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20"/>
  </p:notesMasterIdLst>
  <p:sldIdLst>
    <p:sldId id="847" r:id="rId2"/>
    <p:sldId id="287" r:id="rId3"/>
    <p:sldId id="886" r:id="rId4"/>
    <p:sldId id="887" r:id="rId5"/>
    <p:sldId id="746" r:id="rId6"/>
    <p:sldId id="851" r:id="rId7"/>
    <p:sldId id="852" r:id="rId8"/>
    <p:sldId id="853" r:id="rId9"/>
    <p:sldId id="855" r:id="rId10"/>
    <p:sldId id="879" r:id="rId11"/>
    <p:sldId id="875" r:id="rId12"/>
    <p:sldId id="880" r:id="rId13"/>
    <p:sldId id="881" r:id="rId14"/>
    <p:sldId id="882" r:id="rId15"/>
    <p:sldId id="876" r:id="rId16"/>
    <p:sldId id="883" r:id="rId17"/>
    <p:sldId id="885" r:id="rId18"/>
    <p:sldId id="865" r:id="rId19"/>
  </p:sldIdLst>
  <p:sldSz cx="12161838" cy="6858000"/>
  <p:notesSz cx="6858000" cy="9144000"/>
  <p:custDataLst>
    <p:tags r:id="rId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8E04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5C379-8424-4B3C-851D-A5F68EA15CB4}">
  <a:tblStyle styleId="{2625C379-8424-4B3C-851D-A5F68EA15C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18" autoAdjust="0"/>
  </p:normalViewPr>
  <p:slideViewPr>
    <p:cSldViewPr snapToGrid="0">
      <p:cViewPr varScale="1">
        <p:scale>
          <a:sx n="73" d="100"/>
          <a:sy n="73" d="100"/>
        </p:scale>
        <p:origin x="974" y="43"/>
      </p:cViewPr>
      <p:guideLst/>
    </p:cSldViewPr>
  </p:slideViewPr>
  <p:notesTextViewPr>
    <p:cViewPr>
      <p:scale>
        <a:sx n="1" d="1"/>
        <a:sy n="1" d="1"/>
      </p:scale>
      <p:origin x="0" y="0"/>
    </p:cViewPr>
  </p:notesTextViewPr>
  <p:sorterViewPr>
    <p:cViewPr>
      <p:scale>
        <a:sx n="125" d="100"/>
        <a:sy n="125" d="100"/>
      </p:scale>
      <p:origin x="0" y="-72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a:t>Kho ppt Phan Linh_0916.604.268</a:t>
            </a:r>
          </a:p>
          <a:p>
            <a:pPr algn="ctr"/>
            <a:r>
              <a:rPr lang="en-US" sz="1100"/>
              <a:t>Thầy cô hãy liên  hệ chính chủ sp để được đồng hành và hỗ trợ nhé!</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đại diện 3 tổ lên bảng trình bày</a:t>
            </a:r>
          </a:p>
          <a:p>
            <a:r>
              <a:rPr lang="en-US"/>
              <a:t>Dưới lớp làm nháp hoặc bảng con để đối chiếu trên bảng </a:t>
            </a:r>
          </a:p>
        </p:txBody>
      </p:sp>
    </p:spTree>
    <p:extLst>
      <p:ext uri="{BB962C8B-B14F-4D97-AF65-F5344CB8AC3E}">
        <p14:creationId xmlns:p14="http://schemas.microsoft.com/office/powerpoint/2010/main" val="376293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đại diện 3 tổ lên bảng trình bày</a:t>
            </a:r>
          </a:p>
          <a:p>
            <a:r>
              <a:rPr lang="en-US"/>
              <a:t>Dưới lớp làm nháp hoặc bảng con để đối chiếu trên bảng </a:t>
            </a:r>
          </a:p>
        </p:txBody>
      </p:sp>
    </p:spTree>
    <p:extLst>
      <p:ext uri="{BB962C8B-B14F-4D97-AF65-F5344CB8AC3E}">
        <p14:creationId xmlns:p14="http://schemas.microsoft.com/office/powerpoint/2010/main" val="325410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đại diện 3 tổ lên bảng trình bày</a:t>
            </a:r>
          </a:p>
          <a:p>
            <a:r>
              <a:rPr lang="en-US"/>
              <a:t>Dưới lớp làm nháp hoặc bảng con để đối chiếu trên bảng </a:t>
            </a:r>
          </a:p>
        </p:txBody>
      </p:sp>
    </p:spTree>
    <p:extLst>
      <p:ext uri="{BB962C8B-B14F-4D97-AF65-F5344CB8AC3E}">
        <p14:creationId xmlns:p14="http://schemas.microsoft.com/office/powerpoint/2010/main" val="156774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09114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đại diện 3 tổ lên bảng trình bày</a:t>
            </a:r>
          </a:p>
          <a:p>
            <a:r>
              <a:rPr lang="en-US"/>
              <a:t>Dưới lớp làm nháp hoặc bảng con để đối chiếu trên bảng </a:t>
            </a:r>
          </a:p>
        </p:txBody>
      </p:sp>
    </p:spTree>
    <p:extLst>
      <p:ext uri="{BB962C8B-B14F-4D97-AF65-F5344CB8AC3E}">
        <p14:creationId xmlns:p14="http://schemas.microsoft.com/office/powerpoint/2010/main" val="3492009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đại diện 3 tổ lên bảng trình bày</a:t>
            </a:r>
          </a:p>
          <a:p>
            <a:r>
              <a:rPr lang="en-US"/>
              <a:t>Dưới lớp làm nháp hoặc bảng con để đối chiếu trên bảng </a:t>
            </a:r>
          </a:p>
        </p:txBody>
      </p:sp>
    </p:spTree>
    <p:extLst>
      <p:ext uri="{BB962C8B-B14F-4D97-AF65-F5344CB8AC3E}">
        <p14:creationId xmlns:p14="http://schemas.microsoft.com/office/powerpoint/2010/main" val="2377751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đại diện 3 tổ lên bảng trình bày</a:t>
            </a:r>
          </a:p>
          <a:p>
            <a:r>
              <a:rPr lang="en-US"/>
              <a:t>Dưới lớp làm nháp hoặc bảng con để đối chiếu trên bảng </a:t>
            </a:r>
          </a:p>
        </p:txBody>
      </p:sp>
    </p:spTree>
    <p:extLst>
      <p:ext uri="{BB962C8B-B14F-4D97-AF65-F5344CB8AC3E}">
        <p14:creationId xmlns:p14="http://schemas.microsoft.com/office/powerpoint/2010/main" val="46747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30738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30254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8337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a:t>
            </a:r>
            <a:r>
              <a:rPr lang="en-US" dirty="0" err="1"/>
              <a:t>có</a:t>
            </a:r>
            <a:r>
              <a:rPr lang="en-US" dirty="0"/>
              <a:t> </a:t>
            </a:r>
            <a:r>
              <a:rPr lang="en-US" dirty="0" err="1"/>
              <a:t>thể</a:t>
            </a:r>
            <a:r>
              <a:rPr lang="en-US" dirty="0"/>
              <a:t> </a:t>
            </a:r>
            <a:r>
              <a:rPr lang="en-US" dirty="0" err="1"/>
              <a:t>có</a:t>
            </a:r>
            <a:r>
              <a:rPr lang="en-US" dirty="0"/>
              <a:t>  </a:t>
            </a:r>
            <a:r>
              <a:rPr lang="en-US" dirty="0" err="1"/>
              <a:t>nhiều</a:t>
            </a:r>
            <a:r>
              <a:rPr lang="en-US" dirty="0"/>
              <a:t> </a:t>
            </a:r>
            <a:r>
              <a:rPr lang="en-US" dirty="0" err="1"/>
              <a:t>cách</a:t>
            </a:r>
            <a:r>
              <a:rPr lang="en-US" dirty="0"/>
              <a:t> </a:t>
            </a:r>
            <a:r>
              <a:rPr lang="en-US" dirty="0" err="1"/>
              <a:t>làm</a:t>
            </a:r>
            <a:r>
              <a:rPr lang="en-US" dirty="0"/>
              <a:t> </a:t>
            </a:r>
            <a:r>
              <a:rPr lang="en-US" dirty="0" err="1"/>
              <a:t>nên</a:t>
            </a:r>
            <a:r>
              <a:rPr lang="en-US" dirty="0"/>
              <a:t> GV </a:t>
            </a:r>
            <a:r>
              <a:rPr lang="en-US" dirty="0" err="1"/>
              <a:t>để</a:t>
            </a:r>
            <a:r>
              <a:rPr lang="en-US" dirty="0"/>
              <a:t> HS </a:t>
            </a:r>
            <a:r>
              <a:rPr lang="en-US" dirty="0" err="1"/>
              <a:t>trình</a:t>
            </a:r>
            <a:r>
              <a:rPr lang="en-US" dirty="0"/>
              <a:t> </a:t>
            </a:r>
            <a:r>
              <a:rPr lang="en-US" dirty="0" err="1"/>
              <a:t>bày</a:t>
            </a:r>
            <a:r>
              <a:rPr lang="en-US" dirty="0"/>
              <a:t> </a:t>
            </a:r>
            <a:r>
              <a:rPr lang="en-US" dirty="0" err="1"/>
              <a:t>mở</a:t>
            </a:r>
            <a:r>
              <a:rPr lang="en-US" dirty="0"/>
              <a:t> </a:t>
            </a:r>
            <a:r>
              <a:rPr lang="en-US" dirty="0" err="1"/>
              <a:t>rộng</a:t>
            </a:r>
            <a:r>
              <a:rPr lang="en-US" dirty="0"/>
              <a:t> </a:t>
            </a:r>
            <a:r>
              <a:rPr lang="en-US" dirty="0" err="1"/>
              <a:t>cho</a:t>
            </a:r>
            <a:r>
              <a:rPr lang="en-US" dirty="0"/>
              <a:t> </a:t>
            </a:r>
            <a:r>
              <a:rPr lang="en-US" dirty="0" err="1"/>
              <a:t>hs</a:t>
            </a:r>
            <a:endParaRPr lang="en-US" dirty="0"/>
          </a:p>
          <a:p>
            <a:r>
              <a:rPr lang="en-US" dirty="0" err="1"/>
              <a:t>Ví</a:t>
            </a:r>
            <a:r>
              <a:rPr lang="en-US" dirty="0"/>
              <a:t> </a:t>
            </a:r>
            <a:r>
              <a:rPr lang="en-US" dirty="0" err="1"/>
              <a:t>dụ</a:t>
            </a:r>
            <a:r>
              <a:rPr lang="en-US" dirty="0"/>
              <a:t> 2 </a:t>
            </a:r>
            <a:r>
              <a:rPr lang="en-US" dirty="0" err="1"/>
              <a:t>vé</a:t>
            </a:r>
            <a:r>
              <a:rPr lang="en-US" dirty="0"/>
              <a:t> </a:t>
            </a:r>
            <a:r>
              <a:rPr lang="en-US" dirty="0" err="1"/>
              <a:t>hết</a:t>
            </a:r>
            <a:r>
              <a:rPr lang="en-US" dirty="0"/>
              <a:t> 30 000 </a:t>
            </a:r>
            <a:r>
              <a:rPr lang="en-US" dirty="0" err="1"/>
              <a:t>đồng</a:t>
            </a:r>
            <a:endParaRPr lang="en-US" dirty="0"/>
          </a:p>
          <a:p>
            <a:r>
              <a:rPr lang="en-US" dirty="0"/>
              <a:t>4 </a:t>
            </a:r>
            <a:r>
              <a:rPr lang="en-US" dirty="0" err="1"/>
              <a:t>vé</a:t>
            </a:r>
            <a:r>
              <a:rPr lang="en-US" dirty="0"/>
              <a:t> </a:t>
            </a:r>
            <a:r>
              <a:rPr lang="en-US" dirty="0" err="1"/>
              <a:t>thì</a:t>
            </a:r>
            <a:r>
              <a:rPr lang="en-US" dirty="0"/>
              <a:t> </a:t>
            </a:r>
            <a:r>
              <a:rPr lang="en-US" dirty="0" err="1"/>
              <a:t>gấp</a:t>
            </a:r>
            <a:r>
              <a:rPr lang="en-US" dirty="0"/>
              <a:t> </a:t>
            </a:r>
            <a:r>
              <a:rPr lang="en-US" dirty="0" err="1"/>
              <a:t>đôi</a:t>
            </a:r>
            <a:r>
              <a:rPr lang="en-US" dirty="0"/>
              <a:t> 2 </a:t>
            </a:r>
            <a:r>
              <a:rPr lang="en-US" dirty="0" err="1"/>
              <a:t>vé</a:t>
            </a:r>
            <a:r>
              <a:rPr lang="en-US" dirty="0"/>
              <a:t> </a:t>
            </a:r>
            <a:r>
              <a:rPr lang="en-US" dirty="0" err="1"/>
              <a:t>nên</a:t>
            </a:r>
            <a:r>
              <a:rPr lang="en-US" dirty="0"/>
              <a:t> </a:t>
            </a:r>
            <a:r>
              <a:rPr lang="en-US" dirty="0" err="1"/>
              <a:t>số</a:t>
            </a:r>
            <a:r>
              <a:rPr lang="en-US" dirty="0"/>
              <a:t> </a:t>
            </a:r>
            <a:r>
              <a:rPr lang="en-US" dirty="0" err="1"/>
              <a:t>tiền</a:t>
            </a:r>
            <a:r>
              <a:rPr lang="en-US" dirty="0"/>
              <a:t> </a:t>
            </a:r>
            <a:r>
              <a:rPr lang="en-US" dirty="0" err="1"/>
              <a:t>cũng</a:t>
            </a:r>
            <a:r>
              <a:rPr lang="en-US" dirty="0"/>
              <a:t> </a:t>
            </a:r>
            <a:r>
              <a:rPr lang="en-US" dirty="0" err="1"/>
              <a:t>gấp</a:t>
            </a:r>
            <a:r>
              <a:rPr lang="en-US" dirty="0"/>
              <a:t> </a:t>
            </a:r>
            <a:r>
              <a:rPr lang="en-US" dirty="0" err="1"/>
              <a:t>đôi</a:t>
            </a:r>
            <a:r>
              <a:rPr lang="en-US" dirty="0"/>
              <a:t> 30 000 </a:t>
            </a:r>
            <a:r>
              <a:rPr lang="en-US" dirty="0" err="1"/>
              <a:t>đồng</a:t>
            </a:r>
            <a:r>
              <a:rPr lang="en-US" dirty="0"/>
              <a:t> </a:t>
            </a:r>
            <a:r>
              <a:rPr lang="en-US" dirty="0" err="1"/>
              <a:t>là</a:t>
            </a:r>
            <a:r>
              <a:rPr lang="en-US" dirty="0"/>
              <a:t> 60 000 </a:t>
            </a:r>
            <a:r>
              <a:rPr lang="en-US" dirty="0" err="1"/>
              <a:t>đồng</a:t>
            </a:r>
            <a:r>
              <a:rPr lang="en-US" dirty="0"/>
              <a:t>.</a:t>
            </a:r>
          </a:p>
        </p:txBody>
      </p:sp>
    </p:spTree>
    <p:extLst>
      <p:ext uri="{BB962C8B-B14F-4D97-AF65-F5344CB8AC3E}">
        <p14:creationId xmlns:p14="http://schemas.microsoft.com/office/powerpoint/2010/main" val="162982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474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1444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840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Phần trình tự nhân GV cùng HS thực hành nhân và HS cần ghi nhớ, em Linh k trình bày ra nữa nhé! Nó làm slide bị rối mà k có hiệu quả ghi nhớ cho HS</a:t>
            </a:r>
          </a:p>
        </p:txBody>
      </p:sp>
    </p:spTree>
    <p:extLst>
      <p:ext uri="{BB962C8B-B14F-4D97-AF65-F5344CB8AC3E}">
        <p14:creationId xmlns:p14="http://schemas.microsoft.com/office/powerpoint/2010/main" val="4072638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77084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đại diện 3 tổ lên bảng trình bày</a:t>
            </a:r>
          </a:p>
          <a:p>
            <a:r>
              <a:rPr lang="en-US"/>
              <a:t>Dưới lớp làm nháp hoặc bảng con để đối chiếu trên bảng </a:t>
            </a:r>
          </a:p>
        </p:txBody>
      </p:sp>
    </p:spTree>
    <p:extLst>
      <p:ext uri="{BB962C8B-B14F-4D97-AF65-F5344CB8AC3E}">
        <p14:creationId xmlns:p14="http://schemas.microsoft.com/office/powerpoint/2010/main" val="3607266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8586618" y="4204455"/>
            <a:ext cx="4450429" cy="3546500"/>
          </a:xfrm>
          <a:custGeom>
            <a:avLst/>
            <a:gdLst/>
            <a:ahLst/>
            <a:cxnLst/>
            <a:rect l="l" t="t" r="r" b="b"/>
            <a:pathLst>
              <a:path w="133844" h="106395" extrusionOk="0">
                <a:moveTo>
                  <a:pt x="8062" y="97653"/>
                </a:moveTo>
                <a:cubicBezTo>
                  <a:pt x="-10312" y="92426"/>
                  <a:pt x="7439" y="74581"/>
                  <a:pt x="14925" y="67095"/>
                </a:cubicBezTo>
                <a:cubicBezTo>
                  <a:pt x="22411" y="59609"/>
                  <a:pt x="43429" y="57936"/>
                  <a:pt x="52980" y="52735"/>
                </a:cubicBezTo>
                <a:cubicBezTo>
                  <a:pt x="62531" y="47534"/>
                  <a:pt x="63808" y="41907"/>
                  <a:pt x="72230" y="35891"/>
                </a:cubicBezTo>
                <a:cubicBezTo>
                  <a:pt x="80652" y="29875"/>
                  <a:pt x="95090" y="21855"/>
                  <a:pt x="103512" y="16641"/>
                </a:cubicBezTo>
                <a:cubicBezTo>
                  <a:pt x="111934" y="11427"/>
                  <a:pt x="119154" y="-9027"/>
                  <a:pt x="122763" y="4609"/>
                </a:cubicBezTo>
                <a:cubicBezTo>
                  <a:pt x="126373" y="18245"/>
                  <a:pt x="144286" y="82948"/>
                  <a:pt x="125169" y="98455"/>
                </a:cubicBezTo>
                <a:cubicBezTo>
                  <a:pt x="106052" y="113962"/>
                  <a:pt x="26436" y="102880"/>
                  <a:pt x="8062" y="97653"/>
                </a:cubicBezTo>
                <a:close/>
              </a:path>
            </a:pathLst>
          </a:custGeom>
          <a:solidFill>
            <a:schemeClr val="accent4"/>
          </a:solidFill>
          <a:ln>
            <a:noFill/>
          </a:ln>
        </p:spPr>
      </p:sp>
      <p:sp>
        <p:nvSpPr>
          <p:cNvPr id="10" name="Google Shape;10;p2"/>
          <p:cNvSpPr/>
          <p:nvPr/>
        </p:nvSpPr>
        <p:spPr>
          <a:xfrm>
            <a:off x="-410903" y="-526280"/>
            <a:ext cx="4183924" cy="3358167"/>
          </a:xfrm>
          <a:custGeom>
            <a:avLst/>
            <a:gdLst/>
            <a:ahLst/>
            <a:cxnLst/>
            <a:rect l="l" t="t" r="r" b="b"/>
            <a:pathLst>
              <a:path w="125829" h="100745" extrusionOk="0">
                <a:moveTo>
                  <a:pt x="122086" y="7446"/>
                </a:moveTo>
                <a:cubicBezTo>
                  <a:pt x="136591" y="10654"/>
                  <a:pt x="104841" y="21483"/>
                  <a:pt x="96579" y="26616"/>
                </a:cubicBezTo>
                <a:cubicBezTo>
                  <a:pt x="88317" y="31750"/>
                  <a:pt x="77396" y="31496"/>
                  <a:pt x="72516" y="38247"/>
                </a:cubicBezTo>
                <a:cubicBezTo>
                  <a:pt x="67637" y="44998"/>
                  <a:pt x="76393" y="59637"/>
                  <a:pt x="67302" y="67123"/>
                </a:cubicBezTo>
                <a:cubicBezTo>
                  <a:pt x="58212" y="74609"/>
                  <a:pt x="27999" y="78219"/>
                  <a:pt x="17973" y="83165"/>
                </a:cubicBezTo>
                <a:cubicBezTo>
                  <a:pt x="7947" y="88111"/>
                  <a:pt x="8548" y="109434"/>
                  <a:pt x="7144" y="96801"/>
                </a:cubicBezTo>
                <a:cubicBezTo>
                  <a:pt x="5740" y="84168"/>
                  <a:pt x="-9606" y="22259"/>
                  <a:pt x="9551" y="7366"/>
                </a:cubicBezTo>
                <a:cubicBezTo>
                  <a:pt x="28708" y="-7526"/>
                  <a:pt x="107581" y="4238"/>
                  <a:pt x="122086" y="7446"/>
                </a:cubicBezTo>
                <a:close/>
              </a:path>
            </a:pathLst>
          </a:custGeom>
          <a:solidFill>
            <a:schemeClr val="lt2"/>
          </a:solidFill>
          <a:ln>
            <a:noFill/>
          </a:ln>
        </p:spPr>
      </p:sp>
      <p:pic>
        <p:nvPicPr>
          <p:cNvPr id="11" name="Google Shape;11;p2"/>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12" name="Google Shape;12;p2"/>
          <p:cNvGrpSpPr/>
          <p:nvPr/>
        </p:nvGrpSpPr>
        <p:grpSpPr>
          <a:xfrm>
            <a:off x="10835690" y="723689"/>
            <a:ext cx="663545" cy="714416"/>
            <a:chOff x="539500" y="356300"/>
            <a:chExt cx="347201" cy="372894"/>
          </a:xfrm>
        </p:grpSpPr>
        <p:sp>
          <p:nvSpPr>
            <p:cNvPr id="13" name="Google Shape;13;p2"/>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 name="Google Shape;24;p2"/>
          <p:cNvGrpSpPr/>
          <p:nvPr/>
        </p:nvGrpSpPr>
        <p:grpSpPr>
          <a:xfrm>
            <a:off x="773234" y="5702969"/>
            <a:ext cx="461783" cy="680855"/>
            <a:chOff x="3716700" y="1378700"/>
            <a:chExt cx="135825" cy="199750"/>
          </a:xfrm>
        </p:grpSpPr>
        <p:sp>
          <p:nvSpPr>
            <p:cNvPr id="25" name="Google Shape;25;p2"/>
            <p:cNvSpPr/>
            <p:nvPr/>
          </p:nvSpPr>
          <p:spPr>
            <a:xfrm>
              <a:off x="3718975" y="1380975"/>
              <a:ext cx="129550" cy="195175"/>
            </a:xfrm>
            <a:custGeom>
              <a:avLst/>
              <a:gdLst/>
              <a:ahLst/>
              <a:cxnLst/>
              <a:rect l="l" t="t" r="r" b="b"/>
              <a:pathLst>
                <a:path w="5182" h="7807" extrusionOk="0">
                  <a:moveTo>
                    <a:pt x="3401" y="3812"/>
                  </a:moveTo>
                  <a:cubicBezTo>
                    <a:pt x="3470" y="3812"/>
                    <a:pt x="3538" y="3812"/>
                    <a:pt x="3607" y="3835"/>
                  </a:cubicBezTo>
                  <a:cubicBezTo>
                    <a:pt x="3675" y="3835"/>
                    <a:pt x="3721" y="3858"/>
                    <a:pt x="3789" y="3881"/>
                  </a:cubicBezTo>
                  <a:cubicBezTo>
                    <a:pt x="3835" y="3904"/>
                    <a:pt x="3903" y="3927"/>
                    <a:pt x="3949" y="3949"/>
                  </a:cubicBezTo>
                  <a:cubicBezTo>
                    <a:pt x="3995" y="3995"/>
                    <a:pt x="4063" y="4018"/>
                    <a:pt x="4109" y="4041"/>
                  </a:cubicBezTo>
                  <a:lnTo>
                    <a:pt x="4155" y="4086"/>
                  </a:lnTo>
                  <a:cubicBezTo>
                    <a:pt x="4200" y="4109"/>
                    <a:pt x="4246" y="4132"/>
                    <a:pt x="4292" y="4155"/>
                  </a:cubicBezTo>
                  <a:cubicBezTo>
                    <a:pt x="4337" y="4223"/>
                    <a:pt x="4406" y="4269"/>
                    <a:pt x="4451" y="4337"/>
                  </a:cubicBezTo>
                  <a:lnTo>
                    <a:pt x="4451" y="4360"/>
                  </a:lnTo>
                  <a:cubicBezTo>
                    <a:pt x="4520" y="4429"/>
                    <a:pt x="4565" y="4520"/>
                    <a:pt x="4611" y="4589"/>
                  </a:cubicBezTo>
                  <a:cubicBezTo>
                    <a:pt x="4634" y="4634"/>
                    <a:pt x="4657" y="4657"/>
                    <a:pt x="4657" y="4703"/>
                  </a:cubicBezTo>
                  <a:lnTo>
                    <a:pt x="4680" y="4725"/>
                  </a:lnTo>
                  <a:cubicBezTo>
                    <a:pt x="4702" y="4771"/>
                    <a:pt x="4702" y="4817"/>
                    <a:pt x="4725" y="4840"/>
                  </a:cubicBezTo>
                  <a:cubicBezTo>
                    <a:pt x="4748" y="4931"/>
                    <a:pt x="4771" y="4999"/>
                    <a:pt x="4794" y="5068"/>
                  </a:cubicBezTo>
                  <a:lnTo>
                    <a:pt x="4794" y="5091"/>
                  </a:lnTo>
                  <a:cubicBezTo>
                    <a:pt x="4794" y="5159"/>
                    <a:pt x="4817" y="5205"/>
                    <a:pt x="4817" y="5273"/>
                  </a:cubicBezTo>
                  <a:cubicBezTo>
                    <a:pt x="4817" y="5365"/>
                    <a:pt x="4817" y="5456"/>
                    <a:pt x="4817" y="5524"/>
                  </a:cubicBezTo>
                  <a:lnTo>
                    <a:pt x="4794" y="5593"/>
                  </a:lnTo>
                  <a:cubicBezTo>
                    <a:pt x="4794" y="5730"/>
                    <a:pt x="4771" y="5867"/>
                    <a:pt x="4748" y="5958"/>
                  </a:cubicBezTo>
                  <a:cubicBezTo>
                    <a:pt x="4748" y="6027"/>
                    <a:pt x="4702" y="6118"/>
                    <a:pt x="4657" y="6209"/>
                  </a:cubicBezTo>
                  <a:cubicBezTo>
                    <a:pt x="4657" y="6255"/>
                    <a:pt x="4634" y="6278"/>
                    <a:pt x="4611" y="6300"/>
                  </a:cubicBezTo>
                  <a:lnTo>
                    <a:pt x="4611" y="6323"/>
                  </a:lnTo>
                  <a:lnTo>
                    <a:pt x="4588" y="6369"/>
                  </a:lnTo>
                  <a:cubicBezTo>
                    <a:pt x="4565" y="6392"/>
                    <a:pt x="4565" y="6415"/>
                    <a:pt x="4543" y="6437"/>
                  </a:cubicBezTo>
                  <a:cubicBezTo>
                    <a:pt x="4565" y="6415"/>
                    <a:pt x="4565" y="6369"/>
                    <a:pt x="4565" y="6346"/>
                  </a:cubicBezTo>
                  <a:cubicBezTo>
                    <a:pt x="4588" y="6300"/>
                    <a:pt x="4588" y="6255"/>
                    <a:pt x="4588" y="6209"/>
                  </a:cubicBezTo>
                  <a:lnTo>
                    <a:pt x="4611" y="6095"/>
                  </a:lnTo>
                  <a:cubicBezTo>
                    <a:pt x="4611" y="6072"/>
                    <a:pt x="4611" y="6027"/>
                    <a:pt x="4634" y="6004"/>
                  </a:cubicBezTo>
                  <a:cubicBezTo>
                    <a:pt x="4634" y="5958"/>
                    <a:pt x="4634" y="5912"/>
                    <a:pt x="4611" y="5867"/>
                  </a:cubicBezTo>
                  <a:cubicBezTo>
                    <a:pt x="4588" y="5821"/>
                    <a:pt x="4565" y="5798"/>
                    <a:pt x="4520" y="5775"/>
                  </a:cubicBezTo>
                  <a:lnTo>
                    <a:pt x="4474" y="5775"/>
                  </a:lnTo>
                  <a:cubicBezTo>
                    <a:pt x="4383" y="5775"/>
                    <a:pt x="4314" y="5821"/>
                    <a:pt x="4292" y="5890"/>
                  </a:cubicBezTo>
                  <a:cubicBezTo>
                    <a:pt x="4292" y="5912"/>
                    <a:pt x="4292" y="5958"/>
                    <a:pt x="4269" y="5981"/>
                  </a:cubicBezTo>
                  <a:cubicBezTo>
                    <a:pt x="4246" y="6004"/>
                    <a:pt x="4246" y="6027"/>
                    <a:pt x="4223" y="6072"/>
                  </a:cubicBezTo>
                  <a:cubicBezTo>
                    <a:pt x="4200" y="6095"/>
                    <a:pt x="4177" y="6118"/>
                    <a:pt x="4155" y="6163"/>
                  </a:cubicBezTo>
                  <a:lnTo>
                    <a:pt x="4132" y="6186"/>
                  </a:lnTo>
                  <a:cubicBezTo>
                    <a:pt x="4109" y="6232"/>
                    <a:pt x="4063" y="6278"/>
                    <a:pt x="4040" y="6300"/>
                  </a:cubicBezTo>
                  <a:lnTo>
                    <a:pt x="4040" y="6278"/>
                  </a:lnTo>
                  <a:cubicBezTo>
                    <a:pt x="4040" y="6255"/>
                    <a:pt x="4040" y="6255"/>
                    <a:pt x="4040" y="6232"/>
                  </a:cubicBezTo>
                  <a:lnTo>
                    <a:pt x="4040" y="6186"/>
                  </a:lnTo>
                  <a:cubicBezTo>
                    <a:pt x="4063" y="6163"/>
                    <a:pt x="4063" y="6118"/>
                    <a:pt x="4063" y="6095"/>
                  </a:cubicBezTo>
                  <a:cubicBezTo>
                    <a:pt x="4086" y="6072"/>
                    <a:pt x="4086" y="6049"/>
                    <a:pt x="4109" y="6027"/>
                  </a:cubicBezTo>
                  <a:cubicBezTo>
                    <a:pt x="4109" y="6004"/>
                    <a:pt x="4109" y="5981"/>
                    <a:pt x="4132" y="5958"/>
                  </a:cubicBezTo>
                  <a:cubicBezTo>
                    <a:pt x="4155" y="5844"/>
                    <a:pt x="4155" y="5753"/>
                    <a:pt x="4177" y="5661"/>
                  </a:cubicBezTo>
                  <a:cubicBezTo>
                    <a:pt x="4177" y="5593"/>
                    <a:pt x="4155" y="5524"/>
                    <a:pt x="4155" y="5456"/>
                  </a:cubicBezTo>
                  <a:cubicBezTo>
                    <a:pt x="4155" y="5387"/>
                    <a:pt x="4155" y="5296"/>
                    <a:pt x="4132" y="5228"/>
                  </a:cubicBezTo>
                  <a:cubicBezTo>
                    <a:pt x="4132" y="5159"/>
                    <a:pt x="4109" y="5113"/>
                    <a:pt x="4109" y="5045"/>
                  </a:cubicBezTo>
                  <a:cubicBezTo>
                    <a:pt x="4109" y="4999"/>
                    <a:pt x="4086" y="4977"/>
                    <a:pt x="4086" y="4931"/>
                  </a:cubicBezTo>
                  <a:cubicBezTo>
                    <a:pt x="4086" y="4885"/>
                    <a:pt x="4063" y="4862"/>
                    <a:pt x="4063" y="4817"/>
                  </a:cubicBezTo>
                  <a:cubicBezTo>
                    <a:pt x="4018" y="4725"/>
                    <a:pt x="3995" y="4634"/>
                    <a:pt x="3949" y="4543"/>
                  </a:cubicBezTo>
                  <a:cubicBezTo>
                    <a:pt x="3926" y="4497"/>
                    <a:pt x="3903" y="4452"/>
                    <a:pt x="3858" y="4383"/>
                  </a:cubicBezTo>
                  <a:lnTo>
                    <a:pt x="3835" y="4337"/>
                  </a:lnTo>
                  <a:lnTo>
                    <a:pt x="3812" y="4292"/>
                  </a:lnTo>
                  <a:cubicBezTo>
                    <a:pt x="3767" y="4223"/>
                    <a:pt x="3744" y="4178"/>
                    <a:pt x="3698" y="4132"/>
                  </a:cubicBezTo>
                  <a:cubicBezTo>
                    <a:pt x="3652" y="4064"/>
                    <a:pt x="3607" y="4018"/>
                    <a:pt x="3561" y="3949"/>
                  </a:cubicBezTo>
                  <a:cubicBezTo>
                    <a:pt x="3515" y="3904"/>
                    <a:pt x="3470" y="3858"/>
                    <a:pt x="3401" y="3812"/>
                  </a:cubicBezTo>
                  <a:close/>
                  <a:moveTo>
                    <a:pt x="2351" y="754"/>
                  </a:moveTo>
                  <a:cubicBezTo>
                    <a:pt x="2443" y="777"/>
                    <a:pt x="2534" y="822"/>
                    <a:pt x="2602" y="868"/>
                  </a:cubicBezTo>
                  <a:cubicBezTo>
                    <a:pt x="2671" y="891"/>
                    <a:pt x="2739" y="936"/>
                    <a:pt x="2808" y="1005"/>
                  </a:cubicBezTo>
                  <a:cubicBezTo>
                    <a:pt x="2831" y="1028"/>
                    <a:pt x="2854" y="1028"/>
                    <a:pt x="2876" y="1051"/>
                  </a:cubicBezTo>
                  <a:cubicBezTo>
                    <a:pt x="2876" y="1073"/>
                    <a:pt x="2899" y="1096"/>
                    <a:pt x="2922" y="1119"/>
                  </a:cubicBezTo>
                  <a:cubicBezTo>
                    <a:pt x="2945" y="1165"/>
                    <a:pt x="2990" y="1233"/>
                    <a:pt x="3013" y="1302"/>
                  </a:cubicBezTo>
                  <a:cubicBezTo>
                    <a:pt x="3013" y="1347"/>
                    <a:pt x="3036" y="1370"/>
                    <a:pt x="3036" y="1416"/>
                  </a:cubicBezTo>
                  <a:cubicBezTo>
                    <a:pt x="3036" y="1507"/>
                    <a:pt x="3036" y="1598"/>
                    <a:pt x="3036" y="1713"/>
                  </a:cubicBezTo>
                  <a:lnTo>
                    <a:pt x="3036" y="1735"/>
                  </a:lnTo>
                  <a:cubicBezTo>
                    <a:pt x="3036" y="1827"/>
                    <a:pt x="3036" y="1918"/>
                    <a:pt x="3013" y="2009"/>
                  </a:cubicBezTo>
                  <a:cubicBezTo>
                    <a:pt x="2990" y="2078"/>
                    <a:pt x="2990" y="2146"/>
                    <a:pt x="2968" y="2215"/>
                  </a:cubicBezTo>
                  <a:lnTo>
                    <a:pt x="2945" y="2283"/>
                  </a:lnTo>
                  <a:cubicBezTo>
                    <a:pt x="2922" y="2352"/>
                    <a:pt x="2922" y="2397"/>
                    <a:pt x="2899" y="2443"/>
                  </a:cubicBezTo>
                  <a:cubicBezTo>
                    <a:pt x="2854" y="2580"/>
                    <a:pt x="2808" y="2740"/>
                    <a:pt x="2717" y="2877"/>
                  </a:cubicBezTo>
                  <a:cubicBezTo>
                    <a:pt x="2671" y="2968"/>
                    <a:pt x="2625" y="3059"/>
                    <a:pt x="2557" y="3151"/>
                  </a:cubicBezTo>
                  <a:lnTo>
                    <a:pt x="2511" y="3196"/>
                  </a:lnTo>
                  <a:cubicBezTo>
                    <a:pt x="2466" y="3287"/>
                    <a:pt x="2420" y="3379"/>
                    <a:pt x="2351" y="3447"/>
                  </a:cubicBezTo>
                  <a:lnTo>
                    <a:pt x="2329" y="3447"/>
                  </a:lnTo>
                  <a:cubicBezTo>
                    <a:pt x="2306" y="3470"/>
                    <a:pt x="2260" y="3470"/>
                    <a:pt x="2237" y="3470"/>
                  </a:cubicBezTo>
                  <a:cubicBezTo>
                    <a:pt x="2192" y="3493"/>
                    <a:pt x="2146" y="3516"/>
                    <a:pt x="2100" y="3539"/>
                  </a:cubicBezTo>
                  <a:cubicBezTo>
                    <a:pt x="2077" y="3539"/>
                    <a:pt x="2077" y="3561"/>
                    <a:pt x="2055" y="3584"/>
                  </a:cubicBezTo>
                  <a:lnTo>
                    <a:pt x="2032" y="3607"/>
                  </a:lnTo>
                  <a:lnTo>
                    <a:pt x="2009" y="3607"/>
                  </a:lnTo>
                  <a:cubicBezTo>
                    <a:pt x="1986" y="3607"/>
                    <a:pt x="1963" y="3630"/>
                    <a:pt x="1963" y="3653"/>
                  </a:cubicBezTo>
                  <a:cubicBezTo>
                    <a:pt x="1918" y="3676"/>
                    <a:pt x="1918" y="3721"/>
                    <a:pt x="1895" y="3744"/>
                  </a:cubicBezTo>
                  <a:cubicBezTo>
                    <a:pt x="1895" y="3835"/>
                    <a:pt x="1963" y="3904"/>
                    <a:pt x="2055" y="3927"/>
                  </a:cubicBezTo>
                  <a:cubicBezTo>
                    <a:pt x="2100" y="3927"/>
                    <a:pt x="2146" y="3904"/>
                    <a:pt x="2214" y="3881"/>
                  </a:cubicBezTo>
                  <a:cubicBezTo>
                    <a:pt x="2237" y="3858"/>
                    <a:pt x="2237" y="3858"/>
                    <a:pt x="2237" y="3858"/>
                  </a:cubicBezTo>
                  <a:lnTo>
                    <a:pt x="2329" y="3858"/>
                  </a:lnTo>
                  <a:cubicBezTo>
                    <a:pt x="2420" y="3858"/>
                    <a:pt x="2488" y="3858"/>
                    <a:pt x="2580" y="3881"/>
                  </a:cubicBezTo>
                  <a:cubicBezTo>
                    <a:pt x="2625" y="3881"/>
                    <a:pt x="2648" y="3904"/>
                    <a:pt x="2694" y="3904"/>
                  </a:cubicBezTo>
                  <a:cubicBezTo>
                    <a:pt x="2717" y="3927"/>
                    <a:pt x="2762" y="3927"/>
                    <a:pt x="2785" y="3949"/>
                  </a:cubicBezTo>
                  <a:lnTo>
                    <a:pt x="2808" y="3949"/>
                  </a:lnTo>
                  <a:cubicBezTo>
                    <a:pt x="2831" y="3972"/>
                    <a:pt x="2854" y="3995"/>
                    <a:pt x="2876" y="4018"/>
                  </a:cubicBezTo>
                  <a:cubicBezTo>
                    <a:pt x="2945" y="4064"/>
                    <a:pt x="2968" y="4109"/>
                    <a:pt x="3013" y="4155"/>
                  </a:cubicBezTo>
                  <a:lnTo>
                    <a:pt x="3036" y="4155"/>
                  </a:lnTo>
                  <a:cubicBezTo>
                    <a:pt x="3059" y="4200"/>
                    <a:pt x="3105" y="4246"/>
                    <a:pt x="3150" y="4269"/>
                  </a:cubicBezTo>
                  <a:cubicBezTo>
                    <a:pt x="3173" y="4292"/>
                    <a:pt x="3196" y="4292"/>
                    <a:pt x="3242" y="4292"/>
                  </a:cubicBezTo>
                  <a:cubicBezTo>
                    <a:pt x="3287" y="4292"/>
                    <a:pt x="3310" y="4292"/>
                    <a:pt x="3356" y="4246"/>
                  </a:cubicBezTo>
                  <a:lnTo>
                    <a:pt x="3379" y="4246"/>
                  </a:lnTo>
                  <a:cubicBezTo>
                    <a:pt x="3401" y="4292"/>
                    <a:pt x="3424" y="4315"/>
                    <a:pt x="3447" y="4337"/>
                  </a:cubicBezTo>
                  <a:cubicBezTo>
                    <a:pt x="3470" y="4383"/>
                    <a:pt x="3493" y="4429"/>
                    <a:pt x="3515" y="4452"/>
                  </a:cubicBezTo>
                  <a:cubicBezTo>
                    <a:pt x="3515" y="4497"/>
                    <a:pt x="3538" y="4520"/>
                    <a:pt x="3561" y="4566"/>
                  </a:cubicBezTo>
                  <a:cubicBezTo>
                    <a:pt x="3607" y="4634"/>
                    <a:pt x="3652" y="4703"/>
                    <a:pt x="3675" y="4817"/>
                  </a:cubicBezTo>
                  <a:cubicBezTo>
                    <a:pt x="3698" y="4862"/>
                    <a:pt x="3721" y="4931"/>
                    <a:pt x="3744" y="4977"/>
                  </a:cubicBezTo>
                  <a:cubicBezTo>
                    <a:pt x="3744" y="5022"/>
                    <a:pt x="3767" y="5068"/>
                    <a:pt x="3767" y="5113"/>
                  </a:cubicBezTo>
                  <a:lnTo>
                    <a:pt x="3767" y="5159"/>
                  </a:lnTo>
                  <a:cubicBezTo>
                    <a:pt x="3789" y="5205"/>
                    <a:pt x="3789" y="5250"/>
                    <a:pt x="3789" y="5296"/>
                  </a:cubicBezTo>
                  <a:cubicBezTo>
                    <a:pt x="3812" y="5342"/>
                    <a:pt x="3812" y="5410"/>
                    <a:pt x="3812" y="5456"/>
                  </a:cubicBezTo>
                  <a:cubicBezTo>
                    <a:pt x="3835" y="5547"/>
                    <a:pt x="3835" y="5661"/>
                    <a:pt x="3812" y="5775"/>
                  </a:cubicBezTo>
                  <a:cubicBezTo>
                    <a:pt x="3812" y="5821"/>
                    <a:pt x="3789" y="5844"/>
                    <a:pt x="3789" y="5890"/>
                  </a:cubicBezTo>
                  <a:cubicBezTo>
                    <a:pt x="3767" y="5935"/>
                    <a:pt x="3767" y="5958"/>
                    <a:pt x="3767" y="5981"/>
                  </a:cubicBezTo>
                  <a:cubicBezTo>
                    <a:pt x="3744" y="6027"/>
                    <a:pt x="3744" y="6072"/>
                    <a:pt x="3744" y="6118"/>
                  </a:cubicBezTo>
                  <a:cubicBezTo>
                    <a:pt x="3721" y="6141"/>
                    <a:pt x="3721" y="6141"/>
                    <a:pt x="3698" y="6163"/>
                  </a:cubicBezTo>
                  <a:cubicBezTo>
                    <a:pt x="3698" y="6163"/>
                    <a:pt x="3675" y="6186"/>
                    <a:pt x="3675" y="6186"/>
                  </a:cubicBezTo>
                  <a:cubicBezTo>
                    <a:pt x="3630" y="6255"/>
                    <a:pt x="3584" y="6300"/>
                    <a:pt x="3538" y="6346"/>
                  </a:cubicBezTo>
                  <a:lnTo>
                    <a:pt x="3493" y="6415"/>
                  </a:lnTo>
                  <a:cubicBezTo>
                    <a:pt x="3447" y="6460"/>
                    <a:pt x="3379" y="6529"/>
                    <a:pt x="3310" y="6574"/>
                  </a:cubicBezTo>
                  <a:cubicBezTo>
                    <a:pt x="3287" y="6597"/>
                    <a:pt x="3264" y="6620"/>
                    <a:pt x="3242" y="6643"/>
                  </a:cubicBezTo>
                  <a:cubicBezTo>
                    <a:pt x="3219" y="6666"/>
                    <a:pt x="3219" y="6666"/>
                    <a:pt x="3196" y="6688"/>
                  </a:cubicBezTo>
                  <a:lnTo>
                    <a:pt x="3173" y="6711"/>
                  </a:lnTo>
                  <a:cubicBezTo>
                    <a:pt x="3150" y="6734"/>
                    <a:pt x="3105" y="6757"/>
                    <a:pt x="3082" y="6780"/>
                  </a:cubicBezTo>
                  <a:cubicBezTo>
                    <a:pt x="3036" y="6803"/>
                    <a:pt x="2968" y="6848"/>
                    <a:pt x="2899" y="6871"/>
                  </a:cubicBezTo>
                  <a:lnTo>
                    <a:pt x="2876" y="6894"/>
                  </a:lnTo>
                  <a:lnTo>
                    <a:pt x="2831" y="6917"/>
                  </a:lnTo>
                  <a:cubicBezTo>
                    <a:pt x="2785" y="6940"/>
                    <a:pt x="2717" y="6962"/>
                    <a:pt x="2671" y="6985"/>
                  </a:cubicBezTo>
                  <a:cubicBezTo>
                    <a:pt x="2602" y="7008"/>
                    <a:pt x="2534" y="7031"/>
                    <a:pt x="2443" y="7054"/>
                  </a:cubicBezTo>
                  <a:cubicBezTo>
                    <a:pt x="2351" y="7076"/>
                    <a:pt x="2283" y="7099"/>
                    <a:pt x="2192" y="7099"/>
                  </a:cubicBezTo>
                  <a:cubicBezTo>
                    <a:pt x="2100" y="7122"/>
                    <a:pt x="2032" y="7145"/>
                    <a:pt x="1963" y="7145"/>
                  </a:cubicBezTo>
                  <a:lnTo>
                    <a:pt x="1895" y="7168"/>
                  </a:lnTo>
                  <a:cubicBezTo>
                    <a:pt x="1849" y="7168"/>
                    <a:pt x="1804" y="7168"/>
                    <a:pt x="1758" y="7191"/>
                  </a:cubicBezTo>
                  <a:lnTo>
                    <a:pt x="1689" y="7191"/>
                  </a:lnTo>
                  <a:cubicBezTo>
                    <a:pt x="1621" y="7191"/>
                    <a:pt x="1575" y="7191"/>
                    <a:pt x="1507" y="7168"/>
                  </a:cubicBezTo>
                  <a:cubicBezTo>
                    <a:pt x="1438" y="7168"/>
                    <a:pt x="1347" y="7168"/>
                    <a:pt x="1279" y="7145"/>
                  </a:cubicBezTo>
                  <a:lnTo>
                    <a:pt x="1256" y="7145"/>
                  </a:lnTo>
                  <a:cubicBezTo>
                    <a:pt x="1187" y="7122"/>
                    <a:pt x="1119" y="7122"/>
                    <a:pt x="1073" y="7099"/>
                  </a:cubicBezTo>
                  <a:cubicBezTo>
                    <a:pt x="1050" y="7076"/>
                    <a:pt x="1028" y="7076"/>
                    <a:pt x="1005" y="7054"/>
                  </a:cubicBezTo>
                  <a:cubicBezTo>
                    <a:pt x="982" y="7031"/>
                    <a:pt x="936" y="7031"/>
                    <a:pt x="913" y="7008"/>
                  </a:cubicBezTo>
                  <a:cubicBezTo>
                    <a:pt x="891" y="7008"/>
                    <a:pt x="891" y="7008"/>
                    <a:pt x="868" y="6985"/>
                  </a:cubicBezTo>
                  <a:lnTo>
                    <a:pt x="799" y="6985"/>
                  </a:lnTo>
                  <a:cubicBezTo>
                    <a:pt x="776" y="6985"/>
                    <a:pt x="754" y="6985"/>
                    <a:pt x="731" y="7008"/>
                  </a:cubicBezTo>
                  <a:cubicBezTo>
                    <a:pt x="708" y="7008"/>
                    <a:pt x="708" y="7008"/>
                    <a:pt x="708" y="7031"/>
                  </a:cubicBezTo>
                  <a:lnTo>
                    <a:pt x="639" y="6985"/>
                  </a:lnTo>
                  <a:cubicBezTo>
                    <a:pt x="639" y="6985"/>
                    <a:pt x="617" y="6962"/>
                    <a:pt x="617" y="6940"/>
                  </a:cubicBezTo>
                  <a:cubicBezTo>
                    <a:pt x="594" y="6894"/>
                    <a:pt x="594" y="6848"/>
                    <a:pt x="594" y="6803"/>
                  </a:cubicBezTo>
                  <a:lnTo>
                    <a:pt x="594" y="6780"/>
                  </a:lnTo>
                  <a:lnTo>
                    <a:pt x="594" y="6757"/>
                  </a:lnTo>
                  <a:lnTo>
                    <a:pt x="571" y="6734"/>
                  </a:lnTo>
                  <a:cubicBezTo>
                    <a:pt x="571" y="6574"/>
                    <a:pt x="571" y="6437"/>
                    <a:pt x="571" y="6278"/>
                  </a:cubicBezTo>
                  <a:cubicBezTo>
                    <a:pt x="571" y="6163"/>
                    <a:pt x="571" y="6027"/>
                    <a:pt x="571" y="5912"/>
                  </a:cubicBezTo>
                  <a:lnTo>
                    <a:pt x="594" y="5798"/>
                  </a:lnTo>
                  <a:lnTo>
                    <a:pt x="594" y="5616"/>
                  </a:lnTo>
                  <a:cubicBezTo>
                    <a:pt x="594" y="5502"/>
                    <a:pt x="594" y="5387"/>
                    <a:pt x="617" y="5273"/>
                  </a:cubicBezTo>
                  <a:cubicBezTo>
                    <a:pt x="617" y="5205"/>
                    <a:pt x="617" y="5113"/>
                    <a:pt x="617" y="5022"/>
                  </a:cubicBezTo>
                  <a:cubicBezTo>
                    <a:pt x="617" y="4954"/>
                    <a:pt x="617" y="4885"/>
                    <a:pt x="617" y="4840"/>
                  </a:cubicBezTo>
                  <a:lnTo>
                    <a:pt x="617" y="4748"/>
                  </a:lnTo>
                  <a:lnTo>
                    <a:pt x="617" y="4725"/>
                  </a:lnTo>
                  <a:cubicBezTo>
                    <a:pt x="594" y="4406"/>
                    <a:pt x="594" y="4086"/>
                    <a:pt x="594" y="3767"/>
                  </a:cubicBezTo>
                  <a:cubicBezTo>
                    <a:pt x="594" y="3698"/>
                    <a:pt x="594" y="3653"/>
                    <a:pt x="594" y="3584"/>
                  </a:cubicBezTo>
                  <a:lnTo>
                    <a:pt x="594" y="3493"/>
                  </a:lnTo>
                  <a:cubicBezTo>
                    <a:pt x="594" y="3447"/>
                    <a:pt x="594" y="3379"/>
                    <a:pt x="594" y="3333"/>
                  </a:cubicBezTo>
                  <a:lnTo>
                    <a:pt x="594" y="3242"/>
                  </a:lnTo>
                  <a:cubicBezTo>
                    <a:pt x="594" y="3196"/>
                    <a:pt x="594" y="3151"/>
                    <a:pt x="594" y="3082"/>
                  </a:cubicBezTo>
                  <a:lnTo>
                    <a:pt x="594" y="3014"/>
                  </a:lnTo>
                  <a:cubicBezTo>
                    <a:pt x="594" y="2922"/>
                    <a:pt x="594" y="2831"/>
                    <a:pt x="594" y="2762"/>
                  </a:cubicBezTo>
                  <a:lnTo>
                    <a:pt x="594" y="2626"/>
                  </a:lnTo>
                  <a:cubicBezTo>
                    <a:pt x="594" y="2580"/>
                    <a:pt x="571" y="2511"/>
                    <a:pt x="571" y="2443"/>
                  </a:cubicBezTo>
                  <a:cubicBezTo>
                    <a:pt x="571" y="2352"/>
                    <a:pt x="571" y="2238"/>
                    <a:pt x="571" y="2123"/>
                  </a:cubicBezTo>
                  <a:lnTo>
                    <a:pt x="571" y="1941"/>
                  </a:lnTo>
                  <a:cubicBezTo>
                    <a:pt x="594" y="1849"/>
                    <a:pt x="594" y="1781"/>
                    <a:pt x="594" y="1713"/>
                  </a:cubicBezTo>
                  <a:cubicBezTo>
                    <a:pt x="594" y="1667"/>
                    <a:pt x="594" y="1644"/>
                    <a:pt x="594" y="1598"/>
                  </a:cubicBezTo>
                  <a:cubicBezTo>
                    <a:pt x="594" y="1576"/>
                    <a:pt x="594" y="1553"/>
                    <a:pt x="594" y="1530"/>
                  </a:cubicBezTo>
                  <a:cubicBezTo>
                    <a:pt x="594" y="1461"/>
                    <a:pt x="594" y="1393"/>
                    <a:pt x="594" y="1325"/>
                  </a:cubicBezTo>
                  <a:cubicBezTo>
                    <a:pt x="639" y="1279"/>
                    <a:pt x="708" y="1233"/>
                    <a:pt x="754" y="1188"/>
                  </a:cubicBezTo>
                  <a:cubicBezTo>
                    <a:pt x="799" y="1142"/>
                    <a:pt x="845" y="1119"/>
                    <a:pt x="891" y="1073"/>
                  </a:cubicBezTo>
                  <a:cubicBezTo>
                    <a:pt x="959" y="1051"/>
                    <a:pt x="1005" y="1005"/>
                    <a:pt x="1073" y="959"/>
                  </a:cubicBezTo>
                  <a:cubicBezTo>
                    <a:pt x="1142" y="936"/>
                    <a:pt x="1210" y="914"/>
                    <a:pt x="1256" y="891"/>
                  </a:cubicBezTo>
                  <a:cubicBezTo>
                    <a:pt x="1370" y="845"/>
                    <a:pt x="1507" y="822"/>
                    <a:pt x="1667" y="800"/>
                  </a:cubicBezTo>
                  <a:cubicBezTo>
                    <a:pt x="1712" y="777"/>
                    <a:pt x="1735" y="777"/>
                    <a:pt x="1781" y="777"/>
                  </a:cubicBezTo>
                  <a:lnTo>
                    <a:pt x="1872" y="777"/>
                  </a:lnTo>
                  <a:lnTo>
                    <a:pt x="1918" y="754"/>
                  </a:lnTo>
                  <a:close/>
                  <a:moveTo>
                    <a:pt x="2511" y="1"/>
                  </a:moveTo>
                  <a:cubicBezTo>
                    <a:pt x="2351" y="1"/>
                    <a:pt x="2192" y="23"/>
                    <a:pt x="2032" y="46"/>
                  </a:cubicBezTo>
                  <a:cubicBezTo>
                    <a:pt x="1941" y="69"/>
                    <a:pt x="1849" y="92"/>
                    <a:pt x="1758" y="92"/>
                  </a:cubicBezTo>
                  <a:cubicBezTo>
                    <a:pt x="1689" y="115"/>
                    <a:pt x="1621" y="138"/>
                    <a:pt x="1552" y="138"/>
                  </a:cubicBezTo>
                  <a:cubicBezTo>
                    <a:pt x="1370" y="183"/>
                    <a:pt x="1187" y="229"/>
                    <a:pt x="1028" y="320"/>
                  </a:cubicBezTo>
                  <a:cubicBezTo>
                    <a:pt x="959" y="343"/>
                    <a:pt x="913" y="389"/>
                    <a:pt x="845" y="434"/>
                  </a:cubicBezTo>
                  <a:lnTo>
                    <a:pt x="822" y="457"/>
                  </a:lnTo>
                  <a:lnTo>
                    <a:pt x="754" y="480"/>
                  </a:lnTo>
                  <a:cubicBezTo>
                    <a:pt x="708" y="503"/>
                    <a:pt x="662" y="548"/>
                    <a:pt x="594" y="594"/>
                  </a:cubicBezTo>
                  <a:cubicBezTo>
                    <a:pt x="525" y="640"/>
                    <a:pt x="457" y="685"/>
                    <a:pt x="388" y="754"/>
                  </a:cubicBezTo>
                  <a:lnTo>
                    <a:pt x="388" y="777"/>
                  </a:lnTo>
                  <a:lnTo>
                    <a:pt x="274" y="777"/>
                  </a:lnTo>
                  <a:cubicBezTo>
                    <a:pt x="251" y="800"/>
                    <a:pt x="206" y="822"/>
                    <a:pt x="183" y="845"/>
                  </a:cubicBezTo>
                  <a:cubicBezTo>
                    <a:pt x="160" y="868"/>
                    <a:pt x="137" y="891"/>
                    <a:pt x="114" y="914"/>
                  </a:cubicBezTo>
                  <a:cubicBezTo>
                    <a:pt x="92" y="936"/>
                    <a:pt x="92" y="959"/>
                    <a:pt x="69" y="982"/>
                  </a:cubicBezTo>
                  <a:cubicBezTo>
                    <a:pt x="23" y="1073"/>
                    <a:pt x="23" y="1165"/>
                    <a:pt x="0" y="1256"/>
                  </a:cubicBezTo>
                  <a:cubicBezTo>
                    <a:pt x="0" y="1347"/>
                    <a:pt x="0" y="1416"/>
                    <a:pt x="0" y="1484"/>
                  </a:cubicBezTo>
                  <a:lnTo>
                    <a:pt x="0" y="1530"/>
                  </a:lnTo>
                  <a:cubicBezTo>
                    <a:pt x="0" y="1598"/>
                    <a:pt x="0" y="1667"/>
                    <a:pt x="0" y="1735"/>
                  </a:cubicBezTo>
                  <a:cubicBezTo>
                    <a:pt x="0" y="1804"/>
                    <a:pt x="0" y="1895"/>
                    <a:pt x="0" y="1986"/>
                  </a:cubicBezTo>
                  <a:cubicBezTo>
                    <a:pt x="0" y="2055"/>
                    <a:pt x="0" y="2123"/>
                    <a:pt x="0" y="2192"/>
                  </a:cubicBezTo>
                  <a:lnTo>
                    <a:pt x="0" y="2215"/>
                  </a:lnTo>
                  <a:cubicBezTo>
                    <a:pt x="0" y="2397"/>
                    <a:pt x="0" y="2557"/>
                    <a:pt x="0" y="2717"/>
                  </a:cubicBezTo>
                  <a:cubicBezTo>
                    <a:pt x="0" y="2762"/>
                    <a:pt x="0" y="2831"/>
                    <a:pt x="0" y="2877"/>
                  </a:cubicBezTo>
                  <a:lnTo>
                    <a:pt x="0" y="2991"/>
                  </a:lnTo>
                  <a:cubicBezTo>
                    <a:pt x="0" y="3082"/>
                    <a:pt x="0" y="3151"/>
                    <a:pt x="0" y="3242"/>
                  </a:cubicBezTo>
                  <a:cubicBezTo>
                    <a:pt x="23" y="3402"/>
                    <a:pt x="23" y="3539"/>
                    <a:pt x="23" y="3676"/>
                  </a:cubicBezTo>
                  <a:lnTo>
                    <a:pt x="23" y="3767"/>
                  </a:lnTo>
                  <a:cubicBezTo>
                    <a:pt x="23" y="3949"/>
                    <a:pt x="23" y="4132"/>
                    <a:pt x="23" y="4292"/>
                  </a:cubicBezTo>
                  <a:lnTo>
                    <a:pt x="23" y="4566"/>
                  </a:lnTo>
                  <a:lnTo>
                    <a:pt x="23" y="4840"/>
                  </a:lnTo>
                  <a:lnTo>
                    <a:pt x="23" y="4908"/>
                  </a:lnTo>
                  <a:cubicBezTo>
                    <a:pt x="23" y="5045"/>
                    <a:pt x="23" y="5182"/>
                    <a:pt x="23" y="5319"/>
                  </a:cubicBezTo>
                  <a:cubicBezTo>
                    <a:pt x="23" y="5387"/>
                    <a:pt x="23" y="5456"/>
                    <a:pt x="23" y="5547"/>
                  </a:cubicBezTo>
                  <a:lnTo>
                    <a:pt x="23" y="5616"/>
                  </a:lnTo>
                  <a:cubicBezTo>
                    <a:pt x="23" y="5661"/>
                    <a:pt x="23" y="5707"/>
                    <a:pt x="23" y="5775"/>
                  </a:cubicBezTo>
                  <a:lnTo>
                    <a:pt x="23" y="5844"/>
                  </a:lnTo>
                  <a:cubicBezTo>
                    <a:pt x="23" y="6027"/>
                    <a:pt x="23" y="6186"/>
                    <a:pt x="46" y="6346"/>
                  </a:cubicBezTo>
                  <a:cubicBezTo>
                    <a:pt x="46" y="6529"/>
                    <a:pt x="46" y="6688"/>
                    <a:pt x="46" y="6848"/>
                  </a:cubicBezTo>
                  <a:lnTo>
                    <a:pt x="46" y="6917"/>
                  </a:lnTo>
                  <a:cubicBezTo>
                    <a:pt x="46" y="6985"/>
                    <a:pt x="46" y="7031"/>
                    <a:pt x="46" y="7099"/>
                  </a:cubicBezTo>
                  <a:cubicBezTo>
                    <a:pt x="46" y="7191"/>
                    <a:pt x="46" y="7282"/>
                    <a:pt x="69" y="7350"/>
                  </a:cubicBezTo>
                  <a:cubicBezTo>
                    <a:pt x="69" y="7442"/>
                    <a:pt x="114" y="7510"/>
                    <a:pt x="206" y="7556"/>
                  </a:cubicBezTo>
                  <a:cubicBezTo>
                    <a:pt x="229" y="7579"/>
                    <a:pt x="297" y="7601"/>
                    <a:pt x="343" y="7624"/>
                  </a:cubicBezTo>
                  <a:cubicBezTo>
                    <a:pt x="388" y="7647"/>
                    <a:pt x="434" y="7647"/>
                    <a:pt x="503" y="7670"/>
                  </a:cubicBezTo>
                  <a:cubicBezTo>
                    <a:pt x="525" y="7670"/>
                    <a:pt x="548" y="7670"/>
                    <a:pt x="571" y="7693"/>
                  </a:cubicBezTo>
                  <a:cubicBezTo>
                    <a:pt x="662" y="7693"/>
                    <a:pt x="754" y="7716"/>
                    <a:pt x="845" y="7738"/>
                  </a:cubicBezTo>
                  <a:cubicBezTo>
                    <a:pt x="1005" y="7761"/>
                    <a:pt x="1164" y="7761"/>
                    <a:pt x="1324" y="7784"/>
                  </a:cubicBezTo>
                  <a:lnTo>
                    <a:pt x="1438" y="7784"/>
                  </a:lnTo>
                  <a:cubicBezTo>
                    <a:pt x="1484" y="7784"/>
                    <a:pt x="1530" y="7784"/>
                    <a:pt x="1598" y="7807"/>
                  </a:cubicBezTo>
                  <a:lnTo>
                    <a:pt x="1621" y="7807"/>
                  </a:lnTo>
                  <a:cubicBezTo>
                    <a:pt x="1689" y="7807"/>
                    <a:pt x="1781" y="7784"/>
                    <a:pt x="1849" y="7784"/>
                  </a:cubicBezTo>
                  <a:lnTo>
                    <a:pt x="1872" y="7784"/>
                  </a:lnTo>
                  <a:cubicBezTo>
                    <a:pt x="1918" y="7784"/>
                    <a:pt x="1941" y="7761"/>
                    <a:pt x="1986" y="7761"/>
                  </a:cubicBezTo>
                  <a:lnTo>
                    <a:pt x="2146" y="7761"/>
                  </a:lnTo>
                  <a:cubicBezTo>
                    <a:pt x="2192" y="7761"/>
                    <a:pt x="2260" y="7761"/>
                    <a:pt x="2306" y="7738"/>
                  </a:cubicBezTo>
                  <a:cubicBezTo>
                    <a:pt x="2374" y="7738"/>
                    <a:pt x="2420" y="7738"/>
                    <a:pt x="2466" y="7716"/>
                  </a:cubicBezTo>
                  <a:lnTo>
                    <a:pt x="2534" y="7716"/>
                  </a:lnTo>
                  <a:cubicBezTo>
                    <a:pt x="2602" y="7693"/>
                    <a:pt x="2648" y="7693"/>
                    <a:pt x="2717" y="7693"/>
                  </a:cubicBezTo>
                  <a:lnTo>
                    <a:pt x="2762" y="7670"/>
                  </a:lnTo>
                  <a:cubicBezTo>
                    <a:pt x="2831" y="7670"/>
                    <a:pt x="2899" y="7670"/>
                    <a:pt x="2990" y="7647"/>
                  </a:cubicBezTo>
                  <a:cubicBezTo>
                    <a:pt x="3013" y="7647"/>
                    <a:pt x="3059" y="7647"/>
                    <a:pt x="3105" y="7624"/>
                  </a:cubicBezTo>
                  <a:lnTo>
                    <a:pt x="3173" y="7624"/>
                  </a:lnTo>
                  <a:cubicBezTo>
                    <a:pt x="3196" y="7624"/>
                    <a:pt x="3242" y="7601"/>
                    <a:pt x="3264" y="7601"/>
                  </a:cubicBezTo>
                  <a:lnTo>
                    <a:pt x="3333" y="7601"/>
                  </a:lnTo>
                  <a:lnTo>
                    <a:pt x="3356" y="7579"/>
                  </a:lnTo>
                  <a:cubicBezTo>
                    <a:pt x="3401" y="7579"/>
                    <a:pt x="3447" y="7579"/>
                    <a:pt x="3515" y="7556"/>
                  </a:cubicBezTo>
                  <a:cubicBezTo>
                    <a:pt x="3584" y="7533"/>
                    <a:pt x="3652" y="7510"/>
                    <a:pt x="3721" y="7487"/>
                  </a:cubicBezTo>
                  <a:cubicBezTo>
                    <a:pt x="3812" y="7465"/>
                    <a:pt x="3881" y="7419"/>
                    <a:pt x="3972" y="7373"/>
                  </a:cubicBezTo>
                  <a:cubicBezTo>
                    <a:pt x="3995" y="7350"/>
                    <a:pt x="4040" y="7328"/>
                    <a:pt x="4063" y="7328"/>
                  </a:cubicBezTo>
                  <a:cubicBezTo>
                    <a:pt x="4086" y="7305"/>
                    <a:pt x="4132" y="7282"/>
                    <a:pt x="4155" y="7259"/>
                  </a:cubicBezTo>
                  <a:cubicBezTo>
                    <a:pt x="4269" y="7191"/>
                    <a:pt x="4383" y="7099"/>
                    <a:pt x="4520" y="6985"/>
                  </a:cubicBezTo>
                  <a:cubicBezTo>
                    <a:pt x="4543" y="6962"/>
                    <a:pt x="4588" y="6917"/>
                    <a:pt x="4634" y="6871"/>
                  </a:cubicBezTo>
                  <a:lnTo>
                    <a:pt x="4657" y="6848"/>
                  </a:lnTo>
                  <a:lnTo>
                    <a:pt x="4680" y="6825"/>
                  </a:lnTo>
                  <a:cubicBezTo>
                    <a:pt x="4725" y="6780"/>
                    <a:pt x="4771" y="6734"/>
                    <a:pt x="4817" y="6688"/>
                  </a:cubicBezTo>
                  <a:cubicBezTo>
                    <a:pt x="4817" y="6666"/>
                    <a:pt x="4839" y="6620"/>
                    <a:pt x="4862" y="6597"/>
                  </a:cubicBezTo>
                  <a:lnTo>
                    <a:pt x="4862" y="6574"/>
                  </a:lnTo>
                  <a:cubicBezTo>
                    <a:pt x="4885" y="6551"/>
                    <a:pt x="4908" y="6529"/>
                    <a:pt x="4908" y="6483"/>
                  </a:cubicBezTo>
                  <a:cubicBezTo>
                    <a:pt x="4953" y="6437"/>
                    <a:pt x="4976" y="6392"/>
                    <a:pt x="4999" y="6346"/>
                  </a:cubicBezTo>
                  <a:cubicBezTo>
                    <a:pt x="5022" y="6255"/>
                    <a:pt x="5045" y="6186"/>
                    <a:pt x="5068" y="6118"/>
                  </a:cubicBezTo>
                  <a:cubicBezTo>
                    <a:pt x="5090" y="6072"/>
                    <a:pt x="5090" y="6004"/>
                    <a:pt x="5113" y="5935"/>
                  </a:cubicBezTo>
                  <a:lnTo>
                    <a:pt x="5113" y="5844"/>
                  </a:lnTo>
                  <a:cubicBezTo>
                    <a:pt x="5136" y="5775"/>
                    <a:pt x="5136" y="5707"/>
                    <a:pt x="5159" y="5638"/>
                  </a:cubicBezTo>
                  <a:lnTo>
                    <a:pt x="5159" y="5547"/>
                  </a:lnTo>
                  <a:cubicBezTo>
                    <a:pt x="5159" y="5502"/>
                    <a:pt x="5159" y="5456"/>
                    <a:pt x="5159" y="5410"/>
                  </a:cubicBezTo>
                  <a:cubicBezTo>
                    <a:pt x="5182" y="5250"/>
                    <a:pt x="5159" y="5113"/>
                    <a:pt x="5136" y="5022"/>
                  </a:cubicBezTo>
                  <a:lnTo>
                    <a:pt x="5113" y="4977"/>
                  </a:lnTo>
                  <a:cubicBezTo>
                    <a:pt x="5113" y="4931"/>
                    <a:pt x="5090" y="4885"/>
                    <a:pt x="5090" y="4840"/>
                  </a:cubicBezTo>
                  <a:cubicBezTo>
                    <a:pt x="5068" y="4771"/>
                    <a:pt x="5045" y="4680"/>
                    <a:pt x="4999" y="4589"/>
                  </a:cubicBezTo>
                  <a:cubicBezTo>
                    <a:pt x="4976" y="4520"/>
                    <a:pt x="4931" y="4452"/>
                    <a:pt x="4885" y="4383"/>
                  </a:cubicBezTo>
                  <a:cubicBezTo>
                    <a:pt x="4862" y="4337"/>
                    <a:pt x="4839" y="4292"/>
                    <a:pt x="4794" y="4246"/>
                  </a:cubicBezTo>
                  <a:lnTo>
                    <a:pt x="4748" y="4178"/>
                  </a:lnTo>
                  <a:cubicBezTo>
                    <a:pt x="4702" y="4109"/>
                    <a:pt x="4657" y="4041"/>
                    <a:pt x="4588" y="3972"/>
                  </a:cubicBezTo>
                  <a:cubicBezTo>
                    <a:pt x="4520" y="3904"/>
                    <a:pt x="4451" y="3858"/>
                    <a:pt x="4383" y="3812"/>
                  </a:cubicBezTo>
                  <a:lnTo>
                    <a:pt x="4314" y="3767"/>
                  </a:lnTo>
                  <a:cubicBezTo>
                    <a:pt x="4269" y="3744"/>
                    <a:pt x="4223" y="3721"/>
                    <a:pt x="4177" y="3698"/>
                  </a:cubicBezTo>
                  <a:cubicBezTo>
                    <a:pt x="4109" y="3653"/>
                    <a:pt x="4018" y="3607"/>
                    <a:pt x="3949" y="3584"/>
                  </a:cubicBezTo>
                  <a:lnTo>
                    <a:pt x="3903" y="3561"/>
                  </a:lnTo>
                  <a:cubicBezTo>
                    <a:pt x="3858" y="3539"/>
                    <a:pt x="3789" y="3516"/>
                    <a:pt x="3721" y="3493"/>
                  </a:cubicBezTo>
                  <a:cubicBezTo>
                    <a:pt x="3630" y="3470"/>
                    <a:pt x="3538" y="3470"/>
                    <a:pt x="3447" y="3470"/>
                  </a:cubicBezTo>
                  <a:cubicBezTo>
                    <a:pt x="3356" y="3470"/>
                    <a:pt x="3287" y="3447"/>
                    <a:pt x="3196" y="3447"/>
                  </a:cubicBezTo>
                  <a:lnTo>
                    <a:pt x="3219" y="3447"/>
                  </a:lnTo>
                  <a:cubicBezTo>
                    <a:pt x="3287" y="3379"/>
                    <a:pt x="3356" y="3333"/>
                    <a:pt x="3401" y="3287"/>
                  </a:cubicBezTo>
                  <a:cubicBezTo>
                    <a:pt x="3447" y="3242"/>
                    <a:pt x="3493" y="3219"/>
                    <a:pt x="3538" y="3173"/>
                  </a:cubicBezTo>
                  <a:lnTo>
                    <a:pt x="3584" y="3128"/>
                  </a:lnTo>
                  <a:cubicBezTo>
                    <a:pt x="3698" y="3014"/>
                    <a:pt x="3789" y="2899"/>
                    <a:pt x="3881" y="2762"/>
                  </a:cubicBezTo>
                  <a:cubicBezTo>
                    <a:pt x="3903" y="2717"/>
                    <a:pt x="3926" y="2648"/>
                    <a:pt x="3972" y="2603"/>
                  </a:cubicBezTo>
                  <a:cubicBezTo>
                    <a:pt x="4018" y="2511"/>
                    <a:pt x="4040" y="2443"/>
                    <a:pt x="4086" y="2374"/>
                  </a:cubicBezTo>
                  <a:cubicBezTo>
                    <a:pt x="4086" y="2329"/>
                    <a:pt x="4109" y="2283"/>
                    <a:pt x="4132" y="2238"/>
                  </a:cubicBezTo>
                  <a:lnTo>
                    <a:pt x="4132" y="2215"/>
                  </a:lnTo>
                  <a:cubicBezTo>
                    <a:pt x="4155" y="2169"/>
                    <a:pt x="4177" y="2101"/>
                    <a:pt x="4177" y="2055"/>
                  </a:cubicBezTo>
                  <a:cubicBezTo>
                    <a:pt x="4200" y="1918"/>
                    <a:pt x="4223" y="1781"/>
                    <a:pt x="4223" y="1667"/>
                  </a:cubicBezTo>
                  <a:lnTo>
                    <a:pt x="4223" y="1576"/>
                  </a:lnTo>
                  <a:cubicBezTo>
                    <a:pt x="4223" y="1530"/>
                    <a:pt x="4223" y="1484"/>
                    <a:pt x="4223" y="1416"/>
                  </a:cubicBezTo>
                  <a:cubicBezTo>
                    <a:pt x="4223" y="1393"/>
                    <a:pt x="4223" y="1370"/>
                    <a:pt x="4223" y="1347"/>
                  </a:cubicBezTo>
                  <a:lnTo>
                    <a:pt x="4223" y="1279"/>
                  </a:lnTo>
                  <a:cubicBezTo>
                    <a:pt x="4223" y="1233"/>
                    <a:pt x="4223" y="1188"/>
                    <a:pt x="4223" y="1142"/>
                  </a:cubicBezTo>
                  <a:cubicBezTo>
                    <a:pt x="4200" y="959"/>
                    <a:pt x="4177" y="822"/>
                    <a:pt x="4132" y="685"/>
                  </a:cubicBezTo>
                  <a:cubicBezTo>
                    <a:pt x="4086" y="640"/>
                    <a:pt x="4063" y="571"/>
                    <a:pt x="4018" y="503"/>
                  </a:cubicBezTo>
                  <a:cubicBezTo>
                    <a:pt x="3995" y="480"/>
                    <a:pt x="3972" y="434"/>
                    <a:pt x="3926" y="389"/>
                  </a:cubicBezTo>
                  <a:cubicBezTo>
                    <a:pt x="3903" y="366"/>
                    <a:pt x="3881" y="343"/>
                    <a:pt x="3858" y="320"/>
                  </a:cubicBezTo>
                  <a:lnTo>
                    <a:pt x="3835" y="320"/>
                  </a:lnTo>
                  <a:cubicBezTo>
                    <a:pt x="3812" y="275"/>
                    <a:pt x="3767" y="252"/>
                    <a:pt x="3698" y="229"/>
                  </a:cubicBezTo>
                  <a:cubicBezTo>
                    <a:pt x="3630" y="183"/>
                    <a:pt x="3584" y="160"/>
                    <a:pt x="3515" y="138"/>
                  </a:cubicBezTo>
                  <a:cubicBezTo>
                    <a:pt x="3447" y="138"/>
                    <a:pt x="3401" y="115"/>
                    <a:pt x="3356" y="115"/>
                  </a:cubicBezTo>
                  <a:lnTo>
                    <a:pt x="3287" y="92"/>
                  </a:lnTo>
                  <a:cubicBezTo>
                    <a:pt x="3219" y="69"/>
                    <a:pt x="3127" y="69"/>
                    <a:pt x="3059" y="46"/>
                  </a:cubicBezTo>
                  <a:cubicBezTo>
                    <a:pt x="3013" y="46"/>
                    <a:pt x="2968" y="46"/>
                    <a:pt x="2922" y="23"/>
                  </a:cubicBezTo>
                  <a:lnTo>
                    <a:pt x="2785" y="23"/>
                  </a:lnTo>
                  <a:cubicBezTo>
                    <a:pt x="2717" y="1"/>
                    <a:pt x="2648" y="1"/>
                    <a:pt x="2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802275" y="1473425"/>
              <a:ext cx="39400" cy="72725"/>
            </a:xfrm>
            <a:custGeom>
              <a:avLst/>
              <a:gdLst/>
              <a:ahLst/>
              <a:cxnLst/>
              <a:rect l="l" t="t" r="r" b="b"/>
              <a:pathLst>
                <a:path w="1576" h="2909" extrusionOk="0">
                  <a:moveTo>
                    <a:pt x="252" y="0"/>
                  </a:moveTo>
                  <a:cubicBezTo>
                    <a:pt x="206" y="0"/>
                    <a:pt x="183" y="0"/>
                    <a:pt x="138" y="23"/>
                  </a:cubicBezTo>
                  <a:cubicBezTo>
                    <a:pt x="138" y="23"/>
                    <a:pt x="115" y="46"/>
                    <a:pt x="92" y="46"/>
                  </a:cubicBezTo>
                  <a:cubicBezTo>
                    <a:pt x="77" y="46"/>
                    <a:pt x="62" y="36"/>
                    <a:pt x="47" y="36"/>
                  </a:cubicBezTo>
                  <a:cubicBezTo>
                    <a:pt x="39" y="36"/>
                    <a:pt x="31" y="38"/>
                    <a:pt x="24" y="46"/>
                  </a:cubicBezTo>
                  <a:cubicBezTo>
                    <a:pt x="1" y="69"/>
                    <a:pt x="1" y="114"/>
                    <a:pt x="24" y="137"/>
                  </a:cubicBezTo>
                  <a:cubicBezTo>
                    <a:pt x="47" y="137"/>
                    <a:pt x="47" y="160"/>
                    <a:pt x="69" y="160"/>
                  </a:cubicBezTo>
                  <a:cubicBezTo>
                    <a:pt x="69" y="183"/>
                    <a:pt x="69" y="183"/>
                    <a:pt x="69" y="183"/>
                  </a:cubicBezTo>
                  <a:cubicBezTo>
                    <a:pt x="69" y="206"/>
                    <a:pt x="92" y="229"/>
                    <a:pt x="115" y="251"/>
                  </a:cubicBezTo>
                  <a:cubicBezTo>
                    <a:pt x="115" y="274"/>
                    <a:pt x="115" y="274"/>
                    <a:pt x="138" y="297"/>
                  </a:cubicBezTo>
                  <a:cubicBezTo>
                    <a:pt x="161" y="320"/>
                    <a:pt x="183" y="343"/>
                    <a:pt x="229" y="388"/>
                  </a:cubicBezTo>
                  <a:cubicBezTo>
                    <a:pt x="275" y="434"/>
                    <a:pt x="320" y="502"/>
                    <a:pt x="343" y="548"/>
                  </a:cubicBezTo>
                  <a:cubicBezTo>
                    <a:pt x="366" y="594"/>
                    <a:pt x="412" y="639"/>
                    <a:pt x="435" y="685"/>
                  </a:cubicBezTo>
                  <a:cubicBezTo>
                    <a:pt x="435" y="708"/>
                    <a:pt x="457" y="731"/>
                    <a:pt x="457" y="754"/>
                  </a:cubicBezTo>
                  <a:cubicBezTo>
                    <a:pt x="503" y="868"/>
                    <a:pt x="526" y="982"/>
                    <a:pt x="549" y="1119"/>
                  </a:cubicBezTo>
                  <a:cubicBezTo>
                    <a:pt x="571" y="1187"/>
                    <a:pt x="594" y="1256"/>
                    <a:pt x="594" y="1347"/>
                  </a:cubicBezTo>
                  <a:cubicBezTo>
                    <a:pt x="617" y="1393"/>
                    <a:pt x="617" y="1461"/>
                    <a:pt x="617" y="1530"/>
                  </a:cubicBezTo>
                  <a:cubicBezTo>
                    <a:pt x="617" y="1575"/>
                    <a:pt x="617" y="1621"/>
                    <a:pt x="640" y="1644"/>
                  </a:cubicBezTo>
                  <a:cubicBezTo>
                    <a:pt x="640" y="1712"/>
                    <a:pt x="640" y="1758"/>
                    <a:pt x="640" y="1826"/>
                  </a:cubicBezTo>
                  <a:cubicBezTo>
                    <a:pt x="640" y="1940"/>
                    <a:pt x="640" y="2055"/>
                    <a:pt x="640" y="2146"/>
                  </a:cubicBezTo>
                  <a:cubicBezTo>
                    <a:pt x="640" y="2260"/>
                    <a:pt x="640" y="2374"/>
                    <a:pt x="663" y="2465"/>
                  </a:cubicBezTo>
                  <a:cubicBezTo>
                    <a:pt x="663" y="2534"/>
                    <a:pt x="663" y="2580"/>
                    <a:pt x="663" y="2625"/>
                  </a:cubicBezTo>
                  <a:cubicBezTo>
                    <a:pt x="663" y="2648"/>
                    <a:pt x="663" y="2671"/>
                    <a:pt x="663" y="2717"/>
                  </a:cubicBezTo>
                  <a:cubicBezTo>
                    <a:pt x="663" y="2739"/>
                    <a:pt x="663" y="2762"/>
                    <a:pt x="663" y="2785"/>
                  </a:cubicBezTo>
                  <a:cubicBezTo>
                    <a:pt x="663" y="2808"/>
                    <a:pt x="686" y="2831"/>
                    <a:pt x="708" y="2876"/>
                  </a:cubicBezTo>
                  <a:cubicBezTo>
                    <a:pt x="725" y="2892"/>
                    <a:pt x="752" y="2909"/>
                    <a:pt x="791" y="2909"/>
                  </a:cubicBezTo>
                  <a:cubicBezTo>
                    <a:pt x="807" y="2909"/>
                    <a:pt x="825" y="2906"/>
                    <a:pt x="845" y="2899"/>
                  </a:cubicBezTo>
                  <a:cubicBezTo>
                    <a:pt x="868" y="2899"/>
                    <a:pt x="868" y="2899"/>
                    <a:pt x="891" y="2876"/>
                  </a:cubicBezTo>
                  <a:cubicBezTo>
                    <a:pt x="914" y="2853"/>
                    <a:pt x="937" y="2808"/>
                    <a:pt x="937" y="2785"/>
                  </a:cubicBezTo>
                  <a:cubicBezTo>
                    <a:pt x="960" y="2694"/>
                    <a:pt x="960" y="2602"/>
                    <a:pt x="960" y="2534"/>
                  </a:cubicBezTo>
                  <a:cubicBezTo>
                    <a:pt x="960" y="2511"/>
                    <a:pt x="960" y="2488"/>
                    <a:pt x="960" y="2465"/>
                  </a:cubicBezTo>
                  <a:cubicBezTo>
                    <a:pt x="960" y="2488"/>
                    <a:pt x="982" y="2488"/>
                    <a:pt x="982" y="2488"/>
                  </a:cubicBezTo>
                  <a:cubicBezTo>
                    <a:pt x="982" y="2534"/>
                    <a:pt x="982" y="2580"/>
                    <a:pt x="982" y="2602"/>
                  </a:cubicBezTo>
                  <a:cubicBezTo>
                    <a:pt x="1005" y="2671"/>
                    <a:pt x="1074" y="2739"/>
                    <a:pt x="1142" y="2739"/>
                  </a:cubicBezTo>
                  <a:cubicBezTo>
                    <a:pt x="1165" y="2739"/>
                    <a:pt x="1188" y="2739"/>
                    <a:pt x="1211" y="2717"/>
                  </a:cubicBezTo>
                  <a:cubicBezTo>
                    <a:pt x="1237" y="2743"/>
                    <a:pt x="1264" y="2754"/>
                    <a:pt x="1291" y="2754"/>
                  </a:cubicBezTo>
                  <a:cubicBezTo>
                    <a:pt x="1310" y="2754"/>
                    <a:pt x="1329" y="2749"/>
                    <a:pt x="1348" y="2739"/>
                  </a:cubicBezTo>
                  <a:cubicBezTo>
                    <a:pt x="1370" y="2739"/>
                    <a:pt x="1393" y="2739"/>
                    <a:pt x="1416" y="2717"/>
                  </a:cubicBezTo>
                  <a:cubicBezTo>
                    <a:pt x="1439" y="2694"/>
                    <a:pt x="1462" y="2671"/>
                    <a:pt x="1462" y="2648"/>
                  </a:cubicBezTo>
                  <a:cubicBezTo>
                    <a:pt x="1485" y="2602"/>
                    <a:pt x="1485" y="2580"/>
                    <a:pt x="1485" y="2534"/>
                  </a:cubicBezTo>
                  <a:cubicBezTo>
                    <a:pt x="1507" y="2511"/>
                    <a:pt x="1507" y="2465"/>
                    <a:pt x="1530" y="2420"/>
                  </a:cubicBezTo>
                  <a:cubicBezTo>
                    <a:pt x="1530" y="2351"/>
                    <a:pt x="1553" y="2260"/>
                    <a:pt x="1553" y="2169"/>
                  </a:cubicBezTo>
                  <a:cubicBezTo>
                    <a:pt x="1553" y="2055"/>
                    <a:pt x="1553" y="1940"/>
                    <a:pt x="1553" y="1826"/>
                  </a:cubicBezTo>
                  <a:cubicBezTo>
                    <a:pt x="1553" y="1758"/>
                    <a:pt x="1576" y="1712"/>
                    <a:pt x="1576" y="1644"/>
                  </a:cubicBezTo>
                  <a:cubicBezTo>
                    <a:pt x="1576" y="1507"/>
                    <a:pt x="1553" y="1370"/>
                    <a:pt x="1530" y="1256"/>
                  </a:cubicBezTo>
                  <a:cubicBezTo>
                    <a:pt x="1530" y="1187"/>
                    <a:pt x="1507" y="1119"/>
                    <a:pt x="1485" y="1073"/>
                  </a:cubicBezTo>
                  <a:cubicBezTo>
                    <a:pt x="1462" y="1005"/>
                    <a:pt x="1439" y="936"/>
                    <a:pt x="1393" y="868"/>
                  </a:cubicBezTo>
                  <a:cubicBezTo>
                    <a:pt x="1370" y="822"/>
                    <a:pt x="1348" y="799"/>
                    <a:pt x="1325" y="754"/>
                  </a:cubicBezTo>
                  <a:cubicBezTo>
                    <a:pt x="1325" y="731"/>
                    <a:pt x="1302" y="731"/>
                    <a:pt x="1302" y="708"/>
                  </a:cubicBezTo>
                  <a:cubicBezTo>
                    <a:pt x="1256" y="617"/>
                    <a:pt x="1188" y="525"/>
                    <a:pt x="1119" y="457"/>
                  </a:cubicBezTo>
                  <a:cubicBezTo>
                    <a:pt x="1096" y="411"/>
                    <a:pt x="1051" y="388"/>
                    <a:pt x="1005" y="343"/>
                  </a:cubicBezTo>
                  <a:cubicBezTo>
                    <a:pt x="982" y="320"/>
                    <a:pt x="960" y="320"/>
                    <a:pt x="914" y="297"/>
                  </a:cubicBezTo>
                  <a:lnTo>
                    <a:pt x="823" y="297"/>
                  </a:lnTo>
                  <a:cubicBezTo>
                    <a:pt x="823" y="297"/>
                    <a:pt x="800" y="320"/>
                    <a:pt x="800" y="320"/>
                  </a:cubicBezTo>
                  <a:cubicBezTo>
                    <a:pt x="777" y="297"/>
                    <a:pt x="754" y="274"/>
                    <a:pt x="754" y="274"/>
                  </a:cubicBezTo>
                  <a:cubicBezTo>
                    <a:pt x="663" y="183"/>
                    <a:pt x="571" y="114"/>
                    <a:pt x="480" y="69"/>
                  </a:cubicBezTo>
                  <a:cubicBezTo>
                    <a:pt x="412" y="23"/>
                    <a:pt x="320"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716700" y="1378700"/>
              <a:ext cx="135825" cy="199750"/>
            </a:xfrm>
            <a:custGeom>
              <a:avLst/>
              <a:gdLst/>
              <a:ahLst/>
              <a:cxnLst/>
              <a:rect l="l" t="t" r="r" b="b"/>
              <a:pathLst>
                <a:path w="5433" h="7990" extrusionOk="0">
                  <a:moveTo>
                    <a:pt x="2671" y="183"/>
                  </a:moveTo>
                  <a:cubicBezTo>
                    <a:pt x="2785" y="183"/>
                    <a:pt x="2922" y="183"/>
                    <a:pt x="3013" y="206"/>
                  </a:cubicBezTo>
                  <a:cubicBezTo>
                    <a:pt x="3264" y="229"/>
                    <a:pt x="3447" y="274"/>
                    <a:pt x="3629" y="343"/>
                  </a:cubicBezTo>
                  <a:lnTo>
                    <a:pt x="3606" y="320"/>
                  </a:lnTo>
                  <a:lnTo>
                    <a:pt x="3606" y="320"/>
                  </a:lnTo>
                  <a:cubicBezTo>
                    <a:pt x="3721" y="388"/>
                    <a:pt x="3812" y="434"/>
                    <a:pt x="3880" y="480"/>
                  </a:cubicBezTo>
                  <a:cubicBezTo>
                    <a:pt x="3949" y="548"/>
                    <a:pt x="4017" y="594"/>
                    <a:pt x="4063" y="662"/>
                  </a:cubicBezTo>
                  <a:cubicBezTo>
                    <a:pt x="4131" y="731"/>
                    <a:pt x="4177" y="822"/>
                    <a:pt x="4200" y="891"/>
                  </a:cubicBezTo>
                  <a:cubicBezTo>
                    <a:pt x="4246" y="1005"/>
                    <a:pt x="4268" y="1096"/>
                    <a:pt x="4291" y="1210"/>
                  </a:cubicBezTo>
                  <a:cubicBezTo>
                    <a:pt x="4314" y="1347"/>
                    <a:pt x="4314" y="1507"/>
                    <a:pt x="4314" y="1667"/>
                  </a:cubicBezTo>
                  <a:lnTo>
                    <a:pt x="4291" y="1689"/>
                  </a:lnTo>
                  <a:cubicBezTo>
                    <a:pt x="4268" y="1918"/>
                    <a:pt x="4223" y="2169"/>
                    <a:pt x="4131" y="2397"/>
                  </a:cubicBezTo>
                  <a:lnTo>
                    <a:pt x="4109" y="2420"/>
                  </a:lnTo>
                  <a:cubicBezTo>
                    <a:pt x="4040" y="2602"/>
                    <a:pt x="3949" y="2762"/>
                    <a:pt x="3835" y="2899"/>
                  </a:cubicBezTo>
                  <a:cubicBezTo>
                    <a:pt x="3743" y="3036"/>
                    <a:pt x="3606" y="3173"/>
                    <a:pt x="3492" y="3264"/>
                  </a:cubicBezTo>
                  <a:cubicBezTo>
                    <a:pt x="3355" y="3356"/>
                    <a:pt x="3241" y="3447"/>
                    <a:pt x="3104" y="3493"/>
                  </a:cubicBezTo>
                  <a:cubicBezTo>
                    <a:pt x="3081" y="3515"/>
                    <a:pt x="3059" y="3515"/>
                    <a:pt x="3036" y="3538"/>
                  </a:cubicBezTo>
                  <a:cubicBezTo>
                    <a:pt x="3036" y="3561"/>
                    <a:pt x="3036" y="3561"/>
                    <a:pt x="3036" y="3584"/>
                  </a:cubicBezTo>
                  <a:cubicBezTo>
                    <a:pt x="3036" y="3607"/>
                    <a:pt x="3036" y="3630"/>
                    <a:pt x="3036" y="3630"/>
                  </a:cubicBezTo>
                  <a:cubicBezTo>
                    <a:pt x="3036" y="3652"/>
                    <a:pt x="3059" y="3675"/>
                    <a:pt x="3081" y="3698"/>
                  </a:cubicBezTo>
                  <a:lnTo>
                    <a:pt x="3196" y="3698"/>
                  </a:lnTo>
                  <a:cubicBezTo>
                    <a:pt x="3287" y="3675"/>
                    <a:pt x="3378" y="3675"/>
                    <a:pt x="3447" y="3675"/>
                  </a:cubicBezTo>
                  <a:lnTo>
                    <a:pt x="3629" y="3675"/>
                  </a:lnTo>
                  <a:cubicBezTo>
                    <a:pt x="3766" y="3698"/>
                    <a:pt x="3903" y="3721"/>
                    <a:pt x="4040" y="3767"/>
                  </a:cubicBezTo>
                  <a:cubicBezTo>
                    <a:pt x="4177" y="3835"/>
                    <a:pt x="4337" y="3926"/>
                    <a:pt x="4474" y="4018"/>
                  </a:cubicBezTo>
                  <a:cubicBezTo>
                    <a:pt x="4588" y="4109"/>
                    <a:pt x="4725" y="4223"/>
                    <a:pt x="4816" y="4360"/>
                  </a:cubicBezTo>
                  <a:cubicBezTo>
                    <a:pt x="4930" y="4497"/>
                    <a:pt x="5022" y="4634"/>
                    <a:pt x="5090" y="4794"/>
                  </a:cubicBezTo>
                  <a:cubicBezTo>
                    <a:pt x="5136" y="4953"/>
                    <a:pt x="5181" y="5090"/>
                    <a:pt x="5227" y="5250"/>
                  </a:cubicBezTo>
                  <a:cubicBezTo>
                    <a:pt x="5227" y="5319"/>
                    <a:pt x="5227" y="5387"/>
                    <a:pt x="5227" y="5478"/>
                  </a:cubicBezTo>
                  <a:cubicBezTo>
                    <a:pt x="5250" y="5570"/>
                    <a:pt x="5227" y="5661"/>
                    <a:pt x="5227" y="5729"/>
                  </a:cubicBezTo>
                  <a:cubicBezTo>
                    <a:pt x="5204" y="5958"/>
                    <a:pt x="5136" y="6163"/>
                    <a:pt x="5067" y="6369"/>
                  </a:cubicBezTo>
                  <a:cubicBezTo>
                    <a:pt x="4999" y="6528"/>
                    <a:pt x="4930" y="6688"/>
                    <a:pt x="4816" y="6825"/>
                  </a:cubicBezTo>
                  <a:cubicBezTo>
                    <a:pt x="4702" y="6962"/>
                    <a:pt x="4588" y="7076"/>
                    <a:pt x="4474" y="7167"/>
                  </a:cubicBezTo>
                  <a:cubicBezTo>
                    <a:pt x="4314" y="7304"/>
                    <a:pt x="4131" y="7396"/>
                    <a:pt x="3949" y="7487"/>
                  </a:cubicBezTo>
                  <a:cubicBezTo>
                    <a:pt x="3675" y="7601"/>
                    <a:pt x="3378" y="7670"/>
                    <a:pt x="3059" y="7738"/>
                  </a:cubicBezTo>
                  <a:cubicBezTo>
                    <a:pt x="2785" y="7784"/>
                    <a:pt x="2511" y="7807"/>
                    <a:pt x="2191" y="7807"/>
                  </a:cubicBezTo>
                  <a:lnTo>
                    <a:pt x="1895" y="7807"/>
                  </a:lnTo>
                  <a:cubicBezTo>
                    <a:pt x="1621" y="7807"/>
                    <a:pt x="1392" y="7807"/>
                    <a:pt x="1164" y="7784"/>
                  </a:cubicBezTo>
                  <a:cubicBezTo>
                    <a:pt x="867" y="7738"/>
                    <a:pt x="639" y="7692"/>
                    <a:pt x="411" y="7601"/>
                  </a:cubicBezTo>
                  <a:cubicBezTo>
                    <a:pt x="365" y="7578"/>
                    <a:pt x="297" y="7556"/>
                    <a:pt x="251" y="7533"/>
                  </a:cubicBezTo>
                  <a:lnTo>
                    <a:pt x="228" y="4999"/>
                  </a:lnTo>
                  <a:lnTo>
                    <a:pt x="205" y="2351"/>
                  </a:lnTo>
                  <a:cubicBezTo>
                    <a:pt x="183" y="1963"/>
                    <a:pt x="183" y="1575"/>
                    <a:pt x="183" y="1187"/>
                  </a:cubicBezTo>
                  <a:cubicBezTo>
                    <a:pt x="274" y="1073"/>
                    <a:pt x="388" y="959"/>
                    <a:pt x="502" y="868"/>
                  </a:cubicBezTo>
                  <a:cubicBezTo>
                    <a:pt x="685" y="731"/>
                    <a:pt x="867" y="617"/>
                    <a:pt x="1096" y="525"/>
                  </a:cubicBezTo>
                  <a:lnTo>
                    <a:pt x="1119" y="502"/>
                  </a:lnTo>
                  <a:cubicBezTo>
                    <a:pt x="1415" y="388"/>
                    <a:pt x="1735" y="274"/>
                    <a:pt x="2077" y="229"/>
                  </a:cubicBezTo>
                  <a:cubicBezTo>
                    <a:pt x="2283" y="206"/>
                    <a:pt x="2488" y="183"/>
                    <a:pt x="2671" y="183"/>
                  </a:cubicBezTo>
                  <a:close/>
                  <a:moveTo>
                    <a:pt x="2648" y="0"/>
                  </a:moveTo>
                  <a:cubicBezTo>
                    <a:pt x="2328" y="0"/>
                    <a:pt x="2009" y="46"/>
                    <a:pt x="1643" y="137"/>
                  </a:cubicBezTo>
                  <a:cubicBezTo>
                    <a:pt x="1324" y="229"/>
                    <a:pt x="1027" y="343"/>
                    <a:pt x="730" y="502"/>
                  </a:cubicBezTo>
                  <a:cubicBezTo>
                    <a:pt x="434" y="662"/>
                    <a:pt x="205" y="868"/>
                    <a:pt x="23" y="1073"/>
                  </a:cubicBezTo>
                  <a:cubicBezTo>
                    <a:pt x="23" y="1096"/>
                    <a:pt x="23" y="1096"/>
                    <a:pt x="23" y="1119"/>
                  </a:cubicBezTo>
                  <a:cubicBezTo>
                    <a:pt x="0" y="1119"/>
                    <a:pt x="0" y="1142"/>
                    <a:pt x="0" y="1142"/>
                  </a:cubicBezTo>
                  <a:lnTo>
                    <a:pt x="46" y="3995"/>
                  </a:lnTo>
                  <a:lnTo>
                    <a:pt x="69" y="6871"/>
                  </a:lnTo>
                  <a:lnTo>
                    <a:pt x="69" y="7213"/>
                  </a:lnTo>
                  <a:lnTo>
                    <a:pt x="69" y="7578"/>
                  </a:lnTo>
                  <a:cubicBezTo>
                    <a:pt x="69" y="7601"/>
                    <a:pt x="69" y="7624"/>
                    <a:pt x="91" y="7647"/>
                  </a:cubicBezTo>
                  <a:cubicBezTo>
                    <a:pt x="114" y="7670"/>
                    <a:pt x="137" y="7670"/>
                    <a:pt x="160" y="7670"/>
                  </a:cubicBezTo>
                  <a:cubicBezTo>
                    <a:pt x="297" y="7761"/>
                    <a:pt x="434" y="7807"/>
                    <a:pt x="616" y="7852"/>
                  </a:cubicBezTo>
                  <a:cubicBezTo>
                    <a:pt x="822" y="7921"/>
                    <a:pt x="1004" y="7944"/>
                    <a:pt x="1187" y="7966"/>
                  </a:cubicBezTo>
                  <a:cubicBezTo>
                    <a:pt x="1415" y="7989"/>
                    <a:pt x="1643" y="7989"/>
                    <a:pt x="1895" y="7989"/>
                  </a:cubicBezTo>
                  <a:cubicBezTo>
                    <a:pt x="2032" y="7989"/>
                    <a:pt x="2191" y="7989"/>
                    <a:pt x="2397" y="7966"/>
                  </a:cubicBezTo>
                  <a:cubicBezTo>
                    <a:pt x="3013" y="7944"/>
                    <a:pt x="3789" y="7852"/>
                    <a:pt x="4428" y="7419"/>
                  </a:cubicBezTo>
                  <a:cubicBezTo>
                    <a:pt x="4702" y="7236"/>
                    <a:pt x="4953" y="6985"/>
                    <a:pt x="5113" y="6688"/>
                  </a:cubicBezTo>
                  <a:cubicBezTo>
                    <a:pt x="5204" y="6551"/>
                    <a:pt x="5273" y="6391"/>
                    <a:pt x="5318" y="6209"/>
                  </a:cubicBezTo>
                  <a:cubicBezTo>
                    <a:pt x="5364" y="6026"/>
                    <a:pt x="5410" y="5821"/>
                    <a:pt x="5410" y="5615"/>
                  </a:cubicBezTo>
                  <a:cubicBezTo>
                    <a:pt x="5432" y="5433"/>
                    <a:pt x="5410" y="5227"/>
                    <a:pt x="5364" y="5022"/>
                  </a:cubicBezTo>
                  <a:cubicBezTo>
                    <a:pt x="5318" y="4862"/>
                    <a:pt x="5227" y="4680"/>
                    <a:pt x="5136" y="4497"/>
                  </a:cubicBezTo>
                  <a:cubicBezTo>
                    <a:pt x="5044" y="4337"/>
                    <a:pt x="4908" y="4177"/>
                    <a:pt x="4771" y="4040"/>
                  </a:cubicBezTo>
                  <a:cubicBezTo>
                    <a:pt x="4634" y="3903"/>
                    <a:pt x="4474" y="3789"/>
                    <a:pt x="4291" y="3698"/>
                  </a:cubicBezTo>
                  <a:cubicBezTo>
                    <a:pt x="4109" y="3607"/>
                    <a:pt x="3926" y="3538"/>
                    <a:pt x="3721" y="3515"/>
                  </a:cubicBezTo>
                  <a:cubicBezTo>
                    <a:pt x="3629" y="3493"/>
                    <a:pt x="3561" y="3493"/>
                    <a:pt x="3470" y="3493"/>
                  </a:cubicBezTo>
                  <a:cubicBezTo>
                    <a:pt x="3538" y="3447"/>
                    <a:pt x="3606" y="3401"/>
                    <a:pt x="3698" y="3333"/>
                  </a:cubicBezTo>
                  <a:cubicBezTo>
                    <a:pt x="3858" y="3196"/>
                    <a:pt x="3994" y="3036"/>
                    <a:pt x="4109" y="2831"/>
                  </a:cubicBezTo>
                  <a:cubicBezTo>
                    <a:pt x="4200" y="2671"/>
                    <a:pt x="4268" y="2511"/>
                    <a:pt x="4360" y="2283"/>
                  </a:cubicBezTo>
                  <a:cubicBezTo>
                    <a:pt x="4405" y="2123"/>
                    <a:pt x="4451" y="1940"/>
                    <a:pt x="4474" y="1758"/>
                  </a:cubicBezTo>
                  <a:cubicBezTo>
                    <a:pt x="4497" y="1575"/>
                    <a:pt x="4497" y="1393"/>
                    <a:pt x="4474" y="1233"/>
                  </a:cubicBezTo>
                  <a:cubicBezTo>
                    <a:pt x="4474" y="1164"/>
                    <a:pt x="4451" y="1073"/>
                    <a:pt x="4428" y="1005"/>
                  </a:cubicBezTo>
                  <a:cubicBezTo>
                    <a:pt x="4405" y="936"/>
                    <a:pt x="4383" y="845"/>
                    <a:pt x="4337" y="776"/>
                  </a:cubicBezTo>
                  <a:cubicBezTo>
                    <a:pt x="4268" y="617"/>
                    <a:pt x="4177" y="480"/>
                    <a:pt x="4040" y="388"/>
                  </a:cubicBezTo>
                  <a:cubicBezTo>
                    <a:pt x="3903" y="274"/>
                    <a:pt x="3743" y="183"/>
                    <a:pt x="3561" y="137"/>
                  </a:cubicBezTo>
                  <a:cubicBezTo>
                    <a:pt x="3424" y="92"/>
                    <a:pt x="3287" y="69"/>
                    <a:pt x="3127" y="46"/>
                  </a:cubicBezTo>
                  <a:cubicBezTo>
                    <a:pt x="2990" y="23"/>
                    <a:pt x="2830"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3732100" y="1398100"/>
              <a:ext cx="84475" cy="163225"/>
            </a:xfrm>
            <a:custGeom>
              <a:avLst/>
              <a:gdLst/>
              <a:ahLst/>
              <a:cxnLst/>
              <a:rect l="l" t="t" r="r" b="b"/>
              <a:pathLst>
                <a:path w="3379" h="6529" extrusionOk="0">
                  <a:moveTo>
                    <a:pt x="1575" y="183"/>
                  </a:moveTo>
                  <a:cubicBezTo>
                    <a:pt x="1667" y="183"/>
                    <a:pt x="1735" y="183"/>
                    <a:pt x="1826" y="206"/>
                  </a:cubicBezTo>
                  <a:cubicBezTo>
                    <a:pt x="1895" y="206"/>
                    <a:pt x="1986" y="229"/>
                    <a:pt x="2055" y="274"/>
                  </a:cubicBezTo>
                  <a:cubicBezTo>
                    <a:pt x="2123" y="297"/>
                    <a:pt x="2169" y="343"/>
                    <a:pt x="2237" y="388"/>
                  </a:cubicBezTo>
                  <a:cubicBezTo>
                    <a:pt x="2283" y="434"/>
                    <a:pt x="2306" y="480"/>
                    <a:pt x="2351" y="525"/>
                  </a:cubicBezTo>
                  <a:cubicBezTo>
                    <a:pt x="2397" y="571"/>
                    <a:pt x="2420" y="640"/>
                    <a:pt x="2443" y="708"/>
                  </a:cubicBezTo>
                  <a:cubicBezTo>
                    <a:pt x="2465" y="776"/>
                    <a:pt x="2488" y="868"/>
                    <a:pt x="2488" y="936"/>
                  </a:cubicBezTo>
                  <a:cubicBezTo>
                    <a:pt x="2511" y="1073"/>
                    <a:pt x="2488" y="1187"/>
                    <a:pt x="2465" y="1324"/>
                  </a:cubicBezTo>
                  <a:cubicBezTo>
                    <a:pt x="2420" y="1530"/>
                    <a:pt x="2351" y="1735"/>
                    <a:pt x="2260" y="1918"/>
                  </a:cubicBezTo>
                  <a:cubicBezTo>
                    <a:pt x="2169" y="2100"/>
                    <a:pt x="2077" y="2260"/>
                    <a:pt x="1941" y="2420"/>
                  </a:cubicBezTo>
                  <a:cubicBezTo>
                    <a:pt x="1941" y="2443"/>
                    <a:pt x="1941" y="2443"/>
                    <a:pt x="1941" y="2443"/>
                  </a:cubicBezTo>
                  <a:cubicBezTo>
                    <a:pt x="1781" y="2602"/>
                    <a:pt x="1621" y="2739"/>
                    <a:pt x="1438" y="2854"/>
                  </a:cubicBezTo>
                  <a:cubicBezTo>
                    <a:pt x="1370" y="2922"/>
                    <a:pt x="1279" y="2968"/>
                    <a:pt x="1187" y="3013"/>
                  </a:cubicBezTo>
                  <a:cubicBezTo>
                    <a:pt x="1142" y="3036"/>
                    <a:pt x="1119" y="3082"/>
                    <a:pt x="1142" y="3127"/>
                  </a:cubicBezTo>
                  <a:cubicBezTo>
                    <a:pt x="1119" y="3196"/>
                    <a:pt x="1164" y="3219"/>
                    <a:pt x="1210" y="3242"/>
                  </a:cubicBezTo>
                  <a:lnTo>
                    <a:pt x="1324" y="3242"/>
                  </a:lnTo>
                  <a:cubicBezTo>
                    <a:pt x="1530" y="3264"/>
                    <a:pt x="1735" y="3287"/>
                    <a:pt x="1963" y="3310"/>
                  </a:cubicBezTo>
                  <a:cubicBezTo>
                    <a:pt x="2123" y="3356"/>
                    <a:pt x="2283" y="3401"/>
                    <a:pt x="2420" y="3470"/>
                  </a:cubicBezTo>
                  <a:cubicBezTo>
                    <a:pt x="2511" y="3515"/>
                    <a:pt x="2602" y="3561"/>
                    <a:pt x="2671" y="3630"/>
                  </a:cubicBezTo>
                  <a:cubicBezTo>
                    <a:pt x="2762" y="3698"/>
                    <a:pt x="2831" y="3789"/>
                    <a:pt x="2899" y="3881"/>
                  </a:cubicBezTo>
                  <a:cubicBezTo>
                    <a:pt x="2990" y="4018"/>
                    <a:pt x="3036" y="4132"/>
                    <a:pt x="3105" y="4246"/>
                  </a:cubicBezTo>
                  <a:cubicBezTo>
                    <a:pt x="3150" y="4383"/>
                    <a:pt x="3173" y="4520"/>
                    <a:pt x="3173" y="4657"/>
                  </a:cubicBezTo>
                  <a:cubicBezTo>
                    <a:pt x="3196" y="4794"/>
                    <a:pt x="3173" y="4931"/>
                    <a:pt x="3150" y="5068"/>
                  </a:cubicBezTo>
                  <a:cubicBezTo>
                    <a:pt x="3127" y="5182"/>
                    <a:pt x="3082" y="5319"/>
                    <a:pt x="3036" y="5433"/>
                  </a:cubicBezTo>
                  <a:cubicBezTo>
                    <a:pt x="2990" y="5524"/>
                    <a:pt x="2922" y="5638"/>
                    <a:pt x="2854" y="5730"/>
                  </a:cubicBezTo>
                  <a:cubicBezTo>
                    <a:pt x="2762" y="5821"/>
                    <a:pt x="2671" y="5912"/>
                    <a:pt x="2557" y="5981"/>
                  </a:cubicBezTo>
                  <a:cubicBezTo>
                    <a:pt x="2420" y="6072"/>
                    <a:pt x="2260" y="6163"/>
                    <a:pt x="2100" y="6209"/>
                  </a:cubicBezTo>
                  <a:cubicBezTo>
                    <a:pt x="1895" y="6277"/>
                    <a:pt x="1689" y="6323"/>
                    <a:pt x="1484" y="6346"/>
                  </a:cubicBezTo>
                  <a:lnTo>
                    <a:pt x="1279" y="6346"/>
                  </a:lnTo>
                  <a:cubicBezTo>
                    <a:pt x="1050" y="6346"/>
                    <a:pt x="822" y="6323"/>
                    <a:pt x="594" y="6277"/>
                  </a:cubicBezTo>
                  <a:cubicBezTo>
                    <a:pt x="457" y="6255"/>
                    <a:pt x="320" y="6232"/>
                    <a:pt x="206" y="6186"/>
                  </a:cubicBezTo>
                  <a:cubicBezTo>
                    <a:pt x="206" y="6049"/>
                    <a:pt x="206" y="5889"/>
                    <a:pt x="206" y="5752"/>
                  </a:cubicBezTo>
                  <a:lnTo>
                    <a:pt x="206" y="5570"/>
                  </a:lnTo>
                  <a:lnTo>
                    <a:pt x="206" y="4246"/>
                  </a:lnTo>
                  <a:cubicBezTo>
                    <a:pt x="183" y="3379"/>
                    <a:pt x="183" y="2488"/>
                    <a:pt x="183" y="1621"/>
                  </a:cubicBezTo>
                  <a:lnTo>
                    <a:pt x="183" y="708"/>
                  </a:lnTo>
                  <a:cubicBezTo>
                    <a:pt x="229" y="685"/>
                    <a:pt x="297" y="640"/>
                    <a:pt x="343" y="571"/>
                  </a:cubicBezTo>
                  <a:cubicBezTo>
                    <a:pt x="525" y="480"/>
                    <a:pt x="708" y="388"/>
                    <a:pt x="913" y="297"/>
                  </a:cubicBezTo>
                  <a:cubicBezTo>
                    <a:pt x="1096" y="251"/>
                    <a:pt x="1279" y="206"/>
                    <a:pt x="1461" y="183"/>
                  </a:cubicBezTo>
                  <a:close/>
                  <a:moveTo>
                    <a:pt x="1598" y="0"/>
                  </a:moveTo>
                  <a:cubicBezTo>
                    <a:pt x="1530" y="0"/>
                    <a:pt x="1461" y="0"/>
                    <a:pt x="1370" y="23"/>
                  </a:cubicBezTo>
                  <a:cubicBezTo>
                    <a:pt x="1119" y="46"/>
                    <a:pt x="891" y="115"/>
                    <a:pt x="639" y="229"/>
                  </a:cubicBezTo>
                  <a:cubicBezTo>
                    <a:pt x="411" y="320"/>
                    <a:pt x="229" y="434"/>
                    <a:pt x="69" y="571"/>
                  </a:cubicBezTo>
                  <a:cubicBezTo>
                    <a:pt x="46" y="571"/>
                    <a:pt x="0" y="617"/>
                    <a:pt x="0" y="662"/>
                  </a:cubicBezTo>
                  <a:lnTo>
                    <a:pt x="0" y="3287"/>
                  </a:lnTo>
                  <a:lnTo>
                    <a:pt x="23" y="5889"/>
                  </a:lnTo>
                  <a:lnTo>
                    <a:pt x="23" y="6072"/>
                  </a:lnTo>
                  <a:lnTo>
                    <a:pt x="23" y="6232"/>
                  </a:lnTo>
                  <a:cubicBezTo>
                    <a:pt x="23" y="6255"/>
                    <a:pt x="46" y="6277"/>
                    <a:pt x="46" y="6300"/>
                  </a:cubicBezTo>
                  <a:cubicBezTo>
                    <a:pt x="69" y="6323"/>
                    <a:pt x="92" y="6346"/>
                    <a:pt x="114" y="6346"/>
                  </a:cubicBezTo>
                  <a:cubicBezTo>
                    <a:pt x="525" y="6460"/>
                    <a:pt x="913" y="6528"/>
                    <a:pt x="1256" y="6528"/>
                  </a:cubicBezTo>
                  <a:cubicBezTo>
                    <a:pt x="1347" y="6528"/>
                    <a:pt x="1416" y="6528"/>
                    <a:pt x="1484" y="6506"/>
                  </a:cubicBezTo>
                  <a:cubicBezTo>
                    <a:pt x="1986" y="6483"/>
                    <a:pt x="2420" y="6323"/>
                    <a:pt x="2762" y="6049"/>
                  </a:cubicBezTo>
                  <a:cubicBezTo>
                    <a:pt x="2922" y="5935"/>
                    <a:pt x="3036" y="5775"/>
                    <a:pt x="3150" y="5593"/>
                  </a:cubicBezTo>
                  <a:cubicBezTo>
                    <a:pt x="3196" y="5524"/>
                    <a:pt x="3219" y="5433"/>
                    <a:pt x="3264" y="5364"/>
                  </a:cubicBezTo>
                  <a:cubicBezTo>
                    <a:pt x="3310" y="5250"/>
                    <a:pt x="3333" y="5159"/>
                    <a:pt x="3333" y="5068"/>
                  </a:cubicBezTo>
                  <a:cubicBezTo>
                    <a:pt x="3378" y="4885"/>
                    <a:pt x="3378" y="4702"/>
                    <a:pt x="3333" y="4497"/>
                  </a:cubicBezTo>
                  <a:cubicBezTo>
                    <a:pt x="3310" y="4314"/>
                    <a:pt x="3242" y="4109"/>
                    <a:pt x="3150" y="3926"/>
                  </a:cubicBezTo>
                  <a:cubicBezTo>
                    <a:pt x="3059" y="3767"/>
                    <a:pt x="2922" y="3607"/>
                    <a:pt x="2785" y="3493"/>
                  </a:cubicBezTo>
                  <a:cubicBezTo>
                    <a:pt x="2648" y="3379"/>
                    <a:pt x="2511" y="3287"/>
                    <a:pt x="2329" y="3242"/>
                  </a:cubicBezTo>
                  <a:cubicBezTo>
                    <a:pt x="2169" y="3173"/>
                    <a:pt x="1986" y="3127"/>
                    <a:pt x="1804" y="3105"/>
                  </a:cubicBezTo>
                  <a:cubicBezTo>
                    <a:pt x="1689" y="3105"/>
                    <a:pt x="1575" y="3082"/>
                    <a:pt x="1438" y="3059"/>
                  </a:cubicBezTo>
                  <a:cubicBezTo>
                    <a:pt x="1575" y="2991"/>
                    <a:pt x="1689" y="2899"/>
                    <a:pt x="1804" y="2808"/>
                  </a:cubicBezTo>
                  <a:cubicBezTo>
                    <a:pt x="1963" y="2671"/>
                    <a:pt x="2100" y="2511"/>
                    <a:pt x="2237" y="2329"/>
                  </a:cubicBezTo>
                  <a:cubicBezTo>
                    <a:pt x="2351" y="2169"/>
                    <a:pt x="2420" y="2009"/>
                    <a:pt x="2511" y="1804"/>
                  </a:cubicBezTo>
                  <a:cubicBezTo>
                    <a:pt x="2580" y="1644"/>
                    <a:pt x="2625" y="1461"/>
                    <a:pt x="2648" y="1279"/>
                  </a:cubicBezTo>
                  <a:cubicBezTo>
                    <a:pt x="2694" y="1096"/>
                    <a:pt x="2671" y="936"/>
                    <a:pt x="2648" y="754"/>
                  </a:cubicBezTo>
                  <a:cubicBezTo>
                    <a:pt x="2602" y="594"/>
                    <a:pt x="2534" y="434"/>
                    <a:pt x="2420" y="320"/>
                  </a:cubicBezTo>
                  <a:cubicBezTo>
                    <a:pt x="2283" y="183"/>
                    <a:pt x="2123" y="92"/>
                    <a:pt x="1941" y="46"/>
                  </a:cubicBezTo>
                  <a:cubicBezTo>
                    <a:pt x="1826" y="23"/>
                    <a:pt x="1712"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9" name="Google Shape;29;p2"/>
          <p:cNvGrpSpPr/>
          <p:nvPr/>
        </p:nvGrpSpPr>
        <p:grpSpPr>
          <a:xfrm rot="-1687898">
            <a:off x="5486861" y="451508"/>
            <a:ext cx="454944" cy="557843"/>
            <a:chOff x="2019050" y="1133325"/>
            <a:chExt cx="153525" cy="187750"/>
          </a:xfrm>
        </p:grpSpPr>
        <p:sp>
          <p:nvSpPr>
            <p:cNvPr id="30" name="Google Shape;30;p2"/>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4" name="Google Shape;34;p2"/>
          <p:cNvGrpSpPr/>
          <p:nvPr/>
        </p:nvGrpSpPr>
        <p:grpSpPr>
          <a:xfrm>
            <a:off x="9859231" y="4520717"/>
            <a:ext cx="2101101" cy="2210151"/>
            <a:chOff x="-818813" y="1823137"/>
            <a:chExt cx="1579734" cy="1657613"/>
          </a:xfrm>
        </p:grpSpPr>
        <p:sp>
          <p:nvSpPr>
            <p:cNvPr id="35" name="Google Shape;35;p2"/>
            <p:cNvSpPr/>
            <p:nvPr/>
          </p:nvSpPr>
          <p:spPr>
            <a:xfrm>
              <a:off x="-818813" y="1823137"/>
              <a:ext cx="1579734" cy="1657613"/>
            </a:xfrm>
            <a:custGeom>
              <a:avLst/>
              <a:gdLst/>
              <a:ahLst/>
              <a:cxnLst/>
              <a:rect l="l" t="t" r="r" b="b"/>
              <a:pathLst>
                <a:path w="28236" h="29628" extrusionOk="0">
                  <a:moveTo>
                    <a:pt x="12144" y="1"/>
                  </a:moveTo>
                  <a:cubicBezTo>
                    <a:pt x="11870" y="1"/>
                    <a:pt x="11596" y="24"/>
                    <a:pt x="11345" y="69"/>
                  </a:cubicBezTo>
                  <a:cubicBezTo>
                    <a:pt x="10683" y="69"/>
                    <a:pt x="10066" y="434"/>
                    <a:pt x="9724" y="1028"/>
                  </a:cubicBezTo>
                  <a:cubicBezTo>
                    <a:pt x="9724" y="1028"/>
                    <a:pt x="503" y="17257"/>
                    <a:pt x="503" y="17257"/>
                  </a:cubicBezTo>
                  <a:cubicBezTo>
                    <a:pt x="434" y="17416"/>
                    <a:pt x="366" y="17576"/>
                    <a:pt x="320" y="17736"/>
                  </a:cubicBezTo>
                  <a:cubicBezTo>
                    <a:pt x="252" y="17896"/>
                    <a:pt x="206" y="18055"/>
                    <a:pt x="160" y="18215"/>
                  </a:cubicBezTo>
                  <a:cubicBezTo>
                    <a:pt x="115" y="18444"/>
                    <a:pt x="69" y="18695"/>
                    <a:pt x="46" y="18946"/>
                  </a:cubicBezTo>
                  <a:cubicBezTo>
                    <a:pt x="1" y="19379"/>
                    <a:pt x="23" y="19813"/>
                    <a:pt x="92" y="20292"/>
                  </a:cubicBezTo>
                  <a:cubicBezTo>
                    <a:pt x="160" y="20680"/>
                    <a:pt x="274" y="21091"/>
                    <a:pt x="434" y="21525"/>
                  </a:cubicBezTo>
                  <a:cubicBezTo>
                    <a:pt x="548" y="21844"/>
                    <a:pt x="708" y="22164"/>
                    <a:pt x="868" y="22461"/>
                  </a:cubicBezTo>
                  <a:cubicBezTo>
                    <a:pt x="982" y="22666"/>
                    <a:pt x="1119" y="22872"/>
                    <a:pt x="1324" y="23077"/>
                  </a:cubicBezTo>
                  <a:cubicBezTo>
                    <a:pt x="2237" y="23922"/>
                    <a:pt x="3287" y="24515"/>
                    <a:pt x="4155" y="24972"/>
                  </a:cubicBezTo>
                  <a:cubicBezTo>
                    <a:pt x="4474" y="25131"/>
                    <a:pt x="4794" y="25291"/>
                    <a:pt x="5113" y="25451"/>
                  </a:cubicBezTo>
                  <a:lnTo>
                    <a:pt x="5501" y="25656"/>
                  </a:lnTo>
                  <a:cubicBezTo>
                    <a:pt x="5638" y="25725"/>
                    <a:pt x="5753" y="25770"/>
                    <a:pt x="5889" y="25839"/>
                  </a:cubicBezTo>
                  <a:lnTo>
                    <a:pt x="6209" y="25999"/>
                  </a:lnTo>
                  <a:cubicBezTo>
                    <a:pt x="6460" y="26136"/>
                    <a:pt x="6711" y="26273"/>
                    <a:pt x="6962" y="26387"/>
                  </a:cubicBezTo>
                  <a:cubicBezTo>
                    <a:pt x="8012" y="26912"/>
                    <a:pt x="9062" y="27391"/>
                    <a:pt x="10089" y="27825"/>
                  </a:cubicBezTo>
                  <a:cubicBezTo>
                    <a:pt x="10683" y="28099"/>
                    <a:pt x="11208" y="28304"/>
                    <a:pt x="11687" y="28487"/>
                  </a:cubicBezTo>
                  <a:cubicBezTo>
                    <a:pt x="12258" y="28692"/>
                    <a:pt x="12828" y="28897"/>
                    <a:pt x="13376" y="29057"/>
                  </a:cubicBezTo>
                  <a:cubicBezTo>
                    <a:pt x="13627" y="29126"/>
                    <a:pt x="13878" y="29194"/>
                    <a:pt x="14107" y="29263"/>
                  </a:cubicBezTo>
                  <a:cubicBezTo>
                    <a:pt x="14221" y="29286"/>
                    <a:pt x="14335" y="29308"/>
                    <a:pt x="14472" y="29354"/>
                  </a:cubicBezTo>
                  <a:cubicBezTo>
                    <a:pt x="14517" y="29354"/>
                    <a:pt x="14746" y="29422"/>
                    <a:pt x="14746" y="29422"/>
                  </a:cubicBezTo>
                  <a:cubicBezTo>
                    <a:pt x="14746" y="29422"/>
                    <a:pt x="14883" y="29445"/>
                    <a:pt x="14883" y="29445"/>
                  </a:cubicBezTo>
                  <a:cubicBezTo>
                    <a:pt x="15042" y="29491"/>
                    <a:pt x="15225" y="29537"/>
                    <a:pt x="15430" y="29559"/>
                  </a:cubicBezTo>
                  <a:cubicBezTo>
                    <a:pt x="15659" y="29605"/>
                    <a:pt x="15887" y="29628"/>
                    <a:pt x="16092" y="29628"/>
                  </a:cubicBezTo>
                  <a:cubicBezTo>
                    <a:pt x="16298" y="29628"/>
                    <a:pt x="16480" y="29605"/>
                    <a:pt x="16663" y="29582"/>
                  </a:cubicBezTo>
                  <a:cubicBezTo>
                    <a:pt x="16846" y="29537"/>
                    <a:pt x="17051" y="29468"/>
                    <a:pt x="17211" y="29377"/>
                  </a:cubicBezTo>
                  <a:cubicBezTo>
                    <a:pt x="17576" y="29217"/>
                    <a:pt x="17873" y="28943"/>
                    <a:pt x="18078" y="28601"/>
                  </a:cubicBezTo>
                  <a:cubicBezTo>
                    <a:pt x="18535" y="27802"/>
                    <a:pt x="27551" y="12007"/>
                    <a:pt x="27916" y="11391"/>
                  </a:cubicBezTo>
                  <a:cubicBezTo>
                    <a:pt x="28144" y="10980"/>
                    <a:pt x="28235" y="10500"/>
                    <a:pt x="28144" y="10067"/>
                  </a:cubicBezTo>
                  <a:cubicBezTo>
                    <a:pt x="28144" y="9998"/>
                    <a:pt x="28121" y="9953"/>
                    <a:pt x="28121" y="9907"/>
                  </a:cubicBezTo>
                  <a:cubicBezTo>
                    <a:pt x="28030" y="9542"/>
                    <a:pt x="27870" y="9222"/>
                    <a:pt x="27596" y="8948"/>
                  </a:cubicBezTo>
                  <a:cubicBezTo>
                    <a:pt x="27391" y="8743"/>
                    <a:pt x="27163" y="8537"/>
                    <a:pt x="26934" y="8355"/>
                  </a:cubicBezTo>
                  <a:cubicBezTo>
                    <a:pt x="26934" y="8263"/>
                    <a:pt x="26912" y="8172"/>
                    <a:pt x="26912" y="8058"/>
                  </a:cubicBezTo>
                  <a:cubicBezTo>
                    <a:pt x="26912" y="8058"/>
                    <a:pt x="26912" y="8058"/>
                    <a:pt x="26912" y="8035"/>
                  </a:cubicBezTo>
                  <a:cubicBezTo>
                    <a:pt x="26866" y="7624"/>
                    <a:pt x="26706" y="7236"/>
                    <a:pt x="26409" y="6917"/>
                  </a:cubicBezTo>
                  <a:cubicBezTo>
                    <a:pt x="26318" y="6803"/>
                    <a:pt x="26204" y="6666"/>
                    <a:pt x="26090" y="6552"/>
                  </a:cubicBezTo>
                  <a:cubicBezTo>
                    <a:pt x="25976" y="6437"/>
                    <a:pt x="25862" y="6323"/>
                    <a:pt x="25702" y="6186"/>
                  </a:cubicBezTo>
                  <a:cubicBezTo>
                    <a:pt x="25496" y="6004"/>
                    <a:pt x="25268" y="5821"/>
                    <a:pt x="25063" y="5684"/>
                  </a:cubicBezTo>
                  <a:lnTo>
                    <a:pt x="25040" y="5661"/>
                  </a:lnTo>
                  <a:cubicBezTo>
                    <a:pt x="24949" y="5593"/>
                    <a:pt x="24880" y="5524"/>
                    <a:pt x="24789" y="5456"/>
                  </a:cubicBezTo>
                  <a:cubicBezTo>
                    <a:pt x="24743" y="5433"/>
                    <a:pt x="24492" y="5228"/>
                    <a:pt x="24492" y="5228"/>
                  </a:cubicBezTo>
                  <a:cubicBezTo>
                    <a:pt x="24287" y="5068"/>
                    <a:pt x="24058" y="4908"/>
                    <a:pt x="23830" y="4748"/>
                  </a:cubicBezTo>
                  <a:cubicBezTo>
                    <a:pt x="22963" y="4086"/>
                    <a:pt x="22050" y="3493"/>
                    <a:pt x="21114" y="2968"/>
                  </a:cubicBezTo>
                  <a:cubicBezTo>
                    <a:pt x="20155" y="2443"/>
                    <a:pt x="19174" y="1964"/>
                    <a:pt x="18147" y="1553"/>
                  </a:cubicBezTo>
                  <a:cubicBezTo>
                    <a:pt x="17918" y="1462"/>
                    <a:pt x="17667" y="1347"/>
                    <a:pt x="17393" y="1256"/>
                  </a:cubicBezTo>
                  <a:cubicBezTo>
                    <a:pt x="17188" y="1188"/>
                    <a:pt x="16983" y="1119"/>
                    <a:pt x="16777" y="1051"/>
                  </a:cubicBezTo>
                  <a:lnTo>
                    <a:pt x="16686" y="1005"/>
                  </a:lnTo>
                  <a:cubicBezTo>
                    <a:pt x="16252" y="845"/>
                    <a:pt x="15750" y="685"/>
                    <a:pt x="15271" y="549"/>
                  </a:cubicBezTo>
                  <a:cubicBezTo>
                    <a:pt x="14563" y="343"/>
                    <a:pt x="13924" y="183"/>
                    <a:pt x="13331" y="92"/>
                  </a:cubicBezTo>
                  <a:cubicBezTo>
                    <a:pt x="12920" y="46"/>
                    <a:pt x="12509" y="1"/>
                    <a:pt x="1214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703895" y="1930446"/>
              <a:ext cx="1283492" cy="1293674"/>
            </a:xfrm>
            <a:custGeom>
              <a:avLst/>
              <a:gdLst/>
              <a:ahLst/>
              <a:cxnLst/>
              <a:rect l="l" t="t" r="r" b="b"/>
              <a:pathLst>
                <a:path w="22941" h="23123" extrusionOk="0">
                  <a:moveTo>
                    <a:pt x="8720" y="4793"/>
                  </a:moveTo>
                  <a:lnTo>
                    <a:pt x="8711" y="4816"/>
                  </a:lnTo>
                  <a:lnTo>
                    <a:pt x="8720" y="4816"/>
                  </a:lnTo>
                  <a:lnTo>
                    <a:pt x="8720" y="4793"/>
                  </a:lnTo>
                  <a:close/>
                  <a:moveTo>
                    <a:pt x="9861" y="2785"/>
                  </a:moveTo>
                  <a:cubicBezTo>
                    <a:pt x="9884" y="2808"/>
                    <a:pt x="9930" y="2830"/>
                    <a:pt x="9953" y="2853"/>
                  </a:cubicBezTo>
                  <a:lnTo>
                    <a:pt x="9998" y="2876"/>
                  </a:lnTo>
                  <a:cubicBezTo>
                    <a:pt x="10090" y="2899"/>
                    <a:pt x="10158" y="2944"/>
                    <a:pt x="10249" y="2990"/>
                  </a:cubicBezTo>
                  <a:lnTo>
                    <a:pt x="10318" y="3013"/>
                  </a:lnTo>
                  <a:lnTo>
                    <a:pt x="10363" y="3036"/>
                  </a:lnTo>
                  <a:cubicBezTo>
                    <a:pt x="10409" y="3059"/>
                    <a:pt x="10455" y="3081"/>
                    <a:pt x="10500" y="3104"/>
                  </a:cubicBezTo>
                  <a:cubicBezTo>
                    <a:pt x="10592" y="3127"/>
                    <a:pt x="10683" y="3173"/>
                    <a:pt x="10774" y="3218"/>
                  </a:cubicBezTo>
                  <a:lnTo>
                    <a:pt x="10820" y="3241"/>
                  </a:lnTo>
                  <a:cubicBezTo>
                    <a:pt x="10911" y="3264"/>
                    <a:pt x="11003" y="3310"/>
                    <a:pt x="11094" y="3355"/>
                  </a:cubicBezTo>
                  <a:cubicBezTo>
                    <a:pt x="11117" y="3355"/>
                    <a:pt x="11140" y="3378"/>
                    <a:pt x="11140" y="3378"/>
                  </a:cubicBezTo>
                  <a:cubicBezTo>
                    <a:pt x="11231" y="3401"/>
                    <a:pt x="11299" y="3447"/>
                    <a:pt x="11368" y="3492"/>
                  </a:cubicBezTo>
                  <a:cubicBezTo>
                    <a:pt x="11528" y="3584"/>
                    <a:pt x="11687" y="3652"/>
                    <a:pt x="11824" y="3743"/>
                  </a:cubicBezTo>
                  <a:lnTo>
                    <a:pt x="11847" y="3743"/>
                  </a:lnTo>
                  <a:cubicBezTo>
                    <a:pt x="11984" y="3812"/>
                    <a:pt x="12098" y="3880"/>
                    <a:pt x="12235" y="3949"/>
                  </a:cubicBezTo>
                  <a:cubicBezTo>
                    <a:pt x="12304" y="3994"/>
                    <a:pt x="12395" y="4040"/>
                    <a:pt x="12486" y="4086"/>
                  </a:cubicBezTo>
                  <a:cubicBezTo>
                    <a:pt x="12555" y="4131"/>
                    <a:pt x="12646" y="4154"/>
                    <a:pt x="12715" y="4200"/>
                  </a:cubicBezTo>
                  <a:cubicBezTo>
                    <a:pt x="12851" y="4291"/>
                    <a:pt x="12988" y="4360"/>
                    <a:pt x="13125" y="4428"/>
                  </a:cubicBezTo>
                  <a:lnTo>
                    <a:pt x="13171" y="4451"/>
                  </a:lnTo>
                  <a:lnTo>
                    <a:pt x="13239" y="4474"/>
                  </a:lnTo>
                  <a:cubicBezTo>
                    <a:pt x="13285" y="4519"/>
                    <a:pt x="13354" y="4542"/>
                    <a:pt x="13399" y="4588"/>
                  </a:cubicBezTo>
                  <a:lnTo>
                    <a:pt x="13513" y="4634"/>
                  </a:lnTo>
                  <a:lnTo>
                    <a:pt x="13628" y="4679"/>
                  </a:lnTo>
                  <a:lnTo>
                    <a:pt x="13787" y="4771"/>
                  </a:lnTo>
                  <a:cubicBezTo>
                    <a:pt x="13879" y="4816"/>
                    <a:pt x="13970" y="4862"/>
                    <a:pt x="14084" y="4907"/>
                  </a:cubicBezTo>
                  <a:cubicBezTo>
                    <a:pt x="14175" y="4976"/>
                    <a:pt x="14267" y="5022"/>
                    <a:pt x="14358" y="5067"/>
                  </a:cubicBezTo>
                  <a:lnTo>
                    <a:pt x="14541" y="5159"/>
                  </a:lnTo>
                  <a:lnTo>
                    <a:pt x="14609" y="5181"/>
                  </a:lnTo>
                  <a:lnTo>
                    <a:pt x="14769" y="5273"/>
                  </a:lnTo>
                  <a:lnTo>
                    <a:pt x="14837" y="5295"/>
                  </a:lnTo>
                  <a:cubicBezTo>
                    <a:pt x="14883" y="5341"/>
                    <a:pt x="14929" y="5364"/>
                    <a:pt x="14974" y="5387"/>
                  </a:cubicBezTo>
                  <a:cubicBezTo>
                    <a:pt x="15111" y="5455"/>
                    <a:pt x="15248" y="5524"/>
                    <a:pt x="15362" y="5569"/>
                  </a:cubicBezTo>
                  <a:lnTo>
                    <a:pt x="15431" y="5615"/>
                  </a:lnTo>
                  <a:cubicBezTo>
                    <a:pt x="15499" y="5661"/>
                    <a:pt x="15568" y="5684"/>
                    <a:pt x="15659" y="5729"/>
                  </a:cubicBezTo>
                  <a:lnTo>
                    <a:pt x="15705" y="5752"/>
                  </a:lnTo>
                  <a:lnTo>
                    <a:pt x="15727" y="5775"/>
                  </a:lnTo>
                  <a:lnTo>
                    <a:pt x="15887" y="5843"/>
                  </a:lnTo>
                  <a:lnTo>
                    <a:pt x="16321" y="6072"/>
                  </a:lnTo>
                  <a:lnTo>
                    <a:pt x="16435" y="6117"/>
                  </a:lnTo>
                  <a:cubicBezTo>
                    <a:pt x="16549" y="6186"/>
                    <a:pt x="16663" y="6231"/>
                    <a:pt x="16777" y="6300"/>
                  </a:cubicBezTo>
                  <a:cubicBezTo>
                    <a:pt x="16846" y="6323"/>
                    <a:pt x="16892" y="6345"/>
                    <a:pt x="16937" y="6368"/>
                  </a:cubicBezTo>
                  <a:lnTo>
                    <a:pt x="16983" y="6391"/>
                  </a:lnTo>
                  <a:cubicBezTo>
                    <a:pt x="17074" y="6437"/>
                    <a:pt x="17143" y="6460"/>
                    <a:pt x="17234" y="6505"/>
                  </a:cubicBezTo>
                  <a:lnTo>
                    <a:pt x="17257" y="6528"/>
                  </a:lnTo>
                  <a:lnTo>
                    <a:pt x="17325" y="6551"/>
                  </a:lnTo>
                  <a:lnTo>
                    <a:pt x="17417" y="6597"/>
                  </a:lnTo>
                  <a:cubicBezTo>
                    <a:pt x="17553" y="6665"/>
                    <a:pt x="17713" y="6733"/>
                    <a:pt x="17850" y="6825"/>
                  </a:cubicBezTo>
                  <a:lnTo>
                    <a:pt x="17987" y="6870"/>
                  </a:lnTo>
                  <a:cubicBezTo>
                    <a:pt x="18101" y="6939"/>
                    <a:pt x="18215" y="6985"/>
                    <a:pt x="18330" y="7053"/>
                  </a:cubicBezTo>
                  <a:cubicBezTo>
                    <a:pt x="18398" y="7076"/>
                    <a:pt x="18466" y="7122"/>
                    <a:pt x="18535" y="7167"/>
                  </a:cubicBezTo>
                  <a:lnTo>
                    <a:pt x="18581" y="7190"/>
                  </a:lnTo>
                  <a:cubicBezTo>
                    <a:pt x="18649" y="7213"/>
                    <a:pt x="18718" y="7236"/>
                    <a:pt x="18786" y="7281"/>
                  </a:cubicBezTo>
                  <a:lnTo>
                    <a:pt x="18832" y="7304"/>
                  </a:lnTo>
                  <a:cubicBezTo>
                    <a:pt x="18900" y="7327"/>
                    <a:pt x="18946" y="7373"/>
                    <a:pt x="18991" y="7395"/>
                  </a:cubicBezTo>
                  <a:lnTo>
                    <a:pt x="19037" y="7418"/>
                  </a:lnTo>
                  <a:cubicBezTo>
                    <a:pt x="19083" y="7441"/>
                    <a:pt x="19128" y="7441"/>
                    <a:pt x="19174" y="7487"/>
                  </a:cubicBezTo>
                  <a:cubicBezTo>
                    <a:pt x="19174" y="7487"/>
                    <a:pt x="19197" y="7464"/>
                    <a:pt x="19197" y="7464"/>
                  </a:cubicBezTo>
                  <a:cubicBezTo>
                    <a:pt x="19220" y="7464"/>
                    <a:pt x="19265" y="7487"/>
                    <a:pt x="19288" y="7510"/>
                  </a:cubicBezTo>
                  <a:cubicBezTo>
                    <a:pt x="19334" y="7532"/>
                    <a:pt x="19357" y="7555"/>
                    <a:pt x="19357" y="7601"/>
                  </a:cubicBezTo>
                  <a:cubicBezTo>
                    <a:pt x="19379" y="7669"/>
                    <a:pt x="19357" y="7715"/>
                    <a:pt x="19334" y="7761"/>
                  </a:cubicBezTo>
                  <a:cubicBezTo>
                    <a:pt x="19334" y="7783"/>
                    <a:pt x="19311" y="7806"/>
                    <a:pt x="19311" y="7806"/>
                  </a:cubicBezTo>
                  <a:lnTo>
                    <a:pt x="19288" y="7852"/>
                  </a:lnTo>
                  <a:lnTo>
                    <a:pt x="19243" y="7920"/>
                  </a:lnTo>
                  <a:cubicBezTo>
                    <a:pt x="19197" y="7989"/>
                    <a:pt x="19151" y="8080"/>
                    <a:pt x="19128" y="8149"/>
                  </a:cubicBezTo>
                  <a:cubicBezTo>
                    <a:pt x="19083" y="8217"/>
                    <a:pt x="19060" y="8286"/>
                    <a:pt x="19037" y="8354"/>
                  </a:cubicBezTo>
                  <a:cubicBezTo>
                    <a:pt x="18991" y="8400"/>
                    <a:pt x="18969" y="8445"/>
                    <a:pt x="18946" y="8491"/>
                  </a:cubicBezTo>
                  <a:cubicBezTo>
                    <a:pt x="18923" y="8537"/>
                    <a:pt x="18900" y="8605"/>
                    <a:pt x="18877" y="8651"/>
                  </a:cubicBezTo>
                  <a:lnTo>
                    <a:pt x="18855" y="8719"/>
                  </a:lnTo>
                  <a:cubicBezTo>
                    <a:pt x="18740" y="9016"/>
                    <a:pt x="18603" y="9313"/>
                    <a:pt x="18421" y="9609"/>
                  </a:cubicBezTo>
                  <a:cubicBezTo>
                    <a:pt x="18398" y="9632"/>
                    <a:pt x="18375" y="9678"/>
                    <a:pt x="18375" y="9701"/>
                  </a:cubicBezTo>
                  <a:cubicBezTo>
                    <a:pt x="18330" y="9746"/>
                    <a:pt x="18307" y="9792"/>
                    <a:pt x="18284" y="9815"/>
                  </a:cubicBezTo>
                  <a:lnTo>
                    <a:pt x="18238" y="9929"/>
                  </a:lnTo>
                  <a:lnTo>
                    <a:pt x="18215" y="9975"/>
                  </a:lnTo>
                  <a:lnTo>
                    <a:pt x="18193" y="9997"/>
                  </a:lnTo>
                  <a:lnTo>
                    <a:pt x="18170" y="10043"/>
                  </a:lnTo>
                  <a:cubicBezTo>
                    <a:pt x="18101" y="10157"/>
                    <a:pt x="18033" y="10294"/>
                    <a:pt x="17987" y="10431"/>
                  </a:cubicBezTo>
                  <a:cubicBezTo>
                    <a:pt x="17919" y="10545"/>
                    <a:pt x="17873" y="10659"/>
                    <a:pt x="17827" y="10774"/>
                  </a:cubicBezTo>
                  <a:lnTo>
                    <a:pt x="17782" y="10911"/>
                  </a:lnTo>
                  <a:cubicBezTo>
                    <a:pt x="17736" y="11002"/>
                    <a:pt x="17713" y="11093"/>
                    <a:pt x="17668" y="11184"/>
                  </a:cubicBezTo>
                  <a:cubicBezTo>
                    <a:pt x="17645" y="11207"/>
                    <a:pt x="17622" y="11253"/>
                    <a:pt x="17599" y="11276"/>
                  </a:cubicBezTo>
                  <a:cubicBezTo>
                    <a:pt x="17599" y="11321"/>
                    <a:pt x="17576" y="11344"/>
                    <a:pt x="17553" y="11390"/>
                  </a:cubicBezTo>
                  <a:cubicBezTo>
                    <a:pt x="17531" y="11458"/>
                    <a:pt x="17485" y="11550"/>
                    <a:pt x="17439" y="11618"/>
                  </a:cubicBezTo>
                  <a:cubicBezTo>
                    <a:pt x="17439" y="11618"/>
                    <a:pt x="17439" y="11641"/>
                    <a:pt x="17417" y="11664"/>
                  </a:cubicBezTo>
                  <a:lnTo>
                    <a:pt x="17439" y="11641"/>
                  </a:lnTo>
                  <a:lnTo>
                    <a:pt x="17439" y="11641"/>
                  </a:lnTo>
                  <a:cubicBezTo>
                    <a:pt x="17417" y="11664"/>
                    <a:pt x="17417" y="11709"/>
                    <a:pt x="17394" y="11732"/>
                  </a:cubicBezTo>
                  <a:cubicBezTo>
                    <a:pt x="17394" y="11778"/>
                    <a:pt x="17371" y="11824"/>
                    <a:pt x="17348" y="11846"/>
                  </a:cubicBezTo>
                  <a:cubicBezTo>
                    <a:pt x="17302" y="11938"/>
                    <a:pt x="17234" y="11983"/>
                    <a:pt x="17165" y="12006"/>
                  </a:cubicBezTo>
                  <a:lnTo>
                    <a:pt x="17120" y="12006"/>
                  </a:lnTo>
                  <a:cubicBezTo>
                    <a:pt x="17074" y="12006"/>
                    <a:pt x="17006" y="11983"/>
                    <a:pt x="16960" y="11938"/>
                  </a:cubicBezTo>
                  <a:lnTo>
                    <a:pt x="16937" y="11938"/>
                  </a:lnTo>
                  <a:cubicBezTo>
                    <a:pt x="16892" y="11892"/>
                    <a:pt x="16846" y="11869"/>
                    <a:pt x="16800" y="11846"/>
                  </a:cubicBezTo>
                  <a:cubicBezTo>
                    <a:pt x="16686" y="11801"/>
                    <a:pt x="16549" y="11732"/>
                    <a:pt x="16435" y="11687"/>
                  </a:cubicBezTo>
                  <a:cubicBezTo>
                    <a:pt x="16367" y="11641"/>
                    <a:pt x="16275" y="11595"/>
                    <a:pt x="16207" y="11572"/>
                  </a:cubicBezTo>
                  <a:cubicBezTo>
                    <a:pt x="16070" y="11504"/>
                    <a:pt x="15933" y="11435"/>
                    <a:pt x="15819" y="11367"/>
                  </a:cubicBezTo>
                  <a:lnTo>
                    <a:pt x="15773" y="11367"/>
                  </a:lnTo>
                  <a:lnTo>
                    <a:pt x="15705" y="11321"/>
                  </a:lnTo>
                  <a:lnTo>
                    <a:pt x="15659" y="11299"/>
                  </a:lnTo>
                  <a:lnTo>
                    <a:pt x="15590" y="11276"/>
                  </a:lnTo>
                  <a:cubicBezTo>
                    <a:pt x="15522" y="11230"/>
                    <a:pt x="15431" y="11207"/>
                    <a:pt x="15362" y="11162"/>
                  </a:cubicBezTo>
                  <a:lnTo>
                    <a:pt x="15225" y="11093"/>
                  </a:lnTo>
                  <a:lnTo>
                    <a:pt x="14883" y="10911"/>
                  </a:lnTo>
                  <a:lnTo>
                    <a:pt x="14472" y="10705"/>
                  </a:lnTo>
                  <a:lnTo>
                    <a:pt x="14312" y="10637"/>
                  </a:lnTo>
                  <a:lnTo>
                    <a:pt x="14016" y="10477"/>
                  </a:lnTo>
                  <a:cubicBezTo>
                    <a:pt x="13901" y="10408"/>
                    <a:pt x="13787" y="10363"/>
                    <a:pt x="13673" y="10294"/>
                  </a:cubicBezTo>
                  <a:lnTo>
                    <a:pt x="13582" y="10249"/>
                  </a:lnTo>
                  <a:lnTo>
                    <a:pt x="13308" y="10089"/>
                  </a:lnTo>
                  <a:lnTo>
                    <a:pt x="13194" y="10043"/>
                  </a:lnTo>
                  <a:lnTo>
                    <a:pt x="13057" y="9952"/>
                  </a:lnTo>
                  <a:lnTo>
                    <a:pt x="12646" y="9746"/>
                  </a:lnTo>
                  <a:cubicBezTo>
                    <a:pt x="12509" y="9678"/>
                    <a:pt x="12372" y="9587"/>
                    <a:pt x="12212" y="9518"/>
                  </a:cubicBezTo>
                  <a:lnTo>
                    <a:pt x="12190" y="9518"/>
                  </a:lnTo>
                  <a:cubicBezTo>
                    <a:pt x="12053" y="9427"/>
                    <a:pt x="11916" y="9358"/>
                    <a:pt x="11779" y="9290"/>
                  </a:cubicBezTo>
                  <a:lnTo>
                    <a:pt x="11596" y="9199"/>
                  </a:lnTo>
                  <a:cubicBezTo>
                    <a:pt x="11505" y="9176"/>
                    <a:pt x="11436" y="9130"/>
                    <a:pt x="11345" y="9084"/>
                  </a:cubicBezTo>
                  <a:cubicBezTo>
                    <a:pt x="11208" y="9016"/>
                    <a:pt x="11071" y="8948"/>
                    <a:pt x="10934" y="8879"/>
                  </a:cubicBezTo>
                  <a:lnTo>
                    <a:pt x="10820" y="8833"/>
                  </a:lnTo>
                  <a:lnTo>
                    <a:pt x="10797" y="8833"/>
                  </a:lnTo>
                  <a:cubicBezTo>
                    <a:pt x="10706" y="8788"/>
                    <a:pt x="10615" y="8742"/>
                    <a:pt x="10500" y="8696"/>
                  </a:cubicBezTo>
                  <a:lnTo>
                    <a:pt x="10409" y="8651"/>
                  </a:lnTo>
                  <a:lnTo>
                    <a:pt x="10409" y="8628"/>
                  </a:lnTo>
                  <a:lnTo>
                    <a:pt x="10363" y="8628"/>
                  </a:lnTo>
                  <a:lnTo>
                    <a:pt x="10318" y="8605"/>
                  </a:lnTo>
                  <a:lnTo>
                    <a:pt x="10295" y="8605"/>
                  </a:lnTo>
                  <a:lnTo>
                    <a:pt x="10227" y="8560"/>
                  </a:lnTo>
                  <a:cubicBezTo>
                    <a:pt x="10158" y="8537"/>
                    <a:pt x="10090" y="8491"/>
                    <a:pt x="10021" y="8468"/>
                  </a:cubicBezTo>
                  <a:cubicBezTo>
                    <a:pt x="9953" y="8423"/>
                    <a:pt x="9884" y="8400"/>
                    <a:pt x="9816" y="8354"/>
                  </a:cubicBezTo>
                  <a:lnTo>
                    <a:pt x="9702" y="8308"/>
                  </a:lnTo>
                  <a:cubicBezTo>
                    <a:pt x="9610" y="8240"/>
                    <a:pt x="9496" y="8194"/>
                    <a:pt x="9405" y="8149"/>
                  </a:cubicBezTo>
                  <a:cubicBezTo>
                    <a:pt x="9268" y="8080"/>
                    <a:pt x="9131" y="8012"/>
                    <a:pt x="8994" y="7943"/>
                  </a:cubicBezTo>
                  <a:cubicBezTo>
                    <a:pt x="8926" y="7898"/>
                    <a:pt x="8857" y="7875"/>
                    <a:pt x="8811" y="7852"/>
                  </a:cubicBezTo>
                  <a:lnTo>
                    <a:pt x="8766" y="7829"/>
                  </a:lnTo>
                  <a:cubicBezTo>
                    <a:pt x="8697" y="7783"/>
                    <a:pt x="8629" y="7761"/>
                    <a:pt x="8583" y="7738"/>
                  </a:cubicBezTo>
                  <a:cubicBezTo>
                    <a:pt x="8537" y="7715"/>
                    <a:pt x="8469" y="7692"/>
                    <a:pt x="8423" y="7669"/>
                  </a:cubicBezTo>
                  <a:lnTo>
                    <a:pt x="8355" y="7646"/>
                  </a:lnTo>
                  <a:cubicBezTo>
                    <a:pt x="8286" y="7601"/>
                    <a:pt x="8218" y="7578"/>
                    <a:pt x="8149" y="7555"/>
                  </a:cubicBezTo>
                  <a:lnTo>
                    <a:pt x="8104" y="7532"/>
                  </a:lnTo>
                  <a:cubicBezTo>
                    <a:pt x="8035" y="7487"/>
                    <a:pt x="7944" y="7464"/>
                    <a:pt x="7876" y="7418"/>
                  </a:cubicBezTo>
                  <a:cubicBezTo>
                    <a:pt x="7830" y="7395"/>
                    <a:pt x="7784" y="7373"/>
                    <a:pt x="7761" y="7350"/>
                  </a:cubicBezTo>
                  <a:cubicBezTo>
                    <a:pt x="7693" y="7327"/>
                    <a:pt x="7670" y="7304"/>
                    <a:pt x="7624" y="7258"/>
                  </a:cubicBezTo>
                  <a:cubicBezTo>
                    <a:pt x="7579" y="7190"/>
                    <a:pt x="7556" y="7122"/>
                    <a:pt x="7579" y="7053"/>
                  </a:cubicBezTo>
                  <a:cubicBezTo>
                    <a:pt x="7579" y="7007"/>
                    <a:pt x="7602" y="6985"/>
                    <a:pt x="7647" y="6939"/>
                  </a:cubicBezTo>
                  <a:cubicBezTo>
                    <a:pt x="7647" y="6916"/>
                    <a:pt x="7670" y="6893"/>
                    <a:pt x="7670" y="6893"/>
                  </a:cubicBezTo>
                  <a:cubicBezTo>
                    <a:pt x="7670" y="6893"/>
                    <a:pt x="7693" y="6870"/>
                    <a:pt x="7693" y="6870"/>
                  </a:cubicBezTo>
                  <a:lnTo>
                    <a:pt x="7716" y="6825"/>
                  </a:lnTo>
                  <a:lnTo>
                    <a:pt x="7716" y="6802"/>
                  </a:lnTo>
                  <a:lnTo>
                    <a:pt x="7739" y="6756"/>
                  </a:lnTo>
                  <a:lnTo>
                    <a:pt x="7761" y="6733"/>
                  </a:lnTo>
                  <a:lnTo>
                    <a:pt x="7784" y="6711"/>
                  </a:lnTo>
                  <a:lnTo>
                    <a:pt x="7830" y="6597"/>
                  </a:lnTo>
                  <a:cubicBezTo>
                    <a:pt x="7876" y="6505"/>
                    <a:pt x="7898" y="6437"/>
                    <a:pt x="7944" y="6368"/>
                  </a:cubicBezTo>
                  <a:cubicBezTo>
                    <a:pt x="8012" y="6254"/>
                    <a:pt x="8058" y="6140"/>
                    <a:pt x="8104" y="6026"/>
                  </a:cubicBezTo>
                  <a:lnTo>
                    <a:pt x="8149" y="5935"/>
                  </a:lnTo>
                  <a:lnTo>
                    <a:pt x="8172" y="5889"/>
                  </a:lnTo>
                  <a:cubicBezTo>
                    <a:pt x="8218" y="5843"/>
                    <a:pt x="8241" y="5775"/>
                    <a:pt x="8264" y="5706"/>
                  </a:cubicBezTo>
                  <a:lnTo>
                    <a:pt x="8378" y="5478"/>
                  </a:lnTo>
                  <a:lnTo>
                    <a:pt x="8446" y="5364"/>
                  </a:lnTo>
                  <a:lnTo>
                    <a:pt x="8446" y="5341"/>
                  </a:lnTo>
                  <a:lnTo>
                    <a:pt x="8469" y="5318"/>
                  </a:lnTo>
                  <a:cubicBezTo>
                    <a:pt x="8537" y="5181"/>
                    <a:pt x="8606" y="5044"/>
                    <a:pt x="8674" y="4907"/>
                  </a:cubicBezTo>
                  <a:lnTo>
                    <a:pt x="8711" y="4816"/>
                  </a:lnTo>
                  <a:lnTo>
                    <a:pt x="8697" y="4816"/>
                  </a:lnTo>
                  <a:lnTo>
                    <a:pt x="8766" y="4679"/>
                  </a:lnTo>
                  <a:lnTo>
                    <a:pt x="8789" y="4611"/>
                  </a:lnTo>
                  <a:cubicBezTo>
                    <a:pt x="8834" y="4542"/>
                    <a:pt x="8857" y="4474"/>
                    <a:pt x="8903" y="4428"/>
                  </a:cubicBezTo>
                  <a:cubicBezTo>
                    <a:pt x="8971" y="4291"/>
                    <a:pt x="9017" y="4154"/>
                    <a:pt x="9108" y="4017"/>
                  </a:cubicBezTo>
                  <a:lnTo>
                    <a:pt x="9177" y="3880"/>
                  </a:lnTo>
                  <a:lnTo>
                    <a:pt x="9177" y="3858"/>
                  </a:lnTo>
                  <a:lnTo>
                    <a:pt x="9222" y="3789"/>
                  </a:lnTo>
                  <a:cubicBezTo>
                    <a:pt x="9245" y="3743"/>
                    <a:pt x="9268" y="3675"/>
                    <a:pt x="9314" y="3629"/>
                  </a:cubicBezTo>
                  <a:cubicBezTo>
                    <a:pt x="9382" y="3492"/>
                    <a:pt x="9428" y="3378"/>
                    <a:pt x="9496" y="3264"/>
                  </a:cubicBezTo>
                  <a:lnTo>
                    <a:pt x="9587" y="3081"/>
                  </a:lnTo>
                  <a:cubicBezTo>
                    <a:pt x="9610" y="3036"/>
                    <a:pt x="9633" y="2990"/>
                    <a:pt x="9656" y="2944"/>
                  </a:cubicBezTo>
                  <a:lnTo>
                    <a:pt x="9656" y="2922"/>
                  </a:lnTo>
                  <a:lnTo>
                    <a:pt x="9656" y="2899"/>
                  </a:lnTo>
                  <a:cubicBezTo>
                    <a:pt x="9679" y="2876"/>
                    <a:pt x="9679" y="2853"/>
                    <a:pt x="9702" y="2853"/>
                  </a:cubicBezTo>
                  <a:cubicBezTo>
                    <a:pt x="9702" y="2830"/>
                    <a:pt x="9702" y="2830"/>
                    <a:pt x="9724" y="2830"/>
                  </a:cubicBezTo>
                  <a:cubicBezTo>
                    <a:pt x="9724" y="2785"/>
                    <a:pt x="9770" y="2785"/>
                    <a:pt x="9793" y="2785"/>
                  </a:cubicBezTo>
                  <a:close/>
                  <a:moveTo>
                    <a:pt x="9656" y="0"/>
                  </a:moveTo>
                  <a:cubicBezTo>
                    <a:pt x="9587" y="0"/>
                    <a:pt x="9519" y="0"/>
                    <a:pt x="9473" y="23"/>
                  </a:cubicBezTo>
                  <a:cubicBezTo>
                    <a:pt x="9450" y="46"/>
                    <a:pt x="9428" y="46"/>
                    <a:pt x="9428" y="46"/>
                  </a:cubicBezTo>
                  <a:cubicBezTo>
                    <a:pt x="9405" y="69"/>
                    <a:pt x="9382" y="91"/>
                    <a:pt x="9359" y="91"/>
                  </a:cubicBezTo>
                  <a:lnTo>
                    <a:pt x="9359" y="114"/>
                  </a:lnTo>
                  <a:cubicBezTo>
                    <a:pt x="9336" y="137"/>
                    <a:pt x="9314" y="160"/>
                    <a:pt x="9291" y="183"/>
                  </a:cubicBezTo>
                  <a:cubicBezTo>
                    <a:pt x="9268" y="228"/>
                    <a:pt x="9245" y="251"/>
                    <a:pt x="9222" y="297"/>
                  </a:cubicBezTo>
                  <a:cubicBezTo>
                    <a:pt x="9177" y="365"/>
                    <a:pt x="9131" y="457"/>
                    <a:pt x="9085" y="525"/>
                  </a:cubicBezTo>
                  <a:cubicBezTo>
                    <a:pt x="9062" y="571"/>
                    <a:pt x="9040" y="616"/>
                    <a:pt x="9017" y="662"/>
                  </a:cubicBezTo>
                  <a:cubicBezTo>
                    <a:pt x="8971" y="753"/>
                    <a:pt x="8903" y="867"/>
                    <a:pt x="8834" y="982"/>
                  </a:cubicBezTo>
                  <a:lnTo>
                    <a:pt x="8811" y="1004"/>
                  </a:lnTo>
                  <a:lnTo>
                    <a:pt x="8789" y="1050"/>
                  </a:lnTo>
                  <a:lnTo>
                    <a:pt x="8766" y="1096"/>
                  </a:lnTo>
                  <a:cubicBezTo>
                    <a:pt x="8743" y="1141"/>
                    <a:pt x="8697" y="1187"/>
                    <a:pt x="8674" y="1233"/>
                  </a:cubicBezTo>
                  <a:cubicBezTo>
                    <a:pt x="8652" y="1278"/>
                    <a:pt x="8606" y="1324"/>
                    <a:pt x="8583" y="1370"/>
                  </a:cubicBezTo>
                  <a:cubicBezTo>
                    <a:pt x="8537" y="1438"/>
                    <a:pt x="8515" y="1484"/>
                    <a:pt x="8469" y="1552"/>
                  </a:cubicBezTo>
                  <a:cubicBezTo>
                    <a:pt x="8469" y="1575"/>
                    <a:pt x="8446" y="1598"/>
                    <a:pt x="8446" y="1621"/>
                  </a:cubicBezTo>
                  <a:cubicBezTo>
                    <a:pt x="8423" y="1643"/>
                    <a:pt x="8423" y="1666"/>
                    <a:pt x="8423" y="1689"/>
                  </a:cubicBezTo>
                  <a:cubicBezTo>
                    <a:pt x="8423" y="1712"/>
                    <a:pt x="8423" y="1735"/>
                    <a:pt x="8423" y="1758"/>
                  </a:cubicBezTo>
                  <a:lnTo>
                    <a:pt x="8401" y="1780"/>
                  </a:lnTo>
                  <a:cubicBezTo>
                    <a:pt x="8355" y="1849"/>
                    <a:pt x="8332" y="1895"/>
                    <a:pt x="8286" y="1963"/>
                  </a:cubicBezTo>
                  <a:cubicBezTo>
                    <a:pt x="8286" y="1986"/>
                    <a:pt x="8264" y="2009"/>
                    <a:pt x="8241" y="2031"/>
                  </a:cubicBezTo>
                  <a:cubicBezTo>
                    <a:pt x="8218" y="2077"/>
                    <a:pt x="8195" y="2123"/>
                    <a:pt x="8172" y="2168"/>
                  </a:cubicBezTo>
                  <a:cubicBezTo>
                    <a:pt x="8127" y="2237"/>
                    <a:pt x="8081" y="2305"/>
                    <a:pt x="8035" y="2374"/>
                  </a:cubicBezTo>
                  <a:cubicBezTo>
                    <a:pt x="7990" y="2465"/>
                    <a:pt x="7921" y="2556"/>
                    <a:pt x="7853" y="2648"/>
                  </a:cubicBezTo>
                  <a:lnTo>
                    <a:pt x="7784" y="2808"/>
                  </a:lnTo>
                  <a:cubicBezTo>
                    <a:pt x="7693" y="2922"/>
                    <a:pt x="7624" y="3059"/>
                    <a:pt x="7533" y="3196"/>
                  </a:cubicBezTo>
                  <a:lnTo>
                    <a:pt x="7510" y="3218"/>
                  </a:lnTo>
                  <a:lnTo>
                    <a:pt x="7442" y="3333"/>
                  </a:lnTo>
                  <a:cubicBezTo>
                    <a:pt x="7396" y="3447"/>
                    <a:pt x="7328" y="3538"/>
                    <a:pt x="7259" y="3652"/>
                  </a:cubicBezTo>
                  <a:cubicBezTo>
                    <a:pt x="7236" y="3721"/>
                    <a:pt x="7191" y="3789"/>
                    <a:pt x="7145" y="3880"/>
                  </a:cubicBezTo>
                  <a:lnTo>
                    <a:pt x="7054" y="4063"/>
                  </a:lnTo>
                  <a:cubicBezTo>
                    <a:pt x="6985" y="4200"/>
                    <a:pt x="6894" y="4360"/>
                    <a:pt x="6826" y="4497"/>
                  </a:cubicBezTo>
                  <a:cubicBezTo>
                    <a:pt x="6803" y="4542"/>
                    <a:pt x="6780" y="4588"/>
                    <a:pt x="6757" y="4634"/>
                  </a:cubicBezTo>
                  <a:cubicBezTo>
                    <a:pt x="6734" y="4656"/>
                    <a:pt x="6711" y="4702"/>
                    <a:pt x="6689" y="4725"/>
                  </a:cubicBezTo>
                  <a:lnTo>
                    <a:pt x="6689" y="4748"/>
                  </a:lnTo>
                  <a:cubicBezTo>
                    <a:pt x="6643" y="4816"/>
                    <a:pt x="6620" y="4907"/>
                    <a:pt x="6574" y="4976"/>
                  </a:cubicBezTo>
                  <a:cubicBezTo>
                    <a:pt x="6529" y="5044"/>
                    <a:pt x="6506" y="5090"/>
                    <a:pt x="6460" y="5159"/>
                  </a:cubicBezTo>
                  <a:lnTo>
                    <a:pt x="6438" y="5227"/>
                  </a:lnTo>
                  <a:cubicBezTo>
                    <a:pt x="6392" y="5273"/>
                    <a:pt x="6369" y="5318"/>
                    <a:pt x="6346" y="5387"/>
                  </a:cubicBezTo>
                  <a:lnTo>
                    <a:pt x="6323" y="5432"/>
                  </a:lnTo>
                  <a:cubicBezTo>
                    <a:pt x="6278" y="5501"/>
                    <a:pt x="6232" y="5569"/>
                    <a:pt x="6186" y="5661"/>
                  </a:cubicBezTo>
                  <a:lnTo>
                    <a:pt x="6164" y="5706"/>
                  </a:lnTo>
                  <a:cubicBezTo>
                    <a:pt x="6118" y="5775"/>
                    <a:pt x="6095" y="5820"/>
                    <a:pt x="6050" y="5889"/>
                  </a:cubicBezTo>
                  <a:cubicBezTo>
                    <a:pt x="5867" y="6163"/>
                    <a:pt x="5707" y="6460"/>
                    <a:pt x="5525" y="6756"/>
                  </a:cubicBezTo>
                  <a:lnTo>
                    <a:pt x="5502" y="6825"/>
                  </a:lnTo>
                  <a:lnTo>
                    <a:pt x="5228" y="7281"/>
                  </a:lnTo>
                  <a:cubicBezTo>
                    <a:pt x="5182" y="7350"/>
                    <a:pt x="5137" y="7418"/>
                    <a:pt x="5091" y="7510"/>
                  </a:cubicBezTo>
                  <a:cubicBezTo>
                    <a:pt x="5068" y="7555"/>
                    <a:pt x="5022" y="7624"/>
                    <a:pt x="5000" y="7692"/>
                  </a:cubicBezTo>
                  <a:lnTo>
                    <a:pt x="4977" y="7738"/>
                  </a:lnTo>
                  <a:cubicBezTo>
                    <a:pt x="4931" y="7829"/>
                    <a:pt x="4885" y="7898"/>
                    <a:pt x="4817" y="7989"/>
                  </a:cubicBezTo>
                  <a:cubicBezTo>
                    <a:pt x="4794" y="8057"/>
                    <a:pt x="4748" y="8126"/>
                    <a:pt x="4703" y="8194"/>
                  </a:cubicBezTo>
                  <a:lnTo>
                    <a:pt x="4657" y="8286"/>
                  </a:lnTo>
                  <a:cubicBezTo>
                    <a:pt x="4634" y="8331"/>
                    <a:pt x="4612" y="8377"/>
                    <a:pt x="4589" y="8423"/>
                  </a:cubicBezTo>
                  <a:cubicBezTo>
                    <a:pt x="4543" y="8491"/>
                    <a:pt x="4520" y="8537"/>
                    <a:pt x="4497" y="8582"/>
                  </a:cubicBezTo>
                  <a:lnTo>
                    <a:pt x="4452" y="8651"/>
                  </a:lnTo>
                  <a:cubicBezTo>
                    <a:pt x="4429" y="8696"/>
                    <a:pt x="4406" y="8742"/>
                    <a:pt x="4383" y="8788"/>
                  </a:cubicBezTo>
                  <a:lnTo>
                    <a:pt x="4338" y="8856"/>
                  </a:lnTo>
                  <a:cubicBezTo>
                    <a:pt x="4315" y="8925"/>
                    <a:pt x="4269" y="8993"/>
                    <a:pt x="4223" y="9062"/>
                  </a:cubicBezTo>
                  <a:lnTo>
                    <a:pt x="4201" y="9107"/>
                  </a:lnTo>
                  <a:cubicBezTo>
                    <a:pt x="4155" y="9199"/>
                    <a:pt x="4109" y="9290"/>
                    <a:pt x="4064" y="9381"/>
                  </a:cubicBezTo>
                  <a:cubicBezTo>
                    <a:pt x="4018" y="9450"/>
                    <a:pt x="3995" y="9518"/>
                    <a:pt x="3950" y="9564"/>
                  </a:cubicBezTo>
                  <a:cubicBezTo>
                    <a:pt x="3858" y="9724"/>
                    <a:pt x="3790" y="9883"/>
                    <a:pt x="3699" y="10043"/>
                  </a:cubicBezTo>
                  <a:lnTo>
                    <a:pt x="3607" y="10226"/>
                  </a:lnTo>
                  <a:cubicBezTo>
                    <a:pt x="3562" y="10317"/>
                    <a:pt x="3516" y="10431"/>
                    <a:pt x="3447" y="10522"/>
                  </a:cubicBezTo>
                  <a:cubicBezTo>
                    <a:pt x="3356" y="10682"/>
                    <a:pt x="3288" y="10865"/>
                    <a:pt x="3196" y="11047"/>
                  </a:cubicBezTo>
                  <a:cubicBezTo>
                    <a:pt x="3128" y="11184"/>
                    <a:pt x="3037" y="11321"/>
                    <a:pt x="2968" y="11481"/>
                  </a:cubicBezTo>
                  <a:cubicBezTo>
                    <a:pt x="2922" y="11550"/>
                    <a:pt x="2877" y="11641"/>
                    <a:pt x="2831" y="11732"/>
                  </a:cubicBezTo>
                  <a:cubicBezTo>
                    <a:pt x="2785" y="11801"/>
                    <a:pt x="2740" y="11869"/>
                    <a:pt x="2717" y="11938"/>
                  </a:cubicBezTo>
                  <a:cubicBezTo>
                    <a:pt x="2626" y="12075"/>
                    <a:pt x="2557" y="12234"/>
                    <a:pt x="2466" y="12371"/>
                  </a:cubicBezTo>
                  <a:lnTo>
                    <a:pt x="2443" y="12394"/>
                  </a:lnTo>
                  <a:cubicBezTo>
                    <a:pt x="2329" y="12600"/>
                    <a:pt x="2215" y="12782"/>
                    <a:pt x="2101" y="12988"/>
                  </a:cubicBezTo>
                  <a:lnTo>
                    <a:pt x="1941" y="13284"/>
                  </a:lnTo>
                  <a:lnTo>
                    <a:pt x="1850" y="13421"/>
                  </a:lnTo>
                  <a:lnTo>
                    <a:pt x="1667" y="13764"/>
                  </a:lnTo>
                  <a:cubicBezTo>
                    <a:pt x="1621" y="13832"/>
                    <a:pt x="1576" y="13923"/>
                    <a:pt x="1530" y="13992"/>
                  </a:cubicBezTo>
                  <a:cubicBezTo>
                    <a:pt x="1507" y="14038"/>
                    <a:pt x="1484" y="14083"/>
                    <a:pt x="1462" y="14129"/>
                  </a:cubicBezTo>
                  <a:cubicBezTo>
                    <a:pt x="1439" y="14152"/>
                    <a:pt x="1416" y="14175"/>
                    <a:pt x="1416" y="14197"/>
                  </a:cubicBezTo>
                  <a:cubicBezTo>
                    <a:pt x="1279" y="14426"/>
                    <a:pt x="1165" y="14631"/>
                    <a:pt x="1028" y="14859"/>
                  </a:cubicBezTo>
                  <a:lnTo>
                    <a:pt x="891" y="15110"/>
                  </a:lnTo>
                  <a:lnTo>
                    <a:pt x="640" y="15544"/>
                  </a:lnTo>
                  <a:lnTo>
                    <a:pt x="389" y="15978"/>
                  </a:lnTo>
                  <a:cubicBezTo>
                    <a:pt x="343" y="16023"/>
                    <a:pt x="320" y="16092"/>
                    <a:pt x="275" y="16137"/>
                  </a:cubicBezTo>
                  <a:lnTo>
                    <a:pt x="275" y="16160"/>
                  </a:lnTo>
                  <a:cubicBezTo>
                    <a:pt x="252" y="16183"/>
                    <a:pt x="252" y="16229"/>
                    <a:pt x="229" y="16252"/>
                  </a:cubicBezTo>
                  <a:cubicBezTo>
                    <a:pt x="206" y="16274"/>
                    <a:pt x="183" y="16274"/>
                    <a:pt x="183" y="16297"/>
                  </a:cubicBezTo>
                  <a:lnTo>
                    <a:pt x="161" y="16320"/>
                  </a:lnTo>
                  <a:cubicBezTo>
                    <a:pt x="138" y="16366"/>
                    <a:pt x="92" y="16411"/>
                    <a:pt x="69" y="16457"/>
                  </a:cubicBezTo>
                  <a:cubicBezTo>
                    <a:pt x="46" y="16503"/>
                    <a:pt x="24" y="16548"/>
                    <a:pt x="1" y="16617"/>
                  </a:cubicBezTo>
                  <a:cubicBezTo>
                    <a:pt x="1" y="16685"/>
                    <a:pt x="1" y="16754"/>
                    <a:pt x="46" y="16822"/>
                  </a:cubicBezTo>
                  <a:cubicBezTo>
                    <a:pt x="69" y="16845"/>
                    <a:pt x="92" y="16868"/>
                    <a:pt x="115" y="16914"/>
                  </a:cubicBezTo>
                  <a:lnTo>
                    <a:pt x="161" y="16936"/>
                  </a:lnTo>
                  <a:cubicBezTo>
                    <a:pt x="183" y="16959"/>
                    <a:pt x="206" y="16982"/>
                    <a:pt x="229" y="17005"/>
                  </a:cubicBezTo>
                  <a:cubicBezTo>
                    <a:pt x="320" y="17096"/>
                    <a:pt x="412" y="17165"/>
                    <a:pt x="503" y="17233"/>
                  </a:cubicBezTo>
                  <a:lnTo>
                    <a:pt x="594" y="17324"/>
                  </a:lnTo>
                  <a:cubicBezTo>
                    <a:pt x="617" y="17347"/>
                    <a:pt x="663" y="17370"/>
                    <a:pt x="686" y="17393"/>
                  </a:cubicBezTo>
                  <a:cubicBezTo>
                    <a:pt x="708" y="17370"/>
                    <a:pt x="754" y="17347"/>
                    <a:pt x="777" y="17347"/>
                  </a:cubicBezTo>
                  <a:cubicBezTo>
                    <a:pt x="800" y="17347"/>
                    <a:pt x="823" y="17370"/>
                    <a:pt x="845" y="17370"/>
                  </a:cubicBezTo>
                  <a:cubicBezTo>
                    <a:pt x="868" y="17416"/>
                    <a:pt x="891" y="17461"/>
                    <a:pt x="868" y="17484"/>
                  </a:cubicBezTo>
                  <a:cubicBezTo>
                    <a:pt x="937" y="17553"/>
                    <a:pt x="1005" y="17598"/>
                    <a:pt x="1074" y="17644"/>
                  </a:cubicBezTo>
                  <a:cubicBezTo>
                    <a:pt x="1165" y="17712"/>
                    <a:pt x="1233" y="17758"/>
                    <a:pt x="1325" y="17804"/>
                  </a:cubicBezTo>
                  <a:lnTo>
                    <a:pt x="1370" y="17827"/>
                  </a:lnTo>
                  <a:cubicBezTo>
                    <a:pt x="1416" y="17872"/>
                    <a:pt x="1484" y="17918"/>
                    <a:pt x="1530" y="17941"/>
                  </a:cubicBezTo>
                  <a:lnTo>
                    <a:pt x="1553" y="17964"/>
                  </a:lnTo>
                  <a:lnTo>
                    <a:pt x="1576" y="17964"/>
                  </a:lnTo>
                  <a:cubicBezTo>
                    <a:pt x="1644" y="18009"/>
                    <a:pt x="1713" y="18032"/>
                    <a:pt x="1758" y="18078"/>
                  </a:cubicBezTo>
                  <a:lnTo>
                    <a:pt x="1850" y="18146"/>
                  </a:lnTo>
                  <a:lnTo>
                    <a:pt x="1964" y="18215"/>
                  </a:lnTo>
                  <a:cubicBezTo>
                    <a:pt x="2032" y="18237"/>
                    <a:pt x="2078" y="18260"/>
                    <a:pt x="2124" y="18306"/>
                  </a:cubicBezTo>
                  <a:lnTo>
                    <a:pt x="2192" y="18329"/>
                  </a:lnTo>
                  <a:cubicBezTo>
                    <a:pt x="2443" y="18488"/>
                    <a:pt x="2694" y="18648"/>
                    <a:pt x="2945" y="18808"/>
                  </a:cubicBezTo>
                  <a:lnTo>
                    <a:pt x="2991" y="18831"/>
                  </a:lnTo>
                  <a:lnTo>
                    <a:pt x="3059" y="18899"/>
                  </a:lnTo>
                  <a:lnTo>
                    <a:pt x="3082" y="18899"/>
                  </a:lnTo>
                  <a:lnTo>
                    <a:pt x="3105" y="18922"/>
                  </a:lnTo>
                  <a:lnTo>
                    <a:pt x="3151" y="18945"/>
                  </a:lnTo>
                  <a:cubicBezTo>
                    <a:pt x="3242" y="18991"/>
                    <a:pt x="3333" y="19059"/>
                    <a:pt x="3425" y="19105"/>
                  </a:cubicBezTo>
                  <a:lnTo>
                    <a:pt x="3470" y="19128"/>
                  </a:lnTo>
                  <a:lnTo>
                    <a:pt x="3516" y="19150"/>
                  </a:lnTo>
                  <a:lnTo>
                    <a:pt x="3539" y="19150"/>
                  </a:lnTo>
                  <a:cubicBezTo>
                    <a:pt x="3607" y="19196"/>
                    <a:pt x="3676" y="19242"/>
                    <a:pt x="3744" y="19287"/>
                  </a:cubicBezTo>
                  <a:lnTo>
                    <a:pt x="3881" y="19356"/>
                  </a:lnTo>
                  <a:cubicBezTo>
                    <a:pt x="3972" y="19424"/>
                    <a:pt x="4064" y="19470"/>
                    <a:pt x="4155" y="19516"/>
                  </a:cubicBezTo>
                  <a:cubicBezTo>
                    <a:pt x="4246" y="19584"/>
                    <a:pt x="4338" y="19630"/>
                    <a:pt x="4429" y="19675"/>
                  </a:cubicBezTo>
                  <a:cubicBezTo>
                    <a:pt x="4497" y="19721"/>
                    <a:pt x="4543" y="19744"/>
                    <a:pt x="4589" y="19767"/>
                  </a:cubicBezTo>
                  <a:cubicBezTo>
                    <a:pt x="4657" y="19790"/>
                    <a:pt x="4703" y="19835"/>
                    <a:pt x="4748" y="19858"/>
                  </a:cubicBezTo>
                  <a:lnTo>
                    <a:pt x="4817" y="19881"/>
                  </a:lnTo>
                  <a:cubicBezTo>
                    <a:pt x="4863" y="19926"/>
                    <a:pt x="4908" y="19949"/>
                    <a:pt x="4977" y="19972"/>
                  </a:cubicBezTo>
                  <a:lnTo>
                    <a:pt x="5022" y="20018"/>
                  </a:lnTo>
                  <a:cubicBezTo>
                    <a:pt x="5182" y="20109"/>
                    <a:pt x="5319" y="20178"/>
                    <a:pt x="5479" y="20269"/>
                  </a:cubicBezTo>
                  <a:cubicBezTo>
                    <a:pt x="5593" y="20315"/>
                    <a:pt x="5707" y="20383"/>
                    <a:pt x="5821" y="20451"/>
                  </a:cubicBezTo>
                  <a:lnTo>
                    <a:pt x="5913" y="20497"/>
                  </a:lnTo>
                  <a:cubicBezTo>
                    <a:pt x="6004" y="20520"/>
                    <a:pt x="6095" y="20566"/>
                    <a:pt x="6164" y="20611"/>
                  </a:cubicBezTo>
                  <a:cubicBezTo>
                    <a:pt x="6232" y="20634"/>
                    <a:pt x="6301" y="20680"/>
                    <a:pt x="6369" y="20703"/>
                  </a:cubicBezTo>
                  <a:lnTo>
                    <a:pt x="6506" y="20771"/>
                  </a:lnTo>
                  <a:lnTo>
                    <a:pt x="6597" y="20817"/>
                  </a:lnTo>
                  <a:cubicBezTo>
                    <a:pt x="6643" y="20839"/>
                    <a:pt x="6711" y="20862"/>
                    <a:pt x="6757" y="20908"/>
                  </a:cubicBezTo>
                  <a:lnTo>
                    <a:pt x="6826" y="20931"/>
                  </a:lnTo>
                  <a:cubicBezTo>
                    <a:pt x="6894" y="20976"/>
                    <a:pt x="6985" y="21022"/>
                    <a:pt x="7077" y="21068"/>
                  </a:cubicBezTo>
                  <a:cubicBezTo>
                    <a:pt x="7145" y="21091"/>
                    <a:pt x="7191" y="21113"/>
                    <a:pt x="7259" y="21136"/>
                  </a:cubicBezTo>
                  <a:cubicBezTo>
                    <a:pt x="7328" y="21182"/>
                    <a:pt x="7419" y="21228"/>
                    <a:pt x="7488" y="21250"/>
                  </a:cubicBezTo>
                  <a:lnTo>
                    <a:pt x="7533" y="21273"/>
                  </a:lnTo>
                  <a:cubicBezTo>
                    <a:pt x="7602" y="21296"/>
                    <a:pt x="7670" y="21342"/>
                    <a:pt x="7739" y="21364"/>
                  </a:cubicBezTo>
                  <a:cubicBezTo>
                    <a:pt x="7807" y="21410"/>
                    <a:pt x="7898" y="21456"/>
                    <a:pt x="7967" y="21479"/>
                  </a:cubicBezTo>
                  <a:cubicBezTo>
                    <a:pt x="7990" y="21501"/>
                    <a:pt x="7990" y="21501"/>
                    <a:pt x="8012" y="21501"/>
                  </a:cubicBezTo>
                  <a:lnTo>
                    <a:pt x="8081" y="21547"/>
                  </a:lnTo>
                  <a:cubicBezTo>
                    <a:pt x="8172" y="21593"/>
                    <a:pt x="8264" y="21638"/>
                    <a:pt x="8378" y="21661"/>
                  </a:cubicBezTo>
                  <a:cubicBezTo>
                    <a:pt x="8446" y="21707"/>
                    <a:pt x="8537" y="21730"/>
                    <a:pt x="8606" y="21775"/>
                  </a:cubicBezTo>
                  <a:cubicBezTo>
                    <a:pt x="8697" y="21798"/>
                    <a:pt x="8766" y="21844"/>
                    <a:pt x="8834" y="21867"/>
                  </a:cubicBezTo>
                  <a:lnTo>
                    <a:pt x="8971" y="21912"/>
                  </a:lnTo>
                  <a:cubicBezTo>
                    <a:pt x="9085" y="21958"/>
                    <a:pt x="9199" y="22026"/>
                    <a:pt x="9314" y="22072"/>
                  </a:cubicBezTo>
                  <a:lnTo>
                    <a:pt x="9450" y="22118"/>
                  </a:lnTo>
                  <a:cubicBezTo>
                    <a:pt x="9542" y="22163"/>
                    <a:pt x="9656" y="22232"/>
                    <a:pt x="9770" y="22277"/>
                  </a:cubicBezTo>
                  <a:cubicBezTo>
                    <a:pt x="9930" y="22323"/>
                    <a:pt x="10090" y="22392"/>
                    <a:pt x="10249" y="22437"/>
                  </a:cubicBezTo>
                  <a:cubicBezTo>
                    <a:pt x="10341" y="22483"/>
                    <a:pt x="10432" y="22506"/>
                    <a:pt x="10523" y="22529"/>
                  </a:cubicBezTo>
                  <a:cubicBezTo>
                    <a:pt x="10592" y="22551"/>
                    <a:pt x="10637" y="22574"/>
                    <a:pt x="10706" y="22597"/>
                  </a:cubicBezTo>
                  <a:cubicBezTo>
                    <a:pt x="10774" y="22620"/>
                    <a:pt x="10843" y="22643"/>
                    <a:pt x="10911" y="22666"/>
                  </a:cubicBezTo>
                  <a:lnTo>
                    <a:pt x="10980" y="22711"/>
                  </a:lnTo>
                  <a:cubicBezTo>
                    <a:pt x="11094" y="22734"/>
                    <a:pt x="11208" y="22780"/>
                    <a:pt x="11322" y="22802"/>
                  </a:cubicBezTo>
                  <a:cubicBezTo>
                    <a:pt x="11482" y="22848"/>
                    <a:pt x="11642" y="22894"/>
                    <a:pt x="11801" y="22939"/>
                  </a:cubicBezTo>
                  <a:cubicBezTo>
                    <a:pt x="11893" y="22962"/>
                    <a:pt x="11961" y="22985"/>
                    <a:pt x="12053" y="23008"/>
                  </a:cubicBezTo>
                  <a:lnTo>
                    <a:pt x="12190" y="23031"/>
                  </a:lnTo>
                  <a:cubicBezTo>
                    <a:pt x="12304" y="23031"/>
                    <a:pt x="12441" y="23054"/>
                    <a:pt x="12555" y="23076"/>
                  </a:cubicBezTo>
                  <a:cubicBezTo>
                    <a:pt x="12715" y="23099"/>
                    <a:pt x="12851" y="23099"/>
                    <a:pt x="12988" y="23122"/>
                  </a:cubicBezTo>
                  <a:lnTo>
                    <a:pt x="13536" y="23122"/>
                  </a:lnTo>
                  <a:cubicBezTo>
                    <a:pt x="13559" y="23099"/>
                    <a:pt x="13605" y="23099"/>
                    <a:pt x="13628" y="23076"/>
                  </a:cubicBezTo>
                  <a:cubicBezTo>
                    <a:pt x="13650" y="23054"/>
                    <a:pt x="13673" y="23031"/>
                    <a:pt x="13673" y="23008"/>
                  </a:cubicBezTo>
                  <a:cubicBezTo>
                    <a:pt x="13696" y="22962"/>
                    <a:pt x="13696" y="22939"/>
                    <a:pt x="13696" y="22894"/>
                  </a:cubicBezTo>
                  <a:cubicBezTo>
                    <a:pt x="13742" y="22825"/>
                    <a:pt x="13787" y="22757"/>
                    <a:pt x="13833" y="22688"/>
                  </a:cubicBezTo>
                  <a:cubicBezTo>
                    <a:pt x="13879" y="22620"/>
                    <a:pt x="13924" y="22551"/>
                    <a:pt x="13970" y="22483"/>
                  </a:cubicBezTo>
                  <a:cubicBezTo>
                    <a:pt x="14038" y="22369"/>
                    <a:pt x="14107" y="22255"/>
                    <a:pt x="14198" y="22141"/>
                  </a:cubicBezTo>
                  <a:lnTo>
                    <a:pt x="14221" y="22095"/>
                  </a:lnTo>
                  <a:cubicBezTo>
                    <a:pt x="14289" y="21981"/>
                    <a:pt x="14335" y="21889"/>
                    <a:pt x="14404" y="21798"/>
                  </a:cubicBezTo>
                  <a:lnTo>
                    <a:pt x="14449" y="21707"/>
                  </a:lnTo>
                  <a:cubicBezTo>
                    <a:pt x="14495" y="21638"/>
                    <a:pt x="14518" y="21593"/>
                    <a:pt x="14563" y="21524"/>
                  </a:cubicBezTo>
                  <a:lnTo>
                    <a:pt x="14586" y="21501"/>
                  </a:lnTo>
                  <a:lnTo>
                    <a:pt x="14609" y="21456"/>
                  </a:lnTo>
                  <a:cubicBezTo>
                    <a:pt x="14632" y="21387"/>
                    <a:pt x="14677" y="21342"/>
                    <a:pt x="14700" y="21273"/>
                  </a:cubicBezTo>
                  <a:cubicBezTo>
                    <a:pt x="14746" y="21182"/>
                    <a:pt x="14792" y="21113"/>
                    <a:pt x="14814" y="21022"/>
                  </a:cubicBezTo>
                  <a:cubicBezTo>
                    <a:pt x="14906" y="20885"/>
                    <a:pt x="14974" y="20725"/>
                    <a:pt x="15043" y="20588"/>
                  </a:cubicBezTo>
                  <a:cubicBezTo>
                    <a:pt x="15111" y="20474"/>
                    <a:pt x="15157" y="20383"/>
                    <a:pt x="15248" y="20269"/>
                  </a:cubicBezTo>
                  <a:cubicBezTo>
                    <a:pt x="15271" y="20223"/>
                    <a:pt x="15294" y="20200"/>
                    <a:pt x="15317" y="20155"/>
                  </a:cubicBezTo>
                  <a:lnTo>
                    <a:pt x="15294" y="20155"/>
                  </a:lnTo>
                  <a:lnTo>
                    <a:pt x="15362" y="20063"/>
                  </a:lnTo>
                  <a:cubicBezTo>
                    <a:pt x="15385" y="20018"/>
                    <a:pt x="15408" y="19972"/>
                    <a:pt x="15454" y="19904"/>
                  </a:cubicBezTo>
                  <a:lnTo>
                    <a:pt x="15522" y="19812"/>
                  </a:lnTo>
                  <a:lnTo>
                    <a:pt x="15659" y="19561"/>
                  </a:lnTo>
                  <a:lnTo>
                    <a:pt x="15727" y="19447"/>
                  </a:lnTo>
                  <a:cubicBezTo>
                    <a:pt x="15750" y="19402"/>
                    <a:pt x="15796" y="19333"/>
                    <a:pt x="15819" y="19265"/>
                  </a:cubicBezTo>
                  <a:cubicBezTo>
                    <a:pt x="15864" y="19196"/>
                    <a:pt x="15887" y="19150"/>
                    <a:pt x="15910" y="19082"/>
                  </a:cubicBezTo>
                  <a:cubicBezTo>
                    <a:pt x="15956" y="19036"/>
                    <a:pt x="16001" y="18968"/>
                    <a:pt x="16024" y="18899"/>
                  </a:cubicBezTo>
                  <a:lnTo>
                    <a:pt x="16047" y="18854"/>
                  </a:lnTo>
                  <a:lnTo>
                    <a:pt x="16138" y="18717"/>
                  </a:lnTo>
                  <a:cubicBezTo>
                    <a:pt x="16161" y="18671"/>
                    <a:pt x="16207" y="18603"/>
                    <a:pt x="16252" y="18534"/>
                  </a:cubicBezTo>
                  <a:lnTo>
                    <a:pt x="16275" y="18443"/>
                  </a:lnTo>
                  <a:cubicBezTo>
                    <a:pt x="16298" y="18420"/>
                    <a:pt x="16321" y="18374"/>
                    <a:pt x="16344" y="18329"/>
                  </a:cubicBezTo>
                  <a:cubicBezTo>
                    <a:pt x="16389" y="18283"/>
                    <a:pt x="16412" y="18215"/>
                    <a:pt x="16435" y="18169"/>
                  </a:cubicBezTo>
                  <a:lnTo>
                    <a:pt x="16481" y="18078"/>
                  </a:lnTo>
                  <a:lnTo>
                    <a:pt x="16504" y="18055"/>
                  </a:lnTo>
                  <a:lnTo>
                    <a:pt x="16595" y="17895"/>
                  </a:lnTo>
                  <a:cubicBezTo>
                    <a:pt x="16618" y="17849"/>
                    <a:pt x="16640" y="17804"/>
                    <a:pt x="16663" y="17758"/>
                  </a:cubicBezTo>
                  <a:lnTo>
                    <a:pt x="16686" y="17712"/>
                  </a:lnTo>
                  <a:cubicBezTo>
                    <a:pt x="16732" y="17644"/>
                    <a:pt x="16800" y="17553"/>
                    <a:pt x="16846" y="17461"/>
                  </a:cubicBezTo>
                  <a:lnTo>
                    <a:pt x="16869" y="17370"/>
                  </a:lnTo>
                  <a:lnTo>
                    <a:pt x="16960" y="17233"/>
                  </a:lnTo>
                  <a:lnTo>
                    <a:pt x="16983" y="17187"/>
                  </a:lnTo>
                  <a:cubicBezTo>
                    <a:pt x="17006" y="17142"/>
                    <a:pt x="17051" y="17073"/>
                    <a:pt x="17074" y="17005"/>
                  </a:cubicBezTo>
                  <a:lnTo>
                    <a:pt x="17097" y="16959"/>
                  </a:lnTo>
                  <a:lnTo>
                    <a:pt x="17188" y="16799"/>
                  </a:lnTo>
                  <a:lnTo>
                    <a:pt x="17257" y="16662"/>
                  </a:lnTo>
                  <a:lnTo>
                    <a:pt x="17302" y="16594"/>
                  </a:lnTo>
                  <a:lnTo>
                    <a:pt x="17371" y="16480"/>
                  </a:lnTo>
                  <a:cubicBezTo>
                    <a:pt x="17417" y="16389"/>
                    <a:pt x="17462" y="16274"/>
                    <a:pt x="17531" y="16183"/>
                  </a:cubicBezTo>
                  <a:cubicBezTo>
                    <a:pt x="17599" y="16046"/>
                    <a:pt x="17690" y="15909"/>
                    <a:pt x="17759" y="15772"/>
                  </a:cubicBezTo>
                  <a:cubicBezTo>
                    <a:pt x="17805" y="15681"/>
                    <a:pt x="17873" y="15567"/>
                    <a:pt x="17941" y="15476"/>
                  </a:cubicBezTo>
                  <a:lnTo>
                    <a:pt x="17987" y="15384"/>
                  </a:lnTo>
                  <a:cubicBezTo>
                    <a:pt x="18033" y="15293"/>
                    <a:pt x="18078" y="15224"/>
                    <a:pt x="18124" y="15156"/>
                  </a:cubicBezTo>
                  <a:lnTo>
                    <a:pt x="18147" y="15133"/>
                  </a:lnTo>
                  <a:cubicBezTo>
                    <a:pt x="18170" y="15065"/>
                    <a:pt x="18193" y="15019"/>
                    <a:pt x="18238" y="14973"/>
                  </a:cubicBezTo>
                  <a:lnTo>
                    <a:pt x="18307" y="14836"/>
                  </a:lnTo>
                  <a:cubicBezTo>
                    <a:pt x="18352" y="14722"/>
                    <a:pt x="18421" y="14608"/>
                    <a:pt x="18489" y="14517"/>
                  </a:cubicBezTo>
                  <a:cubicBezTo>
                    <a:pt x="18535" y="14426"/>
                    <a:pt x="18581" y="14357"/>
                    <a:pt x="18626" y="14266"/>
                  </a:cubicBezTo>
                  <a:lnTo>
                    <a:pt x="18649" y="14220"/>
                  </a:lnTo>
                  <a:cubicBezTo>
                    <a:pt x="18672" y="14175"/>
                    <a:pt x="18718" y="14129"/>
                    <a:pt x="18740" y="14083"/>
                  </a:cubicBezTo>
                  <a:lnTo>
                    <a:pt x="18877" y="13832"/>
                  </a:lnTo>
                  <a:lnTo>
                    <a:pt x="18900" y="13786"/>
                  </a:lnTo>
                  <a:cubicBezTo>
                    <a:pt x="18991" y="13650"/>
                    <a:pt x="19083" y="13467"/>
                    <a:pt x="19174" y="13330"/>
                  </a:cubicBezTo>
                  <a:cubicBezTo>
                    <a:pt x="19193" y="13293"/>
                    <a:pt x="19212" y="13270"/>
                    <a:pt x="19230" y="13239"/>
                  </a:cubicBezTo>
                  <a:lnTo>
                    <a:pt x="19230" y="13239"/>
                  </a:lnTo>
                  <a:cubicBezTo>
                    <a:pt x="19243" y="13238"/>
                    <a:pt x="19243" y="13234"/>
                    <a:pt x="19243" y="13216"/>
                  </a:cubicBezTo>
                  <a:lnTo>
                    <a:pt x="19243" y="13216"/>
                  </a:lnTo>
                  <a:cubicBezTo>
                    <a:pt x="19243" y="13216"/>
                    <a:pt x="19243" y="13216"/>
                    <a:pt x="19243" y="13216"/>
                  </a:cubicBezTo>
                  <a:lnTo>
                    <a:pt x="19243" y="13216"/>
                  </a:lnTo>
                  <a:lnTo>
                    <a:pt x="19220" y="13239"/>
                  </a:lnTo>
                  <a:cubicBezTo>
                    <a:pt x="19243" y="13193"/>
                    <a:pt x="19265" y="13170"/>
                    <a:pt x="19288" y="13125"/>
                  </a:cubicBezTo>
                  <a:lnTo>
                    <a:pt x="19311" y="13102"/>
                  </a:lnTo>
                  <a:lnTo>
                    <a:pt x="19334" y="13056"/>
                  </a:lnTo>
                  <a:lnTo>
                    <a:pt x="19357" y="13010"/>
                  </a:lnTo>
                  <a:cubicBezTo>
                    <a:pt x="19402" y="12965"/>
                    <a:pt x="19425" y="12919"/>
                    <a:pt x="19448" y="12873"/>
                  </a:cubicBezTo>
                  <a:lnTo>
                    <a:pt x="19516" y="12759"/>
                  </a:lnTo>
                  <a:lnTo>
                    <a:pt x="19539" y="12714"/>
                  </a:lnTo>
                  <a:lnTo>
                    <a:pt x="19562" y="12668"/>
                  </a:lnTo>
                  <a:lnTo>
                    <a:pt x="19585" y="12668"/>
                  </a:lnTo>
                  <a:lnTo>
                    <a:pt x="19631" y="12577"/>
                  </a:lnTo>
                  <a:cubicBezTo>
                    <a:pt x="19653" y="12531"/>
                    <a:pt x="19699" y="12463"/>
                    <a:pt x="19722" y="12417"/>
                  </a:cubicBezTo>
                  <a:lnTo>
                    <a:pt x="19745" y="12371"/>
                  </a:lnTo>
                  <a:cubicBezTo>
                    <a:pt x="19768" y="12349"/>
                    <a:pt x="19790" y="12303"/>
                    <a:pt x="19813" y="12257"/>
                  </a:cubicBezTo>
                  <a:lnTo>
                    <a:pt x="19882" y="12166"/>
                  </a:lnTo>
                  <a:cubicBezTo>
                    <a:pt x="19950" y="12006"/>
                    <a:pt x="20041" y="11869"/>
                    <a:pt x="20133" y="11709"/>
                  </a:cubicBezTo>
                  <a:lnTo>
                    <a:pt x="20178" y="11641"/>
                  </a:lnTo>
                  <a:cubicBezTo>
                    <a:pt x="20201" y="11595"/>
                    <a:pt x="20224" y="11572"/>
                    <a:pt x="20247" y="11527"/>
                  </a:cubicBezTo>
                  <a:lnTo>
                    <a:pt x="20270" y="11481"/>
                  </a:lnTo>
                  <a:cubicBezTo>
                    <a:pt x="20315" y="11413"/>
                    <a:pt x="20361" y="11321"/>
                    <a:pt x="20407" y="11253"/>
                  </a:cubicBezTo>
                  <a:cubicBezTo>
                    <a:pt x="20475" y="11116"/>
                    <a:pt x="20544" y="11002"/>
                    <a:pt x="20612" y="10888"/>
                  </a:cubicBezTo>
                  <a:lnTo>
                    <a:pt x="20635" y="10842"/>
                  </a:lnTo>
                  <a:cubicBezTo>
                    <a:pt x="20703" y="10728"/>
                    <a:pt x="20772" y="10614"/>
                    <a:pt x="20817" y="10500"/>
                  </a:cubicBezTo>
                  <a:lnTo>
                    <a:pt x="20886" y="10408"/>
                  </a:lnTo>
                  <a:cubicBezTo>
                    <a:pt x="20909" y="10317"/>
                    <a:pt x="20954" y="10249"/>
                    <a:pt x="21000" y="10180"/>
                  </a:cubicBezTo>
                  <a:lnTo>
                    <a:pt x="21023" y="10134"/>
                  </a:lnTo>
                  <a:cubicBezTo>
                    <a:pt x="21046" y="10066"/>
                    <a:pt x="21069" y="10020"/>
                    <a:pt x="21114" y="9975"/>
                  </a:cubicBezTo>
                  <a:lnTo>
                    <a:pt x="21137" y="9929"/>
                  </a:lnTo>
                  <a:cubicBezTo>
                    <a:pt x="21206" y="9792"/>
                    <a:pt x="21274" y="9655"/>
                    <a:pt x="21365" y="9518"/>
                  </a:cubicBezTo>
                  <a:cubicBezTo>
                    <a:pt x="21388" y="9450"/>
                    <a:pt x="21434" y="9381"/>
                    <a:pt x="21457" y="9313"/>
                  </a:cubicBezTo>
                  <a:cubicBezTo>
                    <a:pt x="21502" y="9244"/>
                    <a:pt x="21548" y="9176"/>
                    <a:pt x="21594" y="9084"/>
                  </a:cubicBezTo>
                  <a:cubicBezTo>
                    <a:pt x="21662" y="8925"/>
                    <a:pt x="21753" y="8788"/>
                    <a:pt x="21845" y="8651"/>
                  </a:cubicBezTo>
                  <a:cubicBezTo>
                    <a:pt x="21890" y="8582"/>
                    <a:pt x="21936" y="8514"/>
                    <a:pt x="21959" y="8445"/>
                  </a:cubicBezTo>
                  <a:cubicBezTo>
                    <a:pt x="21982" y="8400"/>
                    <a:pt x="22027" y="8354"/>
                    <a:pt x="22050" y="8308"/>
                  </a:cubicBezTo>
                  <a:lnTo>
                    <a:pt x="22096" y="8240"/>
                  </a:lnTo>
                  <a:lnTo>
                    <a:pt x="22187" y="8080"/>
                  </a:lnTo>
                  <a:cubicBezTo>
                    <a:pt x="22233" y="7989"/>
                    <a:pt x="22301" y="7898"/>
                    <a:pt x="22347" y="7806"/>
                  </a:cubicBezTo>
                  <a:lnTo>
                    <a:pt x="22461" y="7601"/>
                  </a:lnTo>
                  <a:cubicBezTo>
                    <a:pt x="22507" y="7532"/>
                    <a:pt x="22552" y="7464"/>
                    <a:pt x="22598" y="7373"/>
                  </a:cubicBezTo>
                  <a:lnTo>
                    <a:pt x="22644" y="7281"/>
                  </a:lnTo>
                  <a:cubicBezTo>
                    <a:pt x="22689" y="7213"/>
                    <a:pt x="22712" y="7167"/>
                    <a:pt x="22758" y="7099"/>
                  </a:cubicBezTo>
                  <a:lnTo>
                    <a:pt x="22780" y="7053"/>
                  </a:lnTo>
                  <a:lnTo>
                    <a:pt x="22803" y="6985"/>
                  </a:lnTo>
                  <a:lnTo>
                    <a:pt x="22826" y="6985"/>
                  </a:lnTo>
                  <a:cubicBezTo>
                    <a:pt x="22826" y="6962"/>
                    <a:pt x="22826" y="6962"/>
                    <a:pt x="22849" y="6939"/>
                  </a:cubicBezTo>
                  <a:lnTo>
                    <a:pt x="22849" y="6916"/>
                  </a:lnTo>
                  <a:cubicBezTo>
                    <a:pt x="22872" y="6893"/>
                    <a:pt x="22872" y="6893"/>
                    <a:pt x="22872" y="6893"/>
                  </a:cubicBezTo>
                  <a:cubicBezTo>
                    <a:pt x="22895" y="6870"/>
                    <a:pt x="22917" y="6825"/>
                    <a:pt x="22917" y="6802"/>
                  </a:cubicBezTo>
                  <a:cubicBezTo>
                    <a:pt x="22917" y="6756"/>
                    <a:pt x="22940" y="6711"/>
                    <a:pt x="22940" y="6688"/>
                  </a:cubicBezTo>
                  <a:cubicBezTo>
                    <a:pt x="22940" y="6642"/>
                    <a:pt x="22940" y="6597"/>
                    <a:pt x="22917" y="6574"/>
                  </a:cubicBezTo>
                  <a:cubicBezTo>
                    <a:pt x="22917" y="6528"/>
                    <a:pt x="22917" y="6460"/>
                    <a:pt x="22895" y="6414"/>
                  </a:cubicBezTo>
                  <a:cubicBezTo>
                    <a:pt x="22872" y="6345"/>
                    <a:pt x="22849" y="6300"/>
                    <a:pt x="22803" y="6231"/>
                  </a:cubicBezTo>
                  <a:cubicBezTo>
                    <a:pt x="22780" y="6163"/>
                    <a:pt x="22735" y="6117"/>
                    <a:pt x="22689" y="6072"/>
                  </a:cubicBezTo>
                  <a:lnTo>
                    <a:pt x="22666" y="6049"/>
                  </a:lnTo>
                  <a:cubicBezTo>
                    <a:pt x="22507" y="5843"/>
                    <a:pt x="22301" y="5684"/>
                    <a:pt x="22119" y="5547"/>
                  </a:cubicBezTo>
                  <a:lnTo>
                    <a:pt x="22096" y="5524"/>
                  </a:lnTo>
                  <a:lnTo>
                    <a:pt x="22027" y="5455"/>
                  </a:lnTo>
                  <a:lnTo>
                    <a:pt x="21845" y="5318"/>
                  </a:lnTo>
                  <a:cubicBezTo>
                    <a:pt x="21753" y="5204"/>
                    <a:pt x="21616" y="5136"/>
                    <a:pt x="21502" y="5044"/>
                  </a:cubicBezTo>
                  <a:lnTo>
                    <a:pt x="21479" y="4999"/>
                  </a:lnTo>
                  <a:lnTo>
                    <a:pt x="21342" y="4907"/>
                  </a:lnTo>
                  <a:cubicBezTo>
                    <a:pt x="21274" y="4839"/>
                    <a:pt x="21183" y="4771"/>
                    <a:pt x="21091" y="4725"/>
                  </a:cubicBezTo>
                  <a:cubicBezTo>
                    <a:pt x="20954" y="4611"/>
                    <a:pt x="20840" y="4519"/>
                    <a:pt x="20703" y="4428"/>
                  </a:cubicBezTo>
                  <a:cubicBezTo>
                    <a:pt x="20635" y="4382"/>
                    <a:pt x="20566" y="4337"/>
                    <a:pt x="20498" y="4291"/>
                  </a:cubicBezTo>
                  <a:cubicBezTo>
                    <a:pt x="20429" y="4246"/>
                    <a:pt x="20361" y="4177"/>
                    <a:pt x="20293" y="4131"/>
                  </a:cubicBezTo>
                  <a:cubicBezTo>
                    <a:pt x="20270" y="4109"/>
                    <a:pt x="20224" y="4086"/>
                    <a:pt x="20201" y="4086"/>
                  </a:cubicBezTo>
                  <a:cubicBezTo>
                    <a:pt x="20178" y="4040"/>
                    <a:pt x="20133" y="4017"/>
                    <a:pt x="20110" y="3994"/>
                  </a:cubicBezTo>
                  <a:cubicBezTo>
                    <a:pt x="20041" y="3949"/>
                    <a:pt x="19950" y="3903"/>
                    <a:pt x="19882" y="3858"/>
                  </a:cubicBezTo>
                  <a:cubicBezTo>
                    <a:pt x="19790" y="3789"/>
                    <a:pt x="19699" y="3721"/>
                    <a:pt x="19585" y="3652"/>
                  </a:cubicBezTo>
                  <a:lnTo>
                    <a:pt x="19471" y="3584"/>
                  </a:lnTo>
                  <a:cubicBezTo>
                    <a:pt x="19425" y="3561"/>
                    <a:pt x="19402" y="3538"/>
                    <a:pt x="19357" y="3515"/>
                  </a:cubicBezTo>
                  <a:cubicBezTo>
                    <a:pt x="19334" y="3492"/>
                    <a:pt x="19288" y="3469"/>
                    <a:pt x="19243" y="3424"/>
                  </a:cubicBezTo>
                  <a:lnTo>
                    <a:pt x="19083" y="3310"/>
                  </a:lnTo>
                  <a:lnTo>
                    <a:pt x="19014" y="3287"/>
                  </a:lnTo>
                  <a:cubicBezTo>
                    <a:pt x="18877" y="3196"/>
                    <a:pt x="18740" y="3104"/>
                    <a:pt x="18603" y="3013"/>
                  </a:cubicBezTo>
                  <a:cubicBezTo>
                    <a:pt x="18489" y="2944"/>
                    <a:pt x="18352" y="2876"/>
                    <a:pt x="18238" y="2808"/>
                  </a:cubicBezTo>
                  <a:lnTo>
                    <a:pt x="18147" y="2739"/>
                  </a:lnTo>
                  <a:lnTo>
                    <a:pt x="18124" y="2739"/>
                  </a:lnTo>
                  <a:cubicBezTo>
                    <a:pt x="17987" y="2648"/>
                    <a:pt x="17827" y="2579"/>
                    <a:pt x="17690" y="2488"/>
                  </a:cubicBezTo>
                  <a:lnTo>
                    <a:pt x="17462" y="2374"/>
                  </a:lnTo>
                  <a:cubicBezTo>
                    <a:pt x="17234" y="2260"/>
                    <a:pt x="17006" y="2123"/>
                    <a:pt x="16755" y="2009"/>
                  </a:cubicBezTo>
                  <a:lnTo>
                    <a:pt x="16595" y="1940"/>
                  </a:lnTo>
                  <a:lnTo>
                    <a:pt x="16526" y="1895"/>
                  </a:lnTo>
                  <a:lnTo>
                    <a:pt x="16458" y="1872"/>
                  </a:lnTo>
                  <a:cubicBezTo>
                    <a:pt x="16321" y="1803"/>
                    <a:pt x="16184" y="1735"/>
                    <a:pt x="16047" y="1689"/>
                  </a:cubicBezTo>
                  <a:cubicBezTo>
                    <a:pt x="15887" y="1621"/>
                    <a:pt x="15727" y="1552"/>
                    <a:pt x="15568" y="1484"/>
                  </a:cubicBezTo>
                  <a:cubicBezTo>
                    <a:pt x="15408" y="1415"/>
                    <a:pt x="15248" y="1347"/>
                    <a:pt x="15088" y="1301"/>
                  </a:cubicBezTo>
                  <a:cubicBezTo>
                    <a:pt x="14997" y="1255"/>
                    <a:pt x="14883" y="1210"/>
                    <a:pt x="14792" y="1187"/>
                  </a:cubicBezTo>
                  <a:cubicBezTo>
                    <a:pt x="14723" y="1164"/>
                    <a:pt x="14677" y="1141"/>
                    <a:pt x="14609" y="1118"/>
                  </a:cubicBezTo>
                  <a:lnTo>
                    <a:pt x="14495" y="1073"/>
                  </a:lnTo>
                  <a:cubicBezTo>
                    <a:pt x="14381" y="1027"/>
                    <a:pt x="14244" y="982"/>
                    <a:pt x="14130" y="936"/>
                  </a:cubicBezTo>
                  <a:cubicBezTo>
                    <a:pt x="14038" y="913"/>
                    <a:pt x="13924" y="890"/>
                    <a:pt x="13833" y="845"/>
                  </a:cubicBezTo>
                  <a:cubicBezTo>
                    <a:pt x="13764" y="845"/>
                    <a:pt x="13696" y="822"/>
                    <a:pt x="13628" y="799"/>
                  </a:cubicBezTo>
                  <a:cubicBezTo>
                    <a:pt x="13582" y="776"/>
                    <a:pt x="13536" y="776"/>
                    <a:pt x="13513" y="753"/>
                  </a:cubicBezTo>
                  <a:cubicBezTo>
                    <a:pt x="13468" y="753"/>
                    <a:pt x="13422" y="730"/>
                    <a:pt x="13376" y="708"/>
                  </a:cubicBezTo>
                  <a:cubicBezTo>
                    <a:pt x="13308" y="708"/>
                    <a:pt x="13239" y="685"/>
                    <a:pt x="13194" y="662"/>
                  </a:cubicBezTo>
                  <a:lnTo>
                    <a:pt x="13125" y="639"/>
                  </a:lnTo>
                  <a:cubicBezTo>
                    <a:pt x="13011" y="616"/>
                    <a:pt x="12920" y="593"/>
                    <a:pt x="12829" y="571"/>
                  </a:cubicBezTo>
                  <a:cubicBezTo>
                    <a:pt x="12760" y="548"/>
                    <a:pt x="12692" y="525"/>
                    <a:pt x="12623" y="502"/>
                  </a:cubicBezTo>
                  <a:cubicBezTo>
                    <a:pt x="12463" y="479"/>
                    <a:pt x="12326" y="434"/>
                    <a:pt x="12167" y="388"/>
                  </a:cubicBezTo>
                  <a:lnTo>
                    <a:pt x="12121" y="388"/>
                  </a:lnTo>
                  <a:lnTo>
                    <a:pt x="12053" y="365"/>
                  </a:lnTo>
                  <a:cubicBezTo>
                    <a:pt x="11916" y="342"/>
                    <a:pt x="11779" y="297"/>
                    <a:pt x="11642" y="274"/>
                  </a:cubicBezTo>
                  <a:cubicBezTo>
                    <a:pt x="11459" y="228"/>
                    <a:pt x="11277" y="205"/>
                    <a:pt x="11094" y="160"/>
                  </a:cubicBezTo>
                  <a:cubicBezTo>
                    <a:pt x="10957" y="160"/>
                    <a:pt x="10797" y="114"/>
                    <a:pt x="10615" y="114"/>
                  </a:cubicBezTo>
                  <a:lnTo>
                    <a:pt x="10523" y="114"/>
                  </a:lnTo>
                  <a:cubicBezTo>
                    <a:pt x="10478" y="114"/>
                    <a:pt x="10409" y="91"/>
                    <a:pt x="10363" y="91"/>
                  </a:cubicBezTo>
                  <a:lnTo>
                    <a:pt x="10067" y="91"/>
                  </a:lnTo>
                  <a:cubicBezTo>
                    <a:pt x="9998" y="46"/>
                    <a:pt x="9930" y="46"/>
                    <a:pt x="9884" y="23"/>
                  </a:cubicBezTo>
                  <a:cubicBezTo>
                    <a:pt x="9816" y="0"/>
                    <a:pt x="9747" y="0"/>
                    <a:pt x="9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320759" y="2833284"/>
              <a:ext cx="149436" cy="99642"/>
            </a:xfrm>
            <a:custGeom>
              <a:avLst/>
              <a:gdLst/>
              <a:ahLst/>
              <a:cxnLst/>
              <a:rect l="l" t="t" r="r" b="b"/>
              <a:pathLst>
                <a:path w="2671" h="1781" extrusionOk="0">
                  <a:moveTo>
                    <a:pt x="411" y="0"/>
                  </a:moveTo>
                  <a:cubicBezTo>
                    <a:pt x="366" y="0"/>
                    <a:pt x="320" y="23"/>
                    <a:pt x="274" y="23"/>
                  </a:cubicBezTo>
                  <a:cubicBezTo>
                    <a:pt x="229" y="46"/>
                    <a:pt x="183" y="69"/>
                    <a:pt x="160" y="92"/>
                  </a:cubicBezTo>
                  <a:cubicBezTo>
                    <a:pt x="137" y="115"/>
                    <a:pt x="115" y="115"/>
                    <a:pt x="115" y="137"/>
                  </a:cubicBezTo>
                  <a:cubicBezTo>
                    <a:pt x="92" y="137"/>
                    <a:pt x="69" y="137"/>
                    <a:pt x="46" y="160"/>
                  </a:cubicBezTo>
                  <a:cubicBezTo>
                    <a:pt x="23" y="160"/>
                    <a:pt x="0" y="183"/>
                    <a:pt x="0" y="206"/>
                  </a:cubicBezTo>
                  <a:cubicBezTo>
                    <a:pt x="0" y="229"/>
                    <a:pt x="0" y="252"/>
                    <a:pt x="23" y="274"/>
                  </a:cubicBezTo>
                  <a:cubicBezTo>
                    <a:pt x="46" y="343"/>
                    <a:pt x="69" y="411"/>
                    <a:pt x="92" y="480"/>
                  </a:cubicBezTo>
                  <a:cubicBezTo>
                    <a:pt x="137" y="548"/>
                    <a:pt x="183" y="594"/>
                    <a:pt x="206" y="662"/>
                  </a:cubicBezTo>
                  <a:cubicBezTo>
                    <a:pt x="297" y="777"/>
                    <a:pt x="388" y="891"/>
                    <a:pt x="503" y="1005"/>
                  </a:cubicBezTo>
                  <a:cubicBezTo>
                    <a:pt x="548" y="1050"/>
                    <a:pt x="617" y="1119"/>
                    <a:pt x="685" y="1165"/>
                  </a:cubicBezTo>
                  <a:cubicBezTo>
                    <a:pt x="754" y="1210"/>
                    <a:pt x="822" y="1256"/>
                    <a:pt x="868" y="1302"/>
                  </a:cubicBezTo>
                  <a:cubicBezTo>
                    <a:pt x="936" y="1347"/>
                    <a:pt x="1005" y="1370"/>
                    <a:pt x="1050" y="1416"/>
                  </a:cubicBezTo>
                  <a:cubicBezTo>
                    <a:pt x="1119" y="1461"/>
                    <a:pt x="1210" y="1484"/>
                    <a:pt x="1279" y="1507"/>
                  </a:cubicBezTo>
                  <a:cubicBezTo>
                    <a:pt x="1416" y="1575"/>
                    <a:pt x="1553" y="1644"/>
                    <a:pt x="1712" y="1667"/>
                  </a:cubicBezTo>
                  <a:cubicBezTo>
                    <a:pt x="1781" y="1690"/>
                    <a:pt x="1849" y="1712"/>
                    <a:pt x="1918" y="1735"/>
                  </a:cubicBezTo>
                  <a:cubicBezTo>
                    <a:pt x="1986" y="1758"/>
                    <a:pt x="2055" y="1758"/>
                    <a:pt x="2146" y="1781"/>
                  </a:cubicBezTo>
                  <a:lnTo>
                    <a:pt x="2329" y="1781"/>
                  </a:lnTo>
                  <a:cubicBezTo>
                    <a:pt x="2420" y="1781"/>
                    <a:pt x="2534" y="1781"/>
                    <a:pt x="2602" y="1690"/>
                  </a:cubicBezTo>
                  <a:cubicBezTo>
                    <a:pt x="2625" y="1667"/>
                    <a:pt x="2648" y="1644"/>
                    <a:pt x="2671" y="1598"/>
                  </a:cubicBezTo>
                  <a:cubicBezTo>
                    <a:pt x="2671" y="1553"/>
                    <a:pt x="2671" y="1507"/>
                    <a:pt x="2671" y="1484"/>
                  </a:cubicBezTo>
                  <a:cubicBezTo>
                    <a:pt x="2648" y="1461"/>
                    <a:pt x="2648" y="1416"/>
                    <a:pt x="2648" y="1416"/>
                  </a:cubicBezTo>
                  <a:cubicBezTo>
                    <a:pt x="2625" y="1370"/>
                    <a:pt x="2625" y="1347"/>
                    <a:pt x="2602" y="1324"/>
                  </a:cubicBezTo>
                  <a:cubicBezTo>
                    <a:pt x="2557" y="1233"/>
                    <a:pt x="2511" y="1165"/>
                    <a:pt x="2466" y="1119"/>
                  </a:cubicBezTo>
                  <a:cubicBezTo>
                    <a:pt x="2420" y="1050"/>
                    <a:pt x="2374" y="982"/>
                    <a:pt x="2306" y="914"/>
                  </a:cubicBezTo>
                  <a:cubicBezTo>
                    <a:pt x="2260" y="845"/>
                    <a:pt x="2192" y="777"/>
                    <a:pt x="2123" y="731"/>
                  </a:cubicBezTo>
                  <a:cubicBezTo>
                    <a:pt x="2055" y="662"/>
                    <a:pt x="1986" y="594"/>
                    <a:pt x="1895" y="548"/>
                  </a:cubicBezTo>
                  <a:cubicBezTo>
                    <a:pt x="1826" y="480"/>
                    <a:pt x="1758" y="434"/>
                    <a:pt x="1667" y="389"/>
                  </a:cubicBezTo>
                  <a:cubicBezTo>
                    <a:pt x="1507" y="297"/>
                    <a:pt x="1324" y="206"/>
                    <a:pt x="1142" y="137"/>
                  </a:cubicBezTo>
                  <a:cubicBezTo>
                    <a:pt x="982" y="92"/>
                    <a:pt x="799" y="46"/>
                    <a:pt x="640" y="23"/>
                  </a:cubicBezTo>
                  <a:cubicBezTo>
                    <a:pt x="571" y="23"/>
                    <a:pt x="503"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281203" y="2086206"/>
              <a:ext cx="661579" cy="516004"/>
            </a:xfrm>
            <a:custGeom>
              <a:avLst/>
              <a:gdLst/>
              <a:ahLst/>
              <a:cxnLst/>
              <a:rect l="l" t="t" r="r" b="b"/>
              <a:pathLst>
                <a:path w="11825" h="9223" extrusionOk="0">
                  <a:moveTo>
                    <a:pt x="2238" y="1"/>
                  </a:moveTo>
                  <a:cubicBezTo>
                    <a:pt x="2215" y="1"/>
                    <a:pt x="2169" y="1"/>
                    <a:pt x="2169" y="46"/>
                  </a:cubicBezTo>
                  <a:cubicBezTo>
                    <a:pt x="2147" y="46"/>
                    <a:pt x="2147" y="46"/>
                    <a:pt x="2147" y="69"/>
                  </a:cubicBezTo>
                  <a:cubicBezTo>
                    <a:pt x="2124" y="69"/>
                    <a:pt x="2124" y="92"/>
                    <a:pt x="2101" y="115"/>
                  </a:cubicBezTo>
                  <a:lnTo>
                    <a:pt x="2101" y="138"/>
                  </a:lnTo>
                  <a:lnTo>
                    <a:pt x="2101" y="160"/>
                  </a:lnTo>
                  <a:cubicBezTo>
                    <a:pt x="2078" y="206"/>
                    <a:pt x="2055" y="252"/>
                    <a:pt x="2032" y="297"/>
                  </a:cubicBezTo>
                  <a:lnTo>
                    <a:pt x="1941" y="480"/>
                  </a:lnTo>
                  <a:cubicBezTo>
                    <a:pt x="1873" y="594"/>
                    <a:pt x="1827" y="708"/>
                    <a:pt x="1759" y="845"/>
                  </a:cubicBezTo>
                  <a:cubicBezTo>
                    <a:pt x="1713" y="891"/>
                    <a:pt x="1690" y="959"/>
                    <a:pt x="1667" y="1005"/>
                  </a:cubicBezTo>
                  <a:lnTo>
                    <a:pt x="1622" y="1074"/>
                  </a:lnTo>
                  <a:lnTo>
                    <a:pt x="1622" y="1096"/>
                  </a:lnTo>
                  <a:lnTo>
                    <a:pt x="1553" y="1233"/>
                  </a:lnTo>
                  <a:cubicBezTo>
                    <a:pt x="1462" y="1370"/>
                    <a:pt x="1416" y="1507"/>
                    <a:pt x="1348" y="1644"/>
                  </a:cubicBezTo>
                  <a:cubicBezTo>
                    <a:pt x="1302" y="1713"/>
                    <a:pt x="1279" y="1758"/>
                    <a:pt x="1234" y="1827"/>
                  </a:cubicBezTo>
                  <a:lnTo>
                    <a:pt x="1211" y="1895"/>
                  </a:lnTo>
                  <a:lnTo>
                    <a:pt x="1142" y="2032"/>
                  </a:lnTo>
                  <a:lnTo>
                    <a:pt x="1142" y="2032"/>
                  </a:lnTo>
                  <a:lnTo>
                    <a:pt x="1165" y="2009"/>
                  </a:lnTo>
                  <a:lnTo>
                    <a:pt x="1165" y="2009"/>
                  </a:lnTo>
                  <a:cubicBezTo>
                    <a:pt x="1074" y="2192"/>
                    <a:pt x="982" y="2352"/>
                    <a:pt x="914" y="2534"/>
                  </a:cubicBezTo>
                  <a:lnTo>
                    <a:pt x="891" y="2557"/>
                  </a:lnTo>
                  <a:lnTo>
                    <a:pt x="891" y="2580"/>
                  </a:lnTo>
                  <a:lnTo>
                    <a:pt x="823" y="2694"/>
                  </a:lnTo>
                  <a:lnTo>
                    <a:pt x="709" y="2922"/>
                  </a:lnTo>
                  <a:cubicBezTo>
                    <a:pt x="686" y="2991"/>
                    <a:pt x="663" y="3059"/>
                    <a:pt x="617" y="3105"/>
                  </a:cubicBezTo>
                  <a:lnTo>
                    <a:pt x="594" y="3151"/>
                  </a:lnTo>
                  <a:lnTo>
                    <a:pt x="549" y="3242"/>
                  </a:lnTo>
                  <a:cubicBezTo>
                    <a:pt x="503" y="3356"/>
                    <a:pt x="457" y="3470"/>
                    <a:pt x="389" y="3584"/>
                  </a:cubicBezTo>
                  <a:cubicBezTo>
                    <a:pt x="343" y="3653"/>
                    <a:pt x="321" y="3721"/>
                    <a:pt x="275" y="3813"/>
                  </a:cubicBezTo>
                  <a:lnTo>
                    <a:pt x="229" y="3927"/>
                  </a:lnTo>
                  <a:lnTo>
                    <a:pt x="206" y="3949"/>
                  </a:lnTo>
                  <a:lnTo>
                    <a:pt x="184" y="3972"/>
                  </a:lnTo>
                  <a:lnTo>
                    <a:pt x="161" y="4018"/>
                  </a:lnTo>
                  <a:lnTo>
                    <a:pt x="161" y="4041"/>
                  </a:lnTo>
                  <a:lnTo>
                    <a:pt x="138" y="4086"/>
                  </a:lnTo>
                  <a:cubicBezTo>
                    <a:pt x="138" y="4086"/>
                    <a:pt x="115" y="4109"/>
                    <a:pt x="115" y="4109"/>
                  </a:cubicBezTo>
                  <a:cubicBezTo>
                    <a:pt x="115" y="4109"/>
                    <a:pt x="92" y="4132"/>
                    <a:pt x="92" y="4155"/>
                  </a:cubicBezTo>
                  <a:cubicBezTo>
                    <a:pt x="47" y="4201"/>
                    <a:pt x="24" y="4223"/>
                    <a:pt x="24" y="4269"/>
                  </a:cubicBezTo>
                  <a:cubicBezTo>
                    <a:pt x="1" y="4338"/>
                    <a:pt x="24" y="4406"/>
                    <a:pt x="69" y="4474"/>
                  </a:cubicBezTo>
                  <a:cubicBezTo>
                    <a:pt x="115" y="4520"/>
                    <a:pt x="138" y="4543"/>
                    <a:pt x="206" y="4566"/>
                  </a:cubicBezTo>
                  <a:cubicBezTo>
                    <a:pt x="229" y="4589"/>
                    <a:pt x="275" y="4611"/>
                    <a:pt x="321" y="4634"/>
                  </a:cubicBezTo>
                  <a:cubicBezTo>
                    <a:pt x="389" y="4680"/>
                    <a:pt x="480" y="4703"/>
                    <a:pt x="549" y="4748"/>
                  </a:cubicBezTo>
                  <a:lnTo>
                    <a:pt x="594" y="4771"/>
                  </a:lnTo>
                  <a:cubicBezTo>
                    <a:pt x="663" y="4794"/>
                    <a:pt x="731" y="4817"/>
                    <a:pt x="800" y="4862"/>
                  </a:cubicBezTo>
                  <a:lnTo>
                    <a:pt x="868" y="4885"/>
                  </a:lnTo>
                  <a:cubicBezTo>
                    <a:pt x="914" y="4908"/>
                    <a:pt x="982" y="4931"/>
                    <a:pt x="1028" y="4954"/>
                  </a:cubicBezTo>
                  <a:cubicBezTo>
                    <a:pt x="1074" y="4977"/>
                    <a:pt x="1142" y="4999"/>
                    <a:pt x="1211" y="5045"/>
                  </a:cubicBezTo>
                  <a:lnTo>
                    <a:pt x="1256" y="5068"/>
                  </a:lnTo>
                  <a:cubicBezTo>
                    <a:pt x="1302" y="5091"/>
                    <a:pt x="1371" y="5136"/>
                    <a:pt x="1439" y="5159"/>
                  </a:cubicBezTo>
                  <a:cubicBezTo>
                    <a:pt x="1576" y="5228"/>
                    <a:pt x="1713" y="5296"/>
                    <a:pt x="1850" y="5365"/>
                  </a:cubicBezTo>
                  <a:cubicBezTo>
                    <a:pt x="1941" y="5410"/>
                    <a:pt x="2055" y="5456"/>
                    <a:pt x="2147" y="5524"/>
                  </a:cubicBezTo>
                  <a:lnTo>
                    <a:pt x="2261" y="5570"/>
                  </a:lnTo>
                  <a:cubicBezTo>
                    <a:pt x="2329" y="5616"/>
                    <a:pt x="2398" y="5639"/>
                    <a:pt x="2466" y="5684"/>
                  </a:cubicBezTo>
                  <a:cubicBezTo>
                    <a:pt x="2535" y="5707"/>
                    <a:pt x="2603" y="5753"/>
                    <a:pt x="2672" y="5776"/>
                  </a:cubicBezTo>
                  <a:lnTo>
                    <a:pt x="2740" y="5821"/>
                  </a:lnTo>
                  <a:lnTo>
                    <a:pt x="2763" y="5821"/>
                  </a:lnTo>
                  <a:lnTo>
                    <a:pt x="2808" y="5844"/>
                  </a:lnTo>
                  <a:lnTo>
                    <a:pt x="2831" y="5844"/>
                  </a:lnTo>
                  <a:lnTo>
                    <a:pt x="2854" y="5867"/>
                  </a:lnTo>
                  <a:lnTo>
                    <a:pt x="2945" y="5912"/>
                  </a:lnTo>
                  <a:cubicBezTo>
                    <a:pt x="3060" y="5958"/>
                    <a:pt x="3151" y="6004"/>
                    <a:pt x="3242" y="6049"/>
                  </a:cubicBezTo>
                  <a:lnTo>
                    <a:pt x="3265" y="6049"/>
                  </a:lnTo>
                  <a:lnTo>
                    <a:pt x="3379" y="6095"/>
                  </a:lnTo>
                  <a:cubicBezTo>
                    <a:pt x="3516" y="6164"/>
                    <a:pt x="3653" y="6232"/>
                    <a:pt x="3790" y="6300"/>
                  </a:cubicBezTo>
                  <a:cubicBezTo>
                    <a:pt x="3881" y="6346"/>
                    <a:pt x="3950" y="6392"/>
                    <a:pt x="4041" y="6415"/>
                  </a:cubicBezTo>
                  <a:lnTo>
                    <a:pt x="4224" y="6506"/>
                  </a:lnTo>
                  <a:cubicBezTo>
                    <a:pt x="4361" y="6574"/>
                    <a:pt x="4498" y="6643"/>
                    <a:pt x="4635" y="6734"/>
                  </a:cubicBezTo>
                  <a:lnTo>
                    <a:pt x="4657" y="6734"/>
                  </a:lnTo>
                  <a:cubicBezTo>
                    <a:pt x="4817" y="6803"/>
                    <a:pt x="4954" y="6894"/>
                    <a:pt x="5091" y="6962"/>
                  </a:cubicBezTo>
                  <a:lnTo>
                    <a:pt x="5502" y="7168"/>
                  </a:lnTo>
                  <a:lnTo>
                    <a:pt x="5639" y="7259"/>
                  </a:lnTo>
                  <a:lnTo>
                    <a:pt x="5753" y="7305"/>
                  </a:lnTo>
                  <a:lnTo>
                    <a:pt x="6027" y="7465"/>
                  </a:lnTo>
                  <a:lnTo>
                    <a:pt x="6118" y="7510"/>
                  </a:lnTo>
                  <a:cubicBezTo>
                    <a:pt x="6232" y="7579"/>
                    <a:pt x="6346" y="7624"/>
                    <a:pt x="6461" y="7693"/>
                  </a:cubicBezTo>
                  <a:lnTo>
                    <a:pt x="6757" y="7853"/>
                  </a:lnTo>
                  <a:lnTo>
                    <a:pt x="6917" y="7921"/>
                  </a:lnTo>
                  <a:lnTo>
                    <a:pt x="7328" y="8127"/>
                  </a:lnTo>
                  <a:lnTo>
                    <a:pt x="7670" y="8309"/>
                  </a:lnTo>
                  <a:lnTo>
                    <a:pt x="7807" y="8378"/>
                  </a:lnTo>
                  <a:cubicBezTo>
                    <a:pt x="7876" y="8423"/>
                    <a:pt x="7967" y="8446"/>
                    <a:pt x="8035" y="8492"/>
                  </a:cubicBezTo>
                  <a:lnTo>
                    <a:pt x="8104" y="8515"/>
                  </a:lnTo>
                  <a:lnTo>
                    <a:pt x="8150" y="8537"/>
                  </a:lnTo>
                  <a:lnTo>
                    <a:pt x="8218" y="8583"/>
                  </a:lnTo>
                  <a:lnTo>
                    <a:pt x="8264" y="8583"/>
                  </a:lnTo>
                  <a:cubicBezTo>
                    <a:pt x="8378" y="8651"/>
                    <a:pt x="8515" y="8720"/>
                    <a:pt x="8652" y="8788"/>
                  </a:cubicBezTo>
                  <a:cubicBezTo>
                    <a:pt x="8720" y="8834"/>
                    <a:pt x="8812" y="8857"/>
                    <a:pt x="8880" y="8903"/>
                  </a:cubicBezTo>
                  <a:cubicBezTo>
                    <a:pt x="9017" y="8948"/>
                    <a:pt x="9131" y="9017"/>
                    <a:pt x="9245" y="9062"/>
                  </a:cubicBezTo>
                  <a:cubicBezTo>
                    <a:pt x="9291" y="9085"/>
                    <a:pt x="9337" y="9108"/>
                    <a:pt x="9382" y="9154"/>
                  </a:cubicBezTo>
                  <a:lnTo>
                    <a:pt x="9405" y="9154"/>
                  </a:lnTo>
                  <a:cubicBezTo>
                    <a:pt x="9451" y="9199"/>
                    <a:pt x="9519" y="9222"/>
                    <a:pt x="9565" y="9222"/>
                  </a:cubicBezTo>
                  <a:lnTo>
                    <a:pt x="9610" y="9222"/>
                  </a:lnTo>
                  <a:cubicBezTo>
                    <a:pt x="9679" y="9199"/>
                    <a:pt x="9747" y="9154"/>
                    <a:pt x="9793" y="9062"/>
                  </a:cubicBezTo>
                  <a:cubicBezTo>
                    <a:pt x="9816" y="9040"/>
                    <a:pt x="9839" y="8994"/>
                    <a:pt x="9839" y="8948"/>
                  </a:cubicBezTo>
                  <a:cubicBezTo>
                    <a:pt x="9862" y="8925"/>
                    <a:pt x="9862" y="8880"/>
                    <a:pt x="9884" y="8857"/>
                  </a:cubicBezTo>
                  <a:lnTo>
                    <a:pt x="9884" y="8857"/>
                  </a:lnTo>
                  <a:lnTo>
                    <a:pt x="9862" y="8880"/>
                  </a:lnTo>
                  <a:cubicBezTo>
                    <a:pt x="9907" y="8788"/>
                    <a:pt x="9953" y="8697"/>
                    <a:pt x="9998" y="8606"/>
                  </a:cubicBezTo>
                  <a:cubicBezTo>
                    <a:pt x="10021" y="8560"/>
                    <a:pt x="10044" y="8537"/>
                    <a:pt x="10044" y="8492"/>
                  </a:cubicBezTo>
                  <a:cubicBezTo>
                    <a:pt x="10067" y="8469"/>
                    <a:pt x="10090" y="8423"/>
                    <a:pt x="10113" y="8400"/>
                  </a:cubicBezTo>
                  <a:cubicBezTo>
                    <a:pt x="10158" y="8309"/>
                    <a:pt x="10181" y="8218"/>
                    <a:pt x="10227" y="8127"/>
                  </a:cubicBezTo>
                  <a:lnTo>
                    <a:pt x="10272" y="7990"/>
                  </a:lnTo>
                  <a:cubicBezTo>
                    <a:pt x="10318" y="7875"/>
                    <a:pt x="10364" y="7761"/>
                    <a:pt x="10432" y="7647"/>
                  </a:cubicBezTo>
                  <a:cubicBezTo>
                    <a:pt x="10478" y="7510"/>
                    <a:pt x="10546" y="7373"/>
                    <a:pt x="10615" y="7259"/>
                  </a:cubicBezTo>
                  <a:lnTo>
                    <a:pt x="10638" y="7213"/>
                  </a:lnTo>
                  <a:lnTo>
                    <a:pt x="10660" y="7191"/>
                  </a:lnTo>
                  <a:lnTo>
                    <a:pt x="10683" y="7145"/>
                  </a:lnTo>
                  <a:lnTo>
                    <a:pt x="10729" y="7031"/>
                  </a:lnTo>
                  <a:cubicBezTo>
                    <a:pt x="10752" y="7008"/>
                    <a:pt x="10775" y="6962"/>
                    <a:pt x="10820" y="6917"/>
                  </a:cubicBezTo>
                  <a:cubicBezTo>
                    <a:pt x="10820" y="6894"/>
                    <a:pt x="10843" y="6848"/>
                    <a:pt x="10866" y="6825"/>
                  </a:cubicBezTo>
                  <a:cubicBezTo>
                    <a:pt x="11048" y="6529"/>
                    <a:pt x="11185" y="6232"/>
                    <a:pt x="11300" y="5935"/>
                  </a:cubicBezTo>
                  <a:lnTo>
                    <a:pt x="11322" y="5867"/>
                  </a:lnTo>
                  <a:cubicBezTo>
                    <a:pt x="11345" y="5821"/>
                    <a:pt x="11368" y="5753"/>
                    <a:pt x="11391" y="5707"/>
                  </a:cubicBezTo>
                  <a:cubicBezTo>
                    <a:pt x="11414" y="5661"/>
                    <a:pt x="11436" y="5616"/>
                    <a:pt x="11482" y="5570"/>
                  </a:cubicBezTo>
                  <a:cubicBezTo>
                    <a:pt x="11505" y="5502"/>
                    <a:pt x="11528" y="5433"/>
                    <a:pt x="11573" y="5365"/>
                  </a:cubicBezTo>
                  <a:cubicBezTo>
                    <a:pt x="11596" y="5296"/>
                    <a:pt x="11642" y="5205"/>
                    <a:pt x="11688" y="5136"/>
                  </a:cubicBezTo>
                  <a:lnTo>
                    <a:pt x="11733" y="5068"/>
                  </a:lnTo>
                  <a:lnTo>
                    <a:pt x="11756" y="5022"/>
                  </a:lnTo>
                  <a:cubicBezTo>
                    <a:pt x="11756" y="5022"/>
                    <a:pt x="11779" y="4999"/>
                    <a:pt x="11779" y="4977"/>
                  </a:cubicBezTo>
                  <a:cubicBezTo>
                    <a:pt x="11802" y="4931"/>
                    <a:pt x="11824" y="4885"/>
                    <a:pt x="11802" y="4817"/>
                  </a:cubicBezTo>
                  <a:cubicBezTo>
                    <a:pt x="11802" y="4771"/>
                    <a:pt x="11779" y="4748"/>
                    <a:pt x="11733" y="4726"/>
                  </a:cubicBezTo>
                  <a:cubicBezTo>
                    <a:pt x="11710" y="4703"/>
                    <a:pt x="11665" y="4680"/>
                    <a:pt x="11642" y="4680"/>
                  </a:cubicBezTo>
                  <a:cubicBezTo>
                    <a:pt x="11642" y="4680"/>
                    <a:pt x="11619" y="4703"/>
                    <a:pt x="11619" y="4703"/>
                  </a:cubicBezTo>
                  <a:cubicBezTo>
                    <a:pt x="11573" y="4657"/>
                    <a:pt x="11528" y="4657"/>
                    <a:pt x="11505" y="4634"/>
                  </a:cubicBezTo>
                  <a:lnTo>
                    <a:pt x="11436" y="4611"/>
                  </a:lnTo>
                  <a:cubicBezTo>
                    <a:pt x="11391" y="4589"/>
                    <a:pt x="11345" y="4543"/>
                    <a:pt x="11277" y="4520"/>
                  </a:cubicBezTo>
                  <a:lnTo>
                    <a:pt x="11231" y="4497"/>
                  </a:lnTo>
                  <a:cubicBezTo>
                    <a:pt x="11163" y="4452"/>
                    <a:pt x="11094" y="4429"/>
                    <a:pt x="11026" y="4406"/>
                  </a:cubicBezTo>
                  <a:lnTo>
                    <a:pt x="10980" y="4383"/>
                  </a:lnTo>
                  <a:cubicBezTo>
                    <a:pt x="10911" y="4338"/>
                    <a:pt x="10843" y="4292"/>
                    <a:pt x="10775" y="4269"/>
                  </a:cubicBezTo>
                  <a:cubicBezTo>
                    <a:pt x="10660" y="4201"/>
                    <a:pt x="10546" y="4155"/>
                    <a:pt x="10432" y="4086"/>
                  </a:cubicBezTo>
                  <a:lnTo>
                    <a:pt x="10295" y="4018"/>
                  </a:lnTo>
                  <a:cubicBezTo>
                    <a:pt x="10158" y="3949"/>
                    <a:pt x="9998" y="3881"/>
                    <a:pt x="9862" y="3813"/>
                  </a:cubicBezTo>
                  <a:lnTo>
                    <a:pt x="9793" y="3767"/>
                  </a:lnTo>
                  <a:lnTo>
                    <a:pt x="9702" y="3744"/>
                  </a:lnTo>
                  <a:lnTo>
                    <a:pt x="9679" y="3721"/>
                  </a:lnTo>
                  <a:cubicBezTo>
                    <a:pt x="9588" y="3676"/>
                    <a:pt x="9519" y="3653"/>
                    <a:pt x="9428" y="3607"/>
                  </a:cubicBezTo>
                  <a:lnTo>
                    <a:pt x="9382" y="3584"/>
                  </a:lnTo>
                  <a:cubicBezTo>
                    <a:pt x="9337" y="3561"/>
                    <a:pt x="9291" y="3539"/>
                    <a:pt x="9222" y="3516"/>
                  </a:cubicBezTo>
                  <a:cubicBezTo>
                    <a:pt x="9108" y="3447"/>
                    <a:pt x="8994" y="3402"/>
                    <a:pt x="8880" y="3333"/>
                  </a:cubicBezTo>
                  <a:lnTo>
                    <a:pt x="8766" y="3288"/>
                  </a:lnTo>
                  <a:lnTo>
                    <a:pt x="8332" y="3059"/>
                  </a:lnTo>
                  <a:lnTo>
                    <a:pt x="8172" y="2991"/>
                  </a:lnTo>
                  <a:lnTo>
                    <a:pt x="8150" y="2968"/>
                  </a:lnTo>
                  <a:lnTo>
                    <a:pt x="8104" y="2945"/>
                  </a:lnTo>
                  <a:cubicBezTo>
                    <a:pt x="8013" y="2900"/>
                    <a:pt x="7944" y="2877"/>
                    <a:pt x="7876" y="2831"/>
                  </a:cubicBezTo>
                  <a:lnTo>
                    <a:pt x="7807" y="2785"/>
                  </a:lnTo>
                  <a:cubicBezTo>
                    <a:pt x="7693" y="2740"/>
                    <a:pt x="7556" y="2671"/>
                    <a:pt x="7419" y="2603"/>
                  </a:cubicBezTo>
                  <a:cubicBezTo>
                    <a:pt x="7374" y="2580"/>
                    <a:pt x="7328" y="2557"/>
                    <a:pt x="7282" y="2511"/>
                  </a:cubicBezTo>
                  <a:lnTo>
                    <a:pt x="7214" y="2489"/>
                  </a:lnTo>
                  <a:lnTo>
                    <a:pt x="7054" y="2397"/>
                  </a:lnTo>
                  <a:lnTo>
                    <a:pt x="6986" y="2375"/>
                  </a:lnTo>
                  <a:lnTo>
                    <a:pt x="6803" y="2283"/>
                  </a:lnTo>
                  <a:cubicBezTo>
                    <a:pt x="6712" y="2238"/>
                    <a:pt x="6620" y="2192"/>
                    <a:pt x="6529" y="2123"/>
                  </a:cubicBezTo>
                  <a:cubicBezTo>
                    <a:pt x="6415" y="2078"/>
                    <a:pt x="6324" y="2032"/>
                    <a:pt x="6232" y="1987"/>
                  </a:cubicBezTo>
                  <a:lnTo>
                    <a:pt x="6073" y="1895"/>
                  </a:lnTo>
                  <a:lnTo>
                    <a:pt x="5958" y="1850"/>
                  </a:lnTo>
                  <a:lnTo>
                    <a:pt x="5844" y="1804"/>
                  </a:lnTo>
                  <a:cubicBezTo>
                    <a:pt x="5799" y="1758"/>
                    <a:pt x="5730" y="1735"/>
                    <a:pt x="5684" y="1690"/>
                  </a:cubicBezTo>
                  <a:lnTo>
                    <a:pt x="5616" y="1667"/>
                  </a:lnTo>
                  <a:lnTo>
                    <a:pt x="5570" y="1644"/>
                  </a:lnTo>
                  <a:cubicBezTo>
                    <a:pt x="5433" y="1576"/>
                    <a:pt x="5296" y="1507"/>
                    <a:pt x="5160" y="1416"/>
                  </a:cubicBezTo>
                  <a:cubicBezTo>
                    <a:pt x="5091" y="1370"/>
                    <a:pt x="5000" y="1347"/>
                    <a:pt x="4931" y="1302"/>
                  </a:cubicBezTo>
                  <a:cubicBezTo>
                    <a:pt x="4840" y="1256"/>
                    <a:pt x="4749" y="1210"/>
                    <a:pt x="4680" y="1165"/>
                  </a:cubicBezTo>
                  <a:cubicBezTo>
                    <a:pt x="4543" y="1096"/>
                    <a:pt x="4429" y="1028"/>
                    <a:pt x="4292" y="959"/>
                  </a:cubicBezTo>
                  <a:lnTo>
                    <a:pt x="4269" y="959"/>
                  </a:lnTo>
                  <a:cubicBezTo>
                    <a:pt x="4132" y="868"/>
                    <a:pt x="3973" y="800"/>
                    <a:pt x="3813" y="708"/>
                  </a:cubicBezTo>
                  <a:cubicBezTo>
                    <a:pt x="3744" y="663"/>
                    <a:pt x="3676" y="617"/>
                    <a:pt x="3585" y="594"/>
                  </a:cubicBezTo>
                  <a:lnTo>
                    <a:pt x="3607" y="594"/>
                  </a:lnTo>
                  <a:cubicBezTo>
                    <a:pt x="3493" y="549"/>
                    <a:pt x="3379" y="503"/>
                    <a:pt x="3265" y="457"/>
                  </a:cubicBezTo>
                  <a:lnTo>
                    <a:pt x="3219" y="434"/>
                  </a:lnTo>
                  <a:cubicBezTo>
                    <a:pt x="3128" y="389"/>
                    <a:pt x="3037" y="343"/>
                    <a:pt x="2945" y="297"/>
                  </a:cubicBezTo>
                  <a:cubicBezTo>
                    <a:pt x="2900" y="297"/>
                    <a:pt x="2854" y="275"/>
                    <a:pt x="2808" y="252"/>
                  </a:cubicBezTo>
                  <a:lnTo>
                    <a:pt x="2763" y="229"/>
                  </a:lnTo>
                  <a:lnTo>
                    <a:pt x="2694" y="206"/>
                  </a:lnTo>
                  <a:cubicBezTo>
                    <a:pt x="2603" y="160"/>
                    <a:pt x="2535" y="115"/>
                    <a:pt x="2443" y="92"/>
                  </a:cubicBezTo>
                  <a:lnTo>
                    <a:pt x="2398" y="69"/>
                  </a:lnTo>
                  <a:cubicBezTo>
                    <a:pt x="2375" y="46"/>
                    <a:pt x="2329" y="24"/>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706412" y="2874127"/>
              <a:ext cx="51136" cy="145240"/>
            </a:xfrm>
            <a:custGeom>
              <a:avLst/>
              <a:gdLst/>
              <a:ahLst/>
              <a:cxnLst/>
              <a:rect l="l" t="t" r="r" b="b"/>
              <a:pathLst>
                <a:path w="914" h="2596" extrusionOk="0">
                  <a:moveTo>
                    <a:pt x="117" y="1609"/>
                  </a:moveTo>
                  <a:cubicBezTo>
                    <a:pt x="117" y="1610"/>
                    <a:pt x="117" y="1611"/>
                    <a:pt x="117" y="1611"/>
                  </a:cubicBezTo>
                  <a:lnTo>
                    <a:pt x="117" y="1611"/>
                  </a:lnTo>
                  <a:cubicBezTo>
                    <a:pt x="117" y="1611"/>
                    <a:pt x="117" y="1610"/>
                    <a:pt x="117" y="1609"/>
                  </a:cubicBezTo>
                  <a:close/>
                  <a:moveTo>
                    <a:pt x="160" y="1"/>
                  </a:moveTo>
                  <a:cubicBezTo>
                    <a:pt x="137" y="1"/>
                    <a:pt x="114" y="1"/>
                    <a:pt x="114" y="24"/>
                  </a:cubicBezTo>
                  <a:cubicBezTo>
                    <a:pt x="69" y="161"/>
                    <a:pt x="46" y="275"/>
                    <a:pt x="23" y="412"/>
                  </a:cubicBezTo>
                  <a:cubicBezTo>
                    <a:pt x="0" y="549"/>
                    <a:pt x="0" y="686"/>
                    <a:pt x="0" y="823"/>
                  </a:cubicBezTo>
                  <a:cubicBezTo>
                    <a:pt x="0" y="937"/>
                    <a:pt x="0" y="1074"/>
                    <a:pt x="23" y="1188"/>
                  </a:cubicBezTo>
                  <a:cubicBezTo>
                    <a:pt x="46" y="1325"/>
                    <a:pt x="91" y="1462"/>
                    <a:pt x="114" y="1621"/>
                  </a:cubicBezTo>
                  <a:cubicBezTo>
                    <a:pt x="114" y="1599"/>
                    <a:pt x="114" y="1576"/>
                    <a:pt x="114" y="1576"/>
                  </a:cubicBezTo>
                  <a:cubicBezTo>
                    <a:pt x="114" y="1587"/>
                    <a:pt x="114" y="1598"/>
                    <a:pt x="117" y="1609"/>
                  </a:cubicBezTo>
                  <a:lnTo>
                    <a:pt x="117" y="1609"/>
                  </a:lnTo>
                  <a:cubicBezTo>
                    <a:pt x="116" y="1606"/>
                    <a:pt x="115" y="1602"/>
                    <a:pt x="114" y="1599"/>
                  </a:cubicBezTo>
                  <a:lnTo>
                    <a:pt x="114" y="1599"/>
                  </a:lnTo>
                  <a:cubicBezTo>
                    <a:pt x="114" y="1614"/>
                    <a:pt x="114" y="1619"/>
                    <a:pt x="122" y="1628"/>
                  </a:cubicBezTo>
                  <a:lnTo>
                    <a:pt x="122" y="1628"/>
                  </a:lnTo>
                  <a:cubicBezTo>
                    <a:pt x="120" y="1623"/>
                    <a:pt x="119" y="1617"/>
                    <a:pt x="117" y="1611"/>
                  </a:cubicBezTo>
                  <a:lnTo>
                    <a:pt x="117" y="1611"/>
                  </a:lnTo>
                  <a:cubicBezTo>
                    <a:pt x="120" y="1622"/>
                    <a:pt x="126" y="1633"/>
                    <a:pt x="137" y="1644"/>
                  </a:cubicBezTo>
                  <a:cubicBezTo>
                    <a:pt x="130" y="1637"/>
                    <a:pt x="125" y="1632"/>
                    <a:pt x="122" y="1628"/>
                  </a:cubicBezTo>
                  <a:lnTo>
                    <a:pt x="122" y="1628"/>
                  </a:lnTo>
                  <a:cubicBezTo>
                    <a:pt x="165" y="1799"/>
                    <a:pt x="209" y="1950"/>
                    <a:pt x="274" y="2101"/>
                  </a:cubicBezTo>
                  <a:cubicBezTo>
                    <a:pt x="297" y="2169"/>
                    <a:pt x="343" y="2261"/>
                    <a:pt x="388" y="2306"/>
                  </a:cubicBezTo>
                  <a:cubicBezTo>
                    <a:pt x="411" y="2329"/>
                    <a:pt x="434" y="2352"/>
                    <a:pt x="457" y="2375"/>
                  </a:cubicBezTo>
                  <a:cubicBezTo>
                    <a:pt x="457" y="2398"/>
                    <a:pt x="479" y="2420"/>
                    <a:pt x="502" y="2420"/>
                  </a:cubicBezTo>
                  <a:cubicBezTo>
                    <a:pt x="536" y="2454"/>
                    <a:pt x="569" y="2475"/>
                    <a:pt x="612" y="2475"/>
                  </a:cubicBezTo>
                  <a:cubicBezTo>
                    <a:pt x="627" y="2475"/>
                    <a:pt x="644" y="2472"/>
                    <a:pt x="662" y="2466"/>
                  </a:cubicBezTo>
                  <a:cubicBezTo>
                    <a:pt x="662" y="2466"/>
                    <a:pt x="685" y="2443"/>
                    <a:pt x="685" y="2443"/>
                  </a:cubicBezTo>
                  <a:cubicBezTo>
                    <a:pt x="685" y="2466"/>
                    <a:pt x="685" y="2489"/>
                    <a:pt x="708" y="2489"/>
                  </a:cubicBezTo>
                  <a:cubicBezTo>
                    <a:pt x="708" y="2535"/>
                    <a:pt x="731" y="2557"/>
                    <a:pt x="753" y="2557"/>
                  </a:cubicBezTo>
                  <a:cubicBezTo>
                    <a:pt x="767" y="2584"/>
                    <a:pt x="788" y="2595"/>
                    <a:pt x="812" y="2595"/>
                  </a:cubicBezTo>
                  <a:cubicBezTo>
                    <a:pt x="830" y="2595"/>
                    <a:pt x="849" y="2590"/>
                    <a:pt x="868" y="2580"/>
                  </a:cubicBezTo>
                  <a:cubicBezTo>
                    <a:pt x="890" y="2557"/>
                    <a:pt x="913" y="2489"/>
                    <a:pt x="890" y="2466"/>
                  </a:cubicBezTo>
                  <a:cubicBezTo>
                    <a:pt x="868" y="2443"/>
                    <a:pt x="868" y="2398"/>
                    <a:pt x="845" y="2375"/>
                  </a:cubicBezTo>
                  <a:cubicBezTo>
                    <a:pt x="822" y="2329"/>
                    <a:pt x="799" y="2283"/>
                    <a:pt x="776" y="2238"/>
                  </a:cubicBezTo>
                  <a:cubicBezTo>
                    <a:pt x="731" y="2146"/>
                    <a:pt x="708" y="2055"/>
                    <a:pt x="685" y="1964"/>
                  </a:cubicBezTo>
                  <a:cubicBezTo>
                    <a:pt x="685" y="1895"/>
                    <a:pt x="662" y="1804"/>
                    <a:pt x="662" y="1736"/>
                  </a:cubicBezTo>
                  <a:cubicBezTo>
                    <a:pt x="639" y="1667"/>
                    <a:pt x="639" y="1576"/>
                    <a:pt x="616" y="1507"/>
                  </a:cubicBezTo>
                  <a:cubicBezTo>
                    <a:pt x="616" y="1348"/>
                    <a:pt x="594" y="1188"/>
                    <a:pt x="594" y="1028"/>
                  </a:cubicBezTo>
                  <a:cubicBezTo>
                    <a:pt x="594" y="914"/>
                    <a:pt x="616" y="777"/>
                    <a:pt x="616" y="663"/>
                  </a:cubicBezTo>
                  <a:cubicBezTo>
                    <a:pt x="616" y="617"/>
                    <a:pt x="616" y="549"/>
                    <a:pt x="639" y="503"/>
                  </a:cubicBezTo>
                  <a:cubicBezTo>
                    <a:pt x="639" y="457"/>
                    <a:pt x="639" y="435"/>
                    <a:pt x="662" y="412"/>
                  </a:cubicBezTo>
                  <a:cubicBezTo>
                    <a:pt x="662" y="389"/>
                    <a:pt x="662" y="366"/>
                    <a:pt x="662" y="343"/>
                  </a:cubicBezTo>
                  <a:cubicBezTo>
                    <a:pt x="662" y="320"/>
                    <a:pt x="662" y="298"/>
                    <a:pt x="662" y="275"/>
                  </a:cubicBezTo>
                  <a:cubicBezTo>
                    <a:pt x="662" y="252"/>
                    <a:pt x="639" y="206"/>
                    <a:pt x="594" y="206"/>
                  </a:cubicBezTo>
                  <a:cubicBezTo>
                    <a:pt x="571" y="206"/>
                    <a:pt x="548" y="206"/>
                    <a:pt x="525" y="229"/>
                  </a:cubicBezTo>
                  <a:cubicBezTo>
                    <a:pt x="525" y="229"/>
                    <a:pt x="502" y="206"/>
                    <a:pt x="502" y="206"/>
                  </a:cubicBezTo>
                  <a:cubicBezTo>
                    <a:pt x="502" y="184"/>
                    <a:pt x="479" y="161"/>
                    <a:pt x="434" y="138"/>
                  </a:cubicBezTo>
                  <a:cubicBezTo>
                    <a:pt x="434" y="138"/>
                    <a:pt x="434" y="138"/>
                    <a:pt x="411" y="115"/>
                  </a:cubicBezTo>
                  <a:cubicBezTo>
                    <a:pt x="365" y="92"/>
                    <a:pt x="297" y="47"/>
                    <a:pt x="228" y="47"/>
                  </a:cubicBezTo>
                  <a:cubicBezTo>
                    <a:pt x="228" y="24"/>
                    <a:pt x="228" y="1"/>
                    <a:pt x="206"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677039" y="3012095"/>
              <a:ext cx="768775" cy="357281"/>
            </a:xfrm>
            <a:custGeom>
              <a:avLst/>
              <a:gdLst/>
              <a:ahLst/>
              <a:cxnLst/>
              <a:rect l="l" t="t" r="r" b="b"/>
              <a:pathLst>
                <a:path w="13741" h="6386" extrusionOk="0">
                  <a:moveTo>
                    <a:pt x="91" y="0"/>
                  </a:moveTo>
                  <a:cubicBezTo>
                    <a:pt x="91" y="0"/>
                    <a:pt x="69" y="23"/>
                    <a:pt x="69" y="23"/>
                  </a:cubicBezTo>
                  <a:cubicBezTo>
                    <a:pt x="46" y="46"/>
                    <a:pt x="23" y="69"/>
                    <a:pt x="23" y="91"/>
                  </a:cubicBezTo>
                  <a:cubicBezTo>
                    <a:pt x="0" y="137"/>
                    <a:pt x="69" y="183"/>
                    <a:pt x="91" y="205"/>
                  </a:cubicBezTo>
                  <a:cubicBezTo>
                    <a:pt x="114" y="228"/>
                    <a:pt x="114" y="228"/>
                    <a:pt x="114" y="251"/>
                  </a:cubicBezTo>
                  <a:lnTo>
                    <a:pt x="160" y="297"/>
                  </a:lnTo>
                  <a:cubicBezTo>
                    <a:pt x="160" y="320"/>
                    <a:pt x="160" y="342"/>
                    <a:pt x="183" y="365"/>
                  </a:cubicBezTo>
                  <a:cubicBezTo>
                    <a:pt x="183" y="388"/>
                    <a:pt x="206" y="388"/>
                    <a:pt x="228" y="411"/>
                  </a:cubicBezTo>
                  <a:cubicBezTo>
                    <a:pt x="251" y="434"/>
                    <a:pt x="274" y="457"/>
                    <a:pt x="297" y="479"/>
                  </a:cubicBezTo>
                  <a:cubicBezTo>
                    <a:pt x="343" y="525"/>
                    <a:pt x="388" y="548"/>
                    <a:pt x="434" y="593"/>
                  </a:cubicBezTo>
                  <a:cubicBezTo>
                    <a:pt x="525" y="639"/>
                    <a:pt x="616" y="708"/>
                    <a:pt x="685" y="776"/>
                  </a:cubicBezTo>
                  <a:cubicBezTo>
                    <a:pt x="708" y="776"/>
                    <a:pt x="731" y="799"/>
                    <a:pt x="753" y="799"/>
                  </a:cubicBezTo>
                  <a:cubicBezTo>
                    <a:pt x="845" y="890"/>
                    <a:pt x="959" y="982"/>
                    <a:pt x="1050" y="1050"/>
                  </a:cubicBezTo>
                  <a:cubicBezTo>
                    <a:pt x="1119" y="1096"/>
                    <a:pt x="1187" y="1141"/>
                    <a:pt x="1233" y="1164"/>
                  </a:cubicBezTo>
                  <a:cubicBezTo>
                    <a:pt x="1278" y="1187"/>
                    <a:pt x="1301" y="1210"/>
                    <a:pt x="1324" y="1233"/>
                  </a:cubicBezTo>
                  <a:cubicBezTo>
                    <a:pt x="1347" y="1255"/>
                    <a:pt x="1392" y="1278"/>
                    <a:pt x="1438" y="1301"/>
                  </a:cubicBezTo>
                  <a:lnTo>
                    <a:pt x="1461" y="1301"/>
                  </a:lnTo>
                  <a:cubicBezTo>
                    <a:pt x="1484" y="1324"/>
                    <a:pt x="1507" y="1347"/>
                    <a:pt x="1529" y="1347"/>
                  </a:cubicBezTo>
                  <a:cubicBezTo>
                    <a:pt x="1575" y="1370"/>
                    <a:pt x="1598" y="1415"/>
                    <a:pt x="1644" y="1415"/>
                  </a:cubicBezTo>
                  <a:cubicBezTo>
                    <a:pt x="1735" y="1484"/>
                    <a:pt x="1803" y="1529"/>
                    <a:pt x="1895" y="1575"/>
                  </a:cubicBezTo>
                  <a:cubicBezTo>
                    <a:pt x="2054" y="1666"/>
                    <a:pt x="2237" y="1758"/>
                    <a:pt x="2397" y="1849"/>
                  </a:cubicBezTo>
                  <a:cubicBezTo>
                    <a:pt x="2488" y="1872"/>
                    <a:pt x="2557" y="1917"/>
                    <a:pt x="2625" y="1963"/>
                  </a:cubicBezTo>
                  <a:cubicBezTo>
                    <a:pt x="2694" y="1986"/>
                    <a:pt x="2739" y="2009"/>
                    <a:pt x="2808" y="2054"/>
                  </a:cubicBezTo>
                  <a:cubicBezTo>
                    <a:pt x="2853" y="2077"/>
                    <a:pt x="2899" y="2100"/>
                    <a:pt x="2945" y="2146"/>
                  </a:cubicBezTo>
                  <a:cubicBezTo>
                    <a:pt x="3104" y="2237"/>
                    <a:pt x="3287" y="2328"/>
                    <a:pt x="3447" y="2420"/>
                  </a:cubicBezTo>
                  <a:cubicBezTo>
                    <a:pt x="3607" y="2511"/>
                    <a:pt x="3766" y="2602"/>
                    <a:pt x="3926" y="2693"/>
                  </a:cubicBezTo>
                  <a:cubicBezTo>
                    <a:pt x="4040" y="2739"/>
                    <a:pt x="4132" y="2785"/>
                    <a:pt x="4223" y="2853"/>
                  </a:cubicBezTo>
                  <a:cubicBezTo>
                    <a:pt x="4291" y="2876"/>
                    <a:pt x="4337" y="2899"/>
                    <a:pt x="4405" y="2922"/>
                  </a:cubicBezTo>
                  <a:cubicBezTo>
                    <a:pt x="4451" y="2944"/>
                    <a:pt x="4497" y="2967"/>
                    <a:pt x="4565" y="2990"/>
                  </a:cubicBezTo>
                  <a:cubicBezTo>
                    <a:pt x="4577" y="3002"/>
                    <a:pt x="4594" y="3007"/>
                    <a:pt x="4611" y="3007"/>
                  </a:cubicBezTo>
                  <a:cubicBezTo>
                    <a:pt x="4628" y="3007"/>
                    <a:pt x="4645" y="3002"/>
                    <a:pt x="4657" y="2990"/>
                  </a:cubicBezTo>
                  <a:cubicBezTo>
                    <a:pt x="4771" y="3059"/>
                    <a:pt x="4885" y="3104"/>
                    <a:pt x="4999" y="3173"/>
                  </a:cubicBezTo>
                  <a:cubicBezTo>
                    <a:pt x="5045" y="3196"/>
                    <a:pt x="5090" y="3218"/>
                    <a:pt x="5136" y="3241"/>
                  </a:cubicBezTo>
                  <a:cubicBezTo>
                    <a:pt x="5227" y="3287"/>
                    <a:pt x="5296" y="3310"/>
                    <a:pt x="5364" y="3355"/>
                  </a:cubicBezTo>
                  <a:cubicBezTo>
                    <a:pt x="5433" y="3378"/>
                    <a:pt x="5478" y="3424"/>
                    <a:pt x="5547" y="3447"/>
                  </a:cubicBezTo>
                  <a:cubicBezTo>
                    <a:pt x="5570" y="3447"/>
                    <a:pt x="5592" y="3469"/>
                    <a:pt x="5615" y="3469"/>
                  </a:cubicBezTo>
                  <a:cubicBezTo>
                    <a:pt x="5661" y="3492"/>
                    <a:pt x="5706" y="3515"/>
                    <a:pt x="5752" y="3538"/>
                  </a:cubicBezTo>
                  <a:lnTo>
                    <a:pt x="5821" y="3538"/>
                  </a:lnTo>
                  <a:cubicBezTo>
                    <a:pt x="5935" y="3606"/>
                    <a:pt x="6049" y="3652"/>
                    <a:pt x="6163" y="3721"/>
                  </a:cubicBezTo>
                  <a:cubicBezTo>
                    <a:pt x="6254" y="3766"/>
                    <a:pt x="6346" y="3812"/>
                    <a:pt x="6460" y="3857"/>
                  </a:cubicBezTo>
                  <a:cubicBezTo>
                    <a:pt x="6505" y="3880"/>
                    <a:pt x="6551" y="3903"/>
                    <a:pt x="6597" y="3926"/>
                  </a:cubicBezTo>
                  <a:cubicBezTo>
                    <a:pt x="6597" y="3949"/>
                    <a:pt x="6619" y="3949"/>
                    <a:pt x="6642" y="3949"/>
                  </a:cubicBezTo>
                  <a:cubicBezTo>
                    <a:pt x="6665" y="3972"/>
                    <a:pt x="6711" y="3994"/>
                    <a:pt x="6756" y="4017"/>
                  </a:cubicBezTo>
                  <a:lnTo>
                    <a:pt x="6802" y="4017"/>
                  </a:lnTo>
                  <a:cubicBezTo>
                    <a:pt x="6871" y="4040"/>
                    <a:pt x="6939" y="4086"/>
                    <a:pt x="7008" y="4109"/>
                  </a:cubicBezTo>
                  <a:lnTo>
                    <a:pt x="7030" y="4109"/>
                  </a:lnTo>
                  <a:cubicBezTo>
                    <a:pt x="7144" y="4177"/>
                    <a:pt x="7259" y="4246"/>
                    <a:pt x="7396" y="4291"/>
                  </a:cubicBezTo>
                  <a:cubicBezTo>
                    <a:pt x="7418" y="4314"/>
                    <a:pt x="7441" y="4314"/>
                    <a:pt x="7464" y="4337"/>
                  </a:cubicBezTo>
                  <a:cubicBezTo>
                    <a:pt x="7487" y="4337"/>
                    <a:pt x="7487" y="4337"/>
                    <a:pt x="7510" y="4360"/>
                  </a:cubicBezTo>
                  <a:cubicBezTo>
                    <a:pt x="7852" y="4497"/>
                    <a:pt x="8194" y="4656"/>
                    <a:pt x="8514" y="4816"/>
                  </a:cubicBezTo>
                  <a:cubicBezTo>
                    <a:pt x="8582" y="4839"/>
                    <a:pt x="8651" y="4862"/>
                    <a:pt x="8697" y="4885"/>
                  </a:cubicBezTo>
                  <a:cubicBezTo>
                    <a:pt x="8765" y="4907"/>
                    <a:pt x="8834" y="4953"/>
                    <a:pt x="8879" y="4976"/>
                  </a:cubicBezTo>
                  <a:cubicBezTo>
                    <a:pt x="8925" y="4976"/>
                    <a:pt x="8970" y="4976"/>
                    <a:pt x="8993" y="4953"/>
                  </a:cubicBezTo>
                  <a:cubicBezTo>
                    <a:pt x="9085" y="4999"/>
                    <a:pt x="9153" y="5022"/>
                    <a:pt x="9244" y="5067"/>
                  </a:cubicBezTo>
                  <a:cubicBezTo>
                    <a:pt x="9427" y="5136"/>
                    <a:pt x="9587" y="5227"/>
                    <a:pt x="9769" y="5295"/>
                  </a:cubicBezTo>
                  <a:cubicBezTo>
                    <a:pt x="9792" y="5318"/>
                    <a:pt x="9838" y="5318"/>
                    <a:pt x="9883" y="5341"/>
                  </a:cubicBezTo>
                  <a:cubicBezTo>
                    <a:pt x="9929" y="5364"/>
                    <a:pt x="9952" y="5387"/>
                    <a:pt x="9998" y="5387"/>
                  </a:cubicBezTo>
                  <a:lnTo>
                    <a:pt x="10020" y="5387"/>
                  </a:lnTo>
                  <a:cubicBezTo>
                    <a:pt x="10203" y="5478"/>
                    <a:pt x="10408" y="5547"/>
                    <a:pt x="10614" y="5615"/>
                  </a:cubicBezTo>
                  <a:cubicBezTo>
                    <a:pt x="10705" y="5638"/>
                    <a:pt x="10797" y="5684"/>
                    <a:pt x="10911" y="5706"/>
                  </a:cubicBezTo>
                  <a:cubicBezTo>
                    <a:pt x="10933" y="5729"/>
                    <a:pt x="10979" y="5729"/>
                    <a:pt x="11025" y="5752"/>
                  </a:cubicBezTo>
                  <a:cubicBezTo>
                    <a:pt x="11070" y="5775"/>
                    <a:pt x="11116" y="5775"/>
                    <a:pt x="11162" y="5798"/>
                  </a:cubicBezTo>
                  <a:lnTo>
                    <a:pt x="11253" y="5798"/>
                  </a:lnTo>
                  <a:cubicBezTo>
                    <a:pt x="11253" y="5798"/>
                    <a:pt x="11276" y="5798"/>
                    <a:pt x="11299" y="5820"/>
                  </a:cubicBezTo>
                  <a:cubicBezTo>
                    <a:pt x="11344" y="5820"/>
                    <a:pt x="11390" y="5843"/>
                    <a:pt x="11436" y="5866"/>
                  </a:cubicBezTo>
                  <a:lnTo>
                    <a:pt x="11573" y="5912"/>
                  </a:lnTo>
                  <a:cubicBezTo>
                    <a:pt x="11595" y="5912"/>
                    <a:pt x="11618" y="5912"/>
                    <a:pt x="11618" y="5935"/>
                  </a:cubicBezTo>
                  <a:cubicBezTo>
                    <a:pt x="11732" y="5957"/>
                    <a:pt x="11846" y="6003"/>
                    <a:pt x="11961" y="6049"/>
                  </a:cubicBezTo>
                  <a:cubicBezTo>
                    <a:pt x="12052" y="6072"/>
                    <a:pt x="12143" y="6094"/>
                    <a:pt x="12235" y="6117"/>
                  </a:cubicBezTo>
                  <a:cubicBezTo>
                    <a:pt x="12280" y="6117"/>
                    <a:pt x="12326" y="6140"/>
                    <a:pt x="12371" y="6140"/>
                  </a:cubicBezTo>
                  <a:lnTo>
                    <a:pt x="12440" y="6163"/>
                  </a:lnTo>
                  <a:cubicBezTo>
                    <a:pt x="12463" y="6163"/>
                    <a:pt x="12463" y="6186"/>
                    <a:pt x="12463" y="6186"/>
                  </a:cubicBezTo>
                  <a:lnTo>
                    <a:pt x="12600" y="6186"/>
                  </a:lnTo>
                  <a:cubicBezTo>
                    <a:pt x="12668" y="6186"/>
                    <a:pt x="12737" y="6209"/>
                    <a:pt x="12805" y="6231"/>
                  </a:cubicBezTo>
                  <a:cubicBezTo>
                    <a:pt x="12942" y="6277"/>
                    <a:pt x="13102" y="6300"/>
                    <a:pt x="13239" y="6323"/>
                  </a:cubicBezTo>
                  <a:cubicBezTo>
                    <a:pt x="13330" y="6345"/>
                    <a:pt x="13421" y="6368"/>
                    <a:pt x="13513" y="6368"/>
                  </a:cubicBezTo>
                  <a:cubicBezTo>
                    <a:pt x="13536" y="6380"/>
                    <a:pt x="13558" y="6385"/>
                    <a:pt x="13581" y="6385"/>
                  </a:cubicBezTo>
                  <a:cubicBezTo>
                    <a:pt x="13604" y="6385"/>
                    <a:pt x="13627" y="6380"/>
                    <a:pt x="13650" y="6368"/>
                  </a:cubicBezTo>
                  <a:cubicBezTo>
                    <a:pt x="13695" y="6368"/>
                    <a:pt x="13741" y="6323"/>
                    <a:pt x="13741" y="6254"/>
                  </a:cubicBezTo>
                  <a:cubicBezTo>
                    <a:pt x="13741" y="6231"/>
                    <a:pt x="13741" y="6209"/>
                    <a:pt x="13741" y="6186"/>
                  </a:cubicBezTo>
                  <a:cubicBezTo>
                    <a:pt x="13718" y="6163"/>
                    <a:pt x="13695" y="6140"/>
                    <a:pt x="13672" y="6117"/>
                  </a:cubicBezTo>
                  <a:cubicBezTo>
                    <a:pt x="13650" y="6117"/>
                    <a:pt x="13627" y="6094"/>
                    <a:pt x="13627" y="6094"/>
                  </a:cubicBezTo>
                  <a:cubicBezTo>
                    <a:pt x="13650" y="6072"/>
                    <a:pt x="13650" y="6049"/>
                    <a:pt x="13672" y="6026"/>
                  </a:cubicBezTo>
                  <a:cubicBezTo>
                    <a:pt x="13672" y="6003"/>
                    <a:pt x="13672" y="5957"/>
                    <a:pt x="13650" y="5912"/>
                  </a:cubicBezTo>
                  <a:cubicBezTo>
                    <a:pt x="13604" y="5889"/>
                    <a:pt x="13558" y="5866"/>
                    <a:pt x="13513" y="5866"/>
                  </a:cubicBezTo>
                  <a:lnTo>
                    <a:pt x="13421" y="5866"/>
                  </a:lnTo>
                  <a:cubicBezTo>
                    <a:pt x="13330" y="5866"/>
                    <a:pt x="13239" y="5843"/>
                    <a:pt x="13125" y="5843"/>
                  </a:cubicBezTo>
                  <a:cubicBezTo>
                    <a:pt x="12896" y="5843"/>
                    <a:pt x="12668" y="5798"/>
                    <a:pt x="12440" y="5752"/>
                  </a:cubicBezTo>
                  <a:cubicBezTo>
                    <a:pt x="12280" y="5729"/>
                    <a:pt x="12143" y="5706"/>
                    <a:pt x="11983" y="5684"/>
                  </a:cubicBezTo>
                  <a:cubicBezTo>
                    <a:pt x="11892" y="5661"/>
                    <a:pt x="11824" y="5661"/>
                    <a:pt x="11732" y="5638"/>
                  </a:cubicBezTo>
                  <a:cubicBezTo>
                    <a:pt x="11687" y="5615"/>
                    <a:pt x="11618" y="5592"/>
                    <a:pt x="11550" y="5592"/>
                  </a:cubicBezTo>
                  <a:cubicBezTo>
                    <a:pt x="11504" y="5569"/>
                    <a:pt x="11458" y="5569"/>
                    <a:pt x="11413" y="5547"/>
                  </a:cubicBezTo>
                  <a:cubicBezTo>
                    <a:pt x="11367" y="5547"/>
                    <a:pt x="11321" y="5524"/>
                    <a:pt x="11276" y="5524"/>
                  </a:cubicBezTo>
                  <a:lnTo>
                    <a:pt x="11253" y="5524"/>
                  </a:lnTo>
                  <a:cubicBezTo>
                    <a:pt x="11230" y="5501"/>
                    <a:pt x="11185" y="5501"/>
                    <a:pt x="11162" y="5478"/>
                  </a:cubicBezTo>
                  <a:cubicBezTo>
                    <a:pt x="11139" y="5478"/>
                    <a:pt x="11116" y="5478"/>
                    <a:pt x="11093" y="5455"/>
                  </a:cubicBezTo>
                  <a:cubicBezTo>
                    <a:pt x="11048" y="5455"/>
                    <a:pt x="10979" y="5432"/>
                    <a:pt x="10933" y="5410"/>
                  </a:cubicBezTo>
                  <a:cubicBezTo>
                    <a:pt x="10819" y="5364"/>
                    <a:pt x="10682" y="5318"/>
                    <a:pt x="10568" y="5273"/>
                  </a:cubicBezTo>
                  <a:cubicBezTo>
                    <a:pt x="10340" y="5181"/>
                    <a:pt x="10112" y="5113"/>
                    <a:pt x="9883" y="5044"/>
                  </a:cubicBezTo>
                  <a:cubicBezTo>
                    <a:pt x="9815" y="5022"/>
                    <a:pt x="9747" y="4999"/>
                    <a:pt x="9678" y="4976"/>
                  </a:cubicBezTo>
                  <a:cubicBezTo>
                    <a:pt x="9564" y="4907"/>
                    <a:pt x="9450" y="4862"/>
                    <a:pt x="9336" y="4816"/>
                  </a:cubicBezTo>
                  <a:cubicBezTo>
                    <a:pt x="9199" y="4748"/>
                    <a:pt x="9085" y="4702"/>
                    <a:pt x="8948" y="4634"/>
                  </a:cubicBezTo>
                  <a:cubicBezTo>
                    <a:pt x="8879" y="4611"/>
                    <a:pt x="8834" y="4588"/>
                    <a:pt x="8765" y="4565"/>
                  </a:cubicBezTo>
                  <a:cubicBezTo>
                    <a:pt x="8719" y="4542"/>
                    <a:pt x="8697" y="4519"/>
                    <a:pt x="8674" y="4519"/>
                  </a:cubicBezTo>
                  <a:cubicBezTo>
                    <a:pt x="8628" y="4497"/>
                    <a:pt x="8605" y="4497"/>
                    <a:pt x="8582" y="4474"/>
                  </a:cubicBezTo>
                  <a:cubicBezTo>
                    <a:pt x="8537" y="4474"/>
                    <a:pt x="8514" y="4474"/>
                    <a:pt x="8491" y="4497"/>
                  </a:cubicBezTo>
                  <a:cubicBezTo>
                    <a:pt x="8446" y="4474"/>
                    <a:pt x="8400" y="4451"/>
                    <a:pt x="8377" y="4451"/>
                  </a:cubicBezTo>
                  <a:cubicBezTo>
                    <a:pt x="8263" y="4405"/>
                    <a:pt x="8149" y="4360"/>
                    <a:pt x="8057" y="4314"/>
                  </a:cubicBezTo>
                  <a:cubicBezTo>
                    <a:pt x="8012" y="4314"/>
                    <a:pt x="7989" y="4291"/>
                    <a:pt x="7943" y="4291"/>
                  </a:cubicBezTo>
                  <a:cubicBezTo>
                    <a:pt x="7943" y="4268"/>
                    <a:pt x="7921" y="4223"/>
                    <a:pt x="7898" y="4223"/>
                  </a:cubicBezTo>
                  <a:cubicBezTo>
                    <a:pt x="7806" y="4177"/>
                    <a:pt x="7715" y="4154"/>
                    <a:pt x="7624" y="4109"/>
                  </a:cubicBezTo>
                  <a:cubicBezTo>
                    <a:pt x="7578" y="4086"/>
                    <a:pt x="7510" y="4063"/>
                    <a:pt x="7441" y="4017"/>
                  </a:cubicBezTo>
                  <a:cubicBezTo>
                    <a:pt x="7327" y="3972"/>
                    <a:pt x="7190" y="3926"/>
                    <a:pt x="7076" y="3857"/>
                  </a:cubicBezTo>
                  <a:cubicBezTo>
                    <a:pt x="7008" y="3812"/>
                    <a:pt x="6939" y="3789"/>
                    <a:pt x="6848" y="3743"/>
                  </a:cubicBezTo>
                  <a:cubicBezTo>
                    <a:pt x="6825" y="3721"/>
                    <a:pt x="6802" y="3721"/>
                    <a:pt x="6779" y="3698"/>
                  </a:cubicBezTo>
                  <a:cubicBezTo>
                    <a:pt x="6756" y="3698"/>
                    <a:pt x="6756" y="3698"/>
                    <a:pt x="6734" y="3675"/>
                  </a:cubicBezTo>
                  <a:cubicBezTo>
                    <a:pt x="6688" y="3652"/>
                    <a:pt x="6665" y="3652"/>
                    <a:pt x="6619" y="3629"/>
                  </a:cubicBezTo>
                  <a:lnTo>
                    <a:pt x="6414" y="3515"/>
                  </a:lnTo>
                  <a:lnTo>
                    <a:pt x="6414" y="3515"/>
                  </a:lnTo>
                  <a:cubicBezTo>
                    <a:pt x="6414" y="3521"/>
                    <a:pt x="6415" y="3525"/>
                    <a:pt x="6418" y="3528"/>
                  </a:cubicBezTo>
                  <a:lnTo>
                    <a:pt x="6418" y="3528"/>
                  </a:lnTo>
                  <a:cubicBezTo>
                    <a:pt x="6241" y="3440"/>
                    <a:pt x="6064" y="3351"/>
                    <a:pt x="5866" y="3241"/>
                  </a:cubicBezTo>
                  <a:cubicBezTo>
                    <a:pt x="5775" y="3196"/>
                    <a:pt x="5684" y="3150"/>
                    <a:pt x="5570" y="3104"/>
                  </a:cubicBezTo>
                  <a:cubicBezTo>
                    <a:pt x="5524" y="3081"/>
                    <a:pt x="5478" y="3059"/>
                    <a:pt x="5455" y="3036"/>
                  </a:cubicBezTo>
                  <a:cubicBezTo>
                    <a:pt x="5410" y="3013"/>
                    <a:pt x="5387" y="3013"/>
                    <a:pt x="5341" y="2990"/>
                  </a:cubicBezTo>
                  <a:cubicBezTo>
                    <a:pt x="5341" y="2990"/>
                    <a:pt x="5318" y="2990"/>
                    <a:pt x="5318" y="2967"/>
                  </a:cubicBezTo>
                  <a:lnTo>
                    <a:pt x="5250" y="2967"/>
                  </a:lnTo>
                  <a:cubicBezTo>
                    <a:pt x="5204" y="2944"/>
                    <a:pt x="5159" y="2922"/>
                    <a:pt x="5113" y="2899"/>
                  </a:cubicBezTo>
                  <a:cubicBezTo>
                    <a:pt x="4999" y="2830"/>
                    <a:pt x="4885" y="2785"/>
                    <a:pt x="4771" y="2716"/>
                  </a:cubicBezTo>
                  <a:cubicBezTo>
                    <a:pt x="4702" y="2693"/>
                    <a:pt x="4634" y="2671"/>
                    <a:pt x="4565" y="2625"/>
                  </a:cubicBezTo>
                  <a:cubicBezTo>
                    <a:pt x="4542" y="2625"/>
                    <a:pt x="4520" y="2602"/>
                    <a:pt x="4497" y="2602"/>
                  </a:cubicBezTo>
                  <a:cubicBezTo>
                    <a:pt x="4474" y="2579"/>
                    <a:pt x="4451" y="2579"/>
                    <a:pt x="4428" y="2579"/>
                  </a:cubicBezTo>
                  <a:cubicBezTo>
                    <a:pt x="4383" y="2556"/>
                    <a:pt x="4360" y="2534"/>
                    <a:pt x="4337" y="2511"/>
                  </a:cubicBezTo>
                  <a:cubicBezTo>
                    <a:pt x="4200" y="2442"/>
                    <a:pt x="4063" y="2374"/>
                    <a:pt x="3926" y="2305"/>
                  </a:cubicBezTo>
                  <a:cubicBezTo>
                    <a:pt x="3858" y="2260"/>
                    <a:pt x="3766" y="2214"/>
                    <a:pt x="3698" y="2168"/>
                  </a:cubicBezTo>
                  <a:cubicBezTo>
                    <a:pt x="3675" y="2168"/>
                    <a:pt x="3652" y="2146"/>
                    <a:pt x="3607" y="2123"/>
                  </a:cubicBezTo>
                  <a:lnTo>
                    <a:pt x="3561" y="2100"/>
                  </a:lnTo>
                  <a:cubicBezTo>
                    <a:pt x="3538" y="2077"/>
                    <a:pt x="3492" y="2077"/>
                    <a:pt x="3470" y="2054"/>
                  </a:cubicBezTo>
                  <a:cubicBezTo>
                    <a:pt x="3447" y="2054"/>
                    <a:pt x="3424" y="2077"/>
                    <a:pt x="3424" y="2077"/>
                  </a:cubicBezTo>
                  <a:cubicBezTo>
                    <a:pt x="3401" y="2077"/>
                    <a:pt x="3378" y="2054"/>
                    <a:pt x="3378" y="2054"/>
                  </a:cubicBezTo>
                  <a:cubicBezTo>
                    <a:pt x="3333" y="2031"/>
                    <a:pt x="3287" y="2009"/>
                    <a:pt x="3219" y="1986"/>
                  </a:cubicBezTo>
                  <a:cubicBezTo>
                    <a:pt x="3219" y="1963"/>
                    <a:pt x="3196" y="1940"/>
                    <a:pt x="3196" y="1940"/>
                  </a:cubicBezTo>
                  <a:cubicBezTo>
                    <a:pt x="3150" y="1917"/>
                    <a:pt x="3127" y="1895"/>
                    <a:pt x="3082" y="1872"/>
                  </a:cubicBezTo>
                  <a:cubicBezTo>
                    <a:pt x="3059" y="1849"/>
                    <a:pt x="3013" y="1849"/>
                    <a:pt x="2990" y="1826"/>
                  </a:cubicBezTo>
                  <a:cubicBezTo>
                    <a:pt x="2922" y="1803"/>
                    <a:pt x="2876" y="1780"/>
                    <a:pt x="2808" y="1735"/>
                  </a:cubicBezTo>
                  <a:cubicBezTo>
                    <a:pt x="2785" y="1735"/>
                    <a:pt x="2785" y="1735"/>
                    <a:pt x="2762" y="1712"/>
                  </a:cubicBezTo>
                  <a:cubicBezTo>
                    <a:pt x="2762" y="1712"/>
                    <a:pt x="2739" y="1712"/>
                    <a:pt x="2739" y="1689"/>
                  </a:cubicBezTo>
                  <a:cubicBezTo>
                    <a:pt x="2694" y="1666"/>
                    <a:pt x="2648" y="1643"/>
                    <a:pt x="2602" y="1621"/>
                  </a:cubicBezTo>
                  <a:cubicBezTo>
                    <a:pt x="2557" y="1598"/>
                    <a:pt x="2534" y="1575"/>
                    <a:pt x="2488" y="1552"/>
                  </a:cubicBezTo>
                  <a:cubicBezTo>
                    <a:pt x="2420" y="1506"/>
                    <a:pt x="2351" y="1484"/>
                    <a:pt x="2283" y="1438"/>
                  </a:cubicBezTo>
                  <a:cubicBezTo>
                    <a:pt x="2146" y="1347"/>
                    <a:pt x="2009" y="1278"/>
                    <a:pt x="1872" y="1187"/>
                  </a:cubicBezTo>
                  <a:cubicBezTo>
                    <a:pt x="1735" y="1096"/>
                    <a:pt x="1575" y="1004"/>
                    <a:pt x="1438" y="913"/>
                  </a:cubicBezTo>
                  <a:cubicBezTo>
                    <a:pt x="1370" y="890"/>
                    <a:pt x="1301" y="845"/>
                    <a:pt x="1233" y="799"/>
                  </a:cubicBezTo>
                  <a:cubicBezTo>
                    <a:pt x="1210" y="776"/>
                    <a:pt x="1164" y="753"/>
                    <a:pt x="1141" y="730"/>
                  </a:cubicBezTo>
                  <a:cubicBezTo>
                    <a:pt x="1119" y="730"/>
                    <a:pt x="1096" y="708"/>
                    <a:pt x="1073" y="708"/>
                  </a:cubicBezTo>
                  <a:cubicBezTo>
                    <a:pt x="1073" y="685"/>
                    <a:pt x="1050" y="685"/>
                    <a:pt x="1027" y="685"/>
                  </a:cubicBezTo>
                  <a:cubicBezTo>
                    <a:pt x="913" y="593"/>
                    <a:pt x="799" y="525"/>
                    <a:pt x="685" y="434"/>
                  </a:cubicBezTo>
                  <a:cubicBezTo>
                    <a:pt x="594" y="388"/>
                    <a:pt x="502" y="320"/>
                    <a:pt x="434" y="251"/>
                  </a:cubicBezTo>
                  <a:cubicBezTo>
                    <a:pt x="388" y="205"/>
                    <a:pt x="343" y="183"/>
                    <a:pt x="297" y="137"/>
                  </a:cubicBezTo>
                  <a:cubicBezTo>
                    <a:pt x="274" y="137"/>
                    <a:pt x="251" y="114"/>
                    <a:pt x="228" y="91"/>
                  </a:cubicBezTo>
                  <a:cubicBezTo>
                    <a:pt x="206" y="69"/>
                    <a:pt x="183" y="46"/>
                    <a:pt x="137" y="23"/>
                  </a:cubicBezTo>
                  <a:cubicBezTo>
                    <a:pt x="137" y="23"/>
                    <a:pt x="114" y="0"/>
                    <a:pt x="91"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82798" y="2391404"/>
              <a:ext cx="561937" cy="969346"/>
            </a:xfrm>
            <a:custGeom>
              <a:avLst/>
              <a:gdLst/>
              <a:ahLst/>
              <a:cxnLst/>
              <a:rect l="l" t="t" r="r" b="b"/>
              <a:pathLst>
                <a:path w="10044" h="17326" extrusionOk="0">
                  <a:moveTo>
                    <a:pt x="9815" y="1"/>
                  </a:moveTo>
                  <a:cubicBezTo>
                    <a:pt x="9792" y="1"/>
                    <a:pt x="9747" y="24"/>
                    <a:pt x="9724" y="47"/>
                  </a:cubicBezTo>
                  <a:cubicBezTo>
                    <a:pt x="9724" y="69"/>
                    <a:pt x="9701" y="92"/>
                    <a:pt x="9724" y="92"/>
                  </a:cubicBezTo>
                  <a:cubicBezTo>
                    <a:pt x="9724" y="115"/>
                    <a:pt x="9724" y="115"/>
                    <a:pt x="9724" y="115"/>
                  </a:cubicBezTo>
                  <a:cubicBezTo>
                    <a:pt x="9701" y="138"/>
                    <a:pt x="9701" y="138"/>
                    <a:pt x="9678" y="161"/>
                  </a:cubicBezTo>
                  <a:cubicBezTo>
                    <a:pt x="9678" y="161"/>
                    <a:pt x="9678" y="184"/>
                    <a:pt x="9655" y="184"/>
                  </a:cubicBezTo>
                  <a:cubicBezTo>
                    <a:pt x="9655" y="206"/>
                    <a:pt x="9632" y="229"/>
                    <a:pt x="9632" y="229"/>
                  </a:cubicBezTo>
                  <a:cubicBezTo>
                    <a:pt x="9610" y="275"/>
                    <a:pt x="9564" y="321"/>
                    <a:pt x="9541" y="366"/>
                  </a:cubicBezTo>
                  <a:cubicBezTo>
                    <a:pt x="9496" y="457"/>
                    <a:pt x="9450" y="526"/>
                    <a:pt x="9404" y="617"/>
                  </a:cubicBezTo>
                  <a:cubicBezTo>
                    <a:pt x="9381" y="709"/>
                    <a:pt x="9313" y="777"/>
                    <a:pt x="9267" y="845"/>
                  </a:cubicBezTo>
                  <a:cubicBezTo>
                    <a:pt x="9222" y="937"/>
                    <a:pt x="9176" y="1005"/>
                    <a:pt x="9130" y="1097"/>
                  </a:cubicBezTo>
                  <a:cubicBezTo>
                    <a:pt x="9039" y="1256"/>
                    <a:pt x="8925" y="1416"/>
                    <a:pt x="8834" y="1576"/>
                  </a:cubicBezTo>
                  <a:cubicBezTo>
                    <a:pt x="8742" y="1713"/>
                    <a:pt x="8651" y="1873"/>
                    <a:pt x="8560" y="2032"/>
                  </a:cubicBezTo>
                  <a:cubicBezTo>
                    <a:pt x="8537" y="2055"/>
                    <a:pt x="8514" y="2101"/>
                    <a:pt x="8491" y="2147"/>
                  </a:cubicBezTo>
                  <a:cubicBezTo>
                    <a:pt x="8468" y="2169"/>
                    <a:pt x="8468" y="2192"/>
                    <a:pt x="8446" y="2215"/>
                  </a:cubicBezTo>
                  <a:cubicBezTo>
                    <a:pt x="8446" y="2238"/>
                    <a:pt x="8423" y="2238"/>
                    <a:pt x="8423" y="2261"/>
                  </a:cubicBezTo>
                  <a:cubicBezTo>
                    <a:pt x="8423" y="2283"/>
                    <a:pt x="8400" y="2306"/>
                    <a:pt x="8400" y="2329"/>
                  </a:cubicBezTo>
                  <a:cubicBezTo>
                    <a:pt x="8400" y="2352"/>
                    <a:pt x="8400" y="2375"/>
                    <a:pt x="8400" y="2375"/>
                  </a:cubicBezTo>
                  <a:cubicBezTo>
                    <a:pt x="8400" y="2420"/>
                    <a:pt x="8377" y="2466"/>
                    <a:pt x="8354" y="2512"/>
                  </a:cubicBezTo>
                  <a:cubicBezTo>
                    <a:pt x="8331" y="2512"/>
                    <a:pt x="8309" y="2535"/>
                    <a:pt x="8286" y="2557"/>
                  </a:cubicBezTo>
                  <a:cubicBezTo>
                    <a:pt x="8240" y="2603"/>
                    <a:pt x="8217" y="2672"/>
                    <a:pt x="8172" y="2740"/>
                  </a:cubicBezTo>
                  <a:cubicBezTo>
                    <a:pt x="8149" y="2763"/>
                    <a:pt x="8126" y="2808"/>
                    <a:pt x="8103" y="2854"/>
                  </a:cubicBezTo>
                  <a:cubicBezTo>
                    <a:pt x="8058" y="2923"/>
                    <a:pt x="8012" y="3014"/>
                    <a:pt x="7966" y="3082"/>
                  </a:cubicBezTo>
                  <a:cubicBezTo>
                    <a:pt x="7875" y="3265"/>
                    <a:pt x="7784" y="3425"/>
                    <a:pt x="7692" y="3607"/>
                  </a:cubicBezTo>
                  <a:cubicBezTo>
                    <a:pt x="7601" y="3767"/>
                    <a:pt x="7510" y="3927"/>
                    <a:pt x="7418" y="4087"/>
                  </a:cubicBezTo>
                  <a:cubicBezTo>
                    <a:pt x="7327" y="4246"/>
                    <a:pt x="7236" y="4406"/>
                    <a:pt x="7145" y="4589"/>
                  </a:cubicBezTo>
                  <a:cubicBezTo>
                    <a:pt x="7099" y="4657"/>
                    <a:pt x="7053" y="4703"/>
                    <a:pt x="7030" y="4771"/>
                  </a:cubicBezTo>
                  <a:cubicBezTo>
                    <a:pt x="6985" y="4840"/>
                    <a:pt x="6939" y="4908"/>
                    <a:pt x="6916" y="4977"/>
                  </a:cubicBezTo>
                  <a:cubicBezTo>
                    <a:pt x="6916" y="5000"/>
                    <a:pt x="6893" y="5023"/>
                    <a:pt x="6916" y="5045"/>
                  </a:cubicBezTo>
                  <a:cubicBezTo>
                    <a:pt x="6916" y="5045"/>
                    <a:pt x="6916" y="5045"/>
                    <a:pt x="6916" y="5068"/>
                  </a:cubicBezTo>
                  <a:cubicBezTo>
                    <a:pt x="6871" y="5114"/>
                    <a:pt x="6848" y="5159"/>
                    <a:pt x="6825" y="5228"/>
                  </a:cubicBezTo>
                  <a:cubicBezTo>
                    <a:pt x="6802" y="5228"/>
                    <a:pt x="6802" y="5251"/>
                    <a:pt x="6802" y="5274"/>
                  </a:cubicBezTo>
                  <a:cubicBezTo>
                    <a:pt x="6756" y="5274"/>
                    <a:pt x="6711" y="5296"/>
                    <a:pt x="6688" y="5319"/>
                  </a:cubicBezTo>
                  <a:cubicBezTo>
                    <a:pt x="6642" y="5388"/>
                    <a:pt x="6620" y="5433"/>
                    <a:pt x="6574" y="5502"/>
                  </a:cubicBezTo>
                  <a:cubicBezTo>
                    <a:pt x="6551" y="5570"/>
                    <a:pt x="6528" y="5616"/>
                    <a:pt x="6483" y="5662"/>
                  </a:cubicBezTo>
                  <a:cubicBezTo>
                    <a:pt x="6437" y="5753"/>
                    <a:pt x="6391" y="5821"/>
                    <a:pt x="6346" y="5913"/>
                  </a:cubicBezTo>
                  <a:cubicBezTo>
                    <a:pt x="6254" y="6072"/>
                    <a:pt x="6163" y="6232"/>
                    <a:pt x="6072" y="6392"/>
                  </a:cubicBezTo>
                  <a:cubicBezTo>
                    <a:pt x="6026" y="6483"/>
                    <a:pt x="6003" y="6552"/>
                    <a:pt x="5958" y="6620"/>
                  </a:cubicBezTo>
                  <a:cubicBezTo>
                    <a:pt x="5912" y="6689"/>
                    <a:pt x="5866" y="6780"/>
                    <a:pt x="5821" y="6871"/>
                  </a:cubicBezTo>
                  <a:cubicBezTo>
                    <a:pt x="5775" y="6940"/>
                    <a:pt x="5729" y="7031"/>
                    <a:pt x="5707" y="7100"/>
                  </a:cubicBezTo>
                  <a:cubicBezTo>
                    <a:pt x="5661" y="7191"/>
                    <a:pt x="5615" y="7259"/>
                    <a:pt x="5570" y="7328"/>
                  </a:cubicBezTo>
                  <a:cubicBezTo>
                    <a:pt x="5570" y="7351"/>
                    <a:pt x="5547" y="7396"/>
                    <a:pt x="5524" y="7419"/>
                  </a:cubicBezTo>
                  <a:cubicBezTo>
                    <a:pt x="5524" y="7442"/>
                    <a:pt x="5501" y="7465"/>
                    <a:pt x="5478" y="7510"/>
                  </a:cubicBezTo>
                  <a:cubicBezTo>
                    <a:pt x="5455" y="7556"/>
                    <a:pt x="5410" y="7625"/>
                    <a:pt x="5387" y="7670"/>
                  </a:cubicBezTo>
                  <a:cubicBezTo>
                    <a:pt x="5364" y="7716"/>
                    <a:pt x="5318" y="7762"/>
                    <a:pt x="5296" y="7807"/>
                  </a:cubicBezTo>
                  <a:cubicBezTo>
                    <a:pt x="5250" y="7898"/>
                    <a:pt x="5204" y="7967"/>
                    <a:pt x="5136" y="8035"/>
                  </a:cubicBezTo>
                  <a:cubicBezTo>
                    <a:pt x="5090" y="8127"/>
                    <a:pt x="5045" y="8218"/>
                    <a:pt x="4999" y="8287"/>
                  </a:cubicBezTo>
                  <a:cubicBezTo>
                    <a:pt x="4908" y="8469"/>
                    <a:pt x="4794" y="8629"/>
                    <a:pt x="4702" y="8789"/>
                  </a:cubicBezTo>
                  <a:cubicBezTo>
                    <a:pt x="4611" y="8948"/>
                    <a:pt x="4520" y="9131"/>
                    <a:pt x="4428" y="9291"/>
                  </a:cubicBezTo>
                  <a:cubicBezTo>
                    <a:pt x="4337" y="9451"/>
                    <a:pt x="4246" y="9610"/>
                    <a:pt x="4154" y="9770"/>
                  </a:cubicBezTo>
                  <a:cubicBezTo>
                    <a:pt x="4132" y="9839"/>
                    <a:pt x="4086" y="9907"/>
                    <a:pt x="4063" y="9953"/>
                  </a:cubicBezTo>
                  <a:lnTo>
                    <a:pt x="3995" y="10067"/>
                  </a:lnTo>
                  <a:cubicBezTo>
                    <a:pt x="3995" y="10090"/>
                    <a:pt x="3972" y="10090"/>
                    <a:pt x="3972" y="10113"/>
                  </a:cubicBezTo>
                  <a:cubicBezTo>
                    <a:pt x="3949" y="10135"/>
                    <a:pt x="3949" y="10135"/>
                    <a:pt x="3926" y="10158"/>
                  </a:cubicBezTo>
                  <a:cubicBezTo>
                    <a:pt x="3812" y="10318"/>
                    <a:pt x="3721" y="10501"/>
                    <a:pt x="3629" y="10660"/>
                  </a:cubicBezTo>
                  <a:cubicBezTo>
                    <a:pt x="3538" y="10843"/>
                    <a:pt x="3447" y="11003"/>
                    <a:pt x="3356" y="11185"/>
                  </a:cubicBezTo>
                  <a:cubicBezTo>
                    <a:pt x="3173" y="11505"/>
                    <a:pt x="3013" y="11824"/>
                    <a:pt x="2831" y="12144"/>
                  </a:cubicBezTo>
                  <a:cubicBezTo>
                    <a:pt x="2785" y="12235"/>
                    <a:pt x="2739" y="12304"/>
                    <a:pt x="2694" y="12395"/>
                  </a:cubicBezTo>
                  <a:cubicBezTo>
                    <a:pt x="2671" y="12418"/>
                    <a:pt x="2648" y="12464"/>
                    <a:pt x="2625" y="12509"/>
                  </a:cubicBezTo>
                  <a:cubicBezTo>
                    <a:pt x="2625" y="12532"/>
                    <a:pt x="2602" y="12532"/>
                    <a:pt x="2602" y="12555"/>
                  </a:cubicBezTo>
                  <a:cubicBezTo>
                    <a:pt x="2579" y="12578"/>
                    <a:pt x="2579" y="12578"/>
                    <a:pt x="2579" y="12600"/>
                  </a:cubicBezTo>
                  <a:cubicBezTo>
                    <a:pt x="2557" y="12623"/>
                    <a:pt x="2557" y="12646"/>
                    <a:pt x="2557" y="12669"/>
                  </a:cubicBezTo>
                  <a:cubicBezTo>
                    <a:pt x="2557" y="12669"/>
                    <a:pt x="2557" y="12692"/>
                    <a:pt x="2557" y="12692"/>
                  </a:cubicBezTo>
                  <a:cubicBezTo>
                    <a:pt x="2488" y="12783"/>
                    <a:pt x="2443" y="12874"/>
                    <a:pt x="2374" y="12966"/>
                  </a:cubicBezTo>
                  <a:cubicBezTo>
                    <a:pt x="2328" y="13034"/>
                    <a:pt x="2283" y="13125"/>
                    <a:pt x="2237" y="13194"/>
                  </a:cubicBezTo>
                  <a:cubicBezTo>
                    <a:pt x="2146" y="13354"/>
                    <a:pt x="2054" y="13491"/>
                    <a:pt x="1963" y="13650"/>
                  </a:cubicBezTo>
                  <a:cubicBezTo>
                    <a:pt x="1895" y="13765"/>
                    <a:pt x="1826" y="13879"/>
                    <a:pt x="1758" y="14016"/>
                  </a:cubicBezTo>
                  <a:lnTo>
                    <a:pt x="1735" y="14016"/>
                  </a:lnTo>
                  <a:cubicBezTo>
                    <a:pt x="1712" y="14061"/>
                    <a:pt x="1689" y="14107"/>
                    <a:pt x="1666" y="14153"/>
                  </a:cubicBezTo>
                  <a:cubicBezTo>
                    <a:pt x="1575" y="14312"/>
                    <a:pt x="1484" y="14472"/>
                    <a:pt x="1370" y="14632"/>
                  </a:cubicBezTo>
                  <a:cubicBezTo>
                    <a:pt x="1324" y="14723"/>
                    <a:pt x="1278" y="14792"/>
                    <a:pt x="1256" y="14860"/>
                  </a:cubicBezTo>
                  <a:cubicBezTo>
                    <a:pt x="1233" y="14906"/>
                    <a:pt x="1210" y="14929"/>
                    <a:pt x="1210" y="14951"/>
                  </a:cubicBezTo>
                  <a:cubicBezTo>
                    <a:pt x="1187" y="14951"/>
                    <a:pt x="1187" y="14974"/>
                    <a:pt x="1187" y="14974"/>
                  </a:cubicBezTo>
                  <a:cubicBezTo>
                    <a:pt x="1141" y="15043"/>
                    <a:pt x="1096" y="15111"/>
                    <a:pt x="1050" y="15180"/>
                  </a:cubicBezTo>
                  <a:cubicBezTo>
                    <a:pt x="982" y="15271"/>
                    <a:pt x="936" y="15362"/>
                    <a:pt x="868" y="15454"/>
                  </a:cubicBezTo>
                  <a:cubicBezTo>
                    <a:pt x="822" y="15522"/>
                    <a:pt x="776" y="15613"/>
                    <a:pt x="731" y="15705"/>
                  </a:cubicBezTo>
                  <a:cubicBezTo>
                    <a:pt x="548" y="16024"/>
                    <a:pt x="343" y="16321"/>
                    <a:pt x="160" y="16641"/>
                  </a:cubicBezTo>
                  <a:cubicBezTo>
                    <a:pt x="160" y="16663"/>
                    <a:pt x="137" y="16686"/>
                    <a:pt x="137" y="16709"/>
                  </a:cubicBezTo>
                  <a:cubicBezTo>
                    <a:pt x="114" y="16755"/>
                    <a:pt x="91" y="16800"/>
                    <a:pt x="69" y="16823"/>
                  </a:cubicBezTo>
                  <a:cubicBezTo>
                    <a:pt x="69" y="16869"/>
                    <a:pt x="69" y="16892"/>
                    <a:pt x="91" y="16937"/>
                  </a:cubicBezTo>
                  <a:cubicBezTo>
                    <a:pt x="69" y="16960"/>
                    <a:pt x="46" y="16983"/>
                    <a:pt x="46" y="17029"/>
                  </a:cubicBezTo>
                  <a:cubicBezTo>
                    <a:pt x="23" y="17029"/>
                    <a:pt x="23" y="17051"/>
                    <a:pt x="23" y="17074"/>
                  </a:cubicBezTo>
                  <a:cubicBezTo>
                    <a:pt x="0" y="17120"/>
                    <a:pt x="23" y="17188"/>
                    <a:pt x="69" y="17211"/>
                  </a:cubicBezTo>
                  <a:cubicBezTo>
                    <a:pt x="69" y="17211"/>
                    <a:pt x="69" y="17211"/>
                    <a:pt x="69" y="17234"/>
                  </a:cubicBezTo>
                  <a:lnTo>
                    <a:pt x="114" y="17234"/>
                  </a:lnTo>
                  <a:cubicBezTo>
                    <a:pt x="137" y="17280"/>
                    <a:pt x="160" y="17303"/>
                    <a:pt x="183" y="17325"/>
                  </a:cubicBezTo>
                  <a:cubicBezTo>
                    <a:pt x="228" y="17325"/>
                    <a:pt x="274" y="17325"/>
                    <a:pt x="297" y="17303"/>
                  </a:cubicBezTo>
                  <a:cubicBezTo>
                    <a:pt x="343" y="17257"/>
                    <a:pt x="365" y="17211"/>
                    <a:pt x="388" y="17166"/>
                  </a:cubicBezTo>
                  <a:cubicBezTo>
                    <a:pt x="411" y="17143"/>
                    <a:pt x="411" y="17097"/>
                    <a:pt x="434" y="17074"/>
                  </a:cubicBezTo>
                  <a:cubicBezTo>
                    <a:pt x="457" y="17051"/>
                    <a:pt x="457" y="17029"/>
                    <a:pt x="480" y="16983"/>
                  </a:cubicBezTo>
                  <a:cubicBezTo>
                    <a:pt x="502" y="16960"/>
                    <a:pt x="502" y="16937"/>
                    <a:pt x="525" y="16914"/>
                  </a:cubicBezTo>
                  <a:cubicBezTo>
                    <a:pt x="571" y="16846"/>
                    <a:pt x="594" y="16778"/>
                    <a:pt x="639" y="16709"/>
                  </a:cubicBezTo>
                  <a:cubicBezTo>
                    <a:pt x="731" y="16572"/>
                    <a:pt x="799" y="16412"/>
                    <a:pt x="890" y="16275"/>
                  </a:cubicBezTo>
                  <a:cubicBezTo>
                    <a:pt x="959" y="16116"/>
                    <a:pt x="1050" y="15979"/>
                    <a:pt x="1141" y="15819"/>
                  </a:cubicBezTo>
                  <a:cubicBezTo>
                    <a:pt x="1164" y="15750"/>
                    <a:pt x="1210" y="15682"/>
                    <a:pt x="1256" y="15613"/>
                  </a:cubicBezTo>
                  <a:cubicBezTo>
                    <a:pt x="1278" y="15568"/>
                    <a:pt x="1301" y="15545"/>
                    <a:pt x="1301" y="15522"/>
                  </a:cubicBezTo>
                  <a:cubicBezTo>
                    <a:pt x="1324" y="15499"/>
                    <a:pt x="1324" y="15476"/>
                    <a:pt x="1347" y="15431"/>
                  </a:cubicBezTo>
                  <a:cubicBezTo>
                    <a:pt x="1370" y="15431"/>
                    <a:pt x="1393" y="15408"/>
                    <a:pt x="1415" y="15385"/>
                  </a:cubicBezTo>
                  <a:cubicBezTo>
                    <a:pt x="1415" y="15362"/>
                    <a:pt x="1438" y="15340"/>
                    <a:pt x="1461" y="15317"/>
                  </a:cubicBezTo>
                  <a:cubicBezTo>
                    <a:pt x="1529" y="15203"/>
                    <a:pt x="1598" y="15088"/>
                    <a:pt x="1666" y="14974"/>
                  </a:cubicBezTo>
                  <a:cubicBezTo>
                    <a:pt x="1689" y="14906"/>
                    <a:pt x="1735" y="14837"/>
                    <a:pt x="1781" y="14769"/>
                  </a:cubicBezTo>
                  <a:cubicBezTo>
                    <a:pt x="1826" y="14700"/>
                    <a:pt x="1872" y="14609"/>
                    <a:pt x="1918" y="14541"/>
                  </a:cubicBezTo>
                  <a:cubicBezTo>
                    <a:pt x="1986" y="14381"/>
                    <a:pt x="2077" y="14244"/>
                    <a:pt x="2146" y="14107"/>
                  </a:cubicBezTo>
                  <a:cubicBezTo>
                    <a:pt x="2169" y="14084"/>
                    <a:pt x="2191" y="14038"/>
                    <a:pt x="2191" y="14016"/>
                  </a:cubicBezTo>
                  <a:cubicBezTo>
                    <a:pt x="2237" y="13970"/>
                    <a:pt x="2260" y="13902"/>
                    <a:pt x="2306" y="13856"/>
                  </a:cubicBezTo>
                  <a:cubicBezTo>
                    <a:pt x="2351" y="13765"/>
                    <a:pt x="2420" y="13696"/>
                    <a:pt x="2443" y="13605"/>
                  </a:cubicBezTo>
                  <a:cubicBezTo>
                    <a:pt x="2465" y="13582"/>
                    <a:pt x="2465" y="13559"/>
                    <a:pt x="2443" y="13536"/>
                  </a:cubicBezTo>
                  <a:cubicBezTo>
                    <a:pt x="2465" y="13491"/>
                    <a:pt x="2488" y="13468"/>
                    <a:pt x="2511" y="13422"/>
                  </a:cubicBezTo>
                  <a:cubicBezTo>
                    <a:pt x="2557" y="13354"/>
                    <a:pt x="2579" y="13285"/>
                    <a:pt x="2625" y="13217"/>
                  </a:cubicBezTo>
                  <a:cubicBezTo>
                    <a:pt x="2648" y="13171"/>
                    <a:pt x="2671" y="13148"/>
                    <a:pt x="2671" y="13125"/>
                  </a:cubicBezTo>
                  <a:cubicBezTo>
                    <a:pt x="2694" y="13125"/>
                    <a:pt x="2716" y="13103"/>
                    <a:pt x="2739" y="13080"/>
                  </a:cubicBezTo>
                  <a:cubicBezTo>
                    <a:pt x="2762" y="13057"/>
                    <a:pt x="2785" y="13011"/>
                    <a:pt x="2808" y="12989"/>
                  </a:cubicBezTo>
                  <a:cubicBezTo>
                    <a:pt x="2808" y="12966"/>
                    <a:pt x="2808" y="12943"/>
                    <a:pt x="2831" y="12920"/>
                  </a:cubicBezTo>
                  <a:cubicBezTo>
                    <a:pt x="2853" y="12874"/>
                    <a:pt x="2876" y="12852"/>
                    <a:pt x="2899" y="12806"/>
                  </a:cubicBezTo>
                  <a:cubicBezTo>
                    <a:pt x="2945" y="12715"/>
                    <a:pt x="2990" y="12623"/>
                    <a:pt x="3036" y="12555"/>
                  </a:cubicBezTo>
                  <a:cubicBezTo>
                    <a:pt x="3127" y="12372"/>
                    <a:pt x="3219" y="12212"/>
                    <a:pt x="3310" y="12030"/>
                  </a:cubicBezTo>
                  <a:cubicBezTo>
                    <a:pt x="3401" y="11870"/>
                    <a:pt x="3492" y="11687"/>
                    <a:pt x="3584" y="11528"/>
                  </a:cubicBezTo>
                  <a:cubicBezTo>
                    <a:pt x="3629" y="11459"/>
                    <a:pt x="3675" y="11391"/>
                    <a:pt x="3698" y="11299"/>
                  </a:cubicBezTo>
                  <a:cubicBezTo>
                    <a:pt x="3744" y="11231"/>
                    <a:pt x="3789" y="11163"/>
                    <a:pt x="3835" y="11094"/>
                  </a:cubicBezTo>
                  <a:cubicBezTo>
                    <a:pt x="3858" y="11094"/>
                    <a:pt x="3880" y="11071"/>
                    <a:pt x="3880" y="11048"/>
                  </a:cubicBezTo>
                  <a:cubicBezTo>
                    <a:pt x="3949" y="10980"/>
                    <a:pt x="3995" y="10889"/>
                    <a:pt x="4040" y="10797"/>
                  </a:cubicBezTo>
                  <a:cubicBezTo>
                    <a:pt x="4086" y="10729"/>
                    <a:pt x="4132" y="10638"/>
                    <a:pt x="4177" y="10569"/>
                  </a:cubicBezTo>
                  <a:cubicBezTo>
                    <a:pt x="4269" y="10432"/>
                    <a:pt x="4337" y="10295"/>
                    <a:pt x="4405" y="10135"/>
                  </a:cubicBezTo>
                  <a:cubicBezTo>
                    <a:pt x="4497" y="9976"/>
                    <a:pt x="4588" y="9816"/>
                    <a:pt x="4679" y="9656"/>
                  </a:cubicBezTo>
                  <a:cubicBezTo>
                    <a:pt x="4771" y="9496"/>
                    <a:pt x="4885" y="9314"/>
                    <a:pt x="4976" y="9131"/>
                  </a:cubicBezTo>
                  <a:cubicBezTo>
                    <a:pt x="5045" y="8994"/>
                    <a:pt x="5136" y="8834"/>
                    <a:pt x="5204" y="8675"/>
                  </a:cubicBezTo>
                  <a:cubicBezTo>
                    <a:pt x="5227" y="8675"/>
                    <a:pt x="5250" y="8652"/>
                    <a:pt x="5273" y="8629"/>
                  </a:cubicBezTo>
                  <a:cubicBezTo>
                    <a:pt x="5318" y="8583"/>
                    <a:pt x="5341" y="8538"/>
                    <a:pt x="5364" y="8492"/>
                  </a:cubicBezTo>
                  <a:cubicBezTo>
                    <a:pt x="5387" y="8469"/>
                    <a:pt x="5410" y="8423"/>
                    <a:pt x="5433" y="8401"/>
                  </a:cubicBezTo>
                  <a:cubicBezTo>
                    <a:pt x="5478" y="8309"/>
                    <a:pt x="5501" y="8241"/>
                    <a:pt x="5547" y="8172"/>
                  </a:cubicBezTo>
                  <a:cubicBezTo>
                    <a:pt x="5638" y="8013"/>
                    <a:pt x="5707" y="7876"/>
                    <a:pt x="5775" y="7716"/>
                  </a:cubicBezTo>
                  <a:cubicBezTo>
                    <a:pt x="5821" y="7625"/>
                    <a:pt x="5889" y="7533"/>
                    <a:pt x="5935" y="7442"/>
                  </a:cubicBezTo>
                  <a:cubicBezTo>
                    <a:pt x="6003" y="7328"/>
                    <a:pt x="6095" y="7191"/>
                    <a:pt x="6163" y="7077"/>
                  </a:cubicBezTo>
                  <a:cubicBezTo>
                    <a:pt x="6277" y="6917"/>
                    <a:pt x="6368" y="6757"/>
                    <a:pt x="6460" y="6597"/>
                  </a:cubicBezTo>
                  <a:cubicBezTo>
                    <a:pt x="6483" y="6575"/>
                    <a:pt x="6505" y="6552"/>
                    <a:pt x="6505" y="6529"/>
                  </a:cubicBezTo>
                  <a:cubicBezTo>
                    <a:pt x="6528" y="6506"/>
                    <a:pt x="6528" y="6483"/>
                    <a:pt x="6528" y="6461"/>
                  </a:cubicBezTo>
                  <a:cubicBezTo>
                    <a:pt x="6551" y="6392"/>
                    <a:pt x="6597" y="6346"/>
                    <a:pt x="6620" y="6278"/>
                  </a:cubicBezTo>
                  <a:lnTo>
                    <a:pt x="6734" y="6072"/>
                  </a:lnTo>
                  <a:cubicBezTo>
                    <a:pt x="6802" y="5936"/>
                    <a:pt x="6893" y="5799"/>
                    <a:pt x="6962" y="5662"/>
                  </a:cubicBezTo>
                  <a:cubicBezTo>
                    <a:pt x="7053" y="5525"/>
                    <a:pt x="7122" y="5388"/>
                    <a:pt x="7190" y="5251"/>
                  </a:cubicBezTo>
                  <a:cubicBezTo>
                    <a:pt x="7236" y="5182"/>
                    <a:pt x="7259" y="5137"/>
                    <a:pt x="7304" y="5068"/>
                  </a:cubicBezTo>
                  <a:cubicBezTo>
                    <a:pt x="7350" y="5000"/>
                    <a:pt x="7373" y="4931"/>
                    <a:pt x="7418" y="4863"/>
                  </a:cubicBezTo>
                  <a:cubicBezTo>
                    <a:pt x="7418" y="4840"/>
                    <a:pt x="7418" y="4817"/>
                    <a:pt x="7418" y="4817"/>
                  </a:cubicBezTo>
                  <a:cubicBezTo>
                    <a:pt x="7464" y="4749"/>
                    <a:pt x="7510" y="4680"/>
                    <a:pt x="7533" y="4612"/>
                  </a:cubicBezTo>
                  <a:cubicBezTo>
                    <a:pt x="7624" y="4475"/>
                    <a:pt x="7692" y="4338"/>
                    <a:pt x="7761" y="4224"/>
                  </a:cubicBezTo>
                  <a:cubicBezTo>
                    <a:pt x="7806" y="4155"/>
                    <a:pt x="7829" y="4087"/>
                    <a:pt x="7875" y="3995"/>
                  </a:cubicBezTo>
                  <a:cubicBezTo>
                    <a:pt x="7875" y="3995"/>
                    <a:pt x="7898" y="3973"/>
                    <a:pt x="7898" y="3973"/>
                  </a:cubicBezTo>
                  <a:cubicBezTo>
                    <a:pt x="7921" y="3927"/>
                    <a:pt x="7943" y="3904"/>
                    <a:pt x="7966" y="3858"/>
                  </a:cubicBezTo>
                  <a:cubicBezTo>
                    <a:pt x="8035" y="3721"/>
                    <a:pt x="8126" y="3585"/>
                    <a:pt x="8194" y="3448"/>
                  </a:cubicBezTo>
                  <a:cubicBezTo>
                    <a:pt x="8217" y="3448"/>
                    <a:pt x="8240" y="3448"/>
                    <a:pt x="8240" y="3425"/>
                  </a:cubicBezTo>
                  <a:cubicBezTo>
                    <a:pt x="8286" y="3402"/>
                    <a:pt x="8309" y="3356"/>
                    <a:pt x="8309" y="3311"/>
                  </a:cubicBezTo>
                  <a:cubicBezTo>
                    <a:pt x="8331" y="3288"/>
                    <a:pt x="8354" y="3265"/>
                    <a:pt x="8377" y="3219"/>
                  </a:cubicBezTo>
                  <a:cubicBezTo>
                    <a:pt x="8400" y="3151"/>
                    <a:pt x="8446" y="3105"/>
                    <a:pt x="8468" y="3037"/>
                  </a:cubicBezTo>
                  <a:cubicBezTo>
                    <a:pt x="8514" y="2968"/>
                    <a:pt x="8560" y="2877"/>
                    <a:pt x="8583" y="2808"/>
                  </a:cubicBezTo>
                  <a:cubicBezTo>
                    <a:pt x="8651" y="2717"/>
                    <a:pt x="8697" y="2626"/>
                    <a:pt x="8742" y="2557"/>
                  </a:cubicBezTo>
                  <a:cubicBezTo>
                    <a:pt x="8742" y="2557"/>
                    <a:pt x="8742" y="2535"/>
                    <a:pt x="8742" y="2535"/>
                  </a:cubicBezTo>
                  <a:cubicBezTo>
                    <a:pt x="8834" y="2398"/>
                    <a:pt x="8925" y="2261"/>
                    <a:pt x="8993" y="2124"/>
                  </a:cubicBezTo>
                  <a:cubicBezTo>
                    <a:pt x="9062" y="1987"/>
                    <a:pt x="9153" y="1850"/>
                    <a:pt x="9222" y="1713"/>
                  </a:cubicBezTo>
                  <a:cubicBezTo>
                    <a:pt x="9267" y="1644"/>
                    <a:pt x="9290" y="1599"/>
                    <a:pt x="9336" y="1530"/>
                  </a:cubicBezTo>
                  <a:cubicBezTo>
                    <a:pt x="9336" y="1507"/>
                    <a:pt x="9359" y="1462"/>
                    <a:pt x="9381" y="1439"/>
                  </a:cubicBezTo>
                  <a:cubicBezTo>
                    <a:pt x="9404" y="1416"/>
                    <a:pt x="9427" y="1370"/>
                    <a:pt x="9450" y="1325"/>
                  </a:cubicBezTo>
                  <a:cubicBezTo>
                    <a:pt x="9450" y="1325"/>
                    <a:pt x="9450" y="1302"/>
                    <a:pt x="9450" y="1279"/>
                  </a:cubicBezTo>
                  <a:cubicBezTo>
                    <a:pt x="9450" y="1256"/>
                    <a:pt x="9450" y="1256"/>
                    <a:pt x="9450" y="1256"/>
                  </a:cubicBezTo>
                  <a:cubicBezTo>
                    <a:pt x="9473" y="1234"/>
                    <a:pt x="9473" y="1234"/>
                    <a:pt x="9496" y="1234"/>
                  </a:cubicBezTo>
                  <a:cubicBezTo>
                    <a:pt x="9541" y="1165"/>
                    <a:pt x="9587" y="1119"/>
                    <a:pt x="9610" y="1051"/>
                  </a:cubicBezTo>
                  <a:cubicBezTo>
                    <a:pt x="9610" y="1028"/>
                    <a:pt x="9632" y="1005"/>
                    <a:pt x="9632" y="982"/>
                  </a:cubicBezTo>
                  <a:cubicBezTo>
                    <a:pt x="9655" y="960"/>
                    <a:pt x="9678" y="937"/>
                    <a:pt x="9701" y="891"/>
                  </a:cubicBezTo>
                  <a:cubicBezTo>
                    <a:pt x="9747" y="800"/>
                    <a:pt x="9815" y="686"/>
                    <a:pt x="9884" y="594"/>
                  </a:cubicBezTo>
                  <a:cubicBezTo>
                    <a:pt x="9906" y="526"/>
                    <a:pt x="9952" y="457"/>
                    <a:pt x="9998" y="389"/>
                  </a:cubicBezTo>
                  <a:cubicBezTo>
                    <a:pt x="9998" y="366"/>
                    <a:pt x="10021" y="343"/>
                    <a:pt x="10021" y="298"/>
                  </a:cubicBezTo>
                  <a:cubicBezTo>
                    <a:pt x="10043" y="275"/>
                    <a:pt x="10043" y="229"/>
                    <a:pt x="10043" y="206"/>
                  </a:cubicBezTo>
                  <a:cubicBezTo>
                    <a:pt x="10043" y="184"/>
                    <a:pt x="10043" y="184"/>
                    <a:pt x="10043" y="161"/>
                  </a:cubicBezTo>
                  <a:cubicBezTo>
                    <a:pt x="10043" y="138"/>
                    <a:pt x="10043" y="138"/>
                    <a:pt x="10021" y="115"/>
                  </a:cubicBezTo>
                  <a:cubicBezTo>
                    <a:pt x="10021" y="92"/>
                    <a:pt x="9998" y="69"/>
                    <a:pt x="9975" y="69"/>
                  </a:cubicBezTo>
                  <a:cubicBezTo>
                    <a:pt x="9952" y="47"/>
                    <a:pt x="9929" y="47"/>
                    <a:pt x="9906" y="24"/>
                  </a:cubicBezTo>
                  <a:cubicBezTo>
                    <a:pt x="9884" y="24"/>
                    <a:pt x="9861" y="1"/>
                    <a:pt x="9838"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72559" y="2342897"/>
              <a:ext cx="552985" cy="994858"/>
            </a:xfrm>
            <a:custGeom>
              <a:avLst/>
              <a:gdLst/>
              <a:ahLst/>
              <a:cxnLst/>
              <a:rect l="l" t="t" r="r" b="b"/>
              <a:pathLst>
                <a:path w="9884" h="17782" extrusionOk="0">
                  <a:moveTo>
                    <a:pt x="1188" y="16024"/>
                  </a:moveTo>
                  <a:lnTo>
                    <a:pt x="1188" y="16024"/>
                  </a:lnTo>
                  <a:cubicBezTo>
                    <a:pt x="1183" y="16031"/>
                    <a:pt x="1179" y="16038"/>
                    <a:pt x="1175" y="16045"/>
                  </a:cubicBezTo>
                  <a:lnTo>
                    <a:pt x="1175" y="16045"/>
                  </a:lnTo>
                  <a:cubicBezTo>
                    <a:pt x="1188" y="16040"/>
                    <a:pt x="1188" y="16024"/>
                    <a:pt x="1188" y="16024"/>
                  </a:cubicBezTo>
                  <a:close/>
                  <a:moveTo>
                    <a:pt x="8834" y="1"/>
                  </a:moveTo>
                  <a:cubicBezTo>
                    <a:pt x="8811" y="1"/>
                    <a:pt x="8766" y="23"/>
                    <a:pt x="8743" y="46"/>
                  </a:cubicBezTo>
                  <a:cubicBezTo>
                    <a:pt x="8720" y="115"/>
                    <a:pt x="8697" y="160"/>
                    <a:pt x="8651" y="229"/>
                  </a:cubicBezTo>
                  <a:cubicBezTo>
                    <a:pt x="8629" y="274"/>
                    <a:pt x="8606" y="320"/>
                    <a:pt x="8583" y="389"/>
                  </a:cubicBezTo>
                  <a:cubicBezTo>
                    <a:pt x="8560" y="389"/>
                    <a:pt x="8514" y="411"/>
                    <a:pt x="8514" y="434"/>
                  </a:cubicBezTo>
                  <a:cubicBezTo>
                    <a:pt x="8492" y="457"/>
                    <a:pt x="8492" y="503"/>
                    <a:pt x="8492" y="548"/>
                  </a:cubicBezTo>
                  <a:lnTo>
                    <a:pt x="8514" y="548"/>
                  </a:lnTo>
                  <a:cubicBezTo>
                    <a:pt x="8514" y="548"/>
                    <a:pt x="8537" y="571"/>
                    <a:pt x="8560" y="571"/>
                  </a:cubicBezTo>
                  <a:cubicBezTo>
                    <a:pt x="8583" y="594"/>
                    <a:pt x="8606" y="594"/>
                    <a:pt x="8629" y="617"/>
                  </a:cubicBezTo>
                  <a:cubicBezTo>
                    <a:pt x="8651" y="663"/>
                    <a:pt x="8674" y="685"/>
                    <a:pt x="8697" y="731"/>
                  </a:cubicBezTo>
                  <a:cubicBezTo>
                    <a:pt x="8720" y="777"/>
                    <a:pt x="8766" y="822"/>
                    <a:pt x="8811" y="868"/>
                  </a:cubicBezTo>
                  <a:cubicBezTo>
                    <a:pt x="8811" y="891"/>
                    <a:pt x="8834" y="914"/>
                    <a:pt x="8880" y="936"/>
                  </a:cubicBezTo>
                  <a:lnTo>
                    <a:pt x="8902" y="959"/>
                  </a:lnTo>
                  <a:lnTo>
                    <a:pt x="8948" y="1005"/>
                  </a:lnTo>
                  <a:lnTo>
                    <a:pt x="8971" y="1028"/>
                  </a:lnTo>
                  <a:cubicBezTo>
                    <a:pt x="8994" y="1028"/>
                    <a:pt x="9017" y="1051"/>
                    <a:pt x="9062" y="1051"/>
                  </a:cubicBezTo>
                  <a:cubicBezTo>
                    <a:pt x="9062" y="1051"/>
                    <a:pt x="9085" y="1073"/>
                    <a:pt x="9108" y="1073"/>
                  </a:cubicBezTo>
                  <a:cubicBezTo>
                    <a:pt x="9108" y="1073"/>
                    <a:pt x="9131" y="1096"/>
                    <a:pt x="9131" y="1096"/>
                  </a:cubicBezTo>
                  <a:cubicBezTo>
                    <a:pt x="9154" y="1096"/>
                    <a:pt x="9154" y="1119"/>
                    <a:pt x="9176" y="1119"/>
                  </a:cubicBezTo>
                  <a:cubicBezTo>
                    <a:pt x="9154" y="1165"/>
                    <a:pt x="9154" y="1210"/>
                    <a:pt x="9176" y="1256"/>
                  </a:cubicBezTo>
                  <a:cubicBezTo>
                    <a:pt x="9176" y="1279"/>
                    <a:pt x="9199" y="1279"/>
                    <a:pt x="9199" y="1302"/>
                  </a:cubicBezTo>
                  <a:cubicBezTo>
                    <a:pt x="9154" y="1370"/>
                    <a:pt x="9131" y="1439"/>
                    <a:pt x="9085" y="1507"/>
                  </a:cubicBezTo>
                  <a:cubicBezTo>
                    <a:pt x="9017" y="1621"/>
                    <a:pt x="8948" y="1758"/>
                    <a:pt x="8880" y="1872"/>
                  </a:cubicBezTo>
                  <a:cubicBezTo>
                    <a:pt x="8811" y="2009"/>
                    <a:pt x="8720" y="2123"/>
                    <a:pt x="8651" y="2260"/>
                  </a:cubicBezTo>
                  <a:cubicBezTo>
                    <a:pt x="8583" y="2374"/>
                    <a:pt x="8514" y="2466"/>
                    <a:pt x="8446" y="2580"/>
                  </a:cubicBezTo>
                  <a:cubicBezTo>
                    <a:pt x="8423" y="2625"/>
                    <a:pt x="8423" y="2648"/>
                    <a:pt x="8423" y="2694"/>
                  </a:cubicBezTo>
                  <a:cubicBezTo>
                    <a:pt x="8423" y="2717"/>
                    <a:pt x="8400" y="2740"/>
                    <a:pt x="8377" y="2785"/>
                  </a:cubicBezTo>
                  <a:cubicBezTo>
                    <a:pt x="8332" y="2854"/>
                    <a:pt x="8286" y="2945"/>
                    <a:pt x="8241" y="3014"/>
                  </a:cubicBezTo>
                  <a:cubicBezTo>
                    <a:pt x="8172" y="3150"/>
                    <a:pt x="8104" y="3287"/>
                    <a:pt x="8035" y="3402"/>
                  </a:cubicBezTo>
                  <a:cubicBezTo>
                    <a:pt x="8012" y="3447"/>
                    <a:pt x="7989" y="3470"/>
                    <a:pt x="7967" y="3493"/>
                  </a:cubicBezTo>
                  <a:lnTo>
                    <a:pt x="7875" y="3653"/>
                  </a:lnTo>
                  <a:cubicBezTo>
                    <a:pt x="7807" y="3744"/>
                    <a:pt x="7761" y="3835"/>
                    <a:pt x="7716" y="3904"/>
                  </a:cubicBezTo>
                  <a:cubicBezTo>
                    <a:pt x="7624" y="4063"/>
                    <a:pt x="7533" y="4223"/>
                    <a:pt x="7442" y="4360"/>
                  </a:cubicBezTo>
                  <a:cubicBezTo>
                    <a:pt x="7350" y="4543"/>
                    <a:pt x="7259" y="4703"/>
                    <a:pt x="7145" y="4862"/>
                  </a:cubicBezTo>
                  <a:cubicBezTo>
                    <a:pt x="7054" y="5045"/>
                    <a:pt x="6962" y="5205"/>
                    <a:pt x="6871" y="5365"/>
                  </a:cubicBezTo>
                  <a:cubicBezTo>
                    <a:pt x="6825" y="5433"/>
                    <a:pt x="6803" y="5479"/>
                    <a:pt x="6757" y="5524"/>
                  </a:cubicBezTo>
                  <a:cubicBezTo>
                    <a:pt x="6757" y="5570"/>
                    <a:pt x="6734" y="5593"/>
                    <a:pt x="6711" y="5616"/>
                  </a:cubicBezTo>
                  <a:cubicBezTo>
                    <a:pt x="6688" y="5661"/>
                    <a:pt x="6666" y="5684"/>
                    <a:pt x="6666" y="5707"/>
                  </a:cubicBezTo>
                  <a:cubicBezTo>
                    <a:pt x="6643" y="5730"/>
                    <a:pt x="6643" y="5730"/>
                    <a:pt x="6643" y="5730"/>
                  </a:cubicBezTo>
                  <a:cubicBezTo>
                    <a:pt x="6551" y="5890"/>
                    <a:pt x="6437" y="6049"/>
                    <a:pt x="6346" y="6209"/>
                  </a:cubicBezTo>
                  <a:cubicBezTo>
                    <a:pt x="6346" y="6232"/>
                    <a:pt x="6323" y="6232"/>
                    <a:pt x="6300" y="6255"/>
                  </a:cubicBezTo>
                  <a:cubicBezTo>
                    <a:pt x="6300" y="6300"/>
                    <a:pt x="6278" y="6323"/>
                    <a:pt x="6255" y="6346"/>
                  </a:cubicBezTo>
                  <a:cubicBezTo>
                    <a:pt x="6209" y="6392"/>
                    <a:pt x="6209" y="6460"/>
                    <a:pt x="6232" y="6483"/>
                  </a:cubicBezTo>
                  <a:cubicBezTo>
                    <a:pt x="6232" y="6506"/>
                    <a:pt x="6232" y="6506"/>
                    <a:pt x="6232" y="6506"/>
                  </a:cubicBezTo>
                  <a:cubicBezTo>
                    <a:pt x="6118" y="6666"/>
                    <a:pt x="6026" y="6803"/>
                    <a:pt x="5935" y="6962"/>
                  </a:cubicBezTo>
                  <a:cubicBezTo>
                    <a:pt x="5912" y="6985"/>
                    <a:pt x="5890" y="7031"/>
                    <a:pt x="5890" y="7054"/>
                  </a:cubicBezTo>
                  <a:cubicBezTo>
                    <a:pt x="5867" y="7099"/>
                    <a:pt x="5844" y="7145"/>
                    <a:pt x="5798" y="7213"/>
                  </a:cubicBezTo>
                  <a:cubicBezTo>
                    <a:pt x="5775" y="7259"/>
                    <a:pt x="5753" y="7282"/>
                    <a:pt x="5730" y="7328"/>
                  </a:cubicBezTo>
                  <a:cubicBezTo>
                    <a:pt x="5684" y="7373"/>
                    <a:pt x="5661" y="7419"/>
                    <a:pt x="5638" y="7464"/>
                  </a:cubicBezTo>
                  <a:cubicBezTo>
                    <a:pt x="5616" y="7510"/>
                    <a:pt x="5616" y="7533"/>
                    <a:pt x="5616" y="7556"/>
                  </a:cubicBezTo>
                  <a:cubicBezTo>
                    <a:pt x="5593" y="7579"/>
                    <a:pt x="5570" y="7601"/>
                    <a:pt x="5570" y="7647"/>
                  </a:cubicBezTo>
                  <a:cubicBezTo>
                    <a:pt x="5547" y="7670"/>
                    <a:pt x="5524" y="7716"/>
                    <a:pt x="5501" y="7761"/>
                  </a:cubicBezTo>
                  <a:cubicBezTo>
                    <a:pt x="5456" y="7807"/>
                    <a:pt x="5433" y="7875"/>
                    <a:pt x="5387" y="7921"/>
                  </a:cubicBezTo>
                  <a:lnTo>
                    <a:pt x="5365" y="7967"/>
                  </a:lnTo>
                  <a:lnTo>
                    <a:pt x="5365" y="8012"/>
                  </a:lnTo>
                  <a:cubicBezTo>
                    <a:pt x="5342" y="8035"/>
                    <a:pt x="5319" y="8058"/>
                    <a:pt x="5319" y="8081"/>
                  </a:cubicBezTo>
                  <a:lnTo>
                    <a:pt x="5205" y="8263"/>
                  </a:lnTo>
                  <a:lnTo>
                    <a:pt x="5182" y="8332"/>
                  </a:lnTo>
                  <a:cubicBezTo>
                    <a:pt x="5159" y="8400"/>
                    <a:pt x="5113" y="8469"/>
                    <a:pt x="5091" y="8537"/>
                  </a:cubicBezTo>
                  <a:cubicBezTo>
                    <a:pt x="5045" y="8583"/>
                    <a:pt x="5022" y="8651"/>
                    <a:pt x="4977" y="8720"/>
                  </a:cubicBezTo>
                  <a:lnTo>
                    <a:pt x="4954" y="8765"/>
                  </a:lnTo>
                  <a:lnTo>
                    <a:pt x="4931" y="8811"/>
                  </a:lnTo>
                  <a:cubicBezTo>
                    <a:pt x="4908" y="8857"/>
                    <a:pt x="4885" y="8925"/>
                    <a:pt x="4840" y="8971"/>
                  </a:cubicBezTo>
                  <a:cubicBezTo>
                    <a:pt x="4794" y="9085"/>
                    <a:pt x="4748" y="9176"/>
                    <a:pt x="4703" y="9268"/>
                  </a:cubicBezTo>
                  <a:lnTo>
                    <a:pt x="4634" y="9382"/>
                  </a:lnTo>
                  <a:lnTo>
                    <a:pt x="4634" y="9427"/>
                  </a:lnTo>
                  <a:cubicBezTo>
                    <a:pt x="4566" y="9542"/>
                    <a:pt x="4497" y="9679"/>
                    <a:pt x="4429" y="9793"/>
                  </a:cubicBezTo>
                  <a:cubicBezTo>
                    <a:pt x="4406" y="9861"/>
                    <a:pt x="4360" y="9930"/>
                    <a:pt x="4315" y="9998"/>
                  </a:cubicBezTo>
                  <a:cubicBezTo>
                    <a:pt x="4269" y="10067"/>
                    <a:pt x="4223" y="10158"/>
                    <a:pt x="4178" y="10226"/>
                  </a:cubicBezTo>
                  <a:cubicBezTo>
                    <a:pt x="4109" y="10340"/>
                    <a:pt x="4041" y="10477"/>
                    <a:pt x="3972" y="10592"/>
                  </a:cubicBezTo>
                  <a:lnTo>
                    <a:pt x="3949" y="10637"/>
                  </a:lnTo>
                  <a:lnTo>
                    <a:pt x="3927" y="10683"/>
                  </a:lnTo>
                  <a:lnTo>
                    <a:pt x="3904" y="10706"/>
                  </a:lnTo>
                  <a:cubicBezTo>
                    <a:pt x="3835" y="10843"/>
                    <a:pt x="3767" y="10957"/>
                    <a:pt x="3698" y="11094"/>
                  </a:cubicBezTo>
                  <a:lnTo>
                    <a:pt x="3584" y="11299"/>
                  </a:lnTo>
                  <a:lnTo>
                    <a:pt x="3470" y="11505"/>
                  </a:lnTo>
                  <a:cubicBezTo>
                    <a:pt x="3379" y="11641"/>
                    <a:pt x="3310" y="11801"/>
                    <a:pt x="3219" y="11938"/>
                  </a:cubicBezTo>
                  <a:cubicBezTo>
                    <a:pt x="3059" y="12235"/>
                    <a:pt x="2899" y="12532"/>
                    <a:pt x="2717" y="12828"/>
                  </a:cubicBezTo>
                  <a:cubicBezTo>
                    <a:pt x="2580" y="13057"/>
                    <a:pt x="2443" y="13308"/>
                    <a:pt x="2306" y="13536"/>
                  </a:cubicBezTo>
                  <a:cubicBezTo>
                    <a:pt x="2237" y="13650"/>
                    <a:pt x="2192" y="13764"/>
                    <a:pt x="2123" y="13856"/>
                  </a:cubicBezTo>
                  <a:lnTo>
                    <a:pt x="2078" y="13970"/>
                  </a:lnTo>
                  <a:cubicBezTo>
                    <a:pt x="2009" y="14107"/>
                    <a:pt x="1918" y="14244"/>
                    <a:pt x="1849" y="14403"/>
                  </a:cubicBezTo>
                  <a:lnTo>
                    <a:pt x="1804" y="14472"/>
                  </a:lnTo>
                  <a:cubicBezTo>
                    <a:pt x="1781" y="14517"/>
                    <a:pt x="1758" y="14563"/>
                    <a:pt x="1735" y="14609"/>
                  </a:cubicBezTo>
                  <a:cubicBezTo>
                    <a:pt x="1690" y="14677"/>
                    <a:pt x="1644" y="14746"/>
                    <a:pt x="1621" y="14814"/>
                  </a:cubicBezTo>
                  <a:lnTo>
                    <a:pt x="1598" y="14860"/>
                  </a:lnTo>
                  <a:cubicBezTo>
                    <a:pt x="1553" y="14905"/>
                    <a:pt x="1530" y="14974"/>
                    <a:pt x="1507" y="15020"/>
                  </a:cubicBezTo>
                  <a:cubicBezTo>
                    <a:pt x="1461" y="15065"/>
                    <a:pt x="1439" y="15111"/>
                    <a:pt x="1416" y="15157"/>
                  </a:cubicBezTo>
                  <a:lnTo>
                    <a:pt x="1370" y="15225"/>
                  </a:lnTo>
                  <a:cubicBezTo>
                    <a:pt x="1302" y="15339"/>
                    <a:pt x="1233" y="15476"/>
                    <a:pt x="1188" y="15590"/>
                  </a:cubicBezTo>
                  <a:cubicBezTo>
                    <a:pt x="1119" y="15682"/>
                    <a:pt x="1073" y="15796"/>
                    <a:pt x="1028" y="15887"/>
                  </a:cubicBezTo>
                  <a:lnTo>
                    <a:pt x="936" y="16024"/>
                  </a:lnTo>
                  <a:lnTo>
                    <a:pt x="914" y="16070"/>
                  </a:lnTo>
                  <a:lnTo>
                    <a:pt x="891" y="16092"/>
                  </a:lnTo>
                  <a:cubicBezTo>
                    <a:pt x="822" y="16229"/>
                    <a:pt x="731" y="16366"/>
                    <a:pt x="663" y="16503"/>
                  </a:cubicBezTo>
                  <a:lnTo>
                    <a:pt x="640" y="16549"/>
                  </a:lnTo>
                  <a:cubicBezTo>
                    <a:pt x="571" y="16640"/>
                    <a:pt x="526" y="16732"/>
                    <a:pt x="480" y="16800"/>
                  </a:cubicBezTo>
                  <a:lnTo>
                    <a:pt x="411" y="16891"/>
                  </a:lnTo>
                  <a:lnTo>
                    <a:pt x="389" y="16937"/>
                  </a:lnTo>
                  <a:cubicBezTo>
                    <a:pt x="366" y="16983"/>
                    <a:pt x="343" y="17028"/>
                    <a:pt x="320" y="17051"/>
                  </a:cubicBezTo>
                  <a:cubicBezTo>
                    <a:pt x="297" y="17097"/>
                    <a:pt x="274" y="17120"/>
                    <a:pt x="252" y="17142"/>
                  </a:cubicBezTo>
                  <a:cubicBezTo>
                    <a:pt x="229" y="17188"/>
                    <a:pt x="206" y="17211"/>
                    <a:pt x="183" y="17234"/>
                  </a:cubicBezTo>
                  <a:cubicBezTo>
                    <a:pt x="160" y="17279"/>
                    <a:pt x="138" y="17325"/>
                    <a:pt x="115" y="17371"/>
                  </a:cubicBezTo>
                  <a:cubicBezTo>
                    <a:pt x="92" y="17393"/>
                    <a:pt x="92" y="17416"/>
                    <a:pt x="69" y="17439"/>
                  </a:cubicBezTo>
                  <a:cubicBezTo>
                    <a:pt x="46" y="17485"/>
                    <a:pt x="23" y="17508"/>
                    <a:pt x="23" y="17576"/>
                  </a:cubicBezTo>
                  <a:cubicBezTo>
                    <a:pt x="1" y="17599"/>
                    <a:pt x="1" y="17622"/>
                    <a:pt x="1" y="17645"/>
                  </a:cubicBezTo>
                  <a:cubicBezTo>
                    <a:pt x="1" y="17667"/>
                    <a:pt x="1" y="17690"/>
                    <a:pt x="1" y="17713"/>
                  </a:cubicBezTo>
                  <a:cubicBezTo>
                    <a:pt x="23" y="17736"/>
                    <a:pt x="46" y="17759"/>
                    <a:pt x="69" y="17781"/>
                  </a:cubicBezTo>
                  <a:cubicBezTo>
                    <a:pt x="115" y="17781"/>
                    <a:pt x="160" y="17781"/>
                    <a:pt x="183" y="17759"/>
                  </a:cubicBezTo>
                  <a:cubicBezTo>
                    <a:pt x="229" y="17713"/>
                    <a:pt x="252" y="17690"/>
                    <a:pt x="252" y="17645"/>
                  </a:cubicBezTo>
                  <a:cubicBezTo>
                    <a:pt x="274" y="17622"/>
                    <a:pt x="274" y="17599"/>
                    <a:pt x="297" y="17576"/>
                  </a:cubicBezTo>
                  <a:cubicBezTo>
                    <a:pt x="297" y="17553"/>
                    <a:pt x="297" y="17553"/>
                    <a:pt x="297" y="17530"/>
                  </a:cubicBezTo>
                  <a:cubicBezTo>
                    <a:pt x="320" y="17508"/>
                    <a:pt x="320" y="17485"/>
                    <a:pt x="343" y="17462"/>
                  </a:cubicBezTo>
                  <a:cubicBezTo>
                    <a:pt x="343" y="17462"/>
                    <a:pt x="343" y="17439"/>
                    <a:pt x="343" y="17439"/>
                  </a:cubicBezTo>
                  <a:cubicBezTo>
                    <a:pt x="343" y="17439"/>
                    <a:pt x="343" y="17416"/>
                    <a:pt x="366" y="17416"/>
                  </a:cubicBezTo>
                  <a:cubicBezTo>
                    <a:pt x="366" y="17393"/>
                    <a:pt x="389" y="17348"/>
                    <a:pt x="411" y="17325"/>
                  </a:cubicBezTo>
                  <a:cubicBezTo>
                    <a:pt x="434" y="17302"/>
                    <a:pt x="434" y="17256"/>
                    <a:pt x="457" y="17234"/>
                  </a:cubicBezTo>
                  <a:cubicBezTo>
                    <a:pt x="480" y="17211"/>
                    <a:pt x="480" y="17211"/>
                    <a:pt x="503" y="17188"/>
                  </a:cubicBezTo>
                  <a:cubicBezTo>
                    <a:pt x="526" y="17165"/>
                    <a:pt x="548" y="17142"/>
                    <a:pt x="571" y="17097"/>
                  </a:cubicBezTo>
                  <a:cubicBezTo>
                    <a:pt x="571" y="17074"/>
                    <a:pt x="594" y="17051"/>
                    <a:pt x="617" y="17005"/>
                  </a:cubicBezTo>
                  <a:cubicBezTo>
                    <a:pt x="640" y="16960"/>
                    <a:pt x="685" y="16891"/>
                    <a:pt x="708" y="16823"/>
                  </a:cubicBezTo>
                  <a:cubicBezTo>
                    <a:pt x="731" y="16777"/>
                    <a:pt x="777" y="16732"/>
                    <a:pt x="799" y="16663"/>
                  </a:cubicBezTo>
                  <a:cubicBezTo>
                    <a:pt x="799" y="16663"/>
                    <a:pt x="822" y="16640"/>
                    <a:pt x="822" y="16617"/>
                  </a:cubicBezTo>
                  <a:cubicBezTo>
                    <a:pt x="868" y="16526"/>
                    <a:pt x="936" y="16435"/>
                    <a:pt x="982" y="16343"/>
                  </a:cubicBezTo>
                  <a:lnTo>
                    <a:pt x="1028" y="16298"/>
                  </a:lnTo>
                  <a:cubicBezTo>
                    <a:pt x="1028" y="16275"/>
                    <a:pt x="1051" y="16275"/>
                    <a:pt x="1051" y="16252"/>
                  </a:cubicBezTo>
                  <a:cubicBezTo>
                    <a:pt x="1112" y="16191"/>
                    <a:pt x="1137" y="16110"/>
                    <a:pt x="1175" y="16045"/>
                  </a:cubicBezTo>
                  <a:lnTo>
                    <a:pt x="1175" y="16045"/>
                  </a:lnTo>
                  <a:cubicBezTo>
                    <a:pt x="1172" y="16046"/>
                    <a:pt x="1169" y="16047"/>
                    <a:pt x="1165" y="16047"/>
                  </a:cubicBezTo>
                  <a:cubicBezTo>
                    <a:pt x="1184" y="16028"/>
                    <a:pt x="1203" y="15993"/>
                    <a:pt x="1222" y="15955"/>
                  </a:cubicBezTo>
                  <a:lnTo>
                    <a:pt x="1222" y="15955"/>
                  </a:lnTo>
                  <a:cubicBezTo>
                    <a:pt x="1219" y="15955"/>
                    <a:pt x="1215" y="15955"/>
                    <a:pt x="1210" y="15955"/>
                  </a:cubicBezTo>
                  <a:cubicBezTo>
                    <a:pt x="1216" y="15955"/>
                    <a:pt x="1220" y="15954"/>
                    <a:pt x="1223" y="15952"/>
                  </a:cubicBezTo>
                  <a:lnTo>
                    <a:pt x="1223" y="15952"/>
                  </a:lnTo>
                  <a:cubicBezTo>
                    <a:pt x="1223" y="15953"/>
                    <a:pt x="1222" y="15954"/>
                    <a:pt x="1222" y="15955"/>
                  </a:cubicBezTo>
                  <a:lnTo>
                    <a:pt x="1222" y="15955"/>
                  </a:lnTo>
                  <a:cubicBezTo>
                    <a:pt x="1233" y="15954"/>
                    <a:pt x="1233" y="15951"/>
                    <a:pt x="1233" y="15933"/>
                  </a:cubicBezTo>
                  <a:lnTo>
                    <a:pt x="1233" y="15933"/>
                  </a:lnTo>
                  <a:cubicBezTo>
                    <a:pt x="1233" y="15933"/>
                    <a:pt x="1233" y="15946"/>
                    <a:pt x="1223" y="15952"/>
                  </a:cubicBezTo>
                  <a:lnTo>
                    <a:pt x="1223" y="15952"/>
                  </a:lnTo>
                  <a:cubicBezTo>
                    <a:pt x="1227" y="15946"/>
                    <a:pt x="1230" y="15939"/>
                    <a:pt x="1233" y="15933"/>
                  </a:cubicBezTo>
                  <a:cubicBezTo>
                    <a:pt x="1256" y="15910"/>
                    <a:pt x="1256" y="15864"/>
                    <a:pt x="1279" y="15841"/>
                  </a:cubicBezTo>
                  <a:cubicBezTo>
                    <a:pt x="1302" y="15818"/>
                    <a:pt x="1302" y="15796"/>
                    <a:pt x="1324" y="15750"/>
                  </a:cubicBezTo>
                  <a:cubicBezTo>
                    <a:pt x="1416" y="15590"/>
                    <a:pt x="1507" y="15453"/>
                    <a:pt x="1598" y="15294"/>
                  </a:cubicBezTo>
                  <a:cubicBezTo>
                    <a:pt x="1598" y="15271"/>
                    <a:pt x="1621" y="15248"/>
                    <a:pt x="1621" y="15225"/>
                  </a:cubicBezTo>
                  <a:cubicBezTo>
                    <a:pt x="1667" y="15179"/>
                    <a:pt x="1712" y="15111"/>
                    <a:pt x="1735" y="15065"/>
                  </a:cubicBezTo>
                  <a:cubicBezTo>
                    <a:pt x="1758" y="15020"/>
                    <a:pt x="1781" y="14974"/>
                    <a:pt x="1804" y="14951"/>
                  </a:cubicBezTo>
                  <a:cubicBezTo>
                    <a:pt x="1849" y="14860"/>
                    <a:pt x="1895" y="14791"/>
                    <a:pt x="1941" y="14700"/>
                  </a:cubicBezTo>
                  <a:cubicBezTo>
                    <a:pt x="2009" y="14609"/>
                    <a:pt x="2055" y="14495"/>
                    <a:pt x="2123" y="14381"/>
                  </a:cubicBezTo>
                  <a:cubicBezTo>
                    <a:pt x="2215" y="14244"/>
                    <a:pt x="2306" y="14084"/>
                    <a:pt x="2374" y="13947"/>
                  </a:cubicBezTo>
                  <a:cubicBezTo>
                    <a:pt x="2397" y="13901"/>
                    <a:pt x="2443" y="13833"/>
                    <a:pt x="2466" y="13787"/>
                  </a:cubicBezTo>
                  <a:lnTo>
                    <a:pt x="2511" y="13696"/>
                  </a:lnTo>
                  <a:cubicBezTo>
                    <a:pt x="2557" y="13627"/>
                    <a:pt x="2603" y="13559"/>
                    <a:pt x="2648" y="13467"/>
                  </a:cubicBezTo>
                  <a:cubicBezTo>
                    <a:pt x="2648" y="13467"/>
                    <a:pt x="2648" y="13445"/>
                    <a:pt x="2648" y="13445"/>
                  </a:cubicBezTo>
                  <a:cubicBezTo>
                    <a:pt x="2648" y="13422"/>
                    <a:pt x="2648" y="13422"/>
                    <a:pt x="2648" y="13422"/>
                  </a:cubicBezTo>
                  <a:cubicBezTo>
                    <a:pt x="2740" y="13285"/>
                    <a:pt x="2808" y="13148"/>
                    <a:pt x="2899" y="13011"/>
                  </a:cubicBezTo>
                  <a:cubicBezTo>
                    <a:pt x="2899" y="12988"/>
                    <a:pt x="2899" y="12988"/>
                    <a:pt x="2922" y="12965"/>
                  </a:cubicBezTo>
                  <a:cubicBezTo>
                    <a:pt x="2968" y="12897"/>
                    <a:pt x="3014" y="12806"/>
                    <a:pt x="3059" y="12714"/>
                  </a:cubicBezTo>
                  <a:cubicBezTo>
                    <a:pt x="3105" y="12669"/>
                    <a:pt x="3128" y="12623"/>
                    <a:pt x="3150" y="12577"/>
                  </a:cubicBezTo>
                  <a:cubicBezTo>
                    <a:pt x="3173" y="12554"/>
                    <a:pt x="3196" y="12509"/>
                    <a:pt x="3196" y="12463"/>
                  </a:cubicBezTo>
                  <a:cubicBezTo>
                    <a:pt x="3219" y="12463"/>
                    <a:pt x="3219" y="12440"/>
                    <a:pt x="3219" y="12440"/>
                  </a:cubicBezTo>
                  <a:cubicBezTo>
                    <a:pt x="3242" y="12418"/>
                    <a:pt x="3242" y="12395"/>
                    <a:pt x="3265" y="12372"/>
                  </a:cubicBezTo>
                  <a:cubicBezTo>
                    <a:pt x="3333" y="12258"/>
                    <a:pt x="3379" y="12166"/>
                    <a:pt x="3447" y="12075"/>
                  </a:cubicBezTo>
                  <a:cubicBezTo>
                    <a:pt x="3493" y="11984"/>
                    <a:pt x="3516" y="11915"/>
                    <a:pt x="3561" y="11847"/>
                  </a:cubicBezTo>
                  <a:cubicBezTo>
                    <a:pt x="3584" y="11847"/>
                    <a:pt x="3584" y="11824"/>
                    <a:pt x="3584" y="11824"/>
                  </a:cubicBezTo>
                  <a:cubicBezTo>
                    <a:pt x="3607" y="11778"/>
                    <a:pt x="3630" y="11756"/>
                    <a:pt x="3653" y="11733"/>
                  </a:cubicBezTo>
                  <a:cubicBezTo>
                    <a:pt x="3675" y="11687"/>
                    <a:pt x="3675" y="11664"/>
                    <a:pt x="3698" y="11641"/>
                  </a:cubicBezTo>
                  <a:cubicBezTo>
                    <a:pt x="3721" y="11619"/>
                    <a:pt x="3721" y="11596"/>
                    <a:pt x="3744" y="11573"/>
                  </a:cubicBezTo>
                  <a:cubicBezTo>
                    <a:pt x="3812" y="11459"/>
                    <a:pt x="3881" y="11345"/>
                    <a:pt x="3949" y="11231"/>
                  </a:cubicBezTo>
                  <a:cubicBezTo>
                    <a:pt x="3995" y="11116"/>
                    <a:pt x="4063" y="11002"/>
                    <a:pt x="4132" y="10865"/>
                  </a:cubicBezTo>
                  <a:cubicBezTo>
                    <a:pt x="4178" y="10820"/>
                    <a:pt x="4200" y="10751"/>
                    <a:pt x="4246" y="10706"/>
                  </a:cubicBezTo>
                  <a:cubicBezTo>
                    <a:pt x="4246" y="10683"/>
                    <a:pt x="4269" y="10660"/>
                    <a:pt x="4269" y="10614"/>
                  </a:cubicBezTo>
                  <a:cubicBezTo>
                    <a:pt x="4292" y="10592"/>
                    <a:pt x="4337" y="10546"/>
                    <a:pt x="4337" y="10500"/>
                  </a:cubicBezTo>
                  <a:cubicBezTo>
                    <a:pt x="4360" y="10477"/>
                    <a:pt x="4360" y="10455"/>
                    <a:pt x="4360" y="10455"/>
                  </a:cubicBezTo>
                  <a:cubicBezTo>
                    <a:pt x="4406" y="10363"/>
                    <a:pt x="4452" y="10295"/>
                    <a:pt x="4497" y="10203"/>
                  </a:cubicBezTo>
                  <a:cubicBezTo>
                    <a:pt x="4520" y="10203"/>
                    <a:pt x="4520" y="10181"/>
                    <a:pt x="4543" y="10181"/>
                  </a:cubicBezTo>
                  <a:cubicBezTo>
                    <a:pt x="4634" y="10021"/>
                    <a:pt x="4725" y="9861"/>
                    <a:pt x="4817" y="9724"/>
                  </a:cubicBezTo>
                  <a:cubicBezTo>
                    <a:pt x="4908" y="9564"/>
                    <a:pt x="4999" y="9405"/>
                    <a:pt x="5091" y="9222"/>
                  </a:cubicBezTo>
                  <a:cubicBezTo>
                    <a:pt x="5159" y="9085"/>
                    <a:pt x="5250" y="8925"/>
                    <a:pt x="5342" y="8788"/>
                  </a:cubicBezTo>
                  <a:cubicBezTo>
                    <a:pt x="5365" y="8697"/>
                    <a:pt x="5410" y="8629"/>
                    <a:pt x="5456" y="8537"/>
                  </a:cubicBezTo>
                  <a:cubicBezTo>
                    <a:pt x="5479" y="8514"/>
                    <a:pt x="5501" y="8469"/>
                    <a:pt x="5524" y="8446"/>
                  </a:cubicBezTo>
                  <a:cubicBezTo>
                    <a:pt x="5547" y="8400"/>
                    <a:pt x="5570" y="8355"/>
                    <a:pt x="5570" y="8332"/>
                  </a:cubicBezTo>
                  <a:cubicBezTo>
                    <a:pt x="5593" y="8286"/>
                    <a:pt x="5616" y="8263"/>
                    <a:pt x="5638" y="8218"/>
                  </a:cubicBezTo>
                  <a:cubicBezTo>
                    <a:pt x="5661" y="8195"/>
                    <a:pt x="5661" y="8149"/>
                    <a:pt x="5661" y="8126"/>
                  </a:cubicBezTo>
                  <a:cubicBezTo>
                    <a:pt x="5707" y="8035"/>
                    <a:pt x="5753" y="7967"/>
                    <a:pt x="5798" y="7875"/>
                  </a:cubicBezTo>
                  <a:cubicBezTo>
                    <a:pt x="5890" y="7761"/>
                    <a:pt x="5935" y="7624"/>
                    <a:pt x="6004" y="7510"/>
                  </a:cubicBezTo>
                  <a:cubicBezTo>
                    <a:pt x="6049" y="7464"/>
                    <a:pt x="6072" y="7419"/>
                    <a:pt x="6095" y="7373"/>
                  </a:cubicBezTo>
                  <a:cubicBezTo>
                    <a:pt x="6209" y="7213"/>
                    <a:pt x="6300" y="7054"/>
                    <a:pt x="6392" y="6871"/>
                  </a:cubicBezTo>
                  <a:cubicBezTo>
                    <a:pt x="6460" y="6734"/>
                    <a:pt x="6551" y="6597"/>
                    <a:pt x="6643" y="6483"/>
                  </a:cubicBezTo>
                  <a:cubicBezTo>
                    <a:pt x="6711" y="6369"/>
                    <a:pt x="6780" y="6255"/>
                    <a:pt x="6848" y="6141"/>
                  </a:cubicBezTo>
                  <a:cubicBezTo>
                    <a:pt x="6848" y="6118"/>
                    <a:pt x="6871" y="6095"/>
                    <a:pt x="6871" y="6072"/>
                  </a:cubicBezTo>
                  <a:cubicBezTo>
                    <a:pt x="6917" y="5981"/>
                    <a:pt x="6985" y="5890"/>
                    <a:pt x="7031" y="5798"/>
                  </a:cubicBezTo>
                  <a:cubicBezTo>
                    <a:pt x="7122" y="5661"/>
                    <a:pt x="7236" y="5524"/>
                    <a:pt x="7305" y="5365"/>
                  </a:cubicBezTo>
                  <a:cubicBezTo>
                    <a:pt x="7305" y="5342"/>
                    <a:pt x="7305" y="5319"/>
                    <a:pt x="7305" y="5296"/>
                  </a:cubicBezTo>
                  <a:cubicBezTo>
                    <a:pt x="7305" y="5296"/>
                    <a:pt x="7305" y="5273"/>
                    <a:pt x="7305" y="5273"/>
                  </a:cubicBezTo>
                  <a:cubicBezTo>
                    <a:pt x="7350" y="5205"/>
                    <a:pt x="7396" y="5136"/>
                    <a:pt x="7419" y="5068"/>
                  </a:cubicBezTo>
                  <a:cubicBezTo>
                    <a:pt x="7464" y="4977"/>
                    <a:pt x="7510" y="4908"/>
                    <a:pt x="7556" y="4817"/>
                  </a:cubicBezTo>
                  <a:lnTo>
                    <a:pt x="7579" y="4817"/>
                  </a:lnTo>
                  <a:cubicBezTo>
                    <a:pt x="7579" y="4771"/>
                    <a:pt x="7601" y="4748"/>
                    <a:pt x="7624" y="4725"/>
                  </a:cubicBezTo>
                  <a:cubicBezTo>
                    <a:pt x="7647" y="4725"/>
                    <a:pt x="7670" y="4703"/>
                    <a:pt x="7693" y="4680"/>
                  </a:cubicBezTo>
                  <a:cubicBezTo>
                    <a:pt x="7761" y="4588"/>
                    <a:pt x="7807" y="4497"/>
                    <a:pt x="7852" y="4406"/>
                  </a:cubicBezTo>
                  <a:cubicBezTo>
                    <a:pt x="7898" y="4337"/>
                    <a:pt x="7921" y="4269"/>
                    <a:pt x="7967" y="4200"/>
                  </a:cubicBezTo>
                  <a:cubicBezTo>
                    <a:pt x="7989" y="4155"/>
                    <a:pt x="8012" y="4086"/>
                    <a:pt x="8058" y="4041"/>
                  </a:cubicBezTo>
                  <a:lnTo>
                    <a:pt x="8058" y="4018"/>
                  </a:lnTo>
                  <a:cubicBezTo>
                    <a:pt x="8104" y="3949"/>
                    <a:pt x="8149" y="3858"/>
                    <a:pt x="8195" y="3790"/>
                  </a:cubicBezTo>
                  <a:cubicBezTo>
                    <a:pt x="8241" y="3721"/>
                    <a:pt x="8263" y="3653"/>
                    <a:pt x="8309" y="3584"/>
                  </a:cubicBezTo>
                  <a:cubicBezTo>
                    <a:pt x="8309" y="3561"/>
                    <a:pt x="8309" y="3561"/>
                    <a:pt x="8309" y="3561"/>
                  </a:cubicBezTo>
                  <a:cubicBezTo>
                    <a:pt x="8355" y="3516"/>
                    <a:pt x="8400" y="3447"/>
                    <a:pt x="8423" y="3379"/>
                  </a:cubicBezTo>
                  <a:cubicBezTo>
                    <a:pt x="8469" y="3333"/>
                    <a:pt x="8492" y="3265"/>
                    <a:pt x="8537" y="3219"/>
                  </a:cubicBezTo>
                  <a:cubicBezTo>
                    <a:pt x="8606" y="3105"/>
                    <a:pt x="8674" y="2991"/>
                    <a:pt x="8743" y="2877"/>
                  </a:cubicBezTo>
                  <a:cubicBezTo>
                    <a:pt x="8811" y="2762"/>
                    <a:pt x="8880" y="2648"/>
                    <a:pt x="8948" y="2534"/>
                  </a:cubicBezTo>
                  <a:cubicBezTo>
                    <a:pt x="8971" y="2489"/>
                    <a:pt x="8994" y="2420"/>
                    <a:pt x="9039" y="2352"/>
                  </a:cubicBezTo>
                  <a:cubicBezTo>
                    <a:pt x="9039" y="2329"/>
                    <a:pt x="9062" y="2306"/>
                    <a:pt x="9062" y="2283"/>
                  </a:cubicBezTo>
                  <a:cubicBezTo>
                    <a:pt x="9085" y="2260"/>
                    <a:pt x="9085" y="2237"/>
                    <a:pt x="9108" y="2215"/>
                  </a:cubicBezTo>
                  <a:cubicBezTo>
                    <a:pt x="9108" y="2192"/>
                    <a:pt x="9108" y="2192"/>
                    <a:pt x="9108" y="2169"/>
                  </a:cubicBezTo>
                  <a:cubicBezTo>
                    <a:pt x="9108" y="2146"/>
                    <a:pt x="9108" y="2123"/>
                    <a:pt x="9108" y="2123"/>
                  </a:cubicBezTo>
                  <a:cubicBezTo>
                    <a:pt x="9108" y="2101"/>
                    <a:pt x="9131" y="2055"/>
                    <a:pt x="9154" y="2032"/>
                  </a:cubicBezTo>
                  <a:cubicBezTo>
                    <a:pt x="9176" y="2032"/>
                    <a:pt x="9199" y="2009"/>
                    <a:pt x="9199" y="1986"/>
                  </a:cubicBezTo>
                  <a:cubicBezTo>
                    <a:pt x="9245" y="1964"/>
                    <a:pt x="9268" y="1918"/>
                    <a:pt x="9290" y="1895"/>
                  </a:cubicBezTo>
                  <a:cubicBezTo>
                    <a:pt x="9290" y="1849"/>
                    <a:pt x="9313" y="1804"/>
                    <a:pt x="9336" y="1781"/>
                  </a:cubicBezTo>
                  <a:cubicBezTo>
                    <a:pt x="9359" y="1735"/>
                    <a:pt x="9382" y="1690"/>
                    <a:pt x="9405" y="1667"/>
                  </a:cubicBezTo>
                  <a:cubicBezTo>
                    <a:pt x="9427" y="1621"/>
                    <a:pt x="9450" y="1553"/>
                    <a:pt x="9496" y="1507"/>
                  </a:cubicBezTo>
                  <a:cubicBezTo>
                    <a:pt x="9519" y="1439"/>
                    <a:pt x="9564" y="1393"/>
                    <a:pt x="9610" y="1324"/>
                  </a:cubicBezTo>
                  <a:cubicBezTo>
                    <a:pt x="9656" y="1256"/>
                    <a:pt x="9724" y="1188"/>
                    <a:pt x="9747" y="1119"/>
                  </a:cubicBezTo>
                  <a:cubicBezTo>
                    <a:pt x="9793" y="1073"/>
                    <a:pt x="9815" y="1028"/>
                    <a:pt x="9861" y="982"/>
                  </a:cubicBezTo>
                  <a:cubicBezTo>
                    <a:pt x="9861" y="982"/>
                    <a:pt x="9884" y="959"/>
                    <a:pt x="9884" y="936"/>
                  </a:cubicBezTo>
                  <a:cubicBezTo>
                    <a:pt x="9884" y="914"/>
                    <a:pt x="9884" y="891"/>
                    <a:pt x="9884" y="868"/>
                  </a:cubicBezTo>
                  <a:cubicBezTo>
                    <a:pt x="9884" y="868"/>
                    <a:pt x="9884" y="845"/>
                    <a:pt x="9861" y="822"/>
                  </a:cubicBezTo>
                  <a:cubicBezTo>
                    <a:pt x="9861" y="799"/>
                    <a:pt x="9861" y="777"/>
                    <a:pt x="9838" y="754"/>
                  </a:cubicBezTo>
                  <a:cubicBezTo>
                    <a:pt x="9838" y="731"/>
                    <a:pt x="9815" y="708"/>
                    <a:pt x="9793" y="685"/>
                  </a:cubicBezTo>
                  <a:cubicBezTo>
                    <a:pt x="9770" y="663"/>
                    <a:pt x="9770" y="663"/>
                    <a:pt x="9747" y="663"/>
                  </a:cubicBezTo>
                  <a:cubicBezTo>
                    <a:pt x="9724" y="594"/>
                    <a:pt x="9679" y="571"/>
                    <a:pt x="9610" y="548"/>
                  </a:cubicBezTo>
                  <a:cubicBezTo>
                    <a:pt x="9587" y="503"/>
                    <a:pt x="9564" y="457"/>
                    <a:pt x="9542" y="434"/>
                  </a:cubicBezTo>
                  <a:cubicBezTo>
                    <a:pt x="9450" y="343"/>
                    <a:pt x="9359" y="297"/>
                    <a:pt x="9245" y="229"/>
                  </a:cubicBezTo>
                  <a:cubicBezTo>
                    <a:pt x="9199" y="206"/>
                    <a:pt x="9154" y="183"/>
                    <a:pt x="9108" y="160"/>
                  </a:cubicBezTo>
                  <a:cubicBezTo>
                    <a:pt x="9062" y="138"/>
                    <a:pt x="8994" y="92"/>
                    <a:pt x="8925" y="92"/>
                  </a:cubicBezTo>
                  <a:cubicBezTo>
                    <a:pt x="8925" y="46"/>
                    <a:pt x="8902" y="23"/>
                    <a:pt x="8880" y="23"/>
                  </a:cubicBezTo>
                  <a:cubicBezTo>
                    <a:pt x="8880" y="1"/>
                    <a:pt x="8857" y="1"/>
                    <a:pt x="8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652814" y="3009522"/>
              <a:ext cx="736940" cy="326957"/>
            </a:xfrm>
            <a:custGeom>
              <a:avLst/>
              <a:gdLst/>
              <a:ahLst/>
              <a:cxnLst/>
              <a:rect l="l" t="t" r="r" b="b"/>
              <a:pathLst>
                <a:path w="13172" h="5844" extrusionOk="0">
                  <a:moveTo>
                    <a:pt x="92" y="0"/>
                  </a:moveTo>
                  <a:cubicBezTo>
                    <a:pt x="46" y="0"/>
                    <a:pt x="1" y="46"/>
                    <a:pt x="1" y="115"/>
                  </a:cubicBezTo>
                  <a:cubicBezTo>
                    <a:pt x="1" y="137"/>
                    <a:pt x="1" y="160"/>
                    <a:pt x="24" y="183"/>
                  </a:cubicBezTo>
                  <a:cubicBezTo>
                    <a:pt x="46" y="206"/>
                    <a:pt x="46" y="206"/>
                    <a:pt x="46" y="229"/>
                  </a:cubicBezTo>
                  <a:cubicBezTo>
                    <a:pt x="69" y="251"/>
                    <a:pt x="92" y="251"/>
                    <a:pt x="115" y="274"/>
                  </a:cubicBezTo>
                  <a:cubicBezTo>
                    <a:pt x="138" y="297"/>
                    <a:pt x="161" y="320"/>
                    <a:pt x="206" y="320"/>
                  </a:cubicBezTo>
                  <a:cubicBezTo>
                    <a:pt x="252" y="366"/>
                    <a:pt x="320" y="411"/>
                    <a:pt x="389" y="434"/>
                  </a:cubicBezTo>
                  <a:cubicBezTo>
                    <a:pt x="389" y="457"/>
                    <a:pt x="412" y="480"/>
                    <a:pt x="435" y="480"/>
                  </a:cubicBezTo>
                  <a:cubicBezTo>
                    <a:pt x="457" y="503"/>
                    <a:pt x="480" y="525"/>
                    <a:pt x="503" y="548"/>
                  </a:cubicBezTo>
                  <a:cubicBezTo>
                    <a:pt x="549" y="571"/>
                    <a:pt x="594" y="617"/>
                    <a:pt x="640" y="639"/>
                  </a:cubicBezTo>
                  <a:lnTo>
                    <a:pt x="708" y="639"/>
                  </a:lnTo>
                  <a:cubicBezTo>
                    <a:pt x="823" y="731"/>
                    <a:pt x="959" y="822"/>
                    <a:pt x="1096" y="913"/>
                  </a:cubicBezTo>
                  <a:cubicBezTo>
                    <a:pt x="1256" y="1005"/>
                    <a:pt x="1393" y="1119"/>
                    <a:pt x="1553" y="1210"/>
                  </a:cubicBezTo>
                  <a:cubicBezTo>
                    <a:pt x="1690" y="1301"/>
                    <a:pt x="1827" y="1393"/>
                    <a:pt x="1964" y="1484"/>
                  </a:cubicBezTo>
                  <a:cubicBezTo>
                    <a:pt x="1987" y="1507"/>
                    <a:pt x="2009" y="1507"/>
                    <a:pt x="2009" y="1530"/>
                  </a:cubicBezTo>
                  <a:cubicBezTo>
                    <a:pt x="2023" y="1536"/>
                    <a:pt x="2036" y="1539"/>
                    <a:pt x="2050" y="1539"/>
                  </a:cubicBezTo>
                  <a:cubicBezTo>
                    <a:pt x="2082" y="1539"/>
                    <a:pt x="2114" y="1523"/>
                    <a:pt x="2146" y="1507"/>
                  </a:cubicBezTo>
                  <a:cubicBezTo>
                    <a:pt x="2215" y="1552"/>
                    <a:pt x="2283" y="1598"/>
                    <a:pt x="2352" y="1644"/>
                  </a:cubicBezTo>
                  <a:cubicBezTo>
                    <a:pt x="2352" y="1644"/>
                    <a:pt x="2329" y="1621"/>
                    <a:pt x="2329" y="1621"/>
                  </a:cubicBezTo>
                  <a:lnTo>
                    <a:pt x="2329" y="1621"/>
                  </a:lnTo>
                  <a:cubicBezTo>
                    <a:pt x="2466" y="1712"/>
                    <a:pt x="2580" y="1781"/>
                    <a:pt x="2717" y="1872"/>
                  </a:cubicBezTo>
                  <a:cubicBezTo>
                    <a:pt x="2763" y="1895"/>
                    <a:pt x="2808" y="1918"/>
                    <a:pt x="2877" y="1963"/>
                  </a:cubicBezTo>
                  <a:cubicBezTo>
                    <a:pt x="2900" y="1963"/>
                    <a:pt x="2945" y="1986"/>
                    <a:pt x="2968" y="2009"/>
                  </a:cubicBezTo>
                  <a:cubicBezTo>
                    <a:pt x="2991" y="2009"/>
                    <a:pt x="2991" y="2032"/>
                    <a:pt x="3014" y="2032"/>
                  </a:cubicBezTo>
                  <a:cubicBezTo>
                    <a:pt x="3037" y="2032"/>
                    <a:pt x="3059" y="2055"/>
                    <a:pt x="3082" y="2055"/>
                  </a:cubicBezTo>
                  <a:lnTo>
                    <a:pt x="3128" y="2055"/>
                  </a:lnTo>
                  <a:cubicBezTo>
                    <a:pt x="3151" y="2077"/>
                    <a:pt x="3174" y="2077"/>
                    <a:pt x="3219" y="2100"/>
                  </a:cubicBezTo>
                  <a:cubicBezTo>
                    <a:pt x="3379" y="2192"/>
                    <a:pt x="3539" y="2283"/>
                    <a:pt x="3699" y="2374"/>
                  </a:cubicBezTo>
                  <a:cubicBezTo>
                    <a:pt x="3858" y="2443"/>
                    <a:pt x="4018" y="2534"/>
                    <a:pt x="4178" y="2625"/>
                  </a:cubicBezTo>
                  <a:cubicBezTo>
                    <a:pt x="4224" y="2648"/>
                    <a:pt x="4292" y="2694"/>
                    <a:pt x="4360" y="2694"/>
                  </a:cubicBezTo>
                  <a:cubicBezTo>
                    <a:pt x="4360" y="2694"/>
                    <a:pt x="4383" y="2694"/>
                    <a:pt x="4406" y="2717"/>
                  </a:cubicBezTo>
                  <a:cubicBezTo>
                    <a:pt x="4726" y="2876"/>
                    <a:pt x="5045" y="3036"/>
                    <a:pt x="5365" y="3173"/>
                  </a:cubicBezTo>
                  <a:cubicBezTo>
                    <a:pt x="5388" y="3196"/>
                    <a:pt x="5410" y="3196"/>
                    <a:pt x="5433" y="3219"/>
                  </a:cubicBezTo>
                  <a:lnTo>
                    <a:pt x="5479" y="3219"/>
                  </a:lnTo>
                  <a:cubicBezTo>
                    <a:pt x="5502" y="3242"/>
                    <a:pt x="5525" y="3242"/>
                    <a:pt x="5547" y="3242"/>
                  </a:cubicBezTo>
                  <a:cubicBezTo>
                    <a:pt x="5593" y="3264"/>
                    <a:pt x="5616" y="3287"/>
                    <a:pt x="5661" y="3287"/>
                  </a:cubicBezTo>
                  <a:cubicBezTo>
                    <a:pt x="5707" y="3356"/>
                    <a:pt x="5776" y="3379"/>
                    <a:pt x="5844" y="3424"/>
                  </a:cubicBezTo>
                  <a:cubicBezTo>
                    <a:pt x="5890" y="3447"/>
                    <a:pt x="5935" y="3470"/>
                    <a:pt x="5981" y="3470"/>
                  </a:cubicBezTo>
                  <a:cubicBezTo>
                    <a:pt x="6072" y="3515"/>
                    <a:pt x="6164" y="3561"/>
                    <a:pt x="6232" y="3607"/>
                  </a:cubicBezTo>
                  <a:cubicBezTo>
                    <a:pt x="6301" y="3630"/>
                    <a:pt x="6346" y="3652"/>
                    <a:pt x="6392" y="3675"/>
                  </a:cubicBezTo>
                  <a:cubicBezTo>
                    <a:pt x="6415" y="3698"/>
                    <a:pt x="6438" y="3721"/>
                    <a:pt x="6460" y="3744"/>
                  </a:cubicBezTo>
                  <a:cubicBezTo>
                    <a:pt x="6460" y="3767"/>
                    <a:pt x="6483" y="3767"/>
                    <a:pt x="6506" y="3789"/>
                  </a:cubicBezTo>
                  <a:cubicBezTo>
                    <a:pt x="6552" y="3812"/>
                    <a:pt x="6597" y="3835"/>
                    <a:pt x="6643" y="3858"/>
                  </a:cubicBezTo>
                  <a:cubicBezTo>
                    <a:pt x="6689" y="3881"/>
                    <a:pt x="6734" y="3903"/>
                    <a:pt x="6780" y="3926"/>
                  </a:cubicBezTo>
                  <a:cubicBezTo>
                    <a:pt x="6871" y="3972"/>
                    <a:pt x="6963" y="4018"/>
                    <a:pt x="7054" y="4040"/>
                  </a:cubicBezTo>
                  <a:cubicBezTo>
                    <a:pt x="7122" y="4086"/>
                    <a:pt x="7191" y="4109"/>
                    <a:pt x="7282" y="4132"/>
                  </a:cubicBezTo>
                  <a:cubicBezTo>
                    <a:pt x="7351" y="4177"/>
                    <a:pt x="7442" y="4200"/>
                    <a:pt x="7533" y="4223"/>
                  </a:cubicBezTo>
                  <a:cubicBezTo>
                    <a:pt x="7693" y="4292"/>
                    <a:pt x="7876" y="4360"/>
                    <a:pt x="8035" y="4428"/>
                  </a:cubicBezTo>
                  <a:lnTo>
                    <a:pt x="8286" y="4543"/>
                  </a:lnTo>
                  <a:cubicBezTo>
                    <a:pt x="8332" y="4543"/>
                    <a:pt x="8378" y="4565"/>
                    <a:pt x="8401" y="4588"/>
                  </a:cubicBezTo>
                  <a:cubicBezTo>
                    <a:pt x="8446" y="4611"/>
                    <a:pt x="8492" y="4611"/>
                    <a:pt x="8537" y="4634"/>
                  </a:cubicBezTo>
                  <a:cubicBezTo>
                    <a:pt x="8720" y="4702"/>
                    <a:pt x="8880" y="4771"/>
                    <a:pt x="9040" y="4839"/>
                  </a:cubicBezTo>
                  <a:cubicBezTo>
                    <a:pt x="9131" y="4885"/>
                    <a:pt x="9199" y="4908"/>
                    <a:pt x="9291" y="4931"/>
                  </a:cubicBezTo>
                  <a:cubicBezTo>
                    <a:pt x="9336" y="4953"/>
                    <a:pt x="9382" y="4976"/>
                    <a:pt x="9428" y="4999"/>
                  </a:cubicBezTo>
                  <a:cubicBezTo>
                    <a:pt x="9450" y="4999"/>
                    <a:pt x="9473" y="5022"/>
                    <a:pt x="9496" y="5022"/>
                  </a:cubicBezTo>
                  <a:cubicBezTo>
                    <a:pt x="9519" y="5045"/>
                    <a:pt x="9542" y="5045"/>
                    <a:pt x="9565" y="5045"/>
                  </a:cubicBezTo>
                  <a:cubicBezTo>
                    <a:pt x="9587" y="5068"/>
                    <a:pt x="9610" y="5068"/>
                    <a:pt x="9633" y="5090"/>
                  </a:cubicBezTo>
                  <a:cubicBezTo>
                    <a:pt x="9656" y="5090"/>
                    <a:pt x="9679" y="5113"/>
                    <a:pt x="9724" y="5113"/>
                  </a:cubicBezTo>
                  <a:cubicBezTo>
                    <a:pt x="9770" y="5136"/>
                    <a:pt x="9839" y="5159"/>
                    <a:pt x="9884" y="5159"/>
                  </a:cubicBezTo>
                  <a:cubicBezTo>
                    <a:pt x="9998" y="5205"/>
                    <a:pt x="10090" y="5227"/>
                    <a:pt x="10204" y="5250"/>
                  </a:cubicBezTo>
                  <a:cubicBezTo>
                    <a:pt x="10227" y="5250"/>
                    <a:pt x="10249" y="5273"/>
                    <a:pt x="10272" y="5273"/>
                  </a:cubicBezTo>
                  <a:cubicBezTo>
                    <a:pt x="10341" y="5296"/>
                    <a:pt x="10386" y="5319"/>
                    <a:pt x="10455" y="5319"/>
                  </a:cubicBezTo>
                  <a:cubicBezTo>
                    <a:pt x="10500" y="5341"/>
                    <a:pt x="10523" y="5341"/>
                    <a:pt x="10569" y="5364"/>
                  </a:cubicBezTo>
                  <a:cubicBezTo>
                    <a:pt x="10592" y="5364"/>
                    <a:pt x="10615" y="5364"/>
                    <a:pt x="10637" y="5387"/>
                  </a:cubicBezTo>
                  <a:cubicBezTo>
                    <a:pt x="10683" y="5387"/>
                    <a:pt x="10706" y="5410"/>
                    <a:pt x="10752" y="5410"/>
                  </a:cubicBezTo>
                  <a:cubicBezTo>
                    <a:pt x="10774" y="5410"/>
                    <a:pt x="10797" y="5433"/>
                    <a:pt x="10843" y="5433"/>
                  </a:cubicBezTo>
                  <a:cubicBezTo>
                    <a:pt x="10888" y="5433"/>
                    <a:pt x="10911" y="5456"/>
                    <a:pt x="10957" y="5456"/>
                  </a:cubicBezTo>
                  <a:lnTo>
                    <a:pt x="10980" y="5456"/>
                  </a:lnTo>
                  <a:cubicBezTo>
                    <a:pt x="11048" y="5478"/>
                    <a:pt x="11140" y="5501"/>
                    <a:pt x="11231" y="5524"/>
                  </a:cubicBezTo>
                  <a:cubicBezTo>
                    <a:pt x="11413" y="5570"/>
                    <a:pt x="11573" y="5615"/>
                    <a:pt x="11756" y="5661"/>
                  </a:cubicBezTo>
                  <a:cubicBezTo>
                    <a:pt x="11779" y="5684"/>
                    <a:pt x="11802" y="5684"/>
                    <a:pt x="11824" y="5684"/>
                  </a:cubicBezTo>
                  <a:lnTo>
                    <a:pt x="11961" y="5684"/>
                  </a:lnTo>
                  <a:cubicBezTo>
                    <a:pt x="12007" y="5707"/>
                    <a:pt x="12053" y="5707"/>
                    <a:pt x="12098" y="5730"/>
                  </a:cubicBezTo>
                  <a:cubicBezTo>
                    <a:pt x="12190" y="5730"/>
                    <a:pt x="12304" y="5752"/>
                    <a:pt x="12395" y="5775"/>
                  </a:cubicBezTo>
                  <a:cubicBezTo>
                    <a:pt x="12486" y="5775"/>
                    <a:pt x="12600" y="5798"/>
                    <a:pt x="12692" y="5798"/>
                  </a:cubicBezTo>
                  <a:cubicBezTo>
                    <a:pt x="12737" y="5821"/>
                    <a:pt x="12783" y="5821"/>
                    <a:pt x="12829" y="5821"/>
                  </a:cubicBezTo>
                  <a:cubicBezTo>
                    <a:pt x="12851" y="5821"/>
                    <a:pt x="12874" y="5821"/>
                    <a:pt x="12897" y="5844"/>
                  </a:cubicBezTo>
                  <a:lnTo>
                    <a:pt x="12920" y="5844"/>
                  </a:lnTo>
                  <a:cubicBezTo>
                    <a:pt x="12966" y="5844"/>
                    <a:pt x="13011" y="5844"/>
                    <a:pt x="13034" y="5821"/>
                  </a:cubicBezTo>
                  <a:cubicBezTo>
                    <a:pt x="13057" y="5798"/>
                    <a:pt x="13057" y="5798"/>
                    <a:pt x="13057" y="5775"/>
                  </a:cubicBezTo>
                  <a:cubicBezTo>
                    <a:pt x="13103" y="5775"/>
                    <a:pt x="13125" y="5752"/>
                    <a:pt x="13125" y="5730"/>
                  </a:cubicBezTo>
                  <a:cubicBezTo>
                    <a:pt x="13148" y="5707"/>
                    <a:pt x="13171" y="5684"/>
                    <a:pt x="13171" y="5661"/>
                  </a:cubicBezTo>
                  <a:cubicBezTo>
                    <a:pt x="13171" y="5638"/>
                    <a:pt x="13171" y="5615"/>
                    <a:pt x="13171" y="5570"/>
                  </a:cubicBezTo>
                  <a:cubicBezTo>
                    <a:pt x="13148" y="5501"/>
                    <a:pt x="13034" y="5478"/>
                    <a:pt x="12966" y="5456"/>
                  </a:cubicBezTo>
                  <a:cubicBezTo>
                    <a:pt x="12943" y="5456"/>
                    <a:pt x="12943" y="5478"/>
                    <a:pt x="12920" y="5478"/>
                  </a:cubicBezTo>
                  <a:lnTo>
                    <a:pt x="12829" y="5478"/>
                  </a:lnTo>
                  <a:cubicBezTo>
                    <a:pt x="12532" y="5478"/>
                    <a:pt x="12235" y="5433"/>
                    <a:pt x="11961" y="5387"/>
                  </a:cubicBezTo>
                  <a:cubicBezTo>
                    <a:pt x="11938" y="5387"/>
                    <a:pt x="11916" y="5387"/>
                    <a:pt x="11916" y="5364"/>
                  </a:cubicBezTo>
                  <a:lnTo>
                    <a:pt x="11847" y="5364"/>
                  </a:lnTo>
                  <a:cubicBezTo>
                    <a:pt x="11802" y="5341"/>
                    <a:pt x="11756" y="5341"/>
                    <a:pt x="11710" y="5341"/>
                  </a:cubicBezTo>
                  <a:lnTo>
                    <a:pt x="11687" y="5319"/>
                  </a:lnTo>
                  <a:lnTo>
                    <a:pt x="11596" y="5319"/>
                  </a:lnTo>
                  <a:cubicBezTo>
                    <a:pt x="11528" y="5296"/>
                    <a:pt x="11459" y="5273"/>
                    <a:pt x="11391" y="5273"/>
                  </a:cubicBezTo>
                  <a:lnTo>
                    <a:pt x="11368" y="5250"/>
                  </a:lnTo>
                  <a:lnTo>
                    <a:pt x="11299" y="5250"/>
                  </a:lnTo>
                  <a:lnTo>
                    <a:pt x="11277" y="5227"/>
                  </a:lnTo>
                  <a:cubicBezTo>
                    <a:pt x="11140" y="5205"/>
                    <a:pt x="11025" y="5182"/>
                    <a:pt x="10911" y="5136"/>
                  </a:cubicBezTo>
                  <a:cubicBezTo>
                    <a:pt x="10843" y="5113"/>
                    <a:pt x="10797" y="5090"/>
                    <a:pt x="10729" y="5090"/>
                  </a:cubicBezTo>
                  <a:lnTo>
                    <a:pt x="10683" y="5068"/>
                  </a:lnTo>
                  <a:lnTo>
                    <a:pt x="10660" y="5045"/>
                  </a:lnTo>
                  <a:lnTo>
                    <a:pt x="10592" y="5022"/>
                  </a:lnTo>
                  <a:cubicBezTo>
                    <a:pt x="10455" y="4999"/>
                    <a:pt x="10341" y="4931"/>
                    <a:pt x="10204" y="4885"/>
                  </a:cubicBezTo>
                  <a:lnTo>
                    <a:pt x="10135" y="4862"/>
                  </a:lnTo>
                  <a:lnTo>
                    <a:pt x="10112" y="4862"/>
                  </a:lnTo>
                  <a:cubicBezTo>
                    <a:pt x="10090" y="4839"/>
                    <a:pt x="10067" y="4839"/>
                    <a:pt x="10044" y="4839"/>
                  </a:cubicBezTo>
                  <a:cubicBezTo>
                    <a:pt x="9861" y="4771"/>
                    <a:pt x="9679" y="4725"/>
                    <a:pt x="9519" y="4680"/>
                  </a:cubicBezTo>
                  <a:cubicBezTo>
                    <a:pt x="9405" y="4634"/>
                    <a:pt x="9291" y="4611"/>
                    <a:pt x="9199" y="4565"/>
                  </a:cubicBezTo>
                  <a:cubicBezTo>
                    <a:pt x="9177" y="4565"/>
                    <a:pt x="9177" y="4565"/>
                    <a:pt x="9154" y="4543"/>
                  </a:cubicBezTo>
                  <a:cubicBezTo>
                    <a:pt x="9040" y="4497"/>
                    <a:pt x="8903" y="4428"/>
                    <a:pt x="8766" y="4383"/>
                  </a:cubicBezTo>
                  <a:cubicBezTo>
                    <a:pt x="8652" y="4337"/>
                    <a:pt x="8537" y="4269"/>
                    <a:pt x="8401" y="4246"/>
                  </a:cubicBezTo>
                  <a:cubicBezTo>
                    <a:pt x="8401" y="4246"/>
                    <a:pt x="8401" y="4223"/>
                    <a:pt x="8378" y="4223"/>
                  </a:cubicBezTo>
                  <a:cubicBezTo>
                    <a:pt x="8332" y="4200"/>
                    <a:pt x="8264" y="4177"/>
                    <a:pt x="8218" y="4155"/>
                  </a:cubicBezTo>
                  <a:cubicBezTo>
                    <a:pt x="8172" y="4132"/>
                    <a:pt x="8127" y="4109"/>
                    <a:pt x="8081" y="4086"/>
                  </a:cubicBezTo>
                  <a:cubicBezTo>
                    <a:pt x="8058" y="4086"/>
                    <a:pt x="8013" y="4063"/>
                    <a:pt x="7990" y="4063"/>
                  </a:cubicBezTo>
                  <a:cubicBezTo>
                    <a:pt x="7921" y="4018"/>
                    <a:pt x="7853" y="3995"/>
                    <a:pt x="7784" y="3972"/>
                  </a:cubicBezTo>
                  <a:cubicBezTo>
                    <a:pt x="7647" y="3903"/>
                    <a:pt x="7510" y="3858"/>
                    <a:pt x="7373" y="3789"/>
                  </a:cubicBezTo>
                  <a:cubicBezTo>
                    <a:pt x="7282" y="3767"/>
                    <a:pt x="7168" y="3721"/>
                    <a:pt x="7077" y="3675"/>
                  </a:cubicBezTo>
                  <a:cubicBezTo>
                    <a:pt x="7077" y="3652"/>
                    <a:pt x="7077" y="3652"/>
                    <a:pt x="7077" y="3652"/>
                  </a:cubicBezTo>
                  <a:cubicBezTo>
                    <a:pt x="6940" y="3584"/>
                    <a:pt x="6803" y="3515"/>
                    <a:pt x="6666" y="3470"/>
                  </a:cubicBezTo>
                  <a:cubicBezTo>
                    <a:pt x="6529" y="3401"/>
                    <a:pt x="6415" y="3356"/>
                    <a:pt x="6278" y="3310"/>
                  </a:cubicBezTo>
                  <a:lnTo>
                    <a:pt x="6209" y="3264"/>
                  </a:lnTo>
                  <a:cubicBezTo>
                    <a:pt x="6050" y="3196"/>
                    <a:pt x="5890" y="3127"/>
                    <a:pt x="5753" y="3059"/>
                  </a:cubicBezTo>
                  <a:cubicBezTo>
                    <a:pt x="5707" y="3036"/>
                    <a:pt x="5639" y="3013"/>
                    <a:pt x="5593" y="2990"/>
                  </a:cubicBezTo>
                  <a:lnTo>
                    <a:pt x="5570" y="2990"/>
                  </a:lnTo>
                  <a:lnTo>
                    <a:pt x="5547" y="2968"/>
                  </a:lnTo>
                  <a:lnTo>
                    <a:pt x="5525" y="2968"/>
                  </a:lnTo>
                  <a:cubicBezTo>
                    <a:pt x="5479" y="2945"/>
                    <a:pt x="5433" y="2922"/>
                    <a:pt x="5410" y="2899"/>
                  </a:cubicBezTo>
                  <a:lnTo>
                    <a:pt x="5319" y="2876"/>
                  </a:lnTo>
                  <a:cubicBezTo>
                    <a:pt x="5273" y="2854"/>
                    <a:pt x="5251" y="2831"/>
                    <a:pt x="5205" y="2831"/>
                  </a:cubicBezTo>
                  <a:lnTo>
                    <a:pt x="5159" y="2808"/>
                  </a:lnTo>
                  <a:lnTo>
                    <a:pt x="5091" y="2762"/>
                  </a:lnTo>
                  <a:cubicBezTo>
                    <a:pt x="5022" y="2739"/>
                    <a:pt x="4954" y="2694"/>
                    <a:pt x="4885" y="2671"/>
                  </a:cubicBezTo>
                  <a:cubicBezTo>
                    <a:pt x="4840" y="2648"/>
                    <a:pt x="4794" y="2625"/>
                    <a:pt x="4726" y="2602"/>
                  </a:cubicBezTo>
                  <a:lnTo>
                    <a:pt x="4703" y="2580"/>
                  </a:lnTo>
                  <a:lnTo>
                    <a:pt x="4657" y="2557"/>
                  </a:lnTo>
                  <a:lnTo>
                    <a:pt x="4589" y="2534"/>
                  </a:lnTo>
                  <a:cubicBezTo>
                    <a:pt x="4543" y="2511"/>
                    <a:pt x="4497" y="2488"/>
                    <a:pt x="4452" y="2466"/>
                  </a:cubicBezTo>
                  <a:cubicBezTo>
                    <a:pt x="4383" y="2420"/>
                    <a:pt x="4315" y="2397"/>
                    <a:pt x="4224" y="2351"/>
                  </a:cubicBezTo>
                  <a:lnTo>
                    <a:pt x="4201" y="2329"/>
                  </a:lnTo>
                  <a:cubicBezTo>
                    <a:pt x="4132" y="2306"/>
                    <a:pt x="4087" y="2283"/>
                    <a:pt x="4018" y="2237"/>
                  </a:cubicBezTo>
                  <a:cubicBezTo>
                    <a:pt x="3927" y="2214"/>
                    <a:pt x="3858" y="2169"/>
                    <a:pt x="3767" y="2123"/>
                  </a:cubicBezTo>
                  <a:lnTo>
                    <a:pt x="3744" y="2100"/>
                  </a:lnTo>
                  <a:lnTo>
                    <a:pt x="3676" y="2055"/>
                  </a:lnTo>
                  <a:cubicBezTo>
                    <a:pt x="3516" y="1986"/>
                    <a:pt x="3379" y="1918"/>
                    <a:pt x="3219" y="1849"/>
                  </a:cubicBezTo>
                  <a:cubicBezTo>
                    <a:pt x="3151" y="1804"/>
                    <a:pt x="3082" y="1781"/>
                    <a:pt x="3014" y="1735"/>
                  </a:cubicBezTo>
                  <a:lnTo>
                    <a:pt x="2922" y="1689"/>
                  </a:lnTo>
                  <a:cubicBezTo>
                    <a:pt x="2900" y="1689"/>
                    <a:pt x="2854" y="1667"/>
                    <a:pt x="2831" y="1644"/>
                  </a:cubicBezTo>
                  <a:cubicBezTo>
                    <a:pt x="2740" y="1598"/>
                    <a:pt x="2671" y="1575"/>
                    <a:pt x="2603" y="1530"/>
                  </a:cubicBezTo>
                  <a:lnTo>
                    <a:pt x="2580" y="1507"/>
                  </a:lnTo>
                  <a:lnTo>
                    <a:pt x="2512" y="1484"/>
                  </a:lnTo>
                  <a:lnTo>
                    <a:pt x="2397" y="1416"/>
                  </a:lnTo>
                  <a:cubicBezTo>
                    <a:pt x="2329" y="1393"/>
                    <a:pt x="2261" y="1347"/>
                    <a:pt x="2192" y="1301"/>
                  </a:cubicBezTo>
                  <a:lnTo>
                    <a:pt x="2169" y="1279"/>
                  </a:lnTo>
                  <a:lnTo>
                    <a:pt x="2146" y="1279"/>
                  </a:lnTo>
                  <a:lnTo>
                    <a:pt x="1987" y="1187"/>
                  </a:lnTo>
                  <a:lnTo>
                    <a:pt x="1918" y="1142"/>
                  </a:lnTo>
                  <a:lnTo>
                    <a:pt x="1895" y="1142"/>
                  </a:lnTo>
                  <a:cubicBezTo>
                    <a:pt x="1850" y="1119"/>
                    <a:pt x="1804" y="1096"/>
                    <a:pt x="1758" y="1073"/>
                  </a:cubicBezTo>
                  <a:cubicBezTo>
                    <a:pt x="1690" y="1028"/>
                    <a:pt x="1644" y="1005"/>
                    <a:pt x="1576" y="959"/>
                  </a:cubicBezTo>
                  <a:cubicBezTo>
                    <a:pt x="1507" y="913"/>
                    <a:pt x="1416" y="868"/>
                    <a:pt x="1348" y="822"/>
                  </a:cubicBezTo>
                  <a:cubicBezTo>
                    <a:pt x="1279" y="799"/>
                    <a:pt x="1233" y="754"/>
                    <a:pt x="1165" y="708"/>
                  </a:cubicBezTo>
                  <a:cubicBezTo>
                    <a:pt x="1028" y="639"/>
                    <a:pt x="914" y="548"/>
                    <a:pt x="777" y="480"/>
                  </a:cubicBezTo>
                  <a:lnTo>
                    <a:pt x="754" y="457"/>
                  </a:lnTo>
                  <a:cubicBezTo>
                    <a:pt x="549" y="320"/>
                    <a:pt x="366" y="206"/>
                    <a:pt x="206" y="69"/>
                  </a:cubicBezTo>
                  <a:lnTo>
                    <a:pt x="138" y="46"/>
                  </a:lnTo>
                  <a:cubicBezTo>
                    <a:pt x="138" y="23"/>
                    <a:pt x="115"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96429" y="2291816"/>
              <a:ext cx="383184" cy="664097"/>
            </a:xfrm>
            <a:custGeom>
              <a:avLst/>
              <a:gdLst/>
              <a:ahLst/>
              <a:cxnLst/>
              <a:rect l="l" t="t" r="r" b="b"/>
              <a:pathLst>
                <a:path w="6849" h="11870" extrusionOk="0">
                  <a:moveTo>
                    <a:pt x="6711" y="1"/>
                  </a:moveTo>
                  <a:cubicBezTo>
                    <a:pt x="6688" y="1"/>
                    <a:pt x="6643" y="23"/>
                    <a:pt x="6620" y="46"/>
                  </a:cubicBezTo>
                  <a:cubicBezTo>
                    <a:pt x="6620" y="69"/>
                    <a:pt x="6620" y="92"/>
                    <a:pt x="6620" y="115"/>
                  </a:cubicBezTo>
                  <a:cubicBezTo>
                    <a:pt x="6620" y="120"/>
                    <a:pt x="6620" y="126"/>
                    <a:pt x="6620" y="138"/>
                  </a:cubicBezTo>
                  <a:cubicBezTo>
                    <a:pt x="6620" y="160"/>
                    <a:pt x="6597" y="183"/>
                    <a:pt x="6597" y="183"/>
                  </a:cubicBezTo>
                  <a:cubicBezTo>
                    <a:pt x="6574" y="229"/>
                    <a:pt x="6552" y="274"/>
                    <a:pt x="6552" y="320"/>
                  </a:cubicBezTo>
                  <a:cubicBezTo>
                    <a:pt x="6552" y="320"/>
                    <a:pt x="6529" y="343"/>
                    <a:pt x="6529" y="343"/>
                  </a:cubicBezTo>
                  <a:cubicBezTo>
                    <a:pt x="6460" y="434"/>
                    <a:pt x="6415" y="548"/>
                    <a:pt x="6346" y="640"/>
                  </a:cubicBezTo>
                  <a:cubicBezTo>
                    <a:pt x="6346" y="640"/>
                    <a:pt x="6346" y="640"/>
                    <a:pt x="6323" y="663"/>
                  </a:cubicBezTo>
                  <a:cubicBezTo>
                    <a:pt x="6300" y="685"/>
                    <a:pt x="6255" y="731"/>
                    <a:pt x="6232" y="777"/>
                  </a:cubicBezTo>
                  <a:cubicBezTo>
                    <a:pt x="6209" y="822"/>
                    <a:pt x="6186" y="868"/>
                    <a:pt x="6141" y="914"/>
                  </a:cubicBezTo>
                  <a:cubicBezTo>
                    <a:pt x="6095" y="1005"/>
                    <a:pt x="6049" y="1096"/>
                    <a:pt x="5981" y="1210"/>
                  </a:cubicBezTo>
                  <a:cubicBezTo>
                    <a:pt x="5935" y="1302"/>
                    <a:pt x="5890" y="1393"/>
                    <a:pt x="5821" y="1484"/>
                  </a:cubicBezTo>
                  <a:cubicBezTo>
                    <a:pt x="5821" y="1484"/>
                    <a:pt x="5821" y="1507"/>
                    <a:pt x="5821" y="1507"/>
                  </a:cubicBezTo>
                  <a:cubicBezTo>
                    <a:pt x="5821" y="1507"/>
                    <a:pt x="5821" y="1507"/>
                    <a:pt x="5798" y="1530"/>
                  </a:cubicBezTo>
                  <a:cubicBezTo>
                    <a:pt x="5775" y="1553"/>
                    <a:pt x="5753" y="1598"/>
                    <a:pt x="5730" y="1621"/>
                  </a:cubicBezTo>
                  <a:cubicBezTo>
                    <a:pt x="5707" y="1690"/>
                    <a:pt x="5661" y="1735"/>
                    <a:pt x="5638" y="1804"/>
                  </a:cubicBezTo>
                  <a:cubicBezTo>
                    <a:pt x="5616" y="1849"/>
                    <a:pt x="5570" y="1895"/>
                    <a:pt x="5547" y="1941"/>
                  </a:cubicBezTo>
                  <a:cubicBezTo>
                    <a:pt x="5524" y="1986"/>
                    <a:pt x="5479" y="2032"/>
                    <a:pt x="5456" y="2078"/>
                  </a:cubicBezTo>
                  <a:cubicBezTo>
                    <a:pt x="5433" y="2123"/>
                    <a:pt x="5410" y="2146"/>
                    <a:pt x="5410" y="2192"/>
                  </a:cubicBezTo>
                  <a:cubicBezTo>
                    <a:pt x="5387" y="2215"/>
                    <a:pt x="5387" y="2215"/>
                    <a:pt x="5365" y="2237"/>
                  </a:cubicBezTo>
                  <a:cubicBezTo>
                    <a:pt x="5365" y="2260"/>
                    <a:pt x="5365" y="2260"/>
                    <a:pt x="5365" y="2260"/>
                  </a:cubicBezTo>
                  <a:cubicBezTo>
                    <a:pt x="5342" y="2283"/>
                    <a:pt x="5342" y="2306"/>
                    <a:pt x="5342" y="2329"/>
                  </a:cubicBezTo>
                  <a:lnTo>
                    <a:pt x="5342" y="2352"/>
                  </a:lnTo>
                  <a:cubicBezTo>
                    <a:pt x="5296" y="2397"/>
                    <a:pt x="5250" y="2466"/>
                    <a:pt x="5228" y="2534"/>
                  </a:cubicBezTo>
                  <a:cubicBezTo>
                    <a:pt x="5182" y="2603"/>
                    <a:pt x="5136" y="2648"/>
                    <a:pt x="5091" y="2717"/>
                  </a:cubicBezTo>
                  <a:cubicBezTo>
                    <a:pt x="5091" y="2740"/>
                    <a:pt x="5068" y="2785"/>
                    <a:pt x="5045" y="2808"/>
                  </a:cubicBezTo>
                  <a:cubicBezTo>
                    <a:pt x="5045" y="2831"/>
                    <a:pt x="5022" y="2831"/>
                    <a:pt x="5022" y="2854"/>
                  </a:cubicBezTo>
                  <a:cubicBezTo>
                    <a:pt x="4999" y="2877"/>
                    <a:pt x="4999" y="2877"/>
                    <a:pt x="4999" y="2899"/>
                  </a:cubicBezTo>
                  <a:cubicBezTo>
                    <a:pt x="4977" y="2922"/>
                    <a:pt x="4977" y="2945"/>
                    <a:pt x="4977" y="2945"/>
                  </a:cubicBezTo>
                  <a:cubicBezTo>
                    <a:pt x="4908" y="3059"/>
                    <a:pt x="4840" y="3150"/>
                    <a:pt x="4794" y="3265"/>
                  </a:cubicBezTo>
                  <a:cubicBezTo>
                    <a:pt x="4748" y="3333"/>
                    <a:pt x="4725" y="3402"/>
                    <a:pt x="4680" y="3470"/>
                  </a:cubicBezTo>
                  <a:cubicBezTo>
                    <a:pt x="4657" y="3493"/>
                    <a:pt x="4634" y="3516"/>
                    <a:pt x="4634" y="3561"/>
                  </a:cubicBezTo>
                  <a:cubicBezTo>
                    <a:pt x="4611" y="3584"/>
                    <a:pt x="4589" y="3607"/>
                    <a:pt x="4589" y="3653"/>
                  </a:cubicBezTo>
                  <a:cubicBezTo>
                    <a:pt x="4520" y="3744"/>
                    <a:pt x="4452" y="3835"/>
                    <a:pt x="4406" y="3927"/>
                  </a:cubicBezTo>
                  <a:cubicBezTo>
                    <a:pt x="4360" y="3995"/>
                    <a:pt x="4315" y="4063"/>
                    <a:pt x="4269" y="4132"/>
                  </a:cubicBezTo>
                  <a:cubicBezTo>
                    <a:pt x="4269" y="4155"/>
                    <a:pt x="4246" y="4200"/>
                    <a:pt x="4223" y="4223"/>
                  </a:cubicBezTo>
                  <a:cubicBezTo>
                    <a:pt x="4201" y="4246"/>
                    <a:pt x="4201" y="4269"/>
                    <a:pt x="4178" y="4269"/>
                  </a:cubicBezTo>
                  <a:cubicBezTo>
                    <a:pt x="4178" y="4315"/>
                    <a:pt x="4155" y="4360"/>
                    <a:pt x="4178" y="4406"/>
                  </a:cubicBezTo>
                  <a:cubicBezTo>
                    <a:pt x="4178" y="4406"/>
                    <a:pt x="4155" y="4429"/>
                    <a:pt x="4155" y="4429"/>
                  </a:cubicBezTo>
                  <a:cubicBezTo>
                    <a:pt x="4109" y="4520"/>
                    <a:pt x="4064" y="4588"/>
                    <a:pt x="4018" y="4657"/>
                  </a:cubicBezTo>
                  <a:cubicBezTo>
                    <a:pt x="3972" y="4725"/>
                    <a:pt x="3927" y="4794"/>
                    <a:pt x="3904" y="4862"/>
                  </a:cubicBezTo>
                  <a:cubicBezTo>
                    <a:pt x="3881" y="4908"/>
                    <a:pt x="3858" y="4931"/>
                    <a:pt x="3835" y="4976"/>
                  </a:cubicBezTo>
                  <a:lnTo>
                    <a:pt x="3790" y="5045"/>
                  </a:lnTo>
                  <a:cubicBezTo>
                    <a:pt x="3790" y="5045"/>
                    <a:pt x="3790" y="5068"/>
                    <a:pt x="3767" y="5068"/>
                  </a:cubicBezTo>
                  <a:cubicBezTo>
                    <a:pt x="3767" y="5091"/>
                    <a:pt x="3767" y="5091"/>
                    <a:pt x="3744" y="5113"/>
                  </a:cubicBezTo>
                  <a:cubicBezTo>
                    <a:pt x="3744" y="5136"/>
                    <a:pt x="3721" y="5182"/>
                    <a:pt x="3744" y="5205"/>
                  </a:cubicBezTo>
                  <a:lnTo>
                    <a:pt x="3744" y="5228"/>
                  </a:lnTo>
                  <a:cubicBezTo>
                    <a:pt x="3721" y="5228"/>
                    <a:pt x="3721" y="5250"/>
                    <a:pt x="3698" y="5250"/>
                  </a:cubicBezTo>
                  <a:cubicBezTo>
                    <a:pt x="3653" y="5342"/>
                    <a:pt x="3607" y="5410"/>
                    <a:pt x="3561" y="5501"/>
                  </a:cubicBezTo>
                  <a:cubicBezTo>
                    <a:pt x="3516" y="5570"/>
                    <a:pt x="3493" y="5638"/>
                    <a:pt x="3447" y="5707"/>
                  </a:cubicBezTo>
                  <a:cubicBezTo>
                    <a:pt x="3402" y="5775"/>
                    <a:pt x="3356" y="5844"/>
                    <a:pt x="3333" y="5912"/>
                  </a:cubicBezTo>
                  <a:cubicBezTo>
                    <a:pt x="3310" y="5935"/>
                    <a:pt x="3310" y="5935"/>
                    <a:pt x="3310" y="5958"/>
                  </a:cubicBezTo>
                  <a:cubicBezTo>
                    <a:pt x="3310" y="5958"/>
                    <a:pt x="3287" y="5981"/>
                    <a:pt x="3287" y="6004"/>
                  </a:cubicBezTo>
                  <a:cubicBezTo>
                    <a:pt x="3219" y="6141"/>
                    <a:pt x="3128" y="6278"/>
                    <a:pt x="3059" y="6414"/>
                  </a:cubicBezTo>
                  <a:cubicBezTo>
                    <a:pt x="2968" y="6551"/>
                    <a:pt x="2877" y="6688"/>
                    <a:pt x="2808" y="6825"/>
                  </a:cubicBezTo>
                  <a:cubicBezTo>
                    <a:pt x="2785" y="6848"/>
                    <a:pt x="2785" y="6848"/>
                    <a:pt x="2785" y="6871"/>
                  </a:cubicBezTo>
                  <a:cubicBezTo>
                    <a:pt x="2763" y="6894"/>
                    <a:pt x="2740" y="6939"/>
                    <a:pt x="2717" y="6962"/>
                  </a:cubicBezTo>
                  <a:cubicBezTo>
                    <a:pt x="2694" y="7008"/>
                    <a:pt x="2671" y="7054"/>
                    <a:pt x="2648" y="7076"/>
                  </a:cubicBezTo>
                  <a:cubicBezTo>
                    <a:pt x="2648" y="7099"/>
                    <a:pt x="2648" y="7099"/>
                    <a:pt x="2648" y="7122"/>
                  </a:cubicBezTo>
                  <a:cubicBezTo>
                    <a:pt x="2580" y="7191"/>
                    <a:pt x="2534" y="7259"/>
                    <a:pt x="2489" y="7350"/>
                  </a:cubicBezTo>
                  <a:cubicBezTo>
                    <a:pt x="2420" y="7464"/>
                    <a:pt x="2352" y="7601"/>
                    <a:pt x="2283" y="7738"/>
                  </a:cubicBezTo>
                  <a:cubicBezTo>
                    <a:pt x="2260" y="7738"/>
                    <a:pt x="2238" y="7761"/>
                    <a:pt x="2238" y="7761"/>
                  </a:cubicBezTo>
                  <a:cubicBezTo>
                    <a:pt x="2192" y="7830"/>
                    <a:pt x="2169" y="7875"/>
                    <a:pt x="2123" y="7944"/>
                  </a:cubicBezTo>
                  <a:cubicBezTo>
                    <a:pt x="2101" y="7989"/>
                    <a:pt x="2055" y="8058"/>
                    <a:pt x="2009" y="8126"/>
                  </a:cubicBezTo>
                  <a:cubicBezTo>
                    <a:pt x="1986" y="8195"/>
                    <a:pt x="1941" y="8241"/>
                    <a:pt x="1918" y="8309"/>
                  </a:cubicBezTo>
                  <a:cubicBezTo>
                    <a:pt x="1895" y="8332"/>
                    <a:pt x="1872" y="8377"/>
                    <a:pt x="1849" y="8400"/>
                  </a:cubicBezTo>
                  <a:cubicBezTo>
                    <a:pt x="1849" y="8423"/>
                    <a:pt x="1849" y="8423"/>
                    <a:pt x="1849" y="8423"/>
                  </a:cubicBezTo>
                  <a:cubicBezTo>
                    <a:pt x="1804" y="8514"/>
                    <a:pt x="1758" y="8583"/>
                    <a:pt x="1690" y="8674"/>
                  </a:cubicBezTo>
                  <a:cubicBezTo>
                    <a:pt x="1690" y="8697"/>
                    <a:pt x="1667" y="8720"/>
                    <a:pt x="1644" y="8765"/>
                  </a:cubicBezTo>
                  <a:lnTo>
                    <a:pt x="1621" y="8765"/>
                  </a:lnTo>
                  <a:cubicBezTo>
                    <a:pt x="1621" y="8788"/>
                    <a:pt x="1598" y="8811"/>
                    <a:pt x="1598" y="8811"/>
                  </a:cubicBezTo>
                  <a:cubicBezTo>
                    <a:pt x="1576" y="8834"/>
                    <a:pt x="1576" y="8834"/>
                    <a:pt x="1576" y="8857"/>
                  </a:cubicBezTo>
                  <a:cubicBezTo>
                    <a:pt x="1553" y="8880"/>
                    <a:pt x="1530" y="8925"/>
                    <a:pt x="1507" y="8948"/>
                  </a:cubicBezTo>
                  <a:cubicBezTo>
                    <a:pt x="1484" y="9017"/>
                    <a:pt x="1439" y="9085"/>
                    <a:pt x="1416" y="9131"/>
                  </a:cubicBezTo>
                  <a:cubicBezTo>
                    <a:pt x="1370" y="9199"/>
                    <a:pt x="1325" y="9268"/>
                    <a:pt x="1302" y="9336"/>
                  </a:cubicBezTo>
                  <a:cubicBezTo>
                    <a:pt x="1256" y="9382"/>
                    <a:pt x="1233" y="9450"/>
                    <a:pt x="1188" y="9496"/>
                  </a:cubicBezTo>
                  <a:cubicBezTo>
                    <a:pt x="1188" y="9496"/>
                    <a:pt x="1188" y="9519"/>
                    <a:pt x="1188" y="9519"/>
                  </a:cubicBezTo>
                  <a:cubicBezTo>
                    <a:pt x="1165" y="9542"/>
                    <a:pt x="1165" y="9587"/>
                    <a:pt x="1165" y="9610"/>
                  </a:cubicBezTo>
                  <a:cubicBezTo>
                    <a:pt x="1119" y="9701"/>
                    <a:pt x="1073" y="9793"/>
                    <a:pt x="1028" y="9884"/>
                  </a:cubicBezTo>
                  <a:cubicBezTo>
                    <a:pt x="982" y="9930"/>
                    <a:pt x="959" y="9975"/>
                    <a:pt x="936" y="10044"/>
                  </a:cubicBezTo>
                  <a:cubicBezTo>
                    <a:pt x="914" y="10089"/>
                    <a:pt x="868" y="10135"/>
                    <a:pt x="845" y="10181"/>
                  </a:cubicBezTo>
                  <a:cubicBezTo>
                    <a:pt x="845" y="10203"/>
                    <a:pt x="822" y="10249"/>
                    <a:pt x="800" y="10272"/>
                  </a:cubicBezTo>
                  <a:cubicBezTo>
                    <a:pt x="800" y="10272"/>
                    <a:pt x="800" y="10272"/>
                    <a:pt x="800" y="10295"/>
                  </a:cubicBezTo>
                  <a:cubicBezTo>
                    <a:pt x="777" y="10318"/>
                    <a:pt x="777" y="10318"/>
                    <a:pt x="777" y="10340"/>
                  </a:cubicBezTo>
                  <a:cubicBezTo>
                    <a:pt x="708" y="10455"/>
                    <a:pt x="640" y="10546"/>
                    <a:pt x="594" y="10660"/>
                  </a:cubicBezTo>
                  <a:cubicBezTo>
                    <a:pt x="548" y="10706"/>
                    <a:pt x="526" y="10774"/>
                    <a:pt x="480" y="10843"/>
                  </a:cubicBezTo>
                  <a:cubicBezTo>
                    <a:pt x="434" y="10911"/>
                    <a:pt x="412" y="11002"/>
                    <a:pt x="366" y="11071"/>
                  </a:cubicBezTo>
                  <a:cubicBezTo>
                    <a:pt x="366" y="11071"/>
                    <a:pt x="366" y="11094"/>
                    <a:pt x="343" y="11094"/>
                  </a:cubicBezTo>
                  <a:cubicBezTo>
                    <a:pt x="343" y="11116"/>
                    <a:pt x="343" y="11116"/>
                    <a:pt x="343" y="11116"/>
                  </a:cubicBezTo>
                  <a:cubicBezTo>
                    <a:pt x="297" y="11185"/>
                    <a:pt x="252" y="11276"/>
                    <a:pt x="206" y="11345"/>
                  </a:cubicBezTo>
                  <a:cubicBezTo>
                    <a:pt x="183" y="11390"/>
                    <a:pt x="160" y="11436"/>
                    <a:pt x="115" y="11482"/>
                  </a:cubicBezTo>
                  <a:cubicBezTo>
                    <a:pt x="115" y="11505"/>
                    <a:pt x="92" y="11527"/>
                    <a:pt x="69" y="11573"/>
                  </a:cubicBezTo>
                  <a:cubicBezTo>
                    <a:pt x="46" y="11596"/>
                    <a:pt x="46" y="11619"/>
                    <a:pt x="23" y="11641"/>
                  </a:cubicBezTo>
                  <a:cubicBezTo>
                    <a:pt x="1" y="11664"/>
                    <a:pt x="1" y="11687"/>
                    <a:pt x="1" y="11710"/>
                  </a:cubicBezTo>
                  <a:cubicBezTo>
                    <a:pt x="1" y="11756"/>
                    <a:pt x="23" y="11801"/>
                    <a:pt x="46" y="11824"/>
                  </a:cubicBezTo>
                  <a:cubicBezTo>
                    <a:pt x="69" y="11847"/>
                    <a:pt x="115" y="11870"/>
                    <a:pt x="160" y="11870"/>
                  </a:cubicBezTo>
                  <a:cubicBezTo>
                    <a:pt x="183" y="11870"/>
                    <a:pt x="229" y="11847"/>
                    <a:pt x="252" y="11824"/>
                  </a:cubicBezTo>
                  <a:lnTo>
                    <a:pt x="275" y="11824"/>
                  </a:lnTo>
                  <a:cubicBezTo>
                    <a:pt x="275" y="11801"/>
                    <a:pt x="297" y="11778"/>
                    <a:pt x="297" y="11756"/>
                  </a:cubicBezTo>
                  <a:cubicBezTo>
                    <a:pt x="320" y="11756"/>
                    <a:pt x="320" y="11733"/>
                    <a:pt x="320" y="11733"/>
                  </a:cubicBezTo>
                  <a:cubicBezTo>
                    <a:pt x="343" y="11687"/>
                    <a:pt x="343" y="11664"/>
                    <a:pt x="366" y="11641"/>
                  </a:cubicBezTo>
                  <a:cubicBezTo>
                    <a:pt x="389" y="11596"/>
                    <a:pt x="434" y="11527"/>
                    <a:pt x="457" y="11482"/>
                  </a:cubicBezTo>
                  <a:cubicBezTo>
                    <a:pt x="503" y="11413"/>
                    <a:pt x="526" y="11345"/>
                    <a:pt x="571" y="11276"/>
                  </a:cubicBezTo>
                  <a:cubicBezTo>
                    <a:pt x="594" y="11253"/>
                    <a:pt x="594" y="11253"/>
                    <a:pt x="617" y="11231"/>
                  </a:cubicBezTo>
                  <a:cubicBezTo>
                    <a:pt x="640" y="11208"/>
                    <a:pt x="663" y="11162"/>
                    <a:pt x="663" y="11139"/>
                  </a:cubicBezTo>
                  <a:cubicBezTo>
                    <a:pt x="685" y="11094"/>
                    <a:pt x="708" y="11071"/>
                    <a:pt x="708" y="11048"/>
                  </a:cubicBezTo>
                  <a:cubicBezTo>
                    <a:pt x="754" y="10980"/>
                    <a:pt x="800" y="10888"/>
                    <a:pt x="845" y="10820"/>
                  </a:cubicBezTo>
                  <a:cubicBezTo>
                    <a:pt x="845" y="10797"/>
                    <a:pt x="845" y="10797"/>
                    <a:pt x="845" y="10797"/>
                  </a:cubicBezTo>
                  <a:lnTo>
                    <a:pt x="868" y="10774"/>
                  </a:lnTo>
                  <a:lnTo>
                    <a:pt x="891" y="10728"/>
                  </a:lnTo>
                  <a:cubicBezTo>
                    <a:pt x="914" y="10683"/>
                    <a:pt x="959" y="10614"/>
                    <a:pt x="982" y="10546"/>
                  </a:cubicBezTo>
                  <a:lnTo>
                    <a:pt x="1005" y="10500"/>
                  </a:lnTo>
                  <a:lnTo>
                    <a:pt x="1096" y="10340"/>
                  </a:lnTo>
                  <a:lnTo>
                    <a:pt x="1165" y="10203"/>
                  </a:lnTo>
                  <a:lnTo>
                    <a:pt x="1210" y="10135"/>
                  </a:lnTo>
                  <a:lnTo>
                    <a:pt x="1279" y="10021"/>
                  </a:lnTo>
                  <a:cubicBezTo>
                    <a:pt x="1325" y="9930"/>
                    <a:pt x="1370" y="9815"/>
                    <a:pt x="1439" y="9724"/>
                  </a:cubicBezTo>
                  <a:cubicBezTo>
                    <a:pt x="1439" y="9701"/>
                    <a:pt x="1461" y="9678"/>
                    <a:pt x="1461" y="9678"/>
                  </a:cubicBezTo>
                  <a:cubicBezTo>
                    <a:pt x="1484" y="9656"/>
                    <a:pt x="1484" y="9633"/>
                    <a:pt x="1507" y="9610"/>
                  </a:cubicBezTo>
                  <a:cubicBezTo>
                    <a:pt x="1507" y="9587"/>
                    <a:pt x="1530" y="9564"/>
                    <a:pt x="1530" y="9542"/>
                  </a:cubicBezTo>
                  <a:lnTo>
                    <a:pt x="1553" y="9519"/>
                  </a:lnTo>
                  <a:cubicBezTo>
                    <a:pt x="1553" y="9519"/>
                    <a:pt x="1553" y="9496"/>
                    <a:pt x="1553" y="9473"/>
                  </a:cubicBezTo>
                  <a:cubicBezTo>
                    <a:pt x="1598" y="9405"/>
                    <a:pt x="1621" y="9359"/>
                    <a:pt x="1644" y="9290"/>
                  </a:cubicBezTo>
                  <a:cubicBezTo>
                    <a:pt x="1667" y="9268"/>
                    <a:pt x="1690" y="9245"/>
                    <a:pt x="1690" y="9222"/>
                  </a:cubicBezTo>
                  <a:cubicBezTo>
                    <a:pt x="1758" y="9085"/>
                    <a:pt x="1849" y="8948"/>
                    <a:pt x="1918" y="8811"/>
                  </a:cubicBezTo>
                  <a:cubicBezTo>
                    <a:pt x="1941" y="8788"/>
                    <a:pt x="1964" y="8788"/>
                    <a:pt x="1986" y="8765"/>
                  </a:cubicBezTo>
                  <a:cubicBezTo>
                    <a:pt x="2009" y="8743"/>
                    <a:pt x="2009" y="8720"/>
                    <a:pt x="2032" y="8697"/>
                  </a:cubicBezTo>
                  <a:lnTo>
                    <a:pt x="2055" y="8674"/>
                  </a:lnTo>
                  <a:cubicBezTo>
                    <a:pt x="2078" y="8606"/>
                    <a:pt x="2101" y="8560"/>
                    <a:pt x="2146" y="8514"/>
                  </a:cubicBezTo>
                  <a:lnTo>
                    <a:pt x="2215" y="8377"/>
                  </a:lnTo>
                  <a:cubicBezTo>
                    <a:pt x="2238" y="8309"/>
                    <a:pt x="2283" y="8241"/>
                    <a:pt x="2329" y="8195"/>
                  </a:cubicBezTo>
                  <a:cubicBezTo>
                    <a:pt x="2329" y="8172"/>
                    <a:pt x="2329" y="8149"/>
                    <a:pt x="2352" y="8126"/>
                  </a:cubicBezTo>
                  <a:cubicBezTo>
                    <a:pt x="2397" y="8058"/>
                    <a:pt x="2420" y="7989"/>
                    <a:pt x="2466" y="7921"/>
                  </a:cubicBezTo>
                  <a:cubicBezTo>
                    <a:pt x="2489" y="7875"/>
                    <a:pt x="2511" y="7852"/>
                    <a:pt x="2534" y="7807"/>
                  </a:cubicBezTo>
                  <a:lnTo>
                    <a:pt x="2557" y="7761"/>
                  </a:lnTo>
                  <a:cubicBezTo>
                    <a:pt x="2580" y="7716"/>
                    <a:pt x="2626" y="7670"/>
                    <a:pt x="2648" y="7624"/>
                  </a:cubicBezTo>
                  <a:lnTo>
                    <a:pt x="2785" y="7350"/>
                  </a:lnTo>
                  <a:lnTo>
                    <a:pt x="2808" y="7327"/>
                  </a:lnTo>
                  <a:cubicBezTo>
                    <a:pt x="2899" y="7191"/>
                    <a:pt x="2991" y="7008"/>
                    <a:pt x="3082" y="6871"/>
                  </a:cubicBezTo>
                  <a:cubicBezTo>
                    <a:pt x="3101" y="6834"/>
                    <a:pt x="3120" y="6811"/>
                    <a:pt x="3138" y="6780"/>
                  </a:cubicBezTo>
                  <a:lnTo>
                    <a:pt x="3138" y="6780"/>
                  </a:lnTo>
                  <a:cubicBezTo>
                    <a:pt x="3151" y="6779"/>
                    <a:pt x="3151" y="6775"/>
                    <a:pt x="3151" y="6757"/>
                  </a:cubicBezTo>
                  <a:lnTo>
                    <a:pt x="3151" y="6757"/>
                  </a:lnTo>
                  <a:cubicBezTo>
                    <a:pt x="3151" y="6757"/>
                    <a:pt x="3151" y="6757"/>
                    <a:pt x="3151" y="6757"/>
                  </a:cubicBezTo>
                  <a:lnTo>
                    <a:pt x="3151" y="6757"/>
                  </a:lnTo>
                  <a:lnTo>
                    <a:pt x="3128" y="6780"/>
                  </a:lnTo>
                  <a:cubicBezTo>
                    <a:pt x="3151" y="6734"/>
                    <a:pt x="3173" y="6711"/>
                    <a:pt x="3196" y="6666"/>
                  </a:cubicBezTo>
                  <a:lnTo>
                    <a:pt x="3219" y="6643"/>
                  </a:lnTo>
                  <a:lnTo>
                    <a:pt x="3242" y="6597"/>
                  </a:lnTo>
                  <a:lnTo>
                    <a:pt x="3265" y="6551"/>
                  </a:lnTo>
                  <a:cubicBezTo>
                    <a:pt x="3287" y="6506"/>
                    <a:pt x="3333" y="6460"/>
                    <a:pt x="3356" y="6414"/>
                  </a:cubicBezTo>
                  <a:lnTo>
                    <a:pt x="3424" y="6300"/>
                  </a:lnTo>
                  <a:lnTo>
                    <a:pt x="3447" y="6255"/>
                  </a:lnTo>
                  <a:lnTo>
                    <a:pt x="3470" y="6209"/>
                  </a:lnTo>
                  <a:lnTo>
                    <a:pt x="3493" y="6163"/>
                  </a:lnTo>
                  <a:lnTo>
                    <a:pt x="3584" y="6049"/>
                  </a:lnTo>
                  <a:cubicBezTo>
                    <a:pt x="3607" y="5981"/>
                    <a:pt x="3653" y="5935"/>
                    <a:pt x="3676" y="5890"/>
                  </a:cubicBezTo>
                  <a:cubicBezTo>
                    <a:pt x="3698" y="5844"/>
                    <a:pt x="3721" y="5798"/>
                    <a:pt x="3767" y="5730"/>
                  </a:cubicBezTo>
                  <a:lnTo>
                    <a:pt x="3812" y="5638"/>
                  </a:lnTo>
                  <a:cubicBezTo>
                    <a:pt x="3858" y="5570"/>
                    <a:pt x="3904" y="5501"/>
                    <a:pt x="3949" y="5410"/>
                  </a:cubicBezTo>
                  <a:cubicBezTo>
                    <a:pt x="3972" y="5365"/>
                    <a:pt x="4018" y="5319"/>
                    <a:pt x="4041" y="5250"/>
                  </a:cubicBezTo>
                  <a:cubicBezTo>
                    <a:pt x="4064" y="5228"/>
                    <a:pt x="4064" y="5205"/>
                    <a:pt x="4086" y="5182"/>
                  </a:cubicBezTo>
                  <a:cubicBezTo>
                    <a:pt x="4086" y="5159"/>
                    <a:pt x="4086" y="5159"/>
                    <a:pt x="4086" y="5159"/>
                  </a:cubicBezTo>
                  <a:cubicBezTo>
                    <a:pt x="4086" y="5159"/>
                    <a:pt x="4086" y="5136"/>
                    <a:pt x="4086" y="5136"/>
                  </a:cubicBezTo>
                  <a:cubicBezTo>
                    <a:pt x="4109" y="5091"/>
                    <a:pt x="4132" y="5068"/>
                    <a:pt x="4155" y="5022"/>
                  </a:cubicBezTo>
                  <a:cubicBezTo>
                    <a:pt x="4201" y="4954"/>
                    <a:pt x="4246" y="4885"/>
                    <a:pt x="4292" y="4817"/>
                  </a:cubicBezTo>
                  <a:cubicBezTo>
                    <a:pt x="4315" y="4748"/>
                    <a:pt x="4360" y="4680"/>
                    <a:pt x="4406" y="4611"/>
                  </a:cubicBezTo>
                  <a:cubicBezTo>
                    <a:pt x="4429" y="4566"/>
                    <a:pt x="4452" y="4543"/>
                    <a:pt x="4452" y="4497"/>
                  </a:cubicBezTo>
                  <a:cubicBezTo>
                    <a:pt x="4474" y="4474"/>
                    <a:pt x="4497" y="4429"/>
                    <a:pt x="4497" y="4383"/>
                  </a:cubicBezTo>
                  <a:cubicBezTo>
                    <a:pt x="4520" y="4383"/>
                    <a:pt x="4520" y="4383"/>
                    <a:pt x="4520" y="4360"/>
                  </a:cubicBezTo>
                  <a:cubicBezTo>
                    <a:pt x="4543" y="4292"/>
                    <a:pt x="4589" y="4223"/>
                    <a:pt x="4634" y="4155"/>
                  </a:cubicBezTo>
                  <a:cubicBezTo>
                    <a:pt x="4657" y="4132"/>
                    <a:pt x="4657" y="4086"/>
                    <a:pt x="4680" y="4063"/>
                  </a:cubicBezTo>
                  <a:cubicBezTo>
                    <a:pt x="4725" y="3995"/>
                    <a:pt x="4748" y="3949"/>
                    <a:pt x="4794" y="3881"/>
                  </a:cubicBezTo>
                  <a:cubicBezTo>
                    <a:pt x="4817" y="3858"/>
                    <a:pt x="4817" y="3835"/>
                    <a:pt x="4840" y="3812"/>
                  </a:cubicBezTo>
                  <a:cubicBezTo>
                    <a:pt x="4862" y="3790"/>
                    <a:pt x="4862" y="3767"/>
                    <a:pt x="4885" y="3744"/>
                  </a:cubicBezTo>
                  <a:cubicBezTo>
                    <a:pt x="4885" y="3721"/>
                    <a:pt x="4908" y="3698"/>
                    <a:pt x="4931" y="3675"/>
                  </a:cubicBezTo>
                  <a:cubicBezTo>
                    <a:pt x="4954" y="3630"/>
                    <a:pt x="4954" y="3584"/>
                    <a:pt x="4977" y="3561"/>
                  </a:cubicBezTo>
                  <a:cubicBezTo>
                    <a:pt x="5022" y="3470"/>
                    <a:pt x="5068" y="3379"/>
                    <a:pt x="5114" y="3310"/>
                  </a:cubicBezTo>
                  <a:cubicBezTo>
                    <a:pt x="5182" y="3219"/>
                    <a:pt x="5228" y="3128"/>
                    <a:pt x="5273" y="3036"/>
                  </a:cubicBezTo>
                  <a:cubicBezTo>
                    <a:pt x="5296" y="3014"/>
                    <a:pt x="5319" y="2968"/>
                    <a:pt x="5342" y="2922"/>
                  </a:cubicBezTo>
                  <a:cubicBezTo>
                    <a:pt x="5387" y="2877"/>
                    <a:pt x="5433" y="2808"/>
                    <a:pt x="5433" y="2762"/>
                  </a:cubicBezTo>
                  <a:lnTo>
                    <a:pt x="5433" y="2740"/>
                  </a:lnTo>
                  <a:cubicBezTo>
                    <a:pt x="5456" y="2694"/>
                    <a:pt x="5502" y="2625"/>
                    <a:pt x="5547" y="2557"/>
                  </a:cubicBezTo>
                  <a:cubicBezTo>
                    <a:pt x="5593" y="2489"/>
                    <a:pt x="5638" y="2420"/>
                    <a:pt x="5684" y="2329"/>
                  </a:cubicBezTo>
                  <a:cubicBezTo>
                    <a:pt x="5707" y="2283"/>
                    <a:pt x="5730" y="2260"/>
                    <a:pt x="5730" y="2215"/>
                  </a:cubicBezTo>
                  <a:cubicBezTo>
                    <a:pt x="5753" y="2169"/>
                    <a:pt x="5798" y="2123"/>
                    <a:pt x="5798" y="2078"/>
                  </a:cubicBezTo>
                  <a:cubicBezTo>
                    <a:pt x="5798" y="2078"/>
                    <a:pt x="5798" y="2055"/>
                    <a:pt x="5798" y="2055"/>
                  </a:cubicBezTo>
                  <a:cubicBezTo>
                    <a:pt x="5821" y="2009"/>
                    <a:pt x="5844" y="1964"/>
                    <a:pt x="5867" y="1941"/>
                  </a:cubicBezTo>
                  <a:cubicBezTo>
                    <a:pt x="5912" y="1849"/>
                    <a:pt x="5958" y="1781"/>
                    <a:pt x="6004" y="1712"/>
                  </a:cubicBezTo>
                  <a:cubicBezTo>
                    <a:pt x="6027" y="1667"/>
                    <a:pt x="6072" y="1598"/>
                    <a:pt x="6095" y="1553"/>
                  </a:cubicBezTo>
                  <a:lnTo>
                    <a:pt x="6118" y="1553"/>
                  </a:lnTo>
                  <a:lnTo>
                    <a:pt x="6118" y="1530"/>
                  </a:lnTo>
                  <a:cubicBezTo>
                    <a:pt x="6141" y="1507"/>
                    <a:pt x="6141" y="1461"/>
                    <a:pt x="6141" y="1439"/>
                  </a:cubicBezTo>
                  <a:cubicBezTo>
                    <a:pt x="6163" y="1393"/>
                    <a:pt x="6186" y="1347"/>
                    <a:pt x="6209" y="1302"/>
                  </a:cubicBezTo>
                  <a:cubicBezTo>
                    <a:pt x="6255" y="1256"/>
                    <a:pt x="6278" y="1210"/>
                    <a:pt x="6300" y="1165"/>
                  </a:cubicBezTo>
                  <a:cubicBezTo>
                    <a:pt x="6346" y="1096"/>
                    <a:pt x="6369" y="1028"/>
                    <a:pt x="6415" y="936"/>
                  </a:cubicBezTo>
                  <a:cubicBezTo>
                    <a:pt x="6437" y="914"/>
                    <a:pt x="6460" y="891"/>
                    <a:pt x="6460" y="868"/>
                  </a:cubicBezTo>
                  <a:cubicBezTo>
                    <a:pt x="6483" y="845"/>
                    <a:pt x="6506" y="799"/>
                    <a:pt x="6529" y="777"/>
                  </a:cubicBezTo>
                  <a:cubicBezTo>
                    <a:pt x="6529" y="731"/>
                    <a:pt x="6552" y="685"/>
                    <a:pt x="6574" y="663"/>
                  </a:cubicBezTo>
                  <a:cubicBezTo>
                    <a:pt x="6620" y="617"/>
                    <a:pt x="6643" y="548"/>
                    <a:pt x="6666" y="503"/>
                  </a:cubicBezTo>
                  <a:cubicBezTo>
                    <a:pt x="6711" y="457"/>
                    <a:pt x="6734" y="389"/>
                    <a:pt x="6780" y="343"/>
                  </a:cubicBezTo>
                  <a:cubicBezTo>
                    <a:pt x="6780" y="320"/>
                    <a:pt x="6803" y="320"/>
                    <a:pt x="6803" y="320"/>
                  </a:cubicBezTo>
                  <a:cubicBezTo>
                    <a:pt x="6825" y="297"/>
                    <a:pt x="6825" y="297"/>
                    <a:pt x="6825" y="274"/>
                  </a:cubicBezTo>
                  <a:cubicBezTo>
                    <a:pt x="6825" y="252"/>
                    <a:pt x="6848" y="252"/>
                    <a:pt x="6848" y="252"/>
                  </a:cubicBezTo>
                  <a:cubicBezTo>
                    <a:pt x="6848" y="229"/>
                    <a:pt x="6848" y="229"/>
                    <a:pt x="6848" y="229"/>
                  </a:cubicBezTo>
                  <a:cubicBezTo>
                    <a:pt x="6848" y="206"/>
                    <a:pt x="6848" y="206"/>
                    <a:pt x="6848" y="206"/>
                  </a:cubicBezTo>
                  <a:cubicBezTo>
                    <a:pt x="6848" y="195"/>
                    <a:pt x="6848" y="189"/>
                    <a:pt x="6848" y="183"/>
                  </a:cubicBezTo>
                  <a:cubicBezTo>
                    <a:pt x="6848" y="160"/>
                    <a:pt x="6848" y="138"/>
                    <a:pt x="6848" y="115"/>
                  </a:cubicBezTo>
                  <a:cubicBezTo>
                    <a:pt x="6825" y="92"/>
                    <a:pt x="6825" y="92"/>
                    <a:pt x="6825" y="69"/>
                  </a:cubicBezTo>
                  <a:cubicBezTo>
                    <a:pt x="6803" y="23"/>
                    <a:pt x="6757" y="1"/>
                    <a:pt x="6711" y="1"/>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49564" y="2936733"/>
              <a:ext cx="163535" cy="281024"/>
            </a:xfrm>
            <a:custGeom>
              <a:avLst/>
              <a:gdLst/>
              <a:ahLst/>
              <a:cxnLst/>
              <a:rect l="l" t="t" r="r" b="b"/>
              <a:pathLst>
                <a:path w="2923" h="5023" extrusionOk="0">
                  <a:moveTo>
                    <a:pt x="2831" y="0"/>
                  </a:moveTo>
                  <a:cubicBezTo>
                    <a:pt x="2785" y="0"/>
                    <a:pt x="2740" y="0"/>
                    <a:pt x="2740" y="46"/>
                  </a:cubicBezTo>
                  <a:cubicBezTo>
                    <a:pt x="2626" y="206"/>
                    <a:pt x="2534" y="366"/>
                    <a:pt x="2443" y="548"/>
                  </a:cubicBezTo>
                  <a:cubicBezTo>
                    <a:pt x="2420" y="571"/>
                    <a:pt x="2397" y="617"/>
                    <a:pt x="2375" y="639"/>
                  </a:cubicBezTo>
                  <a:cubicBezTo>
                    <a:pt x="2283" y="799"/>
                    <a:pt x="2215" y="936"/>
                    <a:pt x="2123" y="1073"/>
                  </a:cubicBezTo>
                  <a:cubicBezTo>
                    <a:pt x="2078" y="1164"/>
                    <a:pt x="2032" y="1233"/>
                    <a:pt x="1987" y="1324"/>
                  </a:cubicBezTo>
                  <a:cubicBezTo>
                    <a:pt x="1964" y="1370"/>
                    <a:pt x="1918" y="1416"/>
                    <a:pt x="1895" y="1438"/>
                  </a:cubicBezTo>
                  <a:cubicBezTo>
                    <a:pt x="1895" y="1484"/>
                    <a:pt x="1872" y="1507"/>
                    <a:pt x="1850" y="1530"/>
                  </a:cubicBezTo>
                  <a:cubicBezTo>
                    <a:pt x="1850" y="1530"/>
                    <a:pt x="1850" y="1552"/>
                    <a:pt x="1850" y="1552"/>
                  </a:cubicBezTo>
                  <a:cubicBezTo>
                    <a:pt x="1758" y="1689"/>
                    <a:pt x="1690" y="1849"/>
                    <a:pt x="1599" y="1986"/>
                  </a:cubicBezTo>
                  <a:cubicBezTo>
                    <a:pt x="1576" y="2009"/>
                    <a:pt x="1576" y="2032"/>
                    <a:pt x="1576" y="2032"/>
                  </a:cubicBezTo>
                  <a:cubicBezTo>
                    <a:pt x="1530" y="2100"/>
                    <a:pt x="1484" y="2169"/>
                    <a:pt x="1462" y="2214"/>
                  </a:cubicBezTo>
                  <a:cubicBezTo>
                    <a:pt x="1439" y="2260"/>
                    <a:pt x="1416" y="2306"/>
                    <a:pt x="1393" y="2351"/>
                  </a:cubicBezTo>
                  <a:cubicBezTo>
                    <a:pt x="1370" y="2374"/>
                    <a:pt x="1347" y="2420"/>
                    <a:pt x="1325" y="2443"/>
                  </a:cubicBezTo>
                  <a:cubicBezTo>
                    <a:pt x="1302" y="2488"/>
                    <a:pt x="1302" y="2511"/>
                    <a:pt x="1302" y="2534"/>
                  </a:cubicBezTo>
                  <a:cubicBezTo>
                    <a:pt x="1302" y="2557"/>
                    <a:pt x="1302" y="2557"/>
                    <a:pt x="1302" y="2557"/>
                  </a:cubicBezTo>
                  <a:cubicBezTo>
                    <a:pt x="1279" y="2580"/>
                    <a:pt x="1256" y="2602"/>
                    <a:pt x="1256" y="2648"/>
                  </a:cubicBezTo>
                  <a:cubicBezTo>
                    <a:pt x="1210" y="2694"/>
                    <a:pt x="1188" y="2739"/>
                    <a:pt x="1165" y="2808"/>
                  </a:cubicBezTo>
                  <a:cubicBezTo>
                    <a:pt x="1096" y="2922"/>
                    <a:pt x="1028" y="3036"/>
                    <a:pt x="959" y="3150"/>
                  </a:cubicBezTo>
                  <a:lnTo>
                    <a:pt x="982" y="3150"/>
                  </a:lnTo>
                  <a:cubicBezTo>
                    <a:pt x="959" y="3150"/>
                    <a:pt x="959" y="3173"/>
                    <a:pt x="959" y="3196"/>
                  </a:cubicBezTo>
                  <a:cubicBezTo>
                    <a:pt x="937" y="3219"/>
                    <a:pt x="937" y="3242"/>
                    <a:pt x="937" y="3242"/>
                  </a:cubicBezTo>
                  <a:cubicBezTo>
                    <a:pt x="868" y="3333"/>
                    <a:pt x="800" y="3447"/>
                    <a:pt x="754" y="3538"/>
                  </a:cubicBezTo>
                  <a:cubicBezTo>
                    <a:pt x="708" y="3607"/>
                    <a:pt x="685" y="3652"/>
                    <a:pt x="663" y="3698"/>
                  </a:cubicBezTo>
                  <a:cubicBezTo>
                    <a:pt x="640" y="3744"/>
                    <a:pt x="617" y="3767"/>
                    <a:pt x="594" y="3812"/>
                  </a:cubicBezTo>
                  <a:cubicBezTo>
                    <a:pt x="594" y="3835"/>
                    <a:pt x="594" y="3835"/>
                    <a:pt x="571" y="3858"/>
                  </a:cubicBezTo>
                  <a:cubicBezTo>
                    <a:pt x="571" y="3858"/>
                    <a:pt x="571" y="3881"/>
                    <a:pt x="571" y="3881"/>
                  </a:cubicBezTo>
                  <a:lnTo>
                    <a:pt x="549" y="3903"/>
                  </a:lnTo>
                  <a:cubicBezTo>
                    <a:pt x="549" y="3903"/>
                    <a:pt x="549" y="3926"/>
                    <a:pt x="549" y="3926"/>
                  </a:cubicBezTo>
                  <a:cubicBezTo>
                    <a:pt x="526" y="3926"/>
                    <a:pt x="503" y="3949"/>
                    <a:pt x="480" y="3972"/>
                  </a:cubicBezTo>
                  <a:cubicBezTo>
                    <a:pt x="457" y="4018"/>
                    <a:pt x="434" y="4063"/>
                    <a:pt x="412" y="4109"/>
                  </a:cubicBezTo>
                  <a:cubicBezTo>
                    <a:pt x="366" y="4155"/>
                    <a:pt x="343" y="4223"/>
                    <a:pt x="320" y="4269"/>
                  </a:cubicBezTo>
                  <a:cubicBezTo>
                    <a:pt x="297" y="4291"/>
                    <a:pt x="297" y="4314"/>
                    <a:pt x="275" y="4360"/>
                  </a:cubicBezTo>
                  <a:cubicBezTo>
                    <a:pt x="275" y="4360"/>
                    <a:pt x="252" y="4383"/>
                    <a:pt x="252" y="4383"/>
                  </a:cubicBezTo>
                  <a:cubicBezTo>
                    <a:pt x="229" y="4406"/>
                    <a:pt x="229" y="4406"/>
                    <a:pt x="229" y="4428"/>
                  </a:cubicBezTo>
                  <a:cubicBezTo>
                    <a:pt x="183" y="4474"/>
                    <a:pt x="161" y="4520"/>
                    <a:pt x="138" y="4565"/>
                  </a:cubicBezTo>
                  <a:cubicBezTo>
                    <a:pt x="138" y="4588"/>
                    <a:pt x="115" y="4611"/>
                    <a:pt x="92" y="4634"/>
                  </a:cubicBezTo>
                  <a:cubicBezTo>
                    <a:pt x="92" y="4657"/>
                    <a:pt x="69" y="4702"/>
                    <a:pt x="69" y="4725"/>
                  </a:cubicBezTo>
                  <a:cubicBezTo>
                    <a:pt x="46" y="4748"/>
                    <a:pt x="46" y="4771"/>
                    <a:pt x="24" y="4816"/>
                  </a:cubicBezTo>
                  <a:cubicBezTo>
                    <a:pt x="24" y="4816"/>
                    <a:pt x="24" y="4839"/>
                    <a:pt x="1" y="4839"/>
                  </a:cubicBezTo>
                  <a:cubicBezTo>
                    <a:pt x="1" y="4862"/>
                    <a:pt x="1" y="4885"/>
                    <a:pt x="1" y="4908"/>
                  </a:cubicBezTo>
                  <a:cubicBezTo>
                    <a:pt x="24" y="4953"/>
                    <a:pt x="46" y="4976"/>
                    <a:pt x="69" y="4999"/>
                  </a:cubicBezTo>
                  <a:cubicBezTo>
                    <a:pt x="93" y="5015"/>
                    <a:pt x="121" y="5023"/>
                    <a:pt x="148" y="5023"/>
                  </a:cubicBezTo>
                  <a:cubicBezTo>
                    <a:pt x="197" y="5023"/>
                    <a:pt x="245" y="4998"/>
                    <a:pt x="275" y="4953"/>
                  </a:cubicBezTo>
                  <a:cubicBezTo>
                    <a:pt x="320" y="4885"/>
                    <a:pt x="343" y="4816"/>
                    <a:pt x="389" y="4748"/>
                  </a:cubicBezTo>
                  <a:cubicBezTo>
                    <a:pt x="389" y="4725"/>
                    <a:pt x="412" y="4725"/>
                    <a:pt x="412" y="4702"/>
                  </a:cubicBezTo>
                  <a:cubicBezTo>
                    <a:pt x="457" y="4657"/>
                    <a:pt x="480" y="4611"/>
                    <a:pt x="503" y="4543"/>
                  </a:cubicBezTo>
                  <a:cubicBezTo>
                    <a:pt x="526" y="4497"/>
                    <a:pt x="571" y="4451"/>
                    <a:pt x="594" y="4406"/>
                  </a:cubicBezTo>
                  <a:cubicBezTo>
                    <a:pt x="594" y="4383"/>
                    <a:pt x="594" y="4383"/>
                    <a:pt x="594" y="4360"/>
                  </a:cubicBezTo>
                  <a:cubicBezTo>
                    <a:pt x="640" y="4291"/>
                    <a:pt x="685" y="4200"/>
                    <a:pt x="731" y="4132"/>
                  </a:cubicBezTo>
                  <a:cubicBezTo>
                    <a:pt x="754" y="4109"/>
                    <a:pt x="777" y="4109"/>
                    <a:pt x="777" y="4086"/>
                  </a:cubicBezTo>
                  <a:cubicBezTo>
                    <a:pt x="800" y="4086"/>
                    <a:pt x="800" y="4086"/>
                    <a:pt x="800" y="4063"/>
                  </a:cubicBezTo>
                  <a:cubicBezTo>
                    <a:pt x="845" y="3972"/>
                    <a:pt x="891" y="3881"/>
                    <a:pt x="959" y="3767"/>
                  </a:cubicBezTo>
                  <a:cubicBezTo>
                    <a:pt x="982" y="3744"/>
                    <a:pt x="982" y="3721"/>
                    <a:pt x="1005" y="3698"/>
                  </a:cubicBezTo>
                  <a:cubicBezTo>
                    <a:pt x="1028" y="3630"/>
                    <a:pt x="1074" y="3561"/>
                    <a:pt x="1096" y="3493"/>
                  </a:cubicBezTo>
                  <a:cubicBezTo>
                    <a:pt x="1119" y="3470"/>
                    <a:pt x="1119" y="3447"/>
                    <a:pt x="1142" y="3424"/>
                  </a:cubicBezTo>
                  <a:cubicBezTo>
                    <a:pt x="1165" y="3401"/>
                    <a:pt x="1165" y="3356"/>
                    <a:pt x="1188" y="3333"/>
                  </a:cubicBezTo>
                  <a:cubicBezTo>
                    <a:pt x="1210" y="3310"/>
                    <a:pt x="1210" y="3310"/>
                    <a:pt x="1233" y="3287"/>
                  </a:cubicBezTo>
                  <a:cubicBezTo>
                    <a:pt x="1256" y="3242"/>
                    <a:pt x="1279" y="3219"/>
                    <a:pt x="1279" y="3173"/>
                  </a:cubicBezTo>
                  <a:lnTo>
                    <a:pt x="1347" y="3036"/>
                  </a:lnTo>
                  <a:cubicBezTo>
                    <a:pt x="1416" y="2899"/>
                    <a:pt x="1507" y="2762"/>
                    <a:pt x="1576" y="2625"/>
                  </a:cubicBezTo>
                  <a:cubicBezTo>
                    <a:pt x="1576" y="2602"/>
                    <a:pt x="1576" y="2602"/>
                    <a:pt x="1576" y="2602"/>
                  </a:cubicBezTo>
                  <a:cubicBezTo>
                    <a:pt x="1621" y="2511"/>
                    <a:pt x="1667" y="2420"/>
                    <a:pt x="1735" y="2351"/>
                  </a:cubicBezTo>
                  <a:cubicBezTo>
                    <a:pt x="1758" y="2283"/>
                    <a:pt x="1804" y="2214"/>
                    <a:pt x="1827" y="2146"/>
                  </a:cubicBezTo>
                  <a:cubicBezTo>
                    <a:pt x="1872" y="2077"/>
                    <a:pt x="1918" y="1986"/>
                    <a:pt x="1964" y="1918"/>
                  </a:cubicBezTo>
                  <a:cubicBezTo>
                    <a:pt x="2009" y="1849"/>
                    <a:pt x="2055" y="1781"/>
                    <a:pt x="2078" y="1689"/>
                  </a:cubicBezTo>
                  <a:cubicBezTo>
                    <a:pt x="2101" y="1667"/>
                    <a:pt x="2123" y="1644"/>
                    <a:pt x="2123" y="1598"/>
                  </a:cubicBezTo>
                  <a:cubicBezTo>
                    <a:pt x="2146" y="1575"/>
                    <a:pt x="2169" y="1530"/>
                    <a:pt x="2192" y="1484"/>
                  </a:cubicBezTo>
                  <a:cubicBezTo>
                    <a:pt x="2238" y="1393"/>
                    <a:pt x="2306" y="1301"/>
                    <a:pt x="2352" y="1233"/>
                  </a:cubicBezTo>
                  <a:cubicBezTo>
                    <a:pt x="2397" y="1142"/>
                    <a:pt x="2443" y="1050"/>
                    <a:pt x="2512" y="959"/>
                  </a:cubicBezTo>
                  <a:cubicBezTo>
                    <a:pt x="2534" y="936"/>
                    <a:pt x="2534" y="891"/>
                    <a:pt x="2557" y="845"/>
                  </a:cubicBezTo>
                  <a:cubicBezTo>
                    <a:pt x="2580" y="799"/>
                    <a:pt x="2626" y="754"/>
                    <a:pt x="2626" y="708"/>
                  </a:cubicBezTo>
                  <a:cubicBezTo>
                    <a:pt x="2648" y="685"/>
                    <a:pt x="2648" y="662"/>
                    <a:pt x="2648" y="639"/>
                  </a:cubicBezTo>
                  <a:cubicBezTo>
                    <a:pt x="2648" y="617"/>
                    <a:pt x="2671" y="571"/>
                    <a:pt x="2694" y="548"/>
                  </a:cubicBezTo>
                  <a:cubicBezTo>
                    <a:pt x="2717" y="502"/>
                    <a:pt x="2740" y="434"/>
                    <a:pt x="2785" y="388"/>
                  </a:cubicBezTo>
                  <a:cubicBezTo>
                    <a:pt x="2808" y="343"/>
                    <a:pt x="2854" y="274"/>
                    <a:pt x="2900" y="229"/>
                  </a:cubicBezTo>
                  <a:cubicBezTo>
                    <a:pt x="2900" y="206"/>
                    <a:pt x="2900" y="183"/>
                    <a:pt x="2900" y="183"/>
                  </a:cubicBezTo>
                  <a:cubicBezTo>
                    <a:pt x="2900" y="160"/>
                    <a:pt x="2922" y="160"/>
                    <a:pt x="2922" y="160"/>
                  </a:cubicBezTo>
                  <a:cubicBezTo>
                    <a:pt x="2922" y="114"/>
                    <a:pt x="2922" y="92"/>
                    <a:pt x="2922" y="69"/>
                  </a:cubicBezTo>
                  <a:cubicBezTo>
                    <a:pt x="2922" y="46"/>
                    <a:pt x="2900" y="23"/>
                    <a:pt x="2877" y="0"/>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673235" y="2373557"/>
              <a:ext cx="1257924" cy="942492"/>
            </a:xfrm>
            <a:custGeom>
              <a:avLst/>
              <a:gdLst/>
              <a:ahLst/>
              <a:cxnLst/>
              <a:rect l="l" t="t" r="r" b="b"/>
              <a:pathLst>
                <a:path w="22484" h="16846" extrusionOk="0">
                  <a:moveTo>
                    <a:pt x="21822" y="0"/>
                  </a:moveTo>
                  <a:cubicBezTo>
                    <a:pt x="21799" y="0"/>
                    <a:pt x="21776" y="23"/>
                    <a:pt x="21753" y="23"/>
                  </a:cubicBezTo>
                  <a:cubicBezTo>
                    <a:pt x="21707" y="46"/>
                    <a:pt x="21685" y="69"/>
                    <a:pt x="21662" y="115"/>
                  </a:cubicBezTo>
                  <a:cubicBezTo>
                    <a:pt x="21662" y="137"/>
                    <a:pt x="21639" y="183"/>
                    <a:pt x="21662" y="206"/>
                  </a:cubicBezTo>
                  <a:cubicBezTo>
                    <a:pt x="21616" y="229"/>
                    <a:pt x="21593" y="251"/>
                    <a:pt x="21571" y="274"/>
                  </a:cubicBezTo>
                  <a:lnTo>
                    <a:pt x="21548" y="320"/>
                  </a:lnTo>
                  <a:cubicBezTo>
                    <a:pt x="21502" y="366"/>
                    <a:pt x="21479" y="411"/>
                    <a:pt x="21456" y="457"/>
                  </a:cubicBezTo>
                  <a:cubicBezTo>
                    <a:pt x="21456" y="480"/>
                    <a:pt x="21434" y="503"/>
                    <a:pt x="21411" y="548"/>
                  </a:cubicBezTo>
                  <a:cubicBezTo>
                    <a:pt x="21411" y="571"/>
                    <a:pt x="21388" y="617"/>
                    <a:pt x="21365" y="640"/>
                  </a:cubicBezTo>
                  <a:cubicBezTo>
                    <a:pt x="21319" y="731"/>
                    <a:pt x="21274" y="799"/>
                    <a:pt x="21228" y="891"/>
                  </a:cubicBezTo>
                  <a:lnTo>
                    <a:pt x="21228" y="913"/>
                  </a:lnTo>
                  <a:lnTo>
                    <a:pt x="21160" y="1005"/>
                  </a:lnTo>
                  <a:cubicBezTo>
                    <a:pt x="21114" y="1119"/>
                    <a:pt x="21046" y="1233"/>
                    <a:pt x="20977" y="1347"/>
                  </a:cubicBezTo>
                  <a:lnTo>
                    <a:pt x="20954" y="1416"/>
                  </a:lnTo>
                  <a:lnTo>
                    <a:pt x="20931" y="1438"/>
                  </a:lnTo>
                  <a:cubicBezTo>
                    <a:pt x="20840" y="1598"/>
                    <a:pt x="20749" y="1735"/>
                    <a:pt x="20680" y="1895"/>
                  </a:cubicBezTo>
                  <a:cubicBezTo>
                    <a:pt x="20521" y="2169"/>
                    <a:pt x="20361" y="2443"/>
                    <a:pt x="20201" y="2717"/>
                  </a:cubicBezTo>
                  <a:cubicBezTo>
                    <a:pt x="20133" y="2854"/>
                    <a:pt x="20041" y="2991"/>
                    <a:pt x="19973" y="3127"/>
                  </a:cubicBezTo>
                  <a:cubicBezTo>
                    <a:pt x="19881" y="3264"/>
                    <a:pt x="19790" y="3424"/>
                    <a:pt x="19722" y="3561"/>
                  </a:cubicBezTo>
                  <a:lnTo>
                    <a:pt x="19676" y="3652"/>
                  </a:lnTo>
                  <a:lnTo>
                    <a:pt x="19653" y="3675"/>
                  </a:lnTo>
                  <a:cubicBezTo>
                    <a:pt x="19608" y="3767"/>
                    <a:pt x="19539" y="3858"/>
                    <a:pt x="19493" y="3949"/>
                  </a:cubicBezTo>
                  <a:cubicBezTo>
                    <a:pt x="19448" y="4040"/>
                    <a:pt x="19402" y="4109"/>
                    <a:pt x="19356" y="4177"/>
                  </a:cubicBezTo>
                  <a:lnTo>
                    <a:pt x="19311" y="4269"/>
                  </a:lnTo>
                  <a:cubicBezTo>
                    <a:pt x="19265" y="4337"/>
                    <a:pt x="19242" y="4383"/>
                    <a:pt x="19220" y="4429"/>
                  </a:cubicBezTo>
                  <a:cubicBezTo>
                    <a:pt x="19197" y="4474"/>
                    <a:pt x="19151" y="4520"/>
                    <a:pt x="19128" y="4588"/>
                  </a:cubicBezTo>
                  <a:lnTo>
                    <a:pt x="19037" y="4702"/>
                  </a:lnTo>
                  <a:lnTo>
                    <a:pt x="19014" y="4748"/>
                  </a:lnTo>
                  <a:lnTo>
                    <a:pt x="18991" y="4794"/>
                  </a:lnTo>
                  <a:lnTo>
                    <a:pt x="18968" y="4839"/>
                  </a:lnTo>
                  <a:lnTo>
                    <a:pt x="18900" y="4953"/>
                  </a:lnTo>
                  <a:cubicBezTo>
                    <a:pt x="18877" y="4999"/>
                    <a:pt x="18854" y="5045"/>
                    <a:pt x="18809" y="5090"/>
                  </a:cubicBezTo>
                  <a:lnTo>
                    <a:pt x="18786" y="5136"/>
                  </a:lnTo>
                  <a:lnTo>
                    <a:pt x="18763" y="5182"/>
                  </a:lnTo>
                  <a:lnTo>
                    <a:pt x="18740" y="5205"/>
                  </a:lnTo>
                  <a:cubicBezTo>
                    <a:pt x="18717" y="5250"/>
                    <a:pt x="18695" y="5273"/>
                    <a:pt x="18672" y="5319"/>
                  </a:cubicBezTo>
                  <a:lnTo>
                    <a:pt x="18717" y="5273"/>
                  </a:lnTo>
                  <a:lnTo>
                    <a:pt x="18717" y="5273"/>
                  </a:lnTo>
                  <a:cubicBezTo>
                    <a:pt x="18580" y="5478"/>
                    <a:pt x="18466" y="5684"/>
                    <a:pt x="18352" y="5866"/>
                  </a:cubicBezTo>
                  <a:lnTo>
                    <a:pt x="18329" y="5889"/>
                  </a:lnTo>
                  <a:lnTo>
                    <a:pt x="18192" y="6163"/>
                  </a:lnTo>
                  <a:cubicBezTo>
                    <a:pt x="18170" y="6209"/>
                    <a:pt x="18124" y="6255"/>
                    <a:pt x="18101" y="6300"/>
                  </a:cubicBezTo>
                  <a:lnTo>
                    <a:pt x="18078" y="6346"/>
                  </a:lnTo>
                  <a:cubicBezTo>
                    <a:pt x="18033" y="6437"/>
                    <a:pt x="17987" y="6506"/>
                    <a:pt x="17941" y="6597"/>
                  </a:cubicBezTo>
                  <a:cubicBezTo>
                    <a:pt x="17873" y="6688"/>
                    <a:pt x="17804" y="6802"/>
                    <a:pt x="17759" y="6916"/>
                  </a:cubicBezTo>
                  <a:lnTo>
                    <a:pt x="17690" y="7053"/>
                  </a:lnTo>
                  <a:cubicBezTo>
                    <a:pt x="17645" y="7099"/>
                    <a:pt x="17622" y="7145"/>
                    <a:pt x="17599" y="7213"/>
                  </a:cubicBezTo>
                  <a:lnTo>
                    <a:pt x="17576" y="7236"/>
                  </a:lnTo>
                  <a:cubicBezTo>
                    <a:pt x="17530" y="7304"/>
                    <a:pt x="17485" y="7373"/>
                    <a:pt x="17439" y="7464"/>
                  </a:cubicBezTo>
                  <a:lnTo>
                    <a:pt x="17393" y="7556"/>
                  </a:lnTo>
                  <a:cubicBezTo>
                    <a:pt x="17325" y="7647"/>
                    <a:pt x="17257" y="7761"/>
                    <a:pt x="17211" y="7852"/>
                  </a:cubicBezTo>
                  <a:cubicBezTo>
                    <a:pt x="17142" y="7989"/>
                    <a:pt x="17051" y="8126"/>
                    <a:pt x="16983" y="8263"/>
                  </a:cubicBezTo>
                  <a:cubicBezTo>
                    <a:pt x="16914" y="8354"/>
                    <a:pt x="16869" y="8469"/>
                    <a:pt x="16823" y="8560"/>
                  </a:cubicBezTo>
                  <a:lnTo>
                    <a:pt x="16754" y="8674"/>
                  </a:lnTo>
                  <a:lnTo>
                    <a:pt x="16709" y="8742"/>
                  </a:lnTo>
                  <a:lnTo>
                    <a:pt x="16640" y="8879"/>
                  </a:lnTo>
                  <a:lnTo>
                    <a:pt x="16549" y="9039"/>
                  </a:lnTo>
                  <a:lnTo>
                    <a:pt x="16526" y="9085"/>
                  </a:lnTo>
                  <a:cubicBezTo>
                    <a:pt x="16503" y="9153"/>
                    <a:pt x="16458" y="9222"/>
                    <a:pt x="16435" y="9267"/>
                  </a:cubicBezTo>
                  <a:lnTo>
                    <a:pt x="16412" y="9313"/>
                  </a:lnTo>
                  <a:lnTo>
                    <a:pt x="16321" y="9450"/>
                  </a:lnTo>
                  <a:lnTo>
                    <a:pt x="16298" y="9541"/>
                  </a:lnTo>
                  <a:cubicBezTo>
                    <a:pt x="16252" y="9633"/>
                    <a:pt x="16184" y="9724"/>
                    <a:pt x="16138" y="9792"/>
                  </a:cubicBezTo>
                  <a:lnTo>
                    <a:pt x="16115" y="9838"/>
                  </a:lnTo>
                  <a:cubicBezTo>
                    <a:pt x="16092" y="9884"/>
                    <a:pt x="16070" y="9929"/>
                    <a:pt x="16047" y="9975"/>
                  </a:cubicBezTo>
                  <a:lnTo>
                    <a:pt x="15956" y="10135"/>
                  </a:lnTo>
                  <a:lnTo>
                    <a:pt x="15933" y="10158"/>
                  </a:lnTo>
                  <a:lnTo>
                    <a:pt x="15887" y="10249"/>
                  </a:lnTo>
                  <a:cubicBezTo>
                    <a:pt x="15864" y="10295"/>
                    <a:pt x="15841" y="10363"/>
                    <a:pt x="15796" y="10409"/>
                  </a:cubicBezTo>
                  <a:cubicBezTo>
                    <a:pt x="15773" y="10454"/>
                    <a:pt x="15750" y="10500"/>
                    <a:pt x="15727" y="10523"/>
                  </a:cubicBezTo>
                  <a:lnTo>
                    <a:pt x="15704" y="10614"/>
                  </a:lnTo>
                  <a:cubicBezTo>
                    <a:pt x="15659" y="10683"/>
                    <a:pt x="15613" y="10751"/>
                    <a:pt x="15590" y="10797"/>
                  </a:cubicBezTo>
                  <a:lnTo>
                    <a:pt x="15499" y="10934"/>
                  </a:lnTo>
                  <a:lnTo>
                    <a:pt x="15476" y="10979"/>
                  </a:lnTo>
                  <a:cubicBezTo>
                    <a:pt x="15453" y="11048"/>
                    <a:pt x="15408" y="11116"/>
                    <a:pt x="15362" y="11162"/>
                  </a:cubicBezTo>
                  <a:cubicBezTo>
                    <a:pt x="15339" y="11230"/>
                    <a:pt x="15316" y="11276"/>
                    <a:pt x="15271" y="11345"/>
                  </a:cubicBezTo>
                  <a:cubicBezTo>
                    <a:pt x="15248" y="11413"/>
                    <a:pt x="15202" y="11482"/>
                    <a:pt x="15179" y="11527"/>
                  </a:cubicBezTo>
                  <a:lnTo>
                    <a:pt x="15111" y="11641"/>
                  </a:lnTo>
                  <a:lnTo>
                    <a:pt x="14974" y="11892"/>
                  </a:lnTo>
                  <a:lnTo>
                    <a:pt x="14906" y="11984"/>
                  </a:lnTo>
                  <a:cubicBezTo>
                    <a:pt x="14860" y="12052"/>
                    <a:pt x="14837" y="12098"/>
                    <a:pt x="14814" y="12143"/>
                  </a:cubicBezTo>
                  <a:lnTo>
                    <a:pt x="14746" y="12235"/>
                  </a:lnTo>
                  <a:lnTo>
                    <a:pt x="14769" y="12235"/>
                  </a:lnTo>
                  <a:cubicBezTo>
                    <a:pt x="14654" y="12395"/>
                    <a:pt x="14563" y="12531"/>
                    <a:pt x="14495" y="12668"/>
                  </a:cubicBezTo>
                  <a:cubicBezTo>
                    <a:pt x="14426" y="12805"/>
                    <a:pt x="14358" y="12965"/>
                    <a:pt x="14266" y="13102"/>
                  </a:cubicBezTo>
                  <a:cubicBezTo>
                    <a:pt x="14221" y="13193"/>
                    <a:pt x="14175" y="13285"/>
                    <a:pt x="14129" y="13376"/>
                  </a:cubicBezTo>
                  <a:lnTo>
                    <a:pt x="14084" y="13467"/>
                  </a:lnTo>
                  <a:cubicBezTo>
                    <a:pt x="14015" y="13581"/>
                    <a:pt x="13947" y="13696"/>
                    <a:pt x="13878" y="13833"/>
                  </a:cubicBezTo>
                  <a:cubicBezTo>
                    <a:pt x="13787" y="13969"/>
                    <a:pt x="13719" y="14106"/>
                    <a:pt x="13673" y="14266"/>
                  </a:cubicBezTo>
                  <a:cubicBezTo>
                    <a:pt x="13673" y="14266"/>
                    <a:pt x="13673" y="14289"/>
                    <a:pt x="13673" y="14289"/>
                  </a:cubicBezTo>
                  <a:cubicBezTo>
                    <a:pt x="13650" y="14312"/>
                    <a:pt x="13650" y="14335"/>
                    <a:pt x="13673" y="14335"/>
                  </a:cubicBezTo>
                  <a:lnTo>
                    <a:pt x="13650" y="14357"/>
                  </a:lnTo>
                  <a:lnTo>
                    <a:pt x="13627" y="14380"/>
                  </a:lnTo>
                  <a:lnTo>
                    <a:pt x="13559" y="14517"/>
                  </a:lnTo>
                  <a:lnTo>
                    <a:pt x="13513" y="14586"/>
                  </a:lnTo>
                  <a:lnTo>
                    <a:pt x="13445" y="14700"/>
                  </a:lnTo>
                  <a:cubicBezTo>
                    <a:pt x="13445" y="14700"/>
                    <a:pt x="13445" y="14700"/>
                    <a:pt x="13445" y="14723"/>
                  </a:cubicBezTo>
                  <a:lnTo>
                    <a:pt x="13353" y="14860"/>
                  </a:lnTo>
                  <a:cubicBezTo>
                    <a:pt x="13285" y="14951"/>
                    <a:pt x="13239" y="15042"/>
                    <a:pt x="13171" y="15134"/>
                  </a:cubicBezTo>
                  <a:lnTo>
                    <a:pt x="13125" y="15248"/>
                  </a:lnTo>
                  <a:cubicBezTo>
                    <a:pt x="13102" y="15225"/>
                    <a:pt x="13080" y="15225"/>
                    <a:pt x="13057" y="15202"/>
                  </a:cubicBezTo>
                  <a:lnTo>
                    <a:pt x="12440" y="15202"/>
                  </a:lnTo>
                  <a:cubicBezTo>
                    <a:pt x="12303" y="15179"/>
                    <a:pt x="12144" y="15179"/>
                    <a:pt x="12007" y="15156"/>
                  </a:cubicBezTo>
                  <a:cubicBezTo>
                    <a:pt x="11893" y="15134"/>
                    <a:pt x="11756" y="15111"/>
                    <a:pt x="11642" y="15111"/>
                  </a:cubicBezTo>
                  <a:lnTo>
                    <a:pt x="11505" y="15088"/>
                  </a:lnTo>
                  <a:cubicBezTo>
                    <a:pt x="11436" y="15065"/>
                    <a:pt x="11368" y="15042"/>
                    <a:pt x="11299" y="15042"/>
                  </a:cubicBezTo>
                  <a:cubicBezTo>
                    <a:pt x="11253" y="15019"/>
                    <a:pt x="11208" y="15019"/>
                    <a:pt x="11185" y="15019"/>
                  </a:cubicBezTo>
                  <a:lnTo>
                    <a:pt x="11162" y="14997"/>
                  </a:lnTo>
                  <a:lnTo>
                    <a:pt x="11117" y="14997"/>
                  </a:lnTo>
                  <a:lnTo>
                    <a:pt x="11048" y="14974"/>
                  </a:lnTo>
                  <a:cubicBezTo>
                    <a:pt x="10888" y="14928"/>
                    <a:pt x="10729" y="14905"/>
                    <a:pt x="10592" y="14860"/>
                  </a:cubicBezTo>
                  <a:cubicBezTo>
                    <a:pt x="10523" y="14837"/>
                    <a:pt x="10477" y="14814"/>
                    <a:pt x="10409" y="14814"/>
                  </a:cubicBezTo>
                  <a:cubicBezTo>
                    <a:pt x="10272" y="14746"/>
                    <a:pt x="10112" y="14700"/>
                    <a:pt x="9952" y="14631"/>
                  </a:cubicBezTo>
                  <a:cubicBezTo>
                    <a:pt x="9884" y="14609"/>
                    <a:pt x="9815" y="14586"/>
                    <a:pt x="9724" y="14563"/>
                  </a:cubicBezTo>
                  <a:cubicBezTo>
                    <a:pt x="9679" y="14540"/>
                    <a:pt x="9656" y="14540"/>
                    <a:pt x="9610" y="14517"/>
                  </a:cubicBezTo>
                  <a:cubicBezTo>
                    <a:pt x="9564" y="14494"/>
                    <a:pt x="9519" y="14494"/>
                    <a:pt x="9496" y="14472"/>
                  </a:cubicBezTo>
                  <a:cubicBezTo>
                    <a:pt x="9222" y="14380"/>
                    <a:pt x="8971" y="14266"/>
                    <a:pt x="8743" y="14175"/>
                  </a:cubicBezTo>
                  <a:lnTo>
                    <a:pt x="8720" y="14152"/>
                  </a:lnTo>
                  <a:lnTo>
                    <a:pt x="8697" y="14152"/>
                  </a:lnTo>
                  <a:lnTo>
                    <a:pt x="8583" y="14106"/>
                  </a:lnTo>
                  <a:cubicBezTo>
                    <a:pt x="8514" y="14061"/>
                    <a:pt x="8446" y="14038"/>
                    <a:pt x="8378" y="14015"/>
                  </a:cubicBezTo>
                  <a:lnTo>
                    <a:pt x="8332" y="13992"/>
                  </a:lnTo>
                  <a:lnTo>
                    <a:pt x="8309" y="13969"/>
                  </a:lnTo>
                  <a:lnTo>
                    <a:pt x="8126" y="13901"/>
                  </a:lnTo>
                  <a:cubicBezTo>
                    <a:pt x="7967" y="13833"/>
                    <a:pt x="7807" y="13764"/>
                    <a:pt x="7670" y="13673"/>
                  </a:cubicBezTo>
                  <a:cubicBezTo>
                    <a:pt x="7579" y="13650"/>
                    <a:pt x="7510" y="13604"/>
                    <a:pt x="7419" y="13559"/>
                  </a:cubicBezTo>
                  <a:cubicBezTo>
                    <a:pt x="7350" y="13536"/>
                    <a:pt x="7259" y="13490"/>
                    <a:pt x="7191" y="13444"/>
                  </a:cubicBezTo>
                  <a:cubicBezTo>
                    <a:pt x="7122" y="13422"/>
                    <a:pt x="7054" y="13376"/>
                    <a:pt x="6985" y="13353"/>
                  </a:cubicBezTo>
                  <a:lnTo>
                    <a:pt x="6940" y="13330"/>
                  </a:lnTo>
                  <a:cubicBezTo>
                    <a:pt x="6871" y="13308"/>
                    <a:pt x="6780" y="13262"/>
                    <a:pt x="6711" y="13216"/>
                  </a:cubicBezTo>
                  <a:cubicBezTo>
                    <a:pt x="6643" y="13193"/>
                    <a:pt x="6597" y="13171"/>
                    <a:pt x="6529" y="13148"/>
                  </a:cubicBezTo>
                  <a:cubicBezTo>
                    <a:pt x="6437" y="13102"/>
                    <a:pt x="6346" y="13056"/>
                    <a:pt x="6278" y="13011"/>
                  </a:cubicBezTo>
                  <a:lnTo>
                    <a:pt x="6209" y="12988"/>
                  </a:lnTo>
                  <a:cubicBezTo>
                    <a:pt x="6163" y="12942"/>
                    <a:pt x="6095" y="12919"/>
                    <a:pt x="6049" y="12897"/>
                  </a:cubicBezTo>
                  <a:lnTo>
                    <a:pt x="5958" y="12851"/>
                  </a:lnTo>
                  <a:lnTo>
                    <a:pt x="5821" y="12783"/>
                  </a:lnTo>
                  <a:cubicBezTo>
                    <a:pt x="5753" y="12760"/>
                    <a:pt x="5684" y="12714"/>
                    <a:pt x="5616" y="12691"/>
                  </a:cubicBezTo>
                  <a:cubicBezTo>
                    <a:pt x="5547" y="12646"/>
                    <a:pt x="5456" y="12600"/>
                    <a:pt x="5365" y="12577"/>
                  </a:cubicBezTo>
                  <a:lnTo>
                    <a:pt x="5273" y="12531"/>
                  </a:lnTo>
                  <a:cubicBezTo>
                    <a:pt x="5159" y="12463"/>
                    <a:pt x="5045" y="12395"/>
                    <a:pt x="4931" y="12349"/>
                  </a:cubicBezTo>
                  <a:cubicBezTo>
                    <a:pt x="4771" y="12258"/>
                    <a:pt x="4634" y="12189"/>
                    <a:pt x="4474" y="12098"/>
                  </a:cubicBezTo>
                  <a:lnTo>
                    <a:pt x="4429" y="12052"/>
                  </a:lnTo>
                  <a:cubicBezTo>
                    <a:pt x="4360" y="12029"/>
                    <a:pt x="4315" y="12006"/>
                    <a:pt x="4269" y="11961"/>
                  </a:cubicBezTo>
                  <a:lnTo>
                    <a:pt x="4200" y="11938"/>
                  </a:lnTo>
                  <a:cubicBezTo>
                    <a:pt x="4155" y="11915"/>
                    <a:pt x="4109" y="11870"/>
                    <a:pt x="4041" y="11847"/>
                  </a:cubicBezTo>
                  <a:cubicBezTo>
                    <a:pt x="3995" y="11824"/>
                    <a:pt x="3949" y="11778"/>
                    <a:pt x="3881" y="11755"/>
                  </a:cubicBezTo>
                  <a:cubicBezTo>
                    <a:pt x="3790" y="11710"/>
                    <a:pt x="3698" y="11664"/>
                    <a:pt x="3607" y="11596"/>
                  </a:cubicBezTo>
                  <a:cubicBezTo>
                    <a:pt x="3516" y="11550"/>
                    <a:pt x="3424" y="11504"/>
                    <a:pt x="3333" y="11436"/>
                  </a:cubicBezTo>
                  <a:lnTo>
                    <a:pt x="3196" y="11367"/>
                  </a:lnTo>
                  <a:cubicBezTo>
                    <a:pt x="3128" y="11322"/>
                    <a:pt x="3059" y="11276"/>
                    <a:pt x="2991" y="11230"/>
                  </a:cubicBezTo>
                  <a:lnTo>
                    <a:pt x="2968" y="11230"/>
                  </a:lnTo>
                  <a:lnTo>
                    <a:pt x="2922" y="11208"/>
                  </a:lnTo>
                  <a:lnTo>
                    <a:pt x="2877" y="11185"/>
                  </a:lnTo>
                  <a:cubicBezTo>
                    <a:pt x="2785" y="11139"/>
                    <a:pt x="2694" y="11071"/>
                    <a:pt x="2603" y="11025"/>
                  </a:cubicBezTo>
                  <a:lnTo>
                    <a:pt x="2557" y="11002"/>
                  </a:lnTo>
                  <a:lnTo>
                    <a:pt x="2534" y="10979"/>
                  </a:lnTo>
                  <a:lnTo>
                    <a:pt x="2511" y="10979"/>
                  </a:lnTo>
                  <a:lnTo>
                    <a:pt x="2443" y="10911"/>
                  </a:lnTo>
                  <a:lnTo>
                    <a:pt x="2397" y="10888"/>
                  </a:lnTo>
                  <a:cubicBezTo>
                    <a:pt x="2146" y="10728"/>
                    <a:pt x="1895" y="10568"/>
                    <a:pt x="1644" y="10409"/>
                  </a:cubicBezTo>
                  <a:lnTo>
                    <a:pt x="1576" y="10386"/>
                  </a:lnTo>
                  <a:cubicBezTo>
                    <a:pt x="1530" y="10340"/>
                    <a:pt x="1484" y="10317"/>
                    <a:pt x="1416" y="10295"/>
                  </a:cubicBezTo>
                  <a:lnTo>
                    <a:pt x="1302" y="10226"/>
                  </a:lnTo>
                  <a:lnTo>
                    <a:pt x="1210" y="10158"/>
                  </a:lnTo>
                  <a:cubicBezTo>
                    <a:pt x="1165" y="10112"/>
                    <a:pt x="1096" y="10089"/>
                    <a:pt x="1028" y="10044"/>
                  </a:cubicBezTo>
                  <a:lnTo>
                    <a:pt x="1005" y="10044"/>
                  </a:lnTo>
                  <a:lnTo>
                    <a:pt x="982" y="10021"/>
                  </a:lnTo>
                  <a:cubicBezTo>
                    <a:pt x="936" y="9998"/>
                    <a:pt x="868" y="9952"/>
                    <a:pt x="822" y="9907"/>
                  </a:cubicBezTo>
                  <a:lnTo>
                    <a:pt x="777" y="9884"/>
                  </a:lnTo>
                  <a:cubicBezTo>
                    <a:pt x="685" y="9838"/>
                    <a:pt x="617" y="9792"/>
                    <a:pt x="526" y="9724"/>
                  </a:cubicBezTo>
                  <a:cubicBezTo>
                    <a:pt x="457" y="9678"/>
                    <a:pt x="389" y="9633"/>
                    <a:pt x="320" y="9564"/>
                  </a:cubicBezTo>
                  <a:cubicBezTo>
                    <a:pt x="343" y="9541"/>
                    <a:pt x="320" y="9473"/>
                    <a:pt x="297" y="9450"/>
                  </a:cubicBezTo>
                  <a:cubicBezTo>
                    <a:pt x="275" y="9450"/>
                    <a:pt x="252" y="9427"/>
                    <a:pt x="229" y="9427"/>
                  </a:cubicBezTo>
                  <a:cubicBezTo>
                    <a:pt x="206" y="9427"/>
                    <a:pt x="160" y="9450"/>
                    <a:pt x="138" y="9473"/>
                  </a:cubicBezTo>
                  <a:cubicBezTo>
                    <a:pt x="115" y="9496"/>
                    <a:pt x="92" y="9519"/>
                    <a:pt x="92" y="9564"/>
                  </a:cubicBezTo>
                  <a:cubicBezTo>
                    <a:pt x="69" y="9587"/>
                    <a:pt x="69" y="9610"/>
                    <a:pt x="46" y="9633"/>
                  </a:cubicBezTo>
                  <a:cubicBezTo>
                    <a:pt x="46" y="9655"/>
                    <a:pt x="46" y="9678"/>
                    <a:pt x="46" y="9678"/>
                  </a:cubicBezTo>
                  <a:cubicBezTo>
                    <a:pt x="46" y="9724"/>
                    <a:pt x="23" y="9770"/>
                    <a:pt x="23" y="9792"/>
                  </a:cubicBezTo>
                  <a:cubicBezTo>
                    <a:pt x="23" y="9861"/>
                    <a:pt x="23" y="9907"/>
                    <a:pt x="23" y="9975"/>
                  </a:cubicBezTo>
                  <a:lnTo>
                    <a:pt x="23" y="10021"/>
                  </a:lnTo>
                  <a:cubicBezTo>
                    <a:pt x="1" y="10089"/>
                    <a:pt x="1" y="10180"/>
                    <a:pt x="23" y="10272"/>
                  </a:cubicBezTo>
                  <a:cubicBezTo>
                    <a:pt x="23" y="10317"/>
                    <a:pt x="23" y="10363"/>
                    <a:pt x="46" y="10409"/>
                  </a:cubicBezTo>
                  <a:lnTo>
                    <a:pt x="46" y="10477"/>
                  </a:lnTo>
                  <a:cubicBezTo>
                    <a:pt x="46" y="10568"/>
                    <a:pt x="69" y="10660"/>
                    <a:pt x="92" y="10751"/>
                  </a:cubicBezTo>
                  <a:cubicBezTo>
                    <a:pt x="115" y="10797"/>
                    <a:pt x="115" y="10865"/>
                    <a:pt x="160" y="10934"/>
                  </a:cubicBezTo>
                  <a:cubicBezTo>
                    <a:pt x="160" y="10979"/>
                    <a:pt x="183" y="11025"/>
                    <a:pt x="206" y="11071"/>
                  </a:cubicBezTo>
                  <a:lnTo>
                    <a:pt x="229" y="11093"/>
                  </a:lnTo>
                  <a:cubicBezTo>
                    <a:pt x="252" y="11139"/>
                    <a:pt x="252" y="11162"/>
                    <a:pt x="275" y="11185"/>
                  </a:cubicBezTo>
                  <a:cubicBezTo>
                    <a:pt x="297" y="11230"/>
                    <a:pt x="343" y="11276"/>
                    <a:pt x="366" y="11299"/>
                  </a:cubicBezTo>
                  <a:cubicBezTo>
                    <a:pt x="411" y="11345"/>
                    <a:pt x="457" y="11367"/>
                    <a:pt x="503" y="11413"/>
                  </a:cubicBezTo>
                  <a:lnTo>
                    <a:pt x="571" y="11436"/>
                  </a:lnTo>
                  <a:cubicBezTo>
                    <a:pt x="731" y="11573"/>
                    <a:pt x="914" y="11687"/>
                    <a:pt x="1119" y="11824"/>
                  </a:cubicBezTo>
                  <a:lnTo>
                    <a:pt x="1142" y="11847"/>
                  </a:lnTo>
                  <a:cubicBezTo>
                    <a:pt x="1279" y="11915"/>
                    <a:pt x="1393" y="12006"/>
                    <a:pt x="1530" y="12075"/>
                  </a:cubicBezTo>
                  <a:cubicBezTo>
                    <a:pt x="1598" y="12121"/>
                    <a:pt x="1644" y="12166"/>
                    <a:pt x="1713" y="12189"/>
                  </a:cubicBezTo>
                  <a:cubicBezTo>
                    <a:pt x="1781" y="12235"/>
                    <a:pt x="1872" y="12280"/>
                    <a:pt x="1941" y="12326"/>
                  </a:cubicBezTo>
                  <a:cubicBezTo>
                    <a:pt x="2009" y="12372"/>
                    <a:pt x="2055" y="12395"/>
                    <a:pt x="2123" y="12440"/>
                  </a:cubicBezTo>
                  <a:cubicBezTo>
                    <a:pt x="2169" y="12463"/>
                    <a:pt x="2215" y="12486"/>
                    <a:pt x="2260" y="12509"/>
                  </a:cubicBezTo>
                  <a:lnTo>
                    <a:pt x="2283" y="12509"/>
                  </a:lnTo>
                  <a:lnTo>
                    <a:pt x="2352" y="12554"/>
                  </a:lnTo>
                  <a:lnTo>
                    <a:pt x="2511" y="12646"/>
                  </a:lnTo>
                  <a:lnTo>
                    <a:pt x="2534" y="12646"/>
                  </a:lnTo>
                  <a:lnTo>
                    <a:pt x="2557" y="12668"/>
                  </a:lnTo>
                  <a:cubicBezTo>
                    <a:pt x="2626" y="12714"/>
                    <a:pt x="2694" y="12760"/>
                    <a:pt x="2762" y="12783"/>
                  </a:cubicBezTo>
                  <a:lnTo>
                    <a:pt x="2877" y="12851"/>
                  </a:lnTo>
                  <a:lnTo>
                    <a:pt x="2945" y="12874"/>
                  </a:lnTo>
                  <a:lnTo>
                    <a:pt x="2968" y="12897"/>
                  </a:lnTo>
                  <a:cubicBezTo>
                    <a:pt x="3036" y="12942"/>
                    <a:pt x="3105" y="12965"/>
                    <a:pt x="3196" y="13011"/>
                  </a:cubicBezTo>
                  <a:cubicBezTo>
                    <a:pt x="3219" y="13034"/>
                    <a:pt x="3265" y="13056"/>
                    <a:pt x="3287" y="13056"/>
                  </a:cubicBezTo>
                  <a:lnTo>
                    <a:pt x="3379" y="13102"/>
                  </a:lnTo>
                  <a:cubicBezTo>
                    <a:pt x="3447" y="13148"/>
                    <a:pt x="3516" y="13171"/>
                    <a:pt x="3584" y="13216"/>
                  </a:cubicBezTo>
                  <a:cubicBezTo>
                    <a:pt x="3744" y="13285"/>
                    <a:pt x="3881" y="13353"/>
                    <a:pt x="4041" y="13422"/>
                  </a:cubicBezTo>
                  <a:lnTo>
                    <a:pt x="4109" y="13467"/>
                  </a:lnTo>
                  <a:lnTo>
                    <a:pt x="4132" y="13490"/>
                  </a:lnTo>
                  <a:cubicBezTo>
                    <a:pt x="4223" y="13536"/>
                    <a:pt x="4292" y="13581"/>
                    <a:pt x="4383" y="13604"/>
                  </a:cubicBezTo>
                  <a:cubicBezTo>
                    <a:pt x="4452" y="13650"/>
                    <a:pt x="4497" y="13673"/>
                    <a:pt x="4566" y="13718"/>
                  </a:cubicBezTo>
                  <a:lnTo>
                    <a:pt x="4589" y="13718"/>
                  </a:lnTo>
                  <a:cubicBezTo>
                    <a:pt x="4680" y="13764"/>
                    <a:pt x="4748" y="13787"/>
                    <a:pt x="4817" y="13833"/>
                  </a:cubicBezTo>
                  <a:cubicBezTo>
                    <a:pt x="4862" y="13855"/>
                    <a:pt x="4908" y="13878"/>
                    <a:pt x="4954" y="13901"/>
                  </a:cubicBezTo>
                  <a:lnTo>
                    <a:pt x="5022" y="13924"/>
                  </a:lnTo>
                  <a:lnTo>
                    <a:pt x="5068" y="13947"/>
                  </a:lnTo>
                  <a:lnTo>
                    <a:pt x="5091" y="13969"/>
                  </a:lnTo>
                  <a:cubicBezTo>
                    <a:pt x="5159" y="13992"/>
                    <a:pt x="5205" y="14015"/>
                    <a:pt x="5250" y="14038"/>
                  </a:cubicBezTo>
                  <a:cubicBezTo>
                    <a:pt x="5319" y="14061"/>
                    <a:pt x="5387" y="14106"/>
                    <a:pt x="5456" y="14129"/>
                  </a:cubicBezTo>
                  <a:lnTo>
                    <a:pt x="5524" y="14175"/>
                  </a:lnTo>
                  <a:lnTo>
                    <a:pt x="5570" y="14198"/>
                  </a:lnTo>
                  <a:cubicBezTo>
                    <a:pt x="5616" y="14198"/>
                    <a:pt x="5638" y="14221"/>
                    <a:pt x="5684" y="14243"/>
                  </a:cubicBezTo>
                  <a:lnTo>
                    <a:pt x="5775" y="14266"/>
                  </a:lnTo>
                  <a:cubicBezTo>
                    <a:pt x="5798" y="14289"/>
                    <a:pt x="5844" y="14312"/>
                    <a:pt x="5890" y="14335"/>
                  </a:cubicBezTo>
                  <a:lnTo>
                    <a:pt x="5912" y="14335"/>
                  </a:lnTo>
                  <a:lnTo>
                    <a:pt x="5935" y="14357"/>
                  </a:lnTo>
                  <a:lnTo>
                    <a:pt x="5958" y="14357"/>
                  </a:lnTo>
                  <a:cubicBezTo>
                    <a:pt x="6004" y="14380"/>
                    <a:pt x="6072" y="14403"/>
                    <a:pt x="6118" y="14426"/>
                  </a:cubicBezTo>
                  <a:cubicBezTo>
                    <a:pt x="6255" y="14494"/>
                    <a:pt x="6415" y="14563"/>
                    <a:pt x="6574" y="14631"/>
                  </a:cubicBezTo>
                  <a:lnTo>
                    <a:pt x="6643" y="14677"/>
                  </a:lnTo>
                  <a:cubicBezTo>
                    <a:pt x="6780" y="14723"/>
                    <a:pt x="6894" y="14768"/>
                    <a:pt x="7031" y="14837"/>
                  </a:cubicBezTo>
                  <a:cubicBezTo>
                    <a:pt x="7282" y="14951"/>
                    <a:pt x="7556" y="15065"/>
                    <a:pt x="7807" y="15156"/>
                  </a:cubicBezTo>
                  <a:lnTo>
                    <a:pt x="7853" y="15179"/>
                  </a:lnTo>
                  <a:lnTo>
                    <a:pt x="7967" y="15225"/>
                  </a:lnTo>
                  <a:cubicBezTo>
                    <a:pt x="8104" y="15270"/>
                    <a:pt x="8241" y="15339"/>
                    <a:pt x="8378" y="15385"/>
                  </a:cubicBezTo>
                  <a:lnTo>
                    <a:pt x="8423" y="15407"/>
                  </a:lnTo>
                  <a:cubicBezTo>
                    <a:pt x="8560" y="15476"/>
                    <a:pt x="8720" y="15544"/>
                    <a:pt x="8880" y="15613"/>
                  </a:cubicBezTo>
                  <a:cubicBezTo>
                    <a:pt x="9017" y="15659"/>
                    <a:pt x="9176" y="15727"/>
                    <a:pt x="9313" y="15773"/>
                  </a:cubicBezTo>
                  <a:lnTo>
                    <a:pt x="9336" y="15795"/>
                  </a:lnTo>
                  <a:cubicBezTo>
                    <a:pt x="9405" y="15818"/>
                    <a:pt x="9473" y="15841"/>
                    <a:pt x="9542" y="15864"/>
                  </a:cubicBezTo>
                  <a:cubicBezTo>
                    <a:pt x="9610" y="15887"/>
                    <a:pt x="9679" y="15932"/>
                    <a:pt x="9770" y="15955"/>
                  </a:cubicBezTo>
                  <a:cubicBezTo>
                    <a:pt x="9998" y="16047"/>
                    <a:pt x="10158" y="16115"/>
                    <a:pt x="10340" y="16184"/>
                  </a:cubicBezTo>
                  <a:cubicBezTo>
                    <a:pt x="10386" y="16184"/>
                    <a:pt x="10455" y="16206"/>
                    <a:pt x="10500" y="16229"/>
                  </a:cubicBezTo>
                  <a:lnTo>
                    <a:pt x="10569" y="16252"/>
                  </a:lnTo>
                  <a:cubicBezTo>
                    <a:pt x="10706" y="16298"/>
                    <a:pt x="10820" y="16366"/>
                    <a:pt x="10957" y="16389"/>
                  </a:cubicBezTo>
                  <a:lnTo>
                    <a:pt x="11025" y="16412"/>
                  </a:lnTo>
                  <a:lnTo>
                    <a:pt x="11071" y="16435"/>
                  </a:lnTo>
                  <a:lnTo>
                    <a:pt x="11094" y="16457"/>
                  </a:lnTo>
                  <a:cubicBezTo>
                    <a:pt x="11162" y="16457"/>
                    <a:pt x="11208" y="16480"/>
                    <a:pt x="11276" y="16503"/>
                  </a:cubicBezTo>
                  <a:cubicBezTo>
                    <a:pt x="11390" y="16549"/>
                    <a:pt x="11505" y="16572"/>
                    <a:pt x="11642" y="16594"/>
                  </a:cubicBezTo>
                  <a:lnTo>
                    <a:pt x="11664" y="16617"/>
                  </a:lnTo>
                  <a:lnTo>
                    <a:pt x="11733" y="16617"/>
                  </a:lnTo>
                  <a:lnTo>
                    <a:pt x="11756" y="16640"/>
                  </a:lnTo>
                  <a:cubicBezTo>
                    <a:pt x="11824" y="16640"/>
                    <a:pt x="11893" y="16663"/>
                    <a:pt x="11961" y="16686"/>
                  </a:cubicBezTo>
                  <a:lnTo>
                    <a:pt x="12052" y="16686"/>
                  </a:lnTo>
                  <a:lnTo>
                    <a:pt x="12075" y="16708"/>
                  </a:lnTo>
                  <a:cubicBezTo>
                    <a:pt x="12121" y="16708"/>
                    <a:pt x="12167" y="16708"/>
                    <a:pt x="12212" y="16731"/>
                  </a:cubicBezTo>
                  <a:lnTo>
                    <a:pt x="12326" y="16754"/>
                  </a:lnTo>
                  <a:cubicBezTo>
                    <a:pt x="12600" y="16800"/>
                    <a:pt x="12897" y="16845"/>
                    <a:pt x="13194" y="16845"/>
                  </a:cubicBezTo>
                  <a:lnTo>
                    <a:pt x="13285" y="16845"/>
                  </a:lnTo>
                  <a:cubicBezTo>
                    <a:pt x="13331" y="16823"/>
                    <a:pt x="13331" y="16823"/>
                    <a:pt x="13376" y="16800"/>
                  </a:cubicBezTo>
                  <a:lnTo>
                    <a:pt x="13399" y="16800"/>
                  </a:lnTo>
                  <a:lnTo>
                    <a:pt x="13422" y="16777"/>
                  </a:lnTo>
                  <a:cubicBezTo>
                    <a:pt x="13468" y="16754"/>
                    <a:pt x="13490" y="16731"/>
                    <a:pt x="13513" y="16686"/>
                  </a:cubicBezTo>
                  <a:cubicBezTo>
                    <a:pt x="13513" y="16663"/>
                    <a:pt x="13513" y="16663"/>
                    <a:pt x="13513" y="16663"/>
                  </a:cubicBezTo>
                  <a:cubicBezTo>
                    <a:pt x="13559" y="16617"/>
                    <a:pt x="13604" y="16572"/>
                    <a:pt x="13650" y="16503"/>
                  </a:cubicBezTo>
                  <a:cubicBezTo>
                    <a:pt x="13673" y="16480"/>
                    <a:pt x="13696" y="16435"/>
                    <a:pt x="13719" y="16389"/>
                  </a:cubicBezTo>
                  <a:lnTo>
                    <a:pt x="13741" y="16343"/>
                  </a:lnTo>
                  <a:lnTo>
                    <a:pt x="13810" y="16252"/>
                  </a:lnTo>
                  <a:cubicBezTo>
                    <a:pt x="13856" y="16184"/>
                    <a:pt x="13901" y="16092"/>
                    <a:pt x="13970" y="16001"/>
                  </a:cubicBezTo>
                  <a:lnTo>
                    <a:pt x="13993" y="15955"/>
                  </a:lnTo>
                  <a:cubicBezTo>
                    <a:pt x="14061" y="15818"/>
                    <a:pt x="14152" y="15681"/>
                    <a:pt x="14221" y="15544"/>
                  </a:cubicBezTo>
                  <a:lnTo>
                    <a:pt x="14244" y="15522"/>
                  </a:lnTo>
                  <a:lnTo>
                    <a:pt x="14266" y="15476"/>
                  </a:lnTo>
                  <a:lnTo>
                    <a:pt x="14358" y="15339"/>
                  </a:lnTo>
                  <a:cubicBezTo>
                    <a:pt x="14403" y="15248"/>
                    <a:pt x="14449" y="15134"/>
                    <a:pt x="14518" y="15042"/>
                  </a:cubicBezTo>
                  <a:cubicBezTo>
                    <a:pt x="14563" y="14928"/>
                    <a:pt x="14632" y="14791"/>
                    <a:pt x="14700" y="14677"/>
                  </a:cubicBezTo>
                  <a:lnTo>
                    <a:pt x="14746" y="14609"/>
                  </a:lnTo>
                  <a:cubicBezTo>
                    <a:pt x="14769" y="14563"/>
                    <a:pt x="14791" y="14517"/>
                    <a:pt x="14837" y="14472"/>
                  </a:cubicBezTo>
                  <a:cubicBezTo>
                    <a:pt x="14860" y="14426"/>
                    <a:pt x="14883" y="14357"/>
                    <a:pt x="14928" y="14312"/>
                  </a:cubicBezTo>
                  <a:lnTo>
                    <a:pt x="14951" y="14266"/>
                  </a:lnTo>
                  <a:cubicBezTo>
                    <a:pt x="14974" y="14198"/>
                    <a:pt x="15020" y="14129"/>
                    <a:pt x="15065" y="14061"/>
                  </a:cubicBezTo>
                  <a:cubicBezTo>
                    <a:pt x="15088" y="14015"/>
                    <a:pt x="15111" y="13969"/>
                    <a:pt x="15134" y="13924"/>
                  </a:cubicBezTo>
                  <a:lnTo>
                    <a:pt x="15179" y="13855"/>
                  </a:lnTo>
                  <a:cubicBezTo>
                    <a:pt x="15248" y="13696"/>
                    <a:pt x="15339" y="13559"/>
                    <a:pt x="15408" y="13422"/>
                  </a:cubicBezTo>
                  <a:lnTo>
                    <a:pt x="15453" y="13308"/>
                  </a:lnTo>
                  <a:cubicBezTo>
                    <a:pt x="15522" y="13216"/>
                    <a:pt x="15567" y="13102"/>
                    <a:pt x="15636" y="12988"/>
                  </a:cubicBezTo>
                  <a:cubicBezTo>
                    <a:pt x="15773" y="12760"/>
                    <a:pt x="15910" y="12509"/>
                    <a:pt x="16047" y="12280"/>
                  </a:cubicBezTo>
                  <a:cubicBezTo>
                    <a:pt x="16229" y="11984"/>
                    <a:pt x="16389" y="11687"/>
                    <a:pt x="16549" y="11390"/>
                  </a:cubicBezTo>
                  <a:cubicBezTo>
                    <a:pt x="16640" y="11253"/>
                    <a:pt x="16709" y="11093"/>
                    <a:pt x="16800" y="10957"/>
                  </a:cubicBezTo>
                  <a:lnTo>
                    <a:pt x="16914" y="10751"/>
                  </a:lnTo>
                  <a:lnTo>
                    <a:pt x="17028" y="10546"/>
                  </a:lnTo>
                  <a:cubicBezTo>
                    <a:pt x="17097" y="10409"/>
                    <a:pt x="17165" y="10295"/>
                    <a:pt x="17234" y="10158"/>
                  </a:cubicBezTo>
                  <a:lnTo>
                    <a:pt x="17257" y="10135"/>
                  </a:lnTo>
                  <a:lnTo>
                    <a:pt x="17279" y="10089"/>
                  </a:lnTo>
                  <a:lnTo>
                    <a:pt x="17302" y="10044"/>
                  </a:lnTo>
                  <a:cubicBezTo>
                    <a:pt x="17371" y="9929"/>
                    <a:pt x="17439" y="9792"/>
                    <a:pt x="17508" y="9678"/>
                  </a:cubicBezTo>
                  <a:cubicBezTo>
                    <a:pt x="17553" y="9610"/>
                    <a:pt x="17599" y="9519"/>
                    <a:pt x="17645" y="9450"/>
                  </a:cubicBezTo>
                  <a:cubicBezTo>
                    <a:pt x="17690" y="9382"/>
                    <a:pt x="17736" y="9313"/>
                    <a:pt x="17759" y="9245"/>
                  </a:cubicBezTo>
                  <a:cubicBezTo>
                    <a:pt x="17827" y="9131"/>
                    <a:pt x="17896" y="8994"/>
                    <a:pt x="17964" y="8879"/>
                  </a:cubicBezTo>
                  <a:lnTo>
                    <a:pt x="17964" y="8834"/>
                  </a:lnTo>
                  <a:lnTo>
                    <a:pt x="18033" y="8720"/>
                  </a:lnTo>
                  <a:cubicBezTo>
                    <a:pt x="18078" y="8628"/>
                    <a:pt x="18124" y="8537"/>
                    <a:pt x="18170" y="8423"/>
                  </a:cubicBezTo>
                  <a:cubicBezTo>
                    <a:pt x="18215" y="8377"/>
                    <a:pt x="18238" y="8309"/>
                    <a:pt x="18261" y="8263"/>
                  </a:cubicBezTo>
                  <a:lnTo>
                    <a:pt x="18284" y="8217"/>
                  </a:lnTo>
                  <a:lnTo>
                    <a:pt x="18307" y="8172"/>
                  </a:lnTo>
                  <a:cubicBezTo>
                    <a:pt x="18352" y="8103"/>
                    <a:pt x="18375" y="8035"/>
                    <a:pt x="18421" y="7989"/>
                  </a:cubicBezTo>
                  <a:cubicBezTo>
                    <a:pt x="18443" y="7921"/>
                    <a:pt x="18489" y="7852"/>
                    <a:pt x="18512" y="7784"/>
                  </a:cubicBezTo>
                  <a:lnTo>
                    <a:pt x="18535" y="7715"/>
                  </a:lnTo>
                  <a:lnTo>
                    <a:pt x="18649" y="7533"/>
                  </a:lnTo>
                  <a:cubicBezTo>
                    <a:pt x="18649" y="7510"/>
                    <a:pt x="18672" y="7487"/>
                    <a:pt x="18695" y="7464"/>
                  </a:cubicBezTo>
                  <a:lnTo>
                    <a:pt x="18695" y="7419"/>
                  </a:lnTo>
                  <a:lnTo>
                    <a:pt x="18717" y="7373"/>
                  </a:lnTo>
                  <a:cubicBezTo>
                    <a:pt x="18763" y="7282"/>
                    <a:pt x="18809" y="7190"/>
                    <a:pt x="18877" y="7099"/>
                  </a:cubicBezTo>
                  <a:lnTo>
                    <a:pt x="18968" y="6916"/>
                  </a:lnTo>
                  <a:cubicBezTo>
                    <a:pt x="19083" y="6688"/>
                    <a:pt x="19220" y="6437"/>
                    <a:pt x="19356" y="6209"/>
                  </a:cubicBezTo>
                  <a:lnTo>
                    <a:pt x="19379" y="6140"/>
                  </a:lnTo>
                  <a:cubicBezTo>
                    <a:pt x="19448" y="6003"/>
                    <a:pt x="19539" y="5844"/>
                    <a:pt x="19608" y="5730"/>
                  </a:cubicBezTo>
                  <a:cubicBezTo>
                    <a:pt x="19653" y="5638"/>
                    <a:pt x="19699" y="5547"/>
                    <a:pt x="19745" y="5478"/>
                  </a:cubicBezTo>
                  <a:lnTo>
                    <a:pt x="19767" y="5433"/>
                  </a:lnTo>
                  <a:lnTo>
                    <a:pt x="19859" y="5273"/>
                  </a:lnTo>
                  <a:lnTo>
                    <a:pt x="19904" y="5227"/>
                  </a:lnTo>
                  <a:cubicBezTo>
                    <a:pt x="19973" y="5113"/>
                    <a:pt x="20041" y="4976"/>
                    <a:pt x="20110" y="4862"/>
                  </a:cubicBezTo>
                  <a:cubicBezTo>
                    <a:pt x="20155" y="4794"/>
                    <a:pt x="20201" y="4702"/>
                    <a:pt x="20247" y="4634"/>
                  </a:cubicBezTo>
                  <a:lnTo>
                    <a:pt x="20315" y="4497"/>
                  </a:lnTo>
                  <a:lnTo>
                    <a:pt x="20361" y="4429"/>
                  </a:lnTo>
                  <a:lnTo>
                    <a:pt x="20384" y="4383"/>
                  </a:lnTo>
                  <a:lnTo>
                    <a:pt x="20429" y="4314"/>
                  </a:lnTo>
                  <a:cubicBezTo>
                    <a:pt x="20543" y="4132"/>
                    <a:pt x="20635" y="3949"/>
                    <a:pt x="20749" y="3767"/>
                  </a:cubicBezTo>
                  <a:cubicBezTo>
                    <a:pt x="20794" y="3698"/>
                    <a:pt x="20840" y="3630"/>
                    <a:pt x="20886" y="3561"/>
                  </a:cubicBezTo>
                  <a:cubicBezTo>
                    <a:pt x="20954" y="3424"/>
                    <a:pt x="21046" y="3264"/>
                    <a:pt x="21137" y="3127"/>
                  </a:cubicBezTo>
                  <a:cubicBezTo>
                    <a:pt x="21182" y="3036"/>
                    <a:pt x="21228" y="2945"/>
                    <a:pt x="21274" y="2876"/>
                  </a:cubicBezTo>
                  <a:lnTo>
                    <a:pt x="21319" y="2831"/>
                  </a:lnTo>
                  <a:lnTo>
                    <a:pt x="21388" y="2694"/>
                  </a:lnTo>
                  <a:lnTo>
                    <a:pt x="21456" y="2557"/>
                  </a:lnTo>
                  <a:cubicBezTo>
                    <a:pt x="21525" y="2466"/>
                    <a:pt x="21571" y="2351"/>
                    <a:pt x="21639" y="2260"/>
                  </a:cubicBezTo>
                  <a:cubicBezTo>
                    <a:pt x="21707" y="2123"/>
                    <a:pt x="21799" y="1986"/>
                    <a:pt x="21867" y="1849"/>
                  </a:cubicBezTo>
                  <a:cubicBezTo>
                    <a:pt x="21890" y="1804"/>
                    <a:pt x="21913" y="1758"/>
                    <a:pt x="21936" y="1735"/>
                  </a:cubicBezTo>
                  <a:lnTo>
                    <a:pt x="21959" y="1689"/>
                  </a:lnTo>
                  <a:lnTo>
                    <a:pt x="22050" y="1575"/>
                  </a:lnTo>
                  <a:lnTo>
                    <a:pt x="22118" y="1438"/>
                  </a:lnTo>
                  <a:lnTo>
                    <a:pt x="22187" y="1324"/>
                  </a:lnTo>
                  <a:lnTo>
                    <a:pt x="22210" y="1301"/>
                  </a:lnTo>
                  <a:lnTo>
                    <a:pt x="22232" y="1279"/>
                  </a:lnTo>
                  <a:cubicBezTo>
                    <a:pt x="22232" y="1233"/>
                    <a:pt x="22255" y="1233"/>
                    <a:pt x="22255" y="1233"/>
                  </a:cubicBezTo>
                  <a:lnTo>
                    <a:pt x="22278" y="1187"/>
                  </a:lnTo>
                  <a:lnTo>
                    <a:pt x="22301" y="1142"/>
                  </a:lnTo>
                  <a:lnTo>
                    <a:pt x="22324" y="1119"/>
                  </a:lnTo>
                  <a:cubicBezTo>
                    <a:pt x="22369" y="1028"/>
                    <a:pt x="22415" y="959"/>
                    <a:pt x="22461" y="868"/>
                  </a:cubicBezTo>
                  <a:cubicBezTo>
                    <a:pt x="22461" y="845"/>
                    <a:pt x="22461" y="822"/>
                    <a:pt x="22484" y="799"/>
                  </a:cubicBezTo>
                  <a:cubicBezTo>
                    <a:pt x="22484" y="754"/>
                    <a:pt x="22484" y="685"/>
                    <a:pt x="22438" y="617"/>
                  </a:cubicBezTo>
                  <a:cubicBezTo>
                    <a:pt x="22415" y="594"/>
                    <a:pt x="22415" y="571"/>
                    <a:pt x="22392" y="571"/>
                  </a:cubicBezTo>
                  <a:lnTo>
                    <a:pt x="22369" y="548"/>
                  </a:lnTo>
                  <a:cubicBezTo>
                    <a:pt x="22347" y="525"/>
                    <a:pt x="22324" y="503"/>
                    <a:pt x="22301" y="480"/>
                  </a:cubicBezTo>
                  <a:lnTo>
                    <a:pt x="22278" y="457"/>
                  </a:lnTo>
                  <a:lnTo>
                    <a:pt x="22232" y="411"/>
                  </a:lnTo>
                  <a:lnTo>
                    <a:pt x="22210" y="388"/>
                  </a:lnTo>
                  <a:cubicBezTo>
                    <a:pt x="22164" y="366"/>
                    <a:pt x="22141" y="343"/>
                    <a:pt x="22141" y="320"/>
                  </a:cubicBezTo>
                  <a:cubicBezTo>
                    <a:pt x="22096" y="274"/>
                    <a:pt x="22050" y="229"/>
                    <a:pt x="22027" y="183"/>
                  </a:cubicBezTo>
                  <a:cubicBezTo>
                    <a:pt x="22004" y="137"/>
                    <a:pt x="21981" y="115"/>
                    <a:pt x="21959" y="69"/>
                  </a:cubicBezTo>
                  <a:cubicBezTo>
                    <a:pt x="21936" y="46"/>
                    <a:pt x="21913" y="46"/>
                    <a:pt x="21890" y="23"/>
                  </a:cubicBezTo>
                  <a:cubicBezTo>
                    <a:pt x="21867" y="23"/>
                    <a:pt x="21844" y="0"/>
                    <a:pt x="2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678326" y="2387600"/>
              <a:ext cx="1323046" cy="982102"/>
            </a:xfrm>
            <a:custGeom>
              <a:avLst/>
              <a:gdLst/>
              <a:ahLst/>
              <a:cxnLst/>
              <a:rect l="l" t="t" r="r" b="b"/>
              <a:pathLst>
                <a:path w="23648" h="17554" extrusionOk="0">
                  <a:moveTo>
                    <a:pt x="23442" y="0"/>
                  </a:moveTo>
                  <a:cubicBezTo>
                    <a:pt x="23396" y="0"/>
                    <a:pt x="23351" y="46"/>
                    <a:pt x="23351" y="69"/>
                  </a:cubicBezTo>
                  <a:cubicBezTo>
                    <a:pt x="23351" y="92"/>
                    <a:pt x="23351" y="92"/>
                    <a:pt x="23351" y="115"/>
                  </a:cubicBezTo>
                  <a:cubicBezTo>
                    <a:pt x="23328" y="115"/>
                    <a:pt x="23305" y="115"/>
                    <a:pt x="23282" y="137"/>
                  </a:cubicBezTo>
                  <a:cubicBezTo>
                    <a:pt x="23282" y="137"/>
                    <a:pt x="23259" y="160"/>
                    <a:pt x="23259" y="160"/>
                  </a:cubicBezTo>
                  <a:lnTo>
                    <a:pt x="23236" y="206"/>
                  </a:lnTo>
                  <a:lnTo>
                    <a:pt x="23236" y="229"/>
                  </a:lnTo>
                  <a:lnTo>
                    <a:pt x="23214" y="229"/>
                  </a:lnTo>
                  <a:lnTo>
                    <a:pt x="23077" y="503"/>
                  </a:lnTo>
                  <a:cubicBezTo>
                    <a:pt x="22940" y="708"/>
                    <a:pt x="22826" y="891"/>
                    <a:pt x="22711" y="1096"/>
                  </a:cubicBezTo>
                  <a:cubicBezTo>
                    <a:pt x="22597" y="1256"/>
                    <a:pt x="22506" y="1416"/>
                    <a:pt x="22415" y="1553"/>
                  </a:cubicBezTo>
                  <a:lnTo>
                    <a:pt x="22278" y="1758"/>
                  </a:lnTo>
                  <a:lnTo>
                    <a:pt x="22232" y="1849"/>
                  </a:lnTo>
                  <a:cubicBezTo>
                    <a:pt x="22187" y="1895"/>
                    <a:pt x="22164" y="1941"/>
                    <a:pt x="22141" y="1986"/>
                  </a:cubicBezTo>
                  <a:cubicBezTo>
                    <a:pt x="22118" y="2009"/>
                    <a:pt x="22118" y="2032"/>
                    <a:pt x="22095" y="2055"/>
                  </a:cubicBezTo>
                  <a:cubicBezTo>
                    <a:pt x="22095" y="2078"/>
                    <a:pt x="22118" y="2123"/>
                    <a:pt x="22118" y="2123"/>
                  </a:cubicBezTo>
                  <a:cubicBezTo>
                    <a:pt x="22141" y="2169"/>
                    <a:pt x="22164" y="2192"/>
                    <a:pt x="22187" y="2215"/>
                  </a:cubicBezTo>
                  <a:lnTo>
                    <a:pt x="22164" y="2237"/>
                  </a:lnTo>
                  <a:lnTo>
                    <a:pt x="22118" y="2237"/>
                  </a:lnTo>
                  <a:cubicBezTo>
                    <a:pt x="22050" y="2351"/>
                    <a:pt x="22004" y="2443"/>
                    <a:pt x="21935" y="2534"/>
                  </a:cubicBezTo>
                  <a:cubicBezTo>
                    <a:pt x="21890" y="2603"/>
                    <a:pt x="21844" y="2694"/>
                    <a:pt x="21798" y="2762"/>
                  </a:cubicBezTo>
                  <a:cubicBezTo>
                    <a:pt x="21776" y="2831"/>
                    <a:pt x="21753" y="2876"/>
                    <a:pt x="21730" y="2922"/>
                  </a:cubicBezTo>
                  <a:cubicBezTo>
                    <a:pt x="21684" y="3013"/>
                    <a:pt x="21639" y="3082"/>
                    <a:pt x="21570" y="3173"/>
                  </a:cubicBezTo>
                  <a:lnTo>
                    <a:pt x="21547" y="3219"/>
                  </a:lnTo>
                  <a:lnTo>
                    <a:pt x="21479" y="3333"/>
                  </a:lnTo>
                  <a:lnTo>
                    <a:pt x="21388" y="3470"/>
                  </a:lnTo>
                  <a:cubicBezTo>
                    <a:pt x="21319" y="3584"/>
                    <a:pt x="21251" y="3698"/>
                    <a:pt x="21205" y="3835"/>
                  </a:cubicBezTo>
                  <a:lnTo>
                    <a:pt x="21159" y="3881"/>
                  </a:lnTo>
                  <a:lnTo>
                    <a:pt x="21114" y="3949"/>
                  </a:lnTo>
                  <a:lnTo>
                    <a:pt x="21091" y="3995"/>
                  </a:lnTo>
                  <a:cubicBezTo>
                    <a:pt x="21068" y="4041"/>
                    <a:pt x="21045" y="4086"/>
                    <a:pt x="21022" y="4132"/>
                  </a:cubicBezTo>
                  <a:cubicBezTo>
                    <a:pt x="21022" y="4155"/>
                    <a:pt x="21022" y="4200"/>
                    <a:pt x="21022" y="4200"/>
                  </a:cubicBezTo>
                  <a:cubicBezTo>
                    <a:pt x="21000" y="4223"/>
                    <a:pt x="20977" y="4246"/>
                    <a:pt x="20977" y="4292"/>
                  </a:cubicBezTo>
                  <a:cubicBezTo>
                    <a:pt x="20863" y="4451"/>
                    <a:pt x="20771" y="4611"/>
                    <a:pt x="20657" y="4771"/>
                  </a:cubicBezTo>
                  <a:lnTo>
                    <a:pt x="20589" y="4885"/>
                  </a:lnTo>
                  <a:lnTo>
                    <a:pt x="20520" y="4999"/>
                  </a:lnTo>
                  <a:lnTo>
                    <a:pt x="20497" y="5045"/>
                  </a:lnTo>
                  <a:lnTo>
                    <a:pt x="20475" y="5091"/>
                  </a:lnTo>
                  <a:cubicBezTo>
                    <a:pt x="20383" y="5205"/>
                    <a:pt x="20292" y="5364"/>
                    <a:pt x="20224" y="5501"/>
                  </a:cubicBezTo>
                  <a:lnTo>
                    <a:pt x="20178" y="5547"/>
                  </a:lnTo>
                  <a:lnTo>
                    <a:pt x="19950" y="5912"/>
                  </a:lnTo>
                  <a:lnTo>
                    <a:pt x="19904" y="6004"/>
                  </a:lnTo>
                  <a:cubicBezTo>
                    <a:pt x="19813" y="6163"/>
                    <a:pt x="19699" y="6323"/>
                    <a:pt x="19607" y="6483"/>
                  </a:cubicBezTo>
                  <a:cubicBezTo>
                    <a:pt x="19562" y="6597"/>
                    <a:pt x="19493" y="6688"/>
                    <a:pt x="19447" y="6802"/>
                  </a:cubicBezTo>
                  <a:lnTo>
                    <a:pt x="19402" y="6871"/>
                  </a:lnTo>
                  <a:lnTo>
                    <a:pt x="19379" y="6894"/>
                  </a:lnTo>
                  <a:lnTo>
                    <a:pt x="19356" y="6939"/>
                  </a:lnTo>
                  <a:cubicBezTo>
                    <a:pt x="19356" y="6962"/>
                    <a:pt x="19333" y="6985"/>
                    <a:pt x="19311" y="7008"/>
                  </a:cubicBezTo>
                  <a:lnTo>
                    <a:pt x="19311" y="7031"/>
                  </a:lnTo>
                  <a:cubicBezTo>
                    <a:pt x="19288" y="7076"/>
                    <a:pt x="19265" y="7099"/>
                    <a:pt x="19242" y="7145"/>
                  </a:cubicBezTo>
                  <a:cubicBezTo>
                    <a:pt x="19242" y="7190"/>
                    <a:pt x="19242" y="7213"/>
                    <a:pt x="19242" y="7259"/>
                  </a:cubicBezTo>
                  <a:lnTo>
                    <a:pt x="19219" y="7305"/>
                  </a:lnTo>
                  <a:lnTo>
                    <a:pt x="19196" y="7350"/>
                  </a:lnTo>
                  <a:cubicBezTo>
                    <a:pt x="19174" y="7373"/>
                    <a:pt x="19151" y="7419"/>
                    <a:pt x="19128" y="7464"/>
                  </a:cubicBezTo>
                  <a:lnTo>
                    <a:pt x="19128" y="7487"/>
                  </a:lnTo>
                  <a:cubicBezTo>
                    <a:pt x="19105" y="7533"/>
                    <a:pt x="19082" y="7578"/>
                    <a:pt x="19059" y="7601"/>
                  </a:cubicBezTo>
                  <a:cubicBezTo>
                    <a:pt x="19059" y="7624"/>
                    <a:pt x="19059" y="7624"/>
                    <a:pt x="19037" y="7647"/>
                  </a:cubicBezTo>
                  <a:lnTo>
                    <a:pt x="18991" y="7715"/>
                  </a:lnTo>
                  <a:lnTo>
                    <a:pt x="18945" y="7807"/>
                  </a:lnTo>
                  <a:cubicBezTo>
                    <a:pt x="18922" y="7807"/>
                    <a:pt x="18922" y="7830"/>
                    <a:pt x="18900" y="7852"/>
                  </a:cubicBezTo>
                  <a:lnTo>
                    <a:pt x="18877" y="7875"/>
                  </a:lnTo>
                  <a:lnTo>
                    <a:pt x="18786" y="8058"/>
                  </a:lnTo>
                  <a:cubicBezTo>
                    <a:pt x="18694" y="8172"/>
                    <a:pt x="18626" y="8309"/>
                    <a:pt x="18557" y="8423"/>
                  </a:cubicBezTo>
                  <a:lnTo>
                    <a:pt x="18512" y="8491"/>
                  </a:lnTo>
                  <a:lnTo>
                    <a:pt x="18489" y="8560"/>
                  </a:lnTo>
                  <a:lnTo>
                    <a:pt x="18466" y="8583"/>
                  </a:lnTo>
                  <a:cubicBezTo>
                    <a:pt x="18443" y="8628"/>
                    <a:pt x="18398" y="8674"/>
                    <a:pt x="18375" y="8743"/>
                  </a:cubicBezTo>
                  <a:cubicBezTo>
                    <a:pt x="18329" y="8811"/>
                    <a:pt x="18283" y="8902"/>
                    <a:pt x="18238" y="8994"/>
                  </a:cubicBezTo>
                  <a:lnTo>
                    <a:pt x="18146" y="9108"/>
                  </a:lnTo>
                  <a:lnTo>
                    <a:pt x="18078" y="9245"/>
                  </a:lnTo>
                  <a:cubicBezTo>
                    <a:pt x="18032" y="9336"/>
                    <a:pt x="17987" y="9427"/>
                    <a:pt x="17941" y="9541"/>
                  </a:cubicBezTo>
                  <a:cubicBezTo>
                    <a:pt x="17873" y="9633"/>
                    <a:pt x="17827" y="9724"/>
                    <a:pt x="17781" y="9838"/>
                  </a:cubicBezTo>
                  <a:lnTo>
                    <a:pt x="17781" y="9861"/>
                  </a:lnTo>
                  <a:lnTo>
                    <a:pt x="17736" y="9929"/>
                  </a:lnTo>
                  <a:lnTo>
                    <a:pt x="17690" y="10021"/>
                  </a:lnTo>
                  <a:lnTo>
                    <a:pt x="17690" y="10044"/>
                  </a:lnTo>
                  <a:lnTo>
                    <a:pt x="17667" y="10066"/>
                  </a:lnTo>
                  <a:cubicBezTo>
                    <a:pt x="17644" y="10089"/>
                    <a:pt x="17644" y="10135"/>
                    <a:pt x="17621" y="10158"/>
                  </a:cubicBezTo>
                  <a:cubicBezTo>
                    <a:pt x="17553" y="10272"/>
                    <a:pt x="17484" y="10386"/>
                    <a:pt x="17416" y="10523"/>
                  </a:cubicBezTo>
                  <a:cubicBezTo>
                    <a:pt x="17370" y="10591"/>
                    <a:pt x="17325" y="10660"/>
                    <a:pt x="17279" y="10751"/>
                  </a:cubicBezTo>
                  <a:cubicBezTo>
                    <a:pt x="17233" y="10820"/>
                    <a:pt x="17188" y="10865"/>
                    <a:pt x="17165" y="10934"/>
                  </a:cubicBezTo>
                  <a:lnTo>
                    <a:pt x="17142" y="10979"/>
                  </a:lnTo>
                  <a:lnTo>
                    <a:pt x="17051" y="11116"/>
                  </a:lnTo>
                  <a:lnTo>
                    <a:pt x="17005" y="11185"/>
                  </a:lnTo>
                  <a:lnTo>
                    <a:pt x="16868" y="11413"/>
                  </a:lnTo>
                  <a:lnTo>
                    <a:pt x="16708" y="11641"/>
                  </a:lnTo>
                  <a:lnTo>
                    <a:pt x="16640" y="11778"/>
                  </a:lnTo>
                  <a:lnTo>
                    <a:pt x="16617" y="11801"/>
                  </a:lnTo>
                  <a:lnTo>
                    <a:pt x="16571" y="11892"/>
                  </a:lnTo>
                  <a:cubicBezTo>
                    <a:pt x="16549" y="11915"/>
                    <a:pt x="16526" y="11961"/>
                    <a:pt x="16503" y="12007"/>
                  </a:cubicBezTo>
                  <a:lnTo>
                    <a:pt x="16480" y="12029"/>
                  </a:lnTo>
                  <a:lnTo>
                    <a:pt x="16412" y="12121"/>
                  </a:lnTo>
                  <a:lnTo>
                    <a:pt x="16366" y="12235"/>
                  </a:lnTo>
                  <a:lnTo>
                    <a:pt x="16298" y="12326"/>
                  </a:lnTo>
                  <a:lnTo>
                    <a:pt x="16275" y="12395"/>
                  </a:lnTo>
                  <a:lnTo>
                    <a:pt x="16229" y="12440"/>
                  </a:lnTo>
                  <a:lnTo>
                    <a:pt x="16206" y="12486"/>
                  </a:lnTo>
                  <a:lnTo>
                    <a:pt x="16183" y="12509"/>
                  </a:lnTo>
                  <a:cubicBezTo>
                    <a:pt x="16183" y="12532"/>
                    <a:pt x="16161" y="12577"/>
                    <a:pt x="16161" y="12600"/>
                  </a:cubicBezTo>
                  <a:cubicBezTo>
                    <a:pt x="16138" y="12600"/>
                    <a:pt x="16138" y="12623"/>
                    <a:pt x="16138" y="12623"/>
                  </a:cubicBezTo>
                  <a:cubicBezTo>
                    <a:pt x="16069" y="12737"/>
                    <a:pt x="16001" y="12874"/>
                    <a:pt x="15932" y="12988"/>
                  </a:cubicBezTo>
                  <a:lnTo>
                    <a:pt x="15887" y="13079"/>
                  </a:lnTo>
                  <a:lnTo>
                    <a:pt x="15841" y="13125"/>
                  </a:lnTo>
                  <a:lnTo>
                    <a:pt x="15841" y="13148"/>
                  </a:lnTo>
                  <a:lnTo>
                    <a:pt x="15795" y="13216"/>
                  </a:lnTo>
                  <a:lnTo>
                    <a:pt x="15773" y="13262"/>
                  </a:lnTo>
                  <a:cubicBezTo>
                    <a:pt x="15773" y="13285"/>
                    <a:pt x="15773" y="13308"/>
                    <a:pt x="15773" y="13330"/>
                  </a:cubicBezTo>
                  <a:cubicBezTo>
                    <a:pt x="15773" y="13353"/>
                    <a:pt x="15773" y="13353"/>
                    <a:pt x="15773" y="13376"/>
                  </a:cubicBezTo>
                  <a:lnTo>
                    <a:pt x="15750" y="13422"/>
                  </a:lnTo>
                  <a:lnTo>
                    <a:pt x="15727" y="13422"/>
                  </a:lnTo>
                  <a:cubicBezTo>
                    <a:pt x="15704" y="13490"/>
                    <a:pt x="15681" y="13513"/>
                    <a:pt x="15658" y="13559"/>
                  </a:cubicBezTo>
                  <a:lnTo>
                    <a:pt x="15613" y="13627"/>
                  </a:lnTo>
                  <a:lnTo>
                    <a:pt x="15590" y="13650"/>
                  </a:lnTo>
                  <a:lnTo>
                    <a:pt x="15567" y="13673"/>
                  </a:lnTo>
                  <a:cubicBezTo>
                    <a:pt x="15544" y="13718"/>
                    <a:pt x="15522" y="13741"/>
                    <a:pt x="15499" y="13787"/>
                  </a:cubicBezTo>
                  <a:lnTo>
                    <a:pt x="15476" y="13810"/>
                  </a:lnTo>
                  <a:cubicBezTo>
                    <a:pt x="15453" y="13833"/>
                    <a:pt x="15430" y="13855"/>
                    <a:pt x="15430" y="13878"/>
                  </a:cubicBezTo>
                  <a:lnTo>
                    <a:pt x="15316" y="14038"/>
                  </a:lnTo>
                  <a:cubicBezTo>
                    <a:pt x="15225" y="14198"/>
                    <a:pt x="15133" y="14335"/>
                    <a:pt x="15065" y="14495"/>
                  </a:cubicBezTo>
                  <a:cubicBezTo>
                    <a:pt x="14951" y="14677"/>
                    <a:pt x="14837" y="14860"/>
                    <a:pt x="14745" y="15042"/>
                  </a:cubicBezTo>
                  <a:cubicBezTo>
                    <a:pt x="14677" y="15156"/>
                    <a:pt x="14609" y="15271"/>
                    <a:pt x="14540" y="15385"/>
                  </a:cubicBezTo>
                  <a:lnTo>
                    <a:pt x="14540" y="15408"/>
                  </a:lnTo>
                  <a:lnTo>
                    <a:pt x="14517" y="15453"/>
                  </a:lnTo>
                  <a:lnTo>
                    <a:pt x="14494" y="15476"/>
                  </a:lnTo>
                  <a:lnTo>
                    <a:pt x="14449" y="15544"/>
                  </a:lnTo>
                  <a:lnTo>
                    <a:pt x="14426" y="15636"/>
                  </a:lnTo>
                  <a:lnTo>
                    <a:pt x="14335" y="15796"/>
                  </a:lnTo>
                  <a:cubicBezTo>
                    <a:pt x="14152" y="16092"/>
                    <a:pt x="14015" y="16366"/>
                    <a:pt x="13855" y="16640"/>
                  </a:cubicBezTo>
                  <a:lnTo>
                    <a:pt x="13855" y="16663"/>
                  </a:lnTo>
                  <a:cubicBezTo>
                    <a:pt x="13855" y="16686"/>
                    <a:pt x="13832" y="16709"/>
                    <a:pt x="13832" y="16709"/>
                  </a:cubicBezTo>
                  <a:cubicBezTo>
                    <a:pt x="13810" y="16731"/>
                    <a:pt x="13810" y="16754"/>
                    <a:pt x="13810" y="16777"/>
                  </a:cubicBezTo>
                  <a:lnTo>
                    <a:pt x="13764" y="16846"/>
                  </a:lnTo>
                  <a:lnTo>
                    <a:pt x="13741" y="16868"/>
                  </a:lnTo>
                  <a:cubicBezTo>
                    <a:pt x="13741" y="16891"/>
                    <a:pt x="13741" y="16914"/>
                    <a:pt x="13718" y="16937"/>
                  </a:cubicBezTo>
                  <a:lnTo>
                    <a:pt x="13673" y="17051"/>
                  </a:lnTo>
                  <a:cubicBezTo>
                    <a:pt x="13650" y="17051"/>
                    <a:pt x="13650" y="17074"/>
                    <a:pt x="13627" y="17097"/>
                  </a:cubicBezTo>
                  <a:cubicBezTo>
                    <a:pt x="13627" y="17097"/>
                    <a:pt x="13627" y="17074"/>
                    <a:pt x="13604" y="17074"/>
                  </a:cubicBezTo>
                  <a:cubicBezTo>
                    <a:pt x="13581" y="17051"/>
                    <a:pt x="13559" y="17051"/>
                    <a:pt x="13513" y="17028"/>
                  </a:cubicBezTo>
                  <a:lnTo>
                    <a:pt x="13148" y="17028"/>
                  </a:lnTo>
                  <a:cubicBezTo>
                    <a:pt x="13102" y="17005"/>
                    <a:pt x="13079" y="17005"/>
                    <a:pt x="13056" y="17005"/>
                  </a:cubicBezTo>
                  <a:lnTo>
                    <a:pt x="13011" y="17005"/>
                  </a:lnTo>
                  <a:lnTo>
                    <a:pt x="12988" y="16982"/>
                  </a:lnTo>
                  <a:lnTo>
                    <a:pt x="12919" y="16982"/>
                  </a:lnTo>
                  <a:lnTo>
                    <a:pt x="12874" y="16960"/>
                  </a:lnTo>
                  <a:lnTo>
                    <a:pt x="12782" y="16960"/>
                  </a:lnTo>
                  <a:cubicBezTo>
                    <a:pt x="12691" y="16937"/>
                    <a:pt x="12600" y="16914"/>
                    <a:pt x="12509" y="16891"/>
                  </a:cubicBezTo>
                  <a:cubicBezTo>
                    <a:pt x="12372" y="16868"/>
                    <a:pt x="12235" y="16846"/>
                    <a:pt x="12121" y="16823"/>
                  </a:cubicBezTo>
                  <a:cubicBezTo>
                    <a:pt x="12006" y="16800"/>
                    <a:pt x="11892" y="16777"/>
                    <a:pt x="11778" y="16754"/>
                  </a:cubicBezTo>
                  <a:lnTo>
                    <a:pt x="11755" y="16754"/>
                  </a:lnTo>
                  <a:cubicBezTo>
                    <a:pt x="11710" y="16754"/>
                    <a:pt x="11641" y="16731"/>
                    <a:pt x="11596" y="16731"/>
                  </a:cubicBezTo>
                  <a:lnTo>
                    <a:pt x="11527" y="16709"/>
                  </a:lnTo>
                  <a:lnTo>
                    <a:pt x="11481" y="16686"/>
                  </a:lnTo>
                  <a:lnTo>
                    <a:pt x="11436" y="16686"/>
                  </a:lnTo>
                  <a:cubicBezTo>
                    <a:pt x="11367" y="16663"/>
                    <a:pt x="11299" y="16640"/>
                    <a:pt x="11230" y="16617"/>
                  </a:cubicBezTo>
                  <a:lnTo>
                    <a:pt x="11208" y="16617"/>
                  </a:lnTo>
                  <a:cubicBezTo>
                    <a:pt x="11139" y="16594"/>
                    <a:pt x="11093" y="16572"/>
                    <a:pt x="11025" y="16549"/>
                  </a:cubicBezTo>
                  <a:lnTo>
                    <a:pt x="10956" y="16526"/>
                  </a:lnTo>
                  <a:lnTo>
                    <a:pt x="10911" y="16503"/>
                  </a:lnTo>
                  <a:cubicBezTo>
                    <a:pt x="10865" y="16480"/>
                    <a:pt x="10842" y="16480"/>
                    <a:pt x="10797" y="16457"/>
                  </a:cubicBezTo>
                  <a:cubicBezTo>
                    <a:pt x="10774" y="16457"/>
                    <a:pt x="10751" y="16435"/>
                    <a:pt x="10728" y="16435"/>
                  </a:cubicBezTo>
                  <a:cubicBezTo>
                    <a:pt x="10683" y="16412"/>
                    <a:pt x="10614" y="16389"/>
                    <a:pt x="10568" y="16389"/>
                  </a:cubicBezTo>
                  <a:cubicBezTo>
                    <a:pt x="10546" y="16366"/>
                    <a:pt x="10500" y="16343"/>
                    <a:pt x="10454" y="16343"/>
                  </a:cubicBezTo>
                  <a:lnTo>
                    <a:pt x="10431" y="16321"/>
                  </a:lnTo>
                  <a:lnTo>
                    <a:pt x="10386" y="16321"/>
                  </a:lnTo>
                  <a:cubicBezTo>
                    <a:pt x="10363" y="16321"/>
                    <a:pt x="10363" y="16298"/>
                    <a:pt x="10340" y="16298"/>
                  </a:cubicBezTo>
                  <a:lnTo>
                    <a:pt x="10272" y="16275"/>
                  </a:lnTo>
                  <a:cubicBezTo>
                    <a:pt x="10180" y="16252"/>
                    <a:pt x="10112" y="16229"/>
                    <a:pt x="10043" y="16206"/>
                  </a:cubicBezTo>
                  <a:lnTo>
                    <a:pt x="10021" y="16206"/>
                  </a:lnTo>
                  <a:lnTo>
                    <a:pt x="9884" y="16161"/>
                  </a:lnTo>
                  <a:lnTo>
                    <a:pt x="9655" y="16069"/>
                  </a:lnTo>
                  <a:lnTo>
                    <a:pt x="9450" y="16001"/>
                  </a:lnTo>
                  <a:lnTo>
                    <a:pt x="9427" y="16001"/>
                  </a:lnTo>
                  <a:cubicBezTo>
                    <a:pt x="9404" y="15978"/>
                    <a:pt x="9382" y="15955"/>
                    <a:pt x="9359" y="15955"/>
                  </a:cubicBezTo>
                  <a:lnTo>
                    <a:pt x="9313" y="15933"/>
                  </a:lnTo>
                  <a:lnTo>
                    <a:pt x="9245" y="15910"/>
                  </a:lnTo>
                  <a:cubicBezTo>
                    <a:pt x="9199" y="15887"/>
                    <a:pt x="9130" y="15864"/>
                    <a:pt x="9085" y="15841"/>
                  </a:cubicBezTo>
                  <a:cubicBezTo>
                    <a:pt x="8993" y="15796"/>
                    <a:pt x="8925" y="15773"/>
                    <a:pt x="8857" y="15750"/>
                  </a:cubicBezTo>
                  <a:lnTo>
                    <a:pt x="8788" y="15727"/>
                  </a:lnTo>
                  <a:cubicBezTo>
                    <a:pt x="8674" y="15681"/>
                    <a:pt x="8560" y="15636"/>
                    <a:pt x="8446" y="15590"/>
                  </a:cubicBezTo>
                  <a:cubicBezTo>
                    <a:pt x="8446" y="15567"/>
                    <a:pt x="8400" y="15544"/>
                    <a:pt x="8377" y="15522"/>
                  </a:cubicBezTo>
                  <a:cubicBezTo>
                    <a:pt x="8332" y="15499"/>
                    <a:pt x="8309" y="15476"/>
                    <a:pt x="8286" y="15476"/>
                  </a:cubicBezTo>
                  <a:lnTo>
                    <a:pt x="8240" y="15453"/>
                  </a:lnTo>
                  <a:cubicBezTo>
                    <a:pt x="8195" y="15430"/>
                    <a:pt x="8149" y="15430"/>
                    <a:pt x="8126" y="15408"/>
                  </a:cubicBezTo>
                  <a:lnTo>
                    <a:pt x="8103" y="15385"/>
                  </a:lnTo>
                  <a:lnTo>
                    <a:pt x="7989" y="15339"/>
                  </a:lnTo>
                  <a:lnTo>
                    <a:pt x="7875" y="15316"/>
                  </a:lnTo>
                  <a:lnTo>
                    <a:pt x="7784" y="15271"/>
                  </a:lnTo>
                  <a:cubicBezTo>
                    <a:pt x="7670" y="15225"/>
                    <a:pt x="7555" y="15179"/>
                    <a:pt x="7464" y="15134"/>
                  </a:cubicBezTo>
                  <a:cubicBezTo>
                    <a:pt x="7327" y="15065"/>
                    <a:pt x="7213" y="15019"/>
                    <a:pt x="7099" y="14974"/>
                  </a:cubicBezTo>
                  <a:lnTo>
                    <a:pt x="7031" y="14928"/>
                  </a:lnTo>
                  <a:cubicBezTo>
                    <a:pt x="6962" y="14905"/>
                    <a:pt x="6894" y="14860"/>
                    <a:pt x="6802" y="14837"/>
                  </a:cubicBezTo>
                  <a:lnTo>
                    <a:pt x="6757" y="14791"/>
                  </a:lnTo>
                  <a:lnTo>
                    <a:pt x="6734" y="14791"/>
                  </a:lnTo>
                  <a:lnTo>
                    <a:pt x="6688" y="14768"/>
                  </a:lnTo>
                  <a:lnTo>
                    <a:pt x="6665" y="14768"/>
                  </a:lnTo>
                  <a:cubicBezTo>
                    <a:pt x="6642" y="14768"/>
                    <a:pt x="6642" y="14746"/>
                    <a:pt x="6620" y="14746"/>
                  </a:cubicBezTo>
                  <a:lnTo>
                    <a:pt x="6574" y="14746"/>
                  </a:lnTo>
                  <a:lnTo>
                    <a:pt x="6483" y="14700"/>
                  </a:lnTo>
                  <a:cubicBezTo>
                    <a:pt x="6414" y="14677"/>
                    <a:pt x="6369" y="14654"/>
                    <a:pt x="6323" y="14631"/>
                  </a:cubicBezTo>
                  <a:cubicBezTo>
                    <a:pt x="6300" y="14609"/>
                    <a:pt x="6277" y="14586"/>
                    <a:pt x="6254" y="14563"/>
                  </a:cubicBezTo>
                  <a:cubicBezTo>
                    <a:pt x="6163" y="14517"/>
                    <a:pt x="6072" y="14472"/>
                    <a:pt x="6003" y="14426"/>
                  </a:cubicBezTo>
                  <a:lnTo>
                    <a:pt x="5981" y="14426"/>
                  </a:lnTo>
                  <a:cubicBezTo>
                    <a:pt x="5912" y="14380"/>
                    <a:pt x="5821" y="14358"/>
                    <a:pt x="5752" y="14312"/>
                  </a:cubicBezTo>
                  <a:cubicBezTo>
                    <a:pt x="5593" y="14243"/>
                    <a:pt x="5410" y="14175"/>
                    <a:pt x="5250" y="14084"/>
                  </a:cubicBezTo>
                  <a:cubicBezTo>
                    <a:pt x="5182" y="14061"/>
                    <a:pt x="5090" y="14015"/>
                    <a:pt x="5022" y="13970"/>
                  </a:cubicBezTo>
                  <a:cubicBezTo>
                    <a:pt x="4908" y="13901"/>
                    <a:pt x="4794" y="13833"/>
                    <a:pt x="4702" y="13764"/>
                  </a:cubicBezTo>
                  <a:lnTo>
                    <a:pt x="4611" y="13741"/>
                  </a:lnTo>
                  <a:cubicBezTo>
                    <a:pt x="4543" y="13696"/>
                    <a:pt x="4451" y="13650"/>
                    <a:pt x="4360" y="13604"/>
                  </a:cubicBezTo>
                  <a:lnTo>
                    <a:pt x="4200" y="13513"/>
                  </a:lnTo>
                  <a:cubicBezTo>
                    <a:pt x="4109" y="13467"/>
                    <a:pt x="3995" y="13399"/>
                    <a:pt x="3903" y="13353"/>
                  </a:cubicBezTo>
                  <a:cubicBezTo>
                    <a:pt x="3721" y="13262"/>
                    <a:pt x="3561" y="13171"/>
                    <a:pt x="3401" y="13079"/>
                  </a:cubicBezTo>
                  <a:lnTo>
                    <a:pt x="3310" y="13034"/>
                  </a:lnTo>
                  <a:lnTo>
                    <a:pt x="3287" y="13034"/>
                  </a:lnTo>
                  <a:cubicBezTo>
                    <a:pt x="3150" y="12965"/>
                    <a:pt x="3013" y="12897"/>
                    <a:pt x="2876" y="12828"/>
                  </a:cubicBezTo>
                  <a:cubicBezTo>
                    <a:pt x="2853" y="12805"/>
                    <a:pt x="2831" y="12805"/>
                    <a:pt x="2785" y="12783"/>
                  </a:cubicBezTo>
                  <a:lnTo>
                    <a:pt x="2717" y="12783"/>
                  </a:lnTo>
                  <a:cubicBezTo>
                    <a:pt x="2694" y="12760"/>
                    <a:pt x="2671" y="12760"/>
                    <a:pt x="2648" y="12737"/>
                  </a:cubicBezTo>
                  <a:lnTo>
                    <a:pt x="2625" y="12714"/>
                  </a:lnTo>
                  <a:cubicBezTo>
                    <a:pt x="2557" y="12691"/>
                    <a:pt x="2488" y="12646"/>
                    <a:pt x="2443" y="12623"/>
                  </a:cubicBezTo>
                  <a:cubicBezTo>
                    <a:pt x="2397" y="12577"/>
                    <a:pt x="2351" y="12577"/>
                    <a:pt x="2328" y="12554"/>
                  </a:cubicBezTo>
                  <a:cubicBezTo>
                    <a:pt x="2306" y="12554"/>
                    <a:pt x="2306" y="12532"/>
                    <a:pt x="2283" y="12532"/>
                  </a:cubicBezTo>
                  <a:cubicBezTo>
                    <a:pt x="2260" y="12532"/>
                    <a:pt x="2214" y="12554"/>
                    <a:pt x="2192" y="12577"/>
                  </a:cubicBezTo>
                  <a:cubicBezTo>
                    <a:pt x="2192" y="12554"/>
                    <a:pt x="2169" y="12554"/>
                    <a:pt x="2146" y="12532"/>
                  </a:cubicBezTo>
                  <a:lnTo>
                    <a:pt x="1804" y="12303"/>
                  </a:lnTo>
                  <a:lnTo>
                    <a:pt x="1461" y="12075"/>
                  </a:lnTo>
                  <a:lnTo>
                    <a:pt x="1393" y="12029"/>
                  </a:lnTo>
                  <a:lnTo>
                    <a:pt x="1233" y="11915"/>
                  </a:lnTo>
                  <a:cubicBezTo>
                    <a:pt x="1187" y="11847"/>
                    <a:pt x="1142" y="11801"/>
                    <a:pt x="1096" y="11755"/>
                  </a:cubicBezTo>
                  <a:lnTo>
                    <a:pt x="1073" y="11733"/>
                  </a:lnTo>
                  <a:cubicBezTo>
                    <a:pt x="1027" y="11687"/>
                    <a:pt x="1005" y="11664"/>
                    <a:pt x="982" y="11641"/>
                  </a:cubicBezTo>
                  <a:lnTo>
                    <a:pt x="959" y="11619"/>
                  </a:lnTo>
                  <a:cubicBezTo>
                    <a:pt x="891" y="11573"/>
                    <a:pt x="822" y="11504"/>
                    <a:pt x="754" y="11459"/>
                  </a:cubicBezTo>
                  <a:lnTo>
                    <a:pt x="708" y="11436"/>
                  </a:lnTo>
                  <a:cubicBezTo>
                    <a:pt x="617" y="11390"/>
                    <a:pt x="548" y="11322"/>
                    <a:pt x="457" y="11276"/>
                  </a:cubicBezTo>
                  <a:lnTo>
                    <a:pt x="434" y="11253"/>
                  </a:lnTo>
                  <a:lnTo>
                    <a:pt x="388" y="11231"/>
                  </a:lnTo>
                  <a:lnTo>
                    <a:pt x="366" y="11231"/>
                  </a:lnTo>
                  <a:cubicBezTo>
                    <a:pt x="343" y="11208"/>
                    <a:pt x="320" y="11185"/>
                    <a:pt x="297" y="11162"/>
                  </a:cubicBezTo>
                  <a:cubicBezTo>
                    <a:pt x="274" y="11162"/>
                    <a:pt x="251" y="11139"/>
                    <a:pt x="229" y="11139"/>
                  </a:cubicBezTo>
                  <a:cubicBezTo>
                    <a:pt x="206" y="11116"/>
                    <a:pt x="160" y="11094"/>
                    <a:pt x="137" y="11094"/>
                  </a:cubicBezTo>
                  <a:cubicBezTo>
                    <a:pt x="114" y="11094"/>
                    <a:pt x="92" y="11116"/>
                    <a:pt x="69" y="11116"/>
                  </a:cubicBezTo>
                  <a:cubicBezTo>
                    <a:pt x="46" y="11139"/>
                    <a:pt x="23" y="11139"/>
                    <a:pt x="23" y="11162"/>
                  </a:cubicBezTo>
                  <a:cubicBezTo>
                    <a:pt x="0" y="11208"/>
                    <a:pt x="0" y="11253"/>
                    <a:pt x="23" y="11276"/>
                  </a:cubicBezTo>
                  <a:cubicBezTo>
                    <a:pt x="23" y="11322"/>
                    <a:pt x="23" y="11367"/>
                    <a:pt x="69" y="11413"/>
                  </a:cubicBezTo>
                  <a:cubicBezTo>
                    <a:pt x="69" y="11413"/>
                    <a:pt x="92" y="11413"/>
                    <a:pt x="92" y="11436"/>
                  </a:cubicBezTo>
                  <a:cubicBezTo>
                    <a:pt x="92" y="11459"/>
                    <a:pt x="92" y="11482"/>
                    <a:pt x="114" y="11504"/>
                  </a:cubicBezTo>
                  <a:cubicBezTo>
                    <a:pt x="137" y="11527"/>
                    <a:pt x="160" y="11573"/>
                    <a:pt x="206" y="11596"/>
                  </a:cubicBezTo>
                  <a:lnTo>
                    <a:pt x="229" y="11596"/>
                  </a:lnTo>
                  <a:cubicBezTo>
                    <a:pt x="229" y="11619"/>
                    <a:pt x="251" y="11641"/>
                    <a:pt x="274" y="11664"/>
                  </a:cubicBezTo>
                  <a:lnTo>
                    <a:pt x="343" y="11710"/>
                  </a:lnTo>
                  <a:lnTo>
                    <a:pt x="434" y="11778"/>
                  </a:lnTo>
                  <a:lnTo>
                    <a:pt x="480" y="11801"/>
                  </a:lnTo>
                  <a:cubicBezTo>
                    <a:pt x="571" y="11870"/>
                    <a:pt x="662" y="11961"/>
                    <a:pt x="776" y="12029"/>
                  </a:cubicBezTo>
                  <a:lnTo>
                    <a:pt x="891" y="12121"/>
                  </a:lnTo>
                  <a:lnTo>
                    <a:pt x="913" y="12144"/>
                  </a:lnTo>
                  <a:cubicBezTo>
                    <a:pt x="959" y="12189"/>
                    <a:pt x="1005" y="12212"/>
                    <a:pt x="1050" y="12258"/>
                  </a:cubicBezTo>
                  <a:lnTo>
                    <a:pt x="1096" y="12303"/>
                  </a:lnTo>
                  <a:cubicBezTo>
                    <a:pt x="1142" y="12326"/>
                    <a:pt x="1164" y="12349"/>
                    <a:pt x="1210" y="12372"/>
                  </a:cubicBezTo>
                  <a:lnTo>
                    <a:pt x="1233" y="12395"/>
                  </a:lnTo>
                  <a:lnTo>
                    <a:pt x="1279" y="12440"/>
                  </a:lnTo>
                  <a:lnTo>
                    <a:pt x="1301" y="12440"/>
                  </a:lnTo>
                  <a:cubicBezTo>
                    <a:pt x="1324" y="12463"/>
                    <a:pt x="1370" y="12486"/>
                    <a:pt x="1393" y="12509"/>
                  </a:cubicBezTo>
                  <a:lnTo>
                    <a:pt x="1438" y="12509"/>
                  </a:lnTo>
                  <a:cubicBezTo>
                    <a:pt x="1461" y="12509"/>
                    <a:pt x="1507" y="12509"/>
                    <a:pt x="1507" y="12486"/>
                  </a:cubicBezTo>
                  <a:cubicBezTo>
                    <a:pt x="1621" y="12577"/>
                    <a:pt x="1758" y="12646"/>
                    <a:pt x="1872" y="12714"/>
                  </a:cubicBezTo>
                  <a:lnTo>
                    <a:pt x="2009" y="12805"/>
                  </a:lnTo>
                  <a:lnTo>
                    <a:pt x="2100" y="12851"/>
                  </a:lnTo>
                  <a:lnTo>
                    <a:pt x="2260" y="12942"/>
                  </a:lnTo>
                  <a:cubicBezTo>
                    <a:pt x="2351" y="13011"/>
                    <a:pt x="2420" y="13057"/>
                    <a:pt x="2511" y="13102"/>
                  </a:cubicBezTo>
                  <a:lnTo>
                    <a:pt x="2534" y="13125"/>
                  </a:lnTo>
                  <a:lnTo>
                    <a:pt x="2580" y="13148"/>
                  </a:lnTo>
                  <a:lnTo>
                    <a:pt x="2602" y="13148"/>
                  </a:lnTo>
                  <a:cubicBezTo>
                    <a:pt x="2625" y="13171"/>
                    <a:pt x="2648" y="13193"/>
                    <a:pt x="2671" y="13193"/>
                  </a:cubicBezTo>
                  <a:cubicBezTo>
                    <a:pt x="2671" y="13193"/>
                    <a:pt x="2671" y="13193"/>
                    <a:pt x="2694" y="13216"/>
                  </a:cubicBezTo>
                  <a:lnTo>
                    <a:pt x="2739" y="13239"/>
                  </a:lnTo>
                  <a:cubicBezTo>
                    <a:pt x="2853" y="13308"/>
                    <a:pt x="2968" y="13376"/>
                    <a:pt x="3082" y="13445"/>
                  </a:cubicBezTo>
                  <a:lnTo>
                    <a:pt x="3150" y="13490"/>
                  </a:lnTo>
                  <a:lnTo>
                    <a:pt x="3242" y="13536"/>
                  </a:lnTo>
                  <a:lnTo>
                    <a:pt x="3287" y="13559"/>
                  </a:lnTo>
                  <a:lnTo>
                    <a:pt x="3310" y="13582"/>
                  </a:lnTo>
                  <a:cubicBezTo>
                    <a:pt x="3356" y="13604"/>
                    <a:pt x="3378" y="13604"/>
                    <a:pt x="3424" y="13627"/>
                  </a:cubicBezTo>
                  <a:cubicBezTo>
                    <a:pt x="3447" y="13650"/>
                    <a:pt x="3470" y="13650"/>
                    <a:pt x="3493" y="13650"/>
                  </a:cubicBezTo>
                  <a:cubicBezTo>
                    <a:pt x="3493" y="13650"/>
                    <a:pt x="3515" y="13650"/>
                    <a:pt x="3515" y="13627"/>
                  </a:cubicBezTo>
                  <a:cubicBezTo>
                    <a:pt x="3652" y="13696"/>
                    <a:pt x="3766" y="13764"/>
                    <a:pt x="3903" y="13833"/>
                  </a:cubicBezTo>
                  <a:cubicBezTo>
                    <a:pt x="3995" y="13878"/>
                    <a:pt x="4063" y="13901"/>
                    <a:pt x="4132" y="13947"/>
                  </a:cubicBezTo>
                  <a:lnTo>
                    <a:pt x="4177" y="13970"/>
                  </a:lnTo>
                  <a:lnTo>
                    <a:pt x="4223" y="13992"/>
                  </a:lnTo>
                  <a:lnTo>
                    <a:pt x="4269" y="14015"/>
                  </a:lnTo>
                  <a:lnTo>
                    <a:pt x="4291" y="14015"/>
                  </a:lnTo>
                  <a:lnTo>
                    <a:pt x="4314" y="14038"/>
                  </a:lnTo>
                  <a:cubicBezTo>
                    <a:pt x="4337" y="14038"/>
                    <a:pt x="4360" y="14061"/>
                    <a:pt x="4406" y="14061"/>
                  </a:cubicBezTo>
                  <a:lnTo>
                    <a:pt x="4474" y="14061"/>
                  </a:lnTo>
                  <a:lnTo>
                    <a:pt x="4497" y="14084"/>
                  </a:lnTo>
                  <a:lnTo>
                    <a:pt x="4520" y="14084"/>
                  </a:lnTo>
                  <a:cubicBezTo>
                    <a:pt x="4611" y="14129"/>
                    <a:pt x="4680" y="14175"/>
                    <a:pt x="4771" y="14221"/>
                  </a:cubicBezTo>
                  <a:lnTo>
                    <a:pt x="4816" y="14243"/>
                  </a:lnTo>
                  <a:cubicBezTo>
                    <a:pt x="4862" y="14289"/>
                    <a:pt x="4931" y="14335"/>
                    <a:pt x="4999" y="14358"/>
                  </a:cubicBezTo>
                  <a:lnTo>
                    <a:pt x="5068" y="14403"/>
                  </a:lnTo>
                  <a:cubicBezTo>
                    <a:pt x="5136" y="14426"/>
                    <a:pt x="5182" y="14472"/>
                    <a:pt x="5250" y="14495"/>
                  </a:cubicBezTo>
                  <a:cubicBezTo>
                    <a:pt x="5341" y="14540"/>
                    <a:pt x="5433" y="14586"/>
                    <a:pt x="5547" y="14631"/>
                  </a:cubicBezTo>
                  <a:cubicBezTo>
                    <a:pt x="5593" y="14677"/>
                    <a:pt x="5638" y="14700"/>
                    <a:pt x="5707" y="14723"/>
                  </a:cubicBezTo>
                  <a:lnTo>
                    <a:pt x="5798" y="14768"/>
                  </a:lnTo>
                  <a:cubicBezTo>
                    <a:pt x="5958" y="14837"/>
                    <a:pt x="6095" y="14905"/>
                    <a:pt x="6232" y="14951"/>
                  </a:cubicBezTo>
                  <a:lnTo>
                    <a:pt x="6300" y="14974"/>
                  </a:lnTo>
                  <a:cubicBezTo>
                    <a:pt x="6369" y="15019"/>
                    <a:pt x="6460" y="15042"/>
                    <a:pt x="6528" y="15088"/>
                  </a:cubicBezTo>
                  <a:lnTo>
                    <a:pt x="6620" y="15111"/>
                  </a:lnTo>
                  <a:lnTo>
                    <a:pt x="6688" y="15156"/>
                  </a:lnTo>
                  <a:lnTo>
                    <a:pt x="6779" y="15179"/>
                  </a:lnTo>
                  <a:lnTo>
                    <a:pt x="6894" y="15225"/>
                  </a:lnTo>
                  <a:lnTo>
                    <a:pt x="6962" y="15248"/>
                  </a:lnTo>
                  <a:lnTo>
                    <a:pt x="7008" y="15271"/>
                  </a:lnTo>
                  <a:lnTo>
                    <a:pt x="7053" y="15316"/>
                  </a:lnTo>
                  <a:lnTo>
                    <a:pt x="7099" y="15339"/>
                  </a:lnTo>
                  <a:lnTo>
                    <a:pt x="7167" y="15362"/>
                  </a:lnTo>
                  <a:cubicBezTo>
                    <a:pt x="7213" y="15385"/>
                    <a:pt x="7282" y="15430"/>
                    <a:pt x="7350" y="15453"/>
                  </a:cubicBezTo>
                  <a:lnTo>
                    <a:pt x="7441" y="15499"/>
                  </a:lnTo>
                  <a:cubicBezTo>
                    <a:pt x="7510" y="15522"/>
                    <a:pt x="7555" y="15544"/>
                    <a:pt x="7601" y="15567"/>
                  </a:cubicBezTo>
                  <a:lnTo>
                    <a:pt x="7624" y="15590"/>
                  </a:lnTo>
                  <a:lnTo>
                    <a:pt x="7670" y="15590"/>
                  </a:lnTo>
                  <a:cubicBezTo>
                    <a:pt x="7670" y="15590"/>
                    <a:pt x="7670" y="15613"/>
                    <a:pt x="7670" y="15613"/>
                  </a:cubicBezTo>
                  <a:cubicBezTo>
                    <a:pt x="7738" y="15636"/>
                    <a:pt x="7784" y="15681"/>
                    <a:pt x="7829" y="15704"/>
                  </a:cubicBezTo>
                  <a:cubicBezTo>
                    <a:pt x="7875" y="15704"/>
                    <a:pt x="7898" y="15727"/>
                    <a:pt x="7921" y="15727"/>
                  </a:cubicBezTo>
                  <a:lnTo>
                    <a:pt x="7966" y="15750"/>
                  </a:lnTo>
                  <a:lnTo>
                    <a:pt x="8012" y="15773"/>
                  </a:lnTo>
                  <a:lnTo>
                    <a:pt x="8103" y="15818"/>
                  </a:lnTo>
                  <a:lnTo>
                    <a:pt x="8126" y="15818"/>
                  </a:lnTo>
                  <a:cubicBezTo>
                    <a:pt x="8217" y="15864"/>
                    <a:pt x="8309" y="15887"/>
                    <a:pt x="8377" y="15933"/>
                  </a:cubicBezTo>
                  <a:lnTo>
                    <a:pt x="8469" y="15955"/>
                  </a:lnTo>
                  <a:cubicBezTo>
                    <a:pt x="8605" y="16024"/>
                    <a:pt x="8765" y="16092"/>
                    <a:pt x="8902" y="16138"/>
                  </a:cubicBezTo>
                  <a:lnTo>
                    <a:pt x="8925" y="16161"/>
                  </a:lnTo>
                  <a:cubicBezTo>
                    <a:pt x="8971" y="16184"/>
                    <a:pt x="9016" y="16184"/>
                    <a:pt x="9039" y="16206"/>
                  </a:cubicBezTo>
                  <a:lnTo>
                    <a:pt x="9130" y="16252"/>
                  </a:lnTo>
                  <a:lnTo>
                    <a:pt x="9199" y="16275"/>
                  </a:lnTo>
                  <a:cubicBezTo>
                    <a:pt x="9245" y="16298"/>
                    <a:pt x="9290" y="16321"/>
                    <a:pt x="9359" y="16343"/>
                  </a:cubicBezTo>
                  <a:lnTo>
                    <a:pt x="9382" y="16343"/>
                  </a:lnTo>
                  <a:lnTo>
                    <a:pt x="9404" y="16366"/>
                  </a:lnTo>
                  <a:lnTo>
                    <a:pt x="9473" y="16389"/>
                  </a:lnTo>
                  <a:cubicBezTo>
                    <a:pt x="9633" y="16457"/>
                    <a:pt x="9792" y="16526"/>
                    <a:pt x="10021" y="16594"/>
                  </a:cubicBezTo>
                  <a:cubicBezTo>
                    <a:pt x="10112" y="16617"/>
                    <a:pt x="10226" y="16663"/>
                    <a:pt x="10317" y="16686"/>
                  </a:cubicBezTo>
                  <a:lnTo>
                    <a:pt x="10340" y="16686"/>
                  </a:lnTo>
                  <a:cubicBezTo>
                    <a:pt x="10386" y="16709"/>
                    <a:pt x="10454" y="16731"/>
                    <a:pt x="10500" y="16754"/>
                  </a:cubicBezTo>
                  <a:cubicBezTo>
                    <a:pt x="10568" y="16777"/>
                    <a:pt x="10637" y="16800"/>
                    <a:pt x="10705" y="16823"/>
                  </a:cubicBezTo>
                  <a:lnTo>
                    <a:pt x="10820" y="16868"/>
                  </a:lnTo>
                  <a:lnTo>
                    <a:pt x="10842" y="16868"/>
                  </a:lnTo>
                  <a:lnTo>
                    <a:pt x="10865" y="16891"/>
                  </a:lnTo>
                  <a:lnTo>
                    <a:pt x="10888" y="16891"/>
                  </a:lnTo>
                  <a:cubicBezTo>
                    <a:pt x="10934" y="16891"/>
                    <a:pt x="10956" y="16914"/>
                    <a:pt x="10979" y="16914"/>
                  </a:cubicBezTo>
                  <a:lnTo>
                    <a:pt x="11139" y="16960"/>
                  </a:lnTo>
                  <a:lnTo>
                    <a:pt x="11299" y="17005"/>
                  </a:lnTo>
                  <a:cubicBezTo>
                    <a:pt x="11299" y="17028"/>
                    <a:pt x="11322" y="17028"/>
                    <a:pt x="11344" y="17028"/>
                  </a:cubicBezTo>
                  <a:lnTo>
                    <a:pt x="11367" y="17028"/>
                  </a:lnTo>
                  <a:lnTo>
                    <a:pt x="11413" y="17051"/>
                  </a:lnTo>
                  <a:lnTo>
                    <a:pt x="11596" y="17097"/>
                  </a:lnTo>
                  <a:lnTo>
                    <a:pt x="11641" y="17097"/>
                  </a:lnTo>
                  <a:cubicBezTo>
                    <a:pt x="11664" y="17119"/>
                    <a:pt x="11710" y="17119"/>
                    <a:pt x="11733" y="17142"/>
                  </a:cubicBezTo>
                  <a:lnTo>
                    <a:pt x="11801" y="17165"/>
                  </a:lnTo>
                  <a:cubicBezTo>
                    <a:pt x="11847" y="17188"/>
                    <a:pt x="11915" y="17188"/>
                    <a:pt x="11961" y="17211"/>
                  </a:cubicBezTo>
                  <a:cubicBezTo>
                    <a:pt x="12121" y="17256"/>
                    <a:pt x="12280" y="17302"/>
                    <a:pt x="12417" y="17348"/>
                  </a:cubicBezTo>
                  <a:lnTo>
                    <a:pt x="12463" y="17348"/>
                  </a:lnTo>
                  <a:lnTo>
                    <a:pt x="12600" y="17371"/>
                  </a:lnTo>
                  <a:cubicBezTo>
                    <a:pt x="12691" y="17416"/>
                    <a:pt x="12760" y="17439"/>
                    <a:pt x="12851" y="17462"/>
                  </a:cubicBezTo>
                  <a:cubicBezTo>
                    <a:pt x="12942" y="17485"/>
                    <a:pt x="13034" y="17507"/>
                    <a:pt x="13125" y="17507"/>
                  </a:cubicBezTo>
                  <a:cubicBezTo>
                    <a:pt x="13216" y="17530"/>
                    <a:pt x="13307" y="17553"/>
                    <a:pt x="13399" y="17553"/>
                  </a:cubicBezTo>
                  <a:lnTo>
                    <a:pt x="13627" y="17553"/>
                  </a:lnTo>
                  <a:cubicBezTo>
                    <a:pt x="13673" y="17553"/>
                    <a:pt x="13718" y="17553"/>
                    <a:pt x="13764" y="17507"/>
                  </a:cubicBezTo>
                  <a:cubicBezTo>
                    <a:pt x="13787" y="17485"/>
                    <a:pt x="13810" y="17462"/>
                    <a:pt x="13832" y="17439"/>
                  </a:cubicBezTo>
                  <a:cubicBezTo>
                    <a:pt x="13855" y="17416"/>
                    <a:pt x="13878" y="17393"/>
                    <a:pt x="13901" y="17371"/>
                  </a:cubicBezTo>
                  <a:cubicBezTo>
                    <a:pt x="13924" y="17348"/>
                    <a:pt x="13947" y="17302"/>
                    <a:pt x="13969" y="17256"/>
                  </a:cubicBezTo>
                  <a:lnTo>
                    <a:pt x="13992" y="17234"/>
                  </a:lnTo>
                  <a:cubicBezTo>
                    <a:pt x="14015" y="17211"/>
                    <a:pt x="14015" y="17188"/>
                    <a:pt x="14038" y="17165"/>
                  </a:cubicBezTo>
                  <a:cubicBezTo>
                    <a:pt x="14084" y="17074"/>
                    <a:pt x="14129" y="17005"/>
                    <a:pt x="14175" y="16937"/>
                  </a:cubicBezTo>
                  <a:cubicBezTo>
                    <a:pt x="14243" y="16823"/>
                    <a:pt x="14312" y="16731"/>
                    <a:pt x="14380" y="16617"/>
                  </a:cubicBezTo>
                  <a:cubicBezTo>
                    <a:pt x="14586" y="16275"/>
                    <a:pt x="14791" y="15955"/>
                    <a:pt x="14951" y="15636"/>
                  </a:cubicBezTo>
                  <a:lnTo>
                    <a:pt x="14974" y="15613"/>
                  </a:lnTo>
                  <a:cubicBezTo>
                    <a:pt x="15042" y="15476"/>
                    <a:pt x="15133" y="15316"/>
                    <a:pt x="15202" y="15179"/>
                  </a:cubicBezTo>
                  <a:lnTo>
                    <a:pt x="15225" y="15111"/>
                  </a:lnTo>
                  <a:lnTo>
                    <a:pt x="15248" y="15088"/>
                  </a:lnTo>
                  <a:cubicBezTo>
                    <a:pt x="15248" y="15088"/>
                    <a:pt x="15270" y="15065"/>
                    <a:pt x="15270" y="15065"/>
                  </a:cubicBezTo>
                  <a:cubicBezTo>
                    <a:pt x="15270" y="15042"/>
                    <a:pt x="15293" y="15019"/>
                    <a:pt x="15293" y="14997"/>
                  </a:cubicBezTo>
                  <a:lnTo>
                    <a:pt x="15316" y="14974"/>
                  </a:lnTo>
                  <a:lnTo>
                    <a:pt x="15316" y="14951"/>
                  </a:lnTo>
                  <a:lnTo>
                    <a:pt x="15339" y="14928"/>
                  </a:lnTo>
                  <a:lnTo>
                    <a:pt x="15339" y="14905"/>
                  </a:lnTo>
                  <a:lnTo>
                    <a:pt x="15385" y="14814"/>
                  </a:lnTo>
                  <a:lnTo>
                    <a:pt x="15430" y="14746"/>
                  </a:lnTo>
                  <a:lnTo>
                    <a:pt x="15453" y="14700"/>
                  </a:lnTo>
                  <a:cubicBezTo>
                    <a:pt x="15453" y="14677"/>
                    <a:pt x="15476" y="14631"/>
                    <a:pt x="15499" y="14586"/>
                  </a:cubicBezTo>
                  <a:cubicBezTo>
                    <a:pt x="15590" y="14426"/>
                    <a:pt x="15658" y="14289"/>
                    <a:pt x="15750" y="14129"/>
                  </a:cubicBezTo>
                  <a:lnTo>
                    <a:pt x="15750" y="14106"/>
                  </a:lnTo>
                  <a:lnTo>
                    <a:pt x="15795" y="14038"/>
                  </a:lnTo>
                  <a:lnTo>
                    <a:pt x="15818" y="14015"/>
                  </a:lnTo>
                  <a:cubicBezTo>
                    <a:pt x="15841" y="14015"/>
                    <a:pt x="15864" y="13992"/>
                    <a:pt x="15864" y="13970"/>
                  </a:cubicBezTo>
                  <a:cubicBezTo>
                    <a:pt x="15887" y="13924"/>
                    <a:pt x="15910" y="13901"/>
                    <a:pt x="15932" y="13855"/>
                  </a:cubicBezTo>
                  <a:lnTo>
                    <a:pt x="15955" y="13833"/>
                  </a:lnTo>
                  <a:cubicBezTo>
                    <a:pt x="15955" y="13810"/>
                    <a:pt x="15978" y="13787"/>
                    <a:pt x="15978" y="13787"/>
                  </a:cubicBezTo>
                  <a:lnTo>
                    <a:pt x="16024" y="13673"/>
                  </a:lnTo>
                  <a:lnTo>
                    <a:pt x="16047" y="13650"/>
                  </a:lnTo>
                  <a:lnTo>
                    <a:pt x="16069" y="13604"/>
                  </a:lnTo>
                  <a:lnTo>
                    <a:pt x="16092" y="13559"/>
                  </a:lnTo>
                  <a:lnTo>
                    <a:pt x="16138" y="13490"/>
                  </a:lnTo>
                  <a:cubicBezTo>
                    <a:pt x="16229" y="13330"/>
                    <a:pt x="16298" y="13171"/>
                    <a:pt x="16389" y="13011"/>
                  </a:cubicBezTo>
                  <a:lnTo>
                    <a:pt x="16412" y="12988"/>
                  </a:lnTo>
                  <a:lnTo>
                    <a:pt x="16457" y="12920"/>
                  </a:lnTo>
                  <a:cubicBezTo>
                    <a:pt x="16480" y="12897"/>
                    <a:pt x="16503" y="12874"/>
                    <a:pt x="16503" y="12851"/>
                  </a:cubicBezTo>
                  <a:lnTo>
                    <a:pt x="16526" y="12805"/>
                  </a:lnTo>
                  <a:cubicBezTo>
                    <a:pt x="16617" y="12668"/>
                    <a:pt x="16708" y="12509"/>
                    <a:pt x="16800" y="12372"/>
                  </a:cubicBezTo>
                  <a:lnTo>
                    <a:pt x="16823" y="12326"/>
                  </a:lnTo>
                  <a:lnTo>
                    <a:pt x="16937" y="12144"/>
                  </a:lnTo>
                  <a:lnTo>
                    <a:pt x="16960" y="12098"/>
                  </a:lnTo>
                  <a:lnTo>
                    <a:pt x="17005" y="12052"/>
                  </a:lnTo>
                  <a:cubicBezTo>
                    <a:pt x="17028" y="11984"/>
                    <a:pt x="17074" y="11915"/>
                    <a:pt x="17119" y="11847"/>
                  </a:cubicBezTo>
                  <a:lnTo>
                    <a:pt x="17256" y="11619"/>
                  </a:lnTo>
                  <a:lnTo>
                    <a:pt x="17325" y="11504"/>
                  </a:lnTo>
                  <a:lnTo>
                    <a:pt x="17348" y="11459"/>
                  </a:lnTo>
                  <a:lnTo>
                    <a:pt x="17416" y="11345"/>
                  </a:lnTo>
                  <a:lnTo>
                    <a:pt x="17462" y="11253"/>
                  </a:lnTo>
                  <a:lnTo>
                    <a:pt x="17507" y="11162"/>
                  </a:lnTo>
                  <a:cubicBezTo>
                    <a:pt x="17530" y="11139"/>
                    <a:pt x="17553" y="11116"/>
                    <a:pt x="17553" y="11094"/>
                  </a:cubicBezTo>
                  <a:lnTo>
                    <a:pt x="17599" y="11025"/>
                  </a:lnTo>
                  <a:cubicBezTo>
                    <a:pt x="17621" y="11002"/>
                    <a:pt x="17621" y="10979"/>
                    <a:pt x="17644" y="10934"/>
                  </a:cubicBezTo>
                  <a:cubicBezTo>
                    <a:pt x="17644" y="10911"/>
                    <a:pt x="17644" y="10888"/>
                    <a:pt x="17644" y="10865"/>
                  </a:cubicBezTo>
                  <a:cubicBezTo>
                    <a:pt x="17644" y="10842"/>
                    <a:pt x="17621" y="10820"/>
                    <a:pt x="17621" y="10820"/>
                  </a:cubicBezTo>
                  <a:lnTo>
                    <a:pt x="17644" y="10774"/>
                  </a:lnTo>
                  <a:lnTo>
                    <a:pt x="17667" y="10728"/>
                  </a:lnTo>
                  <a:lnTo>
                    <a:pt x="17736" y="10614"/>
                  </a:lnTo>
                  <a:lnTo>
                    <a:pt x="17781" y="10500"/>
                  </a:lnTo>
                  <a:cubicBezTo>
                    <a:pt x="17804" y="10477"/>
                    <a:pt x="17827" y="10432"/>
                    <a:pt x="17850" y="10409"/>
                  </a:cubicBezTo>
                  <a:lnTo>
                    <a:pt x="17873" y="10386"/>
                  </a:lnTo>
                  <a:lnTo>
                    <a:pt x="17918" y="10295"/>
                  </a:lnTo>
                  <a:cubicBezTo>
                    <a:pt x="17987" y="10158"/>
                    <a:pt x="18078" y="10044"/>
                    <a:pt x="18146" y="9907"/>
                  </a:cubicBezTo>
                  <a:lnTo>
                    <a:pt x="18192" y="9838"/>
                  </a:lnTo>
                  <a:lnTo>
                    <a:pt x="18261" y="9747"/>
                  </a:lnTo>
                  <a:lnTo>
                    <a:pt x="18283" y="9701"/>
                  </a:lnTo>
                  <a:lnTo>
                    <a:pt x="18306" y="9656"/>
                  </a:lnTo>
                  <a:lnTo>
                    <a:pt x="18329" y="9633"/>
                  </a:lnTo>
                  <a:lnTo>
                    <a:pt x="18329" y="9610"/>
                  </a:lnTo>
                  <a:lnTo>
                    <a:pt x="18352" y="9587"/>
                  </a:lnTo>
                  <a:cubicBezTo>
                    <a:pt x="18352" y="9564"/>
                    <a:pt x="18375" y="9541"/>
                    <a:pt x="18375" y="9519"/>
                  </a:cubicBezTo>
                  <a:cubicBezTo>
                    <a:pt x="18398" y="9496"/>
                    <a:pt x="18398" y="9473"/>
                    <a:pt x="18398" y="9450"/>
                  </a:cubicBezTo>
                  <a:lnTo>
                    <a:pt x="18420" y="9404"/>
                  </a:lnTo>
                  <a:lnTo>
                    <a:pt x="18443" y="9382"/>
                  </a:lnTo>
                  <a:cubicBezTo>
                    <a:pt x="18443" y="9359"/>
                    <a:pt x="18443" y="9359"/>
                    <a:pt x="18443" y="9336"/>
                  </a:cubicBezTo>
                  <a:cubicBezTo>
                    <a:pt x="18489" y="9313"/>
                    <a:pt x="18512" y="9245"/>
                    <a:pt x="18534" y="9199"/>
                  </a:cubicBezTo>
                  <a:lnTo>
                    <a:pt x="18557" y="9176"/>
                  </a:lnTo>
                  <a:lnTo>
                    <a:pt x="18557" y="9153"/>
                  </a:lnTo>
                  <a:lnTo>
                    <a:pt x="18580" y="9153"/>
                  </a:lnTo>
                  <a:lnTo>
                    <a:pt x="18603" y="9085"/>
                  </a:lnTo>
                  <a:lnTo>
                    <a:pt x="18649" y="8994"/>
                  </a:lnTo>
                  <a:lnTo>
                    <a:pt x="18763" y="8834"/>
                  </a:lnTo>
                  <a:lnTo>
                    <a:pt x="18808" y="8765"/>
                  </a:lnTo>
                  <a:lnTo>
                    <a:pt x="18831" y="8720"/>
                  </a:lnTo>
                  <a:lnTo>
                    <a:pt x="18854" y="8651"/>
                  </a:lnTo>
                  <a:lnTo>
                    <a:pt x="18877" y="8628"/>
                  </a:lnTo>
                  <a:cubicBezTo>
                    <a:pt x="18900" y="8583"/>
                    <a:pt x="18922" y="8560"/>
                    <a:pt x="18945" y="8514"/>
                  </a:cubicBezTo>
                  <a:cubicBezTo>
                    <a:pt x="18945" y="8491"/>
                    <a:pt x="18945" y="8469"/>
                    <a:pt x="18945" y="8423"/>
                  </a:cubicBezTo>
                  <a:cubicBezTo>
                    <a:pt x="18968" y="8423"/>
                    <a:pt x="18991" y="8400"/>
                    <a:pt x="18991" y="8400"/>
                  </a:cubicBezTo>
                  <a:lnTo>
                    <a:pt x="19082" y="8240"/>
                  </a:lnTo>
                  <a:lnTo>
                    <a:pt x="19219" y="8012"/>
                  </a:lnTo>
                  <a:cubicBezTo>
                    <a:pt x="19311" y="7875"/>
                    <a:pt x="19379" y="7738"/>
                    <a:pt x="19470" y="7601"/>
                  </a:cubicBezTo>
                  <a:lnTo>
                    <a:pt x="19539" y="7487"/>
                  </a:lnTo>
                  <a:cubicBezTo>
                    <a:pt x="19584" y="7396"/>
                    <a:pt x="19653" y="7305"/>
                    <a:pt x="19699" y="7213"/>
                  </a:cubicBezTo>
                  <a:lnTo>
                    <a:pt x="19744" y="7145"/>
                  </a:lnTo>
                  <a:cubicBezTo>
                    <a:pt x="19836" y="7008"/>
                    <a:pt x="19904" y="6894"/>
                    <a:pt x="19950" y="6780"/>
                  </a:cubicBezTo>
                  <a:cubicBezTo>
                    <a:pt x="19972" y="6780"/>
                    <a:pt x="19972" y="6757"/>
                    <a:pt x="19972" y="6734"/>
                  </a:cubicBezTo>
                  <a:lnTo>
                    <a:pt x="19972" y="6688"/>
                  </a:lnTo>
                  <a:lnTo>
                    <a:pt x="20018" y="6643"/>
                  </a:lnTo>
                  <a:cubicBezTo>
                    <a:pt x="20087" y="6506"/>
                    <a:pt x="20178" y="6392"/>
                    <a:pt x="20246" y="6255"/>
                  </a:cubicBezTo>
                  <a:lnTo>
                    <a:pt x="20269" y="6232"/>
                  </a:lnTo>
                  <a:lnTo>
                    <a:pt x="20292" y="6186"/>
                  </a:lnTo>
                  <a:lnTo>
                    <a:pt x="20315" y="6163"/>
                  </a:lnTo>
                  <a:cubicBezTo>
                    <a:pt x="20383" y="6049"/>
                    <a:pt x="20452" y="5912"/>
                    <a:pt x="20520" y="5798"/>
                  </a:cubicBezTo>
                  <a:lnTo>
                    <a:pt x="20520" y="5775"/>
                  </a:lnTo>
                  <a:lnTo>
                    <a:pt x="20543" y="5752"/>
                  </a:lnTo>
                  <a:lnTo>
                    <a:pt x="20589" y="5661"/>
                  </a:lnTo>
                  <a:lnTo>
                    <a:pt x="20657" y="5593"/>
                  </a:lnTo>
                  <a:cubicBezTo>
                    <a:pt x="20657" y="5547"/>
                    <a:pt x="20680" y="5524"/>
                    <a:pt x="20703" y="5479"/>
                  </a:cubicBezTo>
                  <a:lnTo>
                    <a:pt x="20726" y="5456"/>
                  </a:lnTo>
                  <a:cubicBezTo>
                    <a:pt x="20749" y="5433"/>
                    <a:pt x="20771" y="5387"/>
                    <a:pt x="20771" y="5342"/>
                  </a:cubicBezTo>
                  <a:cubicBezTo>
                    <a:pt x="20794" y="5319"/>
                    <a:pt x="20794" y="5296"/>
                    <a:pt x="20794" y="5273"/>
                  </a:cubicBezTo>
                  <a:lnTo>
                    <a:pt x="20794" y="5250"/>
                  </a:lnTo>
                  <a:cubicBezTo>
                    <a:pt x="20863" y="5136"/>
                    <a:pt x="20931" y="5022"/>
                    <a:pt x="20977" y="4908"/>
                  </a:cubicBezTo>
                  <a:lnTo>
                    <a:pt x="21022" y="4839"/>
                  </a:lnTo>
                  <a:lnTo>
                    <a:pt x="21022" y="4817"/>
                  </a:lnTo>
                  <a:lnTo>
                    <a:pt x="21045" y="4794"/>
                  </a:lnTo>
                  <a:cubicBezTo>
                    <a:pt x="21045" y="4794"/>
                    <a:pt x="21068" y="4771"/>
                    <a:pt x="21068" y="4748"/>
                  </a:cubicBezTo>
                  <a:lnTo>
                    <a:pt x="21159" y="4588"/>
                  </a:lnTo>
                  <a:lnTo>
                    <a:pt x="21182" y="4543"/>
                  </a:lnTo>
                  <a:cubicBezTo>
                    <a:pt x="21228" y="4543"/>
                    <a:pt x="21273" y="4520"/>
                    <a:pt x="21296" y="4474"/>
                  </a:cubicBezTo>
                  <a:cubicBezTo>
                    <a:pt x="21319" y="4429"/>
                    <a:pt x="21365" y="4383"/>
                    <a:pt x="21388" y="4337"/>
                  </a:cubicBezTo>
                  <a:lnTo>
                    <a:pt x="21410" y="4292"/>
                  </a:lnTo>
                  <a:cubicBezTo>
                    <a:pt x="21433" y="4246"/>
                    <a:pt x="21456" y="4200"/>
                    <a:pt x="21479" y="4155"/>
                  </a:cubicBezTo>
                  <a:lnTo>
                    <a:pt x="21525" y="4063"/>
                  </a:lnTo>
                  <a:lnTo>
                    <a:pt x="21570" y="3972"/>
                  </a:lnTo>
                  <a:lnTo>
                    <a:pt x="21593" y="3926"/>
                  </a:lnTo>
                  <a:lnTo>
                    <a:pt x="21639" y="3858"/>
                  </a:lnTo>
                  <a:cubicBezTo>
                    <a:pt x="21662" y="3789"/>
                    <a:pt x="21707" y="3744"/>
                    <a:pt x="21730" y="3675"/>
                  </a:cubicBezTo>
                  <a:lnTo>
                    <a:pt x="21776" y="3607"/>
                  </a:lnTo>
                  <a:lnTo>
                    <a:pt x="21798" y="3584"/>
                  </a:lnTo>
                  <a:cubicBezTo>
                    <a:pt x="21821" y="3538"/>
                    <a:pt x="21844" y="3470"/>
                    <a:pt x="21867" y="3424"/>
                  </a:cubicBezTo>
                  <a:lnTo>
                    <a:pt x="21913" y="3379"/>
                  </a:lnTo>
                  <a:lnTo>
                    <a:pt x="21935" y="3333"/>
                  </a:lnTo>
                  <a:lnTo>
                    <a:pt x="21981" y="3264"/>
                  </a:lnTo>
                  <a:lnTo>
                    <a:pt x="22004" y="3219"/>
                  </a:lnTo>
                  <a:cubicBezTo>
                    <a:pt x="22050" y="3128"/>
                    <a:pt x="22118" y="3036"/>
                    <a:pt x="22164" y="2945"/>
                  </a:cubicBezTo>
                  <a:lnTo>
                    <a:pt x="22232" y="2854"/>
                  </a:lnTo>
                  <a:lnTo>
                    <a:pt x="22323" y="2694"/>
                  </a:lnTo>
                  <a:lnTo>
                    <a:pt x="22369" y="2648"/>
                  </a:lnTo>
                  <a:cubicBezTo>
                    <a:pt x="22415" y="2580"/>
                    <a:pt x="22460" y="2511"/>
                    <a:pt x="22483" y="2420"/>
                  </a:cubicBezTo>
                  <a:cubicBezTo>
                    <a:pt x="22483" y="2420"/>
                    <a:pt x="22506" y="2420"/>
                    <a:pt x="22506" y="2397"/>
                  </a:cubicBezTo>
                  <a:lnTo>
                    <a:pt x="22529" y="2351"/>
                  </a:lnTo>
                  <a:lnTo>
                    <a:pt x="22552" y="2306"/>
                  </a:lnTo>
                  <a:cubicBezTo>
                    <a:pt x="22575" y="2283"/>
                    <a:pt x="22597" y="2237"/>
                    <a:pt x="22620" y="2215"/>
                  </a:cubicBezTo>
                  <a:cubicBezTo>
                    <a:pt x="22620" y="2192"/>
                    <a:pt x="22643" y="2169"/>
                    <a:pt x="22643" y="2146"/>
                  </a:cubicBezTo>
                  <a:cubicBezTo>
                    <a:pt x="22643" y="2123"/>
                    <a:pt x="22643" y="2100"/>
                    <a:pt x="22620" y="2078"/>
                  </a:cubicBezTo>
                  <a:cubicBezTo>
                    <a:pt x="22620" y="2055"/>
                    <a:pt x="22620" y="2055"/>
                    <a:pt x="22597" y="2032"/>
                  </a:cubicBezTo>
                  <a:lnTo>
                    <a:pt x="22643" y="1986"/>
                  </a:lnTo>
                  <a:lnTo>
                    <a:pt x="22689" y="1941"/>
                  </a:lnTo>
                  <a:cubicBezTo>
                    <a:pt x="22711" y="1872"/>
                    <a:pt x="22757" y="1804"/>
                    <a:pt x="22803" y="1735"/>
                  </a:cubicBezTo>
                  <a:cubicBezTo>
                    <a:pt x="22871" y="1644"/>
                    <a:pt x="22917" y="1553"/>
                    <a:pt x="22963" y="1461"/>
                  </a:cubicBezTo>
                  <a:cubicBezTo>
                    <a:pt x="23008" y="1393"/>
                    <a:pt x="23054" y="1324"/>
                    <a:pt x="23100" y="1256"/>
                  </a:cubicBezTo>
                  <a:lnTo>
                    <a:pt x="23122" y="1233"/>
                  </a:lnTo>
                  <a:cubicBezTo>
                    <a:pt x="23145" y="1187"/>
                    <a:pt x="23168" y="1165"/>
                    <a:pt x="23191" y="1142"/>
                  </a:cubicBezTo>
                  <a:lnTo>
                    <a:pt x="23191" y="1119"/>
                  </a:lnTo>
                  <a:lnTo>
                    <a:pt x="23214" y="1073"/>
                  </a:lnTo>
                  <a:lnTo>
                    <a:pt x="23236" y="1050"/>
                  </a:lnTo>
                  <a:lnTo>
                    <a:pt x="23282" y="936"/>
                  </a:lnTo>
                  <a:cubicBezTo>
                    <a:pt x="23328" y="891"/>
                    <a:pt x="23373" y="799"/>
                    <a:pt x="23419" y="731"/>
                  </a:cubicBezTo>
                  <a:lnTo>
                    <a:pt x="23510" y="571"/>
                  </a:lnTo>
                  <a:cubicBezTo>
                    <a:pt x="23556" y="525"/>
                    <a:pt x="23556" y="503"/>
                    <a:pt x="23579" y="457"/>
                  </a:cubicBezTo>
                  <a:lnTo>
                    <a:pt x="23602" y="434"/>
                  </a:lnTo>
                  <a:lnTo>
                    <a:pt x="23602" y="411"/>
                  </a:lnTo>
                  <a:cubicBezTo>
                    <a:pt x="23625" y="366"/>
                    <a:pt x="23647" y="343"/>
                    <a:pt x="23647" y="320"/>
                  </a:cubicBezTo>
                  <a:cubicBezTo>
                    <a:pt x="23647" y="274"/>
                    <a:pt x="23625" y="229"/>
                    <a:pt x="23579" y="229"/>
                  </a:cubicBezTo>
                  <a:lnTo>
                    <a:pt x="23579" y="160"/>
                  </a:lnTo>
                  <a:cubicBezTo>
                    <a:pt x="23579" y="137"/>
                    <a:pt x="23579" y="115"/>
                    <a:pt x="23556" y="92"/>
                  </a:cubicBezTo>
                  <a:cubicBezTo>
                    <a:pt x="23556" y="69"/>
                    <a:pt x="23533" y="46"/>
                    <a:pt x="23510" y="23"/>
                  </a:cubicBezTo>
                  <a:cubicBezTo>
                    <a:pt x="23488" y="23"/>
                    <a:pt x="23465" y="0"/>
                    <a:pt x="23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700034" y="2226692"/>
              <a:ext cx="1271966" cy="1006328"/>
            </a:xfrm>
            <a:custGeom>
              <a:avLst/>
              <a:gdLst/>
              <a:ahLst/>
              <a:cxnLst/>
              <a:rect l="l" t="t" r="r" b="b"/>
              <a:pathLst>
                <a:path w="22735" h="17987" extrusionOk="0">
                  <a:moveTo>
                    <a:pt x="21684" y="0"/>
                  </a:moveTo>
                  <a:cubicBezTo>
                    <a:pt x="21639" y="0"/>
                    <a:pt x="21570" y="23"/>
                    <a:pt x="21547" y="69"/>
                  </a:cubicBezTo>
                  <a:cubicBezTo>
                    <a:pt x="21410" y="320"/>
                    <a:pt x="21273" y="548"/>
                    <a:pt x="21137" y="777"/>
                  </a:cubicBezTo>
                  <a:cubicBezTo>
                    <a:pt x="21045" y="959"/>
                    <a:pt x="20954" y="1142"/>
                    <a:pt x="20840" y="1302"/>
                  </a:cubicBezTo>
                  <a:cubicBezTo>
                    <a:pt x="20589" y="1758"/>
                    <a:pt x="20338" y="2215"/>
                    <a:pt x="20087" y="2648"/>
                  </a:cubicBezTo>
                  <a:cubicBezTo>
                    <a:pt x="19607" y="3493"/>
                    <a:pt x="19151" y="4337"/>
                    <a:pt x="18671" y="5182"/>
                  </a:cubicBezTo>
                  <a:lnTo>
                    <a:pt x="16959" y="8263"/>
                  </a:lnTo>
                  <a:lnTo>
                    <a:pt x="15636" y="10660"/>
                  </a:lnTo>
                  <a:lnTo>
                    <a:pt x="15293" y="11253"/>
                  </a:lnTo>
                  <a:cubicBezTo>
                    <a:pt x="14905" y="11938"/>
                    <a:pt x="14517" y="12646"/>
                    <a:pt x="14129" y="13330"/>
                  </a:cubicBezTo>
                  <a:lnTo>
                    <a:pt x="13832" y="13878"/>
                  </a:lnTo>
                  <a:cubicBezTo>
                    <a:pt x="13467" y="14540"/>
                    <a:pt x="13102" y="15179"/>
                    <a:pt x="12737" y="15841"/>
                  </a:cubicBezTo>
                  <a:cubicBezTo>
                    <a:pt x="12668" y="15978"/>
                    <a:pt x="12577" y="16138"/>
                    <a:pt x="12509" y="16275"/>
                  </a:cubicBezTo>
                  <a:lnTo>
                    <a:pt x="12440" y="16412"/>
                  </a:lnTo>
                  <a:cubicBezTo>
                    <a:pt x="12417" y="16480"/>
                    <a:pt x="12372" y="16549"/>
                    <a:pt x="12326" y="16640"/>
                  </a:cubicBezTo>
                  <a:cubicBezTo>
                    <a:pt x="12326" y="16663"/>
                    <a:pt x="12303" y="16709"/>
                    <a:pt x="12280" y="16731"/>
                  </a:cubicBezTo>
                  <a:lnTo>
                    <a:pt x="12257" y="16823"/>
                  </a:lnTo>
                  <a:lnTo>
                    <a:pt x="12235" y="16846"/>
                  </a:lnTo>
                  <a:lnTo>
                    <a:pt x="12212" y="16891"/>
                  </a:lnTo>
                  <a:cubicBezTo>
                    <a:pt x="12212" y="16914"/>
                    <a:pt x="12189" y="16937"/>
                    <a:pt x="12189" y="16937"/>
                  </a:cubicBezTo>
                  <a:cubicBezTo>
                    <a:pt x="12189" y="16960"/>
                    <a:pt x="12189" y="16960"/>
                    <a:pt x="12166" y="16982"/>
                  </a:cubicBezTo>
                  <a:lnTo>
                    <a:pt x="12166" y="17005"/>
                  </a:lnTo>
                  <a:cubicBezTo>
                    <a:pt x="12143" y="17005"/>
                    <a:pt x="12143" y="17028"/>
                    <a:pt x="12143" y="17028"/>
                  </a:cubicBezTo>
                  <a:lnTo>
                    <a:pt x="12121" y="17051"/>
                  </a:lnTo>
                  <a:cubicBezTo>
                    <a:pt x="12121" y="17074"/>
                    <a:pt x="12121" y="17074"/>
                    <a:pt x="12121" y="17074"/>
                  </a:cubicBezTo>
                  <a:cubicBezTo>
                    <a:pt x="12098" y="17097"/>
                    <a:pt x="12098" y="17119"/>
                    <a:pt x="12075" y="17142"/>
                  </a:cubicBezTo>
                  <a:cubicBezTo>
                    <a:pt x="12075" y="17188"/>
                    <a:pt x="12098" y="17256"/>
                    <a:pt x="12143" y="17279"/>
                  </a:cubicBezTo>
                  <a:lnTo>
                    <a:pt x="12212" y="17279"/>
                  </a:lnTo>
                  <a:cubicBezTo>
                    <a:pt x="12212" y="17302"/>
                    <a:pt x="12212" y="17348"/>
                    <a:pt x="12235" y="17371"/>
                  </a:cubicBezTo>
                  <a:cubicBezTo>
                    <a:pt x="12235" y="17393"/>
                    <a:pt x="12257" y="17393"/>
                    <a:pt x="12257" y="17416"/>
                  </a:cubicBezTo>
                  <a:lnTo>
                    <a:pt x="12235" y="17393"/>
                  </a:lnTo>
                  <a:lnTo>
                    <a:pt x="12052" y="17393"/>
                  </a:lnTo>
                  <a:cubicBezTo>
                    <a:pt x="12029" y="17393"/>
                    <a:pt x="12006" y="17371"/>
                    <a:pt x="11961" y="17371"/>
                  </a:cubicBezTo>
                  <a:lnTo>
                    <a:pt x="11938" y="17371"/>
                  </a:lnTo>
                  <a:lnTo>
                    <a:pt x="11892" y="17348"/>
                  </a:lnTo>
                  <a:lnTo>
                    <a:pt x="11824" y="17348"/>
                  </a:lnTo>
                  <a:lnTo>
                    <a:pt x="11710" y="17302"/>
                  </a:lnTo>
                  <a:cubicBezTo>
                    <a:pt x="11596" y="17279"/>
                    <a:pt x="11481" y="17256"/>
                    <a:pt x="11367" y="17211"/>
                  </a:cubicBezTo>
                  <a:cubicBezTo>
                    <a:pt x="11276" y="17188"/>
                    <a:pt x="11208" y="17188"/>
                    <a:pt x="11116" y="17165"/>
                  </a:cubicBezTo>
                  <a:lnTo>
                    <a:pt x="11002" y="17119"/>
                  </a:lnTo>
                  <a:cubicBezTo>
                    <a:pt x="10888" y="17074"/>
                    <a:pt x="10774" y="17051"/>
                    <a:pt x="10683" y="17005"/>
                  </a:cubicBezTo>
                  <a:lnTo>
                    <a:pt x="10568" y="16960"/>
                  </a:lnTo>
                  <a:cubicBezTo>
                    <a:pt x="10431" y="16914"/>
                    <a:pt x="10317" y="16868"/>
                    <a:pt x="10180" y="16823"/>
                  </a:cubicBezTo>
                  <a:cubicBezTo>
                    <a:pt x="10135" y="16800"/>
                    <a:pt x="10089" y="16777"/>
                    <a:pt x="10066" y="16777"/>
                  </a:cubicBezTo>
                  <a:cubicBezTo>
                    <a:pt x="10043" y="16754"/>
                    <a:pt x="10043" y="16754"/>
                    <a:pt x="10021" y="16731"/>
                  </a:cubicBezTo>
                  <a:cubicBezTo>
                    <a:pt x="9952" y="16686"/>
                    <a:pt x="9884" y="16663"/>
                    <a:pt x="9815" y="16640"/>
                  </a:cubicBezTo>
                  <a:lnTo>
                    <a:pt x="9792" y="16617"/>
                  </a:lnTo>
                  <a:lnTo>
                    <a:pt x="9633" y="16549"/>
                  </a:lnTo>
                  <a:cubicBezTo>
                    <a:pt x="9564" y="16526"/>
                    <a:pt x="9518" y="16503"/>
                    <a:pt x="9473" y="16480"/>
                  </a:cubicBezTo>
                  <a:lnTo>
                    <a:pt x="9359" y="16458"/>
                  </a:lnTo>
                  <a:cubicBezTo>
                    <a:pt x="9290" y="16435"/>
                    <a:pt x="9245" y="16389"/>
                    <a:pt x="9176" y="16366"/>
                  </a:cubicBezTo>
                  <a:lnTo>
                    <a:pt x="9085" y="16343"/>
                  </a:lnTo>
                  <a:cubicBezTo>
                    <a:pt x="9085" y="16298"/>
                    <a:pt x="9062" y="16275"/>
                    <a:pt x="9016" y="16252"/>
                  </a:cubicBezTo>
                  <a:cubicBezTo>
                    <a:pt x="8993" y="16229"/>
                    <a:pt x="8971" y="16229"/>
                    <a:pt x="8948" y="16229"/>
                  </a:cubicBezTo>
                  <a:cubicBezTo>
                    <a:pt x="8948" y="16229"/>
                    <a:pt x="8948" y="16206"/>
                    <a:pt x="8925" y="16206"/>
                  </a:cubicBezTo>
                  <a:cubicBezTo>
                    <a:pt x="8902" y="16206"/>
                    <a:pt x="8879" y="16184"/>
                    <a:pt x="8857" y="16184"/>
                  </a:cubicBezTo>
                  <a:cubicBezTo>
                    <a:pt x="8857" y="16184"/>
                    <a:pt x="8834" y="16161"/>
                    <a:pt x="8834" y="16161"/>
                  </a:cubicBezTo>
                  <a:lnTo>
                    <a:pt x="8811" y="16161"/>
                  </a:lnTo>
                  <a:cubicBezTo>
                    <a:pt x="8651" y="16092"/>
                    <a:pt x="8514" y="16024"/>
                    <a:pt x="8354" y="15978"/>
                  </a:cubicBezTo>
                  <a:cubicBezTo>
                    <a:pt x="8263" y="15933"/>
                    <a:pt x="8149" y="15887"/>
                    <a:pt x="8035" y="15841"/>
                  </a:cubicBezTo>
                  <a:lnTo>
                    <a:pt x="8012" y="15818"/>
                  </a:lnTo>
                  <a:lnTo>
                    <a:pt x="7966" y="15796"/>
                  </a:lnTo>
                  <a:cubicBezTo>
                    <a:pt x="7898" y="15773"/>
                    <a:pt x="7829" y="15750"/>
                    <a:pt x="7761" y="15727"/>
                  </a:cubicBezTo>
                  <a:lnTo>
                    <a:pt x="7738" y="15704"/>
                  </a:lnTo>
                  <a:cubicBezTo>
                    <a:pt x="7670" y="15659"/>
                    <a:pt x="7624" y="15636"/>
                    <a:pt x="7555" y="15590"/>
                  </a:cubicBezTo>
                  <a:cubicBezTo>
                    <a:pt x="7510" y="15567"/>
                    <a:pt x="7464" y="15544"/>
                    <a:pt x="7419" y="15522"/>
                  </a:cubicBezTo>
                  <a:cubicBezTo>
                    <a:pt x="7350" y="15476"/>
                    <a:pt x="7282" y="15453"/>
                    <a:pt x="7213" y="15408"/>
                  </a:cubicBezTo>
                  <a:cubicBezTo>
                    <a:pt x="7076" y="15339"/>
                    <a:pt x="6939" y="15293"/>
                    <a:pt x="6802" y="15225"/>
                  </a:cubicBezTo>
                  <a:lnTo>
                    <a:pt x="6574" y="15111"/>
                  </a:lnTo>
                  <a:lnTo>
                    <a:pt x="6346" y="14997"/>
                  </a:lnTo>
                  <a:lnTo>
                    <a:pt x="6323" y="14997"/>
                  </a:lnTo>
                  <a:lnTo>
                    <a:pt x="6323" y="14974"/>
                  </a:lnTo>
                  <a:cubicBezTo>
                    <a:pt x="5935" y="14768"/>
                    <a:pt x="5615" y="14586"/>
                    <a:pt x="5296" y="14426"/>
                  </a:cubicBezTo>
                  <a:cubicBezTo>
                    <a:pt x="5204" y="14358"/>
                    <a:pt x="5090" y="14312"/>
                    <a:pt x="4976" y="14266"/>
                  </a:cubicBezTo>
                  <a:cubicBezTo>
                    <a:pt x="4953" y="14243"/>
                    <a:pt x="4953" y="14243"/>
                    <a:pt x="4931" y="14243"/>
                  </a:cubicBezTo>
                  <a:cubicBezTo>
                    <a:pt x="4908" y="14243"/>
                    <a:pt x="4862" y="14266"/>
                    <a:pt x="4839" y="14289"/>
                  </a:cubicBezTo>
                  <a:cubicBezTo>
                    <a:pt x="4794" y="14266"/>
                    <a:pt x="4748" y="14243"/>
                    <a:pt x="4702" y="14221"/>
                  </a:cubicBezTo>
                  <a:cubicBezTo>
                    <a:pt x="4497" y="14084"/>
                    <a:pt x="4269" y="13970"/>
                    <a:pt x="4063" y="13833"/>
                  </a:cubicBezTo>
                  <a:lnTo>
                    <a:pt x="3835" y="13718"/>
                  </a:lnTo>
                  <a:cubicBezTo>
                    <a:pt x="3744" y="13650"/>
                    <a:pt x="3652" y="13604"/>
                    <a:pt x="3561" y="13559"/>
                  </a:cubicBezTo>
                  <a:lnTo>
                    <a:pt x="3424" y="13467"/>
                  </a:lnTo>
                  <a:cubicBezTo>
                    <a:pt x="3356" y="13445"/>
                    <a:pt x="3287" y="13399"/>
                    <a:pt x="3219" y="13353"/>
                  </a:cubicBezTo>
                  <a:lnTo>
                    <a:pt x="3196" y="13330"/>
                  </a:lnTo>
                  <a:cubicBezTo>
                    <a:pt x="3150" y="13308"/>
                    <a:pt x="3127" y="13308"/>
                    <a:pt x="3082" y="13285"/>
                  </a:cubicBezTo>
                  <a:lnTo>
                    <a:pt x="2945" y="13193"/>
                  </a:lnTo>
                  <a:lnTo>
                    <a:pt x="2899" y="13148"/>
                  </a:lnTo>
                  <a:cubicBezTo>
                    <a:pt x="2853" y="13125"/>
                    <a:pt x="2785" y="13079"/>
                    <a:pt x="2739" y="13057"/>
                  </a:cubicBezTo>
                  <a:lnTo>
                    <a:pt x="2671" y="13011"/>
                  </a:lnTo>
                  <a:lnTo>
                    <a:pt x="2648" y="12988"/>
                  </a:lnTo>
                  <a:cubicBezTo>
                    <a:pt x="2602" y="12965"/>
                    <a:pt x="2580" y="12942"/>
                    <a:pt x="2534" y="12920"/>
                  </a:cubicBezTo>
                  <a:cubicBezTo>
                    <a:pt x="2511" y="12897"/>
                    <a:pt x="2488" y="12897"/>
                    <a:pt x="2465" y="12897"/>
                  </a:cubicBezTo>
                  <a:cubicBezTo>
                    <a:pt x="2443" y="12897"/>
                    <a:pt x="2420" y="12897"/>
                    <a:pt x="2397" y="12920"/>
                  </a:cubicBezTo>
                  <a:cubicBezTo>
                    <a:pt x="2351" y="12897"/>
                    <a:pt x="2328" y="12874"/>
                    <a:pt x="2283" y="12851"/>
                  </a:cubicBezTo>
                  <a:lnTo>
                    <a:pt x="2260" y="12828"/>
                  </a:lnTo>
                  <a:cubicBezTo>
                    <a:pt x="2169" y="12760"/>
                    <a:pt x="2055" y="12691"/>
                    <a:pt x="1963" y="12623"/>
                  </a:cubicBezTo>
                  <a:lnTo>
                    <a:pt x="1872" y="12554"/>
                  </a:lnTo>
                  <a:lnTo>
                    <a:pt x="1781" y="12486"/>
                  </a:lnTo>
                  <a:cubicBezTo>
                    <a:pt x="1758" y="12463"/>
                    <a:pt x="1758" y="12463"/>
                    <a:pt x="1735" y="12440"/>
                  </a:cubicBezTo>
                  <a:lnTo>
                    <a:pt x="1689" y="12417"/>
                  </a:lnTo>
                  <a:cubicBezTo>
                    <a:pt x="1667" y="12395"/>
                    <a:pt x="1644" y="12372"/>
                    <a:pt x="1621" y="12349"/>
                  </a:cubicBezTo>
                  <a:lnTo>
                    <a:pt x="1575" y="12326"/>
                  </a:lnTo>
                  <a:lnTo>
                    <a:pt x="1530" y="12303"/>
                  </a:lnTo>
                  <a:lnTo>
                    <a:pt x="1461" y="12235"/>
                  </a:lnTo>
                  <a:cubicBezTo>
                    <a:pt x="1393" y="12166"/>
                    <a:pt x="1301" y="12121"/>
                    <a:pt x="1210" y="12052"/>
                  </a:cubicBezTo>
                  <a:lnTo>
                    <a:pt x="1073" y="11938"/>
                  </a:lnTo>
                  <a:cubicBezTo>
                    <a:pt x="913" y="11801"/>
                    <a:pt x="776" y="11687"/>
                    <a:pt x="617" y="11550"/>
                  </a:cubicBezTo>
                  <a:cubicBezTo>
                    <a:pt x="594" y="11550"/>
                    <a:pt x="571" y="11527"/>
                    <a:pt x="548" y="11504"/>
                  </a:cubicBezTo>
                  <a:lnTo>
                    <a:pt x="525" y="11504"/>
                  </a:lnTo>
                  <a:cubicBezTo>
                    <a:pt x="480" y="11459"/>
                    <a:pt x="457" y="11436"/>
                    <a:pt x="411" y="11413"/>
                  </a:cubicBezTo>
                  <a:cubicBezTo>
                    <a:pt x="411" y="11413"/>
                    <a:pt x="388" y="11390"/>
                    <a:pt x="365" y="11390"/>
                  </a:cubicBezTo>
                  <a:lnTo>
                    <a:pt x="343" y="11367"/>
                  </a:lnTo>
                  <a:lnTo>
                    <a:pt x="320" y="11345"/>
                  </a:lnTo>
                  <a:cubicBezTo>
                    <a:pt x="297" y="11322"/>
                    <a:pt x="251" y="11299"/>
                    <a:pt x="206" y="11299"/>
                  </a:cubicBezTo>
                  <a:cubicBezTo>
                    <a:pt x="229" y="11276"/>
                    <a:pt x="229" y="11231"/>
                    <a:pt x="229" y="11208"/>
                  </a:cubicBezTo>
                  <a:cubicBezTo>
                    <a:pt x="206" y="11185"/>
                    <a:pt x="183" y="11185"/>
                    <a:pt x="160" y="11185"/>
                  </a:cubicBezTo>
                  <a:lnTo>
                    <a:pt x="92" y="11185"/>
                  </a:lnTo>
                  <a:cubicBezTo>
                    <a:pt x="69" y="11208"/>
                    <a:pt x="46" y="11231"/>
                    <a:pt x="46" y="11253"/>
                  </a:cubicBezTo>
                  <a:lnTo>
                    <a:pt x="23" y="11276"/>
                  </a:lnTo>
                  <a:cubicBezTo>
                    <a:pt x="23" y="11322"/>
                    <a:pt x="0" y="11345"/>
                    <a:pt x="0" y="11390"/>
                  </a:cubicBezTo>
                  <a:cubicBezTo>
                    <a:pt x="23" y="11436"/>
                    <a:pt x="23" y="11459"/>
                    <a:pt x="23" y="11482"/>
                  </a:cubicBezTo>
                  <a:cubicBezTo>
                    <a:pt x="46" y="11504"/>
                    <a:pt x="69" y="11550"/>
                    <a:pt x="92" y="11573"/>
                  </a:cubicBezTo>
                  <a:cubicBezTo>
                    <a:pt x="114" y="11596"/>
                    <a:pt x="160" y="11641"/>
                    <a:pt x="183" y="11664"/>
                  </a:cubicBezTo>
                  <a:lnTo>
                    <a:pt x="206" y="11687"/>
                  </a:lnTo>
                  <a:cubicBezTo>
                    <a:pt x="229" y="11710"/>
                    <a:pt x="251" y="11710"/>
                    <a:pt x="274" y="11733"/>
                  </a:cubicBezTo>
                  <a:cubicBezTo>
                    <a:pt x="320" y="11778"/>
                    <a:pt x="388" y="11824"/>
                    <a:pt x="457" y="11870"/>
                  </a:cubicBezTo>
                  <a:cubicBezTo>
                    <a:pt x="502" y="11938"/>
                    <a:pt x="571" y="11984"/>
                    <a:pt x="639" y="12029"/>
                  </a:cubicBezTo>
                  <a:lnTo>
                    <a:pt x="754" y="12121"/>
                  </a:lnTo>
                  <a:lnTo>
                    <a:pt x="822" y="12189"/>
                  </a:lnTo>
                  <a:lnTo>
                    <a:pt x="913" y="12235"/>
                  </a:lnTo>
                  <a:lnTo>
                    <a:pt x="959" y="12280"/>
                  </a:lnTo>
                  <a:cubicBezTo>
                    <a:pt x="982" y="12303"/>
                    <a:pt x="1027" y="12326"/>
                    <a:pt x="1050" y="12349"/>
                  </a:cubicBezTo>
                  <a:cubicBezTo>
                    <a:pt x="1073" y="12372"/>
                    <a:pt x="1096" y="12372"/>
                    <a:pt x="1096" y="12372"/>
                  </a:cubicBezTo>
                  <a:lnTo>
                    <a:pt x="1142" y="12372"/>
                  </a:lnTo>
                  <a:cubicBezTo>
                    <a:pt x="1256" y="12463"/>
                    <a:pt x="1393" y="12554"/>
                    <a:pt x="1507" y="12646"/>
                  </a:cubicBezTo>
                  <a:cubicBezTo>
                    <a:pt x="1552" y="12669"/>
                    <a:pt x="1621" y="12714"/>
                    <a:pt x="1667" y="12760"/>
                  </a:cubicBezTo>
                  <a:cubicBezTo>
                    <a:pt x="1689" y="12783"/>
                    <a:pt x="1712" y="12783"/>
                    <a:pt x="1735" y="12805"/>
                  </a:cubicBezTo>
                  <a:lnTo>
                    <a:pt x="1758" y="12828"/>
                  </a:lnTo>
                  <a:lnTo>
                    <a:pt x="1872" y="12920"/>
                  </a:lnTo>
                  <a:cubicBezTo>
                    <a:pt x="1940" y="12965"/>
                    <a:pt x="2009" y="13011"/>
                    <a:pt x="2077" y="13079"/>
                  </a:cubicBezTo>
                  <a:cubicBezTo>
                    <a:pt x="2214" y="13171"/>
                    <a:pt x="2328" y="13262"/>
                    <a:pt x="2465" y="13330"/>
                  </a:cubicBezTo>
                  <a:lnTo>
                    <a:pt x="2534" y="13376"/>
                  </a:lnTo>
                  <a:cubicBezTo>
                    <a:pt x="2671" y="13467"/>
                    <a:pt x="2808" y="13582"/>
                    <a:pt x="2945" y="13673"/>
                  </a:cubicBezTo>
                  <a:lnTo>
                    <a:pt x="3127" y="13764"/>
                  </a:lnTo>
                  <a:lnTo>
                    <a:pt x="3196" y="13810"/>
                  </a:lnTo>
                  <a:cubicBezTo>
                    <a:pt x="3264" y="13855"/>
                    <a:pt x="3356" y="13901"/>
                    <a:pt x="3424" y="13947"/>
                  </a:cubicBezTo>
                  <a:cubicBezTo>
                    <a:pt x="3447" y="13970"/>
                    <a:pt x="3470" y="13970"/>
                    <a:pt x="3493" y="13970"/>
                  </a:cubicBezTo>
                  <a:lnTo>
                    <a:pt x="3538" y="13970"/>
                  </a:lnTo>
                  <a:lnTo>
                    <a:pt x="3630" y="14015"/>
                  </a:lnTo>
                  <a:lnTo>
                    <a:pt x="3721" y="14061"/>
                  </a:lnTo>
                  <a:cubicBezTo>
                    <a:pt x="3766" y="14107"/>
                    <a:pt x="3835" y="14152"/>
                    <a:pt x="3903" y="14175"/>
                  </a:cubicBezTo>
                  <a:lnTo>
                    <a:pt x="3926" y="14198"/>
                  </a:lnTo>
                  <a:cubicBezTo>
                    <a:pt x="4018" y="14243"/>
                    <a:pt x="4109" y="14289"/>
                    <a:pt x="4200" y="14335"/>
                  </a:cubicBezTo>
                  <a:lnTo>
                    <a:pt x="4269" y="14335"/>
                  </a:lnTo>
                  <a:lnTo>
                    <a:pt x="4337" y="14380"/>
                  </a:lnTo>
                  <a:cubicBezTo>
                    <a:pt x="4520" y="14472"/>
                    <a:pt x="4702" y="14586"/>
                    <a:pt x="4885" y="14700"/>
                  </a:cubicBezTo>
                  <a:cubicBezTo>
                    <a:pt x="5022" y="14768"/>
                    <a:pt x="5159" y="14837"/>
                    <a:pt x="5273" y="14905"/>
                  </a:cubicBezTo>
                  <a:lnTo>
                    <a:pt x="5364" y="14974"/>
                  </a:lnTo>
                  <a:cubicBezTo>
                    <a:pt x="5524" y="15042"/>
                    <a:pt x="5684" y="15134"/>
                    <a:pt x="5844" y="15225"/>
                  </a:cubicBezTo>
                  <a:lnTo>
                    <a:pt x="5912" y="15248"/>
                  </a:lnTo>
                  <a:lnTo>
                    <a:pt x="6003" y="15293"/>
                  </a:lnTo>
                  <a:lnTo>
                    <a:pt x="6049" y="15316"/>
                  </a:lnTo>
                  <a:cubicBezTo>
                    <a:pt x="6117" y="15362"/>
                    <a:pt x="6163" y="15385"/>
                    <a:pt x="6232" y="15408"/>
                  </a:cubicBezTo>
                  <a:lnTo>
                    <a:pt x="6300" y="15408"/>
                  </a:lnTo>
                  <a:cubicBezTo>
                    <a:pt x="6391" y="15453"/>
                    <a:pt x="6483" y="15499"/>
                    <a:pt x="6574" y="15522"/>
                  </a:cubicBezTo>
                  <a:lnTo>
                    <a:pt x="6734" y="15613"/>
                  </a:lnTo>
                  <a:lnTo>
                    <a:pt x="6894" y="15681"/>
                  </a:lnTo>
                  <a:lnTo>
                    <a:pt x="6962" y="15727"/>
                  </a:lnTo>
                  <a:cubicBezTo>
                    <a:pt x="7030" y="15750"/>
                    <a:pt x="7099" y="15796"/>
                    <a:pt x="7190" y="15818"/>
                  </a:cubicBezTo>
                  <a:lnTo>
                    <a:pt x="7282" y="15818"/>
                  </a:lnTo>
                  <a:lnTo>
                    <a:pt x="7304" y="15841"/>
                  </a:lnTo>
                  <a:cubicBezTo>
                    <a:pt x="7373" y="15864"/>
                    <a:pt x="7419" y="15910"/>
                    <a:pt x="7487" y="15933"/>
                  </a:cubicBezTo>
                  <a:lnTo>
                    <a:pt x="7555" y="15978"/>
                  </a:lnTo>
                  <a:cubicBezTo>
                    <a:pt x="7601" y="16001"/>
                    <a:pt x="7647" y="16024"/>
                    <a:pt x="7715" y="16047"/>
                  </a:cubicBezTo>
                  <a:lnTo>
                    <a:pt x="7738" y="16069"/>
                  </a:lnTo>
                  <a:cubicBezTo>
                    <a:pt x="7784" y="16092"/>
                    <a:pt x="7807" y="16092"/>
                    <a:pt x="7852" y="16115"/>
                  </a:cubicBezTo>
                  <a:lnTo>
                    <a:pt x="7943" y="16161"/>
                  </a:lnTo>
                  <a:lnTo>
                    <a:pt x="8012" y="16206"/>
                  </a:lnTo>
                  <a:cubicBezTo>
                    <a:pt x="8080" y="16252"/>
                    <a:pt x="8172" y="16298"/>
                    <a:pt x="8240" y="16343"/>
                  </a:cubicBezTo>
                  <a:lnTo>
                    <a:pt x="8286" y="16366"/>
                  </a:lnTo>
                  <a:cubicBezTo>
                    <a:pt x="8354" y="16389"/>
                    <a:pt x="8400" y="16412"/>
                    <a:pt x="8468" y="16435"/>
                  </a:cubicBezTo>
                  <a:cubicBezTo>
                    <a:pt x="8560" y="16480"/>
                    <a:pt x="8674" y="16526"/>
                    <a:pt x="8765" y="16572"/>
                  </a:cubicBezTo>
                  <a:cubicBezTo>
                    <a:pt x="8788" y="16594"/>
                    <a:pt x="8811" y="16594"/>
                    <a:pt x="8834" y="16594"/>
                  </a:cubicBezTo>
                  <a:lnTo>
                    <a:pt x="8857" y="16617"/>
                  </a:lnTo>
                  <a:cubicBezTo>
                    <a:pt x="8925" y="16640"/>
                    <a:pt x="8993" y="16686"/>
                    <a:pt x="9062" y="16709"/>
                  </a:cubicBezTo>
                  <a:cubicBezTo>
                    <a:pt x="9130" y="16731"/>
                    <a:pt x="9222" y="16777"/>
                    <a:pt x="9313" y="16800"/>
                  </a:cubicBezTo>
                  <a:cubicBezTo>
                    <a:pt x="9427" y="16846"/>
                    <a:pt x="9518" y="16868"/>
                    <a:pt x="9633" y="16914"/>
                  </a:cubicBezTo>
                  <a:lnTo>
                    <a:pt x="9838" y="16982"/>
                  </a:lnTo>
                  <a:lnTo>
                    <a:pt x="9906" y="17005"/>
                  </a:lnTo>
                  <a:lnTo>
                    <a:pt x="9952" y="17028"/>
                  </a:lnTo>
                  <a:cubicBezTo>
                    <a:pt x="10043" y="17074"/>
                    <a:pt x="10112" y="17097"/>
                    <a:pt x="10180" y="17119"/>
                  </a:cubicBezTo>
                  <a:lnTo>
                    <a:pt x="10249" y="17165"/>
                  </a:lnTo>
                  <a:cubicBezTo>
                    <a:pt x="10317" y="17188"/>
                    <a:pt x="10363" y="17211"/>
                    <a:pt x="10431" y="17234"/>
                  </a:cubicBezTo>
                  <a:cubicBezTo>
                    <a:pt x="10546" y="17279"/>
                    <a:pt x="10637" y="17302"/>
                    <a:pt x="10728" y="17348"/>
                  </a:cubicBezTo>
                  <a:cubicBezTo>
                    <a:pt x="10774" y="17348"/>
                    <a:pt x="10797" y="17371"/>
                    <a:pt x="10819" y="17371"/>
                  </a:cubicBezTo>
                  <a:lnTo>
                    <a:pt x="10842" y="17371"/>
                  </a:lnTo>
                  <a:lnTo>
                    <a:pt x="11025" y="17439"/>
                  </a:lnTo>
                  <a:cubicBezTo>
                    <a:pt x="11093" y="17462"/>
                    <a:pt x="11162" y="17485"/>
                    <a:pt x="11230" y="17507"/>
                  </a:cubicBezTo>
                  <a:lnTo>
                    <a:pt x="11299" y="17507"/>
                  </a:lnTo>
                  <a:cubicBezTo>
                    <a:pt x="11322" y="17530"/>
                    <a:pt x="11344" y="17530"/>
                    <a:pt x="11390" y="17530"/>
                  </a:cubicBezTo>
                  <a:cubicBezTo>
                    <a:pt x="11413" y="17553"/>
                    <a:pt x="11459" y="17576"/>
                    <a:pt x="11504" y="17576"/>
                  </a:cubicBezTo>
                  <a:lnTo>
                    <a:pt x="11664" y="17622"/>
                  </a:lnTo>
                  <a:lnTo>
                    <a:pt x="11824" y="17667"/>
                  </a:lnTo>
                  <a:cubicBezTo>
                    <a:pt x="11824" y="17690"/>
                    <a:pt x="11847" y="17690"/>
                    <a:pt x="11869" y="17690"/>
                  </a:cubicBezTo>
                  <a:lnTo>
                    <a:pt x="11892" y="17690"/>
                  </a:lnTo>
                  <a:lnTo>
                    <a:pt x="11984" y="17713"/>
                  </a:lnTo>
                  <a:lnTo>
                    <a:pt x="12098" y="17759"/>
                  </a:lnTo>
                  <a:cubicBezTo>
                    <a:pt x="12257" y="17781"/>
                    <a:pt x="12394" y="17827"/>
                    <a:pt x="12554" y="17873"/>
                  </a:cubicBezTo>
                  <a:lnTo>
                    <a:pt x="12623" y="17873"/>
                  </a:lnTo>
                  <a:cubicBezTo>
                    <a:pt x="12714" y="17895"/>
                    <a:pt x="12805" y="17918"/>
                    <a:pt x="12897" y="17941"/>
                  </a:cubicBezTo>
                  <a:cubicBezTo>
                    <a:pt x="12942" y="17941"/>
                    <a:pt x="12988" y="17941"/>
                    <a:pt x="13034" y="17964"/>
                  </a:cubicBezTo>
                  <a:cubicBezTo>
                    <a:pt x="13079" y="17964"/>
                    <a:pt x="13125" y="17964"/>
                    <a:pt x="13170" y="17987"/>
                  </a:cubicBezTo>
                  <a:lnTo>
                    <a:pt x="13262" y="17987"/>
                  </a:lnTo>
                  <a:cubicBezTo>
                    <a:pt x="13307" y="17964"/>
                    <a:pt x="13353" y="17918"/>
                    <a:pt x="13353" y="17895"/>
                  </a:cubicBezTo>
                  <a:cubicBezTo>
                    <a:pt x="13353" y="17873"/>
                    <a:pt x="13353" y="17850"/>
                    <a:pt x="13353" y="17850"/>
                  </a:cubicBezTo>
                  <a:lnTo>
                    <a:pt x="13376" y="17850"/>
                  </a:lnTo>
                  <a:cubicBezTo>
                    <a:pt x="13422" y="17850"/>
                    <a:pt x="13444" y="17804"/>
                    <a:pt x="13467" y="17759"/>
                  </a:cubicBezTo>
                  <a:cubicBezTo>
                    <a:pt x="13467" y="17736"/>
                    <a:pt x="13467" y="17736"/>
                    <a:pt x="13467" y="17713"/>
                  </a:cubicBezTo>
                  <a:cubicBezTo>
                    <a:pt x="13490" y="17690"/>
                    <a:pt x="13490" y="17667"/>
                    <a:pt x="13490" y="17622"/>
                  </a:cubicBezTo>
                  <a:cubicBezTo>
                    <a:pt x="13490" y="17576"/>
                    <a:pt x="13467" y="17530"/>
                    <a:pt x="13422" y="17530"/>
                  </a:cubicBezTo>
                  <a:cubicBezTo>
                    <a:pt x="13399" y="17507"/>
                    <a:pt x="13353" y="17507"/>
                    <a:pt x="13330" y="17507"/>
                  </a:cubicBezTo>
                  <a:lnTo>
                    <a:pt x="13034" y="17507"/>
                  </a:lnTo>
                  <a:cubicBezTo>
                    <a:pt x="12919" y="17485"/>
                    <a:pt x="12805" y="17485"/>
                    <a:pt x="12691" y="17462"/>
                  </a:cubicBezTo>
                  <a:lnTo>
                    <a:pt x="12646" y="17462"/>
                  </a:lnTo>
                  <a:cubicBezTo>
                    <a:pt x="12600" y="17462"/>
                    <a:pt x="12531" y="17439"/>
                    <a:pt x="12486" y="17439"/>
                  </a:cubicBezTo>
                  <a:cubicBezTo>
                    <a:pt x="12509" y="17439"/>
                    <a:pt x="12531" y="17416"/>
                    <a:pt x="12577" y="17416"/>
                  </a:cubicBezTo>
                  <a:lnTo>
                    <a:pt x="12714" y="17416"/>
                  </a:lnTo>
                  <a:cubicBezTo>
                    <a:pt x="12760" y="17416"/>
                    <a:pt x="12828" y="17439"/>
                    <a:pt x="12874" y="17439"/>
                  </a:cubicBezTo>
                  <a:cubicBezTo>
                    <a:pt x="12919" y="17439"/>
                    <a:pt x="12965" y="17462"/>
                    <a:pt x="13011" y="17462"/>
                  </a:cubicBezTo>
                  <a:lnTo>
                    <a:pt x="13079" y="17462"/>
                  </a:lnTo>
                  <a:lnTo>
                    <a:pt x="13102" y="17485"/>
                  </a:lnTo>
                  <a:lnTo>
                    <a:pt x="13330" y="17485"/>
                  </a:lnTo>
                  <a:cubicBezTo>
                    <a:pt x="13376" y="17485"/>
                    <a:pt x="13399" y="17462"/>
                    <a:pt x="13444" y="17439"/>
                  </a:cubicBezTo>
                  <a:cubicBezTo>
                    <a:pt x="13536" y="17371"/>
                    <a:pt x="13604" y="17279"/>
                    <a:pt x="13650" y="17165"/>
                  </a:cubicBezTo>
                  <a:lnTo>
                    <a:pt x="13673" y="17165"/>
                  </a:lnTo>
                  <a:cubicBezTo>
                    <a:pt x="13695" y="17097"/>
                    <a:pt x="13741" y="17028"/>
                    <a:pt x="13787" y="16982"/>
                  </a:cubicBezTo>
                  <a:cubicBezTo>
                    <a:pt x="13810" y="16937"/>
                    <a:pt x="13832" y="16891"/>
                    <a:pt x="13878" y="16846"/>
                  </a:cubicBezTo>
                  <a:lnTo>
                    <a:pt x="13901" y="16777"/>
                  </a:lnTo>
                  <a:cubicBezTo>
                    <a:pt x="13924" y="16754"/>
                    <a:pt x="13924" y="16731"/>
                    <a:pt x="13947" y="16709"/>
                  </a:cubicBezTo>
                  <a:cubicBezTo>
                    <a:pt x="13969" y="16663"/>
                    <a:pt x="13992" y="16640"/>
                    <a:pt x="13992" y="16617"/>
                  </a:cubicBezTo>
                  <a:cubicBezTo>
                    <a:pt x="14038" y="16572"/>
                    <a:pt x="14061" y="16526"/>
                    <a:pt x="14083" y="16480"/>
                  </a:cubicBezTo>
                  <a:lnTo>
                    <a:pt x="14106" y="16412"/>
                  </a:lnTo>
                  <a:cubicBezTo>
                    <a:pt x="14152" y="16343"/>
                    <a:pt x="14198" y="16275"/>
                    <a:pt x="14220" y="16206"/>
                  </a:cubicBezTo>
                  <a:cubicBezTo>
                    <a:pt x="14266" y="16138"/>
                    <a:pt x="14335" y="16047"/>
                    <a:pt x="14380" y="15955"/>
                  </a:cubicBezTo>
                  <a:cubicBezTo>
                    <a:pt x="14403" y="15864"/>
                    <a:pt x="14449" y="15796"/>
                    <a:pt x="14494" y="15704"/>
                  </a:cubicBezTo>
                  <a:cubicBezTo>
                    <a:pt x="14608" y="15476"/>
                    <a:pt x="14723" y="15248"/>
                    <a:pt x="14860" y="15042"/>
                  </a:cubicBezTo>
                  <a:cubicBezTo>
                    <a:pt x="14905" y="14974"/>
                    <a:pt x="14951" y="14883"/>
                    <a:pt x="14997" y="14814"/>
                  </a:cubicBezTo>
                  <a:cubicBezTo>
                    <a:pt x="15019" y="14723"/>
                    <a:pt x="15065" y="14654"/>
                    <a:pt x="15111" y="14586"/>
                  </a:cubicBezTo>
                  <a:cubicBezTo>
                    <a:pt x="15179" y="14426"/>
                    <a:pt x="15270" y="14289"/>
                    <a:pt x="15362" y="14129"/>
                  </a:cubicBezTo>
                  <a:cubicBezTo>
                    <a:pt x="15407" y="14061"/>
                    <a:pt x="15430" y="13992"/>
                    <a:pt x="15476" y="13947"/>
                  </a:cubicBezTo>
                  <a:cubicBezTo>
                    <a:pt x="15521" y="13855"/>
                    <a:pt x="15567" y="13764"/>
                    <a:pt x="15613" y="13673"/>
                  </a:cubicBezTo>
                  <a:cubicBezTo>
                    <a:pt x="15636" y="13627"/>
                    <a:pt x="15681" y="13559"/>
                    <a:pt x="15727" y="13490"/>
                  </a:cubicBezTo>
                  <a:cubicBezTo>
                    <a:pt x="15773" y="13422"/>
                    <a:pt x="15818" y="13330"/>
                    <a:pt x="15887" y="13239"/>
                  </a:cubicBezTo>
                  <a:cubicBezTo>
                    <a:pt x="15955" y="13125"/>
                    <a:pt x="16024" y="13011"/>
                    <a:pt x="16092" y="12897"/>
                  </a:cubicBezTo>
                  <a:lnTo>
                    <a:pt x="16161" y="12805"/>
                  </a:lnTo>
                  <a:cubicBezTo>
                    <a:pt x="16252" y="12646"/>
                    <a:pt x="16343" y="12509"/>
                    <a:pt x="16435" y="12349"/>
                  </a:cubicBezTo>
                  <a:cubicBezTo>
                    <a:pt x="16503" y="12235"/>
                    <a:pt x="16594" y="12098"/>
                    <a:pt x="16663" y="11984"/>
                  </a:cubicBezTo>
                  <a:lnTo>
                    <a:pt x="16708" y="11892"/>
                  </a:lnTo>
                  <a:cubicBezTo>
                    <a:pt x="16777" y="11801"/>
                    <a:pt x="16823" y="11710"/>
                    <a:pt x="16868" y="11619"/>
                  </a:cubicBezTo>
                  <a:cubicBezTo>
                    <a:pt x="16914" y="11550"/>
                    <a:pt x="16959" y="11504"/>
                    <a:pt x="16982" y="11436"/>
                  </a:cubicBezTo>
                  <a:cubicBezTo>
                    <a:pt x="17028" y="11367"/>
                    <a:pt x="17051" y="11322"/>
                    <a:pt x="17074" y="11276"/>
                  </a:cubicBezTo>
                  <a:lnTo>
                    <a:pt x="17119" y="11208"/>
                  </a:lnTo>
                  <a:cubicBezTo>
                    <a:pt x="17142" y="11162"/>
                    <a:pt x="17165" y="11116"/>
                    <a:pt x="17188" y="11094"/>
                  </a:cubicBezTo>
                  <a:cubicBezTo>
                    <a:pt x="17211" y="11048"/>
                    <a:pt x="17233" y="11025"/>
                    <a:pt x="17256" y="10979"/>
                  </a:cubicBezTo>
                  <a:cubicBezTo>
                    <a:pt x="17302" y="10888"/>
                    <a:pt x="17348" y="10820"/>
                    <a:pt x="17393" y="10751"/>
                  </a:cubicBezTo>
                  <a:cubicBezTo>
                    <a:pt x="17416" y="10706"/>
                    <a:pt x="17439" y="10660"/>
                    <a:pt x="17462" y="10614"/>
                  </a:cubicBezTo>
                  <a:lnTo>
                    <a:pt x="17507" y="10523"/>
                  </a:lnTo>
                  <a:cubicBezTo>
                    <a:pt x="17530" y="10477"/>
                    <a:pt x="17553" y="10454"/>
                    <a:pt x="17576" y="10409"/>
                  </a:cubicBezTo>
                  <a:cubicBezTo>
                    <a:pt x="17599" y="10363"/>
                    <a:pt x="17621" y="10340"/>
                    <a:pt x="17644" y="10295"/>
                  </a:cubicBezTo>
                  <a:cubicBezTo>
                    <a:pt x="17667" y="10226"/>
                    <a:pt x="17690" y="10181"/>
                    <a:pt x="17713" y="10135"/>
                  </a:cubicBezTo>
                  <a:lnTo>
                    <a:pt x="17781" y="10044"/>
                  </a:lnTo>
                  <a:cubicBezTo>
                    <a:pt x="17850" y="9884"/>
                    <a:pt x="17941" y="9747"/>
                    <a:pt x="18032" y="9587"/>
                  </a:cubicBezTo>
                  <a:cubicBezTo>
                    <a:pt x="18055" y="9541"/>
                    <a:pt x="18078" y="9496"/>
                    <a:pt x="18101" y="9473"/>
                  </a:cubicBezTo>
                  <a:lnTo>
                    <a:pt x="18146" y="9359"/>
                  </a:lnTo>
                  <a:lnTo>
                    <a:pt x="18215" y="9245"/>
                  </a:lnTo>
                  <a:cubicBezTo>
                    <a:pt x="18238" y="9222"/>
                    <a:pt x="18261" y="9176"/>
                    <a:pt x="18283" y="9131"/>
                  </a:cubicBezTo>
                  <a:lnTo>
                    <a:pt x="18375" y="8971"/>
                  </a:lnTo>
                  <a:cubicBezTo>
                    <a:pt x="18443" y="8857"/>
                    <a:pt x="18489" y="8765"/>
                    <a:pt x="18557" y="8651"/>
                  </a:cubicBezTo>
                  <a:cubicBezTo>
                    <a:pt x="18649" y="8491"/>
                    <a:pt x="18740" y="8309"/>
                    <a:pt x="18831" y="8149"/>
                  </a:cubicBezTo>
                  <a:cubicBezTo>
                    <a:pt x="18922" y="8012"/>
                    <a:pt x="18991" y="7852"/>
                    <a:pt x="19082" y="7715"/>
                  </a:cubicBezTo>
                  <a:cubicBezTo>
                    <a:pt x="19128" y="7647"/>
                    <a:pt x="19174" y="7556"/>
                    <a:pt x="19219" y="7487"/>
                  </a:cubicBezTo>
                  <a:cubicBezTo>
                    <a:pt x="19242" y="7442"/>
                    <a:pt x="19265" y="7396"/>
                    <a:pt x="19288" y="7350"/>
                  </a:cubicBezTo>
                  <a:lnTo>
                    <a:pt x="19333" y="7259"/>
                  </a:lnTo>
                  <a:cubicBezTo>
                    <a:pt x="19379" y="7168"/>
                    <a:pt x="19425" y="7099"/>
                    <a:pt x="19470" y="7031"/>
                  </a:cubicBezTo>
                  <a:cubicBezTo>
                    <a:pt x="19493" y="6985"/>
                    <a:pt x="19516" y="6939"/>
                    <a:pt x="19539" y="6894"/>
                  </a:cubicBezTo>
                  <a:lnTo>
                    <a:pt x="19607" y="6802"/>
                  </a:lnTo>
                  <a:cubicBezTo>
                    <a:pt x="19699" y="6643"/>
                    <a:pt x="19790" y="6483"/>
                    <a:pt x="19881" y="6323"/>
                  </a:cubicBezTo>
                  <a:cubicBezTo>
                    <a:pt x="19972" y="6186"/>
                    <a:pt x="20064" y="6049"/>
                    <a:pt x="20132" y="5912"/>
                  </a:cubicBezTo>
                  <a:cubicBezTo>
                    <a:pt x="20178" y="5844"/>
                    <a:pt x="20201" y="5775"/>
                    <a:pt x="20246" y="5707"/>
                  </a:cubicBezTo>
                  <a:cubicBezTo>
                    <a:pt x="20292" y="5638"/>
                    <a:pt x="20360" y="5547"/>
                    <a:pt x="20406" y="5456"/>
                  </a:cubicBezTo>
                  <a:lnTo>
                    <a:pt x="20452" y="5364"/>
                  </a:lnTo>
                  <a:cubicBezTo>
                    <a:pt x="20475" y="5319"/>
                    <a:pt x="20520" y="5273"/>
                    <a:pt x="20543" y="5227"/>
                  </a:cubicBezTo>
                  <a:lnTo>
                    <a:pt x="20589" y="5113"/>
                  </a:lnTo>
                  <a:lnTo>
                    <a:pt x="20657" y="4999"/>
                  </a:lnTo>
                  <a:cubicBezTo>
                    <a:pt x="20726" y="4862"/>
                    <a:pt x="20794" y="4702"/>
                    <a:pt x="20885" y="4566"/>
                  </a:cubicBezTo>
                  <a:cubicBezTo>
                    <a:pt x="20931" y="4497"/>
                    <a:pt x="20977" y="4406"/>
                    <a:pt x="21022" y="4337"/>
                  </a:cubicBezTo>
                  <a:cubicBezTo>
                    <a:pt x="21068" y="4269"/>
                    <a:pt x="21114" y="4178"/>
                    <a:pt x="21137" y="4109"/>
                  </a:cubicBezTo>
                  <a:cubicBezTo>
                    <a:pt x="21205" y="4018"/>
                    <a:pt x="21251" y="3949"/>
                    <a:pt x="21296" y="3858"/>
                  </a:cubicBezTo>
                  <a:cubicBezTo>
                    <a:pt x="21319" y="3789"/>
                    <a:pt x="21342" y="3744"/>
                    <a:pt x="21388" y="3675"/>
                  </a:cubicBezTo>
                  <a:cubicBezTo>
                    <a:pt x="21433" y="3584"/>
                    <a:pt x="21479" y="3516"/>
                    <a:pt x="21525" y="3447"/>
                  </a:cubicBezTo>
                  <a:cubicBezTo>
                    <a:pt x="21570" y="3379"/>
                    <a:pt x="21593" y="3310"/>
                    <a:pt x="21639" y="3242"/>
                  </a:cubicBezTo>
                  <a:cubicBezTo>
                    <a:pt x="21707" y="3128"/>
                    <a:pt x="21753" y="3036"/>
                    <a:pt x="21798" y="2922"/>
                  </a:cubicBezTo>
                  <a:lnTo>
                    <a:pt x="21867" y="2785"/>
                  </a:lnTo>
                  <a:lnTo>
                    <a:pt x="22027" y="2488"/>
                  </a:lnTo>
                  <a:lnTo>
                    <a:pt x="22118" y="2329"/>
                  </a:lnTo>
                  <a:lnTo>
                    <a:pt x="22164" y="2237"/>
                  </a:lnTo>
                  <a:cubicBezTo>
                    <a:pt x="22278" y="2032"/>
                    <a:pt x="22369" y="1827"/>
                    <a:pt x="22483" y="1644"/>
                  </a:cubicBezTo>
                  <a:lnTo>
                    <a:pt x="22506" y="1575"/>
                  </a:lnTo>
                  <a:cubicBezTo>
                    <a:pt x="22552" y="1484"/>
                    <a:pt x="22597" y="1370"/>
                    <a:pt x="22643" y="1279"/>
                  </a:cubicBezTo>
                  <a:cubicBezTo>
                    <a:pt x="22689" y="1210"/>
                    <a:pt x="22711" y="1142"/>
                    <a:pt x="22711" y="1073"/>
                  </a:cubicBezTo>
                  <a:cubicBezTo>
                    <a:pt x="22711" y="1028"/>
                    <a:pt x="22734" y="959"/>
                    <a:pt x="22711" y="914"/>
                  </a:cubicBezTo>
                  <a:cubicBezTo>
                    <a:pt x="22689" y="868"/>
                    <a:pt x="22666" y="845"/>
                    <a:pt x="22643" y="822"/>
                  </a:cubicBezTo>
                  <a:lnTo>
                    <a:pt x="22643" y="799"/>
                  </a:lnTo>
                  <a:cubicBezTo>
                    <a:pt x="22597" y="777"/>
                    <a:pt x="22575" y="731"/>
                    <a:pt x="22552" y="708"/>
                  </a:cubicBezTo>
                  <a:cubicBezTo>
                    <a:pt x="22529" y="685"/>
                    <a:pt x="22483" y="662"/>
                    <a:pt x="22460" y="617"/>
                  </a:cubicBezTo>
                  <a:lnTo>
                    <a:pt x="22415" y="571"/>
                  </a:lnTo>
                  <a:cubicBezTo>
                    <a:pt x="22392" y="548"/>
                    <a:pt x="22369" y="503"/>
                    <a:pt x="22346" y="480"/>
                  </a:cubicBezTo>
                  <a:cubicBezTo>
                    <a:pt x="22323" y="434"/>
                    <a:pt x="22278" y="411"/>
                    <a:pt x="22232" y="366"/>
                  </a:cubicBezTo>
                  <a:cubicBezTo>
                    <a:pt x="22209" y="343"/>
                    <a:pt x="22186" y="320"/>
                    <a:pt x="22164" y="297"/>
                  </a:cubicBezTo>
                  <a:cubicBezTo>
                    <a:pt x="22141" y="274"/>
                    <a:pt x="22095" y="252"/>
                    <a:pt x="22072" y="229"/>
                  </a:cubicBezTo>
                  <a:cubicBezTo>
                    <a:pt x="22050" y="206"/>
                    <a:pt x="22004" y="183"/>
                    <a:pt x="21981" y="137"/>
                  </a:cubicBezTo>
                  <a:lnTo>
                    <a:pt x="21935" y="115"/>
                  </a:lnTo>
                  <a:cubicBezTo>
                    <a:pt x="21890" y="92"/>
                    <a:pt x="21867" y="69"/>
                    <a:pt x="21821" y="69"/>
                  </a:cubicBezTo>
                  <a:cubicBezTo>
                    <a:pt x="21798" y="46"/>
                    <a:pt x="21776" y="23"/>
                    <a:pt x="217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6220" y="2650669"/>
              <a:ext cx="240127" cy="419886"/>
            </a:xfrm>
            <a:custGeom>
              <a:avLst/>
              <a:gdLst/>
              <a:ahLst/>
              <a:cxnLst/>
              <a:rect l="l" t="t" r="r" b="b"/>
              <a:pathLst>
                <a:path w="4292" h="7505" extrusionOk="0">
                  <a:moveTo>
                    <a:pt x="4224" y="0"/>
                  </a:moveTo>
                  <a:cubicBezTo>
                    <a:pt x="4224" y="0"/>
                    <a:pt x="4201" y="0"/>
                    <a:pt x="4201" y="23"/>
                  </a:cubicBezTo>
                  <a:cubicBezTo>
                    <a:pt x="4132" y="115"/>
                    <a:pt x="4087" y="206"/>
                    <a:pt x="4041" y="297"/>
                  </a:cubicBezTo>
                  <a:cubicBezTo>
                    <a:pt x="3972" y="411"/>
                    <a:pt x="3904" y="525"/>
                    <a:pt x="3858" y="617"/>
                  </a:cubicBezTo>
                  <a:cubicBezTo>
                    <a:pt x="3721" y="845"/>
                    <a:pt x="3584" y="1073"/>
                    <a:pt x="3447" y="1302"/>
                  </a:cubicBezTo>
                  <a:cubicBezTo>
                    <a:pt x="3196" y="1735"/>
                    <a:pt x="2945" y="2169"/>
                    <a:pt x="2671" y="2625"/>
                  </a:cubicBezTo>
                  <a:cubicBezTo>
                    <a:pt x="2420" y="3059"/>
                    <a:pt x="2146" y="3516"/>
                    <a:pt x="1873" y="3972"/>
                  </a:cubicBezTo>
                  <a:cubicBezTo>
                    <a:pt x="1621" y="4429"/>
                    <a:pt x="1370" y="4862"/>
                    <a:pt x="1119" y="5296"/>
                  </a:cubicBezTo>
                  <a:cubicBezTo>
                    <a:pt x="891" y="5684"/>
                    <a:pt x="663" y="6095"/>
                    <a:pt x="457" y="6483"/>
                  </a:cubicBezTo>
                  <a:cubicBezTo>
                    <a:pt x="366" y="6643"/>
                    <a:pt x="275" y="6802"/>
                    <a:pt x="183" y="6962"/>
                  </a:cubicBezTo>
                  <a:cubicBezTo>
                    <a:pt x="138" y="7053"/>
                    <a:pt x="92" y="7122"/>
                    <a:pt x="46" y="7190"/>
                  </a:cubicBezTo>
                  <a:lnTo>
                    <a:pt x="24" y="7236"/>
                  </a:lnTo>
                  <a:cubicBezTo>
                    <a:pt x="1" y="7282"/>
                    <a:pt x="1" y="7327"/>
                    <a:pt x="1" y="7350"/>
                  </a:cubicBezTo>
                  <a:cubicBezTo>
                    <a:pt x="1" y="7419"/>
                    <a:pt x="46" y="7464"/>
                    <a:pt x="92" y="7487"/>
                  </a:cubicBezTo>
                  <a:cubicBezTo>
                    <a:pt x="115" y="7499"/>
                    <a:pt x="143" y="7504"/>
                    <a:pt x="172" y="7504"/>
                  </a:cubicBezTo>
                  <a:cubicBezTo>
                    <a:pt x="201" y="7504"/>
                    <a:pt x="229" y="7499"/>
                    <a:pt x="252" y="7487"/>
                  </a:cubicBezTo>
                  <a:cubicBezTo>
                    <a:pt x="298" y="7442"/>
                    <a:pt x="320" y="7396"/>
                    <a:pt x="366" y="7327"/>
                  </a:cubicBezTo>
                  <a:cubicBezTo>
                    <a:pt x="412" y="7259"/>
                    <a:pt x="457" y="7168"/>
                    <a:pt x="480" y="7099"/>
                  </a:cubicBezTo>
                  <a:cubicBezTo>
                    <a:pt x="594" y="6917"/>
                    <a:pt x="686" y="6757"/>
                    <a:pt x="777" y="6574"/>
                  </a:cubicBezTo>
                  <a:cubicBezTo>
                    <a:pt x="1005" y="6163"/>
                    <a:pt x="1256" y="5730"/>
                    <a:pt x="1484" y="5296"/>
                  </a:cubicBezTo>
                  <a:cubicBezTo>
                    <a:pt x="1713" y="4862"/>
                    <a:pt x="1964" y="4406"/>
                    <a:pt x="2215" y="3949"/>
                  </a:cubicBezTo>
                  <a:cubicBezTo>
                    <a:pt x="2443" y="3493"/>
                    <a:pt x="2694" y="3036"/>
                    <a:pt x="2945" y="2557"/>
                  </a:cubicBezTo>
                  <a:cubicBezTo>
                    <a:pt x="3174" y="2146"/>
                    <a:pt x="3379" y="1712"/>
                    <a:pt x="3607" y="1302"/>
                  </a:cubicBezTo>
                  <a:cubicBezTo>
                    <a:pt x="3721" y="1073"/>
                    <a:pt x="3835" y="868"/>
                    <a:pt x="3950" y="640"/>
                  </a:cubicBezTo>
                  <a:cubicBezTo>
                    <a:pt x="4018" y="548"/>
                    <a:pt x="4064" y="434"/>
                    <a:pt x="4109" y="343"/>
                  </a:cubicBezTo>
                  <a:cubicBezTo>
                    <a:pt x="4178" y="252"/>
                    <a:pt x="4224" y="160"/>
                    <a:pt x="4269" y="69"/>
                  </a:cubicBezTo>
                  <a:cubicBezTo>
                    <a:pt x="4292" y="46"/>
                    <a:pt x="4269" y="23"/>
                    <a:pt x="424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74306" y="3100158"/>
              <a:ext cx="20477" cy="19246"/>
            </a:xfrm>
            <a:custGeom>
              <a:avLst/>
              <a:gdLst/>
              <a:ahLst/>
              <a:cxnLst/>
              <a:rect l="l" t="t" r="r" b="b"/>
              <a:pathLst>
                <a:path w="366" h="344" extrusionOk="0">
                  <a:moveTo>
                    <a:pt x="160" y="1"/>
                  </a:moveTo>
                  <a:cubicBezTo>
                    <a:pt x="69" y="1"/>
                    <a:pt x="1" y="92"/>
                    <a:pt x="1" y="184"/>
                  </a:cubicBezTo>
                  <a:cubicBezTo>
                    <a:pt x="1" y="229"/>
                    <a:pt x="24" y="275"/>
                    <a:pt x="69" y="321"/>
                  </a:cubicBezTo>
                  <a:cubicBezTo>
                    <a:pt x="92" y="343"/>
                    <a:pt x="138" y="343"/>
                    <a:pt x="183" y="343"/>
                  </a:cubicBezTo>
                  <a:cubicBezTo>
                    <a:pt x="275" y="343"/>
                    <a:pt x="366" y="252"/>
                    <a:pt x="343" y="161"/>
                  </a:cubicBezTo>
                  <a:cubicBezTo>
                    <a:pt x="343" y="115"/>
                    <a:pt x="320" y="69"/>
                    <a:pt x="297" y="47"/>
                  </a:cubicBezTo>
                  <a:cubicBezTo>
                    <a:pt x="252" y="24"/>
                    <a:pt x="206" y="1"/>
                    <a:pt x="16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659192" y="1931676"/>
              <a:ext cx="536425" cy="947639"/>
            </a:xfrm>
            <a:custGeom>
              <a:avLst/>
              <a:gdLst/>
              <a:ahLst/>
              <a:cxnLst/>
              <a:rect l="l" t="t" r="r" b="b"/>
              <a:pathLst>
                <a:path w="9588" h="16938" extrusionOk="0">
                  <a:moveTo>
                    <a:pt x="9473" y="1"/>
                  </a:moveTo>
                  <a:cubicBezTo>
                    <a:pt x="9428" y="1"/>
                    <a:pt x="9405" y="24"/>
                    <a:pt x="9382" y="47"/>
                  </a:cubicBezTo>
                  <a:cubicBezTo>
                    <a:pt x="9154" y="457"/>
                    <a:pt x="8903" y="868"/>
                    <a:pt x="8674" y="1256"/>
                  </a:cubicBezTo>
                  <a:cubicBezTo>
                    <a:pt x="8446" y="1667"/>
                    <a:pt x="8218" y="2055"/>
                    <a:pt x="7990" y="2466"/>
                  </a:cubicBezTo>
                  <a:cubicBezTo>
                    <a:pt x="7487" y="3333"/>
                    <a:pt x="7031" y="4178"/>
                    <a:pt x="6552" y="5045"/>
                  </a:cubicBezTo>
                  <a:cubicBezTo>
                    <a:pt x="5570" y="6780"/>
                    <a:pt x="4589" y="8515"/>
                    <a:pt x="3607" y="10272"/>
                  </a:cubicBezTo>
                  <a:cubicBezTo>
                    <a:pt x="2626" y="12030"/>
                    <a:pt x="1644" y="13787"/>
                    <a:pt x="663" y="15545"/>
                  </a:cubicBezTo>
                  <a:cubicBezTo>
                    <a:pt x="503" y="15819"/>
                    <a:pt x="343" y="16093"/>
                    <a:pt x="206" y="16367"/>
                  </a:cubicBezTo>
                  <a:cubicBezTo>
                    <a:pt x="160" y="16435"/>
                    <a:pt x="115" y="16526"/>
                    <a:pt x="92" y="16595"/>
                  </a:cubicBezTo>
                  <a:cubicBezTo>
                    <a:pt x="69" y="16640"/>
                    <a:pt x="46" y="16686"/>
                    <a:pt x="24" y="16709"/>
                  </a:cubicBezTo>
                  <a:cubicBezTo>
                    <a:pt x="1" y="16777"/>
                    <a:pt x="24" y="16846"/>
                    <a:pt x="69" y="16892"/>
                  </a:cubicBezTo>
                  <a:cubicBezTo>
                    <a:pt x="92" y="16914"/>
                    <a:pt x="138" y="16937"/>
                    <a:pt x="183" y="16937"/>
                  </a:cubicBezTo>
                  <a:cubicBezTo>
                    <a:pt x="206" y="16937"/>
                    <a:pt x="252" y="16914"/>
                    <a:pt x="275" y="16869"/>
                  </a:cubicBezTo>
                  <a:cubicBezTo>
                    <a:pt x="297" y="16869"/>
                    <a:pt x="297" y="16846"/>
                    <a:pt x="320" y="16823"/>
                  </a:cubicBezTo>
                  <a:cubicBezTo>
                    <a:pt x="343" y="16777"/>
                    <a:pt x="366" y="16755"/>
                    <a:pt x="389" y="16709"/>
                  </a:cubicBezTo>
                  <a:cubicBezTo>
                    <a:pt x="434" y="16640"/>
                    <a:pt x="480" y="16572"/>
                    <a:pt x="526" y="16481"/>
                  </a:cubicBezTo>
                  <a:cubicBezTo>
                    <a:pt x="663" y="16252"/>
                    <a:pt x="800" y="16001"/>
                    <a:pt x="937" y="15750"/>
                  </a:cubicBezTo>
                  <a:cubicBezTo>
                    <a:pt x="1439" y="14860"/>
                    <a:pt x="1918" y="13970"/>
                    <a:pt x="2420" y="13080"/>
                  </a:cubicBezTo>
                  <a:cubicBezTo>
                    <a:pt x="3379" y="11368"/>
                    <a:pt x="4338" y="9633"/>
                    <a:pt x="5296" y="7898"/>
                  </a:cubicBezTo>
                  <a:cubicBezTo>
                    <a:pt x="5798" y="7008"/>
                    <a:pt x="6278" y="6118"/>
                    <a:pt x="6780" y="5228"/>
                  </a:cubicBezTo>
                  <a:cubicBezTo>
                    <a:pt x="7259" y="4383"/>
                    <a:pt x="7738" y="3516"/>
                    <a:pt x="8218" y="2671"/>
                  </a:cubicBezTo>
                  <a:cubicBezTo>
                    <a:pt x="8446" y="2261"/>
                    <a:pt x="8651" y="1850"/>
                    <a:pt x="8880" y="1416"/>
                  </a:cubicBezTo>
                  <a:cubicBezTo>
                    <a:pt x="9108" y="1005"/>
                    <a:pt x="9336" y="571"/>
                    <a:pt x="9564" y="138"/>
                  </a:cubicBezTo>
                  <a:cubicBezTo>
                    <a:pt x="9587" y="92"/>
                    <a:pt x="9564" y="24"/>
                    <a:pt x="951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548078" y="1934250"/>
              <a:ext cx="416361" cy="690168"/>
            </a:xfrm>
            <a:custGeom>
              <a:avLst/>
              <a:gdLst/>
              <a:ahLst/>
              <a:cxnLst/>
              <a:rect l="l" t="t" r="r" b="b"/>
              <a:pathLst>
                <a:path w="7442" h="12336" extrusionOk="0">
                  <a:moveTo>
                    <a:pt x="7076" y="1"/>
                  </a:moveTo>
                  <a:cubicBezTo>
                    <a:pt x="7008" y="1"/>
                    <a:pt x="6917" y="1"/>
                    <a:pt x="6825" y="23"/>
                  </a:cubicBezTo>
                  <a:lnTo>
                    <a:pt x="6848" y="23"/>
                  </a:lnTo>
                  <a:cubicBezTo>
                    <a:pt x="6802" y="23"/>
                    <a:pt x="6757" y="46"/>
                    <a:pt x="6711" y="69"/>
                  </a:cubicBezTo>
                  <a:lnTo>
                    <a:pt x="6643" y="69"/>
                  </a:lnTo>
                  <a:cubicBezTo>
                    <a:pt x="6597" y="92"/>
                    <a:pt x="6574" y="115"/>
                    <a:pt x="6551" y="160"/>
                  </a:cubicBezTo>
                  <a:cubicBezTo>
                    <a:pt x="6529" y="183"/>
                    <a:pt x="6529" y="229"/>
                    <a:pt x="6551" y="274"/>
                  </a:cubicBezTo>
                  <a:lnTo>
                    <a:pt x="6574" y="274"/>
                  </a:lnTo>
                  <a:cubicBezTo>
                    <a:pt x="6551" y="274"/>
                    <a:pt x="6551" y="297"/>
                    <a:pt x="6551" y="297"/>
                  </a:cubicBezTo>
                  <a:cubicBezTo>
                    <a:pt x="6529" y="320"/>
                    <a:pt x="6529" y="343"/>
                    <a:pt x="6506" y="366"/>
                  </a:cubicBezTo>
                  <a:cubicBezTo>
                    <a:pt x="6460" y="411"/>
                    <a:pt x="6437" y="457"/>
                    <a:pt x="6392" y="525"/>
                  </a:cubicBezTo>
                  <a:cubicBezTo>
                    <a:pt x="6323" y="640"/>
                    <a:pt x="6255" y="754"/>
                    <a:pt x="6186" y="868"/>
                  </a:cubicBezTo>
                  <a:cubicBezTo>
                    <a:pt x="6118" y="959"/>
                    <a:pt x="6049" y="1096"/>
                    <a:pt x="6004" y="1210"/>
                  </a:cubicBezTo>
                  <a:cubicBezTo>
                    <a:pt x="5981" y="1256"/>
                    <a:pt x="5958" y="1302"/>
                    <a:pt x="5912" y="1347"/>
                  </a:cubicBezTo>
                  <a:cubicBezTo>
                    <a:pt x="5912" y="1393"/>
                    <a:pt x="5889" y="1416"/>
                    <a:pt x="5889" y="1439"/>
                  </a:cubicBezTo>
                  <a:cubicBezTo>
                    <a:pt x="5889" y="1439"/>
                    <a:pt x="5867" y="1439"/>
                    <a:pt x="5867" y="1461"/>
                  </a:cubicBezTo>
                  <a:cubicBezTo>
                    <a:pt x="5867" y="1461"/>
                    <a:pt x="5844" y="1484"/>
                    <a:pt x="5844" y="1507"/>
                  </a:cubicBezTo>
                  <a:cubicBezTo>
                    <a:pt x="5798" y="1575"/>
                    <a:pt x="5752" y="1644"/>
                    <a:pt x="5707" y="1712"/>
                  </a:cubicBezTo>
                  <a:cubicBezTo>
                    <a:pt x="5593" y="1895"/>
                    <a:pt x="5501" y="2055"/>
                    <a:pt x="5387" y="2237"/>
                  </a:cubicBezTo>
                  <a:cubicBezTo>
                    <a:pt x="5205" y="2557"/>
                    <a:pt x="5022" y="2876"/>
                    <a:pt x="4862" y="3196"/>
                  </a:cubicBezTo>
                  <a:cubicBezTo>
                    <a:pt x="4839" y="3242"/>
                    <a:pt x="4817" y="3310"/>
                    <a:pt x="4771" y="3356"/>
                  </a:cubicBezTo>
                  <a:cubicBezTo>
                    <a:pt x="4611" y="3630"/>
                    <a:pt x="4451" y="3904"/>
                    <a:pt x="4292" y="4178"/>
                  </a:cubicBezTo>
                  <a:cubicBezTo>
                    <a:pt x="4200" y="4337"/>
                    <a:pt x="4132" y="4474"/>
                    <a:pt x="4041" y="4611"/>
                  </a:cubicBezTo>
                  <a:cubicBezTo>
                    <a:pt x="3949" y="4771"/>
                    <a:pt x="3858" y="4954"/>
                    <a:pt x="3767" y="5113"/>
                  </a:cubicBezTo>
                  <a:cubicBezTo>
                    <a:pt x="3767" y="5159"/>
                    <a:pt x="3744" y="5182"/>
                    <a:pt x="3721" y="5227"/>
                  </a:cubicBezTo>
                  <a:cubicBezTo>
                    <a:pt x="3698" y="5227"/>
                    <a:pt x="3675" y="5227"/>
                    <a:pt x="3653" y="5250"/>
                  </a:cubicBezTo>
                  <a:cubicBezTo>
                    <a:pt x="3607" y="5342"/>
                    <a:pt x="3561" y="5410"/>
                    <a:pt x="3516" y="5501"/>
                  </a:cubicBezTo>
                  <a:cubicBezTo>
                    <a:pt x="3470" y="5570"/>
                    <a:pt x="3424" y="5638"/>
                    <a:pt x="3379" y="5730"/>
                  </a:cubicBezTo>
                  <a:cubicBezTo>
                    <a:pt x="3287" y="5889"/>
                    <a:pt x="3196" y="6049"/>
                    <a:pt x="3105" y="6209"/>
                  </a:cubicBezTo>
                  <a:cubicBezTo>
                    <a:pt x="3013" y="6392"/>
                    <a:pt x="2922" y="6551"/>
                    <a:pt x="2831" y="6734"/>
                  </a:cubicBezTo>
                  <a:cubicBezTo>
                    <a:pt x="2808" y="6780"/>
                    <a:pt x="2785" y="6825"/>
                    <a:pt x="2762" y="6871"/>
                  </a:cubicBezTo>
                  <a:cubicBezTo>
                    <a:pt x="2740" y="6917"/>
                    <a:pt x="2717" y="6939"/>
                    <a:pt x="2694" y="6962"/>
                  </a:cubicBezTo>
                  <a:cubicBezTo>
                    <a:pt x="2648" y="7076"/>
                    <a:pt x="2580" y="7168"/>
                    <a:pt x="2534" y="7259"/>
                  </a:cubicBezTo>
                  <a:cubicBezTo>
                    <a:pt x="2488" y="7350"/>
                    <a:pt x="2443" y="7419"/>
                    <a:pt x="2397" y="7510"/>
                  </a:cubicBezTo>
                  <a:cubicBezTo>
                    <a:pt x="2352" y="7578"/>
                    <a:pt x="2329" y="7647"/>
                    <a:pt x="2283" y="7715"/>
                  </a:cubicBezTo>
                  <a:cubicBezTo>
                    <a:pt x="2237" y="7807"/>
                    <a:pt x="2192" y="7875"/>
                    <a:pt x="2146" y="7967"/>
                  </a:cubicBezTo>
                  <a:cubicBezTo>
                    <a:pt x="2032" y="8172"/>
                    <a:pt x="1941" y="8377"/>
                    <a:pt x="1827" y="8583"/>
                  </a:cubicBezTo>
                  <a:cubicBezTo>
                    <a:pt x="1827" y="8606"/>
                    <a:pt x="1827" y="8628"/>
                    <a:pt x="1804" y="8628"/>
                  </a:cubicBezTo>
                  <a:cubicBezTo>
                    <a:pt x="1804" y="8651"/>
                    <a:pt x="1804" y="8651"/>
                    <a:pt x="1804" y="8651"/>
                  </a:cubicBezTo>
                  <a:cubicBezTo>
                    <a:pt x="1758" y="8720"/>
                    <a:pt x="1712" y="8788"/>
                    <a:pt x="1667" y="8857"/>
                  </a:cubicBezTo>
                  <a:cubicBezTo>
                    <a:pt x="1484" y="9176"/>
                    <a:pt x="1279" y="9496"/>
                    <a:pt x="1096" y="9815"/>
                  </a:cubicBezTo>
                  <a:cubicBezTo>
                    <a:pt x="1028" y="9952"/>
                    <a:pt x="959" y="10089"/>
                    <a:pt x="868" y="10226"/>
                  </a:cubicBezTo>
                  <a:cubicBezTo>
                    <a:pt x="845" y="10295"/>
                    <a:pt x="799" y="10363"/>
                    <a:pt x="754" y="10454"/>
                  </a:cubicBezTo>
                  <a:cubicBezTo>
                    <a:pt x="708" y="10546"/>
                    <a:pt x="662" y="10637"/>
                    <a:pt x="594" y="10728"/>
                  </a:cubicBezTo>
                  <a:cubicBezTo>
                    <a:pt x="571" y="10774"/>
                    <a:pt x="548" y="10843"/>
                    <a:pt x="525" y="10888"/>
                  </a:cubicBezTo>
                  <a:cubicBezTo>
                    <a:pt x="480" y="10957"/>
                    <a:pt x="434" y="11025"/>
                    <a:pt x="411" y="11094"/>
                  </a:cubicBezTo>
                  <a:lnTo>
                    <a:pt x="297" y="11322"/>
                  </a:lnTo>
                  <a:cubicBezTo>
                    <a:pt x="252" y="11390"/>
                    <a:pt x="229" y="11436"/>
                    <a:pt x="206" y="11504"/>
                  </a:cubicBezTo>
                  <a:cubicBezTo>
                    <a:pt x="160" y="11573"/>
                    <a:pt x="137" y="11641"/>
                    <a:pt x="115" y="11710"/>
                  </a:cubicBezTo>
                  <a:cubicBezTo>
                    <a:pt x="92" y="11733"/>
                    <a:pt x="92" y="11778"/>
                    <a:pt x="69" y="11801"/>
                  </a:cubicBezTo>
                  <a:cubicBezTo>
                    <a:pt x="46" y="11847"/>
                    <a:pt x="23" y="11892"/>
                    <a:pt x="23" y="11938"/>
                  </a:cubicBezTo>
                  <a:cubicBezTo>
                    <a:pt x="0" y="11984"/>
                    <a:pt x="46" y="12052"/>
                    <a:pt x="92" y="12075"/>
                  </a:cubicBezTo>
                  <a:cubicBezTo>
                    <a:pt x="92" y="12075"/>
                    <a:pt x="92" y="12098"/>
                    <a:pt x="69" y="12121"/>
                  </a:cubicBezTo>
                  <a:cubicBezTo>
                    <a:pt x="69" y="12144"/>
                    <a:pt x="46" y="12189"/>
                    <a:pt x="46" y="12212"/>
                  </a:cubicBezTo>
                  <a:cubicBezTo>
                    <a:pt x="46" y="12235"/>
                    <a:pt x="69" y="12258"/>
                    <a:pt x="92" y="12281"/>
                  </a:cubicBezTo>
                  <a:cubicBezTo>
                    <a:pt x="104" y="12318"/>
                    <a:pt x="145" y="12335"/>
                    <a:pt x="190" y="12335"/>
                  </a:cubicBezTo>
                  <a:cubicBezTo>
                    <a:pt x="226" y="12335"/>
                    <a:pt x="266" y="12324"/>
                    <a:pt x="297" y="12303"/>
                  </a:cubicBezTo>
                  <a:cubicBezTo>
                    <a:pt x="320" y="12235"/>
                    <a:pt x="366" y="12189"/>
                    <a:pt x="389" y="12144"/>
                  </a:cubicBezTo>
                  <a:lnTo>
                    <a:pt x="411" y="12121"/>
                  </a:lnTo>
                  <a:cubicBezTo>
                    <a:pt x="427" y="12137"/>
                    <a:pt x="444" y="12153"/>
                    <a:pt x="468" y="12153"/>
                  </a:cubicBezTo>
                  <a:cubicBezTo>
                    <a:pt x="478" y="12153"/>
                    <a:pt x="489" y="12150"/>
                    <a:pt x="503" y="12144"/>
                  </a:cubicBezTo>
                  <a:cubicBezTo>
                    <a:pt x="548" y="12144"/>
                    <a:pt x="594" y="12121"/>
                    <a:pt x="617" y="12075"/>
                  </a:cubicBezTo>
                  <a:cubicBezTo>
                    <a:pt x="640" y="12052"/>
                    <a:pt x="640" y="12029"/>
                    <a:pt x="662" y="12029"/>
                  </a:cubicBezTo>
                  <a:lnTo>
                    <a:pt x="685" y="12029"/>
                  </a:lnTo>
                  <a:cubicBezTo>
                    <a:pt x="708" y="12007"/>
                    <a:pt x="754" y="12007"/>
                    <a:pt x="777" y="11961"/>
                  </a:cubicBezTo>
                  <a:cubicBezTo>
                    <a:pt x="822" y="11892"/>
                    <a:pt x="891" y="11801"/>
                    <a:pt x="936" y="11710"/>
                  </a:cubicBezTo>
                  <a:cubicBezTo>
                    <a:pt x="982" y="11641"/>
                    <a:pt x="1028" y="11550"/>
                    <a:pt x="1073" y="11482"/>
                  </a:cubicBezTo>
                  <a:cubicBezTo>
                    <a:pt x="1165" y="11299"/>
                    <a:pt x="1256" y="11139"/>
                    <a:pt x="1347" y="10957"/>
                  </a:cubicBezTo>
                  <a:cubicBezTo>
                    <a:pt x="1393" y="10865"/>
                    <a:pt x="1416" y="10797"/>
                    <a:pt x="1461" y="10706"/>
                  </a:cubicBezTo>
                  <a:cubicBezTo>
                    <a:pt x="1507" y="10614"/>
                    <a:pt x="1553" y="10523"/>
                    <a:pt x="1598" y="10432"/>
                  </a:cubicBezTo>
                  <a:cubicBezTo>
                    <a:pt x="1644" y="10363"/>
                    <a:pt x="1690" y="10295"/>
                    <a:pt x="1735" y="10203"/>
                  </a:cubicBezTo>
                  <a:cubicBezTo>
                    <a:pt x="1758" y="10135"/>
                    <a:pt x="1804" y="10066"/>
                    <a:pt x="1827" y="9998"/>
                  </a:cubicBezTo>
                  <a:cubicBezTo>
                    <a:pt x="1941" y="9815"/>
                    <a:pt x="2055" y="9633"/>
                    <a:pt x="2169" y="9450"/>
                  </a:cubicBezTo>
                  <a:cubicBezTo>
                    <a:pt x="2192" y="9382"/>
                    <a:pt x="2237" y="9313"/>
                    <a:pt x="2283" y="9245"/>
                  </a:cubicBezTo>
                  <a:cubicBezTo>
                    <a:pt x="2283" y="9222"/>
                    <a:pt x="2306" y="9199"/>
                    <a:pt x="2306" y="9199"/>
                  </a:cubicBezTo>
                  <a:cubicBezTo>
                    <a:pt x="2352" y="9108"/>
                    <a:pt x="2397" y="9039"/>
                    <a:pt x="2443" y="8971"/>
                  </a:cubicBezTo>
                  <a:cubicBezTo>
                    <a:pt x="2443" y="8948"/>
                    <a:pt x="2443" y="8948"/>
                    <a:pt x="2466" y="8925"/>
                  </a:cubicBezTo>
                  <a:cubicBezTo>
                    <a:pt x="2466" y="8902"/>
                    <a:pt x="2488" y="8880"/>
                    <a:pt x="2488" y="8857"/>
                  </a:cubicBezTo>
                  <a:cubicBezTo>
                    <a:pt x="2488" y="8811"/>
                    <a:pt x="2488" y="8765"/>
                    <a:pt x="2466" y="8743"/>
                  </a:cubicBezTo>
                  <a:cubicBezTo>
                    <a:pt x="2488" y="8697"/>
                    <a:pt x="2511" y="8674"/>
                    <a:pt x="2534" y="8651"/>
                  </a:cubicBezTo>
                  <a:cubicBezTo>
                    <a:pt x="2557" y="8606"/>
                    <a:pt x="2557" y="8583"/>
                    <a:pt x="2580" y="8560"/>
                  </a:cubicBezTo>
                  <a:cubicBezTo>
                    <a:pt x="2603" y="8560"/>
                    <a:pt x="2625" y="8560"/>
                    <a:pt x="2648" y="8537"/>
                  </a:cubicBezTo>
                  <a:cubicBezTo>
                    <a:pt x="2671" y="8537"/>
                    <a:pt x="2694" y="8514"/>
                    <a:pt x="2717" y="8469"/>
                  </a:cubicBezTo>
                  <a:cubicBezTo>
                    <a:pt x="2762" y="8400"/>
                    <a:pt x="2808" y="8332"/>
                    <a:pt x="2854" y="8240"/>
                  </a:cubicBezTo>
                  <a:cubicBezTo>
                    <a:pt x="2876" y="8172"/>
                    <a:pt x="2922" y="8081"/>
                    <a:pt x="2968" y="7989"/>
                  </a:cubicBezTo>
                  <a:cubicBezTo>
                    <a:pt x="3059" y="7830"/>
                    <a:pt x="3150" y="7670"/>
                    <a:pt x="3242" y="7487"/>
                  </a:cubicBezTo>
                  <a:cubicBezTo>
                    <a:pt x="3310" y="7350"/>
                    <a:pt x="3401" y="7190"/>
                    <a:pt x="3470" y="7031"/>
                  </a:cubicBezTo>
                  <a:lnTo>
                    <a:pt x="3493" y="7031"/>
                  </a:lnTo>
                  <a:cubicBezTo>
                    <a:pt x="3516" y="7008"/>
                    <a:pt x="3516" y="6985"/>
                    <a:pt x="3538" y="6962"/>
                  </a:cubicBezTo>
                  <a:cubicBezTo>
                    <a:pt x="3561" y="6939"/>
                    <a:pt x="3561" y="6917"/>
                    <a:pt x="3561" y="6894"/>
                  </a:cubicBezTo>
                  <a:cubicBezTo>
                    <a:pt x="3584" y="6871"/>
                    <a:pt x="3584" y="6848"/>
                    <a:pt x="3584" y="6848"/>
                  </a:cubicBezTo>
                  <a:cubicBezTo>
                    <a:pt x="3630" y="6780"/>
                    <a:pt x="3653" y="6734"/>
                    <a:pt x="3675" y="6688"/>
                  </a:cubicBezTo>
                  <a:cubicBezTo>
                    <a:pt x="3721" y="6620"/>
                    <a:pt x="3744" y="6551"/>
                    <a:pt x="3789" y="6483"/>
                  </a:cubicBezTo>
                  <a:cubicBezTo>
                    <a:pt x="3881" y="6300"/>
                    <a:pt x="3972" y="6141"/>
                    <a:pt x="4086" y="5981"/>
                  </a:cubicBezTo>
                  <a:cubicBezTo>
                    <a:pt x="4178" y="5844"/>
                    <a:pt x="4269" y="5684"/>
                    <a:pt x="4337" y="5524"/>
                  </a:cubicBezTo>
                  <a:cubicBezTo>
                    <a:pt x="4451" y="5364"/>
                    <a:pt x="4543" y="5205"/>
                    <a:pt x="4634" y="5068"/>
                  </a:cubicBezTo>
                  <a:cubicBezTo>
                    <a:pt x="4725" y="4908"/>
                    <a:pt x="4817" y="4748"/>
                    <a:pt x="4908" y="4588"/>
                  </a:cubicBezTo>
                  <a:cubicBezTo>
                    <a:pt x="5022" y="4406"/>
                    <a:pt x="5136" y="4223"/>
                    <a:pt x="5227" y="4018"/>
                  </a:cubicBezTo>
                  <a:cubicBezTo>
                    <a:pt x="5227" y="3972"/>
                    <a:pt x="5227" y="3926"/>
                    <a:pt x="5205" y="3904"/>
                  </a:cubicBezTo>
                  <a:cubicBezTo>
                    <a:pt x="5205" y="3881"/>
                    <a:pt x="5227" y="3858"/>
                    <a:pt x="5205" y="3835"/>
                  </a:cubicBezTo>
                  <a:cubicBezTo>
                    <a:pt x="5364" y="3516"/>
                    <a:pt x="5547" y="3196"/>
                    <a:pt x="5752" y="2876"/>
                  </a:cubicBezTo>
                  <a:cubicBezTo>
                    <a:pt x="5844" y="2717"/>
                    <a:pt x="5935" y="2557"/>
                    <a:pt x="6049" y="2397"/>
                  </a:cubicBezTo>
                  <a:cubicBezTo>
                    <a:pt x="6141" y="2237"/>
                    <a:pt x="6232" y="2078"/>
                    <a:pt x="6346" y="1918"/>
                  </a:cubicBezTo>
                  <a:cubicBezTo>
                    <a:pt x="6346" y="1895"/>
                    <a:pt x="6369" y="1872"/>
                    <a:pt x="6369" y="1849"/>
                  </a:cubicBezTo>
                  <a:cubicBezTo>
                    <a:pt x="6414" y="1849"/>
                    <a:pt x="6437" y="1827"/>
                    <a:pt x="6460" y="1804"/>
                  </a:cubicBezTo>
                  <a:cubicBezTo>
                    <a:pt x="6529" y="1690"/>
                    <a:pt x="6597" y="1575"/>
                    <a:pt x="6665" y="1461"/>
                  </a:cubicBezTo>
                  <a:cubicBezTo>
                    <a:pt x="6734" y="1347"/>
                    <a:pt x="6802" y="1256"/>
                    <a:pt x="6848" y="1142"/>
                  </a:cubicBezTo>
                  <a:cubicBezTo>
                    <a:pt x="6917" y="1028"/>
                    <a:pt x="6985" y="914"/>
                    <a:pt x="7076" y="799"/>
                  </a:cubicBezTo>
                  <a:cubicBezTo>
                    <a:pt x="7122" y="708"/>
                    <a:pt x="7190" y="594"/>
                    <a:pt x="7236" y="503"/>
                  </a:cubicBezTo>
                  <a:cubicBezTo>
                    <a:pt x="7259" y="457"/>
                    <a:pt x="7259" y="411"/>
                    <a:pt x="7236" y="389"/>
                  </a:cubicBezTo>
                  <a:cubicBezTo>
                    <a:pt x="7259" y="366"/>
                    <a:pt x="7259" y="366"/>
                    <a:pt x="7259" y="366"/>
                  </a:cubicBezTo>
                  <a:cubicBezTo>
                    <a:pt x="7282" y="343"/>
                    <a:pt x="7305" y="297"/>
                    <a:pt x="7305" y="274"/>
                  </a:cubicBezTo>
                  <a:cubicBezTo>
                    <a:pt x="7305" y="274"/>
                    <a:pt x="7305" y="252"/>
                    <a:pt x="7305" y="229"/>
                  </a:cubicBezTo>
                  <a:cubicBezTo>
                    <a:pt x="7350" y="229"/>
                    <a:pt x="7419" y="206"/>
                    <a:pt x="7419" y="137"/>
                  </a:cubicBezTo>
                  <a:cubicBezTo>
                    <a:pt x="7442" y="92"/>
                    <a:pt x="7396" y="23"/>
                    <a:pt x="7327" y="23"/>
                  </a:cubicBezTo>
                  <a:cubicBezTo>
                    <a:pt x="7259" y="1"/>
                    <a:pt x="7168" y="1"/>
                    <a:pt x="709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693656" y="2538269"/>
              <a:ext cx="195425" cy="338482"/>
            </a:xfrm>
            <a:custGeom>
              <a:avLst/>
              <a:gdLst/>
              <a:ahLst/>
              <a:cxnLst/>
              <a:rect l="l" t="t" r="r" b="b"/>
              <a:pathLst>
                <a:path w="3493" h="6050" extrusionOk="0">
                  <a:moveTo>
                    <a:pt x="3401" y="1"/>
                  </a:moveTo>
                  <a:cubicBezTo>
                    <a:pt x="3333" y="92"/>
                    <a:pt x="3264" y="161"/>
                    <a:pt x="3219" y="252"/>
                  </a:cubicBezTo>
                  <a:cubicBezTo>
                    <a:pt x="3196" y="298"/>
                    <a:pt x="3173" y="343"/>
                    <a:pt x="3127" y="389"/>
                  </a:cubicBezTo>
                  <a:cubicBezTo>
                    <a:pt x="3105" y="435"/>
                    <a:pt x="3082" y="503"/>
                    <a:pt x="3036" y="549"/>
                  </a:cubicBezTo>
                  <a:cubicBezTo>
                    <a:pt x="3036" y="549"/>
                    <a:pt x="3013" y="526"/>
                    <a:pt x="3013" y="526"/>
                  </a:cubicBezTo>
                  <a:cubicBezTo>
                    <a:pt x="3007" y="519"/>
                    <a:pt x="2998" y="516"/>
                    <a:pt x="2989" y="516"/>
                  </a:cubicBezTo>
                  <a:cubicBezTo>
                    <a:pt x="2966" y="516"/>
                    <a:pt x="2938" y="533"/>
                    <a:pt x="2922" y="549"/>
                  </a:cubicBezTo>
                  <a:cubicBezTo>
                    <a:pt x="2854" y="640"/>
                    <a:pt x="2785" y="731"/>
                    <a:pt x="2717" y="823"/>
                  </a:cubicBezTo>
                  <a:cubicBezTo>
                    <a:pt x="2717" y="845"/>
                    <a:pt x="2694" y="868"/>
                    <a:pt x="2671" y="914"/>
                  </a:cubicBezTo>
                  <a:cubicBezTo>
                    <a:pt x="2648" y="914"/>
                    <a:pt x="2625" y="914"/>
                    <a:pt x="2602" y="937"/>
                  </a:cubicBezTo>
                  <a:cubicBezTo>
                    <a:pt x="2534" y="1005"/>
                    <a:pt x="2488" y="1096"/>
                    <a:pt x="2420" y="1188"/>
                  </a:cubicBezTo>
                  <a:cubicBezTo>
                    <a:pt x="2397" y="1233"/>
                    <a:pt x="2374" y="1279"/>
                    <a:pt x="2351" y="1325"/>
                  </a:cubicBezTo>
                  <a:cubicBezTo>
                    <a:pt x="2306" y="1393"/>
                    <a:pt x="2260" y="1462"/>
                    <a:pt x="2214" y="1553"/>
                  </a:cubicBezTo>
                  <a:cubicBezTo>
                    <a:pt x="2169" y="1621"/>
                    <a:pt x="2123" y="1713"/>
                    <a:pt x="2078" y="1781"/>
                  </a:cubicBezTo>
                  <a:lnTo>
                    <a:pt x="1941" y="2032"/>
                  </a:lnTo>
                  <a:cubicBezTo>
                    <a:pt x="1826" y="2215"/>
                    <a:pt x="1735" y="2375"/>
                    <a:pt x="1644" y="2557"/>
                  </a:cubicBezTo>
                  <a:cubicBezTo>
                    <a:pt x="1575" y="2694"/>
                    <a:pt x="1484" y="2854"/>
                    <a:pt x="1393" y="3014"/>
                  </a:cubicBezTo>
                  <a:cubicBezTo>
                    <a:pt x="1301" y="3196"/>
                    <a:pt x="1210" y="3356"/>
                    <a:pt x="1119" y="3539"/>
                  </a:cubicBezTo>
                  <a:cubicBezTo>
                    <a:pt x="1073" y="3630"/>
                    <a:pt x="1028" y="3699"/>
                    <a:pt x="982" y="3790"/>
                  </a:cubicBezTo>
                  <a:cubicBezTo>
                    <a:pt x="936" y="3881"/>
                    <a:pt x="891" y="3972"/>
                    <a:pt x="845" y="4041"/>
                  </a:cubicBezTo>
                  <a:cubicBezTo>
                    <a:pt x="845" y="4064"/>
                    <a:pt x="845" y="4087"/>
                    <a:pt x="845" y="4109"/>
                  </a:cubicBezTo>
                  <a:cubicBezTo>
                    <a:pt x="822" y="4132"/>
                    <a:pt x="799" y="4155"/>
                    <a:pt x="776" y="4155"/>
                  </a:cubicBezTo>
                  <a:cubicBezTo>
                    <a:pt x="754" y="4178"/>
                    <a:pt x="731" y="4201"/>
                    <a:pt x="708" y="4246"/>
                  </a:cubicBezTo>
                  <a:cubicBezTo>
                    <a:pt x="708" y="4269"/>
                    <a:pt x="685" y="4292"/>
                    <a:pt x="662" y="4292"/>
                  </a:cubicBezTo>
                  <a:cubicBezTo>
                    <a:pt x="640" y="4338"/>
                    <a:pt x="617" y="4383"/>
                    <a:pt x="571" y="4429"/>
                  </a:cubicBezTo>
                  <a:cubicBezTo>
                    <a:pt x="503" y="4520"/>
                    <a:pt x="457" y="4612"/>
                    <a:pt x="388" y="4726"/>
                  </a:cubicBezTo>
                  <a:cubicBezTo>
                    <a:pt x="343" y="4794"/>
                    <a:pt x="297" y="4885"/>
                    <a:pt x="251" y="4977"/>
                  </a:cubicBezTo>
                  <a:cubicBezTo>
                    <a:pt x="229" y="5000"/>
                    <a:pt x="206" y="5045"/>
                    <a:pt x="183" y="5091"/>
                  </a:cubicBezTo>
                  <a:cubicBezTo>
                    <a:pt x="160" y="5137"/>
                    <a:pt x="137" y="5205"/>
                    <a:pt x="137" y="5273"/>
                  </a:cubicBezTo>
                  <a:cubicBezTo>
                    <a:pt x="115" y="5296"/>
                    <a:pt x="92" y="5342"/>
                    <a:pt x="69" y="5388"/>
                  </a:cubicBezTo>
                  <a:cubicBezTo>
                    <a:pt x="69" y="5388"/>
                    <a:pt x="88" y="5368"/>
                    <a:pt x="91" y="5365"/>
                  </a:cubicBezTo>
                  <a:lnTo>
                    <a:pt x="91" y="5365"/>
                  </a:lnTo>
                  <a:cubicBezTo>
                    <a:pt x="69" y="5388"/>
                    <a:pt x="46" y="5411"/>
                    <a:pt x="46" y="5456"/>
                  </a:cubicBezTo>
                  <a:cubicBezTo>
                    <a:pt x="23" y="5456"/>
                    <a:pt x="23" y="5479"/>
                    <a:pt x="23" y="5502"/>
                  </a:cubicBezTo>
                  <a:cubicBezTo>
                    <a:pt x="0" y="5525"/>
                    <a:pt x="0" y="5525"/>
                    <a:pt x="0" y="5547"/>
                  </a:cubicBezTo>
                  <a:cubicBezTo>
                    <a:pt x="23" y="5570"/>
                    <a:pt x="23" y="5593"/>
                    <a:pt x="46" y="5616"/>
                  </a:cubicBezTo>
                  <a:cubicBezTo>
                    <a:pt x="46" y="5639"/>
                    <a:pt x="69" y="5662"/>
                    <a:pt x="92" y="5684"/>
                  </a:cubicBezTo>
                  <a:cubicBezTo>
                    <a:pt x="92" y="5707"/>
                    <a:pt x="115" y="5707"/>
                    <a:pt x="115" y="5730"/>
                  </a:cubicBezTo>
                  <a:cubicBezTo>
                    <a:pt x="137" y="5730"/>
                    <a:pt x="137" y="5753"/>
                    <a:pt x="160" y="5753"/>
                  </a:cubicBezTo>
                  <a:cubicBezTo>
                    <a:pt x="160" y="5776"/>
                    <a:pt x="160" y="5776"/>
                    <a:pt x="160" y="5776"/>
                  </a:cubicBezTo>
                  <a:cubicBezTo>
                    <a:pt x="183" y="5821"/>
                    <a:pt x="229" y="5867"/>
                    <a:pt x="274" y="5867"/>
                  </a:cubicBezTo>
                  <a:cubicBezTo>
                    <a:pt x="297" y="5890"/>
                    <a:pt x="320" y="5913"/>
                    <a:pt x="343" y="5935"/>
                  </a:cubicBezTo>
                  <a:cubicBezTo>
                    <a:pt x="366" y="5958"/>
                    <a:pt x="388" y="5981"/>
                    <a:pt x="411" y="6004"/>
                  </a:cubicBezTo>
                  <a:cubicBezTo>
                    <a:pt x="434" y="6050"/>
                    <a:pt x="480" y="6050"/>
                    <a:pt x="525" y="6050"/>
                  </a:cubicBezTo>
                  <a:cubicBezTo>
                    <a:pt x="571" y="6050"/>
                    <a:pt x="594" y="6027"/>
                    <a:pt x="640" y="6004"/>
                  </a:cubicBezTo>
                  <a:cubicBezTo>
                    <a:pt x="662" y="5981"/>
                    <a:pt x="662" y="5935"/>
                    <a:pt x="685" y="5913"/>
                  </a:cubicBezTo>
                  <a:cubicBezTo>
                    <a:pt x="685" y="5867"/>
                    <a:pt x="708" y="5821"/>
                    <a:pt x="708" y="5776"/>
                  </a:cubicBezTo>
                  <a:cubicBezTo>
                    <a:pt x="731" y="5753"/>
                    <a:pt x="731" y="5753"/>
                    <a:pt x="754" y="5753"/>
                  </a:cubicBezTo>
                  <a:cubicBezTo>
                    <a:pt x="754" y="5730"/>
                    <a:pt x="776" y="5730"/>
                    <a:pt x="799" y="5707"/>
                  </a:cubicBezTo>
                  <a:cubicBezTo>
                    <a:pt x="822" y="5684"/>
                    <a:pt x="845" y="5662"/>
                    <a:pt x="845" y="5639"/>
                  </a:cubicBezTo>
                  <a:lnTo>
                    <a:pt x="913" y="5525"/>
                  </a:lnTo>
                  <a:cubicBezTo>
                    <a:pt x="959" y="5479"/>
                    <a:pt x="982" y="5410"/>
                    <a:pt x="1005" y="5365"/>
                  </a:cubicBezTo>
                  <a:cubicBezTo>
                    <a:pt x="1073" y="5251"/>
                    <a:pt x="1119" y="5114"/>
                    <a:pt x="1187" y="5000"/>
                  </a:cubicBezTo>
                  <a:cubicBezTo>
                    <a:pt x="1187" y="5000"/>
                    <a:pt x="1187" y="4977"/>
                    <a:pt x="1187" y="4977"/>
                  </a:cubicBezTo>
                  <a:cubicBezTo>
                    <a:pt x="1210" y="4931"/>
                    <a:pt x="1233" y="4908"/>
                    <a:pt x="1233" y="4885"/>
                  </a:cubicBezTo>
                  <a:cubicBezTo>
                    <a:pt x="1279" y="4794"/>
                    <a:pt x="1324" y="4726"/>
                    <a:pt x="1347" y="4634"/>
                  </a:cubicBezTo>
                  <a:cubicBezTo>
                    <a:pt x="1370" y="4612"/>
                    <a:pt x="1393" y="4566"/>
                    <a:pt x="1416" y="4520"/>
                  </a:cubicBezTo>
                  <a:cubicBezTo>
                    <a:pt x="1484" y="4406"/>
                    <a:pt x="1553" y="4269"/>
                    <a:pt x="1621" y="4132"/>
                  </a:cubicBezTo>
                  <a:cubicBezTo>
                    <a:pt x="1689" y="4041"/>
                    <a:pt x="1735" y="3950"/>
                    <a:pt x="1804" y="3836"/>
                  </a:cubicBezTo>
                  <a:cubicBezTo>
                    <a:pt x="1849" y="3744"/>
                    <a:pt x="1895" y="3653"/>
                    <a:pt x="1963" y="3562"/>
                  </a:cubicBezTo>
                  <a:cubicBezTo>
                    <a:pt x="2146" y="3242"/>
                    <a:pt x="2329" y="2922"/>
                    <a:pt x="2534" y="2603"/>
                  </a:cubicBezTo>
                  <a:cubicBezTo>
                    <a:pt x="2625" y="2443"/>
                    <a:pt x="2694" y="2306"/>
                    <a:pt x="2785" y="2146"/>
                  </a:cubicBezTo>
                  <a:cubicBezTo>
                    <a:pt x="2876" y="2009"/>
                    <a:pt x="2968" y="1873"/>
                    <a:pt x="3059" y="1713"/>
                  </a:cubicBezTo>
                  <a:cubicBezTo>
                    <a:pt x="3082" y="1667"/>
                    <a:pt x="3082" y="1621"/>
                    <a:pt x="3036" y="1576"/>
                  </a:cubicBezTo>
                  <a:cubicBezTo>
                    <a:pt x="3059" y="1530"/>
                    <a:pt x="3082" y="1507"/>
                    <a:pt x="3105" y="1462"/>
                  </a:cubicBezTo>
                  <a:cubicBezTo>
                    <a:pt x="3173" y="1370"/>
                    <a:pt x="3242" y="1279"/>
                    <a:pt x="3287" y="1165"/>
                  </a:cubicBezTo>
                  <a:cubicBezTo>
                    <a:pt x="3310" y="1119"/>
                    <a:pt x="3287" y="1051"/>
                    <a:pt x="3242" y="1005"/>
                  </a:cubicBezTo>
                  <a:cubicBezTo>
                    <a:pt x="3242" y="1005"/>
                    <a:pt x="3242" y="1005"/>
                    <a:pt x="3219" y="982"/>
                  </a:cubicBezTo>
                  <a:cubicBezTo>
                    <a:pt x="3242" y="937"/>
                    <a:pt x="3264" y="891"/>
                    <a:pt x="3310" y="845"/>
                  </a:cubicBezTo>
                  <a:cubicBezTo>
                    <a:pt x="3333" y="800"/>
                    <a:pt x="3310" y="731"/>
                    <a:pt x="3264" y="686"/>
                  </a:cubicBezTo>
                  <a:cubicBezTo>
                    <a:pt x="3242" y="663"/>
                    <a:pt x="3196" y="663"/>
                    <a:pt x="3173" y="663"/>
                  </a:cubicBezTo>
                  <a:cubicBezTo>
                    <a:pt x="3127" y="663"/>
                    <a:pt x="3105" y="686"/>
                    <a:pt x="3082" y="708"/>
                  </a:cubicBezTo>
                  <a:cubicBezTo>
                    <a:pt x="3059" y="731"/>
                    <a:pt x="3036" y="777"/>
                    <a:pt x="3013" y="800"/>
                  </a:cubicBezTo>
                  <a:cubicBezTo>
                    <a:pt x="3036" y="731"/>
                    <a:pt x="3082" y="686"/>
                    <a:pt x="3105" y="617"/>
                  </a:cubicBezTo>
                  <a:cubicBezTo>
                    <a:pt x="3173" y="503"/>
                    <a:pt x="3242" y="389"/>
                    <a:pt x="3310" y="298"/>
                  </a:cubicBezTo>
                  <a:lnTo>
                    <a:pt x="3287" y="298"/>
                  </a:lnTo>
                  <a:cubicBezTo>
                    <a:pt x="3310" y="252"/>
                    <a:pt x="3356" y="229"/>
                    <a:pt x="3379" y="183"/>
                  </a:cubicBezTo>
                  <a:cubicBezTo>
                    <a:pt x="3401" y="138"/>
                    <a:pt x="3447" y="115"/>
                    <a:pt x="3470" y="69"/>
                  </a:cubicBezTo>
                  <a:cubicBezTo>
                    <a:pt x="3493" y="47"/>
                    <a:pt x="3493" y="24"/>
                    <a:pt x="347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591494" y="2456584"/>
              <a:ext cx="209467" cy="371324"/>
            </a:xfrm>
            <a:custGeom>
              <a:avLst/>
              <a:gdLst/>
              <a:ahLst/>
              <a:cxnLst/>
              <a:rect l="l" t="t" r="r" b="b"/>
              <a:pathLst>
                <a:path w="3744" h="6637" extrusionOk="0">
                  <a:moveTo>
                    <a:pt x="3698" y="0"/>
                  </a:moveTo>
                  <a:cubicBezTo>
                    <a:pt x="3698" y="0"/>
                    <a:pt x="3675" y="0"/>
                    <a:pt x="3675" y="23"/>
                  </a:cubicBezTo>
                  <a:cubicBezTo>
                    <a:pt x="3630" y="69"/>
                    <a:pt x="3607" y="114"/>
                    <a:pt x="3561" y="183"/>
                  </a:cubicBezTo>
                  <a:cubicBezTo>
                    <a:pt x="3538" y="228"/>
                    <a:pt x="3516" y="274"/>
                    <a:pt x="3493" y="320"/>
                  </a:cubicBezTo>
                  <a:cubicBezTo>
                    <a:pt x="3424" y="434"/>
                    <a:pt x="3356" y="548"/>
                    <a:pt x="3287" y="662"/>
                  </a:cubicBezTo>
                  <a:cubicBezTo>
                    <a:pt x="3150" y="890"/>
                    <a:pt x="3013" y="1118"/>
                    <a:pt x="2876" y="1347"/>
                  </a:cubicBezTo>
                  <a:cubicBezTo>
                    <a:pt x="2762" y="1484"/>
                    <a:pt x="2671" y="1643"/>
                    <a:pt x="2580" y="1780"/>
                  </a:cubicBezTo>
                  <a:cubicBezTo>
                    <a:pt x="2534" y="1872"/>
                    <a:pt x="2488" y="1940"/>
                    <a:pt x="2443" y="2009"/>
                  </a:cubicBezTo>
                  <a:cubicBezTo>
                    <a:pt x="2397" y="2077"/>
                    <a:pt x="2351" y="2168"/>
                    <a:pt x="2306" y="2237"/>
                  </a:cubicBezTo>
                  <a:cubicBezTo>
                    <a:pt x="2214" y="2374"/>
                    <a:pt x="2123" y="2534"/>
                    <a:pt x="2032" y="2693"/>
                  </a:cubicBezTo>
                  <a:cubicBezTo>
                    <a:pt x="1963" y="2830"/>
                    <a:pt x="1872" y="2990"/>
                    <a:pt x="1781" y="3127"/>
                  </a:cubicBezTo>
                  <a:cubicBezTo>
                    <a:pt x="1621" y="3424"/>
                    <a:pt x="1438" y="3721"/>
                    <a:pt x="1279" y="4017"/>
                  </a:cubicBezTo>
                  <a:cubicBezTo>
                    <a:pt x="1142" y="4291"/>
                    <a:pt x="982" y="4565"/>
                    <a:pt x="845" y="4862"/>
                  </a:cubicBezTo>
                  <a:cubicBezTo>
                    <a:pt x="776" y="4976"/>
                    <a:pt x="708" y="5090"/>
                    <a:pt x="662" y="5227"/>
                  </a:cubicBezTo>
                  <a:cubicBezTo>
                    <a:pt x="617" y="5296"/>
                    <a:pt x="571" y="5341"/>
                    <a:pt x="548" y="5410"/>
                  </a:cubicBezTo>
                  <a:cubicBezTo>
                    <a:pt x="503" y="5478"/>
                    <a:pt x="457" y="5547"/>
                    <a:pt x="434" y="5615"/>
                  </a:cubicBezTo>
                  <a:cubicBezTo>
                    <a:pt x="343" y="5752"/>
                    <a:pt x="274" y="5889"/>
                    <a:pt x="206" y="6003"/>
                  </a:cubicBezTo>
                  <a:cubicBezTo>
                    <a:pt x="183" y="6072"/>
                    <a:pt x="137" y="6140"/>
                    <a:pt x="115" y="6209"/>
                  </a:cubicBezTo>
                  <a:cubicBezTo>
                    <a:pt x="92" y="6254"/>
                    <a:pt x="69" y="6277"/>
                    <a:pt x="46" y="6300"/>
                  </a:cubicBezTo>
                  <a:cubicBezTo>
                    <a:pt x="46" y="6345"/>
                    <a:pt x="23" y="6368"/>
                    <a:pt x="23" y="6414"/>
                  </a:cubicBezTo>
                  <a:cubicBezTo>
                    <a:pt x="0" y="6414"/>
                    <a:pt x="0" y="6437"/>
                    <a:pt x="0" y="6437"/>
                  </a:cubicBezTo>
                  <a:cubicBezTo>
                    <a:pt x="0" y="6482"/>
                    <a:pt x="0" y="6505"/>
                    <a:pt x="0" y="6528"/>
                  </a:cubicBezTo>
                  <a:cubicBezTo>
                    <a:pt x="23" y="6574"/>
                    <a:pt x="46" y="6597"/>
                    <a:pt x="92" y="6619"/>
                  </a:cubicBezTo>
                  <a:cubicBezTo>
                    <a:pt x="115" y="6631"/>
                    <a:pt x="137" y="6636"/>
                    <a:pt x="157" y="6636"/>
                  </a:cubicBezTo>
                  <a:cubicBezTo>
                    <a:pt x="177" y="6636"/>
                    <a:pt x="194" y="6631"/>
                    <a:pt x="206" y="6619"/>
                  </a:cubicBezTo>
                  <a:cubicBezTo>
                    <a:pt x="252" y="6619"/>
                    <a:pt x="297" y="6574"/>
                    <a:pt x="320" y="6551"/>
                  </a:cubicBezTo>
                  <a:cubicBezTo>
                    <a:pt x="320" y="6528"/>
                    <a:pt x="320" y="6528"/>
                    <a:pt x="320" y="6505"/>
                  </a:cubicBezTo>
                  <a:cubicBezTo>
                    <a:pt x="343" y="6482"/>
                    <a:pt x="366" y="6460"/>
                    <a:pt x="388" y="6437"/>
                  </a:cubicBezTo>
                  <a:cubicBezTo>
                    <a:pt x="411" y="6391"/>
                    <a:pt x="411" y="6345"/>
                    <a:pt x="434" y="6300"/>
                  </a:cubicBezTo>
                  <a:cubicBezTo>
                    <a:pt x="480" y="6231"/>
                    <a:pt x="525" y="6163"/>
                    <a:pt x="571" y="6094"/>
                  </a:cubicBezTo>
                  <a:cubicBezTo>
                    <a:pt x="640" y="5935"/>
                    <a:pt x="731" y="5775"/>
                    <a:pt x="799" y="5638"/>
                  </a:cubicBezTo>
                  <a:cubicBezTo>
                    <a:pt x="845" y="5569"/>
                    <a:pt x="891" y="5478"/>
                    <a:pt x="936" y="5410"/>
                  </a:cubicBezTo>
                  <a:cubicBezTo>
                    <a:pt x="959" y="5341"/>
                    <a:pt x="1005" y="5250"/>
                    <a:pt x="1050" y="5181"/>
                  </a:cubicBezTo>
                  <a:cubicBezTo>
                    <a:pt x="1119" y="5044"/>
                    <a:pt x="1187" y="4907"/>
                    <a:pt x="1256" y="4771"/>
                  </a:cubicBezTo>
                  <a:cubicBezTo>
                    <a:pt x="1393" y="4497"/>
                    <a:pt x="1553" y="4200"/>
                    <a:pt x="1690" y="3926"/>
                  </a:cubicBezTo>
                  <a:cubicBezTo>
                    <a:pt x="1781" y="3766"/>
                    <a:pt x="1849" y="3606"/>
                    <a:pt x="1941" y="3469"/>
                  </a:cubicBezTo>
                  <a:cubicBezTo>
                    <a:pt x="2009" y="3310"/>
                    <a:pt x="2078" y="3150"/>
                    <a:pt x="2169" y="3013"/>
                  </a:cubicBezTo>
                  <a:cubicBezTo>
                    <a:pt x="2237" y="2853"/>
                    <a:pt x="2329" y="2693"/>
                    <a:pt x="2420" y="2556"/>
                  </a:cubicBezTo>
                  <a:cubicBezTo>
                    <a:pt x="2488" y="2397"/>
                    <a:pt x="2580" y="2237"/>
                    <a:pt x="2648" y="2100"/>
                  </a:cubicBezTo>
                  <a:cubicBezTo>
                    <a:pt x="2694" y="2009"/>
                    <a:pt x="2739" y="1940"/>
                    <a:pt x="2785" y="1872"/>
                  </a:cubicBezTo>
                  <a:cubicBezTo>
                    <a:pt x="2831" y="1780"/>
                    <a:pt x="2854" y="1712"/>
                    <a:pt x="2899" y="1643"/>
                  </a:cubicBezTo>
                  <a:cubicBezTo>
                    <a:pt x="2991" y="1484"/>
                    <a:pt x="3059" y="1347"/>
                    <a:pt x="3128" y="1187"/>
                  </a:cubicBezTo>
                  <a:cubicBezTo>
                    <a:pt x="3173" y="1096"/>
                    <a:pt x="3219" y="1004"/>
                    <a:pt x="3264" y="913"/>
                  </a:cubicBezTo>
                  <a:cubicBezTo>
                    <a:pt x="3310" y="845"/>
                    <a:pt x="3333" y="799"/>
                    <a:pt x="3356" y="753"/>
                  </a:cubicBezTo>
                  <a:cubicBezTo>
                    <a:pt x="3379" y="708"/>
                    <a:pt x="3401" y="662"/>
                    <a:pt x="3424" y="616"/>
                  </a:cubicBezTo>
                  <a:cubicBezTo>
                    <a:pt x="3493" y="525"/>
                    <a:pt x="3538" y="434"/>
                    <a:pt x="3584" y="342"/>
                  </a:cubicBezTo>
                  <a:cubicBezTo>
                    <a:pt x="3630" y="274"/>
                    <a:pt x="3675" y="183"/>
                    <a:pt x="3721" y="91"/>
                  </a:cubicBezTo>
                  <a:cubicBezTo>
                    <a:pt x="3721" y="91"/>
                    <a:pt x="3721" y="91"/>
                    <a:pt x="3744" y="69"/>
                  </a:cubicBezTo>
                  <a:cubicBezTo>
                    <a:pt x="3744" y="46"/>
                    <a:pt x="3744" y="23"/>
                    <a:pt x="372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609398" y="2851188"/>
              <a:ext cx="19246" cy="17903"/>
            </a:xfrm>
            <a:custGeom>
              <a:avLst/>
              <a:gdLst/>
              <a:ahLst/>
              <a:cxnLst/>
              <a:rect l="l" t="t" r="r" b="b"/>
              <a:pathLst>
                <a:path w="344" h="320" extrusionOk="0">
                  <a:moveTo>
                    <a:pt x="161" y="0"/>
                  </a:moveTo>
                  <a:cubicBezTo>
                    <a:pt x="69" y="0"/>
                    <a:pt x="1" y="91"/>
                    <a:pt x="1" y="160"/>
                  </a:cubicBezTo>
                  <a:cubicBezTo>
                    <a:pt x="24" y="205"/>
                    <a:pt x="47" y="251"/>
                    <a:pt x="69" y="274"/>
                  </a:cubicBezTo>
                  <a:cubicBezTo>
                    <a:pt x="92" y="297"/>
                    <a:pt x="138" y="320"/>
                    <a:pt x="183" y="320"/>
                  </a:cubicBezTo>
                  <a:cubicBezTo>
                    <a:pt x="275" y="320"/>
                    <a:pt x="343" y="228"/>
                    <a:pt x="320" y="137"/>
                  </a:cubicBezTo>
                  <a:cubicBezTo>
                    <a:pt x="320" y="91"/>
                    <a:pt x="298" y="69"/>
                    <a:pt x="275" y="23"/>
                  </a:cubicBezTo>
                  <a:cubicBezTo>
                    <a:pt x="252" y="0"/>
                    <a:pt x="206" y="0"/>
                    <a:pt x="16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387170" y="2376130"/>
              <a:ext cx="86886" cy="154247"/>
            </a:xfrm>
            <a:custGeom>
              <a:avLst/>
              <a:gdLst/>
              <a:ahLst/>
              <a:cxnLst/>
              <a:rect l="l" t="t" r="r" b="b"/>
              <a:pathLst>
                <a:path w="1553" h="2757" extrusionOk="0">
                  <a:moveTo>
                    <a:pt x="1461" y="0"/>
                  </a:moveTo>
                  <a:cubicBezTo>
                    <a:pt x="1438" y="0"/>
                    <a:pt x="1393" y="23"/>
                    <a:pt x="1393" y="46"/>
                  </a:cubicBezTo>
                  <a:cubicBezTo>
                    <a:pt x="1302" y="205"/>
                    <a:pt x="1210" y="365"/>
                    <a:pt x="1119" y="525"/>
                  </a:cubicBezTo>
                  <a:cubicBezTo>
                    <a:pt x="1050" y="685"/>
                    <a:pt x="982" y="822"/>
                    <a:pt x="891" y="982"/>
                  </a:cubicBezTo>
                  <a:cubicBezTo>
                    <a:pt x="731" y="1278"/>
                    <a:pt x="571" y="1575"/>
                    <a:pt x="411" y="1872"/>
                  </a:cubicBezTo>
                  <a:cubicBezTo>
                    <a:pt x="343" y="1963"/>
                    <a:pt x="297" y="2077"/>
                    <a:pt x="229" y="2191"/>
                  </a:cubicBezTo>
                  <a:cubicBezTo>
                    <a:pt x="160" y="2283"/>
                    <a:pt x="92" y="2397"/>
                    <a:pt x="23" y="2511"/>
                  </a:cubicBezTo>
                  <a:cubicBezTo>
                    <a:pt x="0" y="2556"/>
                    <a:pt x="23" y="2602"/>
                    <a:pt x="23" y="2648"/>
                  </a:cubicBezTo>
                  <a:cubicBezTo>
                    <a:pt x="46" y="2693"/>
                    <a:pt x="69" y="2716"/>
                    <a:pt x="115" y="2739"/>
                  </a:cubicBezTo>
                  <a:cubicBezTo>
                    <a:pt x="126" y="2750"/>
                    <a:pt x="143" y="2756"/>
                    <a:pt x="163" y="2756"/>
                  </a:cubicBezTo>
                  <a:cubicBezTo>
                    <a:pt x="183" y="2756"/>
                    <a:pt x="206" y="2750"/>
                    <a:pt x="229" y="2739"/>
                  </a:cubicBezTo>
                  <a:cubicBezTo>
                    <a:pt x="274" y="2716"/>
                    <a:pt x="297" y="2693"/>
                    <a:pt x="320" y="2648"/>
                  </a:cubicBezTo>
                  <a:cubicBezTo>
                    <a:pt x="366" y="2579"/>
                    <a:pt x="411" y="2511"/>
                    <a:pt x="457" y="2442"/>
                  </a:cubicBezTo>
                  <a:cubicBezTo>
                    <a:pt x="480" y="2374"/>
                    <a:pt x="525" y="2283"/>
                    <a:pt x="571" y="2214"/>
                  </a:cubicBezTo>
                  <a:cubicBezTo>
                    <a:pt x="640" y="2077"/>
                    <a:pt x="708" y="1917"/>
                    <a:pt x="777" y="1780"/>
                  </a:cubicBezTo>
                  <a:cubicBezTo>
                    <a:pt x="845" y="1621"/>
                    <a:pt x="913" y="1484"/>
                    <a:pt x="982" y="1324"/>
                  </a:cubicBezTo>
                  <a:cubicBezTo>
                    <a:pt x="1005" y="1255"/>
                    <a:pt x="1028" y="1164"/>
                    <a:pt x="1073" y="1096"/>
                  </a:cubicBezTo>
                  <a:cubicBezTo>
                    <a:pt x="1096" y="1004"/>
                    <a:pt x="1142" y="936"/>
                    <a:pt x="1165" y="867"/>
                  </a:cubicBezTo>
                  <a:cubicBezTo>
                    <a:pt x="1279" y="616"/>
                    <a:pt x="1416" y="365"/>
                    <a:pt x="1530" y="114"/>
                  </a:cubicBezTo>
                  <a:cubicBezTo>
                    <a:pt x="1553" y="69"/>
                    <a:pt x="1530" y="23"/>
                    <a:pt x="150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279917" y="2083688"/>
              <a:ext cx="187816" cy="277164"/>
            </a:xfrm>
            <a:custGeom>
              <a:avLst/>
              <a:gdLst/>
              <a:ahLst/>
              <a:cxnLst/>
              <a:rect l="l" t="t" r="r" b="b"/>
              <a:pathLst>
                <a:path w="3357" h="4954" extrusionOk="0">
                  <a:moveTo>
                    <a:pt x="2306" y="0"/>
                  </a:moveTo>
                  <a:cubicBezTo>
                    <a:pt x="2261" y="0"/>
                    <a:pt x="2215" y="0"/>
                    <a:pt x="2192" y="23"/>
                  </a:cubicBezTo>
                  <a:cubicBezTo>
                    <a:pt x="2169" y="46"/>
                    <a:pt x="2146" y="69"/>
                    <a:pt x="2146" y="91"/>
                  </a:cubicBezTo>
                  <a:cubicBezTo>
                    <a:pt x="2124" y="114"/>
                    <a:pt x="2124" y="137"/>
                    <a:pt x="2101" y="160"/>
                  </a:cubicBezTo>
                  <a:cubicBezTo>
                    <a:pt x="2078" y="205"/>
                    <a:pt x="2055" y="274"/>
                    <a:pt x="2032" y="320"/>
                  </a:cubicBezTo>
                  <a:lnTo>
                    <a:pt x="2009" y="342"/>
                  </a:lnTo>
                  <a:cubicBezTo>
                    <a:pt x="1987" y="411"/>
                    <a:pt x="1987" y="457"/>
                    <a:pt x="1964" y="502"/>
                  </a:cubicBezTo>
                  <a:cubicBezTo>
                    <a:pt x="1941" y="548"/>
                    <a:pt x="1918" y="594"/>
                    <a:pt x="1895" y="639"/>
                  </a:cubicBezTo>
                  <a:lnTo>
                    <a:pt x="1872" y="685"/>
                  </a:lnTo>
                  <a:cubicBezTo>
                    <a:pt x="1804" y="822"/>
                    <a:pt x="1736" y="982"/>
                    <a:pt x="1644" y="1119"/>
                  </a:cubicBezTo>
                  <a:cubicBezTo>
                    <a:pt x="1576" y="1255"/>
                    <a:pt x="1507" y="1392"/>
                    <a:pt x="1416" y="1529"/>
                  </a:cubicBezTo>
                  <a:cubicBezTo>
                    <a:pt x="1393" y="1598"/>
                    <a:pt x="1348" y="1666"/>
                    <a:pt x="1325" y="1735"/>
                  </a:cubicBezTo>
                  <a:cubicBezTo>
                    <a:pt x="1279" y="1803"/>
                    <a:pt x="1256" y="1872"/>
                    <a:pt x="1211" y="1917"/>
                  </a:cubicBezTo>
                  <a:cubicBezTo>
                    <a:pt x="1119" y="2100"/>
                    <a:pt x="1028" y="2237"/>
                    <a:pt x="959" y="2374"/>
                  </a:cubicBezTo>
                  <a:cubicBezTo>
                    <a:pt x="937" y="2442"/>
                    <a:pt x="891" y="2511"/>
                    <a:pt x="868" y="2579"/>
                  </a:cubicBezTo>
                  <a:cubicBezTo>
                    <a:pt x="823" y="2648"/>
                    <a:pt x="777" y="2716"/>
                    <a:pt x="731" y="2808"/>
                  </a:cubicBezTo>
                  <a:cubicBezTo>
                    <a:pt x="640" y="2990"/>
                    <a:pt x="549" y="3173"/>
                    <a:pt x="457" y="3378"/>
                  </a:cubicBezTo>
                  <a:cubicBezTo>
                    <a:pt x="412" y="3470"/>
                    <a:pt x="366" y="3584"/>
                    <a:pt x="298" y="3698"/>
                  </a:cubicBezTo>
                  <a:cubicBezTo>
                    <a:pt x="275" y="3789"/>
                    <a:pt x="229" y="3858"/>
                    <a:pt x="183" y="3949"/>
                  </a:cubicBezTo>
                  <a:cubicBezTo>
                    <a:pt x="183" y="3972"/>
                    <a:pt x="161" y="3994"/>
                    <a:pt x="138" y="4040"/>
                  </a:cubicBezTo>
                  <a:cubicBezTo>
                    <a:pt x="115" y="4086"/>
                    <a:pt x="92" y="4131"/>
                    <a:pt x="69" y="4177"/>
                  </a:cubicBezTo>
                  <a:cubicBezTo>
                    <a:pt x="46" y="4200"/>
                    <a:pt x="46" y="4223"/>
                    <a:pt x="46" y="4246"/>
                  </a:cubicBezTo>
                  <a:cubicBezTo>
                    <a:pt x="24" y="4291"/>
                    <a:pt x="1" y="4337"/>
                    <a:pt x="24" y="4383"/>
                  </a:cubicBezTo>
                  <a:cubicBezTo>
                    <a:pt x="24" y="4474"/>
                    <a:pt x="69" y="4542"/>
                    <a:pt x="161" y="4588"/>
                  </a:cubicBezTo>
                  <a:cubicBezTo>
                    <a:pt x="183" y="4611"/>
                    <a:pt x="206" y="4611"/>
                    <a:pt x="252" y="4634"/>
                  </a:cubicBezTo>
                  <a:lnTo>
                    <a:pt x="298" y="4634"/>
                  </a:lnTo>
                  <a:lnTo>
                    <a:pt x="389" y="4679"/>
                  </a:lnTo>
                  <a:cubicBezTo>
                    <a:pt x="434" y="4702"/>
                    <a:pt x="480" y="4725"/>
                    <a:pt x="549" y="4748"/>
                  </a:cubicBezTo>
                  <a:cubicBezTo>
                    <a:pt x="617" y="4771"/>
                    <a:pt x="708" y="4816"/>
                    <a:pt x="777" y="4862"/>
                  </a:cubicBezTo>
                  <a:cubicBezTo>
                    <a:pt x="777" y="4862"/>
                    <a:pt x="800" y="4885"/>
                    <a:pt x="800" y="4885"/>
                  </a:cubicBezTo>
                  <a:lnTo>
                    <a:pt x="823" y="4907"/>
                  </a:lnTo>
                  <a:cubicBezTo>
                    <a:pt x="868" y="4930"/>
                    <a:pt x="891" y="4930"/>
                    <a:pt x="937" y="4953"/>
                  </a:cubicBezTo>
                  <a:lnTo>
                    <a:pt x="959" y="4953"/>
                  </a:lnTo>
                  <a:cubicBezTo>
                    <a:pt x="982" y="4953"/>
                    <a:pt x="1028" y="4930"/>
                    <a:pt x="1051" y="4930"/>
                  </a:cubicBezTo>
                  <a:cubicBezTo>
                    <a:pt x="1096" y="4907"/>
                    <a:pt x="1096" y="4885"/>
                    <a:pt x="1119" y="4839"/>
                  </a:cubicBezTo>
                  <a:cubicBezTo>
                    <a:pt x="1119" y="4839"/>
                    <a:pt x="1142" y="4816"/>
                    <a:pt x="1142" y="4816"/>
                  </a:cubicBezTo>
                  <a:cubicBezTo>
                    <a:pt x="1188" y="4725"/>
                    <a:pt x="1233" y="4634"/>
                    <a:pt x="1279" y="4542"/>
                  </a:cubicBezTo>
                  <a:lnTo>
                    <a:pt x="1279" y="4519"/>
                  </a:lnTo>
                  <a:cubicBezTo>
                    <a:pt x="1439" y="4246"/>
                    <a:pt x="1599" y="3949"/>
                    <a:pt x="1758" y="3675"/>
                  </a:cubicBezTo>
                  <a:cubicBezTo>
                    <a:pt x="1827" y="3538"/>
                    <a:pt x="1918" y="3401"/>
                    <a:pt x="1987" y="3264"/>
                  </a:cubicBezTo>
                  <a:cubicBezTo>
                    <a:pt x="2032" y="3150"/>
                    <a:pt x="2101" y="3059"/>
                    <a:pt x="2146" y="2967"/>
                  </a:cubicBezTo>
                  <a:lnTo>
                    <a:pt x="2215" y="2830"/>
                  </a:lnTo>
                  <a:lnTo>
                    <a:pt x="2375" y="2556"/>
                  </a:lnTo>
                  <a:lnTo>
                    <a:pt x="2443" y="2442"/>
                  </a:lnTo>
                  <a:cubicBezTo>
                    <a:pt x="2466" y="2374"/>
                    <a:pt x="2512" y="2305"/>
                    <a:pt x="2534" y="2260"/>
                  </a:cubicBezTo>
                  <a:cubicBezTo>
                    <a:pt x="2580" y="2191"/>
                    <a:pt x="2626" y="2100"/>
                    <a:pt x="2671" y="2032"/>
                  </a:cubicBezTo>
                  <a:lnTo>
                    <a:pt x="2671" y="2009"/>
                  </a:lnTo>
                  <a:cubicBezTo>
                    <a:pt x="2740" y="1917"/>
                    <a:pt x="2785" y="1803"/>
                    <a:pt x="2831" y="1712"/>
                  </a:cubicBezTo>
                  <a:lnTo>
                    <a:pt x="2854" y="1666"/>
                  </a:lnTo>
                  <a:cubicBezTo>
                    <a:pt x="2900" y="1575"/>
                    <a:pt x="2945" y="1461"/>
                    <a:pt x="3014" y="1370"/>
                  </a:cubicBezTo>
                  <a:cubicBezTo>
                    <a:pt x="3037" y="1324"/>
                    <a:pt x="3059" y="1255"/>
                    <a:pt x="3082" y="1210"/>
                  </a:cubicBezTo>
                  <a:cubicBezTo>
                    <a:pt x="3105" y="1141"/>
                    <a:pt x="3151" y="1073"/>
                    <a:pt x="3196" y="1004"/>
                  </a:cubicBezTo>
                  <a:cubicBezTo>
                    <a:pt x="3242" y="890"/>
                    <a:pt x="3288" y="776"/>
                    <a:pt x="3333" y="639"/>
                  </a:cubicBezTo>
                  <a:cubicBezTo>
                    <a:pt x="3356" y="594"/>
                    <a:pt x="3356" y="525"/>
                    <a:pt x="3288" y="502"/>
                  </a:cubicBezTo>
                  <a:lnTo>
                    <a:pt x="3219" y="502"/>
                  </a:lnTo>
                  <a:cubicBezTo>
                    <a:pt x="3196" y="479"/>
                    <a:pt x="3196" y="479"/>
                    <a:pt x="3174" y="457"/>
                  </a:cubicBezTo>
                  <a:cubicBezTo>
                    <a:pt x="3151" y="434"/>
                    <a:pt x="3128" y="434"/>
                    <a:pt x="3128" y="434"/>
                  </a:cubicBezTo>
                  <a:cubicBezTo>
                    <a:pt x="3105" y="411"/>
                    <a:pt x="3082" y="411"/>
                    <a:pt x="3059" y="411"/>
                  </a:cubicBezTo>
                  <a:cubicBezTo>
                    <a:pt x="3037" y="411"/>
                    <a:pt x="3014" y="411"/>
                    <a:pt x="2991" y="388"/>
                  </a:cubicBezTo>
                  <a:cubicBezTo>
                    <a:pt x="2945" y="388"/>
                    <a:pt x="2900" y="365"/>
                    <a:pt x="2854" y="320"/>
                  </a:cubicBezTo>
                  <a:cubicBezTo>
                    <a:pt x="2808" y="297"/>
                    <a:pt x="2763" y="251"/>
                    <a:pt x="2717" y="205"/>
                  </a:cubicBezTo>
                  <a:lnTo>
                    <a:pt x="2671" y="183"/>
                  </a:lnTo>
                  <a:cubicBezTo>
                    <a:pt x="2603" y="137"/>
                    <a:pt x="2534" y="69"/>
                    <a:pt x="2443" y="46"/>
                  </a:cubicBezTo>
                  <a:cubicBezTo>
                    <a:pt x="2420" y="23"/>
                    <a:pt x="2375" y="0"/>
                    <a:pt x="235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222457" y="2118152"/>
              <a:ext cx="131589" cy="244547"/>
            </a:xfrm>
            <a:custGeom>
              <a:avLst/>
              <a:gdLst/>
              <a:ahLst/>
              <a:cxnLst/>
              <a:rect l="l" t="t" r="r" b="b"/>
              <a:pathLst>
                <a:path w="2352" h="4371" extrusionOk="0">
                  <a:moveTo>
                    <a:pt x="2283" y="0"/>
                  </a:moveTo>
                  <a:cubicBezTo>
                    <a:pt x="2261" y="0"/>
                    <a:pt x="2238" y="0"/>
                    <a:pt x="2215" y="23"/>
                  </a:cubicBezTo>
                  <a:cubicBezTo>
                    <a:pt x="2192" y="69"/>
                    <a:pt x="2169" y="114"/>
                    <a:pt x="2147" y="137"/>
                  </a:cubicBezTo>
                  <a:cubicBezTo>
                    <a:pt x="2124" y="160"/>
                    <a:pt x="2124" y="206"/>
                    <a:pt x="2101" y="229"/>
                  </a:cubicBezTo>
                  <a:cubicBezTo>
                    <a:pt x="2078" y="297"/>
                    <a:pt x="2032" y="388"/>
                    <a:pt x="1987" y="457"/>
                  </a:cubicBezTo>
                  <a:cubicBezTo>
                    <a:pt x="1964" y="525"/>
                    <a:pt x="1918" y="594"/>
                    <a:pt x="1873" y="662"/>
                  </a:cubicBezTo>
                  <a:cubicBezTo>
                    <a:pt x="1850" y="731"/>
                    <a:pt x="1804" y="799"/>
                    <a:pt x="1758" y="868"/>
                  </a:cubicBezTo>
                  <a:cubicBezTo>
                    <a:pt x="1690" y="1005"/>
                    <a:pt x="1599" y="1119"/>
                    <a:pt x="1530" y="1233"/>
                  </a:cubicBezTo>
                  <a:cubicBezTo>
                    <a:pt x="1485" y="1301"/>
                    <a:pt x="1462" y="1370"/>
                    <a:pt x="1416" y="1461"/>
                  </a:cubicBezTo>
                  <a:cubicBezTo>
                    <a:pt x="1370" y="1530"/>
                    <a:pt x="1348" y="1598"/>
                    <a:pt x="1302" y="1667"/>
                  </a:cubicBezTo>
                  <a:cubicBezTo>
                    <a:pt x="1234" y="1804"/>
                    <a:pt x="1142" y="1940"/>
                    <a:pt x="1074" y="2077"/>
                  </a:cubicBezTo>
                  <a:cubicBezTo>
                    <a:pt x="1028" y="2146"/>
                    <a:pt x="1005" y="2214"/>
                    <a:pt x="960" y="2283"/>
                  </a:cubicBezTo>
                  <a:cubicBezTo>
                    <a:pt x="914" y="2351"/>
                    <a:pt x="891" y="2420"/>
                    <a:pt x="845" y="2488"/>
                  </a:cubicBezTo>
                  <a:cubicBezTo>
                    <a:pt x="800" y="2557"/>
                    <a:pt x="777" y="2625"/>
                    <a:pt x="731" y="2694"/>
                  </a:cubicBezTo>
                  <a:cubicBezTo>
                    <a:pt x="709" y="2762"/>
                    <a:pt x="663" y="2831"/>
                    <a:pt x="640" y="2899"/>
                  </a:cubicBezTo>
                  <a:cubicBezTo>
                    <a:pt x="549" y="3036"/>
                    <a:pt x="480" y="3173"/>
                    <a:pt x="412" y="3310"/>
                  </a:cubicBezTo>
                  <a:cubicBezTo>
                    <a:pt x="366" y="3401"/>
                    <a:pt x="321" y="3493"/>
                    <a:pt x="275" y="3584"/>
                  </a:cubicBezTo>
                  <a:cubicBezTo>
                    <a:pt x="229" y="3675"/>
                    <a:pt x="184" y="3744"/>
                    <a:pt x="161" y="3835"/>
                  </a:cubicBezTo>
                  <a:cubicBezTo>
                    <a:pt x="115" y="3903"/>
                    <a:pt x="92" y="3972"/>
                    <a:pt x="69" y="4040"/>
                  </a:cubicBezTo>
                  <a:cubicBezTo>
                    <a:pt x="47" y="4063"/>
                    <a:pt x="47" y="4109"/>
                    <a:pt x="24" y="4155"/>
                  </a:cubicBezTo>
                  <a:cubicBezTo>
                    <a:pt x="24" y="4177"/>
                    <a:pt x="24" y="4200"/>
                    <a:pt x="1" y="4223"/>
                  </a:cubicBezTo>
                  <a:cubicBezTo>
                    <a:pt x="1" y="4291"/>
                    <a:pt x="24" y="4337"/>
                    <a:pt x="69" y="4360"/>
                  </a:cubicBezTo>
                  <a:cubicBezTo>
                    <a:pt x="85" y="4360"/>
                    <a:pt x="110" y="4370"/>
                    <a:pt x="132" y="4370"/>
                  </a:cubicBezTo>
                  <a:cubicBezTo>
                    <a:pt x="143" y="4370"/>
                    <a:pt x="153" y="4368"/>
                    <a:pt x="161" y="4360"/>
                  </a:cubicBezTo>
                  <a:cubicBezTo>
                    <a:pt x="184" y="4360"/>
                    <a:pt x="229" y="4337"/>
                    <a:pt x="229" y="4291"/>
                  </a:cubicBezTo>
                  <a:cubicBezTo>
                    <a:pt x="252" y="4269"/>
                    <a:pt x="252" y="4246"/>
                    <a:pt x="275" y="4223"/>
                  </a:cubicBezTo>
                  <a:cubicBezTo>
                    <a:pt x="298" y="4200"/>
                    <a:pt x="298" y="4177"/>
                    <a:pt x="298" y="4155"/>
                  </a:cubicBezTo>
                  <a:cubicBezTo>
                    <a:pt x="343" y="4109"/>
                    <a:pt x="366" y="4063"/>
                    <a:pt x="389" y="4018"/>
                  </a:cubicBezTo>
                  <a:cubicBezTo>
                    <a:pt x="457" y="3881"/>
                    <a:pt x="526" y="3744"/>
                    <a:pt x="594" y="3607"/>
                  </a:cubicBezTo>
                  <a:cubicBezTo>
                    <a:pt x="663" y="3470"/>
                    <a:pt x="731" y="3333"/>
                    <a:pt x="800" y="3196"/>
                  </a:cubicBezTo>
                  <a:cubicBezTo>
                    <a:pt x="868" y="3059"/>
                    <a:pt x="960" y="2922"/>
                    <a:pt x="1028" y="2785"/>
                  </a:cubicBezTo>
                  <a:cubicBezTo>
                    <a:pt x="1097" y="2625"/>
                    <a:pt x="1165" y="2488"/>
                    <a:pt x="1234" y="2351"/>
                  </a:cubicBezTo>
                  <a:cubicBezTo>
                    <a:pt x="1302" y="2214"/>
                    <a:pt x="1370" y="2077"/>
                    <a:pt x="1462" y="1940"/>
                  </a:cubicBezTo>
                  <a:cubicBezTo>
                    <a:pt x="1485" y="1872"/>
                    <a:pt x="1530" y="1804"/>
                    <a:pt x="1553" y="1735"/>
                  </a:cubicBezTo>
                  <a:cubicBezTo>
                    <a:pt x="1599" y="1667"/>
                    <a:pt x="1622" y="1598"/>
                    <a:pt x="1667" y="1507"/>
                  </a:cubicBezTo>
                  <a:cubicBezTo>
                    <a:pt x="1736" y="1370"/>
                    <a:pt x="1781" y="1256"/>
                    <a:pt x="1850" y="1119"/>
                  </a:cubicBezTo>
                  <a:cubicBezTo>
                    <a:pt x="1941" y="936"/>
                    <a:pt x="2032" y="776"/>
                    <a:pt x="2101" y="594"/>
                  </a:cubicBezTo>
                  <a:cubicBezTo>
                    <a:pt x="2147" y="503"/>
                    <a:pt x="2169" y="434"/>
                    <a:pt x="2215" y="343"/>
                  </a:cubicBezTo>
                  <a:cubicBezTo>
                    <a:pt x="2238" y="297"/>
                    <a:pt x="2238" y="251"/>
                    <a:pt x="2261" y="229"/>
                  </a:cubicBezTo>
                  <a:cubicBezTo>
                    <a:pt x="2283" y="183"/>
                    <a:pt x="2306" y="137"/>
                    <a:pt x="2352" y="92"/>
                  </a:cubicBezTo>
                  <a:cubicBezTo>
                    <a:pt x="2352" y="69"/>
                    <a:pt x="2352" y="23"/>
                    <a:pt x="230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173894" y="2164142"/>
              <a:ext cx="97125" cy="171143"/>
            </a:xfrm>
            <a:custGeom>
              <a:avLst/>
              <a:gdLst/>
              <a:ahLst/>
              <a:cxnLst/>
              <a:rect l="l" t="t" r="r" b="b"/>
              <a:pathLst>
                <a:path w="1736" h="3059" extrusionOk="0">
                  <a:moveTo>
                    <a:pt x="1667" y="0"/>
                  </a:moveTo>
                  <a:cubicBezTo>
                    <a:pt x="1644" y="0"/>
                    <a:pt x="1621" y="0"/>
                    <a:pt x="1621" y="23"/>
                  </a:cubicBezTo>
                  <a:cubicBezTo>
                    <a:pt x="1575" y="91"/>
                    <a:pt x="1530" y="160"/>
                    <a:pt x="1507" y="228"/>
                  </a:cubicBezTo>
                  <a:cubicBezTo>
                    <a:pt x="1461" y="297"/>
                    <a:pt x="1415" y="365"/>
                    <a:pt x="1370" y="434"/>
                  </a:cubicBezTo>
                  <a:cubicBezTo>
                    <a:pt x="1324" y="502"/>
                    <a:pt x="1301" y="571"/>
                    <a:pt x="1256" y="639"/>
                  </a:cubicBezTo>
                  <a:cubicBezTo>
                    <a:pt x="1210" y="708"/>
                    <a:pt x="1164" y="776"/>
                    <a:pt x="1142" y="845"/>
                  </a:cubicBezTo>
                  <a:cubicBezTo>
                    <a:pt x="1073" y="936"/>
                    <a:pt x="1027" y="1004"/>
                    <a:pt x="1005" y="1073"/>
                  </a:cubicBezTo>
                  <a:cubicBezTo>
                    <a:pt x="959" y="1141"/>
                    <a:pt x="936" y="1210"/>
                    <a:pt x="890" y="1255"/>
                  </a:cubicBezTo>
                  <a:cubicBezTo>
                    <a:pt x="822" y="1392"/>
                    <a:pt x="754" y="1507"/>
                    <a:pt x="685" y="1643"/>
                  </a:cubicBezTo>
                  <a:cubicBezTo>
                    <a:pt x="617" y="1735"/>
                    <a:pt x="571" y="1826"/>
                    <a:pt x="502" y="1940"/>
                  </a:cubicBezTo>
                  <a:cubicBezTo>
                    <a:pt x="480" y="1986"/>
                    <a:pt x="457" y="2032"/>
                    <a:pt x="434" y="2077"/>
                  </a:cubicBezTo>
                  <a:cubicBezTo>
                    <a:pt x="411" y="2123"/>
                    <a:pt x="366" y="2191"/>
                    <a:pt x="343" y="2237"/>
                  </a:cubicBezTo>
                  <a:cubicBezTo>
                    <a:pt x="274" y="2351"/>
                    <a:pt x="229" y="2465"/>
                    <a:pt x="160" y="2556"/>
                  </a:cubicBezTo>
                  <a:cubicBezTo>
                    <a:pt x="137" y="2625"/>
                    <a:pt x="114" y="2671"/>
                    <a:pt x="69" y="2716"/>
                  </a:cubicBezTo>
                  <a:cubicBezTo>
                    <a:pt x="46" y="2785"/>
                    <a:pt x="23" y="2830"/>
                    <a:pt x="0" y="2899"/>
                  </a:cubicBezTo>
                  <a:cubicBezTo>
                    <a:pt x="0" y="2967"/>
                    <a:pt x="23" y="3013"/>
                    <a:pt x="92" y="3059"/>
                  </a:cubicBezTo>
                  <a:lnTo>
                    <a:pt x="183" y="3059"/>
                  </a:lnTo>
                  <a:cubicBezTo>
                    <a:pt x="229" y="3036"/>
                    <a:pt x="251" y="3013"/>
                    <a:pt x="274" y="2990"/>
                  </a:cubicBezTo>
                  <a:cubicBezTo>
                    <a:pt x="274" y="2990"/>
                    <a:pt x="274" y="2967"/>
                    <a:pt x="274" y="2967"/>
                  </a:cubicBezTo>
                  <a:cubicBezTo>
                    <a:pt x="320" y="2922"/>
                    <a:pt x="343" y="2853"/>
                    <a:pt x="388" y="2785"/>
                  </a:cubicBezTo>
                  <a:cubicBezTo>
                    <a:pt x="411" y="2716"/>
                    <a:pt x="457" y="2648"/>
                    <a:pt x="480" y="2602"/>
                  </a:cubicBezTo>
                  <a:cubicBezTo>
                    <a:pt x="525" y="2511"/>
                    <a:pt x="548" y="2442"/>
                    <a:pt x="594" y="2374"/>
                  </a:cubicBezTo>
                  <a:cubicBezTo>
                    <a:pt x="639" y="2305"/>
                    <a:pt x="662" y="2237"/>
                    <a:pt x="685" y="2168"/>
                  </a:cubicBezTo>
                  <a:cubicBezTo>
                    <a:pt x="754" y="2032"/>
                    <a:pt x="822" y="1917"/>
                    <a:pt x="890" y="1780"/>
                  </a:cubicBezTo>
                  <a:cubicBezTo>
                    <a:pt x="959" y="1643"/>
                    <a:pt x="1027" y="1507"/>
                    <a:pt x="1073" y="1392"/>
                  </a:cubicBezTo>
                  <a:cubicBezTo>
                    <a:pt x="1119" y="1278"/>
                    <a:pt x="1164" y="1187"/>
                    <a:pt x="1210" y="1096"/>
                  </a:cubicBezTo>
                  <a:cubicBezTo>
                    <a:pt x="1256" y="959"/>
                    <a:pt x="1324" y="845"/>
                    <a:pt x="1370" y="708"/>
                  </a:cubicBezTo>
                  <a:cubicBezTo>
                    <a:pt x="1438" y="616"/>
                    <a:pt x="1484" y="502"/>
                    <a:pt x="1530" y="388"/>
                  </a:cubicBezTo>
                  <a:cubicBezTo>
                    <a:pt x="1552" y="342"/>
                    <a:pt x="1598" y="297"/>
                    <a:pt x="1621" y="251"/>
                  </a:cubicBezTo>
                  <a:cubicBezTo>
                    <a:pt x="1644" y="183"/>
                    <a:pt x="1667" y="114"/>
                    <a:pt x="1712" y="69"/>
                  </a:cubicBezTo>
                  <a:cubicBezTo>
                    <a:pt x="1735" y="46"/>
                    <a:pt x="1712" y="0"/>
                    <a:pt x="168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181559" y="2351849"/>
              <a:ext cx="9008" cy="10238"/>
            </a:xfrm>
            <a:custGeom>
              <a:avLst/>
              <a:gdLst/>
              <a:ahLst/>
              <a:cxnLst/>
              <a:rect l="l" t="t" r="r" b="b"/>
              <a:pathLst>
                <a:path w="161" h="183" extrusionOk="0">
                  <a:moveTo>
                    <a:pt x="69" y="0"/>
                  </a:moveTo>
                  <a:cubicBezTo>
                    <a:pt x="23" y="0"/>
                    <a:pt x="0" y="46"/>
                    <a:pt x="0" y="92"/>
                  </a:cubicBezTo>
                  <a:cubicBezTo>
                    <a:pt x="0" y="114"/>
                    <a:pt x="0" y="137"/>
                    <a:pt x="23" y="160"/>
                  </a:cubicBezTo>
                  <a:cubicBezTo>
                    <a:pt x="46" y="160"/>
                    <a:pt x="69" y="183"/>
                    <a:pt x="92" y="183"/>
                  </a:cubicBezTo>
                  <a:cubicBezTo>
                    <a:pt x="137" y="183"/>
                    <a:pt x="160" y="137"/>
                    <a:pt x="160" y="92"/>
                  </a:cubicBezTo>
                  <a:cubicBezTo>
                    <a:pt x="160" y="69"/>
                    <a:pt x="160" y="46"/>
                    <a:pt x="137" y="23"/>
                  </a:cubicBezTo>
                  <a:cubicBezTo>
                    <a:pt x="114" y="0"/>
                    <a:pt x="92" y="0"/>
                    <a:pt x="69" y="0"/>
                  </a:cubicBezTo>
                  <a:close/>
                </a:path>
              </a:pathLst>
            </a:custGeom>
            <a:solidFill>
              <a:srgbClr val="33A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115148" y="2155190"/>
              <a:ext cx="71557" cy="125211"/>
            </a:xfrm>
            <a:custGeom>
              <a:avLst/>
              <a:gdLst/>
              <a:ahLst/>
              <a:cxnLst/>
              <a:rect l="l" t="t" r="r" b="b"/>
              <a:pathLst>
                <a:path w="1279" h="2238" extrusionOk="0">
                  <a:moveTo>
                    <a:pt x="560" y="1053"/>
                  </a:moveTo>
                  <a:lnTo>
                    <a:pt x="560" y="1053"/>
                  </a:lnTo>
                  <a:cubicBezTo>
                    <a:pt x="548" y="1059"/>
                    <a:pt x="548" y="1073"/>
                    <a:pt x="548" y="1073"/>
                  </a:cubicBezTo>
                  <a:cubicBezTo>
                    <a:pt x="551" y="1066"/>
                    <a:pt x="555" y="1059"/>
                    <a:pt x="560" y="1053"/>
                  </a:cubicBezTo>
                  <a:close/>
                  <a:moveTo>
                    <a:pt x="1210" y="0"/>
                  </a:moveTo>
                  <a:cubicBezTo>
                    <a:pt x="1164" y="0"/>
                    <a:pt x="1164" y="46"/>
                    <a:pt x="1142" y="92"/>
                  </a:cubicBezTo>
                  <a:cubicBezTo>
                    <a:pt x="1119" y="137"/>
                    <a:pt x="1073" y="206"/>
                    <a:pt x="1050" y="251"/>
                  </a:cubicBezTo>
                  <a:cubicBezTo>
                    <a:pt x="1027" y="320"/>
                    <a:pt x="982" y="388"/>
                    <a:pt x="936" y="434"/>
                  </a:cubicBezTo>
                  <a:lnTo>
                    <a:pt x="959" y="434"/>
                  </a:lnTo>
                  <a:cubicBezTo>
                    <a:pt x="936" y="457"/>
                    <a:pt x="913" y="502"/>
                    <a:pt x="890" y="525"/>
                  </a:cubicBezTo>
                  <a:cubicBezTo>
                    <a:pt x="868" y="571"/>
                    <a:pt x="845" y="617"/>
                    <a:pt x="799" y="662"/>
                  </a:cubicBezTo>
                  <a:cubicBezTo>
                    <a:pt x="776" y="708"/>
                    <a:pt x="754" y="754"/>
                    <a:pt x="731" y="799"/>
                  </a:cubicBezTo>
                  <a:cubicBezTo>
                    <a:pt x="685" y="845"/>
                    <a:pt x="662" y="890"/>
                    <a:pt x="639" y="936"/>
                  </a:cubicBezTo>
                  <a:cubicBezTo>
                    <a:pt x="620" y="975"/>
                    <a:pt x="584" y="1014"/>
                    <a:pt x="560" y="1053"/>
                  </a:cubicBezTo>
                  <a:lnTo>
                    <a:pt x="560" y="1053"/>
                  </a:lnTo>
                  <a:cubicBezTo>
                    <a:pt x="563" y="1051"/>
                    <a:pt x="566" y="1050"/>
                    <a:pt x="571" y="1050"/>
                  </a:cubicBezTo>
                  <a:cubicBezTo>
                    <a:pt x="457" y="1210"/>
                    <a:pt x="365" y="1347"/>
                    <a:pt x="274" y="1507"/>
                  </a:cubicBezTo>
                  <a:cubicBezTo>
                    <a:pt x="229" y="1598"/>
                    <a:pt x="206" y="1689"/>
                    <a:pt x="137" y="1781"/>
                  </a:cubicBezTo>
                  <a:cubicBezTo>
                    <a:pt x="114" y="1826"/>
                    <a:pt x="92" y="1872"/>
                    <a:pt x="69" y="1918"/>
                  </a:cubicBezTo>
                  <a:cubicBezTo>
                    <a:pt x="46" y="1940"/>
                    <a:pt x="46" y="1963"/>
                    <a:pt x="23" y="1986"/>
                  </a:cubicBezTo>
                  <a:cubicBezTo>
                    <a:pt x="23" y="2032"/>
                    <a:pt x="0" y="2055"/>
                    <a:pt x="0" y="2100"/>
                  </a:cubicBezTo>
                  <a:cubicBezTo>
                    <a:pt x="0" y="2169"/>
                    <a:pt x="69" y="2214"/>
                    <a:pt x="114" y="2237"/>
                  </a:cubicBezTo>
                  <a:cubicBezTo>
                    <a:pt x="183" y="2237"/>
                    <a:pt x="251" y="2214"/>
                    <a:pt x="274" y="2146"/>
                  </a:cubicBezTo>
                  <a:cubicBezTo>
                    <a:pt x="297" y="2123"/>
                    <a:pt x="297" y="2077"/>
                    <a:pt x="320" y="2055"/>
                  </a:cubicBezTo>
                  <a:cubicBezTo>
                    <a:pt x="343" y="2009"/>
                    <a:pt x="365" y="1963"/>
                    <a:pt x="388" y="1940"/>
                  </a:cubicBezTo>
                  <a:cubicBezTo>
                    <a:pt x="411" y="1849"/>
                    <a:pt x="457" y="1781"/>
                    <a:pt x="480" y="1712"/>
                  </a:cubicBezTo>
                  <a:cubicBezTo>
                    <a:pt x="548" y="1575"/>
                    <a:pt x="594" y="1461"/>
                    <a:pt x="662" y="1347"/>
                  </a:cubicBezTo>
                  <a:cubicBezTo>
                    <a:pt x="708" y="1210"/>
                    <a:pt x="776" y="1073"/>
                    <a:pt x="845" y="936"/>
                  </a:cubicBezTo>
                  <a:cubicBezTo>
                    <a:pt x="913" y="776"/>
                    <a:pt x="982" y="639"/>
                    <a:pt x="1050" y="480"/>
                  </a:cubicBezTo>
                  <a:cubicBezTo>
                    <a:pt x="1073" y="411"/>
                    <a:pt x="1096" y="343"/>
                    <a:pt x="1142" y="297"/>
                  </a:cubicBezTo>
                  <a:cubicBezTo>
                    <a:pt x="1142" y="251"/>
                    <a:pt x="1164" y="229"/>
                    <a:pt x="1164" y="206"/>
                  </a:cubicBezTo>
                  <a:cubicBezTo>
                    <a:pt x="1187" y="206"/>
                    <a:pt x="1210" y="206"/>
                    <a:pt x="1210" y="183"/>
                  </a:cubicBezTo>
                  <a:cubicBezTo>
                    <a:pt x="1233" y="160"/>
                    <a:pt x="1233" y="137"/>
                    <a:pt x="1256" y="114"/>
                  </a:cubicBezTo>
                  <a:cubicBezTo>
                    <a:pt x="1256" y="92"/>
                    <a:pt x="1278" y="69"/>
                    <a:pt x="1278" y="46"/>
                  </a:cubicBezTo>
                  <a:cubicBezTo>
                    <a:pt x="1278" y="23"/>
                    <a:pt x="1278" y="0"/>
                    <a:pt x="125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714077" y="2844754"/>
              <a:ext cx="48562" cy="192124"/>
            </a:xfrm>
            <a:custGeom>
              <a:avLst/>
              <a:gdLst/>
              <a:ahLst/>
              <a:cxnLst/>
              <a:rect l="l" t="t" r="r" b="b"/>
              <a:pathLst>
                <a:path w="868" h="3434" extrusionOk="0">
                  <a:moveTo>
                    <a:pt x="297" y="1"/>
                  </a:moveTo>
                  <a:cubicBezTo>
                    <a:pt x="274" y="1"/>
                    <a:pt x="251" y="24"/>
                    <a:pt x="251" y="47"/>
                  </a:cubicBezTo>
                  <a:cubicBezTo>
                    <a:pt x="183" y="161"/>
                    <a:pt x="137" y="298"/>
                    <a:pt x="114" y="435"/>
                  </a:cubicBezTo>
                  <a:cubicBezTo>
                    <a:pt x="69" y="572"/>
                    <a:pt x="46" y="731"/>
                    <a:pt x="23" y="868"/>
                  </a:cubicBezTo>
                  <a:cubicBezTo>
                    <a:pt x="0" y="1165"/>
                    <a:pt x="23" y="1439"/>
                    <a:pt x="69" y="1736"/>
                  </a:cubicBezTo>
                  <a:cubicBezTo>
                    <a:pt x="114" y="2032"/>
                    <a:pt x="206" y="2306"/>
                    <a:pt x="297" y="2580"/>
                  </a:cubicBezTo>
                  <a:cubicBezTo>
                    <a:pt x="411" y="2854"/>
                    <a:pt x="548" y="3128"/>
                    <a:pt x="685" y="3379"/>
                  </a:cubicBezTo>
                  <a:cubicBezTo>
                    <a:pt x="702" y="3412"/>
                    <a:pt x="743" y="3434"/>
                    <a:pt x="773" y="3434"/>
                  </a:cubicBezTo>
                  <a:cubicBezTo>
                    <a:pt x="784" y="3434"/>
                    <a:pt x="793" y="3431"/>
                    <a:pt x="799" y="3425"/>
                  </a:cubicBezTo>
                  <a:cubicBezTo>
                    <a:pt x="845" y="3402"/>
                    <a:pt x="868" y="3333"/>
                    <a:pt x="845" y="3288"/>
                  </a:cubicBezTo>
                  <a:cubicBezTo>
                    <a:pt x="731" y="3105"/>
                    <a:pt x="616" y="2900"/>
                    <a:pt x="525" y="2671"/>
                  </a:cubicBezTo>
                  <a:cubicBezTo>
                    <a:pt x="388" y="2329"/>
                    <a:pt x="274" y="1964"/>
                    <a:pt x="228" y="1576"/>
                  </a:cubicBezTo>
                  <a:cubicBezTo>
                    <a:pt x="228" y="1576"/>
                    <a:pt x="228" y="1599"/>
                    <a:pt x="228" y="1599"/>
                  </a:cubicBezTo>
                  <a:cubicBezTo>
                    <a:pt x="183" y="1325"/>
                    <a:pt x="183" y="1028"/>
                    <a:pt x="206" y="754"/>
                  </a:cubicBezTo>
                  <a:lnTo>
                    <a:pt x="206" y="754"/>
                  </a:lnTo>
                  <a:cubicBezTo>
                    <a:pt x="206" y="754"/>
                    <a:pt x="206" y="777"/>
                    <a:pt x="206" y="777"/>
                  </a:cubicBezTo>
                  <a:cubicBezTo>
                    <a:pt x="251" y="549"/>
                    <a:pt x="297" y="343"/>
                    <a:pt x="388" y="138"/>
                  </a:cubicBezTo>
                  <a:cubicBezTo>
                    <a:pt x="388" y="115"/>
                    <a:pt x="411" y="92"/>
                    <a:pt x="388" y="69"/>
                  </a:cubicBezTo>
                  <a:cubicBezTo>
                    <a:pt x="388" y="47"/>
                    <a:pt x="388" y="24"/>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91694" y="2400356"/>
              <a:ext cx="561993" cy="973151"/>
            </a:xfrm>
            <a:custGeom>
              <a:avLst/>
              <a:gdLst/>
              <a:ahLst/>
              <a:cxnLst/>
              <a:rect l="l" t="t" r="r" b="b"/>
              <a:pathLst>
                <a:path w="10045" h="17394" extrusionOk="0">
                  <a:moveTo>
                    <a:pt x="9930" y="1"/>
                  </a:moveTo>
                  <a:cubicBezTo>
                    <a:pt x="9907" y="1"/>
                    <a:pt x="9884" y="1"/>
                    <a:pt x="9884" y="24"/>
                  </a:cubicBezTo>
                  <a:cubicBezTo>
                    <a:pt x="8857" y="1804"/>
                    <a:pt x="7830" y="3607"/>
                    <a:pt x="6803" y="5387"/>
                  </a:cubicBezTo>
                  <a:cubicBezTo>
                    <a:pt x="5753" y="7236"/>
                    <a:pt x="4703" y="9085"/>
                    <a:pt x="3653" y="10934"/>
                  </a:cubicBezTo>
                  <a:cubicBezTo>
                    <a:pt x="2649" y="12669"/>
                    <a:pt x="1644" y="14426"/>
                    <a:pt x="640" y="16184"/>
                  </a:cubicBezTo>
                  <a:cubicBezTo>
                    <a:pt x="435" y="16526"/>
                    <a:pt x="229" y="16891"/>
                    <a:pt x="24" y="17257"/>
                  </a:cubicBezTo>
                  <a:cubicBezTo>
                    <a:pt x="24" y="17279"/>
                    <a:pt x="1" y="17279"/>
                    <a:pt x="24" y="17302"/>
                  </a:cubicBezTo>
                  <a:cubicBezTo>
                    <a:pt x="24" y="17325"/>
                    <a:pt x="24" y="17348"/>
                    <a:pt x="47" y="17371"/>
                  </a:cubicBezTo>
                  <a:cubicBezTo>
                    <a:pt x="69" y="17371"/>
                    <a:pt x="92" y="17394"/>
                    <a:pt x="115" y="17394"/>
                  </a:cubicBezTo>
                  <a:cubicBezTo>
                    <a:pt x="138" y="17371"/>
                    <a:pt x="161" y="17371"/>
                    <a:pt x="161" y="17348"/>
                  </a:cubicBezTo>
                  <a:cubicBezTo>
                    <a:pt x="1005" y="15887"/>
                    <a:pt x="1850" y="14403"/>
                    <a:pt x="2694" y="12943"/>
                  </a:cubicBezTo>
                  <a:cubicBezTo>
                    <a:pt x="3744" y="11117"/>
                    <a:pt x="4794" y="9268"/>
                    <a:pt x="5844" y="7442"/>
                  </a:cubicBezTo>
                  <a:cubicBezTo>
                    <a:pt x="6871" y="5616"/>
                    <a:pt x="7899" y="3813"/>
                    <a:pt x="8948" y="2009"/>
                  </a:cubicBezTo>
                  <a:cubicBezTo>
                    <a:pt x="9291" y="1393"/>
                    <a:pt x="9656" y="754"/>
                    <a:pt x="10021" y="138"/>
                  </a:cubicBezTo>
                  <a:cubicBezTo>
                    <a:pt x="10021" y="115"/>
                    <a:pt x="10044" y="92"/>
                    <a:pt x="10044" y="69"/>
                  </a:cubicBezTo>
                  <a:cubicBezTo>
                    <a:pt x="10021" y="46"/>
                    <a:pt x="10021" y="24"/>
                    <a:pt x="9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675808" y="3028656"/>
              <a:ext cx="773978" cy="347602"/>
            </a:xfrm>
            <a:custGeom>
              <a:avLst/>
              <a:gdLst/>
              <a:ahLst/>
              <a:cxnLst/>
              <a:rect l="l" t="t" r="r" b="b"/>
              <a:pathLst>
                <a:path w="13834" h="6213" extrusionOk="0">
                  <a:moveTo>
                    <a:pt x="2147" y="1393"/>
                  </a:moveTo>
                  <a:cubicBezTo>
                    <a:pt x="2153" y="1397"/>
                    <a:pt x="2160" y="1401"/>
                    <a:pt x="2167" y="1404"/>
                  </a:cubicBezTo>
                  <a:lnTo>
                    <a:pt x="2167" y="1404"/>
                  </a:lnTo>
                  <a:cubicBezTo>
                    <a:pt x="2161" y="1393"/>
                    <a:pt x="2147" y="1393"/>
                    <a:pt x="2147" y="1393"/>
                  </a:cubicBezTo>
                  <a:close/>
                  <a:moveTo>
                    <a:pt x="69" y="1"/>
                  </a:moveTo>
                  <a:cubicBezTo>
                    <a:pt x="47" y="1"/>
                    <a:pt x="24" y="1"/>
                    <a:pt x="24" y="24"/>
                  </a:cubicBezTo>
                  <a:cubicBezTo>
                    <a:pt x="1" y="46"/>
                    <a:pt x="1" y="69"/>
                    <a:pt x="1" y="92"/>
                  </a:cubicBezTo>
                  <a:cubicBezTo>
                    <a:pt x="1" y="115"/>
                    <a:pt x="24" y="138"/>
                    <a:pt x="47" y="138"/>
                  </a:cubicBezTo>
                  <a:cubicBezTo>
                    <a:pt x="754" y="822"/>
                    <a:pt x="1622" y="1302"/>
                    <a:pt x="2466" y="1758"/>
                  </a:cubicBezTo>
                  <a:cubicBezTo>
                    <a:pt x="2923" y="1987"/>
                    <a:pt x="3356" y="2215"/>
                    <a:pt x="3790" y="2443"/>
                  </a:cubicBezTo>
                  <a:cubicBezTo>
                    <a:pt x="4018" y="2557"/>
                    <a:pt x="4269" y="2671"/>
                    <a:pt x="4498" y="2785"/>
                  </a:cubicBezTo>
                  <a:cubicBezTo>
                    <a:pt x="4749" y="2922"/>
                    <a:pt x="5000" y="3037"/>
                    <a:pt x="5228" y="3151"/>
                  </a:cubicBezTo>
                  <a:cubicBezTo>
                    <a:pt x="6232" y="3653"/>
                    <a:pt x="7237" y="4109"/>
                    <a:pt x="8264" y="4566"/>
                  </a:cubicBezTo>
                  <a:cubicBezTo>
                    <a:pt x="8766" y="4771"/>
                    <a:pt x="9291" y="4977"/>
                    <a:pt x="9793" y="5182"/>
                  </a:cubicBezTo>
                  <a:cubicBezTo>
                    <a:pt x="10318" y="5388"/>
                    <a:pt x="10843" y="5570"/>
                    <a:pt x="11368" y="5707"/>
                  </a:cubicBezTo>
                  <a:cubicBezTo>
                    <a:pt x="11573" y="5776"/>
                    <a:pt x="11802" y="5844"/>
                    <a:pt x="12030" y="5890"/>
                  </a:cubicBezTo>
                  <a:cubicBezTo>
                    <a:pt x="12121" y="5935"/>
                    <a:pt x="12235" y="5958"/>
                    <a:pt x="12327" y="5981"/>
                  </a:cubicBezTo>
                  <a:cubicBezTo>
                    <a:pt x="12441" y="6004"/>
                    <a:pt x="12555" y="6027"/>
                    <a:pt x="12669" y="6049"/>
                  </a:cubicBezTo>
                  <a:lnTo>
                    <a:pt x="12646" y="6049"/>
                  </a:lnTo>
                  <a:cubicBezTo>
                    <a:pt x="12829" y="6095"/>
                    <a:pt x="13011" y="6141"/>
                    <a:pt x="13217" y="6186"/>
                  </a:cubicBezTo>
                  <a:cubicBezTo>
                    <a:pt x="13322" y="6200"/>
                    <a:pt x="13428" y="6213"/>
                    <a:pt x="13533" y="6213"/>
                  </a:cubicBezTo>
                  <a:cubicBezTo>
                    <a:pt x="13610" y="6213"/>
                    <a:pt x="13687" y="6206"/>
                    <a:pt x="13765" y="6186"/>
                  </a:cubicBezTo>
                  <a:cubicBezTo>
                    <a:pt x="13810" y="6186"/>
                    <a:pt x="13833" y="6141"/>
                    <a:pt x="13833" y="6095"/>
                  </a:cubicBezTo>
                  <a:cubicBezTo>
                    <a:pt x="13833" y="6058"/>
                    <a:pt x="13803" y="6021"/>
                    <a:pt x="13767" y="6021"/>
                  </a:cubicBezTo>
                  <a:cubicBezTo>
                    <a:pt x="13759" y="6021"/>
                    <a:pt x="13750" y="6022"/>
                    <a:pt x="13742" y="6027"/>
                  </a:cubicBezTo>
                  <a:cubicBezTo>
                    <a:pt x="13673" y="6027"/>
                    <a:pt x="13628" y="6049"/>
                    <a:pt x="13582" y="6049"/>
                  </a:cubicBezTo>
                  <a:cubicBezTo>
                    <a:pt x="13377" y="6049"/>
                    <a:pt x="13148" y="6004"/>
                    <a:pt x="12943" y="5935"/>
                  </a:cubicBezTo>
                  <a:cubicBezTo>
                    <a:pt x="12852" y="5913"/>
                    <a:pt x="12760" y="5890"/>
                    <a:pt x="12646" y="5867"/>
                  </a:cubicBezTo>
                  <a:cubicBezTo>
                    <a:pt x="12532" y="5844"/>
                    <a:pt x="12418" y="5821"/>
                    <a:pt x="12281" y="5798"/>
                  </a:cubicBezTo>
                  <a:lnTo>
                    <a:pt x="12304" y="5798"/>
                  </a:lnTo>
                  <a:cubicBezTo>
                    <a:pt x="11779" y="5661"/>
                    <a:pt x="11254" y="5502"/>
                    <a:pt x="10729" y="5342"/>
                  </a:cubicBezTo>
                  <a:cubicBezTo>
                    <a:pt x="10204" y="5159"/>
                    <a:pt x="9702" y="4954"/>
                    <a:pt x="9177" y="4748"/>
                  </a:cubicBezTo>
                  <a:cubicBezTo>
                    <a:pt x="8150" y="4338"/>
                    <a:pt x="7145" y="3881"/>
                    <a:pt x="6141" y="3402"/>
                  </a:cubicBezTo>
                  <a:cubicBezTo>
                    <a:pt x="5799" y="3242"/>
                    <a:pt x="5433" y="3059"/>
                    <a:pt x="5091" y="2900"/>
                  </a:cubicBezTo>
                  <a:cubicBezTo>
                    <a:pt x="4749" y="2717"/>
                    <a:pt x="4383" y="2534"/>
                    <a:pt x="4041" y="2352"/>
                  </a:cubicBezTo>
                  <a:cubicBezTo>
                    <a:pt x="3409" y="2036"/>
                    <a:pt x="2777" y="1742"/>
                    <a:pt x="2167" y="1404"/>
                  </a:cubicBezTo>
                  <a:lnTo>
                    <a:pt x="2167" y="1404"/>
                  </a:lnTo>
                  <a:cubicBezTo>
                    <a:pt x="2168" y="1407"/>
                    <a:pt x="2169" y="1411"/>
                    <a:pt x="2169" y="1416"/>
                  </a:cubicBezTo>
                  <a:cubicBezTo>
                    <a:pt x="1439" y="1005"/>
                    <a:pt x="754" y="57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80224" y="2383795"/>
              <a:ext cx="554272" cy="958269"/>
            </a:xfrm>
            <a:custGeom>
              <a:avLst/>
              <a:gdLst/>
              <a:ahLst/>
              <a:cxnLst/>
              <a:rect l="l" t="t" r="r" b="b"/>
              <a:pathLst>
                <a:path w="9907" h="17128" extrusionOk="0">
                  <a:moveTo>
                    <a:pt x="9793" y="0"/>
                  </a:moveTo>
                  <a:cubicBezTo>
                    <a:pt x="9770" y="0"/>
                    <a:pt x="9747" y="23"/>
                    <a:pt x="9724" y="46"/>
                  </a:cubicBezTo>
                  <a:cubicBezTo>
                    <a:pt x="8743" y="1758"/>
                    <a:pt x="7761" y="3469"/>
                    <a:pt x="6802" y="5159"/>
                  </a:cubicBezTo>
                  <a:cubicBezTo>
                    <a:pt x="5844" y="6825"/>
                    <a:pt x="4885" y="8491"/>
                    <a:pt x="3949" y="10157"/>
                  </a:cubicBezTo>
                  <a:cubicBezTo>
                    <a:pt x="3013" y="11778"/>
                    <a:pt x="2078" y="13398"/>
                    <a:pt x="1165" y="15019"/>
                  </a:cubicBezTo>
                  <a:cubicBezTo>
                    <a:pt x="777" y="15681"/>
                    <a:pt x="389" y="16343"/>
                    <a:pt x="23" y="17005"/>
                  </a:cubicBezTo>
                  <a:cubicBezTo>
                    <a:pt x="1" y="17050"/>
                    <a:pt x="23" y="17096"/>
                    <a:pt x="69" y="17119"/>
                  </a:cubicBezTo>
                  <a:cubicBezTo>
                    <a:pt x="75" y="17125"/>
                    <a:pt x="85" y="17128"/>
                    <a:pt x="95" y="17128"/>
                  </a:cubicBezTo>
                  <a:cubicBezTo>
                    <a:pt x="125" y="17128"/>
                    <a:pt x="166" y="17107"/>
                    <a:pt x="183" y="17073"/>
                  </a:cubicBezTo>
                  <a:cubicBezTo>
                    <a:pt x="891" y="15841"/>
                    <a:pt x="1598" y="14585"/>
                    <a:pt x="2306" y="13353"/>
                  </a:cubicBezTo>
                  <a:lnTo>
                    <a:pt x="5136" y="8400"/>
                  </a:lnTo>
                  <a:cubicBezTo>
                    <a:pt x="6118" y="6688"/>
                    <a:pt x="7099" y="4976"/>
                    <a:pt x="8081" y="3264"/>
                  </a:cubicBezTo>
                  <a:cubicBezTo>
                    <a:pt x="8674" y="2214"/>
                    <a:pt x="9268" y="1164"/>
                    <a:pt x="9884" y="137"/>
                  </a:cubicBezTo>
                  <a:cubicBezTo>
                    <a:pt x="9907" y="91"/>
                    <a:pt x="9884" y="46"/>
                    <a:pt x="9838" y="23"/>
                  </a:cubicBezTo>
                  <a:cubicBezTo>
                    <a:pt x="9815" y="0"/>
                    <a:pt x="9815" y="0"/>
                    <a:pt x="9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78937" y="3333855"/>
              <a:ext cx="19246" cy="38380"/>
            </a:xfrm>
            <a:custGeom>
              <a:avLst/>
              <a:gdLst/>
              <a:ahLst/>
              <a:cxnLst/>
              <a:rect l="l" t="t" r="r" b="b"/>
              <a:pathLst>
                <a:path w="344" h="686" extrusionOk="0">
                  <a:moveTo>
                    <a:pt x="92" y="1"/>
                  </a:moveTo>
                  <a:cubicBezTo>
                    <a:pt x="92" y="1"/>
                    <a:pt x="69" y="1"/>
                    <a:pt x="69" y="24"/>
                  </a:cubicBezTo>
                  <a:cubicBezTo>
                    <a:pt x="24" y="47"/>
                    <a:pt x="1" y="92"/>
                    <a:pt x="24" y="138"/>
                  </a:cubicBezTo>
                  <a:cubicBezTo>
                    <a:pt x="46" y="184"/>
                    <a:pt x="69" y="206"/>
                    <a:pt x="92" y="252"/>
                  </a:cubicBezTo>
                  <a:cubicBezTo>
                    <a:pt x="115" y="321"/>
                    <a:pt x="138" y="389"/>
                    <a:pt x="160" y="480"/>
                  </a:cubicBezTo>
                  <a:cubicBezTo>
                    <a:pt x="160" y="526"/>
                    <a:pt x="160" y="549"/>
                    <a:pt x="160" y="594"/>
                  </a:cubicBezTo>
                  <a:cubicBezTo>
                    <a:pt x="160" y="640"/>
                    <a:pt x="206" y="686"/>
                    <a:pt x="252" y="686"/>
                  </a:cubicBezTo>
                  <a:cubicBezTo>
                    <a:pt x="297" y="686"/>
                    <a:pt x="343" y="640"/>
                    <a:pt x="343" y="594"/>
                  </a:cubicBezTo>
                  <a:cubicBezTo>
                    <a:pt x="343" y="503"/>
                    <a:pt x="320" y="412"/>
                    <a:pt x="297" y="321"/>
                  </a:cubicBezTo>
                  <a:cubicBezTo>
                    <a:pt x="275" y="229"/>
                    <a:pt x="229" y="138"/>
                    <a:pt x="183" y="47"/>
                  </a:cubicBezTo>
                  <a:cubicBezTo>
                    <a:pt x="160"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687278" y="2999283"/>
              <a:ext cx="771404" cy="345364"/>
            </a:xfrm>
            <a:custGeom>
              <a:avLst/>
              <a:gdLst/>
              <a:ahLst/>
              <a:cxnLst/>
              <a:rect l="l" t="t" r="r" b="b"/>
              <a:pathLst>
                <a:path w="13788" h="6173" extrusionOk="0">
                  <a:moveTo>
                    <a:pt x="92" y="1"/>
                  </a:moveTo>
                  <a:cubicBezTo>
                    <a:pt x="69" y="1"/>
                    <a:pt x="46" y="1"/>
                    <a:pt x="23" y="24"/>
                  </a:cubicBezTo>
                  <a:cubicBezTo>
                    <a:pt x="1" y="46"/>
                    <a:pt x="1" y="69"/>
                    <a:pt x="1" y="92"/>
                  </a:cubicBezTo>
                  <a:cubicBezTo>
                    <a:pt x="1" y="115"/>
                    <a:pt x="23" y="138"/>
                    <a:pt x="23" y="138"/>
                  </a:cubicBezTo>
                  <a:cubicBezTo>
                    <a:pt x="891" y="754"/>
                    <a:pt x="1804" y="1325"/>
                    <a:pt x="2740" y="1827"/>
                  </a:cubicBezTo>
                  <a:cubicBezTo>
                    <a:pt x="3675" y="2352"/>
                    <a:pt x="4634" y="2831"/>
                    <a:pt x="5593" y="3310"/>
                  </a:cubicBezTo>
                  <a:cubicBezTo>
                    <a:pt x="7510" y="4292"/>
                    <a:pt x="9473" y="5205"/>
                    <a:pt x="11550" y="5776"/>
                  </a:cubicBezTo>
                  <a:cubicBezTo>
                    <a:pt x="11893" y="5867"/>
                    <a:pt x="12235" y="5958"/>
                    <a:pt x="12577" y="6027"/>
                  </a:cubicBezTo>
                  <a:cubicBezTo>
                    <a:pt x="12942" y="6072"/>
                    <a:pt x="13308" y="6118"/>
                    <a:pt x="13673" y="6164"/>
                  </a:cubicBezTo>
                  <a:cubicBezTo>
                    <a:pt x="13684" y="6169"/>
                    <a:pt x="13696" y="6172"/>
                    <a:pt x="13707" y="6172"/>
                  </a:cubicBezTo>
                  <a:cubicBezTo>
                    <a:pt x="13740" y="6172"/>
                    <a:pt x="13770" y="6146"/>
                    <a:pt x="13787" y="6095"/>
                  </a:cubicBezTo>
                  <a:cubicBezTo>
                    <a:pt x="13787" y="6049"/>
                    <a:pt x="13764" y="6004"/>
                    <a:pt x="13719" y="6004"/>
                  </a:cubicBezTo>
                  <a:cubicBezTo>
                    <a:pt x="13422" y="5958"/>
                    <a:pt x="13125" y="5935"/>
                    <a:pt x="12851" y="5890"/>
                  </a:cubicBezTo>
                  <a:cubicBezTo>
                    <a:pt x="12554" y="5844"/>
                    <a:pt x="12281" y="5776"/>
                    <a:pt x="11984" y="5707"/>
                  </a:cubicBezTo>
                  <a:cubicBezTo>
                    <a:pt x="11436" y="5593"/>
                    <a:pt x="10911" y="5410"/>
                    <a:pt x="10386" y="5228"/>
                  </a:cubicBezTo>
                  <a:lnTo>
                    <a:pt x="10363" y="5228"/>
                  </a:lnTo>
                  <a:cubicBezTo>
                    <a:pt x="9336" y="4885"/>
                    <a:pt x="8355" y="4452"/>
                    <a:pt x="7373" y="3995"/>
                  </a:cubicBezTo>
                  <a:cubicBezTo>
                    <a:pt x="6894" y="3767"/>
                    <a:pt x="6414" y="3539"/>
                    <a:pt x="5912" y="3288"/>
                  </a:cubicBezTo>
                  <a:cubicBezTo>
                    <a:pt x="5433" y="3059"/>
                    <a:pt x="4976" y="2808"/>
                    <a:pt x="4497" y="2580"/>
                  </a:cubicBezTo>
                  <a:cubicBezTo>
                    <a:pt x="3128" y="1872"/>
                    <a:pt x="1781" y="1142"/>
                    <a:pt x="526" y="275"/>
                  </a:cubicBezTo>
                  <a:cubicBezTo>
                    <a:pt x="389" y="183"/>
                    <a:pt x="274" y="115"/>
                    <a:pt x="137"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705181" y="2865231"/>
              <a:ext cx="767544" cy="368750"/>
            </a:xfrm>
            <a:custGeom>
              <a:avLst/>
              <a:gdLst/>
              <a:ahLst/>
              <a:cxnLst/>
              <a:rect l="l" t="t" r="r" b="b"/>
              <a:pathLst>
                <a:path w="13719" h="6591" extrusionOk="0">
                  <a:moveTo>
                    <a:pt x="92" y="0"/>
                  </a:moveTo>
                  <a:cubicBezTo>
                    <a:pt x="69" y="0"/>
                    <a:pt x="47" y="23"/>
                    <a:pt x="24" y="23"/>
                  </a:cubicBezTo>
                  <a:cubicBezTo>
                    <a:pt x="24" y="46"/>
                    <a:pt x="1" y="69"/>
                    <a:pt x="1" y="91"/>
                  </a:cubicBezTo>
                  <a:cubicBezTo>
                    <a:pt x="1" y="114"/>
                    <a:pt x="24" y="137"/>
                    <a:pt x="24" y="160"/>
                  </a:cubicBezTo>
                  <a:cubicBezTo>
                    <a:pt x="846" y="799"/>
                    <a:pt x="1667" y="1415"/>
                    <a:pt x="2535" y="1986"/>
                  </a:cubicBezTo>
                  <a:cubicBezTo>
                    <a:pt x="2968" y="2283"/>
                    <a:pt x="3425" y="2534"/>
                    <a:pt x="3881" y="2808"/>
                  </a:cubicBezTo>
                  <a:cubicBezTo>
                    <a:pt x="4338" y="3059"/>
                    <a:pt x="4794" y="3310"/>
                    <a:pt x="5251" y="3561"/>
                  </a:cubicBezTo>
                  <a:cubicBezTo>
                    <a:pt x="7191" y="4542"/>
                    <a:pt x="9131" y="5501"/>
                    <a:pt x="11208" y="6186"/>
                  </a:cubicBezTo>
                  <a:cubicBezTo>
                    <a:pt x="11596" y="6300"/>
                    <a:pt x="11984" y="6414"/>
                    <a:pt x="12395" y="6505"/>
                  </a:cubicBezTo>
                  <a:cubicBezTo>
                    <a:pt x="12601" y="6551"/>
                    <a:pt x="12806" y="6574"/>
                    <a:pt x="13011" y="6574"/>
                  </a:cubicBezTo>
                  <a:cubicBezTo>
                    <a:pt x="13114" y="6585"/>
                    <a:pt x="13217" y="6591"/>
                    <a:pt x="13322" y="6591"/>
                  </a:cubicBezTo>
                  <a:cubicBezTo>
                    <a:pt x="13428" y="6591"/>
                    <a:pt x="13536" y="6585"/>
                    <a:pt x="13651" y="6574"/>
                  </a:cubicBezTo>
                  <a:cubicBezTo>
                    <a:pt x="13673" y="6551"/>
                    <a:pt x="13673" y="6551"/>
                    <a:pt x="13696" y="6528"/>
                  </a:cubicBezTo>
                  <a:cubicBezTo>
                    <a:pt x="13696" y="6505"/>
                    <a:pt x="13719" y="6482"/>
                    <a:pt x="13696" y="6460"/>
                  </a:cubicBezTo>
                  <a:cubicBezTo>
                    <a:pt x="13696" y="6437"/>
                    <a:pt x="13673" y="6414"/>
                    <a:pt x="13673" y="6414"/>
                  </a:cubicBezTo>
                  <a:cubicBezTo>
                    <a:pt x="13651" y="6391"/>
                    <a:pt x="13628" y="6391"/>
                    <a:pt x="13605" y="6391"/>
                  </a:cubicBezTo>
                  <a:lnTo>
                    <a:pt x="13559" y="6391"/>
                  </a:lnTo>
                  <a:cubicBezTo>
                    <a:pt x="13446" y="6409"/>
                    <a:pt x="13329" y="6416"/>
                    <a:pt x="13212" y="6416"/>
                  </a:cubicBezTo>
                  <a:cubicBezTo>
                    <a:pt x="13022" y="6416"/>
                    <a:pt x="12830" y="6397"/>
                    <a:pt x="12646" y="6368"/>
                  </a:cubicBezTo>
                  <a:lnTo>
                    <a:pt x="12669" y="6368"/>
                  </a:lnTo>
                  <a:cubicBezTo>
                    <a:pt x="12327" y="6323"/>
                    <a:pt x="12007" y="6231"/>
                    <a:pt x="11688" y="6140"/>
                  </a:cubicBezTo>
                  <a:cubicBezTo>
                    <a:pt x="11345" y="6049"/>
                    <a:pt x="11026" y="5935"/>
                    <a:pt x="10706" y="5821"/>
                  </a:cubicBezTo>
                  <a:cubicBezTo>
                    <a:pt x="10044" y="5592"/>
                    <a:pt x="9382" y="5318"/>
                    <a:pt x="8743" y="5045"/>
                  </a:cubicBezTo>
                  <a:cubicBezTo>
                    <a:pt x="7762" y="4611"/>
                    <a:pt x="6780" y="4131"/>
                    <a:pt x="5821" y="3652"/>
                  </a:cubicBezTo>
                  <a:cubicBezTo>
                    <a:pt x="5342" y="3401"/>
                    <a:pt x="4863" y="3150"/>
                    <a:pt x="4406" y="2899"/>
                  </a:cubicBezTo>
                  <a:cubicBezTo>
                    <a:pt x="3950" y="2648"/>
                    <a:pt x="3493" y="2374"/>
                    <a:pt x="3060" y="2100"/>
                  </a:cubicBezTo>
                  <a:cubicBezTo>
                    <a:pt x="2078" y="1507"/>
                    <a:pt x="1142" y="845"/>
                    <a:pt x="252" y="114"/>
                  </a:cubicBezTo>
                  <a:lnTo>
                    <a:pt x="252" y="114"/>
                  </a:lnTo>
                  <a:cubicBezTo>
                    <a:pt x="220" y="82"/>
                    <a:pt x="198" y="60"/>
                    <a:pt x="161" y="23"/>
                  </a:cubicBezTo>
                  <a:cubicBezTo>
                    <a:pt x="138" y="23"/>
                    <a:pt x="115"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47047" y="3202320"/>
              <a:ext cx="12812" cy="26911"/>
            </a:xfrm>
            <a:custGeom>
              <a:avLst/>
              <a:gdLst/>
              <a:ahLst/>
              <a:cxnLst/>
              <a:rect l="l" t="t" r="r" b="b"/>
              <a:pathLst>
                <a:path w="229" h="481" extrusionOk="0">
                  <a:moveTo>
                    <a:pt x="69" y="1"/>
                  </a:moveTo>
                  <a:cubicBezTo>
                    <a:pt x="23" y="24"/>
                    <a:pt x="0" y="69"/>
                    <a:pt x="0" y="115"/>
                  </a:cubicBezTo>
                  <a:cubicBezTo>
                    <a:pt x="23" y="138"/>
                    <a:pt x="23" y="184"/>
                    <a:pt x="46" y="229"/>
                  </a:cubicBezTo>
                  <a:cubicBezTo>
                    <a:pt x="46" y="275"/>
                    <a:pt x="69" y="343"/>
                    <a:pt x="69" y="389"/>
                  </a:cubicBezTo>
                  <a:cubicBezTo>
                    <a:pt x="69" y="435"/>
                    <a:pt x="114" y="480"/>
                    <a:pt x="160" y="480"/>
                  </a:cubicBezTo>
                  <a:cubicBezTo>
                    <a:pt x="206" y="457"/>
                    <a:pt x="228" y="435"/>
                    <a:pt x="228" y="366"/>
                  </a:cubicBezTo>
                  <a:cubicBezTo>
                    <a:pt x="228" y="275"/>
                    <a:pt x="206" y="161"/>
                    <a:pt x="160" y="47"/>
                  </a:cubicBezTo>
                  <a:cubicBezTo>
                    <a:pt x="160" y="24"/>
                    <a:pt x="114"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677039" y="2893317"/>
              <a:ext cx="35806" cy="138806"/>
            </a:xfrm>
            <a:custGeom>
              <a:avLst/>
              <a:gdLst/>
              <a:ahLst/>
              <a:cxnLst/>
              <a:rect l="l" t="t" r="r" b="b"/>
              <a:pathLst>
                <a:path w="640" h="2481" extrusionOk="0">
                  <a:moveTo>
                    <a:pt x="539" y="2219"/>
                  </a:moveTo>
                  <a:lnTo>
                    <a:pt x="539" y="2219"/>
                  </a:lnTo>
                  <a:cubicBezTo>
                    <a:pt x="542" y="2225"/>
                    <a:pt x="545" y="2231"/>
                    <a:pt x="548" y="2237"/>
                  </a:cubicBezTo>
                  <a:cubicBezTo>
                    <a:pt x="548" y="2237"/>
                    <a:pt x="548" y="2225"/>
                    <a:pt x="539" y="2219"/>
                  </a:cubicBezTo>
                  <a:close/>
                  <a:moveTo>
                    <a:pt x="160" y="0"/>
                  </a:moveTo>
                  <a:cubicBezTo>
                    <a:pt x="114" y="0"/>
                    <a:pt x="91" y="46"/>
                    <a:pt x="69" y="69"/>
                  </a:cubicBezTo>
                  <a:cubicBezTo>
                    <a:pt x="23" y="274"/>
                    <a:pt x="0" y="480"/>
                    <a:pt x="0" y="685"/>
                  </a:cubicBezTo>
                  <a:cubicBezTo>
                    <a:pt x="0" y="868"/>
                    <a:pt x="0" y="1073"/>
                    <a:pt x="46" y="1278"/>
                  </a:cubicBezTo>
                  <a:cubicBezTo>
                    <a:pt x="69" y="1484"/>
                    <a:pt x="137" y="1667"/>
                    <a:pt x="206" y="1872"/>
                  </a:cubicBezTo>
                  <a:cubicBezTo>
                    <a:pt x="228" y="1963"/>
                    <a:pt x="274" y="2055"/>
                    <a:pt x="320" y="2146"/>
                  </a:cubicBezTo>
                  <a:cubicBezTo>
                    <a:pt x="365" y="2237"/>
                    <a:pt x="411" y="2351"/>
                    <a:pt x="457" y="2443"/>
                  </a:cubicBezTo>
                  <a:cubicBezTo>
                    <a:pt x="470" y="2469"/>
                    <a:pt x="499" y="2480"/>
                    <a:pt x="530" y="2480"/>
                  </a:cubicBezTo>
                  <a:cubicBezTo>
                    <a:pt x="552" y="2480"/>
                    <a:pt x="575" y="2475"/>
                    <a:pt x="594" y="2465"/>
                  </a:cubicBezTo>
                  <a:cubicBezTo>
                    <a:pt x="616" y="2443"/>
                    <a:pt x="639" y="2374"/>
                    <a:pt x="616" y="2351"/>
                  </a:cubicBezTo>
                  <a:cubicBezTo>
                    <a:pt x="571" y="2306"/>
                    <a:pt x="548" y="2260"/>
                    <a:pt x="525" y="2214"/>
                  </a:cubicBezTo>
                  <a:cubicBezTo>
                    <a:pt x="532" y="2214"/>
                    <a:pt x="536" y="2216"/>
                    <a:pt x="539" y="2219"/>
                  </a:cubicBezTo>
                  <a:lnTo>
                    <a:pt x="539" y="2219"/>
                  </a:lnTo>
                  <a:cubicBezTo>
                    <a:pt x="406" y="1928"/>
                    <a:pt x="295" y="1637"/>
                    <a:pt x="228" y="1324"/>
                  </a:cubicBezTo>
                  <a:cubicBezTo>
                    <a:pt x="183" y="1073"/>
                    <a:pt x="160" y="822"/>
                    <a:pt x="183" y="548"/>
                  </a:cubicBezTo>
                  <a:lnTo>
                    <a:pt x="183" y="548"/>
                  </a:lnTo>
                  <a:cubicBezTo>
                    <a:pt x="183" y="548"/>
                    <a:pt x="183" y="571"/>
                    <a:pt x="183" y="571"/>
                  </a:cubicBezTo>
                  <a:cubicBezTo>
                    <a:pt x="183" y="411"/>
                    <a:pt x="206" y="251"/>
                    <a:pt x="251" y="114"/>
                  </a:cubicBezTo>
                  <a:cubicBezTo>
                    <a:pt x="251" y="69"/>
                    <a:pt x="228" y="23"/>
                    <a:pt x="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73846" y="2405503"/>
              <a:ext cx="517235" cy="912672"/>
            </a:xfrm>
            <a:custGeom>
              <a:avLst/>
              <a:gdLst/>
              <a:ahLst/>
              <a:cxnLst/>
              <a:rect l="l" t="t" r="r" b="b"/>
              <a:pathLst>
                <a:path w="9245" h="16313" extrusionOk="0">
                  <a:moveTo>
                    <a:pt x="9153" y="0"/>
                  </a:moveTo>
                  <a:cubicBezTo>
                    <a:pt x="9131" y="0"/>
                    <a:pt x="9108" y="0"/>
                    <a:pt x="9085" y="46"/>
                  </a:cubicBezTo>
                  <a:cubicBezTo>
                    <a:pt x="8195" y="1621"/>
                    <a:pt x="7305" y="3196"/>
                    <a:pt x="6437" y="4771"/>
                  </a:cubicBezTo>
                  <a:lnTo>
                    <a:pt x="3584" y="9838"/>
                  </a:lnTo>
                  <a:cubicBezTo>
                    <a:pt x="2648" y="11504"/>
                    <a:pt x="1712" y="13170"/>
                    <a:pt x="776" y="14836"/>
                  </a:cubicBezTo>
                  <a:cubicBezTo>
                    <a:pt x="525" y="15293"/>
                    <a:pt x="274" y="15727"/>
                    <a:pt x="23" y="16183"/>
                  </a:cubicBezTo>
                  <a:cubicBezTo>
                    <a:pt x="0" y="16229"/>
                    <a:pt x="23" y="16274"/>
                    <a:pt x="69" y="16297"/>
                  </a:cubicBezTo>
                  <a:cubicBezTo>
                    <a:pt x="78" y="16307"/>
                    <a:pt x="96" y="16312"/>
                    <a:pt x="114" y="16312"/>
                  </a:cubicBezTo>
                  <a:cubicBezTo>
                    <a:pt x="141" y="16312"/>
                    <a:pt x="170" y="16301"/>
                    <a:pt x="183" y="16274"/>
                  </a:cubicBezTo>
                  <a:cubicBezTo>
                    <a:pt x="845" y="15088"/>
                    <a:pt x="1484" y="13923"/>
                    <a:pt x="2146" y="12759"/>
                  </a:cubicBezTo>
                  <a:cubicBezTo>
                    <a:pt x="3105" y="11047"/>
                    <a:pt x="4040" y="9358"/>
                    <a:pt x="4999" y="7669"/>
                  </a:cubicBezTo>
                  <a:cubicBezTo>
                    <a:pt x="5935" y="6026"/>
                    <a:pt x="6848" y="4360"/>
                    <a:pt x="7784" y="2716"/>
                  </a:cubicBezTo>
                  <a:cubicBezTo>
                    <a:pt x="8263" y="1849"/>
                    <a:pt x="8743" y="982"/>
                    <a:pt x="9222" y="114"/>
                  </a:cubicBezTo>
                  <a:cubicBezTo>
                    <a:pt x="9245" y="91"/>
                    <a:pt x="9245" y="23"/>
                    <a:pt x="9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655331" y="2995479"/>
              <a:ext cx="736885" cy="323712"/>
            </a:xfrm>
            <a:custGeom>
              <a:avLst/>
              <a:gdLst/>
              <a:ahLst/>
              <a:cxnLst/>
              <a:rect l="l" t="t" r="r" b="b"/>
              <a:pathLst>
                <a:path w="13171" h="5786" extrusionOk="0">
                  <a:moveTo>
                    <a:pt x="10180" y="5022"/>
                  </a:moveTo>
                  <a:cubicBezTo>
                    <a:pt x="10185" y="5024"/>
                    <a:pt x="10190" y="5025"/>
                    <a:pt x="10195" y="5027"/>
                  </a:cubicBezTo>
                  <a:lnTo>
                    <a:pt x="10195" y="5027"/>
                  </a:lnTo>
                  <a:cubicBezTo>
                    <a:pt x="10188" y="5022"/>
                    <a:pt x="10180" y="5022"/>
                    <a:pt x="10180" y="5022"/>
                  </a:cubicBezTo>
                  <a:close/>
                  <a:moveTo>
                    <a:pt x="0" y="0"/>
                  </a:moveTo>
                  <a:cubicBezTo>
                    <a:pt x="23" y="92"/>
                    <a:pt x="46" y="160"/>
                    <a:pt x="69" y="251"/>
                  </a:cubicBezTo>
                  <a:cubicBezTo>
                    <a:pt x="913" y="822"/>
                    <a:pt x="1758" y="1324"/>
                    <a:pt x="2648" y="1826"/>
                  </a:cubicBezTo>
                  <a:cubicBezTo>
                    <a:pt x="3561" y="2328"/>
                    <a:pt x="4520" y="2808"/>
                    <a:pt x="5478" y="3241"/>
                  </a:cubicBezTo>
                  <a:cubicBezTo>
                    <a:pt x="5958" y="3470"/>
                    <a:pt x="6437" y="3675"/>
                    <a:pt x="6939" y="3881"/>
                  </a:cubicBezTo>
                  <a:cubicBezTo>
                    <a:pt x="7167" y="3995"/>
                    <a:pt x="7418" y="4086"/>
                    <a:pt x="7647" y="4200"/>
                  </a:cubicBezTo>
                  <a:cubicBezTo>
                    <a:pt x="7898" y="4291"/>
                    <a:pt x="8149" y="4406"/>
                    <a:pt x="8377" y="4497"/>
                  </a:cubicBezTo>
                  <a:cubicBezTo>
                    <a:pt x="9359" y="4931"/>
                    <a:pt x="10363" y="5319"/>
                    <a:pt x="11413" y="5570"/>
                  </a:cubicBezTo>
                  <a:cubicBezTo>
                    <a:pt x="11687" y="5638"/>
                    <a:pt x="11983" y="5684"/>
                    <a:pt x="12257" y="5729"/>
                  </a:cubicBezTo>
                  <a:cubicBezTo>
                    <a:pt x="12394" y="5752"/>
                    <a:pt x="12508" y="5775"/>
                    <a:pt x="12645" y="5775"/>
                  </a:cubicBezTo>
                  <a:cubicBezTo>
                    <a:pt x="12699" y="5783"/>
                    <a:pt x="12749" y="5785"/>
                    <a:pt x="12798" y="5785"/>
                  </a:cubicBezTo>
                  <a:cubicBezTo>
                    <a:pt x="12896" y="5785"/>
                    <a:pt x="12988" y="5775"/>
                    <a:pt x="13079" y="5775"/>
                  </a:cubicBezTo>
                  <a:cubicBezTo>
                    <a:pt x="13125" y="5775"/>
                    <a:pt x="13170" y="5729"/>
                    <a:pt x="13170" y="5684"/>
                  </a:cubicBezTo>
                  <a:cubicBezTo>
                    <a:pt x="13170" y="5638"/>
                    <a:pt x="13125" y="5615"/>
                    <a:pt x="13079" y="5615"/>
                  </a:cubicBezTo>
                  <a:lnTo>
                    <a:pt x="12668" y="5615"/>
                  </a:lnTo>
                  <a:cubicBezTo>
                    <a:pt x="12463" y="5592"/>
                    <a:pt x="12235" y="5570"/>
                    <a:pt x="12029" y="5524"/>
                  </a:cubicBezTo>
                  <a:cubicBezTo>
                    <a:pt x="11824" y="5478"/>
                    <a:pt x="11618" y="5433"/>
                    <a:pt x="11413" y="5387"/>
                  </a:cubicBezTo>
                  <a:cubicBezTo>
                    <a:pt x="11007" y="5297"/>
                    <a:pt x="10601" y="5162"/>
                    <a:pt x="10195" y="5027"/>
                  </a:cubicBezTo>
                  <a:lnTo>
                    <a:pt x="10195" y="5027"/>
                  </a:lnTo>
                  <a:cubicBezTo>
                    <a:pt x="10199" y="5030"/>
                    <a:pt x="10203" y="5036"/>
                    <a:pt x="10203" y="5045"/>
                  </a:cubicBezTo>
                  <a:cubicBezTo>
                    <a:pt x="9701" y="4862"/>
                    <a:pt x="9199" y="4657"/>
                    <a:pt x="8697" y="4451"/>
                  </a:cubicBezTo>
                  <a:cubicBezTo>
                    <a:pt x="8217" y="4246"/>
                    <a:pt x="7715" y="4040"/>
                    <a:pt x="7236" y="3835"/>
                  </a:cubicBezTo>
                  <a:cubicBezTo>
                    <a:pt x="6277" y="3424"/>
                    <a:pt x="5296" y="2990"/>
                    <a:pt x="4360" y="2511"/>
                  </a:cubicBezTo>
                  <a:cubicBezTo>
                    <a:pt x="2922" y="1803"/>
                    <a:pt x="1507" y="1027"/>
                    <a:pt x="183" y="114"/>
                  </a:cubicBezTo>
                  <a:cubicBezTo>
                    <a:pt x="137" y="92"/>
                    <a:pt x="114" y="46"/>
                    <a:pt x="69" y="23"/>
                  </a:cubicBezTo>
                  <a:cubicBezTo>
                    <a:pt x="46" y="0"/>
                    <a:pt x="2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645149" y="3000570"/>
              <a:ext cx="56" cy="1343"/>
            </a:xfrm>
            <a:custGeom>
              <a:avLst/>
              <a:gdLst/>
              <a:ahLst/>
              <a:cxnLst/>
              <a:rect l="l" t="t" r="r" b="b"/>
              <a:pathLst>
                <a:path w="1" h="24" extrusionOk="0">
                  <a:moveTo>
                    <a:pt x="1" y="23"/>
                  </a:moveTo>
                  <a:cubicBezTo>
                    <a:pt x="1" y="23"/>
                    <a:pt x="1" y="23"/>
                    <a:pt x="1" y="1"/>
                  </a:cubicBezTo>
                  <a:cubicBezTo>
                    <a:pt x="1" y="23"/>
                    <a:pt x="1" y="23"/>
                    <a:pt x="1" y="23"/>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57229" y="3235553"/>
              <a:ext cx="24337" cy="77935"/>
            </a:xfrm>
            <a:custGeom>
              <a:avLst/>
              <a:gdLst/>
              <a:ahLst/>
              <a:cxnLst/>
              <a:rect l="l" t="t" r="r" b="b"/>
              <a:pathLst>
                <a:path w="435" h="1393" extrusionOk="0">
                  <a:moveTo>
                    <a:pt x="92" y="0"/>
                  </a:moveTo>
                  <a:cubicBezTo>
                    <a:pt x="46" y="0"/>
                    <a:pt x="24" y="23"/>
                    <a:pt x="24" y="69"/>
                  </a:cubicBezTo>
                  <a:cubicBezTo>
                    <a:pt x="1" y="297"/>
                    <a:pt x="24" y="503"/>
                    <a:pt x="69" y="708"/>
                  </a:cubicBezTo>
                  <a:cubicBezTo>
                    <a:pt x="115" y="913"/>
                    <a:pt x="160" y="1119"/>
                    <a:pt x="252" y="1324"/>
                  </a:cubicBezTo>
                  <a:cubicBezTo>
                    <a:pt x="252" y="1347"/>
                    <a:pt x="252" y="1370"/>
                    <a:pt x="275" y="1370"/>
                  </a:cubicBezTo>
                  <a:cubicBezTo>
                    <a:pt x="297" y="1393"/>
                    <a:pt x="320" y="1393"/>
                    <a:pt x="343" y="1393"/>
                  </a:cubicBezTo>
                  <a:cubicBezTo>
                    <a:pt x="389" y="1370"/>
                    <a:pt x="434" y="1324"/>
                    <a:pt x="412" y="1279"/>
                  </a:cubicBezTo>
                  <a:cubicBezTo>
                    <a:pt x="320" y="1028"/>
                    <a:pt x="252" y="777"/>
                    <a:pt x="206" y="525"/>
                  </a:cubicBezTo>
                  <a:cubicBezTo>
                    <a:pt x="183" y="366"/>
                    <a:pt x="183" y="229"/>
                    <a:pt x="183" y="69"/>
                  </a:cubicBezTo>
                  <a:cubicBezTo>
                    <a:pt x="183" y="23"/>
                    <a:pt x="138" y="0"/>
                    <a:pt x="9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641288" y="2977575"/>
              <a:ext cx="464868" cy="241413"/>
            </a:xfrm>
            <a:custGeom>
              <a:avLst/>
              <a:gdLst/>
              <a:ahLst/>
              <a:cxnLst/>
              <a:rect l="l" t="t" r="r" b="b"/>
              <a:pathLst>
                <a:path w="8309" h="4315" extrusionOk="0">
                  <a:moveTo>
                    <a:pt x="114" y="1"/>
                  </a:moveTo>
                  <a:cubicBezTo>
                    <a:pt x="92" y="1"/>
                    <a:pt x="46" y="24"/>
                    <a:pt x="46" y="46"/>
                  </a:cubicBezTo>
                  <a:cubicBezTo>
                    <a:pt x="0" y="92"/>
                    <a:pt x="23" y="138"/>
                    <a:pt x="69" y="161"/>
                  </a:cubicBezTo>
                  <a:cubicBezTo>
                    <a:pt x="1735" y="1370"/>
                    <a:pt x="3584" y="2306"/>
                    <a:pt x="5455" y="3151"/>
                  </a:cubicBezTo>
                  <a:cubicBezTo>
                    <a:pt x="6369" y="3561"/>
                    <a:pt x="7259" y="3927"/>
                    <a:pt x="8172" y="4315"/>
                  </a:cubicBezTo>
                  <a:cubicBezTo>
                    <a:pt x="8217" y="4315"/>
                    <a:pt x="8286" y="4292"/>
                    <a:pt x="8286" y="4246"/>
                  </a:cubicBezTo>
                  <a:cubicBezTo>
                    <a:pt x="8309" y="4201"/>
                    <a:pt x="8286" y="4155"/>
                    <a:pt x="8240" y="4132"/>
                  </a:cubicBezTo>
                  <a:cubicBezTo>
                    <a:pt x="6437" y="3425"/>
                    <a:pt x="4657" y="2648"/>
                    <a:pt x="2945" y="1735"/>
                  </a:cubicBezTo>
                  <a:cubicBezTo>
                    <a:pt x="1986" y="1233"/>
                    <a:pt x="1050" y="663"/>
                    <a:pt x="160" y="24"/>
                  </a:cubicBezTo>
                  <a:cubicBezTo>
                    <a:pt x="137" y="24"/>
                    <a:pt x="114" y="1"/>
                    <a:pt x="11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287582" y="3138483"/>
              <a:ext cx="323153" cy="118105"/>
            </a:xfrm>
            <a:custGeom>
              <a:avLst/>
              <a:gdLst/>
              <a:ahLst/>
              <a:cxnLst/>
              <a:rect l="l" t="t" r="r" b="b"/>
              <a:pathLst>
                <a:path w="5776" h="2111" extrusionOk="0">
                  <a:moveTo>
                    <a:pt x="92" y="1"/>
                  </a:moveTo>
                  <a:cubicBezTo>
                    <a:pt x="69" y="24"/>
                    <a:pt x="47" y="24"/>
                    <a:pt x="24" y="46"/>
                  </a:cubicBezTo>
                  <a:cubicBezTo>
                    <a:pt x="1" y="92"/>
                    <a:pt x="24" y="138"/>
                    <a:pt x="47" y="161"/>
                  </a:cubicBezTo>
                  <a:cubicBezTo>
                    <a:pt x="480" y="434"/>
                    <a:pt x="914" y="640"/>
                    <a:pt x="1370" y="845"/>
                  </a:cubicBezTo>
                  <a:cubicBezTo>
                    <a:pt x="1850" y="1051"/>
                    <a:pt x="2306" y="1210"/>
                    <a:pt x="2786" y="1370"/>
                  </a:cubicBezTo>
                  <a:cubicBezTo>
                    <a:pt x="3744" y="1667"/>
                    <a:pt x="4703" y="1895"/>
                    <a:pt x="5684" y="2101"/>
                  </a:cubicBezTo>
                  <a:cubicBezTo>
                    <a:pt x="5692" y="2108"/>
                    <a:pt x="5700" y="2111"/>
                    <a:pt x="5707" y="2111"/>
                  </a:cubicBezTo>
                  <a:cubicBezTo>
                    <a:pt x="5722" y="2111"/>
                    <a:pt x="5738" y="2101"/>
                    <a:pt x="5753" y="2101"/>
                  </a:cubicBezTo>
                  <a:cubicBezTo>
                    <a:pt x="5776" y="2078"/>
                    <a:pt x="5776" y="2055"/>
                    <a:pt x="5776" y="2032"/>
                  </a:cubicBezTo>
                  <a:cubicBezTo>
                    <a:pt x="5776" y="2009"/>
                    <a:pt x="5776" y="1987"/>
                    <a:pt x="5753" y="1964"/>
                  </a:cubicBezTo>
                  <a:cubicBezTo>
                    <a:pt x="5753" y="1941"/>
                    <a:pt x="5730" y="1941"/>
                    <a:pt x="5707" y="1941"/>
                  </a:cubicBezTo>
                  <a:cubicBezTo>
                    <a:pt x="5342" y="1850"/>
                    <a:pt x="4977" y="1781"/>
                    <a:pt x="4612" y="1690"/>
                  </a:cubicBezTo>
                  <a:lnTo>
                    <a:pt x="4634" y="1690"/>
                  </a:lnTo>
                  <a:cubicBezTo>
                    <a:pt x="3242" y="1370"/>
                    <a:pt x="1873" y="959"/>
                    <a:pt x="640" y="297"/>
                  </a:cubicBezTo>
                  <a:cubicBezTo>
                    <a:pt x="480" y="206"/>
                    <a:pt x="320" y="115"/>
                    <a:pt x="161" y="24"/>
                  </a:cubicBezTo>
                  <a:cubicBezTo>
                    <a:pt x="138" y="24"/>
                    <a:pt x="115" y="1"/>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46220" y="3262353"/>
              <a:ext cx="94551" cy="25624"/>
            </a:xfrm>
            <a:custGeom>
              <a:avLst/>
              <a:gdLst/>
              <a:ahLst/>
              <a:cxnLst/>
              <a:rect l="l" t="t" r="r" b="b"/>
              <a:pathLst>
                <a:path w="1690" h="458" extrusionOk="0">
                  <a:moveTo>
                    <a:pt x="92" y="1"/>
                  </a:moveTo>
                  <a:cubicBezTo>
                    <a:pt x="69" y="1"/>
                    <a:pt x="24" y="1"/>
                    <a:pt x="1" y="46"/>
                  </a:cubicBezTo>
                  <a:cubicBezTo>
                    <a:pt x="1" y="92"/>
                    <a:pt x="24" y="138"/>
                    <a:pt x="69" y="161"/>
                  </a:cubicBezTo>
                  <a:cubicBezTo>
                    <a:pt x="549" y="343"/>
                    <a:pt x="1074" y="412"/>
                    <a:pt x="1599" y="457"/>
                  </a:cubicBezTo>
                  <a:cubicBezTo>
                    <a:pt x="1644" y="457"/>
                    <a:pt x="1690" y="412"/>
                    <a:pt x="1690" y="366"/>
                  </a:cubicBezTo>
                  <a:cubicBezTo>
                    <a:pt x="1690" y="320"/>
                    <a:pt x="1667" y="275"/>
                    <a:pt x="1621" y="275"/>
                  </a:cubicBezTo>
                  <a:cubicBezTo>
                    <a:pt x="1256" y="252"/>
                    <a:pt x="914" y="206"/>
                    <a:pt x="571" y="138"/>
                  </a:cubicBezTo>
                  <a:lnTo>
                    <a:pt x="594" y="138"/>
                  </a:lnTo>
                  <a:cubicBezTo>
                    <a:pt x="435" y="92"/>
                    <a:pt x="275" y="46"/>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311348" y="2429729"/>
              <a:ext cx="232518" cy="410822"/>
            </a:xfrm>
            <a:custGeom>
              <a:avLst/>
              <a:gdLst/>
              <a:ahLst/>
              <a:cxnLst/>
              <a:rect l="l" t="t" r="r" b="b"/>
              <a:pathLst>
                <a:path w="4156" h="7343" extrusionOk="0">
                  <a:moveTo>
                    <a:pt x="3825" y="369"/>
                  </a:moveTo>
                  <a:cubicBezTo>
                    <a:pt x="3819" y="371"/>
                    <a:pt x="3813" y="377"/>
                    <a:pt x="3813" y="389"/>
                  </a:cubicBezTo>
                  <a:cubicBezTo>
                    <a:pt x="3817" y="382"/>
                    <a:pt x="3821" y="375"/>
                    <a:pt x="3825" y="369"/>
                  </a:cubicBezTo>
                  <a:close/>
                  <a:moveTo>
                    <a:pt x="4018" y="1"/>
                  </a:moveTo>
                  <a:cubicBezTo>
                    <a:pt x="3995" y="24"/>
                    <a:pt x="3995" y="46"/>
                    <a:pt x="3973" y="46"/>
                  </a:cubicBezTo>
                  <a:cubicBezTo>
                    <a:pt x="3930" y="154"/>
                    <a:pt x="3887" y="261"/>
                    <a:pt x="3825" y="369"/>
                  </a:cubicBezTo>
                  <a:lnTo>
                    <a:pt x="3825" y="369"/>
                  </a:lnTo>
                  <a:cubicBezTo>
                    <a:pt x="3830" y="366"/>
                    <a:pt x="3836" y="366"/>
                    <a:pt x="3836" y="366"/>
                  </a:cubicBezTo>
                  <a:lnTo>
                    <a:pt x="3836" y="366"/>
                  </a:lnTo>
                  <a:cubicBezTo>
                    <a:pt x="2854" y="2375"/>
                    <a:pt x="1736" y="4292"/>
                    <a:pt x="617" y="6209"/>
                  </a:cubicBezTo>
                  <a:cubicBezTo>
                    <a:pt x="412" y="6552"/>
                    <a:pt x="229" y="6871"/>
                    <a:pt x="24" y="7213"/>
                  </a:cubicBezTo>
                  <a:cubicBezTo>
                    <a:pt x="1" y="7259"/>
                    <a:pt x="1" y="7305"/>
                    <a:pt x="47" y="7328"/>
                  </a:cubicBezTo>
                  <a:cubicBezTo>
                    <a:pt x="65" y="7337"/>
                    <a:pt x="84" y="7343"/>
                    <a:pt x="102" y="7343"/>
                  </a:cubicBezTo>
                  <a:cubicBezTo>
                    <a:pt x="126" y="7343"/>
                    <a:pt x="147" y="7332"/>
                    <a:pt x="161" y="7305"/>
                  </a:cubicBezTo>
                  <a:cubicBezTo>
                    <a:pt x="1302" y="5387"/>
                    <a:pt x="2443" y="3470"/>
                    <a:pt x="3448" y="1507"/>
                  </a:cubicBezTo>
                  <a:cubicBezTo>
                    <a:pt x="3699" y="1051"/>
                    <a:pt x="3927" y="571"/>
                    <a:pt x="4132" y="115"/>
                  </a:cubicBezTo>
                  <a:cubicBezTo>
                    <a:pt x="4155" y="92"/>
                    <a:pt x="4155" y="69"/>
                    <a:pt x="4132" y="46"/>
                  </a:cubicBezTo>
                  <a:cubicBezTo>
                    <a:pt x="4132" y="24"/>
                    <a:pt x="4109" y="1"/>
                    <a:pt x="408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182386" y="2861371"/>
              <a:ext cx="123924" cy="213831"/>
            </a:xfrm>
            <a:custGeom>
              <a:avLst/>
              <a:gdLst/>
              <a:ahLst/>
              <a:cxnLst/>
              <a:rect l="l" t="t" r="r" b="b"/>
              <a:pathLst>
                <a:path w="2215" h="3822" extrusionOk="0">
                  <a:moveTo>
                    <a:pt x="2123" y="1"/>
                  </a:moveTo>
                  <a:cubicBezTo>
                    <a:pt x="2100" y="1"/>
                    <a:pt x="2078" y="1"/>
                    <a:pt x="2055" y="23"/>
                  </a:cubicBezTo>
                  <a:cubicBezTo>
                    <a:pt x="1347" y="1233"/>
                    <a:pt x="731" y="2489"/>
                    <a:pt x="23" y="3676"/>
                  </a:cubicBezTo>
                  <a:cubicBezTo>
                    <a:pt x="1" y="3721"/>
                    <a:pt x="1" y="3767"/>
                    <a:pt x="46" y="3812"/>
                  </a:cubicBezTo>
                  <a:cubicBezTo>
                    <a:pt x="60" y="3819"/>
                    <a:pt x="73" y="3822"/>
                    <a:pt x="86" y="3822"/>
                  </a:cubicBezTo>
                  <a:cubicBezTo>
                    <a:pt x="117" y="3822"/>
                    <a:pt x="144" y="3806"/>
                    <a:pt x="160" y="3790"/>
                  </a:cubicBezTo>
                  <a:cubicBezTo>
                    <a:pt x="868" y="2580"/>
                    <a:pt x="1484" y="1325"/>
                    <a:pt x="2192" y="115"/>
                  </a:cubicBezTo>
                  <a:cubicBezTo>
                    <a:pt x="2215" y="92"/>
                    <a:pt x="2215" y="23"/>
                    <a:pt x="2169"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86602" y="3024852"/>
              <a:ext cx="111168" cy="189606"/>
            </a:xfrm>
            <a:custGeom>
              <a:avLst/>
              <a:gdLst/>
              <a:ahLst/>
              <a:cxnLst/>
              <a:rect l="l" t="t" r="r" b="b"/>
              <a:pathLst>
                <a:path w="1987" h="3389" extrusionOk="0">
                  <a:moveTo>
                    <a:pt x="1895" y="0"/>
                  </a:moveTo>
                  <a:cubicBezTo>
                    <a:pt x="1872" y="0"/>
                    <a:pt x="1850" y="0"/>
                    <a:pt x="1827" y="23"/>
                  </a:cubicBezTo>
                  <a:cubicBezTo>
                    <a:pt x="1188" y="1096"/>
                    <a:pt x="526" y="2146"/>
                    <a:pt x="1" y="3264"/>
                  </a:cubicBezTo>
                  <a:cubicBezTo>
                    <a:pt x="1" y="3287"/>
                    <a:pt x="1" y="3310"/>
                    <a:pt x="1" y="3333"/>
                  </a:cubicBezTo>
                  <a:cubicBezTo>
                    <a:pt x="23" y="3356"/>
                    <a:pt x="46" y="3378"/>
                    <a:pt x="69" y="3378"/>
                  </a:cubicBezTo>
                  <a:cubicBezTo>
                    <a:pt x="77" y="3386"/>
                    <a:pt x="84" y="3389"/>
                    <a:pt x="91" y="3389"/>
                  </a:cubicBezTo>
                  <a:cubicBezTo>
                    <a:pt x="105" y="3389"/>
                    <a:pt x="115" y="3378"/>
                    <a:pt x="115" y="3378"/>
                  </a:cubicBezTo>
                  <a:cubicBezTo>
                    <a:pt x="138" y="3356"/>
                    <a:pt x="160" y="3356"/>
                    <a:pt x="160" y="3333"/>
                  </a:cubicBezTo>
                  <a:cubicBezTo>
                    <a:pt x="206" y="3264"/>
                    <a:pt x="229" y="3196"/>
                    <a:pt x="252" y="3150"/>
                  </a:cubicBezTo>
                  <a:cubicBezTo>
                    <a:pt x="252" y="3127"/>
                    <a:pt x="275" y="3127"/>
                    <a:pt x="275" y="3127"/>
                  </a:cubicBezTo>
                  <a:cubicBezTo>
                    <a:pt x="777" y="2100"/>
                    <a:pt x="1370" y="1119"/>
                    <a:pt x="1964" y="137"/>
                  </a:cubicBezTo>
                  <a:cubicBezTo>
                    <a:pt x="1986" y="92"/>
                    <a:pt x="1986" y="23"/>
                    <a:pt x="1941"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2"/>
            <p:cNvSpPr/>
            <p:nvPr/>
          </p:nvSpPr>
          <p:spPr>
            <a:xfrm>
              <a:off x="82798" y="3180612"/>
              <a:ext cx="48562" cy="80508"/>
            </a:xfrm>
            <a:custGeom>
              <a:avLst/>
              <a:gdLst/>
              <a:ahLst/>
              <a:cxnLst/>
              <a:rect l="l" t="t" r="r" b="b"/>
              <a:pathLst>
                <a:path w="868" h="1439" extrusionOk="0">
                  <a:moveTo>
                    <a:pt x="776" y="1"/>
                  </a:moveTo>
                  <a:cubicBezTo>
                    <a:pt x="731" y="1"/>
                    <a:pt x="708" y="24"/>
                    <a:pt x="708" y="47"/>
                  </a:cubicBezTo>
                  <a:cubicBezTo>
                    <a:pt x="457" y="457"/>
                    <a:pt x="228" y="868"/>
                    <a:pt x="0" y="1302"/>
                  </a:cubicBezTo>
                  <a:cubicBezTo>
                    <a:pt x="0" y="1325"/>
                    <a:pt x="0" y="1348"/>
                    <a:pt x="0" y="1370"/>
                  </a:cubicBezTo>
                  <a:cubicBezTo>
                    <a:pt x="0" y="1393"/>
                    <a:pt x="23" y="1416"/>
                    <a:pt x="23" y="1416"/>
                  </a:cubicBezTo>
                  <a:cubicBezTo>
                    <a:pt x="46" y="1439"/>
                    <a:pt x="69" y="1439"/>
                    <a:pt x="91" y="1439"/>
                  </a:cubicBezTo>
                  <a:cubicBezTo>
                    <a:pt x="114" y="1439"/>
                    <a:pt x="137" y="1416"/>
                    <a:pt x="160" y="1393"/>
                  </a:cubicBezTo>
                  <a:cubicBezTo>
                    <a:pt x="365" y="982"/>
                    <a:pt x="616" y="549"/>
                    <a:pt x="845" y="138"/>
                  </a:cubicBezTo>
                  <a:cubicBezTo>
                    <a:pt x="845" y="115"/>
                    <a:pt x="868" y="92"/>
                    <a:pt x="845" y="69"/>
                  </a:cubicBezTo>
                  <a:cubicBezTo>
                    <a:pt x="845" y="47"/>
                    <a:pt x="845" y="24"/>
                    <a:pt x="822" y="24"/>
                  </a:cubicBezTo>
                  <a:cubicBezTo>
                    <a:pt x="799" y="1"/>
                    <a:pt x="776" y="1"/>
                    <a:pt x="77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2"/>
            <p:cNvSpPr/>
            <p:nvPr/>
          </p:nvSpPr>
          <p:spPr>
            <a:xfrm>
              <a:off x="-288812" y="2077254"/>
              <a:ext cx="676853" cy="532620"/>
            </a:xfrm>
            <a:custGeom>
              <a:avLst/>
              <a:gdLst/>
              <a:ahLst/>
              <a:cxnLst/>
              <a:rect l="l" t="t" r="r" b="b"/>
              <a:pathLst>
                <a:path w="12098" h="9520" extrusionOk="0">
                  <a:moveTo>
                    <a:pt x="2374" y="206"/>
                  </a:moveTo>
                  <a:cubicBezTo>
                    <a:pt x="2420" y="229"/>
                    <a:pt x="2465" y="252"/>
                    <a:pt x="2511" y="275"/>
                  </a:cubicBezTo>
                  <a:cubicBezTo>
                    <a:pt x="2556" y="298"/>
                    <a:pt x="2602" y="320"/>
                    <a:pt x="2648" y="343"/>
                  </a:cubicBezTo>
                  <a:cubicBezTo>
                    <a:pt x="4474" y="1256"/>
                    <a:pt x="6277" y="2169"/>
                    <a:pt x="8080" y="3082"/>
                  </a:cubicBezTo>
                  <a:cubicBezTo>
                    <a:pt x="9336" y="3721"/>
                    <a:pt x="10614" y="4361"/>
                    <a:pt x="11892" y="5000"/>
                  </a:cubicBezTo>
                  <a:cubicBezTo>
                    <a:pt x="11162" y="6438"/>
                    <a:pt x="10431" y="7876"/>
                    <a:pt x="9724" y="9314"/>
                  </a:cubicBezTo>
                  <a:cubicBezTo>
                    <a:pt x="9199" y="9063"/>
                    <a:pt x="8696" y="8811"/>
                    <a:pt x="8171" y="8538"/>
                  </a:cubicBezTo>
                  <a:cubicBezTo>
                    <a:pt x="6437" y="7670"/>
                    <a:pt x="4679" y="6780"/>
                    <a:pt x="2922" y="5913"/>
                  </a:cubicBezTo>
                  <a:cubicBezTo>
                    <a:pt x="2009" y="5456"/>
                    <a:pt x="1118" y="5000"/>
                    <a:pt x="205" y="4543"/>
                  </a:cubicBezTo>
                  <a:cubicBezTo>
                    <a:pt x="936" y="3105"/>
                    <a:pt x="1643" y="1644"/>
                    <a:pt x="2374" y="206"/>
                  </a:cubicBezTo>
                  <a:close/>
                  <a:moveTo>
                    <a:pt x="2328" y="1"/>
                  </a:moveTo>
                  <a:cubicBezTo>
                    <a:pt x="2328" y="1"/>
                    <a:pt x="2328" y="24"/>
                    <a:pt x="2328" y="24"/>
                  </a:cubicBezTo>
                  <a:cubicBezTo>
                    <a:pt x="2305" y="24"/>
                    <a:pt x="2283" y="24"/>
                    <a:pt x="2260" y="47"/>
                  </a:cubicBezTo>
                  <a:cubicBezTo>
                    <a:pt x="1507" y="1553"/>
                    <a:pt x="753" y="3037"/>
                    <a:pt x="23" y="4543"/>
                  </a:cubicBezTo>
                  <a:cubicBezTo>
                    <a:pt x="0" y="4543"/>
                    <a:pt x="0" y="4566"/>
                    <a:pt x="0" y="4566"/>
                  </a:cubicBezTo>
                  <a:cubicBezTo>
                    <a:pt x="0" y="4589"/>
                    <a:pt x="0" y="4589"/>
                    <a:pt x="0" y="4589"/>
                  </a:cubicBezTo>
                  <a:cubicBezTo>
                    <a:pt x="0" y="4612"/>
                    <a:pt x="23" y="4634"/>
                    <a:pt x="46" y="4657"/>
                  </a:cubicBezTo>
                  <a:cubicBezTo>
                    <a:pt x="1986" y="5639"/>
                    <a:pt x="3926" y="6597"/>
                    <a:pt x="5889" y="7579"/>
                  </a:cubicBezTo>
                  <a:cubicBezTo>
                    <a:pt x="7167" y="8218"/>
                    <a:pt x="8423" y="8857"/>
                    <a:pt x="9701" y="9519"/>
                  </a:cubicBezTo>
                  <a:lnTo>
                    <a:pt x="9769" y="9519"/>
                  </a:lnTo>
                  <a:cubicBezTo>
                    <a:pt x="9792" y="9519"/>
                    <a:pt x="9815" y="9496"/>
                    <a:pt x="9815" y="9473"/>
                  </a:cubicBezTo>
                  <a:cubicBezTo>
                    <a:pt x="10568" y="7990"/>
                    <a:pt x="11321" y="6483"/>
                    <a:pt x="12075" y="5000"/>
                  </a:cubicBezTo>
                  <a:cubicBezTo>
                    <a:pt x="12097" y="4977"/>
                    <a:pt x="12097" y="4954"/>
                    <a:pt x="12075" y="4931"/>
                  </a:cubicBezTo>
                  <a:cubicBezTo>
                    <a:pt x="12075" y="4908"/>
                    <a:pt x="12075" y="4886"/>
                    <a:pt x="12052" y="4886"/>
                  </a:cubicBezTo>
                  <a:lnTo>
                    <a:pt x="6323" y="2010"/>
                  </a:lnTo>
                  <a:cubicBezTo>
                    <a:pt x="5136" y="1416"/>
                    <a:pt x="3972" y="823"/>
                    <a:pt x="2785" y="229"/>
                  </a:cubicBezTo>
                  <a:cubicBezTo>
                    <a:pt x="2648" y="161"/>
                    <a:pt x="2511" y="92"/>
                    <a:pt x="2374" y="24"/>
                  </a:cubicBezTo>
                  <a:cubicBezTo>
                    <a:pt x="2374" y="24"/>
                    <a:pt x="2351"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333515" y="2731123"/>
              <a:ext cx="250309" cy="204376"/>
            </a:xfrm>
            <a:custGeom>
              <a:avLst/>
              <a:gdLst/>
              <a:ahLst/>
              <a:cxnLst/>
              <a:rect l="l" t="t" r="r" b="b"/>
              <a:pathLst>
                <a:path w="4474" h="3653" extrusionOk="0">
                  <a:moveTo>
                    <a:pt x="1004" y="1986"/>
                  </a:moveTo>
                  <a:cubicBezTo>
                    <a:pt x="1187" y="2032"/>
                    <a:pt x="1370" y="2078"/>
                    <a:pt x="1552" y="2146"/>
                  </a:cubicBezTo>
                  <a:cubicBezTo>
                    <a:pt x="1781" y="2237"/>
                    <a:pt x="1986" y="2374"/>
                    <a:pt x="2191" y="2511"/>
                  </a:cubicBezTo>
                  <a:cubicBezTo>
                    <a:pt x="2328" y="2625"/>
                    <a:pt x="2465" y="2762"/>
                    <a:pt x="2579" y="2899"/>
                  </a:cubicBezTo>
                  <a:cubicBezTo>
                    <a:pt x="2648" y="3013"/>
                    <a:pt x="2694" y="3105"/>
                    <a:pt x="2739" y="3196"/>
                  </a:cubicBezTo>
                  <a:cubicBezTo>
                    <a:pt x="2762" y="3287"/>
                    <a:pt x="2785" y="3356"/>
                    <a:pt x="2808" y="3447"/>
                  </a:cubicBezTo>
                  <a:lnTo>
                    <a:pt x="2808" y="3470"/>
                  </a:lnTo>
                  <a:lnTo>
                    <a:pt x="2534" y="3470"/>
                  </a:lnTo>
                  <a:cubicBezTo>
                    <a:pt x="2420" y="3470"/>
                    <a:pt x="2283" y="3470"/>
                    <a:pt x="2169" y="3447"/>
                  </a:cubicBezTo>
                  <a:cubicBezTo>
                    <a:pt x="1940" y="3424"/>
                    <a:pt x="1735" y="3356"/>
                    <a:pt x="1529" y="3287"/>
                  </a:cubicBezTo>
                  <a:cubicBezTo>
                    <a:pt x="1301" y="3173"/>
                    <a:pt x="1073" y="3059"/>
                    <a:pt x="890" y="2899"/>
                  </a:cubicBezTo>
                  <a:cubicBezTo>
                    <a:pt x="753" y="2785"/>
                    <a:pt x="616" y="2648"/>
                    <a:pt x="525" y="2511"/>
                  </a:cubicBezTo>
                  <a:cubicBezTo>
                    <a:pt x="434" y="2397"/>
                    <a:pt x="365" y="2260"/>
                    <a:pt x="297" y="2123"/>
                  </a:cubicBezTo>
                  <a:lnTo>
                    <a:pt x="297" y="2100"/>
                  </a:lnTo>
                  <a:cubicBezTo>
                    <a:pt x="343" y="2078"/>
                    <a:pt x="365" y="2055"/>
                    <a:pt x="411" y="2055"/>
                  </a:cubicBezTo>
                  <a:cubicBezTo>
                    <a:pt x="479" y="2009"/>
                    <a:pt x="571" y="2009"/>
                    <a:pt x="639" y="1986"/>
                  </a:cubicBezTo>
                  <a:close/>
                  <a:moveTo>
                    <a:pt x="1164" y="0"/>
                  </a:moveTo>
                  <a:cubicBezTo>
                    <a:pt x="1096" y="0"/>
                    <a:pt x="1004" y="0"/>
                    <a:pt x="913" y="23"/>
                  </a:cubicBezTo>
                  <a:cubicBezTo>
                    <a:pt x="822" y="46"/>
                    <a:pt x="731" y="92"/>
                    <a:pt x="639" y="137"/>
                  </a:cubicBezTo>
                  <a:cubicBezTo>
                    <a:pt x="502" y="206"/>
                    <a:pt x="388" y="320"/>
                    <a:pt x="274" y="480"/>
                  </a:cubicBezTo>
                  <a:cubicBezTo>
                    <a:pt x="183" y="594"/>
                    <a:pt x="114" y="754"/>
                    <a:pt x="69" y="936"/>
                  </a:cubicBezTo>
                  <a:cubicBezTo>
                    <a:pt x="23" y="1096"/>
                    <a:pt x="0" y="1256"/>
                    <a:pt x="0" y="1461"/>
                  </a:cubicBezTo>
                  <a:cubicBezTo>
                    <a:pt x="0" y="1644"/>
                    <a:pt x="23" y="1826"/>
                    <a:pt x="69" y="2009"/>
                  </a:cubicBezTo>
                  <a:cubicBezTo>
                    <a:pt x="137" y="2192"/>
                    <a:pt x="206" y="2374"/>
                    <a:pt x="320" y="2557"/>
                  </a:cubicBezTo>
                  <a:cubicBezTo>
                    <a:pt x="525" y="2854"/>
                    <a:pt x="845" y="3128"/>
                    <a:pt x="1233" y="3333"/>
                  </a:cubicBezTo>
                  <a:cubicBezTo>
                    <a:pt x="1392" y="3401"/>
                    <a:pt x="1552" y="3470"/>
                    <a:pt x="1712" y="3538"/>
                  </a:cubicBezTo>
                  <a:cubicBezTo>
                    <a:pt x="1872" y="3584"/>
                    <a:pt x="2032" y="3607"/>
                    <a:pt x="2214" y="3630"/>
                  </a:cubicBezTo>
                  <a:cubicBezTo>
                    <a:pt x="2306" y="3653"/>
                    <a:pt x="2420" y="3653"/>
                    <a:pt x="2534" y="3653"/>
                  </a:cubicBezTo>
                  <a:cubicBezTo>
                    <a:pt x="2762" y="3653"/>
                    <a:pt x="2990" y="3630"/>
                    <a:pt x="3219" y="3561"/>
                  </a:cubicBezTo>
                  <a:cubicBezTo>
                    <a:pt x="3561" y="3470"/>
                    <a:pt x="3858" y="3310"/>
                    <a:pt x="4063" y="3082"/>
                  </a:cubicBezTo>
                  <a:cubicBezTo>
                    <a:pt x="4177" y="2968"/>
                    <a:pt x="4291" y="2831"/>
                    <a:pt x="4360" y="2671"/>
                  </a:cubicBezTo>
                  <a:cubicBezTo>
                    <a:pt x="4405" y="2603"/>
                    <a:pt x="4428" y="2511"/>
                    <a:pt x="4451" y="2420"/>
                  </a:cubicBezTo>
                  <a:cubicBezTo>
                    <a:pt x="4474" y="2329"/>
                    <a:pt x="4474" y="2237"/>
                    <a:pt x="4474" y="2123"/>
                  </a:cubicBezTo>
                  <a:cubicBezTo>
                    <a:pt x="4451" y="1941"/>
                    <a:pt x="4383" y="1758"/>
                    <a:pt x="4268" y="1598"/>
                  </a:cubicBezTo>
                  <a:cubicBezTo>
                    <a:pt x="4154" y="1461"/>
                    <a:pt x="3995" y="1324"/>
                    <a:pt x="3812" y="1233"/>
                  </a:cubicBezTo>
                  <a:cubicBezTo>
                    <a:pt x="3629" y="1142"/>
                    <a:pt x="3447" y="1096"/>
                    <a:pt x="3241" y="1073"/>
                  </a:cubicBezTo>
                  <a:lnTo>
                    <a:pt x="3173" y="1073"/>
                  </a:lnTo>
                  <a:cubicBezTo>
                    <a:pt x="3059" y="1073"/>
                    <a:pt x="2967" y="1096"/>
                    <a:pt x="2876" y="1096"/>
                  </a:cubicBezTo>
                  <a:cubicBezTo>
                    <a:pt x="2762" y="1119"/>
                    <a:pt x="2671" y="1142"/>
                    <a:pt x="2579" y="1165"/>
                  </a:cubicBezTo>
                  <a:lnTo>
                    <a:pt x="2465" y="1187"/>
                  </a:lnTo>
                  <a:cubicBezTo>
                    <a:pt x="2420" y="1187"/>
                    <a:pt x="2374" y="1187"/>
                    <a:pt x="2328" y="1210"/>
                  </a:cubicBezTo>
                  <a:cubicBezTo>
                    <a:pt x="2260" y="1165"/>
                    <a:pt x="2237" y="1119"/>
                    <a:pt x="2191" y="1073"/>
                  </a:cubicBezTo>
                  <a:cubicBezTo>
                    <a:pt x="2100" y="959"/>
                    <a:pt x="2054" y="822"/>
                    <a:pt x="1986" y="685"/>
                  </a:cubicBezTo>
                  <a:cubicBezTo>
                    <a:pt x="1940" y="571"/>
                    <a:pt x="1895" y="480"/>
                    <a:pt x="1849" y="389"/>
                  </a:cubicBezTo>
                  <a:cubicBezTo>
                    <a:pt x="1781" y="252"/>
                    <a:pt x="1689" y="160"/>
                    <a:pt x="1598" y="92"/>
                  </a:cubicBezTo>
                  <a:cubicBezTo>
                    <a:pt x="1484" y="23"/>
                    <a:pt x="1347"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6608" y="2841845"/>
              <a:ext cx="136680" cy="119000"/>
            </a:xfrm>
            <a:custGeom>
              <a:avLst/>
              <a:gdLst/>
              <a:ahLst/>
              <a:cxnLst/>
              <a:rect l="l" t="t" r="r" b="b"/>
              <a:pathLst>
                <a:path w="2443" h="2127" extrusionOk="0">
                  <a:moveTo>
                    <a:pt x="1210" y="1"/>
                  </a:moveTo>
                  <a:cubicBezTo>
                    <a:pt x="808" y="1"/>
                    <a:pt x="419" y="238"/>
                    <a:pt x="252" y="624"/>
                  </a:cubicBezTo>
                  <a:cubicBezTo>
                    <a:pt x="0" y="1171"/>
                    <a:pt x="252" y="1788"/>
                    <a:pt x="776" y="2039"/>
                  </a:cubicBezTo>
                  <a:cubicBezTo>
                    <a:pt x="919" y="2098"/>
                    <a:pt x="1066" y="2127"/>
                    <a:pt x="1210" y="2127"/>
                  </a:cubicBezTo>
                  <a:cubicBezTo>
                    <a:pt x="1620" y="2127"/>
                    <a:pt x="2006" y="1896"/>
                    <a:pt x="2192" y="1491"/>
                  </a:cubicBezTo>
                  <a:cubicBezTo>
                    <a:pt x="2443" y="966"/>
                    <a:pt x="2192" y="327"/>
                    <a:pt x="1644" y="99"/>
                  </a:cubicBezTo>
                  <a:cubicBezTo>
                    <a:pt x="1504" y="32"/>
                    <a:pt x="1356" y="1"/>
                    <a:pt x="1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474002" y="2590860"/>
              <a:ext cx="136680" cy="119672"/>
            </a:xfrm>
            <a:custGeom>
              <a:avLst/>
              <a:gdLst/>
              <a:ahLst/>
              <a:cxnLst/>
              <a:rect l="l" t="t" r="r" b="b"/>
              <a:pathLst>
                <a:path w="2443" h="2139" extrusionOk="0">
                  <a:moveTo>
                    <a:pt x="1220" y="0"/>
                  </a:moveTo>
                  <a:cubicBezTo>
                    <a:pt x="814" y="0"/>
                    <a:pt x="420" y="231"/>
                    <a:pt x="251" y="636"/>
                  </a:cubicBezTo>
                  <a:cubicBezTo>
                    <a:pt x="0" y="1184"/>
                    <a:pt x="251" y="1800"/>
                    <a:pt x="776" y="2051"/>
                  </a:cubicBezTo>
                  <a:cubicBezTo>
                    <a:pt x="919" y="2110"/>
                    <a:pt x="1068" y="2139"/>
                    <a:pt x="1214" y="2139"/>
                  </a:cubicBezTo>
                  <a:cubicBezTo>
                    <a:pt x="1629" y="2139"/>
                    <a:pt x="2023" y="1908"/>
                    <a:pt x="2192" y="1503"/>
                  </a:cubicBezTo>
                  <a:cubicBezTo>
                    <a:pt x="2443" y="978"/>
                    <a:pt x="2192" y="339"/>
                    <a:pt x="1644" y="88"/>
                  </a:cubicBezTo>
                  <a:cubicBezTo>
                    <a:pt x="1507" y="29"/>
                    <a:pt x="1363"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53425" y="2307146"/>
              <a:ext cx="529991" cy="922574"/>
            </a:xfrm>
            <a:custGeom>
              <a:avLst/>
              <a:gdLst/>
              <a:ahLst/>
              <a:cxnLst/>
              <a:rect l="l" t="t" r="r" b="b"/>
              <a:pathLst>
                <a:path w="9473" h="16490" extrusionOk="0">
                  <a:moveTo>
                    <a:pt x="9381" y="0"/>
                  </a:moveTo>
                  <a:cubicBezTo>
                    <a:pt x="9359" y="0"/>
                    <a:pt x="9336" y="23"/>
                    <a:pt x="9313" y="46"/>
                  </a:cubicBezTo>
                  <a:cubicBezTo>
                    <a:pt x="8468" y="1507"/>
                    <a:pt x="7647" y="2968"/>
                    <a:pt x="6802" y="4429"/>
                  </a:cubicBezTo>
                  <a:cubicBezTo>
                    <a:pt x="5752" y="6277"/>
                    <a:pt x="4702" y="8126"/>
                    <a:pt x="3652" y="9975"/>
                  </a:cubicBezTo>
                  <a:cubicBezTo>
                    <a:pt x="2739" y="11596"/>
                    <a:pt x="1803" y="13216"/>
                    <a:pt x="890" y="14837"/>
                  </a:cubicBezTo>
                  <a:cubicBezTo>
                    <a:pt x="594" y="15339"/>
                    <a:pt x="320" y="15841"/>
                    <a:pt x="23" y="16343"/>
                  </a:cubicBezTo>
                  <a:cubicBezTo>
                    <a:pt x="0" y="16389"/>
                    <a:pt x="0" y="16435"/>
                    <a:pt x="46" y="16480"/>
                  </a:cubicBezTo>
                  <a:cubicBezTo>
                    <a:pt x="58" y="16486"/>
                    <a:pt x="70" y="16489"/>
                    <a:pt x="82" y="16489"/>
                  </a:cubicBezTo>
                  <a:cubicBezTo>
                    <a:pt x="114" y="16489"/>
                    <a:pt x="143" y="16468"/>
                    <a:pt x="160" y="16435"/>
                  </a:cubicBezTo>
                  <a:cubicBezTo>
                    <a:pt x="776" y="15385"/>
                    <a:pt x="1370" y="14312"/>
                    <a:pt x="1986" y="13262"/>
                  </a:cubicBezTo>
                  <a:cubicBezTo>
                    <a:pt x="2968" y="11527"/>
                    <a:pt x="3949" y="9793"/>
                    <a:pt x="4930" y="8058"/>
                  </a:cubicBezTo>
                  <a:cubicBezTo>
                    <a:pt x="5958" y="6255"/>
                    <a:pt x="7008" y="4451"/>
                    <a:pt x="8035" y="2648"/>
                  </a:cubicBezTo>
                  <a:cubicBezTo>
                    <a:pt x="8514" y="1804"/>
                    <a:pt x="8971" y="982"/>
                    <a:pt x="9450" y="137"/>
                  </a:cubicBezTo>
                  <a:cubicBezTo>
                    <a:pt x="9473" y="92"/>
                    <a:pt x="9473" y="46"/>
                    <a:pt x="9427" y="23"/>
                  </a:cubicBezTo>
                  <a:cubicBezTo>
                    <a:pt x="9427" y="0"/>
                    <a:pt x="9404" y="0"/>
                    <a:pt x="9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2"/>
            <p:cNvSpPr/>
            <p:nvPr/>
          </p:nvSpPr>
          <p:spPr>
            <a:xfrm>
              <a:off x="-700034" y="1931676"/>
              <a:ext cx="524899" cy="916532"/>
            </a:xfrm>
            <a:custGeom>
              <a:avLst/>
              <a:gdLst/>
              <a:ahLst/>
              <a:cxnLst/>
              <a:rect l="l" t="t" r="r" b="b"/>
              <a:pathLst>
                <a:path w="9382" h="16382" extrusionOk="0">
                  <a:moveTo>
                    <a:pt x="9290" y="1"/>
                  </a:moveTo>
                  <a:cubicBezTo>
                    <a:pt x="9267" y="1"/>
                    <a:pt x="9222" y="1"/>
                    <a:pt x="9222" y="24"/>
                  </a:cubicBezTo>
                  <a:cubicBezTo>
                    <a:pt x="8195" y="1850"/>
                    <a:pt x="7167" y="3653"/>
                    <a:pt x="6140" y="5456"/>
                  </a:cubicBezTo>
                  <a:cubicBezTo>
                    <a:pt x="5090" y="7305"/>
                    <a:pt x="4063" y="9131"/>
                    <a:pt x="3013" y="10957"/>
                  </a:cubicBezTo>
                  <a:cubicBezTo>
                    <a:pt x="2100" y="12578"/>
                    <a:pt x="1187" y="14198"/>
                    <a:pt x="274" y="15819"/>
                  </a:cubicBezTo>
                  <a:cubicBezTo>
                    <a:pt x="183" y="15956"/>
                    <a:pt x="92" y="16115"/>
                    <a:pt x="23" y="16252"/>
                  </a:cubicBezTo>
                  <a:cubicBezTo>
                    <a:pt x="0" y="16298"/>
                    <a:pt x="0" y="16344"/>
                    <a:pt x="46" y="16367"/>
                  </a:cubicBezTo>
                  <a:cubicBezTo>
                    <a:pt x="65" y="16376"/>
                    <a:pt x="84" y="16382"/>
                    <a:pt x="101" y="16382"/>
                  </a:cubicBezTo>
                  <a:cubicBezTo>
                    <a:pt x="125" y="16382"/>
                    <a:pt x="147" y="16370"/>
                    <a:pt x="160" y="16344"/>
                  </a:cubicBezTo>
                  <a:cubicBezTo>
                    <a:pt x="936" y="14974"/>
                    <a:pt x="1712" y="13605"/>
                    <a:pt x="2488" y="12235"/>
                  </a:cubicBezTo>
                  <a:cubicBezTo>
                    <a:pt x="3515" y="10432"/>
                    <a:pt x="4543" y="8629"/>
                    <a:pt x="5570" y="6803"/>
                  </a:cubicBezTo>
                  <a:cubicBezTo>
                    <a:pt x="6620" y="4977"/>
                    <a:pt x="7670" y="3128"/>
                    <a:pt x="8697" y="1279"/>
                  </a:cubicBezTo>
                  <a:cubicBezTo>
                    <a:pt x="8925" y="891"/>
                    <a:pt x="9153" y="503"/>
                    <a:pt x="9359" y="115"/>
                  </a:cubicBezTo>
                  <a:cubicBezTo>
                    <a:pt x="9381" y="69"/>
                    <a:pt x="9381" y="24"/>
                    <a:pt x="9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2"/>
            <p:cNvSpPr/>
            <p:nvPr/>
          </p:nvSpPr>
          <p:spPr>
            <a:xfrm>
              <a:off x="45760" y="2280347"/>
              <a:ext cx="532564" cy="928001"/>
            </a:xfrm>
            <a:custGeom>
              <a:avLst/>
              <a:gdLst/>
              <a:ahLst/>
              <a:cxnLst/>
              <a:rect l="l" t="t" r="r" b="b"/>
              <a:pathLst>
                <a:path w="9519" h="16587" extrusionOk="0">
                  <a:moveTo>
                    <a:pt x="9404" y="0"/>
                  </a:moveTo>
                  <a:cubicBezTo>
                    <a:pt x="9381" y="0"/>
                    <a:pt x="9359" y="0"/>
                    <a:pt x="9336" y="23"/>
                  </a:cubicBezTo>
                  <a:lnTo>
                    <a:pt x="6277" y="5433"/>
                  </a:lnTo>
                  <a:cubicBezTo>
                    <a:pt x="5227" y="7259"/>
                    <a:pt x="4200" y="9107"/>
                    <a:pt x="3150" y="10933"/>
                  </a:cubicBezTo>
                  <a:cubicBezTo>
                    <a:pt x="2214" y="12623"/>
                    <a:pt x="1256" y="14312"/>
                    <a:pt x="297" y="16001"/>
                  </a:cubicBezTo>
                  <a:cubicBezTo>
                    <a:pt x="206" y="16138"/>
                    <a:pt x="114" y="16297"/>
                    <a:pt x="23" y="16457"/>
                  </a:cubicBezTo>
                  <a:cubicBezTo>
                    <a:pt x="0" y="16503"/>
                    <a:pt x="23" y="16548"/>
                    <a:pt x="46" y="16571"/>
                  </a:cubicBezTo>
                  <a:cubicBezTo>
                    <a:pt x="65" y="16581"/>
                    <a:pt x="88" y="16586"/>
                    <a:pt x="110" y="16586"/>
                  </a:cubicBezTo>
                  <a:cubicBezTo>
                    <a:pt x="140" y="16586"/>
                    <a:pt x="169" y="16575"/>
                    <a:pt x="183" y="16548"/>
                  </a:cubicBezTo>
                  <a:cubicBezTo>
                    <a:pt x="982" y="15110"/>
                    <a:pt x="1803" y="13672"/>
                    <a:pt x="2625" y="12234"/>
                  </a:cubicBezTo>
                  <a:cubicBezTo>
                    <a:pt x="3652" y="10408"/>
                    <a:pt x="4679" y="8605"/>
                    <a:pt x="5707" y="6802"/>
                  </a:cubicBezTo>
                  <a:cubicBezTo>
                    <a:pt x="6734" y="4953"/>
                    <a:pt x="7784" y="3127"/>
                    <a:pt x="8834" y="1301"/>
                  </a:cubicBezTo>
                  <a:cubicBezTo>
                    <a:pt x="9039" y="890"/>
                    <a:pt x="9267" y="502"/>
                    <a:pt x="9496" y="114"/>
                  </a:cubicBezTo>
                  <a:cubicBezTo>
                    <a:pt x="9518" y="91"/>
                    <a:pt x="9496" y="23"/>
                    <a:pt x="9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701321" y="2842236"/>
              <a:ext cx="754788" cy="367799"/>
            </a:xfrm>
            <a:custGeom>
              <a:avLst/>
              <a:gdLst/>
              <a:ahLst/>
              <a:cxnLst/>
              <a:rect l="l" t="t" r="r" b="b"/>
              <a:pathLst>
                <a:path w="13491" h="6574" extrusionOk="0">
                  <a:moveTo>
                    <a:pt x="92" y="0"/>
                  </a:moveTo>
                  <a:cubicBezTo>
                    <a:pt x="69" y="0"/>
                    <a:pt x="46" y="0"/>
                    <a:pt x="46" y="23"/>
                  </a:cubicBezTo>
                  <a:cubicBezTo>
                    <a:pt x="23" y="46"/>
                    <a:pt x="23" y="69"/>
                    <a:pt x="0" y="92"/>
                  </a:cubicBezTo>
                  <a:cubicBezTo>
                    <a:pt x="0" y="92"/>
                    <a:pt x="23" y="137"/>
                    <a:pt x="23" y="137"/>
                  </a:cubicBezTo>
                  <a:cubicBezTo>
                    <a:pt x="1507" y="1461"/>
                    <a:pt x="3242" y="2465"/>
                    <a:pt x="4999" y="3378"/>
                  </a:cubicBezTo>
                  <a:cubicBezTo>
                    <a:pt x="5867" y="3835"/>
                    <a:pt x="6757" y="4246"/>
                    <a:pt x="7647" y="4679"/>
                  </a:cubicBezTo>
                  <a:cubicBezTo>
                    <a:pt x="8560" y="5136"/>
                    <a:pt x="9496" y="5570"/>
                    <a:pt x="10477" y="5935"/>
                  </a:cubicBezTo>
                  <a:cubicBezTo>
                    <a:pt x="10934" y="6095"/>
                    <a:pt x="11413" y="6254"/>
                    <a:pt x="11892" y="6369"/>
                  </a:cubicBezTo>
                  <a:cubicBezTo>
                    <a:pt x="12144" y="6414"/>
                    <a:pt x="12372" y="6460"/>
                    <a:pt x="12600" y="6505"/>
                  </a:cubicBezTo>
                  <a:cubicBezTo>
                    <a:pt x="12874" y="6551"/>
                    <a:pt x="13125" y="6574"/>
                    <a:pt x="13399" y="6574"/>
                  </a:cubicBezTo>
                  <a:cubicBezTo>
                    <a:pt x="13445" y="6574"/>
                    <a:pt x="13490" y="6551"/>
                    <a:pt x="13490" y="6505"/>
                  </a:cubicBezTo>
                  <a:cubicBezTo>
                    <a:pt x="13490" y="6460"/>
                    <a:pt x="13445" y="6414"/>
                    <a:pt x="13399" y="6414"/>
                  </a:cubicBezTo>
                  <a:cubicBezTo>
                    <a:pt x="13057" y="6391"/>
                    <a:pt x="12691" y="6346"/>
                    <a:pt x="12349" y="6277"/>
                  </a:cubicBezTo>
                  <a:lnTo>
                    <a:pt x="12372" y="6277"/>
                  </a:lnTo>
                  <a:cubicBezTo>
                    <a:pt x="11345" y="6095"/>
                    <a:pt x="10363" y="5729"/>
                    <a:pt x="9404" y="5319"/>
                  </a:cubicBezTo>
                  <a:cubicBezTo>
                    <a:pt x="8948" y="5113"/>
                    <a:pt x="8469" y="4885"/>
                    <a:pt x="8012" y="4679"/>
                  </a:cubicBezTo>
                  <a:cubicBezTo>
                    <a:pt x="7578" y="4451"/>
                    <a:pt x="7145" y="4246"/>
                    <a:pt x="6688" y="4040"/>
                  </a:cubicBezTo>
                  <a:cubicBezTo>
                    <a:pt x="6665" y="4018"/>
                    <a:pt x="6620" y="3995"/>
                    <a:pt x="6597" y="3972"/>
                  </a:cubicBezTo>
                  <a:lnTo>
                    <a:pt x="6597" y="3972"/>
                  </a:lnTo>
                  <a:cubicBezTo>
                    <a:pt x="6597" y="3977"/>
                    <a:pt x="6597" y="3981"/>
                    <a:pt x="6597" y="3984"/>
                  </a:cubicBezTo>
                  <a:lnTo>
                    <a:pt x="6597" y="3984"/>
                  </a:lnTo>
                  <a:cubicBezTo>
                    <a:pt x="4802" y="3120"/>
                    <a:pt x="3030" y="2209"/>
                    <a:pt x="1438" y="1050"/>
                  </a:cubicBezTo>
                  <a:cubicBezTo>
                    <a:pt x="1028" y="754"/>
                    <a:pt x="640" y="434"/>
                    <a:pt x="252" y="114"/>
                  </a:cubicBezTo>
                  <a:cubicBezTo>
                    <a:pt x="229" y="92"/>
                    <a:pt x="183" y="46"/>
                    <a:pt x="160" y="23"/>
                  </a:cubicBezTo>
                  <a:cubicBezTo>
                    <a:pt x="137" y="23"/>
                    <a:pt x="137"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 name="Google Shape;90;p2"/>
            <p:cNvSpPr/>
            <p:nvPr/>
          </p:nvSpPr>
          <p:spPr>
            <a:xfrm>
              <a:off x="-181559" y="1927872"/>
              <a:ext cx="761166" cy="356330"/>
            </a:xfrm>
            <a:custGeom>
              <a:avLst/>
              <a:gdLst/>
              <a:ahLst/>
              <a:cxnLst/>
              <a:rect l="l" t="t" r="r" b="b"/>
              <a:pathLst>
                <a:path w="13605" h="6369" extrusionOk="0">
                  <a:moveTo>
                    <a:pt x="754" y="0"/>
                  </a:moveTo>
                  <a:cubicBezTo>
                    <a:pt x="525" y="0"/>
                    <a:pt x="297" y="23"/>
                    <a:pt x="69" y="69"/>
                  </a:cubicBezTo>
                  <a:cubicBezTo>
                    <a:pt x="46" y="69"/>
                    <a:pt x="23" y="69"/>
                    <a:pt x="23" y="92"/>
                  </a:cubicBezTo>
                  <a:cubicBezTo>
                    <a:pt x="0" y="115"/>
                    <a:pt x="0" y="137"/>
                    <a:pt x="0" y="160"/>
                  </a:cubicBezTo>
                  <a:cubicBezTo>
                    <a:pt x="0" y="183"/>
                    <a:pt x="0" y="183"/>
                    <a:pt x="23" y="206"/>
                  </a:cubicBezTo>
                  <a:cubicBezTo>
                    <a:pt x="23" y="229"/>
                    <a:pt x="69" y="229"/>
                    <a:pt x="69" y="229"/>
                  </a:cubicBezTo>
                  <a:cubicBezTo>
                    <a:pt x="310" y="202"/>
                    <a:pt x="542" y="191"/>
                    <a:pt x="777" y="191"/>
                  </a:cubicBezTo>
                  <a:cubicBezTo>
                    <a:pt x="942" y="191"/>
                    <a:pt x="1108" y="196"/>
                    <a:pt x="1279" y="206"/>
                  </a:cubicBezTo>
                  <a:cubicBezTo>
                    <a:pt x="2009" y="274"/>
                    <a:pt x="2717" y="457"/>
                    <a:pt x="3424" y="662"/>
                  </a:cubicBezTo>
                  <a:cubicBezTo>
                    <a:pt x="3767" y="776"/>
                    <a:pt x="4109" y="891"/>
                    <a:pt x="4451" y="1005"/>
                  </a:cubicBezTo>
                  <a:cubicBezTo>
                    <a:pt x="4794" y="1119"/>
                    <a:pt x="5113" y="1233"/>
                    <a:pt x="5456" y="1370"/>
                  </a:cubicBezTo>
                  <a:cubicBezTo>
                    <a:pt x="7350" y="2077"/>
                    <a:pt x="9130" y="3036"/>
                    <a:pt x="10797" y="4200"/>
                  </a:cubicBezTo>
                  <a:cubicBezTo>
                    <a:pt x="10888" y="4269"/>
                    <a:pt x="10979" y="4314"/>
                    <a:pt x="11071" y="4383"/>
                  </a:cubicBezTo>
                  <a:lnTo>
                    <a:pt x="11048" y="4383"/>
                  </a:lnTo>
                  <a:cubicBezTo>
                    <a:pt x="11276" y="4543"/>
                    <a:pt x="11481" y="4680"/>
                    <a:pt x="11687" y="4839"/>
                  </a:cubicBezTo>
                  <a:cubicBezTo>
                    <a:pt x="11892" y="4999"/>
                    <a:pt x="12075" y="5159"/>
                    <a:pt x="12280" y="5319"/>
                  </a:cubicBezTo>
                  <a:cubicBezTo>
                    <a:pt x="12691" y="5638"/>
                    <a:pt x="13102" y="5935"/>
                    <a:pt x="13444" y="6323"/>
                  </a:cubicBezTo>
                  <a:cubicBezTo>
                    <a:pt x="13444" y="6346"/>
                    <a:pt x="13467" y="6369"/>
                    <a:pt x="13490" y="6369"/>
                  </a:cubicBezTo>
                  <a:lnTo>
                    <a:pt x="13559" y="6369"/>
                  </a:lnTo>
                  <a:cubicBezTo>
                    <a:pt x="13581" y="6346"/>
                    <a:pt x="13581" y="6323"/>
                    <a:pt x="13604" y="6300"/>
                  </a:cubicBezTo>
                  <a:cubicBezTo>
                    <a:pt x="13604" y="6277"/>
                    <a:pt x="13604" y="6255"/>
                    <a:pt x="13581" y="6255"/>
                  </a:cubicBezTo>
                  <a:cubicBezTo>
                    <a:pt x="13513" y="6163"/>
                    <a:pt x="13444" y="6072"/>
                    <a:pt x="13353" y="5981"/>
                  </a:cubicBezTo>
                  <a:cubicBezTo>
                    <a:pt x="13285" y="5912"/>
                    <a:pt x="13193" y="5821"/>
                    <a:pt x="13079" y="5730"/>
                  </a:cubicBezTo>
                  <a:cubicBezTo>
                    <a:pt x="12897" y="5570"/>
                    <a:pt x="12714" y="5433"/>
                    <a:pt x="12509" y="5273"/>
                  </a:cubicBezTo>
                  <a:cubicBezTo>
                    <a:pt x="12417" y="5205"/>
                    <a:pt x="12326" y="5136"/>
                    <a:pt x="12235" y="5068"/>
                  </a:cubicBezTo>
                  <a:cubicBezTo>
                    <a:pt x="12143" y="4999"/>
                    <a:pt x="12052" y="4908"/>
                    <a:pt x="11938" y="4839"/>
                  </a:cubicBezTo>
                  <a:cubicBezTo>
                    <a:pt x="11733" y="4680"/>
                    <a:pt x="11550" y="4520"/>
                    <a:pt x="11345" y="4383"/>
                  </a:cubicBezTo>
                  <a:cubicBezTo>
                    <a:pt x="10523" y="3767"/>
                    <a:pt x="9678" y="3219"/>
                    <a:pt x="8788" y="2739"/>
                  </a:cubicBezTo>
                  <a:cubicBezTo>
                    <a:pt x="7921" y="2237"/>
                    <a:pt x="7008" y="1804"/>
                    <a:pt x="6072" y="1416"/>
                  </a:cubicBezTo>
                  <a:cubicBezTo>
                    <a:pt x="5844" y="1324"/>
                    <a:pt x="5593" y="1233"/>
                    <a:pt x="5364" y="1142"/>
                  </a:cubicBezTo>
                  <a:cubicBezTo>
                    <a:pt x="5136" y="1073"/>
                    <a:pt x="4908" y="982"/>
                    <a:pt x="4680" y="913"/>
                  </a:cubicBezTo>
                  <a:cubicBezTo>
                    <a:pt x="4246" y="754"/>
                    <a:pt x="3789" y="594"/>
                    <a:pt x="3333" y="480"/>
                  </a:cubicBezTo>
                  <a:cubicBezTo>
                    <a:pt x="2785" y="297"/>
                    <a:pt x="2237" y="160"/>
                    <a:pt x="1667" y="92"/>
                  </a:cubicBezTo>
                  <a:cubicBezTo>
                    <a:pt x="1370" y="46"/>
                    <a:pt x="1050" y="0"/>
                    <a:pt x="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2"/>
            <p:cNvSpPr/>
            <p:nvPr/>
          </p:nvSpPr>
          <p:spPr>
            <a:xfrm>
              <a:off x="-438251" y="2598301"/>
              <a:ext cx="49849" cy="48562"/>
            </a:xfrm>
            <a:custGeom>
              <a:avLst/>
              <a:gdLst/>
              <a:ahLst/>
              <a:cxnLst/>
              <a:rect l="l" t="t" r="r" b="b"/>
              <a:pathLst>
                <a:path w="891" h="868" extrusionOk="0">
                  <a:moveTo>
                    <a:pt x="480" y="1"/>
                  </a:moveTo>
                  <a:cubicBezTo>
                    <a:pt x="366" y="1"/>
                    <a:pt x="252" y="23"/>
                    <a:pt x="160" y="92"/>
                  </a:cubicBezTo>
                  <a:cubicBezTo>
                    <a:pt x="69" y="183"/>
                    <a:pt x="23" y="275"/>
                    <a:pt x="23" y="389"/>
                  </a:cubicBezTo>
                  <a:cubicBezTo>
                    <a:pt x="0" y="617"/>
                    <a:pt x="183" y="868"/>
                    <a:pt x="411" y="868"/>
                  </a:cubicBezTo>
                  <a:cubicBezTo>
                    <a:pt x="525" y="868"/>
                    <a:pt x="640" y="822"/>
                    <a:pt x="731" y="754"/>
                  </a:cubicBezTo>
                  <a:cubicBezTo>
                    <a:pt x="822" y="685"/>
                    <a:pt x="868" y="571"/>
                    <a:pt x="868" y="457"/>
                  </a:cubicBezTo>
                  <a:cubicBezTo>
                    <a:pt x="891" y="229"/>
                    <a:pt x="708" y="1"/>
                    <a:pt x="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25339" y="2848614"/>
              <a:ext cx="49849" cy="48562"/>
            </a:xfrm>
            <a:custGeom>
              <a:avLst/>
              <a:gdLst/>
              <a:ahLst/>
              <a:cxnLst/>
              <a:rect l="l" t="t" r="r" b="b"/>
              <a:pathLst>
                <a:path w="891" h="868" extrusionOk="0">
                  <a:moveTo>
                    <a:pt x="479" y="0"/>
                  </a:moveTo>
                  <a:cubicBezTo>
                    <a:pt x="365" y="0"/>
                    <a:pt x="274" y="23"/>
                    <a:pt x="183" y="92"/>
                  </a:cubicBezTo>
                  <a:cubicBezTo>
                    <a:pt x="91" y="160"/>
                    <a:pt x="23" y="274"/>
                    <a:pt x="23" y="388"/>
                  </a:cubicBezTo>
                  <a:cubicBezTo>
                    <a:pt x="0" y="617"/>
                    <a:pt x="183" y="868"/>
                    <a:pt x="434" y="868"/>
                  </a:cubicBezTo>
                  <a:cubicBezTo>
                    <a:pt x="548" y="868"/>
                    <a:pt x="639" y="822"/>
                    <a:pt x="730" y="754"/>
                  </a:cubicBezTo>
                  <a:cubicBezTo>
                    <a:pt x="822" y="685"/>
                    <a:pt x="867" y="571"/>
                    <a:pt x="890" y="457"/>
                  </a:cubicBezTo>
                  <a:cubicBezTo>
                    <a:pt x="890" y="229"/>
                    <a:pt x="708" y="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2"/>
            <p:cNvSpPr/>
            <p:nvPr/>
          </p:nvSpPr>
          <p:spPr>
            <a:xfrm>
              <a:off x="18905" y="2890743"/>
              <a:ext cx="10294" cy="9008"/>
            </a:xfrm>
            <a:custGeom>
              <a:avLst/>
              <a:gdLst/>
              <a:ahLst/>
              <a:cxnLst/>
              <a:rect l="l" t="t" r="r" b="b"/>
              <a:pathLst>
                <a:path w="184" h="161" extrusionOk="0">
                  <a:moveTo>
                    <a:pt x="92" y="1"/>
                  </a:moveTo>
                  <a:cubicBezTo>
                    <a:pt x="47" y="1"/>
                    <a:pt x="24" y="23"/>
                    <a:pt x="1" y="69"/>
                  </a:cubicBezTo>
                  <a:cubicBezTo>
                    <a:pt x="1" y="115"/>
                    <a:pt x="47" y="160"/>
                    <a:pt x="92" y="160"/>
                  </a:cubicBezTo>
                  <a:cubicBezTo>
                    <a:pt x="138" y="160"/>
                    <a:pt x="161" y="138"/>
                    <a:pt x="161" y="92"/>
                  </a:cubicBezTo>
                  <a:cubicBezTo>
                    <a:pt x="184" y="46"/>
                    <a:pt x="138"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 name="Google Shape;94;p2"/>
            <p:cNvSpPr/>
            <p:nvPr/>
          </p:nvSpPr>
          <p:spPr>
            <a:xfrm>
              <a:off x="-447203" y="2637913"/>
              <a:ext cx="10294" cy="8952"/>
            </a:xfrm>
            <a:custGeom>
              <a:avLst/>
              <a:gdLst/>
              <a:ahLst/>
              <a:cxnLst/>
              <a:rect l="l" t="t" r="r" b="b"/>
              <a:pathLst>
                <a:path w="184" h="160" extrusionOk="0">
                  <a:moveTo>
                    <a:pt x="92" y="0"/>
                  </a:moveTo>
                  <a:cubicBezTo>
                    <a:pt x="46" y="0"/>
                    <a:pt x="24" y="46"/>
                    <a:pt x="24" y="92"/>
                  </a:cubicBezTo>
                  <a:cubicBezTo>
                    <a:pt x="1" y="114"/>
                    <a:pt x="46" y="160"/>
                    <a:pt x="92" y="160"/>
                  </a:cubicBezTo>
                  <a:cubicBezTo>
                    <a:pt x="138" y="160"/>
                    <a:pt x="160" y="137"/>
                    <a:pt x="183" y="92"/>
                  </a:cubicBezTo>
                  <a:cubicBezTo>
                    <a:pt x="183" y="46"/>
                    <a:pt x="138" y="0"/>
                    <a:pt x="92"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536609" y="2661579"/>
              <a:ext cx="71613" cy="65067"/>
            </a:xfrm>
            <a:custGeom>
              <a:avLst/>
              <a:gdLst/>
              <a:ahLst/>
              <a:cxnLst/>
              <a:rect l="l" t="t" r="r" b="b"/>
              <a:pathLst>
                <a:path w="1280" h="1163" extrusionOk="0">
                  <a:moveTo>
                    <a:pt x="410" y="1"/>
                  </a:moveTo>
                  <a:cubicBezTo>
                    <a:pt x="323" y="1"/>
                    <a:pt x="244" y="26"/>
                    <a:pt x="184" y="79"/>
                  </a:cubicBezTo>
                  <a:cubicBezTo>
                    <a:pt x="1" y="239"/>
                    <a:pt x="47" y="604"/>
                    <a:pt x="298" y="878"/>
                  </a:cubicBezTo>
                  <a:cubicBezTo>
                    <a:pt x="465" y="1061"/>
                    <a:pt x="683" y="1162"/>
                    <a:pt x="864" y="1162"/>
                  </a:cubicBezTo>
                  <a:cubicBezTo>
                    <a:pt x="955" y="1162"/>
                    <a:pt x="1036" y="1137"/>
                    <a:pt x="1097" y="1084"/>
                  </a:cubicBezTo>
                  <a:cubicBezTo>
                    <a:pt x="1279" y="901"/>
                    <a:pt x="1211" y="559"/>
                    <a:pt x="960" y="285"/>
                  </a:cubicBezTo>
                  <a:cubicBezTo>
                    <a:pt x="792" y="102"/>
                    <a:pt x="584" y="1"/>
                    <a:pt x="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49564" y="2965658"/>
              <a:ext cx="77991" cy="50744"/>
            </a:xfrm>
            <a:custGeom>
              <a:avLst/>
              <a:gdLst/>
              <a:ahLst/>
              <a:cxnLst/>
              <a:rect l="l" t="t" r="r" b="b"/>
              <a:pathLst>
                <a:path w="1394" h="907" extrusionOk="0">
                  <a:moveTo>
                    <a:pt x="630" y="1"/>
                  </a:moveTo>
                  <a:cubicBezTo>
                    <a:pt x="319" y="1"/>
                    <a:pt x="67" y="151"/>
                    <a:pt x="46" y="374"/>
                  </a:cubicBezTo>
                  <a:cubicBezTo>
                    <a:pt x="1" y="602"/>
                    <a:pt x="275" y="853"/>
                    <a:pt x="640" y="899"/>
                  </a:cubicBezTo>
                  <a:cubicBezTo>
                    <a:pt x="682" y="904"/>
                    <a:pt x="724" y="906"/>
                    <a:pt x="764" y="906"/>
                  </a:cubicBezTo>
                  <a:cubicBezTo>
                    <a:pt x="1075" y="906"/>
                    <a:pt x="1330" y="758"/>
                    <a:pt x="1370" y="556"/>
                  </a:cubicBezTo>
                  <a:cubicBezTo>
                    <a:pt x="1393" y="305"/>
                    <a:pt x="1119" y="77"/>
                    <a:pt x="754" y="8"/>
                  </a:cubicBezTo>
                  <a:cubicBezTo>
                    <a:pt x="712" y="3"/>
                    <a:pt x="671"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7" name="Google Shape;97;p2"/>
          <p:cNvGrpSpPr/>
          <p:nvPr/>
        </p:nvGrpSpPr>
        <p:grpSpPr>
          <a:xfrm flipH="1">
            <a:off x="321802" y="967199"/>
            <a:ext cx="1576206" cy="2461805"/>
            <a:chOff x="231900" y="729199"/>
            <a:chExt cx="1185086" cy="1846354"/>
          </a:xfrm>
        </p:grpSpPr>
        <p:sp>
          <p:nvSpPr>
            <p:cNvPr id="98" name="Google Shape;98;p2"/>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2"/>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2"/>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 name="Google Shape;101;p2"/>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 name="Google Shape;102;p2"/>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 name="Google Shape;103;p2"/>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 name="Google Shape;104;p2"/>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2"/>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2"/>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2"/>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2"/>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2"/>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2"/>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2"/>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2"/>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2"/>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2"/>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2"/>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2"/>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2"/>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2"/>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2"/>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2"/>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2"/>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2"/>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2"/>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2"/>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2"/>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2"/>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2"/>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2"/>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2"/>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2"/>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2"/>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2"/>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2"/>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2"/>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2"/>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2"/>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2"/>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2"/>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2"/>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2"/>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2"/>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2"/>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2"/>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2"/>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2"/>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2"/>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2"/>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2"/>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2"/>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2"/>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2"/>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2"/>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 name="Google Shape;153;p2"/>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 name="Google Shape;154;p2"/>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 name="Google Shape;155;p2"/>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 name="Google Shape;156;p2"/>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2"/>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2"/>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2"/>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2"/>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 name="Google Shape;161;p2"/>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 name="Google Shape;162;p2"/>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2"/>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2"/>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2"/>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2"/>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2"/>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2"/>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 name="Google Shape;169;p2"/>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2"/>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2"/>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2"/>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2"/>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2"/>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2"/>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2"/>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2"/>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2"/>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2"/>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2"/>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2"/>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2"/>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2"/>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2"/>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2"/>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2"/>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2"/>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2"/>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2"/>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2"/>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2"/>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2"/>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2"/>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2"/>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2"/>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2"/>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2"/>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2"/>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2"/>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2"/>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2"/>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2"/>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2"/>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2"/>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2"/>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2"/>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2"/>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2"/>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2"/>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2"/>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2"/>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2"/>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2"/>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2"/>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2"/>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2"/>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 name="Google Shape;217;p2"/>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 name="Google Shape;218;p2"/>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2"/>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2"/>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 name="Google Shape;221;p2"/>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 name="Google Shape;222;p2"/>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 name="Google Shape;223;p2"/>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 name="Google Shape;224;p2"/>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 name="Google Shape;225;p2"/>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 name="Google Shape;226;p2"/>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 name="Google Shape;227;p2"/>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 name="Google Shape;228;p2"/>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 name="Google Shape;229;p2"/>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 name="Google Shape;230;p2"/>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 name="Google Shape;231;p2"/>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 name="Google Shape;232;p2"/>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 name="Google Shape;233;p2"/>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 name="Google Shape;234;p2"/>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 name="Google Shape;235;p2"/>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 name="Google Shape;236;p2"/>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 name="Google Shape;237;p2"/>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2"/>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 name="Google Shape;239;p2"/>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 name="Google Shape;240;p2"/>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 name="Google Shape;241;p2"/>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 name="Google Shape;242;p2"/>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2"/>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2"/>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2"/>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2"/>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2"/>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 name="Google Shape;248;p2"/>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 name="Google Shape;249;p2"/>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 name="Google Shape;250;p2"/>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2"/>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2"/>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2"/>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2"/>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2"/>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2"/>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2"/>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 name="Google Shape;258;p2"/>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 name="Google Shape;259;p2"/>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 name="Google Shape;260;p2"/>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 name="Google Shape;261;p2"/>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 name="Google Shape;262;p2"/>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 name="Google Shape;263;p2"/>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 name="Google Shape;264;p2"/>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 name="Google Shape;265;p2"/>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6" name="Google Shape;266;p2"/>
          <p:cNvGrpSpPr/>
          <p:nvPr/>
        </p:nvGrpSpPr>
        <p:grpSpPr>
          <a:xfrm rot="2700000">
            <a:off x="257723" y="281755"/>
            <a:ext cx="620116" cy="679172"/>
            <a:chOff x="818450" y="719950"/>
            <a:chExt cx="162075" cy="177950"/>
          </a:xfrm>
        </p:grpSpPr>
        <p:sp>
          <p:nvSpPr>
            <p:cNvPr id="267" name="Google Shape;267;p2"/>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 name="Google Shape;268;p2"/>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 name="Google Shape;269;p2"/>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0" name="Google Shape;270;p2"/>
          <p:cNvGrpSpPr/>
          <p:nvPr/>
        </p:nvGrpSpPr>
        <p:grpSpPr>
          <a:xfrm rot="672145">
            <a:off x="11281282" y="3332488"/>
            <a:ext cx="438437" cy="565119"/>
            <a:chOff x="3526675" y="707075"/>
            <a:chExt cx="187750" cy="241400"/>
          </a:xfrm>
        </p:grpSpPr>
        <p:sp>
          <p:nvSpPr>
            <p:cNvPr id="271" name="Google Shape;271;p2"/>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2" name="Google Shape;272;p2"/>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 name="Google Shape;273;p2"/>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4" name="Google Shape;274;p2"/>
          <p:cNvGrpSpPr/>
          <p:nvPr/>
        </p:nvGrpSpPr>
        <p:grpSpPr>
          <a:xfrm>
            <a:off x="5798089" y="5674356"/>
            <a:ext cx="1031016" cy="919945"/>
            <a:chOff x="4748225" y="4600750"/>
            <a:chExt cx="332125" cy="295625"/>
          </a:xfrm>
        </p:grpSpPr>
        <p:sp>
          <p:nvSpPr>
            <p:cNvPr id="275" name="Google Shape;275;p2"/>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 name="Google Shape;276;p2"/>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 name="Google Shape;277;p2"/>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8" name="Google Shape;278;p2"/>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 name="Google Shape;279;p2"/>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 name="Google Shape;280;p2"/>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 name="Google Shape;281;p2"/>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 name="Google Shape;282;p2"/>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 name="Google Shape;283;p2"/>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 name="Google Shape;284;p2"/>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 name="Google Shape;285;p2"/>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2"/>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 name="Google Shape;287;p2"/>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 name="Google Shape;288;p2"/>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 name="Google Shape;289;p2"/>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 name="Google Shape;290;p2"/>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 name="Google Shape;291;p2"/>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 name="Google Shape;292;p2"/>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 name="Google Shape;293;p2"/>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 name="Google Shape;294;p2"/>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 name="Google Shape;295;p2"/>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 name="Google Shape;296;p2"/>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 name="Google Shape;297;p2"/>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 name="Google Shape;298;p2"/>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 name="Google Shape;299;p2"/>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 name="Google Shape;300;p2"/>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2"/>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2"/>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 name="Google Shape;303;p2"/>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 name="Google Shape;304;p2"/>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 name="Google Shape;305;p2"/>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 name="Google Shape;306;p2"/>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2"/>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2"/>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2"/>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2"/>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2"/>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2"/>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2"/>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2"/>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2"/>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2"/>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2"/>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2"/>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2"/>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2"/>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2"/>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2"/>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2"/>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2"/>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2"/>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2"/>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2"/>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2"/>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2"/>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2"/>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2"/>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 name="Google Shape;332;p2"/>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 name="Google Shape;333;p2"/>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 name="Google Shape;334;p2"/>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 name="Google Shape;335;p2"/>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 name="Google Shape;336;p2"/>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 name="Google Shape;337;p2"/>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 name="Google Shape;338;p2"/>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 name="Google Shape;339;p2"/>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0" name="Google Shape;340;p2"/>
          <p:cNvSpPr/>
          <p:nvPr/>
        </p:nvSpPr>
        <p:spPr>
          <a:xfrm>
            <a:off x="11362175" y="1768695"/>
            <a:ext cx="276649" cy="233872"/>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1" name="Google Shape;341;p2"/>
          <p:cNvSpPr/>
          <p:nvPr/>
        </p:nvSpPr>
        <p:spPr>
          <a:xfrm>
            <a:off x="941111" y="5215219"/>
            <a:ext cx="107001" cy="106245"/>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2" name="Google Shape;342;p2"/>
          <p:cNvSpPr/>
          <p:nvPr/>
        </p:nvSpPr>
        <p:spPr>
          <a:xfrm>
            <a:off x="3969120" y="64193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3" name="Google Shape;343;p2"/>
          <p:cNvSpPr/>
          <p:nvPr/>
        </p:nvSpPr>
        <p:spPr>
          <a:xfrm>
            <a:off x="7216384" y="339617"/>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4" name="Google Shape;344;p2"/>
          <p:cNvSpPr/>
          <p:nvPr/>
        </p:nvSpPr>
        <p:spPr>
          <a:xfrm>
            <a:off x="4051990" y="871597"/>
            <a:ext cx="451577"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5" name="Google Shape;345;p2"/>
          <p:cNvSpPr/>
          <p:nvPr/>
        </p:nvSpPr>
        <p:spPr>
          <a:xfrm>
            <a:off x="649388" y="3934937"/>
            <a:ext cx="291725" cy="471631"/>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46" name="Google Shape;346;p2"/>
          <p:cNvGrpSpPr/>
          <p:nvPr/>
        </p:nvGrpSpPr>
        <p:grpSpPr>
          <a:xfrm>
            <a:off x="11080101" y="4173096"/>
            <a:ext cx="206799" cy="233467"/>
            <a:chOff x="3655550" y="2257032"/>
            <a:chExt cx="192526" cy="161920"/>
          </a:xfrm>
        </p:grpSpPr>
        <p:sp>
          <p:nvSpPr>
            <p:cNvPr id="347" name="Google Shape;347;p2"/>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2"/>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9" name="Google Shape;349;p2"/>
          <p:cNvSpPr/>
          <p:nvPr/>
        </p:nvSpPr>
        <p:spPr>
          <a:xfrm>
            <a:off x="8997350" y="3396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0" name="Google Shape;350;p2"/>
          <p:cNvSpPr/>
          <p:nvPr/>
        </p:nvSpPr>
        <p:spPr>
          <a:xfrm>
            <a:off x="2281239" y="16136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1" name="Google Shape;351;p2"/>
          <p:cNvSpPr/>
          <p:nvPr/>
        </p:nvSpPr>
        <p:spPr>
          <a:xfrm>
            <a:off x="11675525" y="6140954"/>
            <a:ext cx="291725" cy="471631"/>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2" name="Google Shape;352;p2"/>
          <p:cNvSpPr/>
          <p:nvPr/>
        </p:nvSpPr>
        <p:spPr>
          <a:xfrm rot="6568607">
            <a:off x="1306245" y="160201"/>
            <a:ext cx="292449" cy="470471"/>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3" name="Google Shape;353;p2"/>
          <p:cNvSpPr txBox="1">
            <a:spLocks noGrp="1"/>
          </p:cNvSpPr>
          <p:nvPr>
            <p:ph type="ctrTitle"/>
          </p:nvPr>
        </p:nvSpPr>
        <p:spPr>
          <a:xfrm>
            <a:off x="1747466" y="1339517"/>
            <a:ext cx="8666906" cy="346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7448"/>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354" name="Google Shape;354;p2"/>
          <p:cNvSpPr txBox="1">
            <a:spLocks noGrp="1"/>
          </p:cNvSpPr>
          <p:nvPr>
            <p:ph type="subTitle" idx="1"/>
          </p:nvPr>
        </p:nvSpPr>
        <p:spPr>
          <a:xfrm>
            <a:off x="1747466" y="4804084"/>
            <a:ext cx="8666906" cy="71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28"/>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userDrawn="1">
  <p:cSld name="1_Caption">
    <p:spTree>
      <p:nvGrpSpPr>
        <p:cNvPr id="1" name="Shape 890"/>
        <p:cNvGrpSpPr/>
        <p:nvPr/>
      </p:nvGrpSpPr>
      <p:grpSpPr>
        <a:xfrm>
          <a:off x="0" y="0"/>
          <a:ext cx="0" cy="0"/>
          <a:chOff x="0" y="0"/>
          <a:chExt cx="0" cy="0"/>
        </a:xfrm>
      </p:grpSpPr>
      <p:pic>
        <p:nvPicPr>
          <p:cNvPr id="891" name="Google Shape;891;p10"/>
          <p:cNvPicPr preferRelativeResize="0"/>
          <p:nvPr/>
        </p:nvPicPr>
        <p:blipFill rotWithShape="1">
          <a:blip r:embed="rId2">
            <a:alphaModFix amt="10000"/>
          </a:blip>
          <a:srcRect/>
          <a:stretch/>
        </p:blipFill>
        <p:spPr>
          <a:xfrm>
            <a:off x="-85408" y="14700"/>
            <a:ext cx="12161842" cy="6858003"/>
          </a:xfrm>
          <a:prstGeom prst="rect">
            <a:avLst/>
          </a:prstGeom>
          <a:noFill/>
          <a:ln>
            <a:noFill/>
          </a:ln>
        </p:spPr>
      </p:pic>
      <p:sp>
        <p:nvSpPr>
          <p:cNvPr id="893" name="Google Shape;893;p10"/>
          <p:cNvSpPr/>
          <p:nvPr/>
        </p:nvSpPr>
        <p:spPr>
          <a:xfrm flipH="1">
            <a:off x="403168" y="14700"/>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4" name="Google Shape;894;p10"/>
          <p:cNvSpPr/>
          <p:nvPr/>
        </p:nvSpPr>
        <p:spPr>
          <a:xfrm flipH="1">
            <a:off x="31105" y="382183"/>
            <a:ext cx="223788" cy="21274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5" name="Google Shape;895;p10"/>
          <p:cNvSpPr/>
          <p:nvPr/>
        </p:nvSpPr>
        <p:spPr>
          <a:xfrm>
            <a:off x="11469739" y="272200"/>
            <a:ext cx="223788"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6" name="Google Shape;896;p10"/>
          <p:cNvSpPr/>
          <p:nvPr/>
        </p:nvSpPr>
        <p:spPr>
          <a:xfrm>
            <a:off x="11758670" y="594931"/>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19466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0"/>
        <p:cNvGrpSpPr/>
        <p:nvPr/>
      </p:nvGrpSpPr>
      <p:grpSpPr>
        <a:xfrm>
          <a:off x="0" y="0"/>
          <a:ext cx="0" cy="0"/>
          <a:chOff x="0" y="0"/>
          <a:chExt cx="0" cy="0"/>
        </a:xfrm>
      </p:grpSpPr>
      <p:sp>
        <p:nvSpPr>
          <p:cNvPr id="1261" name="Google Shape;1261;p7"/>
          <p:cNvSpPr/>
          <p:nvPr/>
        </p:nvSpPr>
        <p:spPr>
          <a:xfrm>
            <a:off x="-1067286" y="-1032978"/>
            <a:ext cx="3707904" cy="3513300"/>
          </a:xfrm>
          <a:custGeom>
            <a:avLst/>
            <a:gdLst/>
            <a:ahLst/>
            <a:cxnLst/>
            <a:rect l="l" t="t" r="r" b="b"/>
            <a:pathLst>
              <a:path w="111513" h="105399" extrusionOk="0">
                <a:moveTo>
                  <a:pt x="4178" y="101700"/>
                </a:moveTo>
                <a:cubicBezTo>
                  <a:pt x="6451" y="114400"/>
                  <a:pt x="16878" y="89535"/>
                  <a:pt x="24231" y="85658"/>
                </a:cubicBezTo>
                <a:cubicBezTo>
                  <a:pt x="31584" y="81781"/>
                  <a:pt x="43080" y="83385"/>
                  <a:pt x="48294" y="78439"/>
                </a:cubicBezTo>
                <a:cubicBezTo>
                  <a:pt x="53508" y="73493"/>
                  <a:pt x="49364" y="61595"/>
                  <a:pt x="55513" y="55980"/>
                </a:cubicBezTo>
                <a:cubicBezTo>
                  <a:pt x="61663" y="50365"/>
                  <a:pt x="79309" y="50232"/>
                  <a:pt x="85191" y="44751"/>
                </a:cubicBezTo>
                <a:cubicBezTo>
                  <a:pt x="91073" y="39270"/>
                  <a:pt x="87062" y="29778"/>
                  <a:pt x="90805" y="23094"/>
                </a:cubicBezTo>
                <a:cubicBezTo>
                  <a:pt x="94548" y="16410"/>
                  <a:pt x="121017" y="6919"/>
                  <a:pt x="107649" y="4646"/>
                </a:cubicBezTo>
                <a:cubicBezTo>
                  <a:pt x="94281" y="2373"/>
                  <a:pt x="27840" y="-6718"/>
                  <a:pt x="10595" y="9458"/>
                </a:cubicBezTo>
                <a:cubicBezTo>
                  <a:pt x="-6650" y="25634"/>
                  <a:pt x="1905" y="89000"/>
                  <a:pt x="4178" y="101700"/>
                </a:cubicBezTo>
                <a:close/>
              </a:path>
            </a:pathLst>
          </a:custGeom>
          <a:solidFill>
            <a:schemeClr val="accent4"/>
          </a:solidFill>
          <a:ln>
            <a:noFill/>
          </a:ln>
        </p:spPr>
      </p:sp>
      <p:sp>
        <p:nvSpPr>
          <p:cNvPr id="1262" name="Google Shape;1262;p7"/>
          <p:cNvSpPr/>
          <p:nvPr/>
        </p:nvSpPr>
        <p:spPr>
          <a:xfrm>
            <a:off x="6645634" y="-1340165"/>
            <a:ext cx="7194058" cy="6705900"/>
          </a:xfrm>
          <a:custGeom>
            <a:avLst/>
            <a:gdLst/>
            <a:ahLst/>
            <a:cxnLst/>
            <a:rect l="l" t="t" r="r" b="b"/>
            <a:pathLst>
              <a:path w="216357" h="201177" extrusionOk="0">
                <a:moveTo>
                  <a:pt x="19714" y="9116"/>
                </a:moveTo>
                <a:cubicBezTo>
                  <a:pt x="-11622" y="10611"/>
                  <a:pt x="2452" y="17851"/>
                  <a:pt x="7897" y="23643"/>
                </a:cubicBezTo>
                <a:cubicBezTo>
                  <a:pt x="13342" y="29435"/>
                  <a:pt x="42767" y="35343"/>
                  <a:pt x="52382" y="43869"/>
                </a:cubicBezTo>
                <a:cubicBezTo>
                  <a:pt x="61997" y="52395"/>
                  <a:pt x="56089" y="68544"/>
                  <a:pt x="65588" y="74800"/>
                </a:cubicBezTo>
                <a:cubicBezTo>
                  <a:pt x="75087" y="81056"/>
                  <a:pt x="100573" y="75148"/>
                  <a:pt x="109377" y="81403"/>
                </a:cubicBezTo>
                <a:cubicBezTo>
                  <a:pt x="118181" y="87659"/>
                  <a:pt x="113258" y="104861"/>
                  <a:pt x="118413" y="112333"/>
                </a:cubicBezTo>
                <a:cubicBezTo>
                  <a:pt x="123568" y="119805"/>
                  <a:pt x="135095" y="119342"/>
                  <a:pt x="140308" y="126235"/>
                </a:cubicBezTo>
                <a:cubicBezTo>
                  <a:pt x="145521" y="133128"/>
                  <a:pt x="144131" y="146253"/>
                  <a:pt x="149691" y="153690"/>
                </a:cubicBezTo>
                <a:cubicBezTo>
                  <a:pt x="155252" y="161127"/>
                  <a:pt x="166605" y="163444"/>
                  <a:pt x="173671" y="170858"/>
                </a:cubicBezTo>
                <a:cubicBezTo>
                  <a:pt x="180738" y="178272"/>
                  <a:pt x="185661" y="196691"/>
                  <a:pt x="192090" y="198174"/>
                </a:cubicBezTo>
                <a:cubicBezTo>
                  <a:pt x="198519" y="199657"/>
                  <a:pt x="211610" y="210338"/>
                  <a:pt x="212247" y="179755"/>
                </a:cubicBezTo>
                <a:cubicBezTo>
                  <a:pt x="212884" y="149172"/>
                  <a:pt x="228002" y="43116"/>
                  <a:pt x="195913" y="14676"/>
                </a:cubicBezTo>
                <a:cubicBezTo>
                  <a:pt x="163824" y="-13764"/>
                  <a:pt x="51050" y="7622"/>
                  <a:pt x="19714" y="9116"/>
                </a:cubicBezTo>
                <a:close/>
              </a:path>
            </a:pathLst>
          </a:custGeom>
          <a:solidFill>
            <a:schemeClr val="lt2"/>
          </a:solidFill>
          <a:ln>
            <a:noFill/>
          </a:ln>
        </p:spPr>
      </p:sp>
      <p:pic>
        <p:nvPicPr>
          <p:cNvPr id="1263" name="Google Shape;1263;p7"/>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1264" name="Google Shape;1264;p7"/>
          <p:cNvGrpSpPr/>
          <p:nvPr/>
        </p:nvGrpSpPr>
        <p:grpSpPr>
          <a:xfrm rot="1137128" flipH="1">
            <a:off x="11070555" y="341851"/>
            <a:ext cx="855788" cy="763628"/>
            <a:chOff x="4748225" y="4600750"/>
            <a:chExt cx="332125" cy="295625"/>
          </a:xfrm>
        </p:grpSpPr>
        <p:sp>
          <p:nvSpPr>
            <p:cNvPr id="1265" name="Google Shape;1265;p7"/>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6" name="Google Shape;1266;p7"/>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7" name="Google Shape;1267;p7"/>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8" name="Google Shape;1268;p7"/>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9" name="Google Shape;1269;p7"/>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0" name="Google Shape;1270;p7"/>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1" name="Google Shape;1271;p7"/>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2" name="Google Shape;1272;p7"/>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3" name="Google Shape;1273;p7"/>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4" name="Google Shape;1274;p7"/>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5" name="Google Shape;1275;p7"/>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6" name="Google Shape;1276;p7"/>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7" name="Google Shape;1277;p7"/>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8" name="Google Shape;1278;p7"/>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9" name="Google Shape;1279;p7"/>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0" name="Google Shape;1280;p7"/>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1" name="Google Shape;1281;p7"/>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2" name="Google Shape;1282;p7"/>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3" name="Google Shape;1283;p7"/>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4" name="Google Shape;1284;p7"/>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5" name="Google Shape;1285;p7"/>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6" name="Google Shape;1286;p7"/>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7" name="Google Shape;1287;p7"/>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8" name="Google Shape;1288;p7"/>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9" name="Google Shape;1289;p7"/>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0" name="Google Shape;1290;p7"/>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1" name="Google Shape;1291;p7"/>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2" name="Google Shape;1292;p7"/>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3" name="Google Shape;1293;p7"/>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4" name="Google Shape;1294;p7"/>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5" name="Google Shape;1295;p7"/>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6" name="Google Shape;1296;p7"/>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7" name="Google Shape;1297;p7"/>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8" name="Google Shape;1298;p7"/>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9" name="Google Shape;1299;p7"/>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0" name="Google Shape;1300;p7"/>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1" name="Google Shape;1301;p7"/>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2" name="Google Shape;1302;p7"/>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3" name="Google Shape;1303;p7"/>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4" name="Google Shape;1304;p7"/>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5" name="Google Shape;1305;p7"/>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6" name="Google Shape;1306;p7"/>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7" name="Google Shape;1307;p7"/>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8" name="Google Shape;1308;p7"/>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9" name="Google Shape;1309;p7"/>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0" name="Google Shape;1310;p7"/>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1" name="Google Shape;1311;p7"/>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2" name="Google Shape;1312;p7"/>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3" name="Google Shape;1313;p7"/>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4" name="Google Shape;1314;p7"/>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5" name="Google Shape;1315;p7"/>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6" name="Google Shape;1316;p7"/>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7" name="Google Shape;1317;p7"/>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8" name="Google Shape;1318;p7"/>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9" name="Google Shape;1319;p7"/>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0" name="Google Shape;1320;p7"/>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1" name="Google Shape;1321;p7"/>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2" name="Google Shape;1322;p7"/>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3" name="Google Shape;1323;p7"/>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4" name="Google Shape;1324;p7"/>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5" name="Google Shape;1325;p7"/>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6" name="Google Shape;1326;p7"/>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7" name="Google Shape;1327;p7"/>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8" name="Google Shape;1328;p7"/>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9" name="Google Shape;1329;p7"/>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30" name="Google Shape;1330;p7"/>
          <p:cNvGrpSpPr/>
          <p:nvPr/>
        </p:nvGrpSpPr>
        <p:grpSpPr>
          <a:xfrm rot="-1687887">
            <a:off x="369622" y="5650671"/>
            <a:ext cx="602322" cy="738580"/>
            <a:chOff x="2019050" y="1133325"/>
            <a:chExt cx="153525" cy="187750"/>
          </a:xfrm>
        </p:grpSpPr>
        <p:sp>
          <p:nvSpPr>
            <p:cNvPr id="1331" name="Google Shape;1331;p7"/>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2" name="Google Shape;1332;p7"/>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3" name="Google Shape;1333;p7"/>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4" name="Google Shape;1334;p7"/>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35" name="Google Shape;1335;p7"/>
          <p:cNvGrpSpPr/>
          <p:nvPr/>
        </p:nvGrpSpPr>
        <p:grpSpPr>
          <a:xfrm rot="4727724">
            <a:off x="11323579" y="4315617"/>
            <a:ext cx="620120" cy="679176"/>
            <a:chOff x="818450" y="719950"/>
            <a:chExt cx="162075" cy="177950"/>
          </a:xfrm>
        </p:grpSpPr>
        <p:sp>
          <p:nvSpPr>
            <p:cNvPr id="1336" name="Google Shape;1336;p7"/>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7" name="Google Shape;1337;p7"/>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8" name="Google Shape;1338;p7"/>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339" name="Google Shape;1339;p7"/>
          <p:cNvSpPr/>
          <p:nvPr/>
        </p:nvSpPr>
        <p:spPr>
          <a:xfrm>
            <a:off x="317561" y="3404484"/>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40" name="Google Shape;1340;p7"/>
          <p:cNvGrpSpPr/>
          <p:nvPr/>
        </p:nvGrpSpPr>
        <p:grpSpPr>
          <a:xfrm rot="-1070470">
            <a:off x="127865" y="302404"/>
            <a:ext cx="1209527" cy="1027077"/>
            <a:chOff x="6536750" y="766975"/>
            <a:chExt cx="776100" cy="657400"/>
          </a:xfrm>
        </p:grpSpPr>
        <p:sp>
          <p:nvSpPr>
            <p:cNvPr id="1341" name="Google Shape;1341;p7"/>
            <p:cNvSpPr/>
            <p:nvPr/>
          </p:nvSpPr>
          <p:spPr>
            <a:xfrm>
              <a:off x="6536750" y="766975"/>
              <a:ext cx="776100" cy="657400"/>
            </a:xfrm>
            <a:custGeom>
              <a:avLst/>
              <a:gdLst/>
              <a:ahLst/>
              <a:cxnLst/>
              <a:rect l="l" t="t" r="r" b="b"/>
              <a:pathLst>
                <a:path w="31044" h="26296" extrusionOk="0">
                  <a:moveTo>
                    <a:pt x="27391" y="1"/>
                  </a:moveTo>
                  <a:cubicBezTo>
                    <a:pt x="27072" y="1"/>
                    <a:pt x="26706" y="46"/>
                    <a:pt x="26364" y="160"/>
                  </a:cubicBezTo>
                  <a:cubicBezTo>
                    <a:pt x="25907" y="275"/>
                    <a:pt x="25474" y="480"/>
                    <a:pt x="25017" y="800"/>
                  </a:cubicBezTo>
                  <a:lnTo>
                    <a:pt x="24994" y="800"/>
                  </a:lnTo>
                  <a:cubicBezTo>
                    <a:pt x="24789" y="754"/>
                    <a:pt x="24584" y="731"/>
                    <a:pt x="24378" y="708"/>
                  </a:cubicBezTo>
                  <a:cubicBezTo>
                    <a:pt x="24196" y="685"/>
                    <a:pt x="24013" y="685"/>
                    <a:pt x="23830" y="685"/>
                  </a:cubicBezTo>
                  <a:cubicBezTo>
                    <a:pt x="22666" y="685"/>
                    <a:pt x="21457" y="1028"/>
                    <a:pt x="20110" y="1713"/>
                  </a:cubicBezTo>
                  <a:cubicBezTo>
                    <a:pt x="19539" y="2032"/>
                    <a:pt x="18946" y="2374"/>
                    <a:pt x="18284" y="2854"/>
                  </a:cubicBezTo>
                  <a:cubicBezTo>
                    <a:pt x="17987" y="3059"/>
                    <a:pt x="17690" y="3265"/>
                    <a:pt x="17416" y="3493"/>
                  </a:cubicBezTo>
                  <a:cubicBezTo>
                    <a:pt x="17097" y="3721"/>
                    <a:pt x="16800" y="3949"/>
                    <a:pt x="16503" y="4178"/>
                  </a:cubicBezTo>
                  <a:cubicBezTo>
                    <a:pt x="15636" y="4862"/>
                    <a:pt x="14746" y="5593"/>
                    <a:pt x="13764" y="6415"/>
                  </a:cubicBezTo>
                  <a:cubicBezTo>
                    <a:pt x="13719" y="6460"/>
                    <a:pt x="13673" y="6483"/>
                    <a:pt x="13627" y="6529"/>
                  </a:cubicBezTo>
                  <a:cubicBezTo>
                    <a:pt x="13605" y="6529"/>
                    <a:pt x="13605" y="6552"/>
                    <a:pt x="13605" y="6552"/>
                  </a:cubicBezTo>
                  <a:cubicBezTo>
                    <a:pt x="13513" y="6620"/>
                    <a:pt x="13445" y="6688"/>
                    <a:pt x="13376" y="6757"/>
                  </a:cubicBezTo>
                  <a:lnTo>
                    <a:pt x="13308" y="6825"/>
                  </a:lnTo>
                  <a:cubicBezTo>
                    <a:pt x="13194" y="6917"/>
                    <a:pt x="13057" y="7031"/>
                    <a:pt x="12943" y="7122"/>
                  </a:cubicBezTo>
                  <a:cubicBezTo>
                    <a:pt x="11756" y="8172"/>
                    <a:pt x="10637" y="9245"/>
                    <a:pt x="9587" y="10341"/>
                  </a:cubicBezTo>
                  <a:cubicBezTo>
                    <a:pt x="8537" y="11413"/>
                    <a:pt x="7510" y="12577"/>
                    <a:pt x="6506" y="13787"/>
                  </a:cubicBezTo>
                  <a:cubicBezTo>
                    <a:pt x="6301" y="14015"/>
                    <a:pt x="6118" y="14244"/>
                    <a:pt x="5935" y="14472"/>
                  </a:cubicBezTo>
                  <a:cubicBezTo>
                    <a:pt x="5821" y="14563"/>
                    <a:pt x="5707" y="14654"/>
                    <a:pt x="5616" y="14769"/>
                  </a:cubicBezTo>
                  <a:lnTo>
                    <a:pt x="5456" y="14928"/>
                  </a:lnTo>
                  <a:cubicBezTo>
                    <a:pt x="5296" y="15111"/>
                    <a:pt x="5182" y="15316"/>
                    <a:pt x="5114" y="15545"/>
                  </a:cubicBezTo>
                  <a:cubicBezTo>
                    <a:pt x="4634" y="16161"/>
                    <a:pt x="4155" y="16823"/>
                    <a:pt x="3698" y="17462"/>
                  </a:cubicBezTo>
                  <a:cubicBezTo>
                    <a:pt x="3288" y="18055"/>
                    <a:pt x="2854" y="18695"/>
                    <a:pt x="2420" y="19379"/>
                  </a:cubicBezTo>
                  <a:cubicBezTo>
                    <a:pt x="2215" y="19699"/>
                    <a:pt x="2009" y="20018"/>
                    <a:pt x="1804" y="20361"/>
                  </a:cubicBezTo>
                  <a:cubicBezTo>
                    <a:pt x="1599" y="20703"/>
                    <a:pt x="1370" y="21046"/>
                    <a:pt x="1165" y="21388"/>
                  </a:cubicBezTo>
                  <a:cubicBezTo>
                    <a:pt x="1119" y="21502"/>
                    <a:pt x="1051" y="21616"/>
                    <a:pt x="982" y="21707"/>
                  </a:cubicBezTo>
                  <a:cubicBezTo>
                    <a:pt x="982" y="21707"/>
                    <a:pt x="959" y="21799"/>
                    <a:pt x="937" y="21799"/>
                  </a:cubicBezTo>
                  <a:cubicBezTo>
                    <a:pt x="754" y="22027"/>
                    <a:pt x="594" y="22278"/>
                    <a:pt x="457" y="22529"/>
                  </a:cubicBezTo>
                  <a:cubicBezTo>
                    <a:pt x="252" y="22894"/>
                    <a:pt x="138" y="23260"/>
                    <a:pt x="92" y="23625"/>
                  </a:cubicBezTo>
                  <a:cubicBezTo>
                    <a:pt x="1" y="24287"/>
                    <a:pt x="183" y="24971"/>
                    <a:pt x="640" y="25474"/>
                  </a:cubicBezTo>
                  <a:cubicBezTo>
                    <a:pt x="1096" y="25999"/>
                    <a:pt x="1735" y="26295"/>
                    <a:pt x="2443" y="26295"/>
                  </a:cubicBezTo>
                  <a:cubicBezTo>
                    <a:pt x="2808" y="26295"/>
                    <a:pt x="3151" y="26227"/>
                    <a:pt x="3539" y="26090"/>
                  </a:cubicBezTo>
                  <a:cubicBezTo>
                    <a:pt x="3790" y="25999"/>
                    <a:pt x="4018" y="25885"/>
                    <a:pt x="4201" y="25770"/>
                  </a:cubicBezTo>
                  <a:cubicBezTo>
                    <a:pt x="4246" y="25770"/>
                    <a:pt x="4292" y="25748"/>
                    <a:pt x="4338" y="25748"/>
                  </a:cubicBezTo>
                  <a:cubicBezTo>
                    <a:pt x="4452" y="25702"/>
                    <a:pt x="4566" y="25656"/>
                    <a:pt x="4680" y="25633"/>
                  </a:cubicBezTo>
                  <a:cubicBezTo>
                    <a:pt x="5068" y="25496"/>
                    <a:pt x="5456" y="25360"/>
                    <a:pt x="5821" y="25223"/>
                  </a:cubicBezTo>
                  <a:cubicBezTo>
                    <a:pt x="6186" y="25086"/>
                    <a:pt x="6552" y="24949"/>
                    <a:pt x="6917" y="24812"/>
                  </a:cubicBezTo>
                  <a:cubicBezTo>
                    <a:pt x="7647" y="24515"/>
                    <a:pt x="8355" y="24241"/>
                    <a:pt x="9040" y="23944"/>
                  </a:cubicBezTo>
                  <a:cubicBezTo>
                    <a:pt x="10432" y="23328"/>
                    <a:pt x="11847" y="22643"/>
                    <a:pt x="13194" y="21913"/>
                  </a:cubicBezTo>
                  <a:cubicBezTo>
                    <a:pt x="14381" y="21274"/>
                    <a:pt x="15545" y="20612"/>
                    <a:pt x="16640" y="19927"/>
                  </a:cubicBezTo>
                  <a:cubicBezTo>
                    <a:pt x="16846" y="20087"/>
                    <a:pt x="17097" y="20224"/>
                    <a:pt x="17371" y="20292"/>
                  </a:cubicBezTo>
                  <a:cubicBezTo>
                    <a:pt x="17599" y="20384"/>
                    <a:pt x="17850" y="20429"/>
                    <a:pt x="18124" y="20429"/>
                  </a:cubicBezTo>
                  <a:cubicBezTo>
                    <a:pt x="18170" y="20429"/>
                    <a:pt x="18215" y="20452"/>
                    <a:pt x="18284" y="20452"/>
                  </a:cubicBezTo>
                  <a:cubicBezTo>
                    <a:pt x="18466" y="20452"/>
                    <a:pt x="18672" y="20429"/>
                    <a:pt x="18877" y="20384"/>
                  </a:cubicBezTo>
                  <a:cubicBezTo>
                    <a:pt x="19060" y="20361"/>
                    <a:pt x="19242" y="20315"/>
                    <a:pt x="19402" y="20269"/>
                  </a:cubicBezTo>
                  <a:cubicBezTo>
                    <a:pt x="19585" y="20224"/>
                    <a:pt x="19745" y="20155"/>
                    <a:pt x="19904" y="20110"/>
                  </a:cubicBezTo>
                  <a:cubicBezTo>
                    <a:pt x="20475" y="19904"/>
                    <a:pt x="21046" y="19608"/>
                    <a:pt x="21662" y="19242"/>
                  </a:cubicBezTo>
                  <a:cubicBezTo>
                    <a:pt x="22141" y="18946"/>
                    <a:pt x="22621" y="18603"/>
                    <a:pt x="23191" y="18170"/>
                  </a:cubicBezTo>
                  <a:cubicBezTo>
                    <a:pt x="23671" y="17782"/>
                    <a:pt x="24104" y="17394"/>
                    <a:pt x="24492" y="17074"/>
                  </a:cubicBezTo>
                  <a:lnTo>
                    <a:pt x="25063" y="16572"/>
                  </a:lnTo>
                  <a:cubicBezTo>
                    <a:pt x="25268" y="16366"/>
                    <a:pt x="25497" y="16161"/>
                    <a:pt x="25702" y="15956"/>
                  </a:cubicBezTo>
                  <a:cubicBezTo>
                    <a:pt x="26181" y="15499"/>
                    <a:pt x="26615" y="15043"/>
                    <a:pt x="27026" y="14563"/>
                  </a:cubicBezTo>
                  <a:cubicBezTo>
                    <a:pt x="27460" y="14038"/>
                    <a:pt x="27848" y="13513"/>
                    <a:pt x="28190" y="12988"/>
                  </a:cubicBezTo>
                  <a:cubicBezTo>
                    <a:pt x="28464" y="12577"/>
                    <a:pt x="28715" y="12167"/>
                    <a:pt x="28898" y="11756"/>
                  </a:cubicBezTo>
                  <a:cubicBezTo>
                    <a:pt x="29149" y="11208"/>
                    <a:pt x="29331" y="10729"/>
                    <a:pt x="29445" y="10249"/>
                  </a:cubicBezTo>
                  <a:cubicBezTo>
                    <a:pt x="29605" y="9473"/>
                    <a:pt x="29560" y="8766"/>
                    <a:pt x="29331" y="8126"/>
                  </a:cubicBezTo>
                  <a:cubicBezTo>
                    <a:pt x="29377" y="7921"/>
                    <a:pt x="29423" y="7716"/>
                    <a:pt x="29468" y="7510"/>
                  </a:cubicBezTo>
                  <a:cubicBezTo>
                    <a:pt x="29514" y="7350"/>
                    <a:pt x="29537" y="7168"/>
                    <a:pt x="29560" y="6985"/>
                  </a:cubicBezTo>
                  <a:cubicBezTo>
                    <a:pt x="29582" y="6780"/>
                    <a:pt x="29582" y="6552"/>
                    <a:pt x="29582" y="6346"/>
                  </a:cubicBezTo>
                  <a:cubicBezTo>
                    <a:pt x="29788" y="6141"/>
                    <a:pt x="29993" y="5935"/>
                    <a:pt x="30176" y="5707"/>
                  </a:cubicBezTo>
                  <a:cubicBezTo>
                    <a:pt x="30495" y="5296"/>
                    <a:pt x="30724" y="4885"/>
                    <a:pt x="30861" y="4429"/>
                  </a:cubicBezTo>
                  <a:cubicBezTo>
                    <a:pt x="31020" y="3927"/>
                    <a:pt x="31043" y="3379"/>
                    <a:pt x="30929" y="2854"/>
                  </a:cubicBezTo>
                  <a:cubicBezTo>
                    <a:pt x="30815" y="2260"/>
                    <a:pt x="30541" y="1735"/>
                    <a:pt x="30130" y="1256"/>
                  </a:cubicBezTo>
                  <a:cubicBezTo>
                    <a:pt x="30107" y="1256"/>
                    <a:pt x="30084" y="1233"/>
                    <a:pt x="30084" y="1210"/>
                  </a:cubicBezTo>
                  <a:cubicBezTo>
                    <a:pt x="29833" y="959"/>
                    <a:pt x="29582" y="731"/>
                    <a:pt x="29308" y="571"/>
                  </a:cubicBezTo>
                  <a:cubicBezTo>
                    <a:pt x="28875" y="297"/>
                    <a:pt x="28418" y="115"/>
                    <a:pt x="27916" y="46"/>
                  </a:cubicBezTo>
                  <a:cubicBezTo>
                    <a:pt x="27756" y="23"/>
                    <a:pt x="27574" y="1"/>
                    <a:pt x="27391"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2" name="Google Shape;1342;p7"/>
            <p:cNvSpPr/>
            <p:nvPr/>
          </p:nvSpPr>
          <p:spPr>
            <a:xfrm>
              <a:off x="6909375" y="832600"/>
              <a:ext cx="317300" cy="304750"/>
            </a:xfrm>
            <a:custGeom>
              <a:avLst/>
              <a:gdLst/>
              <a:ahLst/>
              <a:cxnLst/>
              <a:rect l="l" t="t" r="r" b="b"/>
              <a:pathLst>
                <a:path w="12692" h="12190" extrusionOk="0">
                  <a:moveTo>
                    <a:pt x="8720" y="1"/>
                  </a:moveTo>
                  <a:cubicBezTo>
                    <a:pt x="8537" y="23"/>
                    <a:pt x="8378" y="23"/>
                    <a:pt x="8218" y="69"/>
                  </a:cubicBezTo>
                  <a:cubicBezTo>
                    <a:pt x="8058" y="92"/>
                    <a:pt x="7875" y="138"/>
                    <a:pt x="7693" y="206"/>
                  </a:cubicBezTo>
                  <a:cubicBezTo>
                    <a:pt x="7487" y="274"/>
                    <a:pt x="7328" y="320"/>
                    <a:pt x="7168" y="389"/>
                  </a:cubicBezTo>
                  <a:cubicBezTo>
                    <a:pt x="7077" y="411"/>
                    <a:pt x="7008" y="457"/>
                    <a:pt x="6917" y="480"/>
                  </a:cubicBezTo>
                  <a:cubicBezTo>
                    <a:pt x="6848" y="503"/>
                    <a:pt x="6780" y="548"/>
                    <a:pt x="6688" y="571"/>
                  </a:cubicBezTo>
                  <a:lnTo>
                    <a:pt x="6643" y="594"/>
                  </a:lnTo>
                  <a:lnTo>
                    <a:pt x="6163" y="822"/>
                  </a:lnTo>
                  <a:cubicBezTo>
                    <a:pt x="6072" y="845"/>
                    <a:pt x="6004" y="891"/>
                    <a:pt x="5935" y="936"/>
                  </a:cubicBezTo>
                  <a:cubicBezTo>
                    <a:pt x="5867" y="959"/>
                    <a:pt x="5798" y="1005"/>
                    <a:pt x="5730" y="1051"/>
                  </a:cubicBezTo>
                  <a:lnTo>
                    <a:pt x="5684" y="1051"/>
                  </a:lnTo>
                  <a:lnTo>
                    <a:pt x="5616" y="1119"/>
                  </a:lnTo>
                  <a:cubicBezTo>
                    <a:pt x="5479" y="1187"/>
                    <a:pt x="5342" y="1279"/>
                    <a:pt x="5205" y="1347"/>
                  </a:cubicBezTo>
                  <a:lnTo>
                    <a:pt x="5228" y="1347"/>
                  </a:lnTo>
                  <a:lnTo>
                    <a:pt x="5159" y="1370"/>
                  </a:lnTo>
                  <a:lnTo>
                    <a:pt x="5114" y="1393"/>
                  </a:lnTo>
                  <a:lnTo>
                    <a:pt x="5114" y="1416"/>
                  </a:lnTo>
                  <a:lnTo>
                    <a:pt x="5091" y="1416"/>
                  </a:lnTo>
                  <a:lnTo>
                    <a:pt x="5068" y="1439"/>
                  </a:lnTo>
                  <a:cubicBezTo>
                    <a:pt x="4931" y="1530"/>
                    <a:pt x="4771" y="1621"/>
                    <a:pt x="4634" y="1712"/>
                  </a:cubicBezTo>
                  <a:cubicBezTo>
                    <a:pt x="4497" y="1804"/>
                    <a:pt x="4337" y="1918"/>
                    <a:pt x="4201" y="2009"/>
                  </a:cubicBezTo>
                  <a:cubicBezTo>
                    <a:pt x="4109" y="2100"/>
                    <a:pt x="3995" y="2169"/>
                    <a:pt x="3904" y="2260"/>
                  </a:cubicBezTo>
                  <a:lnTo>
                    <a:pt x="3790" y="2329"/>
                  </a:lnTo>
                  <a:cubicBezTo>
                    <a:pt x="3653" y="2443"/>
                    <a:pt x="3516" y="2557"/>
                    <a:pt x="3356" y="2671"/>
                  </a:cubicBezTo>
                  <a:cubicBezTo>
                    <a:pt x="3219" y="2762"/>
                    <a:pt x="3105" y="2854"/>
                    <a:pt x="2968" y="2968"/>
                  </a:cubicBezTo>
                  <a:lnTo>
                    <a:pt x="2922" y="2991"/>
                  </a:lnTo>
                  <a:cubicBezTo>
                    <a:pt x="2854" y="3059"/>
                    <a:pt x="2785" y="3105"/>
                    <a:pt x="2717" y="3150"/>
                  </a:cubicBezTo>
                  <a:cubicBezTo>
                    <a:pt x="2648" y="3196"/>
                    <a:pt x="2603" y="3242"/>
                    <a:pt x="2557" y="3287"/>
                  </a:cubicBezTo>
                  <a:lnTo>
                    <a:pt x="2489" y="3333"/>
                  </a:lnTo>
                  <a:cubicBezTo>
                    <a:pt x="2443" y="3379"/>
                    <a:pt x="2374" y="3424"/>
                    <a:pt x="2329" y="3470"/>
                  </a:cubicBezTo>
                  <a:lnTo>
                    <a:pt x="2283" y="3538"/>
                  </a:lnTo>
                  <a:lnTo>
                    <a:pt x="2169" y="3607"/>
                  </a:lnTo>
                  <a:lnTo>
                    <a:pt x="2078" y="3698"/>
                  </a:lnTo>
                  <a:cubicBezTo>
                    <a:pt x="2032" y="3744"/>
                    <a:pt x="1986" y="3767"/>
                    <a:pt x="1941" y="3812"/>
                  </a:cubicBezTo>
                  <a:lnTo>
                    <a:pt x="1872" y="3881"/>
                  </a:lnTo>
                  <a:cubicBezTo>
                    <a:pt x="1804" y="3927"/>
                    <a:pt x="1735" y="3995"/>
                    <a:pt x="1667" y="4041"/>
                  </a:cubicBezTo>
                  <a:cubicBezTo>
                    <a:pt x="1598" y="4086"/>
                    <a:pt x="1530" y="4155"/>
                    <a:pt x="1461" y="4200"/>
                  </a:cubicBezTo>
                  <a:cubicBezTo>
                    <a:pt x="1393" y="4246"/>
                    <a:pt x="1325" y="4315"/>
                    <a:pt x="1256" y="4360"/>
                  </a:cubicBezTo>
                  <a:cubicBezTo>
                    <a:pt x="1142" y="4451"/>
                    <a:pt x="1051" y="4543"/>
                    <a:pt x="959" y="4634"/>
                  </a:cubicBezTo>
                  <a:lnTo>
                    <a:pt x="868" y="4703"/>
                  </a:lnTo>
                  <a:cubicBezTo>
                    <a:pt x="800" y="4771"/>
                    <a:pt x="731" y="4817"/>
                    <a:pt x="663" y="4885"/>
                  </a:cubicBezTo>
                  <a:cubicBezTo>
                    <a:pt x="594" y="4931"/>
                    <a:pt x="526" y="4999"/>
                    <a:pt x="457" y="5045"/>
                  </a:cubicBezTo>
                  <a:cubicBezTo>
                    <a:pt x="366" y="5136"/>
                    <a:pt x="275" y="5205"/>
                    <a:pt x="183" y="5296"/>
                  </a:cubicBezTo>
                  <a:lnTo>
                    <a:pt x="138" y="5319"/>
                  </a:lnTo>
                  <a:lnTo>
                    <a:pt x="115" y="5319"/>
                  </a:lnTo>
                  <a:cubicBezTo>
                    <a:pt x="69" y="5342"/>
                    <a:pt x="46" y="5387"/>
                    <a:pt x="23" y="5433"/>
                  </a:cubicBezTo>
                  <a:cubicBezTo>
                    <a:pt x="1" y="5479"/>
                    <a:pt x="1" y="5524"/>
                    <a:pt x="1" y="5570"/>
                  </a:cubicBezTo>
                  <a:cubicBezTo>
                    <a:pt x="23" y="5593"/>
                    <a:pt x="23" y="5593"/>
                    <a:pt x="23" y="5616"/>
                  </a:cubicBezTo>
                  <a:cubicBezTo>
                    <a:pt x="23" y="5616"/>
                    <a:pt x="46" y="5616"/>
                    <a:pt x="69" y="5638"/>
                  </a:cubicBezTo>
                  <a:cubicBezTo>
                    <a:pt x="115" y="5707"/>
                    <a:pt x="160" y="5753"/>
                    <a:pt x="229" y="5844"/>
                  </a:cubicBezTo>
                  <a:cubicBezTo>
                    <a:pt x="252" y="5889"/>
                    <a:pt x="252" y="5912"/>
                    <a:pt x="275" y="5958"/>
                  </a:cubicBezTo>
                  <a:lnTo>
                    <a:pt x="297" y="5981"/>
                  </a:lnTo>
                  <a:lnTo>
                    <a:pt x="297" y="6004"/>
                  </a:lnTo>
                  <a:lnTo>
                    <a:pt x="343" y="6049"/>
                  </a:lnTo>
                  <a:cubicBezTo>
                    <a:pt x="366" y="6095"/>
                    <a:pt x="389" y="6141"/>
                    <a:pt x="412" y="6186"/>
                  </a:cubicBezTo>
                  <a:lnTo>
                    <a:pt x="434" y="6209"/>
                  </a:lnTo>
                  <a:lnTo>
                    <a:pt x="457" y="6255"/>
                  </a:lnTo>
                  <a:cubicBezTo>
                    <a:pt x="480" y="6323"/>
                    <a:pt x="526" y="6392"/>
                    <a:pt x="571" y="6460"/>
                  </a:cubicBezTo>
                  <a:cubicBezTo>
                    <a:pt x="617" y="6551"/>
                    <a:pt x="685" y="6620"/>
                    <a:pt x="731" y="6711"/>
                  </a:cubicBezTo>
                  <a:lnTo>
                    <a:pt x="754" y="6734"/>
                  </a:lnTo>
                  <a:cubicBezTo>
                    <a:pt x="822" y="6802"/>
                    <a:pt x="868" y="6871"/>
                    <a:pt x="914" y="6939"/>
                  </a:cubicBezTo>
                  <a:cubicBezTo>
                    <a:pt x="959" y="6985"/>
                    <a:pt x="982" y="7031"/>
                    <a:pt x="1028" y="7076"/>
                  </a:cubicBezTo>
                  <a:lnTo>
                    <a:pt x="1073" y="7168"/>
                  </a:lnTo>
                  <a:cubicBezTo>
                    <a:pt x="1096" y="7213"/>
                    <a:pt x="1142" y="7259"/>
                    <a:pt x="1165" y="7282"/>
                  </a:cubicBezTo>
                  <a:lnTo>
                    <a:pt x="1233" y="7373"/>
                  </a:lnTo>
                  <a:cubicBezTo>
                    <a:pt x="1256" y="7419"/>
                    <a:pt x="1302" y="7464"/>
                    <a:pt x="1325" y="7510"/>
                  </a:cubicBezTo>
                  <a:cubicBezTo>
                    <a:pt x="1347" y="7533"/>
                    <a:pt x="1370" y="7579"/>
                    <a:pt x="1393" y="7624"/>
                  </a:cubicBezTo>
                  <a:cubicBezTo>
                    <a:pt x="1439" y="7647"/>
                    <a:pt x="1461" y="7693"/>
                    <a:pt x="1484" y="7738"/>
                  </a:cubicBezTo>
                  <a:cubicBezTo>
                    <a:pt x="1507" y="7761"/>
                    <a:pt x="1553" y="7807"/>
                    <a:pt x="1576" y="7852"/>
                  </a:cubicBezTo>
                  <a:cubicBezTo>
                    <a:pt x="1598" y="7875"/>
                    <a:pt x="1621" y="7921"/>
                    <a:pt x="1644" y="7944"/>
                  </a:cubicBezTo>
                  <a:cubicBezTo>
                    <a:pt x="1690" y="7967"/>
                    <a:pt x="1713" y="7989"/>
                    <a:pt x="1735" y="8012"/>
                  </a:cubicBezTo>
                  <a:lnTo>
                    <a:pt x="1850" y="8172"/>
                  </a:lnTo>
                  <a:lnTo>
                    <a:pt x="1872" y="8218"/>
                  </a:lnTo>
                  <a:lnTo>
                    <a:pt x="1895" y="8263"/>
                  </a:lnTo>
                  <a:cubicBezTo>
                    <a:pt x="1986" y="8377"/>
                    <a:pt x="2055" y="8514"/>
                    <a:pt x="2146" y="8629"/>
                  </a:cubicBezTo>
                  <a:lnTo>
                    <a:pt x="2169" y="8674"/>
                  </a:lnTo>
                  <a:cubicBezTo>
                    <a:pt x="2192" y="8697"/>
                    <a:pt x="2192" y="8697"/>
                    <a:pt x="2215" y="8720"/>
                  </a:cubicBezTo>
                  <a:lnTo>
                    <a:pt x="2215" y="8697"/>
                  </a:lnTo>
                  <a:cubicBezTo>
                    <a:pt x="2238" y="8743"/>
                    <a:pt x="2260" y="8765"/>
                    <a:pt x="2283" y="8788"/>
                  </a:cubicBezTo>
                  <a:cubicBezTo>
                    <a:pt x="2306" y="8834"/>
                    <a:pt x="2329" y="8857"/>
                    <a:pt x="2352" y="8880"/>
                  </a:cubicBezTo>
                  <a:cubicBezTo>
                    <a:pt x="2420" y="8948"/>
                    <a:pt x="2466" y="9017"/>
                    <a:pt x="2534" y="9108"/>
                  </a:cubicBezTo>
                  <a:cubicBezTo>
                    <a:pt x="2580" y="9176"/>
                    <a:pt x="2648" y="9245"/>
                    <a:pt x="2717" y="9313"/>
                  </a:cubicBezTo>
                  <a:lnTo>
                    <a:pt x="2763" y="9359"/>
                  </a:lnTo>
                  <a:cubicBezTo>
                    <a:pt x="2808" y="9405"/>
                    <a:pt x="2854" y="9473"/>
                    <a:pt x="2877" y="9519"/>
                  </a:cubicBezTo>
                  <a:cubicBezTo>
                    <a:pt x="2945" y="9587"/>
                    <a:pt x="2991" y="9656"/>
                    <a:pt x="3059" y="9724"/>
                  </a:cubicBezTo>
                  <a:cubicBezTo>
                    <a:pt x="3128" y="9793"/>
                    <a:pt x="3196" y="9861"/>
                    <a:pt x="3265" y="9930"/>
                  </a:cubicBezTo>
                  <a:cubicBezTo>
                    <a:pt x="3310" y="9998"/>
                    <a:pt x="3356" y="10067"/>
                    <a:pt x="3424" y="10135"/>
                  </a:cubicBezTo>
                  <a:cubicBezTo>
                    <a:pt x="3424" y="10158"/>
                    <a:pt x="3447" y="10158"/>
                    <a:pt x="3447" y="10181"/>
                  </a:cubicBezTo>
                  <a:cubicBezTo>
                    <a:pt x="3493" y="10226"/>
                    <a:pt x="3516" y="10249"/>
                    <a:pt x="3561" y="10295"/>
                  </a:cubicBezTo>
                  <a:lnTo>
                    <a:pt x="3721" y="10477"/>
                  </a:lnTo>
                  <a:lnTo>
                    <a:pt x="3767" y="10523"/>
                  </a:lnTo>
                  <a:cubicBezTo>
                    <a:pt x="3835" y="10591"/>
                    <a:pt x="3904" y="10660"/>
                    <a:pt x="3972" y="10751"/>
                  </a:cubicBezTo>
                  <a:lnTo>
                    <a:pt x="4041" y="10797"/>
                  </a:lnTo>
                  <a:lnTo>
                    <a:pt x="4109" y="10865"/>
                  </a:lnTo>
                  <a:cubicBezTo>
                    <a:pt x="4132" y="10865"/>
                    <a:pt x="4155" y="10888"/>
                    <a:pt x="4178" y="10911"/>
                  </a:cubicBezTo>
                  <a:cubicBezTo>
                    <a:pt x="4246" y="11002"/>
                    <a:pt x="4337" y="11071"/>
                    <a:pt x="4383" y="11139"/>
                  </a:cubicBezTo>
                  <a:cubicBezTo>
                    <a:pt x="4452" y="11185"/>
                    <a:pt x="4520" y="11253"/>
                    <a:pt x="4589" y="11322"/>
                  </a:cubicBezTo>
                  <a:cubicBezTo>
                    <a:pt x="4703" y="11436"/>
                    <a:pt x="4840" y="11550"/>
                    <a:pt x="4954" y="11641"/>
                  </a:cubicBezTo>
                  <a:lnTo>
                    <a:pt x="5022" y="11710"/>
                  </a:lnTo>
                  <a:cubicBezTo>
                    <a:pt x="5114" y="11778"/>
                    <a:pt x="5228" y="11870"/>
                    <a:pt x="5319" y="11961"/>
                  </a:cubicBezTo>
                  <a:cubicBezTo>
                    <a:pt x="5365" y="12007"/>
                    <a:pt x="5410" y="12052"/>
                    <a:pt x="5433" y="12098"/>
                  </a:cubicBezTo>
                  <a:cubicBezTo>
                    <a:pt x="5456" y="12121"/>
                    <a:pt x="5479" y="12144"/>
                    <a:pt x="5479" y="12189"/>
                  </a:cubicBezTo>
                  <a:cubicBezTo>
                    <a:pt x="5547" y="12189"/>
                    <a:pt x="5593" y="12144"/>
                    <a:pt x="5616" y="12098"/>
                  </a:cubicBezTo>
                  <a:cubicBezTo>
                    <a:pt x="5639" y="12098"/>
                    <a:pt x="5639" y="12098"/>
                    <a:pt x="5661" y="12075"/>
                  </a:cubicBezTo>
                  <a:cubicBezTo>
                    <a:pt x="5684" y="12052"/>
                    <a:pt x="5730" y="12029"/>
                    <a:pt x="5753" y="12007"/>
                  </a:cubicBezTo>
                  <a:lnTo>
                    <a:pt x="5798" y="11961"/>
                  </a:lnTo>
                  <a:lnTo>
                    <a:pt x="5844" y="11915"/>
                  </a:lnTo>
                  <a:lnTo>
                    <a:pt x="5958" y="11824"/>
                  </a:lnTo>
                  <a:lnTo>
                    <a:pt x="6027" y="11778"/>
                  </a:lnTo>
                  <a:cubicBezTo>
                    <a:pt x="6141" y="11710"/>
                    <a:pt x="6232" y="11619"/>
                    <a:pt x="6323" y="11550"/>
                  </a:cubicBezTo>
                  <a:lnTo>
                    <a:pt x="6460" y="11459"/>
                  </a:lnTo>
                  <a:cubicBezTo>
                    <a:pt x="6529" y="11390"/>
                    <a:pt x="6597" y="11322"/>
                    <a:pt x="6688" y="11253"/>
                  </a:cubicBezTo>
                  <a:cubicBezTo>
                    <a:pt x="6825" y="11139"/>
                    <a:pt x="6962" y="11048"/>
                    <a:pt x="7077" y="10934"/>
                  </a:cubicBezTo>
                  <a:cubicBezTo>
                    <a:pt x="7122" y="10888"/>
                    <a:pt x="7168" y="10865"/>
                    <a:pt x="7213" y="10843"/>
                  </a:cubicBezTo>
                  <a:lnTo>
                    <a:pt x="7305" y="10751"/>
                  </a:lnTo>
                  <a:cubicBezTo>
                    <a:pt x="7373" y="10706"/>
                    <a:pt x="7442" y="10637"/>
                    <a:pt x="7510" y="10591"/>
                  </a:cubicBezTo>
                  <a:cubicBezTo>
                    <a:pt x="7556" y="10569"/>
                    <a:pt x="7601" y="10523"/>
                    <a:pt x="7624" y="10500"/>
                  </a:cubicBezTo>
                  <a:lnTo>
                    <a:pt x="7716" y="10432"/>
                  </a:lnTo>
                  <a:cubicBezTo>
                    <a:pt x="7784" y="10386"/>
                    <a:pt x="7853" y="10318"/>
                    <a:pt x="7921" y="10272"/>
                  </a:cubicBezTo>
                  <a:cubicBezTo>
                    <a:pt x="7967" y="10226"/>
                    <a:pt x="8035" y="10181"/>
                    <a:pt x="8081" y="10135"/>
                  </a:cubicBezTo>
                  <a:cubicBezTo>
                    <a:pt x="8172" y="10089"/>
                    <a:pt x="8241" y="10021"/>
                    <a:pt x="8309" y="9952"/>
                  </a:cubicBezTo>
                  <a:cubicBezTo>
                    <a:pt x="8446" y="9838"/>
                    <a:pt x="8583" y="9724"/>
                    <a:pt x="8720" y="9610"/>
                  </a:cubicBezTo>
                  <a:lnTo>
                    <a:pt x="8834" y="9496"/>
                  </a:lnTo>
                  <a:cubicBezTo>
                    <a:pt x="8925" y="9427"/>
                    <a:pt x="9017" y="9336"/>
                    <a:pt x="9108" y="9245"/>
                  </a:cubicBezTo>
                  <a:cubicBezTo>
                    <a:pt x="9176" y="9199"/>
                    <a:pt x="9245" y="9153"/>
                    <a:pt x="9291" y="9085"/>
                  </a:cubicBezTo>
                  <a:cubicBezTo>
                    <a:pt x="9336" y="9062"/>
                    <a:pt x="9359" y="9039"/>
                    <a:pt x="9405" y="9017"/>
                  </a:cubicBezTo>
                  <a:cubicBezTo>
                    <a:pt x="9405" y="8994"/>
                    <a:pt x="9405" y="8994"/>
                    <a:pt x="9428" y="8971"/>
                  </a:cubicBezTo>
                  <a:cubicBezTo>
                    <a:pt x="9450" y="8948"/>
                    <a:pt x="9450" y="8925"/>
                    <a:pt x="9473" y="8880"/>
                  </a:cubicBezTo>
                  <a:cubicBezTo>
                    <a:pt x="9519" y="8857"/>
                    <a:pt x="9564" y="8811"/>
                    <a:pt x="9610" y="8765"/>
                  </a:cubicBezTo>
                  <a:cubicBezTo>
                    <a:pt x="9633" y="8743"/>
                    <a:pt x="9656" y="8720"/>
                    <a:pt x="9679" y="8697"/>
                  </a:cubicBezTo>
                  <a:lnTo>
                    <a:pt x="9724" y="8651"/>
                  </a:lnTo>
                  <a:lnTo>
                    <a:pt x="9793" y="8583"/>
                  </a:lnTo>
                  <a:cubicBezTo>
                    <a:pt x="9838" y="8560"/>
                    <a:pt x="9861" y="8537"/>
                    <a:pt x="9907" y="8492"/>
                  </a:cubicBezTo>
                  <a:cubicBezTo>
                    <a:pt x="10021" y="8377"/>
                    <a:pt x="10158" y="8263"/>
                    <a:pt x="10272" y="8126"/>
                  </a:cubicBezTo>
                  <a:lnTo>
                    <a:pt x="10318" y="8104"/>
                  </a:lnTo>
                  <a:lnTo>
                    <a:pt x="10318" y="8081"/>
                  </a:lnTo>
                  <a:lnTo>
                    <a:pt x="10386" y="8012"/>
                  </a:lnTo>
                  <a:lnTo>
                    <a:pt x="10363" y="8058"/>
                  </a:lnTo>
                  <a:cubicBezTo>
                    <a:pt x="10386" y="8012"/>
                    <a:pt x="10432" y="7967"/>
                    <a:pt x="10477" y="7921"/>
                  </a:cubicBezTo>
                  <a:lnTo>
                    <a:pt x="10569" y="7830"/>
                  </a:lnTo>
                  <a:lnTo>
                    <a:pt x="10706" y="7693"/>
                  </a:lnTo>
                  <a:cubicBezTo>
                    <a:pt x="10729" y="7670"/>
                    <a:pt x="10774" y="7624"/>
                    <a:pt x="10797" y="7579"/>
                  </a:cubicBezTo>
                  <a:cubicBezTo>
                    <a:pt x="10820" y="7556"/>
                    <a:pt x="10843" y="7533"/>
                    <a:pt x="10866" y="7510"/>
                  </a:cubicBezTo>
                  <a:lnTo>
                    <a:pt x="10934" y="7442"/>
                  </a:lnTo>
                  <a:cubicBezTo>
                    <a:pt x="10980" y="7396"/>
                    <a:pt x="11025" y="7350"/>
                    <a:pt x="11048" y="7305"/>
                  </a:cubicBezTo>
                  <a:lnTo>
                    <a:pt x="11094" y="7259"/>
                  </a:lnTo>
                  <a:cubicBezTo>
                    <a:pt x="11185" y="7145"/>
                    <a:pt x="11299" y="7008"/>
                    <a:pt x="11413" y="6871"/>
                  </a:cubicBezTo>
                  <a:cubicBezTo>
                    <a:pt x="11459" y="6802"/>
                    <a:pt x="11505" y="6734"/>
                    <a:pt x="11550" y="6666"/>
                  </a:cubicBezTo>
                  <a:lnTo>
                    <a:pt x="11573" y="6643"/>
                  </a:lnTo>
                  <a:cubicBezTo>
                    <a:pt x="11596" y="6597"/>
                    <a:pt x="11619" y="6574"/>
                    <a:pt x="11664" y="6529"/>
                  </a:cubicBezTo>
                  <a:lnTo>
                    <a:pt x="11733" y="6437"/>
                  </a:lnTo>
                  <a:lnTo>
                    <a:pt x="11801" y="6323"/>
                  </a:lnTo>
                  <a:cubicBezTo>
                    <a:pt x="11870" y="6232"/>
                    <a:pt x="11961" y="6118"/>
                    <a:pt x="12030" y="6004"/>
                  </a:cubicBezTo>
                  <a:cubicBezTo>
                    <a:pt x="12052" y="5981"/>
                    <a:pt x="12052" y="5935"/>
                    <a:pt x="12075" y="5912"/>
                  </a:cubicBezTo>
                  <a:cubicBezTo>
                    <a:pt x="12098" y="5867"/>
                    <a:pt x="12121" y="5844"/>
                    <a:pt x="12167" y="5821"/>
                  </a:cubicBezTo>
                  <a:cubicBezTo>
                    <a:pt x="12167" y="5821"/>
                    <a:pt x="12167" y="5798"/>
                    <a:pt x="12167" y="5798"/>
                  </a:cubicBezTo>
                  <a:lnTo>
                    <a:pt x="12235" y="5707"/>
                  </a:lnTo>
                  <a:lnTo>
                    <a:pt x="12281" y="5593"/>
                  </a:lnTo>
                  <a:cubicBezTo>
                    <a:pt x="12304" y="5593"/>
                    <a:pt x="12304" y="5570"/>
                    <a:pt x="12304" y="5570"/>
                  </a:cubicBezTo>
                  <a:cubicBezTo>
                    <a:pt x="12349" y="5501"/>
                    <a:pt x="12372" y="5456"/>
                    <a:pt x="12395" y="5387"/>
                  </a:cubicBezTo>
                  <a:cubicBezTo>
                    <a:pt x="12418" y="5342"/>
                    <a:pt x="12440" y="5296"/>
                    <a:pt x="12440" y="5250"/>
                  </a:cubicBezTo>
                  <a:lnTo>
                    <a:pt x="12463" y="5205"/>
                  </a:lnTo>
                  <a:cubicBezTo>
                    <a:pt x="12463" y="5159"/>
                    <a:pt x="12486" y="5113"/>
                    <a:pt x="12509" y="5068"/>
                  </a:cubicBezTo>
                  <a:cubicBezTo>
                    <a:pt x="12509" y="5045"/>
                    <a:pt x="12532" y="4999"/>
                    <a:pt x="12532" y="4954"/>
                  </a:cubicBezTo>
                  <a:cubicBezTo>
                    <a:pt x="12555" y="4885"/>
                    <a:pt x="12577" y="4817"/>
                    <a:pt x="12600" y="4748"/>
                  </a:cubicBezTo>
                  <a:lnTo>
                    <a:pt x="12600" y="4725"/>
                  </a:lnTo>
                  <a:cubicBezTo>
                    <a:pt x="12623" y="4611"/>
                    <a:pt x="12646" y="4497"/>
                    <a:pt x="12646" y="4383"/>
                  </a:cubicBezTo>
                  <a:lnTo>
                    <a:pt x="12646" y="4337"/>
                  </a:lnTo>
                  <a:lnTo>
                    <a:pt x="12669" y="4292"/>
                  </a:lnTo>
                  <a:cubicBezTo>
                    <a:pt x="12669" y="4200"/>
                    <a:pt x="12692" y="4086"/>
                    <a:pt x="12692" y="3972"/>
                  </a:cubicBezTo>
                  <a:lnTo>
                    <a:pt x="12692" y="3949"/>
                  </a:lnTo>
                  <a:lnTo>
                    <a:pt x="12669" y="3927"/>
                  </a:lnTo>
                  <a:lnTo>
                    <a:pt x="12669" y="3904"/>
                  </a:lnTo>
                  <a:lnTo>
                    <a:pt x="12669" y="3835"/>
                  </a:lnTo>
                  <a:cubicBezTo>
                    <a:pt x="12669" y="3790"/>
                    <a:pt x="12669" y="3767"/>
                    <a:pt x="12669" y="3721"/>
                  </a:cubicBezTo>
                  <a:cubicBezTo>
                    <a:pt x="12669" y="3698"/>
                    <a:pt x="12669" y="3653"/>
                    <a:pt x="12669" y="3630"/>
                  </a:cubicBezTo>
                  <a:cubicBezTo>
                    <a:pt x="12669" y="3599"/>
                    <a:pt x="12669" y="3578"/>
                    <a:pt x="12669" y="3561"/>
                  </a:cubicBezTo>
                  <a:cubicBezTo>
                    <a:pt x="12669" y="3447"/>
                    <a:pt x="12646" y="3356"/>
                    <a:pt x="12646" y="3219"/>
                  </a:cubicBezTo>
                  <a:cubicBezTo>
                    <a:pt x="12646" y="3173"/>
                    <a:pt x="12623" y="3105"/>
                    <a:pt x="12623" y="3059"/>
                  </a:cubicBezTo>
                  <a:cubicBezTo>
                    <a:pt x="12623" y="2991"/>
                    <a:pt x="12600" y="2945"/>
                    <a:pt x="12600" y="2899"/>
                  </a:cubicBezTo>
                  <a:lnTo>
                    <a:pt x="12577" y="2854"/>
                  </a:lnTo>
                  <a:cubicBezTo>
                    <a:pt x="12577" y="2808"/>
                    <a:pt x="12577" y="2785"/>
                    <a:pt x="12577" y="2762"/>
                  </a:cubicBezTo>
                  <a:cubicBezTo>
                    <a:pt x="12555" y="2740"/>
                    <a:pt x="12555" y="2740"/>
                    <a:pt x="12555" y="2740"/>
                  </a:cubicBezTo>
                  <a:cubicBezTo>
                    <a:pt x="12532" y="2717"/>
                    <a:pt x="12532" y="2694"/>
                    <a:pt x="12509" y="2671"/>
                  </a:cubicBezTo>
                  <a:cubicBezTo>
                    <a:pt x="12509" y="2648"/>
                    <a:pt x="12509" y="2648"/>
                    <a:pt x="12509" y="2625"/>
                  </a:cubicBezTo>
                  <a:lnTo>
                    <a:pt x="12509" y="2603"/>
                  </a:lnTo>
                  <a:cubicBezTo>
                    <a:pt x="12486" y="2534"/>
                    <a:pt x="12486" y="2489"/>
                    <a:pt x="12463" y="2443"/>
                  </a:cubicBezTo>
                  <a:cubicBezTo>
                    <a:pt x="12440" y="2397"/>
                    <a:pt x="12418" y="2329"/>
                    <a:pt x="12395" y="2283"/>
                  </a:cubicBezTo>
                  <a:cubicBezTo>
                    <a:pt x="12326" y="2123"/>
                    <a:pt x="12212" y="1964"/>
                    <a:pt x="12121" y="1827"/>
                  </a:cubicBezTo>
                  <a:cubicBezTo>
                    <a:pt x="12075" y="1735"/>
                    <a:pt x="12007" y="1644"/>
                    <a:pt x="11961" y="1576"/>
                  </a:cubicBezTo>
                  <a:cubicBezTo>
                    <a:pt x="11915" y="1507"/>
                    <a:pt x="11870" y="1439"/>
                    <a:pt x="11847" y="1393"/>
                  </a:cubicBezTo>
                  <a:cubicBezTo>
                    <a:pt x="11801" y="1370"/>
                    <a:pt x="11756" y="1324"/>
                    <a:pt x="11710" y="1279"/>
                  </a:cubicBezTo>
                  <a:cubicBezTo>
                    <a:pt x="11687" y="1256"/>
                    <a:pt x="11664" y="1256"/>
                    <a:pt x="11642" y="1233"/>
                  </a:cubicBezTo>
                  <a:cubicBezTo>
                    <a:pt x="11619" y="1210"/>
                    <a:pt x="11573" y="1187"/>
                    <a:pt x="11550" y="1165"/>
                  </a:cubicBezTo>
                  <a:cubicBezTo>
                    <a:pt x="11505" y="1119"/>
                    <a:pt x="11459" y="1073"/>
                    <a:pt x="11436" y="1028"/>
                  </a:cubicBezTo>
                  <a:cubicBezTo>
                    <a:pt x="11390" y="1005"/>
                    <a:pt x="11322" y="959"/>
                    <a:pt x="11276" y="936"/>
                  </a:cubicBezTo>
                  <a:lnTo>
                    <a:pt x="11231" y="891"/>
                  </a:lnTo>
                  <a:lnTo>
                    <a:pt x="11162" y="868"/>
                  </a:lnTo>
                  <a:cubicBezTo>
                    <a:pt x="11162" y="822"/>
                    <a:pt x="11162" y="799"/>
                    <a:pt x="11117" y="777"/>
                  </a:cubicBezTo>
                  <a:cubicBezTo>
                    <a:pt x="10980" y="685"/>
                    <a:pt x="10843" y="617"/>
                    <a:pt x="10706" y="526"/>
                  </a:cubicBezTo>
                  <a:cubicBezTo>
                    <a:pt x="10637" y="480"/>
                    <a:pt x="10546" y="434"/>
                    <a:pt x="10455" y="389"/>
                  </a:cubicBezTo>
                  <a:cubicBezTo>
                    <a:pt x="10386" y="366"/>
                    <a:pt x="10318" y="343"/>
                    <a:pt x="10249" y="297"/>
                  </a:cubicBezTo>
                  <a:lnTo>
                    <a:pt x="10204" y="297"/>
                  </a:lnTo>
                  <a:cubicBezTo>
                    <a:pt x="10044" y="229"/>
                    <a:pt x="9907" y="183"/>
                    <a:pt x="9770" y="160"/>
                  </a:cubicBezTo>
                  <a:cubicBezTo>
                    <a:pt x="9679" y="138"/>
                    <a:pt x="9587" y="115"/>
                    <a:pt x="9496" y="92"/>
                  </a:cubicBezTo>
                  <a:cubicBezTo>
                    <a:pt x="9405" y="69"/>
                    <a:pt x="9313" y="69"/>
                    <a:pt x="9222" y="46"/>
                  </a:cubicBezTo>
                  <a:cubicBezTo>
                    <a:pt x="9154" y="23"/>
                    <a:pt x="9062" y="23"/>
                    <a:pt x="8994" y="23"/>
                  </a:cubicBezTo>
                  <a:cubicBezTo>
                    <a:pt x="8925" y="1"/>
                    <a:pt x="8880" y="1"/>
                    <a:pt x="8811" y="1"/>
                  </a:cubicBezTo>
                  <a:close/>
                </a:path>
              </a:pathLst>
            </a:custGeom>
            <a:solidFill>
              <a:srgbClr val="F1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3" name="Google Shape;1343;p7"/>
            <p:cNvSpPr/>
            <p:nvPr/>
          </p:nvSpPr>
          <p:spPr>
            <a:xfrm>
              <a:off x="6645750" y="1001500"/>
              <a:ext cx="361800" cy="335000"/>
            </a:xfrm>
            <a:custGeom>
              <a:avLst/>
              <a:gdLst/>
              <a:ahLst/>
              <a:cxnLst/>
              <a:rect l="l" t="t" r="r" b="b"/>
              <a:pathLst>
                <a:path w="14472" h="13400" extrusionOk="0">
                  <a:moveTo>
                    <a:pt x="9130" y="1"/>
                  </a:moveTo>
                  <a:cubicBezTo>
                    <a:pt x="9108" y="1"/>
                    <a:pt x="9062" y="24"/>
                    <a:pt x="9039" y="46"/>
                  </a:cubicBezTo>
                  <a:cubicBezTo>
                    <a:pt x="8994" y="92"/>
                    <a:pt x="8925" y="161"/>
                    <a:pt x="8879" y="206"/>
                  </a:cubicBezTo>
                  <a:cubicBezTo>
                    <a:pt x="8788" y="275"/>
                    <a:pt x="8720" y="343"/>
                    <a:pt x="8628" y="412"/>
                  </a:cubicBezTo>
                  <a:lnTo>
                    <a:pt x="8469" y="571"/>
                  </a:lnTo>
                  <a:lnTo>
                    <a:pt x="8423" y="594"/>
                  </a:lnTo>
                  <a:cubicBezTo>
                    <a:pt x="8377" y="617"/>
                    <a:pt x="8332" y="663"/>
                    <a:pt x="8286" y="708"/>
                  </a:cubicBezTo>
                  <a:lnTo>
                    <a:pt x="8217" y="777"/>
                  </a:lnTo>
                  <a:cubicBezTo>
                    <a:pt x="8149" y="823"/>
                    <a:pt x="8081" y="891"/>
                    <a:pt x="8012" y="960"/>
                  </a:cubicBezTo>
                  <a:cubicBezTo>
                    <a:pt x="7966" y="1005"/>
                    <a:pt x="7898" y="1074"/>
                    <a:pt x="7829" y="1142"/>
                  </a:cubicBezTo>
                  <a:cubicBezTo>
                    <a:pt x="7807" y="1165"/>
                    <a:pt x="7761" y="1211"/>
                    <a:pt x="7738" y="1233"/>
                  </a:cubicBezTo>
                  <a:lnTo>
                    <a:pt x="7670" y="1325"/>
                  </a:lnTo>
                  <a:cubicBezTo>
                    <a:pt x="7624" y="1370"/>
                    <a:pt x="7578" y="1393"/>
                    <a:pt x="7533" y="1439"/>
                  </a:cubicBezTo>
                  <a:lnTo>
                    <a:pt x="7441" y="1530"/>
                  </a:lnTo>
                  <a:cubicBezTo>
                    <a:pt x="7419" y="1553"/>
                    <a:pt x="7373" y="1599"/>
                    <a:pt x="7350" y="1621"/>
                  </a:cubicBezTo>
                  <a:cubicBezTo>
                    <a:pt x="7304" y="1667"/>
                    <a:pt x="7259" y="1713"/>
                    <a:pt x="7213" y="1758"/>
                  </a:cubicBezTo>
                  <a:cubicBezTo>
                    <a:pt x="7145" y="1827"/>
                    <a:pt x="7099" y="1873"/>
                    <a:pt x="7031" y="1941"/>
                  </a:cubicBezTo>
                  <a:lnTo>
                    <a:pt x="6962" y="2032"/>
                  </a:lnTo>
                  <a:cubicBezTo>
                    <a:pt x="6871" y="2124"/>
                    <a:pt x="6779" y="2215"/>
                    <a:pt x="6688" y="2306"/>
                  </a:cubicBezTo>
                  <a:cubicBezTo>
                    <a:pt x="6643" y="2375"/>
                    <a:pt x="6574" y="2443"/>
                    <a:pt x="6528" y="2512"/>
                  </a:cubicBezTo>
                  <a:cubicBezTo>
                    <a:pt x="6437" y="2603"/>
                    <a:pt x="6323" y="2717"/>
                    <a:pt x="6232" y="2808"/>
                  </a:cubicBezTo>
                  <a:cubicBezTo>
                    <a:pt x="6163" y="2900"/>
                    <a:pt x="6072" y="2991"/>
                    <a:pt x="5981" y="3082"/>
                  </a:cubicBezTo>
                  <a:lnTo>
                    <a:pt x="5981" y="3105"/>
                  </a:lnTo>
                  <a:lnTo>
                    <a:pt x="5958" y="3105"/>
                  </a:lnTo>
                  <a:cubicBezTo>
                    <a:pt x="5866" y="3196"/>
                    <a:pt x="5775" y="3311"/>
                    <a:pt x="5684" y="3402"/>
                  </a:cubicBezTo>
                  <a:cubicBezTo>
                    <a:pt x="5593" y="3493"/>
                    <a:pt x="5501" y="3584"/>
                    <a:pt x="5410" y="3676"/>
                  </a:cubicBezTo>
                  <a:lnTo>
                    <a:pt x="5341" y="3767"/>
                  </a:lnTo>
                  <a:lnTo>
                    <a:pt x="5296" y="3813"/>
                  </a:lnTo>
                  <a:cubicBezTo>
                    <a:pt x="5273" y="3835"/>
                    <a:pt x="5227" y="3858"/>
                    <a:pt x="5205" y="3904"/>
                  </a:cubicBezTo>
                  <a:cubicBezTo>
                    <a:pt x="5159" y="3950"/>
                    <a:pt x="5136" y="3995"/>
                    <a:pt x="5090" y="4041"/>
                  </a:cubicBezTo>
                  <a:lnTo>
                    <a:pt x="5022" y="4109"/>
                  </a:lnTo>
                  <a:cubicBezTo>
                    <a:pt x="4976" y="4178"/>
                    <a:pt x="4908" y="4224"/>
                    <a:pt x="4862" y="4292"/>
                  </a:cubicBezTo>
                  <a:cubicBezTo>
                    <a:pt x="4794" y="4360"/>
                    <a:pt x="4725" y="4429"/>
                    <a:pt x="4657" y="4520"/>
                  </a:cubicBezTo>
                  <a:cubicBezTo>
                    <a:pt x="4611" y="4566"/>
                    <a:pt x="4565" y="4612"/>
                    <a:pt x="4520" y="4680"/>
                  </a:cubicBezTo>
                  <a:lnTo>
                    <a:pt x="4474" y="4748"/>
                  </a:lnTo>
                  <a:lnTo>
                    <a:pt x="4406" y="4817"/>
                  </a:lnTo>
                  <a:cubicBezTo>
                    <a:pt x="4314" y="4931"/>
                    <a:pt x="4200" y="5068"/>
                    <a:pt x="4086" y="5182"/>
                  </a:cubicBezTo>
                  <a:cubicBezTo>
                    <a:pt x="4040" y="5251"/>
                    <a:pt x="3972" y="5319"/>
                    <a:pt x="3926" y="5388"/>
                  </a:cubicBezTo>
                  <a:lnTo>
                    <a:pt x="3903" y="5410"/>
                  </a:lnTo>
                  <a:cubicBezTo>
                    <a:pt x="3835" y="5479"/>
                    <a:pt x="3767" y="5570"/>
                    <a:pt x="3698" y="5639"/>
                  </a:cubicBezTo>
                  <a:cubicBezTo>
                    <a:pt x="3652" y="5684"/>
                    <a:pt x="3630" y="5730"/>
                    <a:pt x="3584" y="5776"/>
                  </a:cubicBezTo>
                  <a:lnTo>
                    <a:pt x="3515" y="5844"/>
                  </a:lnTo>
                  <a:cubicBezTo>
                    <a:pt x="3470" y="5913"/>
                    <a:pt x="3424" y="5958"/>
                    <a:pt x="3379" y="6004"/>
                  </a:cubicBezTo>
                  <a:lnTo>
                    <a:pt x="3333" y="6050"/>
                  </a:lnTo>
                  <a:cubicBezTo>
                    <a:pt x="3242" y="6186"/>
                    <a:pt x="3127" y="6323"/>
                    <a:pt x="2990" y="6506"/>
                  </a:cubicBezTo>
                  <a:cubicBezTo>
                    <a:pt x="2945" y="6575"/>
                    <a:pt x="2876" y="6643"/>
                    <a:pt x="2831" y="6711"/>
                  </a:cubicBezTo>
                  <a:cubicBezTo>
                    <a:pt x="2762" y="6780"/>
                    <a:pt x="2717" y="6848"/>
                    <a:pt x="2648" y="6917"/>
                  </a:cubicBezTo>
                  <a:cubicBezTo>
                    <a:pt x="2580" y="7008"/>
                    <a:pt x="2511" y="7099"/>
                    <a:pt x="2443" y="7191"/>
                  </a:cubicBezTo>
                  <a:lnTo>
                    <a:pt x="2329" y="7373"/>
                  </a:lnTo>
                  <a:cubicBezTo>
                    <a:pt x="2283" y="7419"/>
                    <a:pt x="2260" y="7465"/>
                    <a:pt x="2214" y="7510"/>
                  </a:cubicBezTo>
                  <a:lnTo>
                    <a:pt x="2146" y="7579"/>
                  </a:lnTo>
                  <a:cubicBezTo>
                    <a:pt x="2123" y="7624"/>
                    <a:pt x="2077" y="7693"/>
                    <a:pt x="2055" y="7739"/>
                  </a:cubicBezTo>
                  <a:lnTo>
                    <a:pt x="1986" y="7807"/>
                  </a:lnTo>
                  <a:lnTo>
                    <a:pt x="1986" y="7830"/>
                  </a:lnTo>
                  <a:cubicBezTo>
                    <a:pt x="1918" y="7898"/>
                    <a:pt x="1872" y="7967"/>
                    <a:pt x="1826" y="8035"/>
                  </a:cubicBezTo>
                  <a:cubicBezTo>
                    <a:pt x="1826" y="8058"/>
                    <a:pt x="1804" y="8081"/>
                    <a:pt x="1781" y="8104"/>
                  </a:cubicBezTo>
                  <a:lnTo>
                    <a:pt x="1758" y="8149"/>
                  </a:lnTo>
                  <a:lnTo>
                    <a:pt x="1712" y="8195"/>
                  </a:lnTo>
                  <a:lnTo>
                    <a:pt x="1667" y="8264"/>
                  </a:lnTo>
                  <a:cubicBezTo>
                    <a:pt x="1644" y="8309"/>
                    <a:pt x="1621" y="8332"/>
                    <a:pt x="1598" y="8378"/>
                  </a:cubicBezTo>
                  <a:cubicBezTo>
                    <a:pt x="1552" y="8423"/>
                    <a:pt x="1530" y="8469"/>
                    <a:pt x="1507" y="8515"/>
                  </a:cubicBezTo>
                  <a:cubicBezTo>
                    <a:pt x="1461" y="8560"/>
                    <a:pt x="1416" y="8629"/>
                    <a:pt x="1393" y="8674"/>
                  </a:cubicBezTo>
                  <a:lnTo>
                    <a:pt x="1347" y="8720"/>
                  </a:lnTo>
                  <a:cubicBezTo>
                    <a:pt x="1279" y="8834"/>
                    <a:pt x="1187" y="8971"/>
                    <a:pt x="1096" y="9085"/>
                  </a:cubicBezTo>
                  <a:lnTo>
                    <a:pt x="1050" y="9154"/>
                  </a:lnTo>
                  <a:cubicBezTo>
                    <a:pt x="982" y="9245"/>
                    <a:pt x="913" y="9359"/>
                    <a:pt x="845" y="9451"/>
                  </a:cubicBezTo>
                  <a:lnTo>
                    <a:pt x="754" y="9587"/>
                  </a:lnTo>
                  <a:cubicBezTo>
                    <a:pt x="708" y="9633"/>
                    <a:pt x="662" y="9679"/>
                    <a:pt x="639" y="9747"/>
                  </a:cubicBezTo>
                  <a:lnTo>
                    <a:pt x="594" y="9816"/>
                  </a:lnTo>
                  <a:cubicBezTo>
                    <a:pt x="525" y="9884"/>
                    <a:pt x="480" y="9953"/>
                    <a:pt x="434" y="10021"/>
                  </a:cubicBezTo>
                  <a:cubicBezTo>
                    <a:pt x="411" y="10067"/>
                    <a:pt x="388" y="10112"/>
                    <a:pt x="343" y="10158"/>
                  </a:cubicBezTo>
                  <a:cubicBezTo>
                    <a:pt x="320" y="10204"/>
                    <a:pt x="274" y="10272"/>
                    <a:pt x="251" y="10318"/>
                  </a:cubicBezTo>
                  <a:cubicBezTo>
                    <a:pt x="206" y="10364"/>
                    <a:pt x="183" y="10409"/>
                    <a:pt x="137" y="10455"/>
                  </a:cubicBezTo>
                  <a:lnTo>
                    <a:pt x="69" y="10546"/>
                  </a:lnTo>
                  <a:cubicBezTo>
                    <a:pt x="69" y="10569"/>
                    <a:pt x="46" y="10592"/>
                    <a:pt x="23" y="10615"/>
                  </a:cubicBezTo>
                  <a:cubicBezTo>
                    <a:pt x="0" y="10683"/>
                    <a:pt x="23" y="10752"/>
                    <a:pt x="46" y="10820"/>
                  </a:cubicBezTo>
                  <a:cubicBezTo>
                    <a:pt x="46" y="10843"/>
                    <a:pt x="46" y="10843"/>
                    <a:pt x="69" y="10843"/>
                  </a:cubicBezTo>
                  <a:cubicBezTo>
                    <a:pt x="92" y="10866"/>
                    <a:pt x="92" y="10866"/>
                    <a:pt x="114" y="10888"/>
                  </a:cubicBezTo>
                  <a:cubicBezTo>
                    <a:pt x="137" y="10911"/>
                    <a:pt x="160" y="10934"/>
                    <a:pt x="183" y="10934"/>
                  </a:cubicBezTo>
                  <a:cubicBezTo>
                    <a:pt x="206" y="10957"/>
                    <a:pt x="229" y="11003"/>
                    <a:pt x="251" y="11025"/>
                  </a:cubicBezTo>
                  <a:cubicBezTo>
                    <a:pt x="274" y="11048"/>
                    <a:pt x="274" y="11071"/>
                    <a:pt x="297" y="11094"/>
                  </a:cubicBezTo>
                  <a:lnTo>
                    <a:pt x="297" y="11117"/>
                  </a:lnTo>
                  <a:lnTo>
                    <a:pt x="343" y="11162"/>
                  </a:lnTo>
                  <a:cubicBezTo>
                    <a:pt x="366" y="11208"/>
                    <a:pt x="366" y="11231"/>
                    <a:pt x="388" y="11277"/>
                  </a:cubicBezTo>
                  <a:cubicBezTo>
                    <a:pt x="457" y="11322"/>
                    <a:pt x="503" y="11391"/>
                    <a:pt x="548" y="11459"/>
                  </a:cubicBezTo>
                  <a:cubicBezTo>
                    <a:pt x="617" y="11528"/>
                    <a:pt x="662" y="11596"/>
                    <a:pt x="708" y="11642"/>
                  </a:cubicBezTo>
                  <a:cubicBezTo>
                    <a:pt x="754" y="11710"/>
                    <a:pt x="799" y="11779"/>
                    <a:pt x="868" y="11847"/>
                  </a:cubicBezTo>
                  <a:cubicBezTo>
                    <a:pt x="913" y="11938"/>
                    <a:pt x="982" y="12007"/>
                    <a:pt x="1050" y="12098"/>
                  </a:cubicBezTo>
                  <a:lnTo>
                    <a:pt x="1029" y="12077"/>
                  </a:lnTo>
                  <a:lnTo>
                    <a:pt x="1029" y="12077"/>
                  </a:lnTo>
                  <a:cubicBezTo>
                    <a:pt x="1074" y="12122"/>
                    <a:pt x="1096" y="12144"/>
                    <a:pt x="1119" y="12190"/>
                  </a:cubicBezTo>
                  <a:lnTo>
                    <a:pt x="1164" y="12235"/>
                  </a:lnTo>
                  <a:cubicBezTo>
                    <a:pt x="1210" y="12304"/>
                    <a:pt x="1256" y="12349"/>
                    <a:pt x="1279" y="12418"/>
                  </a:cubicBezTo>
                  <a:cubicBezTo>
                    <a:pt x="1370" y="12509"/>
                    <a:pt x="1461" y="12600"/>
                    <a:pt x="1552" y="12692"/>
                  </a:cubicBezTo>
                  <a:cubicBezTo>
                    <a:pt x="1644" y="12760"/>
                    <a:pt x="1712" y="12851"/>
                    <a:pt x="1781" y="12920"/>
                  </a:cubicBezTo>
                  <a:lnTo>
                    <a:pt x="1849" y="12966"/>
                  </a:lnTo>
                  <a:lnTo>
                    <a:pt x="1895" y="13034"/>
                  </a:lnTo>
                  <a:lnTo>
                    <a:pt x="1963" y="13103"/>
                  </a:lnTo>
                  <a:cubicBezTo>
                    <a:pt x="2009" y="13171"/>
                    <a:pt x="2077" y="13217"/>
                    <a:pt x="2077" y="13285"/>
                  </a:cubicBezTo>
                  <a:cubicBezTo>
                    <a:pt x="2100" y="13308"/>
                    <a:pt x="2100" y="13354"/>
                    <a:pt x="2077" y="13399"/>
                  </a:cubicBezTo>
                  <a:lnTo>
                    <a:pt x="2214" y="13399"/>
                  </a:lnTo>
                  <a:cubicBezTo>
                    <a:pt x="2351" y="13376"/>
                    <a:pt x="2466" y="13331"/>
                    <a:pt x="2580" y="13262"/>
                  </a:cubicBezTo>
                  <a:cubicBezTo>
                    <a:pt x="2625" y="13239"/>
                    <a:pt x="2694" y="13217"/>
                    <a:pt x="2739" y="13194"/>
                  </a:cubicBezTo>
                  <a:cubicBezTo>
                    <a:pt x="2785" y="13194"/>
                    <a:pt x="2831" y="13171"/>
                    <a:pt x="2876" y="13148"/>
                  </a:cubicBezTo>
                  <a:cubicBezTo>
                    <a:pt x="2899" y="13125"/>
                    <a:pt x="2945" y="13125"/>
                    <a:pt x="2990" y="13103"/>
                  </a:cubicBezTo>
                  <a:lnTo>
                    <a:pt x="3036" y="13080"/>
                  </a:lnTo>
                  <a:cubicBezTo>
                    <a:pt x="3127" y="13057"/>
                    <a:pt x="3196" y="13011"/>
                    <a:pt x="3264" y="12988"/>
                  </a:cubicBezTo>
                  <a:cubicBezTo>
                    <a:pt x="3401" y="12943"/>
                    <a:pt x="3538" y="12874"/>
                    <a:pt x="3675" y="12806"/>
                  </a:cubicBezTo>
                  <a:lnTo>
                    <a:pt x="3835" y="12737"/>
                  </a:lnTo>
                  <a:lnTo>
                    <a:pt x="3903" y="12692"/>
                  </a:lnTo>
                  <a:lnTo>
                    <a:pt x="4132" y="12600"/>
                  </a:lnTo>
                  <a:cubicBezTo>
                    <a:pt x="4223" y="12555"/>
                    <a:pt x="4337" y="12509"/>
                    <a:pt x="4428" y="12463"/>
                  </a:cubicBezTo>
                  <a:lnTo>
                    <a:pt x="4451" y="12441"/>
                  </a:lnTo>
                  <a:lnTo>
                    <a:pt x="4474" y="12441"/>
                  </a:lnTo>
                  <a:cubicBezTo>
                    <a:pt x="4565" y="12395"/>
                    <a:pt x="4657" y="12349"/>
                    <a:pt x="4748" y="12304"/>
                  </a:cubicBezTo>
                  <a:cubicBezTo>
                    <a:pt x="4817" y="12258"/>
                    <a:pt x="4908" y="12235"/>
                    <a:pt x="4976" y="12190"/>
                  </a:cubicBezTo>
                  <a:cubicBezTo>
                    <a:pt x="5090" y="12144"/>
                    <a:pt x="5182" y="12098"/>
                    <a:pt x="5296" y="12053"/>
                  </a:cubicBezTo>
                  <a:cubicBezTo>
                    <a:pt x="5501" y="11938"/>
                    <a:pt x="5730" y="11824"/>
                    <a:pt x="5958" y="11733"/>
                  </a:cubicBezTo>
                  <a:cubicBezTo>
                    <a:pt x="6095" y="11665"/>
                    <a:pt x="6255" y="11596"/>
                    <a:pt x="6391" y="11550"/>
                  </a:cubicBezTo>
                  <a:cubicBezTo>
                    <a:pt x="6437" y="11528"/>
                    <a:pt x="6483" y="11505"/>
                    <a:pt x="6528" y="11482"/>
                  </a:cubicBezTo>
                  <a:cubicBezTo>
                    <a:pt x="6574" y="11459"/>
                    <a:pt x="6620" y="11436"/>
                    <a:pt x="6665" y="11413"/>
                  </a:cubicBezTo>
                  <a:lnTo>
                    <a:pt x="6757" y="11368"/>
                  </a:lnTo>
                  <a:cubicBezTo>
                    <a:pt x="6802" y="11345"/>
                    <a:pt x="6871" y="11322"/>
                    <a:pt x="6916" y="11299"/>
                  </a:cubicBezTo>
                  <a:cubicBezTo>
                    <a:pt x="7053" y="11208"/>
                    <a:pt x="7190" y="11140"/>
                    <a:pt x="7350" y="11071"/>
                  </a:cubicBezTo>
                  <a:lnTo>
                    <a:pt x="7464" y="11025"/>
                  </a:lnTo>
                  <a:cubicBezTo>
                    <a:pt x="7578" y="10957"/>
                    <a:pt x="7715" y="10888"/>
                    <a:pt x="7852" y="10820"/>
                  </a:cubicBezTo>
                  <a:cubicBezTo>
                    <a:pt x="8058" y="10729"/>
                    <a:pt x="8263" y="10615"/>
                    <a:pt x="8469" y="10500"/>
                  </a:cubicBezTo>
                  <a:cubicBezTo>
                    <a:pt x="8788" y="10341"/>
                    <a:pt x="9108" y="10158"/>
                    <a:pt x="9450" y="9953"/>
                  </a:cubicBezTo>
                  <a:cubicBezTo>
                    <a:pt x="9587" y="9861"/>
                    <a:pt x="9724" y="9793"/>
                    <a:pt x="9838" y="9724"/>
                  </a:cubicBezTo>
                  <a:lnTo>
                    <a:pt x="9975" y="9656"/>
                  </a:lnTo>
                  <a:cubicBezTo>
                    <a:pt x="10135" y="9565"/>
                    <a:pt x="10317" y="9451"/>
                    <a:pt x="10477" y="9359"/>
                  </a:cubicBezTo>
                  <a:lnTo>
                    <a:pt x="10614" y="9268"/>
                  </a:lnTo>
                  <a:cubicBezTo>
                    <a:pt x="10683" y="9222"/>
                    <a:pt x="10728" y="9199"/>
                    <a:pt x="10774" y="9177"/>
                  </a:cubicBezTo>
                  <a:lnTo>
                    <a:pt x="10911" y="9085"/>
                  </a:lnTo>
                  <a:lnTo>
                    <a:pt x="11002" y="9017"/>
                  </a:lnTo>
                  <a:lnTo>
                    <a:pt x="10979" y="9040"/>
                  </a:lnTo>
                  <a:cubicBezTo>
                    <a:pt x="11162" y="8926"/>
                    <a:pt x="11322" y="8834"/>
                    <a:pt x="11482" y="8720"/>
                  </a:cubicBezTo>
                  <a:cubicBezTo>
                    <a:pt x="11527" y="8697"/>
                    <a:pt x="11550" y="8674"/>
                    <a:pt x="11596" y="8652"/>
                  </a:cubicBezTo>
                  <a:cubicBezTo>
                    <a:pt x="11618" y="8629"/>
                    <a:pt x="11664" y="8606"/>
                    <a:pt x="11687" y="8583"/>
                  </a:cubicBezTo>
                  <a:cubicBezTo>
                    <a:pt x="11778" y="8537"/>
                    <a:pt x="11847" y="8469"/>
                    <a:pt x="11915" y="8423"/>
                  </a:cubicBezTo>
                  <a:cubicBezTo>
                    <a:pt x="12098" y="8286"/>
                    <a:pt x="12235" y="8172"/>
                    <a:pt x="12372" y="8081"/>
                  </a:cubicBezTo>
                  <a:cubicBezTo>
                    <a:pt x="12463" y="8013"/>
                    <a:pt x="12577" y="7944"/>
                    <a:pt x="12668" y="7898"/>
                  </a:cubicBezTo>
                  <a:cubicBezTo>
                    <a:pt x="12737" y="7853"/>
                    <a:pt x="12783" y="7807"/>
                    <a:pt x="12851" y="7784"/>
                  </a:cubicBezTo>
                  <a:cubicBezTo>
                    <a:pt x="12965" y="7693"/>
                    <a:pt x="13102" y="7602"/>
                    <a:pt x="13239" y="7510"/>
                  </a:cubicBezTo>
                  <a:cubicBezTo>
                    <a:pt x="13285" y="7488"/>
                    <a:pt x="13330" y="7442"/>
                    <a:pt x="13376" y="7419"/>
                  </a:cubicBezTo>
                  <a:cubicBezTo>
                    <a:pt x="13399" y="7373"/>
                    <a:pt x="13444" y="7328"/>
                    <a:pt x="13490" y="7305"/>
                  </a:cubicBezTo>
                  <a:cubicBezTo>
                    <a:pt x="13536" y="7259"/>
                    <a:pt x="13581" y="7214"/>
                    <a:pt x="13627" y="7191"/>
                  </a:cubicBezTo>
                  <a:lnTo>
                    <a:pt x="13673" y="7145"/>
                  </a:lnTo>
                  <a:lnTo>
                    <a:pt x="13741" y="7099"/>
                  </a:lnTo>
                  <a:cubicBezTo>
                    <a:pt x="13787" y="7077"/>
                    <a:pt x="13833" y="7031"/>
                    <a:pt x="13878" y="7008"/>
                  </a:cubicBezTo>
                  <a:cubicBezTo>
                    <a:pt x="13969" y="6940"/>
                    <a:pt x="14061" y="6894"/>
                    <a:pt x="14129" y="6848"/>
                  </a:cubicBezTo>
                  <a:lnTo>
                    <a:pt x="14243" y="6757"/>
                  </a:lnTo>
                  <a:cubicBezTo>
                    <a:pt x="14312" y="6711"/>
                    <a:pt x="14357" y="6666"/>
                    <a:pt x="14426" y="6620"/>
                  </a:cubicBezTo>
                  <a:cubicBezTo>
                    <a:pt x="14449" y="6597"/>
                    <a:pt x="14472" y="6575"/>
                    <a:pt x="14472" y="6529"/>
                  </a:cubicBezTo>
                  <a:cubicBezTo>
                    <a:pt x="14472" y="6529"/>
                    <a:pt x="14472" y="6506"/>
                    <a:pt x="14472" y="6483"/>
                  </a:cubicBezTo>
                  <a:cubicBezTo>
                    <a:pt x="14449" y="6460"/>
                    <a:pt x="14426" y="6460"/>
                    <a:pt x="14403" y="6438"/>
                  </a:cubicBezTo>
                  <a:cubicBezTo>
                    <a:pt x="14380" y="6415"/>
                    <a:pt x="14357" y="6392"/>
                    <a:pt x="14357" y="6392"/>
                  </a:cubicBezTo>
                  <a:lnTo>
                    <a:pt x="14335" y="6392"/>
                  </a:lnTo>
                  <a:cubicBezTo>
                    <a:pt x="14312" y="6369"/>
                    <a:pt x="14289" y="6346"/>
                    <a:pt x="14266" y="6323"/>
                  </a:cubicBezTo>
                  <a:cubicBezTo>
                    <a:pt x="14243" y="6301"/>
                    <a:pt x="14198" y="6255"/>
                    <a:pt x="14152" y="6209"/>
                  </a:cubicBezTo>
                  <a:cubicBezTo>
                    <a:pt x="14061" y="6118"/>
                    <a:pt x="13969" y="6027"/>
                    <a:pt x="13878" y="5935"/>
                  </a:cubicBezTo>
                  <a:cubicBezTo>
                    <a:pt x="13718" y="5753"/>
                    <a:pt x="13559" y="5593"/>
                    <a:pt x="13399" y="5433"/>
                  </a:cubicBezTo>
                  <a:lnTo>
                    <a:pt x="13125" y="5159"/>
                  </a:lnTo>
                  <a:cubicBezTo>
                    <a:pt x="12988" y="5022"/>
                    <a:pt x="12874" y="4885"/>
                    <a:pt x="12760" y="4771"/>
                  </a:cubicBezTo>
                  <a:lnTo>
                    <a:pt x="12737" y="4726"/>
                  </a:lnTo>
                  <a:lnTo>
                    <a:pt x="12691" y="4657"/>
                  </a:lnTo>
                  <a:lnTo>
                    <a:pt x="12600" y="4566"/>
                  </a:lnTo>
                  <a:cubicBezTo>
                    <a:pt x="12531" y="4497"/>
                    <a:pt x="12486" y="4429"/>
                    <a:pt x="12417" y="4360"/>
                  </a:cubicBezTo>
                  <a:cubicBezTo>
                    <a:pt x="12258" y="4132"/>
                    <a:pt x="12075" y="3927"/>
                    <a:pt x="11915" y="3744"/>
                  </a:cubicBezTo>
                  <a:lnTo>
                    <a:pt x="11824" y="3653"/>
                  </a:lnTo>
                  <a:lnTo>
                    <a:pt x="11733" y="3539"/>
                  </a:lnTo>
                  <a:cubicBezTo>
                    <a:pt x="11550" y="3333"/>
                    <a:pt x="11367" y="3105"/>
                    <a:pt x="11185" y="2877"/>
                  </a:cubicBezTo>
                  <a:lnTo>
                    <a:pt x="11139" y="2831"/>
                  </a:lnTo>
                  <a:lnTo>
                    <a:pt x="11048" y="2694"/>
                  </a:lnTo>
                  <a:lnTo>
                    <a:pt x="10934" y="2557"/>
                  </a:lnTo>
                  <a:lnTo>
                    <a:pt x="10865" y="2489"/>
                  </a:lnTo>
                  <a:lnTo>
                    <a:pt x="10728" y="2306"/>
                  </a:lnTo>
                  <a:lnTo>
                    <a:pt x="10705" y="2261"/>
                  </a:lnTo>
                  <a:lnTo>
                    <a:pt x="10683" y="2238"/>
                  </a:lnTo>
                  <a:cubicBezTo>
                    <a:pt x="10568" y="2101"/>
                    <a:pt x="10477" y="1987"/>
                    <a:pt x="10363" y="1827"/>
                  </a:cubicBezTo>
                  <a:lnTo>
                    <a:pt x="10272" y="1690"/>
                  </a:lnTo>
                  <a:cubicBezTo>
                    <a:pt x="10180" y="1599"/>
                    <a:pt x="10112" y="1507"/>
                    <a:pt x="10044" y="1393"/>
                  </a:cubicBezTo>
                  <a:lnTo>
                    <a:pt x="9998" y="1325"/>
                  </a:lnTo>
                  <a:cubicBezTo>
                    <a:pt x="9907" y="1188"/>
                    <a:pt x="9838" y="1096"/>
                    <a:pt x="9770" y="982"/>
                  </a:cubicBezTo>
                  <a:cubicBezTo>
                    <a:pt x="9747" y="914"/>
                    <a:pt x="9724" y="845"/>
                    <a:pt x="9678" y="800"/>
                  </a:cubicBezTo>
                  <a:cubicBezTo>
                    <a:pt x="9633" y="731"/>
                    <a:pt x="9587" y="663"/>
                    <a:pt x="9564" y="594"/>
                  </a:cubicBezTo>
                  <a:lnTo>
                    <a:pt x="9496" y="503"/>
                  </a:lnTo>
                  <a:cubicBezTo>
                    <a:pt x="9473" y="457"/>
                    <a:pt x="9427" y="412"/>
                    <a:pt x="9404" y="366"/>
                  </a:cubicBezTo>
                  <a:cubicBezTo>
                    <a:pt x="9404" y="343"/>
                    <a:pt x="9382" y="298"/>
                    <a:pt x="9359" y="275"/>
                  </a:cubicBezTo>
                  <a:lnTo>
                    <a:pt x="9359" y="229"/>
                  </a:lnTo>
                  <a:cubicBezTo>
                    <a:pt x="9336" y="206"/>
                    <a:pt x="9313" y="183"/>
                    <a:pt x="9290" y="161"/>
                  </a:cubicBezTo>
                  <a:cubicBezTo>
                    <a:pt x="9290" y="138"/>
                    <a:pt x="9267" y="138"/>
                    <a:pt x="9267" y="115"/>
                  </a:cubicBezTo>
                  <a:cubicBezTo>
                    <a:pt x="9267" y="92"/>
                    <a:pt x="9245" y="69"/>
                    <a:pt x="9222" y="46"/>
                  </a:cubicBezTo>
                  <a:cubicBezTo>
                    <a:pt x="9199" y="24"/>
                    <a:pt x="9176" y="1"/>
                    <a:pt x="9130" y="1"/>
                  </a:cubicBezTo>
                  <a:close/>
                </a:path>
              </a:pathLst>
            </a:custGeom>
            <a:solidFill>
              <a:srgbClr val="F1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4" name="Google Shape;1344;p7"/>
            <p:cNvSpPr/>
            <p:nvPr/>
          </p:nvSpPr>
          <p:spPr>
            <a:xfrm>
              <a:off x="6588675" y="1340475"/>
              <a:ext cx="35400" cy="33675"/>
            </a:xfrm>
            <a:custGeom>
              <a:avLst/>
              <a:gdLst/>
              <a:ahLst/>
              <a:cxnLst/>
              <a:rect l="l" t="t" r="r" b="b"/>
              <a:pathLst>
                <a:path w="1416" h="1347" extrusionOk="0">
                  <a:moveTo>
                    <a:pt x="708" y="0"/>
                  </a:moveTo>
                  <a:cubicBezTo>
                    <a:pt x="663" y="23"/>
                    <a:pt x="617" y="46"/>
                    <a:pt x="549" y="69"/>
                  </a:cubicBezTo>
                  <a:cubicBezTo>
                    <a:pt x="526" y="114"/>
                    <a:pt x="480" y="137"/>
                    <a:pt x="435" y="183"/>
                  </a:cubicBezTo>
                  <a:cubicBezTo>
                    <a:pt x="366" y="274"/>
                    <a:pt x="298" y="365"/>
                    <a:pt x="252" y="411"/>
                  </a:cubicBezTo>
                  <a:cubicBezTo>
                    <a:pt x="206" y="479"/>
                    <a:pt x="138" y="571"/>
                    <a:pt x="92" y="685"/>
                  </a:cubicBezTo>
                  <a:cubicBezTo>
                    <a:pt x="69" y="730"/>
                    <a:pt x="46" y="799"/>
                    <a:pt x="46" y="845"/>
                  </a:cubicBezTo>
                  <a:cubicBezTo>
                    <a:pt x="24" y="890"/>
                    <a:pt x="24" y="913"/>
                    <a:pt x="46" y="959"/>
                  </a:cubicBezTo>
                  <a:cubicBezTo>
                    <a:pt x="46" y="982"/>
                    <a:pt x="46" y="1004"/>
                    <a:pt x="46" y="1027"/>
                  </a:cubicBezTo>
                  <a:cubicBezTo>
                    <a:pt x="24" y="1027"/>
                    <a:pt x="1" y="1073"/>
                    <a:pt x="1" y="1096"/>
                  </a:cubicBezTo>
                  <a:cubicBezTo>
                    <a:pt x="1" y="1141"/>
                    <a:pt x="1" y="1164"/>
                    <a:pt x="24" y="1187"/>
                  </a:cubicBezTo>
                  <a:cubicBezTo>
                    <a:pt x="69" y="1233"/>
                    <a:pt x="115" y="1278"/>
                    <a:pt x="183" y="1301"/>
                  </a:cubicBezTo>
                  <a:cubicBezTo>
                    <a:pt x="252" y="1347"/>
                    <a:pt x="320" y="1347"/>
                    <a:pt x="412" y="1347"/>
                  </a:cubicBezTo>
                  <a:lnTo>
                    <a:pt x="480" y="1347"/>
                  </a:lnTo>
                  <a:cubicBezTo>
                    <a:pt x="594" y="1324"/>
                    <a:pt x="686" y="1324"/>
                    <a:pt x="777" y="1278"/>
                  </a:cubicBezTo>
                  <a:cubicBezTo>
                    <a:pt x="823" y="1278"/>
                    <a:pt x="891" y="1255"/>
                    <a:pt x="937" y="1233"/>
                  </a:cubicBezTo>
                  <a:lnTo>
                    <a:pt x="960" y="1233"/>
                  </a:lnTo>
                  <a:lnTo>
                    <a:pt x="1005" y="1210"/>
                  </a:lnTo>
                  <a:lnTo>
                    <a:pt x="1028" y="1187"/>
                  </a:lnTo>
                  <a:cubicBezTo>
                    <a:pt x="1119" y="1141"/>
                    <a:pt x="1233" y="1118"/>
                    <a:pt x="1302" y="1050"/>
                  </a:cubicBezTo>
                  <a:cubicBezTo>
                    <a:pt x="1348" y="1027"/>
                    <a:pt x="1393" y="982"/>
                    <a:pt x="1393" y="959"/>
                  </a:cubicBezTo>
                  <a:cubicBezTo>
                    <a:pt x="1416" y="913"/>
                    <a:pt x="1416" y="867"/>
                    <a:pt x="1416" y="845"/>
                  </a:cubicBezTo>
                  <a:cubicBezTo>
                    <a:pt x="1416" y="845"/>
                    <a:pt x="1416" y="822"/>
                    <a:pt x="1416" y="822"/>
                  </a:cubicBezTo>
                  <a:cubicBezTo>
                    <a:pt x="1416" y="822"/>
                    <a:pt x="1393" y="822"/>
                    <a:pt x="1393" y="799"/>
                  </a:cubicBezTo>
                  <a:cubicBezTo>
                    <a:pt x="1325" y="753"/>
                    <a:pt x="1279" y="708"/>
                    <a:pt x="1233" y="662"/>
                  </a:cubicBezTo>
                  <a:cubicBezTo>
                    <a:pt x="1165" y="594"/>
                    <a:pt x="1119" y="525"/>
                    <a:pt x="1051" y="457"/>
                  </a:cubicBezTo>
                  <a:lnTo>
                    <a:pt x="982" y="388"/>
                  </a:lnTo>
                  <a:cubicBezTo>
                    <a:pt x="960" y="365"/>
                    <a:pt x="937" y="320"/>
                    <a:pt x="891" y="274"/>
                  </a:cubicBezTo>
                  <a:cubicBezTo>
                    <a:pt x="823" y="205"/>
                    <a:pt x="777" y="114"/>
                    <a:pt x="731" y="46"/>
                  </a:cubicBezTo>
                  <a:lnTo>
                    <a:pt x="708" y="23"/>
                  </a:lnTo>
                  <a:cubicBezTo>
                    <a:pt x="708" y="23"/>
                    <a:pt x="708" y="23"/>
                    <a:pt x="70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5" name="Google Shape;1345;p7"/>
            <p:cNvSpPr/>
            <p:nvPr/>
          </p:nvSpPr>
          <p:spPr>
            <a:xfrm>
              <a:off x="6973850" y="978125"/>
              <a:ext cx="251675" cy="251100"/>
            </a:xfrm>
            <a:custGeom>
              <a:avLst/>
              <a:gdLst/>
              <a:ahLst/>
              <a:cxnLst/>
              <a:rect l="l" t="t" r="r" b="b"/>
              <a:pathLst>
                <a:path w="10067" h="10044" extrusionOk="0">
                  <a:moveTo>
                    <a:pt x="9656" y="0"/>
                  </a:moveTo>
                  <a:cubicBezTo>
                    <a:pt x="9588" y="0"/>
                    <a:pt x="9519" y="23"/>
                    <a:pt x="9496" y="91"/>
                  </a:cubicBezTo>
                  <a:cubicBezTo>
                    <a:pt x="9473" y="114"/>
                    <a:pt x="9473" y="160"/>
                    <a:pt x="9451" y="183"/>
                  </a:cubicBezTo>
                  <a:cubicBezTo>
                    <a:pt x="9382" y="297"/>
                    <a:pt x="9291" y="411"/>
                    <a:pt x="9222" y="502"/>
                  </a:cubicBezTo>
                  <a:lnTo>
                    <a:pt x="9154" y="616"/>
                  </a:lnTo>
                  <a:lnTo>
                    <a:pt x="9085" y="708"/>
                  </a:lnTo>
                  <a:cubicBezTo>
                    <a:pt x="9040" y="753"/>
                    <a:pt x="9017" y="776"/>
                    <a:pt x="8994" y="822"/>
                  </a:cubicBezTo>
                  <a:lnTo>
                    <a:pt x="8971" y="867"/>
                  </a:lnTo>
                  <a:cubicBezTo>
                    <a:pt x="8926" y="913"/>
                    <a:pt x="8880" y="981"/>
                    <a:pt x="8834" y="1050"/>
                  </a:cubicBezTo>
                  <a:cubicBezTo>
                    <a:pt x="8720" y="1187"/>
                    <a:pt x="8606" y="1324"/>
                    <a:pt x="8515" y="1438"/>
                  </a:cubicBezTo>
                  <a:lnTo>
                    <a:pt x="8469" y="1484"/>
                  </a:lnTo>
                  <a:cubicBezTo>
                    <a:pt x="8446" y="1529"/>
                    <a:pt x="8401" y="1575"/>
                    <a:pt x="8355" y="1621"/>
                  </a:cubicBezTo>
                  <a:lnTo>
                    <a:pt x="8287" y="1689"/>
                  </a:lnTo>
                  <a:cubicBezTo>
                    <a:pt x="8264" y="1712"/>
                    <a:pt x="8241" y="1735"/>
                    <a:pt x="8218" y="1758"/>
                  </a:cubicBezTo>
                  <a:cubicBezTo>
                    <a:pt x="8195" y="1803"/>
                    <a:pt x="8150" y="1849"/>
                    <a:pt x="8127" y="1872"/>
                  </a:cubicBezTo>
                  <a:lnTo>
                    <a:pt x="7990" y="2009"/>
                  </a:lnTo>
                  <a:lnTo>
                    <a:pt x="7898" y="2100"/>
                  </a:lnTo>
                  <a:cubicBezTo>
                    <a:pt x="7853" y="2146"/>
                    <a:pt x="7807" y="2191"/>
                    <a:pt x="7784" y="2237"/>
                  </a:cubicBezTo>
                  <a:lnTo>
                    <a:pt x="7807" y="2191"/>
                  </a:lnTo>
                  <a:lnTo>
                    <a:pt x="7739" y="2260"/>
                  </a:lnTo>
                  <a:lnTo>
                    <a:pt x="7739" y="2283"/>
                  </a:lnTo>
                  <a:lnTo>
                    <a:pt x="7693" y="2305"/>
                  </a:lnTo>
                  <a:cubicBezTo>
                    <a:pt x="7579" y="2442"/>
                    <a:pt x="7442" y="2556"/>
                    <a:pt x="7328" y="2671"/>
                  </a:cubicBezTo>
                  <a:cubicBezTo>
                    <a:pt x="7282" y="2716"/>
                    <a:pt x="7259" y="2739"/>
                    <a:pt x="7214" y="2762"/>
                  </a:cubicBezTo>
                  <a:lnTo>
                    <a:pt x="7145" y="2830"/>
                  </a:lnTo>
                  <a:lnTo>
                    <a:pt x="7100" y="2876"/>
                  </a:lnTo>
                  <a:cubicBezTo>
                    <a:pt x="7077" y="2899"/>
                    <a:pt x="7054" y="2922"/>
                    <a:pt x="7031" y="2944"/>
                  </a:cubicBezTo>
                  <a:cubicBezTo>
                    <a:pt x="6985" y="2990"/>
                    <a:pt x="6940" y="3036"/>
                    <a:pt x="6894" y="3059"/>
                  </a:cubicBezTo>
                  <a:cubicBezTo>
                    <a:pt x="6871" y="3104"/>
                    <a:pt x="6871" y="3127"/>
                    <a:pt x="6849" y="3150"/>
                  </a:cubicBezTo>
                  <a:cubicBezTo>
                    <a:pt x="6826" y="3173"/>
                    <a:pt x="6826" y="3196"/>
                    <a:pt x="6826" y="3196"/>
                  </a:cubicBezTo>
                  <a:cubicBezTo>
                    <a:pt x="6757" y="3264"/>
                    <a:pt x="6734" y="3355"/>
                    <a:pt x="6689" y="3424"/>
                  </a:cubicBezTo>
                  <a:cubicBezTo>
                    <a:pt x="6643" y="3515"/>
                    <a:pt x="6620" y="3606"/>
                    <a:pt x="6575" y="3675"/>
                  </a:cubicBezTo>
                  <a:cubicBezTo>
                    <a:pt x="6575" y="3675"/>
                    <a:pt x="6575" y="3698"/>
                    <a:pt x="6552" y="3698"/>
                  </a:cubicBezTo>
                  <a:lnTo>
                    <a:pt x="6552" y="3721"/>
                  </a:lnTo>
                  <a:cubicBezTo>
                    <a:pt x="6529" y="3743"/>
                    <a:pt x="6506" y="3789"/>
                    <a:pt x="6483" y="3812"/>
                  </a:cubicBezTo>
                  <a:cubicBezTo>
                    <a:pt x="6438" y="3903"/>
                    <a:pt x="6392" y="3972"/>
                    <a:pt x="6346" y="4063"/>
                  </a:cubicBezTo>
                  <a:cubicBezTo>
                    <a:pt x="6301" y="4086"/>
                    <a:pt x="6278" y="4131"/>
                    <a:pt x="6255" y="4177"/>
                  </a:cubicBezTo>
                  <a:cubicBezTo>
                    <a:pt x="6209" y="4246"/>
                    <a:pt x="6187" y="4291"/>
                    <a:pt x="6141" y="4337"/>
                  </a:cubicBezTo>
                  <a:cubicBezTo>
                    <a:pt x="6095" y="4428"/>
                    <a:pt x="6027" y="4542"/>
                    <a:pt x="5958" y="4634"/>
                  </a:cubicBezTo>
                  <a:cubicBezTo>
                    <a:pt x="5913" y="4702"/>
                    <a:pt x="5867" y="4770"/>
                    <a:pt x="5799" y="4839"/>
                  </a:cubicBezTo>
                  <a:lnTo>
                    <a:pt x="5753" y="4907"/>
                  </a:lnTo>
                  <a:cubicBezTo>
                    <a:pt x="5730" y="4953"/>
                    <a:pt x="5684" y="4999"/>
                    <a:pt x="5639" y="5067"/>
                  </a:cubicBezTo>
                  <a:cubicBezTo>
                    <a:pt x="5525" y="5204"/>
                    <a:pt x="5411" y="5341"/>
                    <a:pt x="5296" y="5478"/>
                  </a:cubicBezTo>
                  <a:cubicBezTo>
                    <a:pt x="5182" y="5615"/>
                    <a:pt x="5068" y="5752"/>
                    <a:pt x="4931" y="5912"/>
                  </a:cubicBezTo>
                  <a:lnTo>
                    <a:pt x="4863" y="5980"/>
                  </a:lnTo>
                  <a:lnTo>
                    <a:pt x="4817" y="6003"/>
                  </a:lnTo>
                  <a:lnTo>
                    <a:pt x="4749" y="6094"/>
                  </a:lnTo>
                  <a:cubicBezTo>
                    <a:pt x="4634" y="6208"/>
                    <a:pt x="4520" y="6323"/>
                    <a:pt x="4383" y="6437"/>
                  </a:cubicBezTo>
                  <a:lnTo>
                    <a:pt x="4292" y="6528"/>
                  </a:lnTo>
                  <a:cubicBezTo>
                    <a:pt x="4201" y="6619"/>
                    <a:pt x="4109" y="6688"/>
                    <a:pt x="4018" y="6779"/>
                  </a:cubicBezTo>
                  <a:cubicBezTo>
                    <a:pt x="3973" y="6825"/>
                    <a:pt x="3904" y="6870"/>
                    <a:pt x="3858" y="6916"/>
                  </a:cubicBezTo>
                  <a:cubicBezTo>
                    <a:pt x="3790" y="6985"/>
                    <a:pt x="3721" y="7053"/>
                    <a:pt x="3630" y="7099"/>
                  </a:cubicBezTo>
                  <a:cubicBezTo>
                    <a:pt x="3470" y="7236"/>
                    <a:pt x="3333" y="7350"/>
                    <a:pt x="3219" y="7441"/>
                  </a:cubicBezTo>
                  <a:cubicBezTo>
                    <a:pt x="3151" y="7464"/>
                    <a:pt x="3082" y="7510"/>
                    <a:pt x="3014" y="7555"/>
                  </a:cubicBezTo>
                  <a:cubicBezTo>
                    <a:pt x="2923" y="7624"/>
                    <a:pt x="2831" y="7669"/>
                    <a:pt x="2740" y="7692"/>
                  </a:cubicBezTo>
                  <a:lnTo>
                    <a:pt x="2717" y="7692"/>
                  </a:lnTo>
                  <a:cubicBezTo>
                    <a:pt x="2671" y="7692"/>
                    <a:pt x="2603" y="7692"/>
                    <a:pt x="2557" y="7669"/>
                  </a:cubicBezTo>
                  <a:cubicBezTo>
                    <a:pt x="2535" y="7669"/>
                    <a:pt x="2489" y="7646"/>
                    <a:pt x="2466" y="7646"/>
                  </a:cubicBezTo>
                  <a:lnTo>
                    <a:pt x="2420" y="7624"/>
                  </a:lnTo>
                  <a:cubicBezTo>
                    <a:pt x="2398" y="7601"/>
                    <a:pt x="2352" y="7578"/>
                    <a:pt x="2306" y="7555"/>
                  </a:cubicBezTo>
                  <a:lnTo>
                    <a:pt x="2283" y="7532"/>
                  </a:lnTo>
                  <a:lnTo>
                    <a:pt x="2261" y="7532"/>
                  </a:lnTo>
                  <a:cubicBezTo>
                    <a:pt x="2238" y="7510"/>
                    <a:pt x="2215" y="7487"/>
                    <a:pt x="2192" y="7464"/>
                  </a:cubicBezTo>
                  <a:cubicBezTo>
                    <a:pt x="2147" y="7418"/>
                    <a:pt x="2101" y="7350"/>
                    <a:pt x="2055" y="7304"/>
                  </a:cubicBezTo>
                  <a:cubicBezTo>
                    <a:pt x="2032" y="7304"/>
                    <a:pt x="2010" y="7281"/>
                    <a:pt x="1964" y="7258"/>
                  </a:cubicBezTo>
                  <a:cubicBezTo>
                    <a:pt x="1941" y="7258"/>
                    <a:pt x="1918" y="7236"/>
                    <a:pt x="1895" y="7236"/>
                  </a:cubicBezTo>
                  <a:lnTo>
                    <a:pt x="1873" y="7258"/>
                  </a:lnTo>
                  <a:cubicBezTo>
                    <a:pt x="1827" y="7258"/>
                    <a:pt x="1781" y="7258"/>
                    <a:pt x="1736" y="7281"/>
                  </a:cubicBezTo>
                  <a:cubicBezTo>
                    <a:pt x="1713" y="7304"/>
                    <a:pt x="1667" y="7327"/>
                    <a:pt x="1644" y="7350"/>
                  </a:cubicBezTo>
                  <a:lnTo>
                    <a:pt x="1622" y="7373"/>
                  </a:lnTo>
                  <a:cubicBezTo>
                    <a:pt x="1599" y="7395"/>
                    <a:pt x="1576" y="7418"/>
                    <a:pt x="1576" y="7418"/>
                  </a:cubicBezTo>
                  <a:lnTo>
                    <a:pt x="1553" y="7441"/>
                  </a:lnTo>
                  <a:lnTo>
                    <a:pt x="1530" y="7441"/>
                  </a:lnTo>
                  <a:cubicBezTo>
                    <a:pt x="1439" y="7510"/>
                    <a:pt x="1348" y="7578"/>
                    <a:pt x="1256" y="7646"/>
                  </a:cubicBezTo>
                  <a:lnTo>
                    <a:pt x="1188" y="7669"/>
                  </a:lnTo>
                  <a:lnTo>
                    <a:pt x="1097" y="7715"/>
                  </a:lnTo>
                  <a:cubicBezTo>
                    <a:pt x="982" y="7783"/>
                    <a:pt x="868" y="7875"/>
                    <a:pt x="754" y="7943"/>
                  </a:cubicBezTo>
                  <a:cubicBezTo>
                    <a:pt x="709" y="7966"/>
                    <a:pt x="663" y="8012"/>
                    <a:pt x="617" y="8034"/>
                  </a:cubicBezTo>
                  <a:lnTo>
                    <a:pt x="549" y="8080"/>
                  </a:lnTo>
                  <a:lnTo>
                    <a:pt x="503" y="8126"/>
                  </a:lnTo>
                  <a:cubicBezTo>
                    <a:pt x="457" y="8149"/>
                    <a:pt x="412" y="8194"/>
                    <a:pt x="366" y="8240"/>
                  </a:cubicBezTo>
                  <a:cubicBezTo>
                    <a:pt x="275" y="8308"/>
                    <a:pt x="229" y="8354"/>
                    <a:pt x="206" y="8445"/>
                  </a:cubicBezTo>
                  <a:cubicBezTo>
                    <a:pt x="184" y="8468"/>
                    <a:pt x="184" y="8491"/>
                    <a:pt x="161" y="8537"/>
                  </a:cubicBezTo>
                  <a:lnTo>
                    <a:pt x="161" y="8559"/>
                  </a:lnTo>
                  <a:cubicBezTo>
                    <a:pt x="138" y="8582"/>
                    <a:pt x="138" y="8628"/>
                    <a:pt x="115" y="8674"/>
                  </a:cubicBezTo>
                  <a:cubicBezTo>
                    <a:pt x="115" y="8674"/>
                    <a:pt x="115" y="8719"/>
                    <a:pt x="115" y="8719"/>
                  </a:cubicBezTo>
                  <a:lnTo>
                    <a:pt x="115" y="8742"/>
                  </a:lnTo>
                  <a:cubicBezTo>
                    <a:pt x="92" y="8788"/>
                    <a:pt x="69" y="8856"/>
                    <a:pt x="47" y="8925"/>
                  </a:cubicBezTo>
                  <a:cubicBezTo>
                    <a:pt x="24" y="9016"/>
                    <a:pt x="24" y="9084"/>
                    <a:pt x="1" y="9153"/>
                  </a:cubicBezTo>
                  <a:cubicBezTo>
                    <a:pt x="1" y="9244"/>
                    <a:pt x="1" y="9336"/>
                    <a:pt x="24" y="9404"/>
                  </a:cubicBezTo>
                  <a:cubicBezTo>
                    <a:pt x="47" y="9541"/>
                    <a:pt x="92" y="9632"/>
                    <a:pt x="161" y="9701"/>
                  </a:cubicBezTo>
                  <a:cubicBezTo>
                    <a:pt x="206" y="9769"/>
                    <a:pt x="252" y="9838"/>
                    <a:pt x="320" y="9883"/>
                  </a:cubicBezTo>
                  <a:cubicBezTo>
                    <a:pt x="389" y="9929"/>
                    <a:pt x="457" y="9952"/>
                    <a:pt x="526" y="9975"/>
                  </a:cubicBezTo>
                  <a:cubicBezTo>
                    <a:pt x="594" y="9997"/>
                    <a:pt x="686" y="10020"/>
                    <a:pt x="754" y="10020"/>
                  </a:cubicBezTo>
                  <a:cubicBezTo>
                    <a:pt x="800" y="10020"/>
                    <a:pt x="823" y="10043"/>
                    <a:pt x="845" y="10043"/>
                  </a:cubicBezTo>
                  <a:cubicBezTo>
                    <a:pt x="982" y="10043"/>
                    <a:pt x="1119" y="9997"/>
                    <a:pt x="1233" y="9975"/>
                  </a:cubicBezTo>
                  <a:lnTo>
                    <a:pt x="1279" y="9975"/>
                  </a:lnTo>
                  <a:cubicBezTo>
                    <a:pt x="1325" y="9952"/>
                    <a:pt x="1393" y="9929"/>
                    <a:pt x="1462" y="9929"/>
                  </a:cubicBezTo>
                  <a:cubicBezTo>
                    <a:pt x="1507" y="9906"/>
                    <a:pt x="1553" y="9883"/>
                    <a:pt x="1599" y="9838"/>
                  </a:cubicBezTo>
                  <a:cubicBezTo>
                    <a:pt x="1599" y="9838"/>
                    <a:pt x="1622" y="9815"/>
                    <a:pt x="1622" y="9792"/>
                  </a:cubicBezTo>
                  <a:lnTo>
                    <a:pt x="1690" y="9769"/>
                  </a:lnTo>
                  <a:cubicBezTo>
                    <a:pt x="1827" y="9724"/>
                    <a:pt x="1964" y="9678"/>
                    <a:pt x="2101" y="9632"/>
                  </a:cubicBezTo>
                  <a:cubicBezTo>
                    <a:pt x="2352" y="9518"/>
                    <a:pt x="2580" y="9404"/>
                    <a:pt x="2786" y="9267"/>
                  </a:cubicBezTo>
                  <a:lnTo>
                    <a:pt x="2786" y="9290"/>
                  </a:lnTo>
                  <a:cubicBezTo>
                    <a:pt x="2968" y="9176"/>
                    <a:pt x="3128" y="9084"/>
                    <a:pt x="3242" y="8993"/>
                  </a:cubicBezTo>
                  <a:cubicBezTo>
                    <a:pt x="3379" y="8902"/>
                    <a:pt x="3516" y="8811"/>
                    <a:pt x="3653" y="8719"/>
                  </a:cubicBezTo>
                  <a:cubicBezTo>
                    <a:pt x="3790" y="8628"/>
                    <a:pt x="3927" y="8537"/>
                    <a:pt x="4064" y="8423"/>
                  </a:cubicBezTo>
                  <a:lnTo>
                    <a:pt x="4087" y="8400"/>
                  </a:lnTo>
                  <a:lnTo>
                    <a:pt x="4201" y="8331"/>
                  </a:lnTo>
                  <a:cubicBezTo>
                    <a:pt x="4292" y="8263"/>
                    <a:pt x="4406" y="8171"/>
                    <a:pt x="4520" y="8103"/>
                  </a:cubicBezTo>
                  <a:cubicBezTo>
                    <a:pt x="4589" y="8034"/>
                    <a:pt x="4657" y="7989"/>
                    <a:pt x="4726" y="7943"/>
                  </a:cubicBezTo>
                  <a:cubicBezTo>
                    <a:pt x="4794" y="7875"/>
                    <a:pt x="4863" y="7829"/>
                    <a:pt x="4954" y="7761"/>
                  </a:cubicBezTo>
                  <a:cubicBezTo>
                    <a:pt x="5068" y="7669"/>
                    <a:pt x="5182" y="7555"/>
                    <a:pt x="5296" y="7441"/>
                  </a:cubicBezTo>
                  <a:lnTo>
                    <a:pt x="5319" y="7418"/>
                  </a:lnTo>
                  <a:cubicBezTo>
                    <a:pt x="5365" y="7395"/>
                    <a:pt x="5388" y="7373"/>
                    <a:pt x="5433" y="7327"/>
                  </a:cubicBezTo>
                  <a:cubicBezTo>
                    <a:pt x="5456" y="7304"/>
                    <a:pt x="5502" y="7281"/>
                    <a:pt x="5525" y="7236"/>
                  </a:cubicBezTo>
                  <a:lnTo>
                    <a:pt x="5639" y="7144"/>
                  </a:lnTo>
                  <a:lnTo>
                    <a:pt x="5730" y="7053"/>
                  </a:lnTo>
                  <a:lnTo>
                    <a:pt x="5821" y="6962"/>
                  </a:lnTo>
                  <a:cubicBezTo>
                    <a:pt x="5936" y="6893"/>
                    <a:pt x="6027" y="6802"/>
                    <a:pt x="6118" y="6711"/>
                  </a:cubicBezTo>
                  <a:cubicBezTo>
                    <a:pt x="6278" y="6574"/>
                    <a:pt x="6438" y="6437"/>
                    <a:pt x="6575" y="6277"/>
                  </a:cubicBezTo>
                  <a:cubicBezTo>
                    <a:pt x="6643" y="6208"/>
                    <a:pt x="6712" y="6163"/>
                    <a:pt x="6780" y="6094"/>
                  </a:cubicBezTo>
                  <a:cubicBezTo>
                    <a:pt x="6871" y="6003"/>
                    <a:pt x="6963" y="5935"/>
                    <a:pt x="7054" y="5843"/>
                  </a:cubicBezTo>
                  <a:lnTo>
                    <a:pt x="7077" y="5820"/>
                  </a:lnTo>
                  <a:lnTo>
                    <a:pt x="7122" y="5775"/>
                  </a:lnTo>
                  <a:lnTo>
                    <a:pt x="7168" y="5729"/>
                  </a:lnTo>
                  <a:cubicBezTo>
                    <a:pt x="7191" y="5706"/>
                    <a:pt x="7214" y="5683"/>
                    <a:pt x="7237" y="5661"/>
                  </a:cubicBezTo>
                  <a:lnTo>
                    <a:pt x="7259" y="5638"/>
                  </a:lnTo>
                  <a:lnTo>
                    <a:pt x="7282" y="5592"/>
                  </a:lnTo>
                  <a:lnTo>
                    <a:pt x="7328" y="5547"/>
                  </a:lnTo>
                  <a:cubicBezTo>
                    <a:pt x="7396" y="5478"/>
                    <a:pt x="7465" y="5410"/>
                    <a:pt x="7533" y="5318"/>
                  </a:cubicBezTo>
                  <a:lnTo>
                    <a:pt x="7670" y="5181"/>
                  </a:lnTo>
                  <a:lnTo>
                    <a:pt x="7830" y="5022"/>
                  </a:lnTo>
                  <a:cubicBezTo>
                    <a:pt x="7898" y="4930"/>
                    <a:pt x="7967" y="4862"/>
                    <a:pt x="8058" y="4770"/>
                  </a:cubicBezTo>
                  <a:cubicBezTo>
                    <a:pt x="8150" y="4656"/>
                    <a:pt x="8264" y="4519"/>
                    <a:pt x="8378" y="4360"/>
                  </a:cubicBezTo>
                  <a:lnTo>
                    <a:pt x="8423" y="4291"/>
                  </a:lnTo>
                  <a:cubicBezTo>
                    <a:pt x="8515" y="4177"/>
                    <a:pt x="8606" y="4040"/>
                    <a:pt x="8697" y="3903"/>
                  </a:cubicBezTo>
                  <a:cubicBezTo>
                    <a:pt x="8789" y="3766"/>
                    <a:pt x="8880" y="3606"/>
                    <a:pt x="8971" y="3469"/>
                  </a:cubicBezTo>
                  <a:cubicBezTo>
                    <a:pt x="9017" y="3424"/>
                    <a:pt x="9040" y="3378"/>
                    <a:pt x="9085" y="3332"/>
                  </a:cubicBezTo>
                  <a:lnTo>
                    <a:pt x="9131" y="3241"/>
                  </a:lnTo>
                  <a:cubicBezTo>
                    <a:pt x="9177" y="3173"/>
                    <a:pt x="9245" y="3081"/>
                    <a:pt x="9291" y="3013"/>
                  </a:cubicBezTo>
                  <a:cubicBezTo>
                    <a:pt x="9382" y="2853"/>
                    <a:pt x="9473" y="2693"/>
                    <a:pt x="9565" y="2511"/>
                  </a:cubicBezTo>
                  <a:cubicBezTo>
                    <a:pt x="9588" y="2442"/>
                    <a:pt x="9633" y="2374"/>
                    <a:pt x="9656" y="2328"/>
                  </a:cubicBezTo>
                  <a:cubicBezTo>
                    <a:pt x="9702" y="2237"/>
                    <a:pt x="9747" y="2146"/>
                    <a:pt x="9770" y="2077"/>
                  </a:cubicBezTo>
                  <a:cubicBezTo>
                    <a:pt x="9793" y="1986"/>
                    <a:pt x="9816" y="1895"/>
                    <a:pt x="9861" y="1803"/>
                  </a:cubicBezTo>
                  <a:cubicBezTo>
                    <a:pt x="9861" y="1758"/>
                    <a:pt x="9884" y="1712"/>
                    <a:pt x="9907" y="1666"/>
                  </a:cubicBezTo>
                  <a:lnTo>
                    <a:pt x="9953" y="1552"/>
                  </a:lnTo>
                  <a:cubicBezTo>
                    <a:pt x="9976" y="1461"/>
                    <a:pt x="10021" y="1347"/>
                    <a:pt x="10044" y="1255"/>
                  </a:cubicBezTo>
                  <a:cubicBezTo>
                    <a:pt x="10044" y="1210"/>
                    <a:pt x="10044" y="1164"/>
                    <a:pt x="10044" y="1118"/>
                  </a:cubicBezTo>
                  <a:lnTo>
                    <a:pt x="10044" y="1050"/>
                  </a:lnTo>
                  <a:lnTo>
                    <a:pt x="10067" y="1004"/>
                  </a:lnTo>
                  <a:cubicBezTo>
                    <a:pt x="10067" y="936"/>
                    <a:pt x="10067" y="867"/>
                    <a:pt x="10067" y="822"/>
                  </a:cubicBezTo>
                  <a:cubicBezTo>
                    <a:pt x="10067" y="753"/>
                    <a:pt x="10044" y="685"/>
                    <a:pt x="10044" y="639"/>
                  </a:cubicBezTo>
                  <a:lnTo>
                    <a:pt x="10044" y="593"/>
                  </a:lnTo>
                  <a:cubicBezTo>
                    <a:pt x="10021" y="548"/>
                    <a:pt x="9998" y="479"/>
                    <a:pt x="9976" y="411"/>
                  </a:cubicBezTo>
                  <a:cubicBezTo>
                    <a:pt x="9976" y="365"/>
                    <a:pt x="9953" y="320"/>
                    <a:pt x="9930" y="274"/>
                  </a:cubicBezTo>
                  <a:lnTo>
                    <a:pt x="9907" y="251"/>
                  </a:lnTo>
                  <a:cubicBezTo>
                    <a:pt x="9884" y="205"/>
                    <a:pt x="9861" y="183"/>
                    <a:pt x="9816" y="160"/>
                  </a:cubicBezTo>
                  <a:cubicBezTo>
                    <a:pt x="9816" y="91"/>
                    <a:pt x="9770" y="23"/>
                    <a:pt x="9702"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6" name="Google Shape;1346;p7"/>
            <p:cNvSpPr/>
            <p:nvPr/>
          </p:nvSpPr>
          <p:spPr>
            <a:xfrm>
              <a:off x="7131350" y="834325"/>
              <a:ext cx="96475" cy="112225"/>
            </a:xfrm>
            <a:custGeom>
              <a:avLst/>
              <a:gdLst/>
              <a:ahLst/>
              <a:cxnLst/>
              <a:rect l="l" t="t" r="r" b="b"/>
              <a:pathLst>
                <a:path w="3859" h="4489" extrusionOk="0">
                  <a:moveTo>
                    <a:pt x="343" y="0"/>
                  </a:moveTo>
                  <a:cubicBezTo>
                    <a:pt x="297" y="23"/>
                    <a:pt x="275" y="23"/>
                    <a:pt x="252" y="46"/>
                  </a:cubicBezTo>
                  <a:cubicBezTo>
                    <a:pt x="214" y="21"/>
                    <a:pt x="177" y="2"/>
                    <a:pt x="139" y="2"/>
                  </a:cubicBezTo>
                  <a:cubicBezTo>
                    <a:pt x="108" y="2"/>
                    <a:pt x="77" y="15"/>
                    <a:pt x="46" y="46"/>
                  </a:cubicBezTo>
                  <a:cubicBezTo>
                    <a:pt x="1" y="91"/>
                    <a:pt x="1" y="183"/>
                    <a:pt x="46" y="228"/>
                  </a:cubicBezTo>
                  <a:cubicBezTo>
                    <a:pt x="92" y="274"/>
                    <a:pt x="115" y="297"/>
                    <a:pt x="160" y="342"/>
                  </a:cubicBezTo>
                  <a:cubicBezTo>
                    <a:pt x="229" y="434"/>
                    <a:pt x="275" y="571"/>
                    <a:pt x="366" y="685"/>
                  </a:cubicBezTo>
                  <a:cubicBezTo>
                    <a:pt x="434" y="799"/>
                    <a:pt x="526" y="890"/>
                    <a:pt x="594" y="1004"/>
                  </a:cubicBezTo>
                  <a:cubicBezTo>
                    <a:pt x="663" y="1118"/>
                    <a:pt x="754" y="1233"/>
                    <a:pt x="845" y="1347"/>
                  </a:cubicBezTo>
                  <a:cubicBezTo>
                    <a:pt x="937" y="1461"/>
                    <a:pt x="1028" y="1598"/>
                    <a:pt x="1119" y="1712"/>
                  </a:cubicBezTo>
                  <a:lnTo>
                    <a:pt x="1096" y="1666"/>
                  </a:lnTo>
                  <a:lnTo>
                    <a:pt x="1096" y="1666"/>
                  </a:lnTo>
                  <a:cubicBezTo>
                    <a:pt x="1325" y="1963"/>
                    <a:pt x="1553" y="2237"/>
                    <a:pt x="1804" y="2511"/>
                  </a:cubicBezTo>
                  <a:cubicBezTo>
                    <a:pt x="1918" y="2648"/>
                    <a:pt x="2032" y="2785"/>
                    <a:pt x="2146" y="2899"/>
                  </a:cubicBezTo>
                  <a:cubicBezTo>
                    <a:pt x="2260" y="3036"/>
                    <a:pt x="2375" y="3173"/>
                    <a:pt x="2511" y="3310"/>
                  </a:cubicBezTo>
                  <a:cubicBezTo>
                    <a:pt x="2557" y="3378"/>
                    <a:pt x="2626" y="3424"/>
                    <a:pt x="2671" y="3492"/>
                  </a:cubicBezTo>
                  <a:cubicBezTo>
                    <a:pt x="2740" y="3561"/>
                    <a:pt x="2785" y="3652"/>
                    <a:pt x="2854" y="3721"/>
                  </a:cubicBezTo>
                  <a:cubicBezTo>
                    <a:pt x="2945" y="3835"/>
                    <a:pt x="3059" y="3949"/>
                    <a:pt x="3151" y="4063"/>
                  </a:cubicBezTo>
                  <a:cubicBezTo>
                    <a:pt x="3173" y="4086"/>
                    <a:pt x="3196" y="4131"/>
                    <a:pt x="3219" y="4154"/>
                  </a:cubicBezTo>
                  <a:cubicBezTo>
                    <a:pt x="3265" y="4200"/>
                    <a:pt x="3288" y="4246"/>
                    <a:pt x="3310" y="4268"/>
                  </a:cubicBezTo>
                  <a:cubicBezTo>
                    <a:pt x="3333" y="4291"/>
                    <a:pt x="3333" y="4291"/>
                    <a:pt x="3356" y="4314"/>
                  </a:cubicBezTo>
                  <a:cubicBezTo>
                    <a:pt x="3356" y="4337"/>
                    <a:pt x="3379" y="4337"/>
                    <a:pt x="3379" y="4360"/>
                  </a:cubicBezTo>
                  <a:cubicBezTo>
                    <a:pt x="3402" y="4382"/>
                    <a:pt x="3425" y="4405"/>
                    <a:pt x="3425" y="4428"/>
                  </a:cubicBezTo>
                  <a:cubicBezTo>
                    <a:pt x="3473" y="4465"/>
                    <a:pt x="3535" y="4488"/>
                    <a:pt x="3593" y="4488"/>
                  </a:cubicBezTo>
                  <a:cubicBezTo>
                    <a:pt x="3643" y="4488"/>
                    <a:pt x="3689" y="4471"/>
                    <a:pt x="3721" y="4428"/>
                  </a:cubicBezTo>
                  <a:cubicBezTo>
                    <a:pt x="3813" y="4337"/>
                    <a:pt x="3813" y="4223"/>
                    <a:pt x="3813" y="4109"/>
                  </a:cubicBezTo>
                  <a:cubicBezTo>
                    <a:pt x="3813" y="4131"/>
                    <a:pt x="3813" y="4154"/>
                    <a:pt x="3813" y="4154"/>
                  </a:cubicBezTo>
                  <a:cubicBezTo>
                    <a:pt x="3835" y="4063"/>
                    <a:pt x="3835" y="3972"/>
                    <a:pt x="3835" y="3858"/>
                  </a:cubicBezTo>
                  <a:cubicBezTo>
                    <a:pt x="3835" y="3789"/>
                    <a:pt x="3858" y="3698"/>
                    <a:pt x="3835" y="3629"/>
                  </a:cubicBezTo>
                  <a:cubicBezTo>
                    <a:pt x="3835" y="3538"/>
                    <a:pt x="3835" y="3447"/>
                    <a:pt x="3813" y="3355"/>
                  </a:cubicBezTo>
                  <a:cubicBezTo>
                    <a:pt x="3813" y="3264"/>
                    <a:pt x="3790" y="3173"/>
                    <a:pt x="3790" y="3081"/>
                  </a:cubicBezTo>
                  <a:cubicBezTo>
                    <a:pt x="3767" y="2990"/>
                    <a:pt x="3744" y="2899"/>
                    <a:pt x="3744" y="2830"/>
                  </a:cubicBezTo>
                  <a:cubicBezTo>
                    <a:pt x="3721" y="2785"/>
                    <a:pt x="3721" y="2739"/>
                    <a:pt x="3698" y="2693"/>
                  </a:cubicBezTo>
                  <a:cubicBezTo>
                    <a:pt x="3698" y="2693"/>
                    <a:pt x="3698" y="2671"/>
                    <a:pt x="3676" y="2671"/>
                  </a:cubicBezTo>
                  <a:cubicBezTo>
                    <a:pt x="3653" y="2648"/>
                    <a:pt x="3653" y="2625"/>
                    <a:pt x="3630" y="2602"/>
                  </a:cubicBezTo>
                  <a:cubicBezTo>
                    <a:pt x="3630" y="2579"/>
                    <a:pt x="3630" y="2579"/>
                    <a:pt x="3630" y="2556"/>
                  </a:cubicBezTo>
                  <a:lnTo>
                    <a:pt x="3630" y="2534"/>
                  </a:lnTo>
                  <a:cubicBezTo>
                    <a:pt x="3607" y="2465"/>
                    <a:pt x="3607" y="2420"/>
                    <a:pt x="3584" y="2374"/>
                  </a:cubicBezTo>
                  <a:cubicBezTo>
                    <a:pt x="3561" y="2328"/>
                    <a:pt x="3539" y="2283"/>
                    <a:pt x="3516" y="2214"/>
                  </a:cubicBezTo>
                  <a:cubicBezTo>
                    <a:pt x="3447" y="2054"/>
                    <a:pt x="3333" y="1895"/>
                    <a:pt x="3242" y="1758"/>
                  </a:cubicBezTo>
                  <a:cubicBezTo>
                    <a:pt x="3196" y="1666"/>
                    <a:pt x="3128" y="1575"/>
                    <a:pt x="3082" y="1507"/>
                  </a:cubicBezTo>
                  <a:cubicBezTo>
                    <a:pt x="3014" y="1392"/>
                    <a:pt x="2945" y="1301"/>
                    <a:pt x="2877" y="1233"/>
                  </a:cubicBezTo>
                  <a:cubicBezTo>
                    <a:pt x="2808" y="1141"/>
                    <a:pt x="2717" y="1050"/>
                    <a:pt x="2626" y="982"/>
                  </a:cubicBezTo>
                  <a:lnTo>
                    <a:pt x="2580" y="959"/>
                  </a:lnTo>
                  <a:lnTo>
                    <a:pt x="2489" y="867"/>
                  </a:lnTo>
                  <a:lnTo>
                    <a:pt x="2443" y="822"/>
                  </a:lnTo>
                  <a:cubicBezTo>
                    <a:pt x="2375" y="776"/>
                    <a:pt x="2329" y="730"/>
                    <a:pt x="2260" y="685"/>
                  </a:cubicBezTo>
                  <a:lnTo>
                    <a:pt x="2238" y="685"/>
                  </a:lnTo>
                  <a:lnTo>
                    <a:pt x="2192" y="639"/>
                  </a:lnTo>
                  <a:lnTo>
                    <a:pt x="2146" y="593"/>
                  </a:lnTo>
                  <a:cubicBezTo>
                    <a:pt x="2101" y="571"/>
                    <a:pt x="2055" y="571"/>
                    <a:pt x="2032" y="548"/>
                  </a:cubicBezTo>
                  <a:cubicBezTo>
                    <a:pt x="2009" y="525"/>
                    <a:pt x="1987" y="502"/>
                    <a:pt x="1941" y="479"/>
                  </a:cubicBezTo>
                  <a:cubicBezTo>
                    <a:pt x="1918" y="479"/>
                    <a:pt x="1872" y="457"/>
                    <a:pt x="1850" y="434"/>
                  </a:cubicBezTo>
                  <a:cubicBezTo>
                    <a:pt x="1827" y="411"/>
                    <a:pt x="1827" y="411"/>
                    <a:pt x="1804" y="388"/>
                  </a:cubicBezTo>
                  <a:cubicBezTo>
                    <a:pt x="1781" y="365"/>
                    <a:pt x="1735" y="365"/>
                    <a:pt x="1713" y="342"/>
                  </a:cubicBezTo>
                  <a:cubicBezTo>
                    <a:pt x="1553" y="274"/>
                    <a:pt x="1416" y="228"/>
                    <a:pt x="1256" y="183"/>
                  </a:cubicBezTo>
                  <a:cubicBezTo>
                    <a:pt x="1188" y="160"/>
                    <a:pt x="1119" y="137"/>
                    <a:pt x="1051" y="114"/>
                  </a:cubicBezTo>
                  <a:cubicBezTo>
                    <a:pt x="959" y="114"/>
                    <a:pt x="891" y="91"/>
                    <a:pt x="800" y="91"/>
                  </a:cubicBezTo>
                  <a:cubicBezTo>
                    <a:pt x="731" y="69"/>
                    <a:pt x="663" y="46"/>
                    <a:pt x="571" y="46"/>
                  </a:cubicBezTo>
                  <a:cubicBezTo>
                    <a:pt x="549" y="23"/>
                    <a:pt x="526" y="23"/>
                    <a:pt x="480" y="23"/>
                  </a:cubicBezTo>
                  <a:cubicBezTo>
                    <a:pt x="480" y="23"/>
                    <a:pt x="480" y="0"/>
                    <a:pt x="457"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7" name="Google Shape;1347;p7"/>
            <p:cNvSpPr/>
            <p:nvPr/>
          </p:nvSpPr>
          <p:spPr>
            <a:xfrm>
              <a:off x="6604650" y="1271425"/>
              <a:ext cx="93625" cy="91325"/>
            </a:xfrm>
            <a:custGeom>
              <a:avLst/>
              <a:gdLst/>
              <a:ahLst/>
              <a:cxnLst/>
              <a:rect l="l" t="t" r="r" b="b"/>
              <a:pathLst>
                <a:path w="3745" h="3653" extrusionOk="0">
                  <a:moveTo>
                    <a:pt x="1622" y="0"/>
                  </a:moveTo>
                  <a:cubicBezTo>
                    <a:pt x="1576" y="0"/>
                    <a:pt x="1530" y="23"/>
                    <a:pt x="1507" y="69"/>
                  </a:cubicBezTo>
                  <a:cubicBezTo>
                    <a:pt x="1439" y="160"/>
                    <a:pt x="1370" y="251"/>
                    <a:pt x="1302" y="343"/>
                  </a:cubicBezTo>
                  <a:lnTo>
                    <a:pt x="1325" y="320"/>
                  </a:lnTo>
                  <a:lnTo>
                    <a:pt x="1325" y="320"/>
                  </a:lnTo>
                  <a:cubicBezTo>
                    <a:pt x="1279" y="388"/>
                    <a:pt x="1211" y="457"/>
                    <a:pt x="1165" y="548"/>
                  </a:cubicBezTo>
                  <a:cubicBezTo>
                    <a:pt x="1119" y="639"/>
                    <a:pt x="1051" y="708"/>
                    <a:pt x="1005" y="776"/>
                  </a:cubicBezTo>
                  <a:lnTo>
                    <a:pt x="960" y="845"/>
                  </a:lnTo>
                  <a:cubicBezTo>
                    <a:pt x="914" y="890"/>
                    <a:pt x="891" y="959"/>
                    <a:pt x="845" y="1005"/>
                  </a:cubicBezTo>
                  <a:cubicBezTo>
                    <a:pt x="800" y="1073"/>
                    <a:pt x="754" y="1141"/>
                    <a:pt x="731" y="1210"/>
                  </a:cubicBezTo>
                  <a:lnTo>
                    <a:pt x="640" y="1347"/>
                  </a:lnTo>
                  <a:cubicBezTo>
                    <a:pt x="572" y="1461"/>
                    <a:pt x="503" y="1552"/>
                    <a:pt x="435" y="1666"/>
                  </a:cubicBezTo>
                  <a:cubicBezTo>
                    <a:pt x="389" y="1758"/>
                    <a:pt x="343" y="1826"/>
                    <a:pt x="298" y="1918"/>
                  </a:cubicBezTo>
                  <a:cubicBezTo>
                    <a:pt x="275" y="1986"/>
                    <a:pt x="229" y="2054"/>
                    <a:pt x="184" y="2123"/>
                  </a:cubicBezTo>
                  <a:cubicBezTo>
                    <a:pt x="115" y="2237"/>
                    <a:pt x="69" y="2328"/>
                    <a:pt x="24" y="2420"/>
                  </a:cubicBezTo>
                  <a:cubicBezTo>
                    <a:pt x="1" y="2488"/>
                    <a:pt x="1" y="2557"/>
                    <a:pt x="24" y="2625"/>
                  </a:cubicBezTo>
                  <a:cubicBezTo>
                    <a:pt x="24" y="2671"/>
                    <a:pt x="47" y="2739"/>
                    <a:pt x="69" y="2785"/>
                  </a:cubicBezTo>
                  <a:lnTo>
                    <a:pt x="92" y="2808"/>
                  </a:lnTo>
                  <a:cubicBezTo>
                    <a:pt x="138" y="2876"/>
                    <a:pt x="184" y="2967"/>
                    <a:pt x="252" y="3036"/>
                  </a:cubicBezTo>
                  <a:cubicBezTo>
                    <a:pt x="298" y="3082"/>
                    <a:pt x="321" y="3127"/>
                    <a:pt x="343" y="3150"/>
                  </a:cubicBezTo>
                  <a:lnTo>
                    <a:pt x="412" y="3219"/>
                  </a:lnTo>
                  <a:cubicBezTo>
                    <a:pt x="480" y="3287"/>
                    <a:pt x="526" y="3356"/>
                    <a:pt x="594" y="3424"/>
                  </a:cubicBezTo>
                  <a:cubicBezTo>
                    <a:pt x="640" y="3470"/>
                    <a:pt x="686" y="3515"/>
                    <a:pt x="754" y="3561"/>
                  </a:cubicBezTo>
                  <a:cubicBezTo>
                    <a:pt x="777" y="3584"/>
                    <a:pt x="800" y="3607"/>
                    <a:pt x="823" y="3607"/>
                  </a:cubicBezTo>
                  <a:cubicBezTo>
                    <a:pt x="891" y="3629"/>
                    <a:pt x="914" y="3629"/>
                    <a:pt x="960" y="3629"/>
                  </a:cubicBezTo>
                  <a:cubicBezTo>
                    <a:pt x="960" y="3629"/>
                    <a:pt x="982" y="3652"/>
                    <a:pt x="982" y="3652"/>
                  </a:cubicBezTo>
                  <a:cubicBezTo>
                    <a:pt x="1005" y="3652"/>
                    <a:pt x="1005" y="3652"/>
                    <a:pt x="1005" y="3629"/>
                  </a:cubicBezTo>
                  <a:lnTo>
                    <a:pt x="1142" y="3629"/>
                  </a:lnTo>
                  <a:cubicBezTo>
                    <a:pt x="1165" y="3629"/>
                    <a:pt x="1211" y="3607"/>
                    <a:pt x="1256" y="3607"/>
                  </a:cubicBezTo>
                  <a:cubicBezTo>
                    <a:pt x="1302" y="3584"/>
                    <a:pt x="1348" y="3584"/>
                    <a:pt x="1393" y="3561"/>
                  </a:cubicBezTo>
                  <a:lnTo>
                    <a:pt x="1416" y="3538"/>
                  </a:lnTo>
                  <a:cubicBezTo>
                    <a:pt x="1462" y="3515"/>
                    <a:pt x="1507" y="3492"/>
                    <a:pt x="1530" y="3492"/>
                  </a:cubicBezTo>
                  <a:cubicBezTo>
                    <a:pt x="1576" y="3470"/>
                    <a:pt x="1622" y="3447"/>
                    <a:pt x="1644" y="3424"/>
                  </a:cubicBezTo>
                  <a:cubicBezTo>
                    <a:pt x="1713" y="3401"/>
                    <a:pt x="1758" y="3378"/>
                    <a:pt x="1827" y="3356"/>
                  </a:cubicBezTo>
                  <a:cubicBezTo>
                    <a:pt x="1873" y="3333"/>
                    <a:pt x="1918" y="3310"/>
                    <a:pt x="1964" y="3310"/>
                  </a:cubicBezTo>
                  <a:cubicBezTo>
                    <a:pt x="1964" y="3287"/>
                    <a:pt x="1987" y="3287"/>
                    <a:pt x="2010" y="3287"/>
                  </a:cubicBezTo>
                  <a:cubicBezTo>
                    <a:pt x="2055" y="3264"/>
                    <a:pt x="2101" y="3241"/>
                    <a:pt x="2147" y="3241"/>
                  </a:cubicBezTo>
                  <a:lnTo>
                    <a:pt x="2169" y="3219"/>
                  </a:lnTo>
                  <a:cubicBezTo>
                    <a:pt x="2261" y="3196"/>
                    <a:pt x="2329" y="3173"/>
                    <a:pt x="2398" y="3150"/>
                  </a:cubicBezTo>
                  <a:cubicBezTo>
                    <a:pt x="2466" y="3127"/>
                    <a:pt x="2535" y="3104"/>
                    <a:pt x="2580" y="3082"/>
                  </a:cubicBezTo>
                  <a:cubicBezTo>
                    <a:pt x="2649" y="3082"/>
                    <a:pt x="2694" y="3059"/>
                    <a:pt x="2763" y="3036"/>
                  </a:cubicBezTo>
                  <a:lnTo>
                    <a:pt x="2786" y="3013"/>
                  </a:lnTo>
                  <a:cubicBezTo>
                    <a:pt x="2808" y="3013"/>
                    <a:pt x="2854" y="2990"/>
                    <a:pt x="2877" y="2990"/>
                  </a:cubicBezTo>
                  <a:cubicBezTo>
                    <a:pt x="2923" y="2967"/>
                    <a:pt x="2968" y="2945"/>
                    <a:pt x="3037" y="2945"/>
                  </a:cubicBezTo>
                  <a:lnTo>
                    <a:pt x="3105" y="2899"/>
                  </a:lnTo>
                  <a:lnTo>
                    <a:pt x="3174" y="2876"/>
                  </a:lnTo>
                  <a:lnTo>
                    <a:pt x="3242" y="2853"/>
                  </a:lnTo>
                  <a:cubicBezTo>
                    <a:pt x="3265" y="2853"/>
                    <a:pt x="3311" y="2831"/>
                    <a:pt x="3356" y="2808"/>
                  </a:cubicBezTo>
                  <a:cubicBezTo>
                    <a:pt x="3402" y="2808"/>
                    <a:pt x="3425" y="2785"/>
                    <a:pt x="3470" y="2762"/>
                  </a:cubicBezTo>
                  <a:cubicBezTo>
                    <a:pt x="3493" y="2762"/>
                    <a:pt x="3516" y="2762"/>
                    <a:pt x="3539" y="2739"/>
                  </a:cubicBezTo>
                  <a:lnTo>
                    <a:pt x="3585" y="2739"/>
                  </a:lnTo>
                  <a:cubicBezTo>
                    <a:pt x="3630" y="2716"/>
                    <a:pt x="3676" y="2694"/>
                    <a:pt x="3699" y="2648"/>
                  </a:cubicBezTo>
                  <a:cubicBezTo>
                    <a:pt x="3744" y="2602"/>
                    <a:pt x="3744" y="2534"/>
                    <a:pt x="3721" y="2488"/>
                  </a:cubicBezTo>
                  <a:cubicBezTo>
                    <a:pt x="3721" y="2420"/>
                    <a:pt x="3653" y="2374"/>
                    <a:pt x="3607" y="2306"/>
                  </a:cubicBezTo>
                  <a:lnTo>
                    <a:pt x="3539" y="2237"/>
                  </a:lnTo>
                  <a:lnTo>
                    <a:pt x="3493" y="2169"/>
                  </a:lnTo>
                  <a:lnTo>
                    <a:pt x="3425" y="2123"/>
                  </a:lnTo>
                  <a:cubicBezTo>
                    <a:pt x="3356" y="2054"/>
                    <a:pt x="3288" y="1963"/>
                    <a:pt x="3196" y="1895"/>
                  </a:cubicBezTo>
                  <a:cubicBezTo>
                    <a:pt x="3105" y="1803"/>
                    <a:pt x="3014" y="1712"/>
                    <a:pt x="2923" y="1621"/>
                  </a:cubicBezTo>
                  <a:cubicBezTo>
                    <a:pt x="2900" y="1552"/>
                    <a:pt x="2854" y="1507"/>
                    <a:pt x="2808" y="1438"/>
                  </a:cubicBezTo>
                  <a:lnTo>
                    <a:pt x="2763" y="1393"/>
                  </a:lnTo>
                  <a:cubicBezTo>
                    <a:pt x="2740" y="1347"/>
                    <a:pt x="2718" y="1325"/>
                    <a:pt x="2673" y="1280"/>
                  </a:cubicBezTo>
                  <a:lnTo>
                    <a:pt x="2673" y="1280"/>
                  </a:lnTo>
                  <a:lnTo>
                    <a:pt x="2694" y="1301"/>
                  </a:lnTo>
                  <a:cubicBezTo>
                    <a:pt x="2626" y="1210"/>
                    <a:pt x="2557" y="1141"/>
                    <a:pt x="2512" y="1050"/>
                  </a:cubicBezTo>
                  <a:cubicBezTo>
                    <a:pt x="2443" y="982"/>
                    <a:pt x="2398" y="913"/>
                    <a:pt x="2352" y="845"/>
                  </a:cubicBezTo>
                  <a:cubicBezTo>
                    <a:pt x="2306" y="799"/>
                    <a:pt x="2261" y="731"/>
                    <a:pt x="2192" y="662"/>
                  </a:cubicBezTo>
                  <a:cubicBezTo>
                    <a:pt x="2147" y="594"/>
                    <a:pt x="2101" y="525"/>
                    <a:pt x="2032" y="480"/>
                  </a:cubicBezTo>
                  <a:cubicBezTo>
                    <a:pt x="2010" y="434"/>
                    <a:pt x="2010" y="411"/>
                    <a:pt x="1987" y="365"/>
                  </a:cubicBezTo>
                  <a:lnTo>
                    <a:pt x="1941" y="320"/>
                  </a:lnTo>
                  <a:lnTo>
                    <a:pt x="1941" y="297"/>
                  </a:lnTo>
                  <a:cubicBezTo>
                    <a:pt x="1918" y="274"/>
                    <a:pt x="1918" y="251"/>
                    <a:pt x="1895" y="228"/>
                  </a:cubicBezTo>
                  <a:cubicBezTo>
                    <a:pt x="1873" y="206"/>
                    <a:pt x="1850" y="160"/>
                    <a:pt x="1827" y="137"/>
                  </a:cubicBezTo>
                  <a:cubicBezTo>
                    <a:pt x="1804" y="137"/>
                    <a:pt x="1781" y="114"/>
                    <a:pt x="1758" y="91"/>
                  </a:cubicBezTo>
                  <a:cubicBezTo>
                    <a:pt x="1736" y="69"/>
                    <a:pt x="1736" y="69"/>
                    <a:pt x="1713" y="46"/>
                  </a:cubicBezTo>
                  <a:cubicBezTo>
                    <a:pt x="1690" y="46"/>
                    <a:pt x="1690" y="23"/>
                    <a:pt x="1667" y="23"/>
                  </a:cubicBezTo>
                  <a:cubicBezTo>
                    <a:pt x="1644" y="0"/>
                    <a:pt x="1644" y="0"/>
                    <a:pt x="1622"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8" name="Google Shape;1348;p7"/>
            <p:cNvSpPr/>
            <p:nvPr/>
          </p:nvSpPr>
          <p:spPr>
            <a:xfrm>
              <a:off x="7174725" y="817200"/>
              <a:ext cx="87900" cy="85050"/>
            </a:xfrm>
            <a:custGeom>
              <a:avLst/>
              <a:gdLst/>
              <a:ahLst/>
              <a:cxnLst/>
              <a:rect l="l" t="t" r="r" b="b"/>
              <a:pathLst>
                <a:path w="3516" h="3402" extrusionOk="0">
                  <a:moveTo>
                    <a:pt x="1918" y="0"/>
                  </a:moveTo>
                  <a:cubicBezTo>
                    <a:pt x="1826" y="0"/>
                    <a:pt x="1758" y="0"/>
                    <a:pt x="1690" y="23"/>
                  </a:cubicBezTo>
                  <a:lnTo>
                    <a:pt x="1644" y="23"/>
                  </a:lnTo>
                  <a:cubicBezTo>
                    <a:pt x="1553" y="46"/>
                    <a:pt x="1484" y="46"/>
                    <a:pt x="1393" y="69"/>
                  </a:cubicBezTo>
                  <a:cubicBezTo>
                    <a:pt x="1301" y="92"/>
                    <a:pt x="1210" y="114"/>
                    <a:pt x="1142" y="137"/>
                  </a:cubicBezTo>
                  <a:cubicBezTo>
                    <a:pt x="1073" y="183"/>
                    <a:pt x="982" y="229"/>
                    <a:pt x="913" y="251"/>
                  </a:cubicBezTo>
                  <a:lnTo>
                    <a:pt x="868" y="297"/>
                  </a:lnTo>
                  <a:cubicBezTo>
                    <a:pt x="776" y="343"/>
                    <a:pt x="685" y="388"/>
                    <a:pt x="617" y="434"/>
                  </a:cubicBezTo>
                  <a:cubicBezTo>
                    <a:pt x="571" y="457"/>
                    <a:pt x="503" y="502"/>
                    <a:pt x="457" y="525"/>
                  </a:cubicBezTo>
                  <a:lnTo>
                    <a:pt x="388" y="571"/>
                  </a:lnTo>
                  <a:cubicBezTo>
                    <a:pt x="343" y="617"/>
                    <a:pt x="297" y="639"/>
                    <a:pt x="252" y="685"/>
                  </a:cubicBezTo>
                  <a:lnTo>
                    <a:pt x="229" y="685"/>
                  </a:lnTo>
                  <a:cubicBezTo>
                    <a:pt x="160" y="754"/>
                    <a:pt x="92" y="799"/>
                    <a:pt x="69" y="868"/>
                  </a:cubicBezTo>
                  <a:cubicBezTo>
                    <a:pt x="46" y="890"/>
                    <a:pt x="0" y="936"/>
                    <a:pt x="23" y="1005"/>
                  </a:cubicBezTo>
                  <a:cubicBezTo>
                    <a:pt x="46" y="1027"/>
                    <a:pt x="46" y="1050"/>
                    <a:pt x="69" y="1073"/>
                  </a:cubicBezTo>
                  <a:cubicBezTo>
                    <a:pt x="92" y="1096"/>
                    <a:pt x="92" y="1096"/>
                    <a:pt x="115" y="1119"/>
                  </a:cubicBezTo>
                  <a:cubicBezTo>
                    <a:pt x="137" y="1142"/>
                    <a:pt x="183" y="1164"/>
                    <a:pt x="206" y="1164"/>
                  </a:cubicBezTo>
                  <a:cubicBezTo>
                    <a:pt x="252" y="1187"/>
                    <a:pt x="274" y="1210"/>
                    <a:pt x="297" y="1233"/>
                  </a:cubicBezTo>
                  <a:cubicBezTo>
                    <a:pt x="320" y="1256"/>
                    <a:pt x="366" y="1256"/>
                    <a:pt x="411" y="1278"/>
                  </a:cubicBezTo>
                  <a:lnTo>
                    <a:pt x="457" y="1324"/>
                  </a:lnTo>
                  <a:lnTo>
                    <a:pt x="503" y="1370"/>
                  </a:lnTo>
                  <a:lnTo>
                    <a:pt x="525" y="1370"/>
                  </a:lnTo>
                  <a:cubicBezTo>
                    <a:pt x="594" y="1415"/>
                    <a:pt x="640" y="1461"/>
                    <a:pt x="708" y="1507"/>
                  </a:cubicBezTo>
                  <a:lnTo>
                    <a:pt x="754" y="1552"/>
                  </a:lnTo>
                  <a:lnTo>
                    <a:pt x="845" y="1644"/>
                  </a:lnTo>
                  <a:lnTo>
                    <a:pt x="891" y="1667"/>
                  </a:lnTo>
                  <a:cubicBezTo>
                    <a:pt x="982" y="1735"/>
                    <a:pt x="1073" y="1826"/>
                    <a:pt x="1142" y="1918"/>
                  </a:cubicBezTo>
                  <a:cubicBezTo>
                    <a:pt x="1210" y="1986"/>
                    <a:pt x="1279" y="2077"/>
                    <a:pt x="1347" y="2192"/>
                  </a:cubicBezTo>
                  <a:cubicBezTo>
                    <a:pt x="1393" y="2260"/>
                    <a:pt x="1461" y="2351"/>
                    <a:pt x="1507" y="2443"/>
                  </a:cubicBezTo>
                  <a:cubicBezTo>
                    <a:pt x="1598" y="2580"/>
                    <a:pt x="1712" y="2739"/>
                    <a:pt x="1781" y="2899"/>
                  </a:cubicBezTo>
                  <a:cubicBezTo>
                    <a:pt x="1804" y="2968"/>
                    <a:pt x="1826" y="3013"/>
                    <a:pt x="1849" y="3059"/>
                  </a:cubicBezTo>
                  <a:cubicBezTo>
                    <a:pt x="1872" y="3105"/>
                    <a:pt x="1872" y="3150"/>
                    <a:pt x="1895" y="3219"/>
                  </a:cubicBezTo>
                  <a:lnTo>
                    <a:pt x="1895" y="3241"/>
                  </a:lnTo>
                  <a:cubicBezTo>
                    <a:pt x="1895" y="3264"/>
                    <a:pt x="1895" y="3264"/>
                    <a:pt x="1895" y="3287"/>
                  </a:cubicBezTo>
                  <a:cubicBezTo>
                    <a:pt x="1918" y="3310"/>
                    <a:pt x="1918" y="3333"/>
                    <a:pt x="1941" y="3356"/>
                  </a:cubicBezTo>
                  <a:cubicBezTo>
                    <a:pt x="1963" y="3378"/>
                    <a:pt x="2009" y="3401"/>
                    <a:pt x="2055" y="3401"/>
                  </a:cubicBezTo>
                  <a:cubicBezTo>
                    <a:pt x="2169" y="3378"/>
                    <a:pt x="2237" y="3333"/>
                    <a:pt x="2306" y="3264"/>
                  </a:cubicBezTo>
                  <a:lnTo>
                    <a:pt x="2329" y="3241"/>
                  </a:lnTo>
                  <a:lnTo>
                    <a:pt x="2374" y="3196"/>
                  </a:lnTo>
                  <a:cubicBezTo>
                    <a:pt x="2443" y="3150"/>
                    <a:pt x="2488" y="3127"/>
                    <a:pt x="2534" y="3082"/>
                  </a:cubicBezTo>
                  <a:cubicBezTo>
                    <a:pt x="2625" y="3013"/>
                    <a:pt x="2694" y="2945"/>
                    <a:pt x="2762" y="2876"/>
                  </a:cubicBezTo>
                  <a:lnTo>
                    <a:pt x="2785" y="2853"/>
                  </a:lnTo>
                  <a:cubicBezTo>
                    <a:pt x="2854" y="2785"/>
                    <a:pt x="2899" y="2739"/>
                    <a:pt x="2945" y="2694"/>
                  </a:cubicBezTo>
                  <a:cubicBezTo>
                    <a:pt x="2968" y="2648"/>
                    <a:pt x="2991" y="2625"/>
                    <a:pt x="3036" y="2602"/>
                  </a:cubicBezTo>
                  <a:cubicBezTo>
                    <a:pt x="3036" y="2580"/>
                    <a:pt x="3059" y="2534"/>
                    <a:pt x="3082" y="2511"/>
                  </a:cubicBezTo>
                  <a:cubicBezTo>
                    <a:pt x="3150" y="2443"/>
                    <a:pt x="3196" y="2351"/>
                    <a:pt x="3242" y="2260"/>
                  </a:cubicBezTo>
                  <a:cubicBezTo>
                    <a:pt x="3287" y="2214"/>
                    <a:pt x="3310" y="2192"/>
                    <a:pt x="3333" y="2146"/>
                  </a:cubicBezTo>
                  <a:cubicBezTo>
                    <a:pt x="3333" y="2123"/>
                    <a:pt x="3356" y="2100"/>
                    <a:pt x="3356" y="2077"/>
                  </a:cubicBezTo>
                  <a:cubicBezTo>
                    <a:pt x="3379" y="2055"/>
                    <a:pt x="3379" y="2009"/>
                    <a:pt x="3401" y="1986"/>
                  </a:cubicBezTo>
                  <a:lnTo>
                    <a:pt x="3401" y="1963"/>
                  </a:lnTo>
                  <a:cubicBezTo>
                    <a:pt x="3424" y="1940"/>
                    <a:pt x="3424" y="1895"/>
                    <a:pt x="3424" y="1872"/>
                  </a:cubicBezTo>
                  <a:lnTo>
                    <a:pt x="3447" y="1826"/>
                  </a:lnTo>
                  <a:lnTo>
                    <a:pt x="3470" y="1712"/>
                  </a:lnTo>
                  <a:lnTo>
                    <a:pt x="3493" y="1667"/>
                  </a:lnTo>
                  <a:cubicBezTo>
                    <a:pt x="3493" y="1598"/>
                    <a:pt x="3516" y="1530"/>
                    <a:pt x="3516" y="1461"/>
                  </a:cubicBezTo>
                  <a:cubicBezTo>
                    <a:pt x="3516" y="1415"/>
                    <a:pt x="3516" y="1393"/>
                    <a:pt x="3516" y="1347"/>
                  </a:cubicBezTo>
                  <a:cubicBezTo>
                    <a:pt x="3493" y="1256"/>
                    <a:pt x="3470" y="1164"/>
                    <a:pt x="3447" y="1073"/>
                  </a:cubicBezTo>
                  <a:cubicBezTo>
                    <a:pt x="3447" y="1005"/>
                    <a:pt x="3401" y="913"/>
                    <a:pt x="3356" y="822"/>
                  </a:cubicBezTo>
                  <a:cubicBezTo>
                    <a:pt x="3310" y="754"/>
                    <a:pt x="3264" y="685"/>
                    <a:pt x="3196" y="617"/>
                  </a:cubicBezTo>
                  <a:cubicBezTo>
                    <a:pt x="3150" y="594"/>
                    <a:pt x="3127" y="548"/>
                    <a:pt x="3082" y="525"/>
                  </a:cubicBezTo>
                  <a:lnTo>
                    <a:pt x="3036" y="502"/>
                  </a:lnTo>
                  <a:cubicBezTo>
                    <a:pt x="3013" y="480"/>
                    <a:pt x="2968" y="434"/>
                    <a:pt x="2945" y="411"/>
                  </a:cubicBezTo>
                  <a:lnTo>
                    <a:pt x="2876" y="343"/>
                  </a:lnTo>
                  <a:cubicBezTo>
                    <a:pt x="2808" y="297"/>
                    <a:pt x="2739" y="251"/>
                    <a:pt x="2648" y="206"/>
                  </a:cubicBezTo>
                  <a:cubicBezTo>
                    <a:pt x="2580" y="160"/>
                    <a:pt x="2488" y="137"/>
                    <a:pt x="2443" y="114"/>
                  </a:cubicBezTo>
                  <a:cubicBezTo>
                    <a:pt x="2351" y="92"/>
                    <a:pt x="2283" y="46"/>
                    <a:pt x="2192" y="23"/>
                  </a:cubicBezTo>
                  <a:cubicBezTo>
                    <a:pt x="2123" y="0"/>
                    <a:pt x="2009" y="0"/>
                    <a:pt x="1941" y="0"/>
                  </a:cubicBezTo>
                  <a:close/>
                </a:path>
              </a:pathLst>
            </a:custGeom>
            <a:solidFill>
              <a:srgbClr val="49A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9" name="Google Shape;1349;p7"/>
            <p:cNvSpPr/>
            <p:nvPr/>
          </p:nvSpPr>
          <p:spPr>
            <a:xfrm>
              <a:off x="6876850" y="972400"/>
              <a:ext cx="170075" cy="192325"/>
            </a:xfrm>
            <a:custGeom>
              <a:avLst/>
              <a:gdLst/>
              <a:ahLst/>
              <a:cxnLst/>
              <a:rect l="l" t="t" r="r" b="b"/>
              <a:pathLst>
                <a:path w="6803" h="7693" extrusionOk="0">
                  <a:moveTo>
                    <a:pt x="1256" y="1"/>
                  </a:moveTo>
                  <a:cubicBezTo>
                    <a:pt x="1233" y="1"/>
                    <a:pt x="1188" y="24"/>
                    <a:pt x="1165" y="46"/>
                  </a:cubicBezTo>
                  <a:cubicBezTo>
                    <a:pt x="1142" y="69"/>
                    <a:pt x="1119" y="92"/>
                    <a:pt x="1119" y="92"/>
                  </a:cubicBezTo>
                  <a:cubicBezTo>
                    <a:pt x="1073" y="115"/>
                    <a:pt x="1051" y="138"/>
                    <a:pt x="1028" y="161"/>
                  </a:cubicBezTo>
                  <a:cubicBezTo>
                    <a:pt x="982" y="183"/>
                    <a:pt x="936" y="206"/>
                    <a:pt x="891" y="229"/>
                  </a:cubicBezTo>
                  <a:cubicBezTo>
                    <a:pt x="868" y="275"/>
                    <a:pt x="845" y="297"/>
                    <a:pt x="800" y="320"/>
                  </a:cubicBezTo>
                  <a:cubicBezTo>
                    <a:pt x="777" y="320"/>
                    <a:pt x="754" y="343"/>
                    <a:pt x="708" y="366"/>
                  </a:cubicBezTo>
                  <a:lnTo>
                    <a:pt x="663" y="412"/>
                  </a:lnTo>
                  <a:lnTo>
                    <a:pt x="617" y="457"/>
                  </a:lnTo>
                  <a:cubicBezTo>
                    <a:pt x="548" y="480"/>
                    <a:pt x="503" y="526"/>
                    <a:pt x="457" y="549"/>
                  </a:cubicBezTo>
                  <a:cubicBezTo>
                    <a:pt x="389" y="594"/>
                    <a:pt x="343" y="640"/>
                    <a:pt x="297" y="686"/>
                  </a:cubicBezTo>
                  <a:lnTo>
                    <a:pt x="252" y="731"/>
                  </a:lnTo>
                  <a:cubicBezTo>
                    <a:pt x="229" y="754"/>
                    <a:pt x="206" y="777"/>
                    <a:pt x="183" y="777"/>
                  </a:cubicBezTo>
                  <a:lnTo>
                    <a:pt x="183" y="800"/>
                  </a:lnTo>
                  <a:lnTo>
                    <a:pt x="160" y="800"/>
                  </a:lnTo>
                  <a:lnTo>
                    <a:pt x="115" y="845"/>
                  </a:lnTo>
                  <a:cubicBezTo>
                    <a:pt x="46" y="914"/>
                    <a:pt x="1" y="982"/>
                    <a:pt x="23" y="1051"/>
                  </a:cubicBezTo>
                  <a:cubicBezTo>
                    <a:pt x="1" y="1096"/>
                    <a:pt x="1" y="1142"/>
                    <a:pt x="23" y="1165"/>
                  </a:cubicBezTo>
                  <a:lnTo>
                    <a:pt x="46" y="1233"/>
                  </a:lnTo>
                  <a:lnTo>
                    <a:pt x="92" y="1302"/>
                  </a:lnTo>
                  <a:cubicBezTo>
                    <a:pt x="92" y="1302"/>
                    <a:pt x="115" y="1325"/>
                    <a:pt x="115" y="1347"/>
                  </a:cubicBezTo>
                  <a:lnTo>
                    <a:pt x="138" y="1393"/>
                  </a:lnTo>
                  <a:lnTo>
                    <a:pt x="206" y="1530"/>
                  </a:lnTo>
                  <a:lnTo>
                    <a:pt x="297" y="1667"/>
                  </a:lnTo>
                  <a:cubicBezTo>
                    <a:pt x="343" y="1758"/>
                    <a:pt x="389" y="1850"/>
                    <a:pt x="434" y="1964"/>
                  </a:cubicBezTo>
                  <a:cubicBezTo>
                    <a:pt x="480" y="2009"/>
                    <a:pt x="503" y="2078"/>
                    <a:pt x="526" y="2146"/>
                  </a:cubicBezTo>
                  <a:cubicBezTo>
                    <a:pt x="594" y="2260"/>
                    <a:pt x="663" y="2352"/>
                    <a:pt x="754" y="2489"/>
                  </a:cubicBezTo>
                  <a:lnTo>
                    <a:pt x="800" y="2557"/>
                  </a:lnTo>
                  <a:cubicBezTo>
                    <a:pt x="868" y="2671"/>
                    <a:pt x="936" y="2763"/>
                    <a:pt x="1028" y="2854"/>
                  </a:cubicBezTo>
                  <a:lnTo>
                    <a:pt x="1119" y="2991"/>
                  </a:lnTo>
                  <a:cubicBezTo>
                    <a:pt x="1233" y="3151"/>
                    <a:pt x="1324" y="3265"/>
                    <a:pt x="1439" y="3402"/>
                  </a:cubicBezTo>
                  <a:lnTo>
                    <a:pt x="1461" y="3425"/>
                  </a:lnTo>
                  <a:lnTo>
                    <a:pt x="1484" y="3470"/>
                  </a:lnTo>
                  <a:lnTo>
                    <a:pt x="1621" y="3653"/>
                  </a:lnTo>
                  <a:lnTo>
                    <a:pt x="1690" y="3721"/>
                  </a:lnTo>
                  <a:lnTo>
                    <a:pt x="1804" y="3858"/>
                  </a:lnTo>
                  <a:lnTo>
                    <a:pt x="1895" y="3995"/>
                  </a:lnTo>
                  <a:lnTo>
                    <a:pt x="1941" y="4041"/>
                  </a:lnTo>
                  <a:cubicBezTo>
                    <a:pt x="2123" y="4269"/>
                    <a:pt x="2306" y="4497"/>
                    <a:pt x="2489" y="4703"/>
                  </a:cubicBezTo>
                  <a:lnTo>
                    <a:pt x="2580" y="4817"/>
                  </a:lnTo>
                  <a:lnTo>
                    <a:pt x="2671" y="4908"/>
                  </a:lnTo>
                  <a:cubicBezTo>
                    <a:pt x="2831" y="5091"/>
                    <a:pt x="3014" y="5296"/>
                    <a:pt x="3173" y="5524"/>
                  </a:cubicBezTo>
                  <a:cubicBezTo>
                    <a:pt x="3242" y="5593"/>
                    <a:pt x="3287" y="5661"/>
                    <a:pt x="3356" y="5730"/>
                  </a:cubicBezTo>
                  <a:lnTo>
                    <a:pt x="3447" y="5821"/>
                  </a:lnTo>
                  <a:lnTo>
                    <a:pt x="3493" y="5890"/>
                  </a:lnTo>
                  <a:lnTo>
                    <a:pt x="3516" y="5935"/>
                  </a:lnTo>
                  <a:cubicBezTo>
                    <a:pt x="3630" y="6049"/>
                    <a:pt x="3744" y="6186"/>
                    <a:pt x="3881" y="6323"/>
                  </a:cubicBezTo>
                  <a:lnTo>
                    <a:pt x="4155" y="6597"/>
                  </a:lnTo>
                  <a:cubicBezTo>
                    <a:pt x="4315" y="6757"/>
                    <a:pt x="4474" y="6917"/>
                    <a:pt x="4634" y="7099"/>
                  </a:cubicBezTo>
                  <a:cubicBezTo>
                    <a:pt x="4748" y="7214"/>
                    <a:pt x="4862" y="7305"/>
                    <a:pt x="4977" y="7419"/>
                  </a:cubicBezTo>
                  <a:cubicBezTo>
                    <a:pt x="4999" y="7465"/>
                    <a:pt x="5045" y="7510"/>
                    <a:pt x="5091" y="7533"/>
                  </a:cubicBezTo>
                  <a:cubicBezTo>
                    <a:pt x="5113" y="7556"/>
                    <a:pt x="5136" y="7579"/>
                    <a:pt x="5159" y="7602"/>
                  </a:cubicBezTo>
                  <a:cubicBezTo>
                    <a:pt x="5205" y="7624"/>
                    <a:pt x="5228" y="7647"/>
                    <a:pt x="5273" y="7670"/>
                  </a:cubicBezTo>
                  <a:cubicBezTo>
                    <a:pt x="5296" y="7670"/>
                    <a:pt x="5319" y="7693"/>
                    <a:pt x="5342" y="7693"/>
                  </a:cubicBezTo>
                  <a:cubicBezTo>
                    <a:pt x="5365" y="7693"/>
                    <a:pt x="5387" y="7670"/>
                    <a:pt x="5433" y="7670"/>
                  </a:cubicBezTo>
                  <a:lnTo>
                    <a:pt x="5456" y="7647"/>
                  </a:lnTo>
                  <a:cubicBezTo>
                    <a:pt x="5456" y="7647"/>
                    <a:pt x="5479" y="7624"/>
                    <a:pt x="5502" y="7602"/>
                  </a:cubicBezTo>
                  <a:lnTo>
                    <a:pt x="5524" y="7579"/>
                  </a:lnTo>
                  <a:cubicBezTo>
                    <a:pt x="5547" y="7556"/>
                    <a:pt x="5593" y="7533"/>
                    <a:pt x="5616" y="7510"/>
                  </a:cubicBezTo>
                  <a:cubicBezTo>
                    <a:pt x="5661" y="7487"/>
                    <a:pt x="5707" y="7487"/>
                    <a:pt x="5753" y="7487"/>
                  </a:cubicBezTo>
                  <a:lnTo>
                    <a:pt x="5775" y="7465"/>
                  </a:lnTo>
                  <a:cubicBezTo>
                    <a:pt x="5798" y="7465"/>
                    <a:pt x="5821" y="7442"/>
                    <a:pt x="5821" y="7442"/>
                  </a:cubicBezTo>
                  <a:cubicBezTo>
                    <a:pt x="5867" y="7396"/>
                    <a:pt x="5867" y="7373"/>
                    <a:pt x="5890" y="7373"/>
                  </a:cubicBezTo>
                  <a:lnTo>
                    <a:pt x="5935" y="7328"/>
                  </a:lnTo>
                  <a:cubicBezTo>
                    <a:pt x="6004" y="7282"/>
                    <a:pt x="6049" y="7236"/>
                    <a:pt x="6095" y="7191"/>
                  </a:cubicBezTo>
                  <a:cubicBezTo>
                    <a:pt x="6118" y="7191"/>
                    <a:pt x="6141" y="7168"/>
                    <a:pt x="6141" y="7168"/>
                  </a:cubicBezTo>
                  <a:lnTo>
                    <a:pt x="6163" y="7145"/>
                  </a:lnTo>
                  <a:lnTo>
                    <a:pt x="6209" y="7099"/>
                  </a:lnTo>
                  <a:lnTo>
                    <a:pt x="6255" y="7077"/>
                  </a:lnTo>
                  <a:lnTo>
                    <a:pt x="6278" y="7054"/>
                  </a:lnTo>
                  <a:lnTo>
                    <a:pt x="6300" y="7031"/>
                  </a:lnTo>
                  <a:lnTo>
                    <a:pt x="6346" y="7008"/>
                  </a:lnTo>
                  <a:cubicBezTo>
                    <a:pt x="6415" y="6940"/>
                    <a:pt x="6483" y="6894"/>
                    <a:pt x="6551" y="6871"/>
                  </a:cubicBezTo>
                  <a:cubicBezTo>
                    <a:pt x="6620" y="6848"/>
                    <a:pt x="6666" y="6826"/>
                    <a:pt x="6711" y="6780"/>
                  </a:cubicBezTo>
                  <a:cubicBezTo>
                    <a:pt x="6803" y="6711"/>
                    <a:pt x="6803" y="6574"/>
                    <a:pt x="6734" y="6506"/>
                  </a:cubicBezTo>
                  <a:cubicBezTo>
                    <a:pt x="6711" y="6460"/>
                    <a:pt x="6666" y="6415"/>
                    <a:pt x="6620" y="6369"/>
                  </a:cubicBezTo>
                  <a:cubicBezTo>
                    <a:pt x="6529" y="6278"/>
                    <a:pt x="6415" y="6186"/>
                    <a:pt x="6323" y="6118"/>
                  </a:cubicBezTo>
                  <a:lnTo>
                    <a:pt x="6255" y="6049"/>
                  </a:lnTo>
                  <a:cubicBezTo>
                    <a:pt x="6141" y="5958"/>
                    <a:pt x="6004" y="5844"/>
                    <a:pt x="5890" y="5730"/>
                  </a:cubicBezTo>
                  <a:cubicBezTo>
                    <a:pt x="5821" y="5661"/>
                    <a:pt x="5753" y="5593"/>
                    <a:pt x="5684" y="5547"/>
                  </a:cubicBezTo>
                  <a:cubicBezTo>
                    <a:pt x="5638" y="5479"/>
                    <a:pt x="5547" y="5410"/>
                    <a:pt x="5479" y="5319"/>
                  </a:cubicBezTo>
                  <a:cubicBezTo>
                    <a:pt x="5456" y="5296"/>
                    <a:pt x="5433" y="5273"/>
                    <a:pt x="5410" y="5273"/>
                  </a:cubicBezTo>
                  <a:lnTo>
                    <a:pt x="5342" y="5205"/>
                  </a:lnTo>
                  <a:lnTo>
                    <a:pt x="5273" y="5159"/>
                  </a:lnTo>
                  <a:cubicBezTo>
                    <a:pt x="5205" y="5068"/>
                    <a:pt x="5136" y="4999"/>
                    <a:pt x="5068" y="4931"/>
                  </a:cubicBezTo>
                  <a:lnTo>
                    <a:pt x="5022" y="4885"/>
                  </a:lnTo>
                  <a:lnTo>
                    <a:pt x="4862" y="4703"/>
                  </a:lnTo>
                  <a:cubicBezTo>
                    <a:pt x="4566" y="4406"/>
                    <a:pt x="4292" y="4086"/>
                    <a:pt x="4041" y="3767"/>
                  </a:cubicBezTo>
                  <a:cubicBezTo>
                    <a:pt x="3835" y="3516"/>
                    <a:pt x="3653" y="3310"/>
                    <a:pt x="3516" y="3105"/>
                  </a:cubicBezTo>
                  <a:lnTo>
                    <a:pt x="3516" y="3151"/>
                  </a:lnTo>
                  <a:lnTo>
                    <a:pt x="3447" y="3037"/>
                  </a:lnTo>
                  <a:cubicBezTo>
                    <a:pt x="3356" y="2922"/>
                    <a:pt x="3287" y="2785"/>
                    <a:pt x="3196" y="2671"/>
                  </a:cubicBezTo>
                  <a:lnTo>
                    <a:pt x="3173" y="2626"/>
                  </a:lnTo>
                  <a:lnTo>
                    <a:pt x="3151" y="2580"/>
                  </a:lnTo>
                  <a:lnTo>
                    <a:pt x="3036" y="2420"/>
                  </a:lnTo>
                  <a:cubicBezTo>
                    <a:pt x="3014" y="2375"/>
                    <a:pt x="2968" y="2352"/>
                    <a:pt x="2922" y="2352"/>
                  </a:cubicBezTo>
                  <a:cubicBezTo>
                    <a:pt x="2762" y="2146"/>
                    <a:pt x="2603" y="1941"/>
                    <a:pt x="2466" y="1735"/>
                  </a:cubicBezTo>
                  <a:lnTo>
                    <a:pt x="2374" y="1621"/>
                  </a:lnTo>
                  <a:cubicBezTo>
                    <a:pt x="2306" y="1507"/>
                    <a:pt x="2215" y="1416"/>
                    <a:pt x="2146" y="1302"/>
                  </a:cubicBezTo>
                  <a:cubicBezTo>
                    <a:pt x="2055" y="1165"/>
                    <a:pt x="1964" y="1028"/>
                    <a:pt x="1872" y="868"/>
                  </a:cubicBezTo>
                  <a:cubicBezTo>
                    <a:pt x="1827" y="800"/>
                    <a:pt x="1781" y="731"/>
                    <a:pt x="1758" y="663"/>
                  </a:cubicBezTo>
                  <a:lnTo>
                    <a:pt x="1735" y="617"/>
                  </a:lnTo>
                  <a:lnTo>
                    <a:pt x="1713" y="594"/>
                  </a:lnTo>
                  <a:cubicBezTo>
                    <a:pt x="1690" y="549"/>
                    <a:pt x="1667" y="503"/>
                    <a:pt x="1644" y="457"/>
                  </a:cubicBezTo>
                  <a:lnTo>
                    <a:pt x="1598" y="412"/>
                  </a:lnTo>
                  <a:lnTo>
                    <a:pt x="1598" y="389"/>
                  </a:lnTo>
                  <a:lnTo>
                    <a:pt x="1576" y="366"/>
                  </a:lnTo>
                  <a:cubicBezTo>
                    <a:pt x="1553" y="320"/>
                    <a:pt x="1553" y="297"/>
                    <a:pt x="1530" y="252"/>
                  </a:cubicBezTo>
                  <a:cubicBezTo>
                    <a:pt x="1461" y="161"/>
                    <a:pt x="1416" y="115"/>
                    <a:pt x="1370" y="46"/>
                  </a:cubicBezTo>
                  <a:cubicBezTo>
                    <a:pt x="1324" y="24"/>
                    <a:pt x="1302" y="1"/>
                    <a:pt x="1256" y="1"/>
                  </a:cubicBezTo>
                  <a:close/>
                </a:path>
              </a:pathLst>
            </a:custGeom>
            <a:solidFill>
              <a:srgbClr val="49A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0" name="Google Shape;1350;p7"/>
            <p:cNvSpPr/>
            <p:nvPr/>
          </p:nvSpPr>
          <p:spPr>
            <a:xfrm>
              <a:off x="6909375" y="834325"/>
              <a:ext cx="228850" cy="152650"/>
            </a:xfrm>
            <a:custGeom>
              <a:avLst/>
              <a:gdLst/>
              <a:ahLst/>
              <a:cxnLst/>
              <a:rect l="l" t="t" r="r" b="b"/>
              <a:pathLst>
                <a:path w="9154" h="6106" extrusionOk="0">
                  <a:moveTo>
                    <a:pt x="7510" y="936"/>
                  </a:moveTo>
                  <a:cubicBezTo>
                    <a:pt x="7442" y="982"/>
                    <a:pt x="7373" y="1004"/>
                    <a:pt x="7328" y="1027"/>
                  </a:cubicBezTo>
                  <a:cubicBezTo>
                    <a:pt x="7191" y="1096"/>
                    <a:pt x="7054" y="1164"/>
                    <a:pt x="6917" y="1233"/>
                  </a:cubicBezTo>
                  <a:cubicBezTo>
                    <a:pt x="6917" y="1210"/>
                    <a:pt x="6917" y="1210"/>
                    <a:pt x="6917" y="1210"/>
                  </a:cubicBezTo>
                  <a:cubicBezTo>
                    <a:pt x="7031" y="1164"/>
                    <a:pt x="7122" y="1118"/>
                    <a:pt x="7236" y="1050"/>
                  </a:cubicBezTo>
                  <a:cubicBezTo>
                    <a:pt x="7328" y="1027"/>
                    <a:pt x="7419" y="982"/>
                    <a:pt x="7487" y="936"/>
                  </a:cubicBezTo>
                  <a:close/>
                  <a:moveTo>
                    <a:pt x="8400" y="0"/>
                  </a:moveTo>
                  <a:cubicBezTo>
                    <a:pt x="8378" y="0"/>
                    <a:pt x="8332" y="23"/>
                    <a:pt x="8286" y="23"/>
                  </a:cubicBezTo>
                  <a:cubicBezTo>
                    <a:pt x="8195" y="23"/>
                    <a:pt x="8081" y="46"/>
                    <a:pt x="7990" y="69"/>
                  </a:cubicBezTo>
                  <a:lnTo>
                    <a:pt x="7944" y="69"/>
                  </a:lnTo>
                  <a:cubicBezTo>
                    <a:pt x="7738" y="114"/>
                    <a:pt x="7533" y="183"/>
                    <a:pt x="7350" y="274"/>
                  </a:cubicBezTo>
                  <a:cubicBezTo>
                    <a:pt x="7259" y="297"/>
                    <a:pt x="7168" y="342"/>
                    <a:pt x="7099" y="365"/>
                  </a:cubicBezTo>
                  <a:cubicBezTo>
                    <a:pt x="7031" y="388"/>
                    <a:pt x="6985" y="411"/>
                    <a:pt x="6940" y="434"/>
                  </a:cubicBezTo>
                  <a:cubicBezTo>
                    <a:pt x="6848" y="457"/>
                    <a:pt x="6757" y="502"/>
                    <a:pt x="6666" y="525"/>
                  </a:cubicBezTo>
                  <a:cubicBezTo>
                    <a:pt x="6620" y="548"/>
                    <a:pt x="6574" y="571"/>
                    <a:pt x="6529" y="593"/>
                  </a:cubicBezTo>
                  <a:cubicBezTo>
                    <a:pt x="6483" y="616"/>
                    <a:pt x="6437" y="616"/>
                    <a:pt x="6392" y="639"/>
                  </a:cubicBezTo>
                  <a:cubicBezTo>
                    <a:pt x="6300" y="685"/>
                    <a:pt x="6186" y="730"/>
                    <a:pt x="6095" y="776"/>
                  </a:cubicBezTo>
                  <a:cubicBezTo>
                    <a:pt x="5981" y="845"/>
                    <a:pt x="5890" y="913"/>
                    <a:pt x="5775" y="959"/>
                  </a:cubicBezTo>
                  <a:cubicBezTo>
                    <a:pt x="5684" y="1004"/>
                    <a:pt x="5593" y="1073"/>
                    <a:pt x="5524" y="1118"/>
                  </a:cubicBezTo>
                  <a:cubicBezTo>
                    <a:pt x="5433" y="1164"/>
                    <a:pt x="5365" y="1210"/>
                    <a:pt x="5296" y="1278"/>
                  </a:cubicBezTo>
                  <a:cubicBezTo>
                    <a:pt x="5250" y="1301"/>
                    <a:pt x="5228" y="1347"/>
                    <a:pt x="5205" y="1392"/>
                  </a:cubicBezTo>
                  <a:cubicBezTo>
                    <a:pt x="5114" y="1438"/>
                    <a:pt x="5022" y="1507"/>
                    <a:pt x="4931" y="1552"/>
                  </a:cubicBezTo>
                  <a:cubicBezTo>
                    <a:pt x="4748" y="1643"/>
                    <a:pt x="4589" y="1758"/>
                    <a:pt x="4429" y="1872"/>
                  </a:cubicBezTo>
                  <a:cubicBezTo>
                    <a:pt x="4269" y="1963"/>
                    <a:pt x="4109" y="2054"/>
                    <a:pt x="3949" y="2168"/>
                  </a:cubicBezTo>
                  <a:cubicBezTo>
                    <a:pt x="3881" y="2214"/>
                    <a:pt x="3812" y="2260"/>
                    <a:pt x="3744" y="2305"/>
                  </a:cubicBezTo>
                  <a:cubicBezTo>
                    <a:pt x="3653" y="2374"/>
                    <a:pt x="3561" y="2442"/>
                    <a:pt x="3493" y="2511"/>
                  </a:cubicBezTo>
                  <a:cubicBezTo>
                    <a:pt x="3470" y="2534"/>
                    <a:pt x="3470" y="2556"/>
                    <a:pt x="3470" y="2579"/>
                  </a:cubicBezTo>
                  <a:cubicBezTo>
                    <a:pt x="3333" y="2671"/>
                    <a:pt x="3196" y="2762"/>
                    <a:pt x="3059" y="2853"/>
                  </a:cubicBezTo>
                  <a:cubicBezTo>
                    <a:pt x="2877" y="2990"/>
                    <a:pt x="2717" y="3104"/>
                    <a:pt x="2557" y="3241"/>
                  </a:cubicBezTo>
                  <a:cubicBezTo>
                    <a:pt x="2374" y="3378"/>
                    <a:pt x="2215" y="3515"/>
                    <a:pt x="2055" y="3652"/>
                  </a:cubicBezTo>
                  <a:cubicBezTo>
                    <a:pt x="1895" y="3789"/>
                    <a:pt x="1735" y="3926"/>
                    <a:pt x="1576" y="4063"/>
                  </a:cubicBezTo>
                  <a:cubicBezTo>
                    <a:pt x="1530" y="4086"/>
                    <a:pt x="1507" y="4131"/>
                    <a:pt x="1507" y="4154"/>
                  </a:cubicBezTo>
                  <a:cubicBezTo>
                    <a:pt x="1370" y="4268"/>
                    <a:pt x="1233" y="4360"/>
                    <a:pt x="1096" y="4474"/>
                  </a:cubicBezTo>
                  <a:cubicBezTo>
                    <a:pt x="937" y="4611"/>
                    <a:pt x="777" y="4748"/>
                    <a:pt x="617" y="4885"/>
                  </a:cubicBezTo>
                  <a:cubicBezTo>
                    <a:pt x="526" y="4953"/>
                    <a:pt x="457" y="5022"/>
                    <a:pt x="389" y="5090"/>
                  </a:cubicBezTo>
                  <a:cubicBezTo>
                    <a:pt x="343" y="5113"/>
                    <a:pt x="297" y="5159"/>
                    <a:pt x="275" y="5181"/>
                  </a:cubicBezTo>
                  <a:cubicBezTo>
                    <a:pt x="183" y="5250"/>
                    <a:pt x="115" y="5318"/>
                    <a:pt x="46" y="5410"/>
                  </a:cubicBezTo>
                  <a:cubicBezTo>
                    <a:pt x="23" y="5432"/>
                    <a:pt x="1" y="5478"/>
                    <a:pt x="1" y="5524"/>
                  </a:cubicBezTo>
                  <a:cubicBezTo>
                    <a:pt x="1" y="5547"/>
                    <a:pt x="1" y="5615"/>
                    <a:pt x="23" y="5638"/>
                  </a:cubicBezTo>
                  <a:cubicBezTo>
                    <a:pt x="23" y="5684"/>
                    <a:pt x="46" y="5706"/>
                    <a:pt x="69" y="5752"/>
                  </a:cubicBezTo>
                  <a:cubicBezTo>
                    <a:pt x="92" y="5775"/>
                    <a:pt x="115" y="5820"/>
                    <a:pt x="138" y="5843"/>
                  </a:cubicBezTo>
                  <a:cubicBezTo>
                    <a:pt x="160" y="5889"/>
                    <a:pt x="183" y="5935"/>
                    <a:pt x="206" y="5980"/>
                  </a:cubicBezTo>
                  <a:cubicBezTo>
                    <a:pt x="229" y="6026"/>
                    <a:pt x="252" y="6049"/>
                    <a:pt x="275" y="6072"/>
                  </a:cubicBezTo>
                  <a:cubicBezTo>
                    <a:pt x="320" y="6094"/>
                    <a:pt x="366" y="6106"/>
                    <a:pt x="409" y="6106"/>
                  </a:cubicBezTo>
                  <a:cubicBezTo>
                    <a:pt x="451" y="6106"/>
                    <a:pt x="491" y="6094"/>
                    <a:pt x="526" y="6072"/>
                  </a:cubicBezTo>
                  <a:cubicBezTo>
                    <a:pt x="594" y="6026"/>
                    <a:pt x="640" y="5980"/>
                    <a:pt x="708" y="5912"/>
                  </a:cubicBezTo>
                  <a:cubicBezTo>
                    <a:pt x="822" y="5798"/>
                    <a:pt x="959" y="5684"/>
                    <a:pt x="1096" y="5569"/>
                  </a:cubicBezTo>
                  <a:cubicBezTo>
                    <a:pt x="1233" y="5455"/>
                    <a:pt x="1370" y="5318"/>
                    <a:pt x="1530" y="5204"/>
                  </a:cubicBezTo>
                  <a:cubicBezTo>
                    <a:pt x="1598" y="5136"/>
                    <a:pt x="1690" y="5090"/>
                    <a:pt x="1758" y="5022"/>
                  </a:cubicBezTo>
                  <a:cubicBezTo>
                    <a:pt x="1827" y="4953"/>
                    <a:pt x="1895" y="4907"/>
                    <a:pt x="1964" y="4839"/>
                  </a:cubicBezTo>
                  <a:cubicBezTo>
                    <a:pt x="2055" y="4793"/>
                    <a:pt x="2123" y="4725"/>
                    <a:pt x="2192" y="4679"/>
                  </a:cubicBezTo>
                  <a:cubicBezTo>
                    <a:pt x="2260" y="4611"/>
                    <a:pt x="2352" y="4565"/>
                    <a:pt x="2420" y="4497"/>
                  </a:cubicBezTo>
                  <a:cubicBezTo>
                    <a:pt x="2740" y="4246"/>
                    <a:pt x="3059" y="4017"/>
                    <a:pt x="3402" y="3766"/>
                  </a:cubicBezTo>
                  <a:cubicBezTo>
                    <a:pt x="3470" y="3721"/>
                    <a:pt x="3561" y="3652"/>
                    <a:pt x="3653" y="3584"/>
                  </a:cubicBezTo>
                  <a:cubicBezTo>
                    <a:pt x="3721" y="3538"/>
                    <a:pt x="3812" y="3469"/>
                    <a:pt x="3904" y="3424"/>
                  </a:cubicBezTo>
                  <a:cubicBezTo>
                    <a:pt x="4041" y="3310"/>
                    <a:pt x="4223" y="3196"/>
                    <a:pt x="4383" y="3104"/>
                  </a:cubicBezTo>
                  <a:cubicBezTo>
                    <a:pt x="4474" y="3036"/>
                    <a:pt x="4589" y="2967"/>
                    <a:pt x="4680" y="2899"/>
                  </a:cubicBezTo>
                  <a:cubicBezTo>
                    <a:pt x="4794" y="2830"/>
                    <a:pt x="4885" y="2762"/>
                    <a:pt x="4999" y="2693"/>
                  </a:cubicBezTo>
                  <a:cubicBezTo>
                    <a:pt x="5205" y="2579"/>
                    <a:pt x="5410" y="2465"/>
                    <a:pt x="5616" y="2328"/>
                  </a:cubicBezTo>
                  <a:cubicBezTo>
                    <a:pt x="5935" y="2168"/>
                    <a:pt x="6278" y="1986"/>
                    <a:pt x="6597" y="1803"/>
                  </a:cubicBezTo>
                  <a:cubicBezTo>
                    <a:pt x="6757" y="1735"/>
                    <a:pt x="6917" y="1643"/>
                    <a:pt x="7099" y="1552"/>
                  </a:cubicBezTo>
                  <a:cubicBezTo>
                    <a:pt x="7259" y="1461"/>
                    <a:pt x="7442" y="1370"/>
                    <a:pt x="7601" y="1301"/>
                  </a:cubicBezTo>
                  <a:cubicBezTo>
                    <a:pt x="7830" y="1187"/>
                    <a:pt x="8058" y="1050"/>
                    <a:pt x="8286" y="959"/>
                  </a:cubicBezTo>
                  <a:cubicBezTo>
                    <a:pt x="8400" y="890"/>
                    <a:pt x="8537" y="845"/>
                    <a:pt x="8674" y="799"/>
                  </a:cubicBezTo>
                  <a:cubicBezTo>
                    <a:pt x="8743" y="753"/>
                    <a:pt x="8811" y="730"/>
                    <a:pt x="8880" y="708"/>
                  </a:cubicBezTo>
                  <a:cubicBezTo>
                    <a:pt x="8948" y="685"/>
                    <a:pt x="9017" y="662"/>
                    <a:pt x="9085" y="662"/>
                  </a:cubicBezTo>
                  <a:cubicBezTo>
                    <a:pt x="9108" y="639"/>
                    <a:pt x="9131" y="616"/>
                    <a:pt x="9154" y="571"/>
                  </a:cubicBezTo>
                  <a:cubicBezTo>
                    <a:pt x="9154" y="548"/>
                    <a:pt x="9154" y="502"/>
                    <a:pt x="9154" y="479"/>
                  </a:cubicBezTo>
                  <a:cubicBezTo>
                    <a:pt x="9131" y="434"/>
                    <a:pt x="9108" y="411"/>
                    <a:pt x="9085" y="388"/>
                  </a:cubicBezTo>
                  <a:lnTo>
                    <a:pt x="8971" y="388"/>
                  </a:lnTo>
                  <a:cubicBezTo>
                    <a:pt x="8971" y="388"/>
                    <a:pt x="8948" y="411"/>
                    <a:pt x="8948" y="411"/>
                  </a:cubicBezTo>
                  <a:cubicBezTo>
                    <a:pt x="8948" y="365"/>
                    <a:pt x="8925" y="320"/>
                    <a:pt x="8903" y="297"/>
                  </a:cubicBezTo>
                  <a:cubicBezTo>
                    <a:pt x="8903" y="183"/>
                    <a:pt x="8811" y="114"/>
                    <a:pt x="8720" y="69"/>
                  </a:cubicBezTo>
                  <a:cubicBezTo>
                    <a:pt x="8674" y="46"/>
                    <a:pt x="8629" y="46"/>
                    <a:pt x="8583" y="23"/>
                  </a:cubicBezTo>
                  <a:lnTo>
                    <a:pt x="8515" y="23"/>
                  </a:lnTo>
                  <a:cubicBezTo>
                    <a:pt x="8492" y="23"/>
                    <a:pt x="8446" y="0"/>
                    <a:pt x="8400"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1" name="Google Shape;1351;p7"/>
            <p:cNvSpPr/>
            <p:nvPr/>
          </p:nvSpPr>
          <p:spPr>
            <a:xfrm>
              <a:off x="7062300" y="846300"/>
              <a:ext cx="52525" cy="33700"/>
            </a:xfrm>
            <a:custGeom>
              <a:avLst/>
              <a:gdLst/>
              <a:ahLst/>
              <a:cxnLst/>
              <a:rect l="l" t="t" r="r" b="b"/>
              <a:pathLst>
                <a:path w="2101" h="1348" extrusionOk="0">
                  <a:moveTo>
                    <a:pt x="2009" y="0"/>
                  </a:moveTo>
                  <a:cubicBezTo>
                    <a:pt x="1987" y="0"/>
                    <a:pt x="1964" y="0"/>
                    <a:pt x="1941" y="23"/>
                  </a:cubicBezTo>
                  <a:cubicBezTo>
                    <a:pt x="1804" y="114"/>
                    <a:pt x="1644" y="206"/>
                    <a:pt x="1484" y="297"/>
                  </a:cubicBezTo>
                  <a:cubicBezTo>
                    <a:pt x="1325" y="388"/>
                    <a:pt x="1165" y="480"/>
                    <a:pt x="1005" y="594"/>
                  </a:cubicBezTo>
                  <a:cubicBezTo>
                    <a:pt x="845" y="662"/>
                    <a:pt x="708" y="754"/>
                    <a:pt x="549" y="845"/>
                  </a:cubicBezTo>
                  <a:cubicBezTo>
                    <a:pt x="480" y="891"/>
                    <a:pt x="412" y="936"/>
                    <a:pt x="320" y="982"/>
                  </a:cubicBezTo>
                  <a:cubicBezTo>
                    <a:pt x="275" y="1005"/>
                    <a:pt x="206" y="1050"/>
                    <a:pt x="161" y="1096"/>
                  </a:cubicBezTo>
                  <a:cubicBezTo>
                    <a:pt x="138" y="1096"/>
                    <a:pt x="115" y="1119"/>
                    <a:pt x="92" y="1119"/>
                  </a:cubicBezTo>
                  <a:cubicBezTo>
                    <a:pt x="92" y="1119"/>
                    <a:pt x="92" y="1142"/>
                    <a:pt x="69" y="1142"/>
                  </a:cubicBezTo>
                  <a:cubicBezTo>
                    <a:pt x="69" y="1142"/>
                    <a:pt x="46" y="1164"/>
                    <a:pt x="46" y="1164"/>
                  </a:cubicBezTo>
                  <a:cubicBezTo>
                    <a:pt x="24" y="1187"/>
                    <a:pt x="24" y="1210"/>
                    <a:pt x="24" y="1233"/>
                  </a:cubicBezTo>
                  <a:cubicBezTo>
                    <a:pt x="1" y="1256"/>
                    <a:pt x="1" y="1256"/>
                    <a:pt x="24" y="1279"/>
                  </a:cubicBezTo>
                  <a:cubicBezTo>
                    <a:pt x="24" y="1324"/>
                    <a:pt x="46" y="1347"/>
                    <a:pt x="92" y="1347"/>
                  </a:cubicBezTo>
                  <a:cubicBezTo>
                    <a:pt x="115" y="1347"/>
                    <a:pt x="138" y="1347"/>
                    <a:pt x="138" y="1324"/>
                  </a:cubicBezTo>
                  <a:lnTo>
                    <a:pt x="183" y="1324"/>
                  </a:lnTo>
                  <a:cubicBezTo>
                    <a:pt x="206" y="1301"/>
                    <a:pt x="206" y="1301"/>
                    <a:pt x="229" y="1301"/>
                  </a:cubicBezTo>
                  <a:cubicBezTo>
                    <a:pt x="252" y="1279"/>
                    <a:pt x="298" y="1256"/>
                    <a:pt x="320" y="1256"/>
                  </a:cubicBezTo>
                  <a:cubicBezTo>
                    <a:pt x="389" y="1210"/>
                    <a:pt x="457" y="1187"/>
                    <a:pt x="526" y="1142"/>
                  </a:cubicBezTo>
                  <a:cubicBezTo>
                    <a:pt x="571" y="1119"/>
                    <a:pt x="640" y="1073"/>
                    <a:pt x="686" y="1050"/>
                  </a:cubicBezTo>
                  <a:cubicBezTo>
                    <a:pt x="731" y="1028"/>
                    <a:pt x="754" y="1005"/>
                    <a:pt x="800" y="982"/>
                  </a:cubicBezTo>
                  <a:cubicBezTo>
                    <a:pt x="823" y="959"/>
                    <a:pt x="845" y="936"/>
                    <a:pt x="868" y="936"/>
                  </a:cubicBezTo>
                  <a:cubicBezTo>
                    <a:pt x="1005" y="845"/>
                    <a:pt x="1119" y="754"/>
                    <a:pt x="1256" y="662"/>
                  </a:cubicBezTo>
                  <a:cubicBezTo>
                    <a:pt x="1279" y="639"/>
                    <a:pt x="1325" y="617"/>
                    <a:pt x="1370" y="594"/>
                  </a:cubicBezTo>
                  <a:cubicBezTo>
                    <a:pt x="1416" y="548"/>
                    <a:pt x="1462" y="525"/>
                    <a:pt x="1530" y="480"/>
                  </a:cubicBezTo>
                  <a:cubicBezTo>
                    <a:pt x="1713" y="388"/>
                    <a:pt x="1873" y="274"/>
                    <a:pt x="2055" y="160"/>
                  </a:cubicBezTo>
                  <a:cubicBezTo>
                    <a:pt x="2078" y="160"/>
                    <a:pt x="2101" y="114"/>
                    <a:pt x="2101" y="114"/>
                  </a:cubicBezTo>
                  <a:cubicBezTo>
                    <a:pt x="2101" y="69"/>
                    <a:pt x="2101" y="46"/>
                    <a:pt x="2078" y="46"/>
                  </a:cubicBezTo>
                  <a:cubicBezTo>
                    <a:pt x="2055" y="23"/>
                    <a:pt x="2032" y="0"/>
                    <a:pt x="2009"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2" name="Google Shape;1352;p7"/>
            <p:cNvSpPr/>
            <p:nvPr/>
          </p:nvSpPr>
          <p:spPr>
            <a:xfrm>
              <a:off x="6918500" y="847450"/>
              <a:ext cx="219725" cy="139700"/>
            </a:xfrm>
            <a:custGeom>
              <a:avLst/>
              <a:gdLst/>
              <a:ahLst/>
              <a:cxnLst/>
              <a:rect l="l" t="t" r="r" b="b"/>
              <a:pathLst>
                <a:path w="8789" h="5588" extrusionOk="0">
                  <a:moveTo>
                    <a:pt x="8674" y="0"/>
                  </a:moveTo>
                  <a:cubicBezTo>
                    <a:pt x="8652" y="0"/>
                    <a:pt x="8629" y="0"/>
                    <a:pt x="8629" y="23"/>
                  </a:cubicBezTo>
                  <a:cubicBezTo>
                    <a:pt x="8538" y="46"/>
                    <a:pt x="8446" y="91"/>
                    <a:pt x="8355" y="137"/>
                  </a:cubicBezTo>
                  <a:cubicBezTo>
                    <a:pt x="8264" y="160"/>
                    <a:pt x="8172" y="183"/>
                    <a:pt x="8081" y="228"/>
                  </a:cubicBezTo>
                  <a:cubicBezTo>
                    <a:pt x="7898" y="297"/>
                    <a:pt x="7716" y="365"/>
                    <a:pt x="7533" y="434"/>
                  </a:cubicBezTo>
                  <a:cubicBezTo>
                    <a:pt x="7351" y="525"/>
                    <a:pt x="7145" y="593"/>
                    <a:pt x="6963" y="662"/>
                  </a:cubicBezTo>
                  <a:cubicBezTo>
                    <a:pt x="6871" y="708"/>
                    <a:pt x="6780" y="753"/>
                    <a:pt x="6689" y="799"/>
                  </a:cubicBezTo>
                  <a:cubicBezTo>
                    <a:pt x="6597" y="822"/>
                    <a:pt x="6506" y="867"/>
                    <a:pt x="6415" y="913"/>
                  </a:cubicBezTo>
                  <a:cubicBezTo>
                    <a:pt x="6323" y="959"/>
                    <a:pt x="6232" y="1004"/>
                    <a:pt x="6141" y="1050"/>
                  </a:cubicBezTo>
                  <a:cubicBezTo>
                    <a:pt x="6072" y="1096"/>
                    <a:pt x="5981" y="1141"/>
                    <a:pt x="5890" y="1187"/>
                  </a:cubicBezTo>
                  <a:cubicBezTo>
                    <a:pt x="5707" y="1278"/>
                    <a:pt x="5547" y="1370"/>
                    <a:pt x="5388" y="1461"/>
                  </a:cubicBezTo>
                  <a:cubicBezTo>
                    <a:pt x="5022" y="1643"/>
                    <a:pt x="4680" y="1849"/>
                    <a:pt x="4338" y="2054"/>
                  </a:cubicBezTo>
                  <a:cubicBezTo>
                    <a:pt x="4140" y="2164"/>
                    <a:pt x="3943" y="2295"/>
                    <a:pt x="3765" y="2406"/>
                  </a:cubicBezTo>
                  <a:lnTo>
                    <a:pt x="3765" y="2406"/>
                  </a:lnTo>
                  <a:cubicBezTo>
                    <a:pt x="3766" y="2404"/>
                    <a:pt x="3767" y="2400"/>
                    <a:pt x="3767" y="2397"/>
                  </a:cubicBezTo>
                  <a:lnTo>
                    <a:pt x="3767" y="2397"/>
                  </a:lnTo>
                  <a:cubicBezTo>
                    <a:pt x="3721" y="2420"/>
                    <a:pt x="3699" y="2465"/>
                    <a:pt x="3653" y="2488"/>
                  </a:cubicBezTo>
                  <a:cubicBezTo>
                    <a:pt x="3470" y="2602"/>
                    <a:pt x="3311" y="2693"/>
                    <a:pt x="3128" y="2808"/>
                  </a:cubicBezTo>
                  <a:cubicBezTo>
                    <a:pt x="2968" y="2922"/>
                    <a:pt x="2831" y="3013"/>
                    <a:pt x="2671" y="3127"/>
                  </a:cubicBezTo>
                  <a:cubicBezTo>
                    <a:pt x="2352" y="3333"/>
                    <a:pt x="2055" y="3561"/>
                    <a:pt x="1758" y="3812"/>
                  </a:cubicBezTo>
                  <a:cubicBezTo>
                    <a:pt x="1621" y="3926"/>
                    <a:pt x="1485" y="4040"/>
                    <a:pt x="1348" y="4154"/>
                  </a:cubicBezTo>
                  <a:cubicBezTo>
                    <a:pt x="1188" y="4268"/>
                    <a:pt x="1051" y="4405"/>
                    <a:pt x="914" y="4519"/>
                  </a:cubicBezTo>
                  <a:cubicBezTo>
                    <a:pt x="800" y="4611"/>
                    <a:pt x="686" y="4725"/>
                    <a:pt x="572" y="4839"/>
                  </a:cubicBezTo>
                  <a:cubicBezTo>
                    <a:pt x="503" y="4885"/>
                    <a:pt x="435" y="4930"/>
                    <a:pt x="366" y="4999"/>
                  </a:cubicBezTo>
                  <a:cubicBezTo>
                    <a:pt x="320" y="5044"/>
                    <a:pt x="275" y="5090"/>
                    <a:pt x="206" y="5159"/>
                  </a:cubicBezTo>
                  <a:cubicBezTo>
                    <a:pt x="161" y="5204"/>
                    <a:pt x="92" y="5250"/>
                    <a:pt x="47" y="5318"/>
                  </a:cubicBezTo>
                  <a:cubicBezTo>
                    <a:pt x="1" y="5387"/>
                    <a:pt x="1" y="5478"/>
                    <a:pt x="47" y="5524"/>
                  </a:cubicBezTo>
                  <a:cubicBezTo>
                    <a:pt x="86" y="5564"/>
                    <a:pt x="142" y="5588"/>
                    <a:pt x="194" y="5588"/>
                  </a:cubicBezTo>
                  <a:cubicBezTo>
                    <a:pt x="232" y="5588"/>
                    <a:pt x="269" y="5575"/>
                    <a:pt x="298" y="5547"/>
                  </a:cubicBezTo>
                  <a:cubicBezTo>
                    <a:pt x="343" y="5524"/>
                    <a:pt x="366" y="5501"/>
                    <a:pt x="412" y="5455"/>
                  </a:cubicBezTo>
                  <a:cubicBezTo>
                    <a:pt x="457" y="5432"/>
                    <a:pt x="480" y="5410"/>
                    <a:pt x="503" y="5387"/>
                  </a:cubicBezTo>
                  <a:cubicBezTo>
                    <a:pt x="572" y="5341"/>
                    <a:pt x="640" y="5273"/>
                    <a:pt x="686" y="5227"/>
                  </a:cubicBezTo>
                  <a:cubicBezTo>
                    <a:pt x="823" y="5136"/>
                    <a:pt x="937" y="5022"/>
                    <a:pt x="1051" y="4907"/>
                  </a:cubicBezTo>
                  <a:cubicBezTo>
                    <a:pt x="1165" y="4793"/>
                    <a:pt x="1302" y="4679"/>
                    <a:pt x="1439" y="4565"/>
                  </a:cubicBezTo>
                  <a:cubicBezTo>
                    <a:pt x="1599" y="4451"/>
                    <a:pt x="1736" y="4337"/>
                    <a:pt x="1873" y="4223"/>
                  </a:cubicBezTo>
                  <a:cubicBezTo>
                    <a:pt x="2169" y="3972"/>
                    <a:pt x="2466" y="3743"/>
                    <a:pt x="2763" y="3538"/>
                  </a:cubicBezTo>
                  <a:cubicBezTo>
                    <a:pt x="2923" y="3424"/>
                    <a:pt x="3059" y="3333"/>
                    <a:pt x="3219" y="3218"/>
                  </a:cubicBezTo>
                  <a:cubicBezTo>
                    <a:pt x="3379" y="3104"/>
                    <a:pt x="3539" y="3013"/>
                    <a:pt x="3721" y="2899"/>
                  </a:cubicBezTo>
                  <a:cubicBezTo>
                    <a:pt x="3744" y="2876"/>
                    <a:pt x="3767" y="2876"/>
                    <a:pt x="3790" y="2853"/>
                  </a:cubicBezTo>
                  <a:cubicBezTo>
                    <a:pt x="3927" y="2762"/>
                    <a:pt x="4087" y="2648"/>
                    <a:pt x="4224" y="2556"/>
                  </a:cubicBezTo>
                  <a:cubicBezTo>
                    <a:pt x="4292" y="2534"/>
                    <a:pt x="4361" y="2488"/>
                    <a:pt x="4429" y="2442"/>
                  </a:cubicBezTo>
                  <a:lnTo>
                    <a:pt x="4429" y="2442"/>
                  </a:lnTo>
                  <a:lnTo>
                    <a:pt x="4383" y="2465"/>
                  </a:lnTo>
                  <a:cubicBezTo>
                    <a:pt x="4726" y="2260"/>
                    <a:pt x="5045" y="2077"/>
                    <a:pt x="5388" y="1872"/>
                  </a:cubicBezTo>
                  <a:cubicBezTo>
                    <a:pt x="5570" y="1780"/>
                    <a:pt x="5730" y="1666"/>
                    <a:pt x="5913" y="1575"/>
                  </a:cubicBezTo>
                  <a:cubicBezTo>
                    <a:pt x="6072" y="1484"/>
                    <a:pt x="6255" y="1392"/>
                    <a:pt x="6415" y="1301"/>
                  </a:cubicBezTo>
                  <a:cubicBezTo>
                    <a:pt x="6506" y="1255"/>
                    <a:pt x="6597" y="1210"/>
                    <a:pt x="6689" y="1164"/>
                  </a:cubicBezTo>
                  <a:cubicBezTo>
                    <a:pt x="6780" y="1118"/>
                    <a:pt x="6848" y="1073"/>
                    <a:pt x="6940" y="1027"/>
                  </a:cubicBezTo>
                  <a:cubicBezTo>
                    <a:pt x="7122" y="936"/>
                    <a:pt x="7305" y="845"/>
                    <a:pt x="7488" y="753"/>
                  </a:cubicBezTo>
                  <a:cubicBezTo>
                    <a:pt x="7670" y="662"/>
                    <a:pt x="7853" y="571"/>
                    <a:pt x="8035" y="479"/>
                  </a:cubicBezTo>
                  <a:cubicBezTo>
                    <a:pt x="8127" y="457"/>
                    <a:pt x="8218" y="411"/>
                    <a:pt x="8309" y="365"/>
                  </a:cubicBezTo>
                  <a:cubicBezTo>
                    <a:pt x="8378" y="342"/>
                    <a:pt x="8469" y="297"/>
                    <a:pt x="8560" y="274"/>
                  </a:cubicBezTo>
                  <a:cubicBezTo>
                    <a:pt x="8606" y="251"/>
                    <a:pt x="8652" y="228"/>
                    <a:pt x="8720" y="205"/>
                  </a:cubicBezTo>
                  <a:cubicBezTo>
                    <a:pt x="8766" y="183"/>
                    <a:pt x="8789" y="114"/>
                    <a:pt x="8766" y="68"/>
                  </a:cubicBezTo>
                  <a:cubicBezTo>
                    <a:pt x="8743" y="23"/>
                    <a:pt x="8697" y="0"/>
                    <a:pt x="8674"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3" name="Google Shape;1353;p7"/>
            <p:cNvSpPr/>
            <p:nvPr/>
          </p:nvSpPr>
          <p:spPr>
            <a:xfrm>
              <a:off x="6919650" y="849150"/>
              <a:ext cx="222000" cy="146675"/>
            </a:xfrm>
            <a:custGeom>
              <a:avLst/>
              <a:gdLst/>
              <a:ahLst/>
              <a:cxnLst/>
              <a:rect l="l" t="t" r="r" b="b"/>
              <a:pathLst>
                <a:path w="8880" h="5867" extrusionOk="0">
                  <a:moveTo>
                    <a:pt x="4493" y="2639"/>
                  </a:moveTo>
                  <a:lnTo>
                    <a:pt x="4474" y="2648"/>
                  </a:lnTo>
                  <a:cubicBezTo>
                    <a:pt x="4484" y="2648"/>
                    <a:pt x="4490" y="2644"/>
                    <a:pt x="4493" y="2639"/>
                  </a:cubicBezTo>
                  <a:close/>
                  <a:moveTo>
                    <a:pt x="2560" y="3403"/>
                  </a:moveTo>
                  <a:cubicBezTo>
                    <a:pt x="2553" y="3405"/>
                    <a:pt x="2547" y="3411"/>
                    <a:pt x="2534" y="3424"/>
                  </a:cubicBezTo>
                  <a:cubicBezTo>
                    <a:pt x="2543" y="3417"/>
                    <a:pt x="2551" y="3410"/>
                    <a:pt x="2560" y="3403"/>
                  </a:cubicBezTo>
                  <a:close/>
                  <a:moveTo>
                    <a:pt x="8765" y="0"/>
                  </a:moveTo>
                  <a:cubicBezTo>
                    <a:pt x="8674" y="23"/>
                    <a:pt x="8606" y="46"/>
                    <a:pt x="8514" y="92"/>
                  </a:cubicBezTo>
                  <a:cubicBezTo>
                    <a:pt x="8423" y="115"/>
                    <a:pt x="8332" y="160"/>
                    <a:pt x="8240" y="183"/>
                  </a:cubicBezTo>
                  <a:cubicBezTo>
                    <a:pt x="8035" y="252"/>
                    <a:pt x="7852" y="320"/>
                    <a:pt x="7670" y="411"/>
                  </a:cubicBezTo>
                  <a:lnTo>
                    <a:pt x="7693" y="389"/>
                  </a:lnTo>
                  <a:lnTo>
                    <a:pt x="7693" y="389"/>
                  </a:lnTo>
                  <a:cubicBezTo>
                    <a:pt x="7601" y="434"/>
                    <a:pt x="7510" y="480"/>
                    <a:pt x="7419" y="503"/>
                  </a:cubicBezTo>
                  <a:cubicBezTo>
                    <a:pt x="7327" y="548"/>
                    <a:pt x="7236" y="594"/>
                    <a:pt x="7168" y="617"/>
                  </a:cubicBezTo>
                  <a:cubicBezTo>
                    <a:pt x="6985" y="685"/>
                    <a:pt x="6825" y="754"/>
                    <a:pt x="6666" y="845"/>
                  </a:cubicBezTo>
                  <a:cubicBezTo>
                    <a:pt x="6483" y="936"/>
                    <a:pt x="6323" y="1028"/>
                    <a:pt x="6141" y="1119"/>
                  </a:cubicBezTo>
                  <a:cubicBezTo>
                    <a:pt x="6072" y="1165"/>
                    <a:pt x="5981" y="1210"/>
                    <a:pt x="5912" y="1256"/>
                  </a:cubicBezTo>
                  <a:cubicBezTo>
                    <a:pt x="5821" y="1302"/>
                    <a:pt x="5752" y="1347"/>
                    <a:pt x="5661" y="1393"/>
                  </a:cubicBezTo>
                  <a:cubicBezTo>
                    <a:pt x="5501" y="1507"/>
                    <a:pt x="5342" y="1598"/>
                    <a:pt x="5205" y="1690"/>
                  </a:cubicBezTo>
                  <a:cubicBezTo>
                    <a:pt x="5045" y="1804"/>
                    <a:pt x="4908" y="1895"/>
                    <a:pt x="4748" y="1986"/>
                  </a:cubicBezTo>
                  <a:cubicBezTo>
                    <a:pt x="4611" y="2100"/>
                    <a:pt x="4451" y="2192"/>
                    <a:pt x="4315" y="2283"/>
                  </a:cubicBezTo>
                  <a:cubicBezTo>
                    <a:pt x="4246" y="2352"/>
                    <a:pt x="4155" y="2397"/>
                    <a:pt x="4086" y="2466"/>
                  </a:cubicBezTo>
                  <a:cubicBezTo>
                    <a:pt x="3995" y="2511"/>
                    <a:pt x="3926" y="2557"/>
                    <a:pt x="3858" y="2625"/>
                  </a:cubicBezTo>
                  <a:cubicBezTo>
                    <a:pt x="3630" y="2785"/>
                    <a:pt x="3401" y="2945"/>
                    <a:pt x="3196" y="3105"/>
                  </a:cubicBezTo>
                  <a:lnTo>
                    <a:pt x="3242" y="3059"/>
                  </a:lnTo>
                  <a:lnTo>
                    <a:pt x="3242" y="3059"/>
                  </a:lnTo>
                  <a:cubicBezTo>
                    <a:pt x="3196" y="3105"/>
                    <a:pt x="3150" y="3128"/>
                    <a:pt x="3105" y="3150"/>
                  </a:cubicBezTo>
                  <a:cubicBezTo>
                    <a:pt x="3091" y="3122"/>
                    <a:pt x="3050" y="3103"/>
                    <a:pt x="3011" y="3103"/>
                  </a:cubicBezTo>
                  <a:cubicBezTo>
                    <a:pt x="2987" y="3103"/>
                    <a:pt x="2962" y="3110"/>
                    <a:pt x="2945" y="3128"/>
                  </a:cubicBezTo>
                  <a:cubicBezTo>
                    <a:pt x="2817" y="3213"/>
                    <a:pt x="2688" y="3299"/>
                    <a:pt x="2560" y="3403"/>
                  </a:cubicBezTo>
                  <a:lnTo>
                    <a:pt x="2560" y="3403"/>
                  </a:lnTo>
                  <a:cubicBezTo>
                    <a:pt x="2565" y="3401"/>
                    <a:pt x="2570" y="3401"/>
                    <a:pt x="2580" y="3401"/>
                  </a:cubicBezTo>
                  <a:cubicBezTo>
                    <a:pt x="2237" y="3653"/>
                    <a:pt x="1918" y="3904"/>
                    <a:pt x="1598" y="4178"/>
                  </a:cubicBezTo>
                  <a:cubicBezTo>
                    <a:pt x="1439" y="4314"/>
                    <a:pt x="1302" y="4451"/>
                    <a:pt x="1142" y="4588"/>
                  </a:cubicBezTo>
                  <a:cubicBezTo>
                    <a:pt x="982" y="4725"/>
                    <a:pt x="822" y="4862"/>
                    <a:pt x="662" y="4999"/>
                  </a:cubicBezTo>
                  <a:cubicBezTo>
                    <a:pt x="526" y="5113"/>
                    <a:pt x="389" y="5250"/>
                    <a:pt x="229" y="5364"/>
                  </a:cubicBezTo>
                  <a:cubicBezTo>
                    <a:pt x="183" y="5410"/>
                    <a:pt x="160" y="5433"/>
                    <a:pt x="115" y="5456"/>
                  </a:cubicBezTo>
                  <a:cubicBezTo>
                    <a:pt x="69" y="5524"/>
                    <a:pt x="1" y="5593"/>
                    <a:pt x="23" y="5684"/>
                  </a:cubicBezTo>
                  <a:cubicBezTo>
                    <a:pt x="46" y="5775"/>
                    <a:pt x="137" y="5821"/>
                    <a:pt x="206" y="5844"/>
                  </a:cubicBezTo>
                  <a:cubicBezTo>
                    <a:pt x="252" y="5867"/>
                    <a:pt x="297" y="5867"/>
                    <a:pt x="343" y="5867"/>
                  </a:cubicBezTo>
                  <a:cubicBezTo>
                    <a:pt x="366" y="5844"/>
                    <a:pt x="389" y="5821"/>
                    <a:pt x="411" y="5821"/>
                  </a:cubicBezTo>
                  <a:cubicBezTo>
                    <a:pt x="480" y="5775"/>
                    <a:pt x="548" y="5707"/>
                    <a:pt x="594" y="5661"/>
                  </a:cubicBezTo>
                  <a:cubicBezTo>
                    <a:pt x="731" y="5547"/>
                    <a:pt x="891" y="5433"/>
                    <a:pt x="1028" y="5319"/>
                  </a:cubicBezTo>
                  <a:cubicBezTo>
                    <a:pt x="1165" y="5227"/>
                    <a:pt x="1302" y="5113"/>
                    <a:pt x="1439" y="4999"/>
                  </a:cubicBezTo>
                  <a:cubicBezTo>
                    <a:pt x="1575" y="4885"/>
                    <a:pt x="1735" y="4771"/>
                    <a:pt x="1872" y="4657"/>
                  </a:cubicBezTo>
                  <a:cubicBezTo>
                    <a:pt x="2146" y="4429"/>
                    <a:pt x="2420" y="4200"/>
                    <a:pt x="2694" y="3972"/>
                  </a:cubicBezTo>
                  <a:cubicBezTo>
                    <a:pt x="2854" y="3858"/>
                    <a:pt x="2991" y="3744"/>
                    <a:pt x="3128" y="3630"/>
                  </a:cubicBezTo>
                  <a:lnTo>
                    <a:pt x="3128" y="3630"/>
                  </a:lnTo>
                  <a:cubicBezTo>
                    <a:pt x="3105" y="3652"/>
                    <a:pt x="3105" y="3653"/>
                    <a:pt x="3105" y="3653"/>
                  </a:cubicBezTo>
                  <a:lnTo>
                    <a:pt x="3105" y="3653"/>
                  </a:lnTo>
                  <a:cubicBezTo>
                    <a:pt x="3128" y="3630"/>
                    <a:pt x="3150" y="3607"/>
                    <a:pt x="3196" y="3584"/>
                  </a:cubicBezTo>
                  <a:cubicBezTo>
                    <a:pt x="3242" y="3561"/>
                    <a:pt x="3287" y="3516"/>
                    <a:pt x="3310" y="3493"/>
                  </a:cubicBezTo>
                  <a:cubicBezTo>
                    <a:pt x="3379" y="3447"/>
                    <a:pt x="3424" y="3401"/>
                    <a:pt x="3493" y="3356"/>
                  </a:cubicBezTo>
                  <a:lnTo>
                    <a:pt x="3493" y="3356"/>
                  </a:lnTo>
                  <a:lnTo>
                    <a:pt x="3447" y="3401"/>
                  </a:lnTo>
                  <a:cubicBezTo>
                    <a:pt x="3607" y="3265"/>
                    <a:pt x="3767" y="3150"/>
                    <a:pt x="3949" y="3036"/>
                  </a:cubicBezTo>
                  <a:cubicBezTo>
                    <a:pt x="4132" y="2899"/>
                    <a:pt x="4315" y="2785"/>
                    <a:pt x="4474" y="2648"/>
                  </a:cubicBezTo>
                  <a:cubicBezTo>
                    <a:pt x="4474" y="2648"/>
                    <a:pt x="4474" y="2648"/>
                    <a:pt x="4497" y="2625"/>
                  </a:cubicBezTo>
                  <a:lnTo>
                    <a:pt x="4497" y="2625"/>
                  </a:lnTo>
                  <a:cubicBezTo>
                    <a:pt x="4497" y="2625"/>
                    <a:pt x="4497" y="2633"/>
                    <a:pt x="4493" y="2639"/>
                  </a:cubicBezTo>
                  <a:lnTo>
                    <a:pt x="4493" y="2639"/>
                  </a:lnTo>
                  <a:lnTo>
                    <a:pt x="4520" y="2625"/>
                  </a:lnTo>
                  <a:lnTo>
                    <a:pt x="4497" y="2625"/>
                  </a:lnTo>
                  <a:cubicBezTo>
                    <a:pt x="4634" y="2534"/>
                    <a:pt x="4771" y="2443"/>
                    <a:pt x="4908" y="2352"/>
                  </a:cubicBezTo>
                  <a:cubicBezTo>
                    <a:pt x="4976" y="2306"/>
                    <a:pt x="5045" y="2260"/>
                    <a:pt x="5113" y="2215"/>
                  </a:cubicBezTo>
                  <a:cubicBezTo>
                    <a:pt x="5182" y="2146"/>
                    <a:pt x="5273" y="2100"/>
                    <a:pt x="5342" y="2055"/>
                  </a:cubicBezTo>
                  <a:cubicBezTo>
                    <a:pt x="5638" y="1849"/>
                    <a:pt x="5958" y="1644"/>
                    <a:pt x="6277" y="1438"/>
                  </a:cubicBezTo>
                  <a:cubicBezTo>
                    <a:pt x="6437" y="1347"/>
                    <a:pt x="6597" y="1233"/>
                    <a:pt x="6780" y="1142"/>
                  </a:cubicBezTo>
                  <a:cubicBezTo>
                    <a:pt x="6939" y="1050"/>
                    <a:pt x="7099" y="982"/>
                    <a:pt x="7236" y="891"/>
                  </a:cubicBezTo>
                  <a:cubicBezTo>
                    <a:pt x="7327" y="845"/>
                    <a:pt x="7396" y="799"/>
                    <a:pt x="7487" y="754"/>
                  </a:cubicBezTo>
                  <a:cubicBezTo>
                    <a:pt x="7556" y="708"/>
                    <a:pt x="7647" y="662"/>
                    <a:pt x="7738" y="617"/>
                  </a:cubicBezTo>
                  <a:cubicBezTo>
                    <a:pt x="7898" y="548"/>
                    <a:pt x="8058" y="457"/>
                    <a:pt x="8240" y="389"/>
                  </a:cubicBezTo>
                  <a:cubicBezTo>
                    <a:pt x="8371" y="323"/>
                    <a:pt x="8501" y="279"/>
                    <a:pt x="8652" y="215"/>
                  </a:cubicBezTo>
                  <a:lnTo>
                    <a:pt x="8652" y="215"/>
                  </a:lnTo>
                  <a:cubicBezTo>
                    <a:pt x="8651" y="219"/>
                    <a:pt x="8651" y="223"/>
                    <a:pt x="8651" y="229"/>
                  </a:cubicBezTo>
                  <a:cubicBezTo>
                    <a:pt x="8651" y="221"/>
                    <a:pt x="8654" y="216"/>
                    <a:pt x="8658" y="213"/>
                  </a:cubicBezTo>
                  <a:lnTo>
                    <a:pt x="8658" y="213"/>
                  </a:lnTo>
                  <a:cubicBezTo>
                    <a:pt x="8662" y="211"/>
                    <a:pt x="8666" y="209"/>
                    <a:pt x="8670" y="207"/>
                  </a:cubicBezTo>
                  <a:lnTo>
                    <a:pt x="8670" y="207"/>
                  </a:lnTo>
                  <a:cubicBezTo>
                    <a:pt x="8678" y="206"/>
                    <a:pt x="8688" y="206"/>
                    <a:pt x="8697" y="206"/>
                  </a:cubicBezTo>
                  <a:cubicBezTo>
                    <a:pt x="8697" y="206"/>
                    <a:pt x="8720" y="183"/>
                    <a:pt x="8720" y="183"/>
                  </a:cubicBezTo>
                  <a:lnTo>
                    <a:pt x="8697" y="183"/>
                  </a:lnTo>
                  <a:cubicBezTo>
                    <a:pt x="8743" y="183"/>
                    <a:pt x="8765" y="160"/>
                    <a:pt x="8811" y="160"/>
                  </a:cubicBezTo>
                  <a:cubicBezTo>
                    <a:pt x="8857" y="137"/>
                    <a:pt x="8880" y="92"/>
                    <a:pt x="8857" y="46"/>
                  </a:cubicBezTo>
                  <a:cubicBezTo>
                    <a:pt x="8857" y="23"/>
                    <a:pt x="8811" y="0"/>
                    <a:pt x="8788"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4" name="Google Shape;1354;p7"/>
            <p:cNvSpPr/>
            <p:nvPr/>
          </p:nvSpPr>
          <p:spPr>
            <a:xfrm>
              <a:off x="6973300" y="878825"/>
              <a:ext cx="136400" cy="95250"/>
            </a:xfrm>
            <a:custGeom>
              <a:avLst/>
              <a:gdLst/>
              <a:ahLst/>
              <a:cxnLst/>
              <a:rect l="l" t="t" r="r" b="b"/>
              <a:pathLst>
                <a:path w="5456" h="3810" extrusionOk="0">
                  <a:moveTo>
                    <a:pt x="1438" y="2443"/>
                  </a:moveTo>
                  <a:cubicBezTo>
                    <a:pt x="1438" y="2443"/>
                    <a:pt x="1424" y="2443"/>
                    <a:pt x="1418" y="2454"/>
                  </a:cubicBezTo>
                  <a:lnTo>
                    <a:pt x="1418" y="2454"/>
                  </a:lnTo>
                  <a:cubicBezTo>
                    <a:pt x="1424" y="2450"/>
                    <a:pt x="1431" y="2446"/>
                    <a:pt x="1438" y="2443"/>
                  </a:cubicBezTo>
                  <a:close/>
                  <a:moveTo>
                    <a:pt x="1938" y="2453"/>
                  </a:moveTo>
                  <a:cubicBezTo>
                    <a:pt x="1931" y="2457"/>
                    <a:pt x="1924" y="2461"/>
                    <a:pt x="1917" y="2466"/>
                  </a:cubicBezTo>
                  <a:cubicBezTo>
                    <a:pt x="1917" y="2466"/>
                    <a:pt x="1933" y="2466"/>
                    <a:pt x="1938" y="2453"/>
                  </a:cubicBezTo>
                  <a:close/>
                  <a:moveTo>
                    <a:pt x="5364" y="0"/>
                  </a:moveTo>
                  <a:cubicBezTo>
                    <a:pt x="5204" y="69"/>
                    <a:pt x="5044" y="160"/>
                    <a:pt x="4885" y="251"/>
                  </a:cubicBezTo>
                  <a:cubicBezTo>
                    <a:pt x="4793" y="320"/>
                    <a:pt x="4702" y="366"/>
                    <a:pt x="4611" y="411"/>
                  </a:cubicBezTo>
                  <a:cubicBezTo>
                    <a:pt x="4520" y="457"/>
                    <a:pt x="4428" y="503"/>
                    <a:pt x="4337" y="571"/>
                  </a:cubicBezTo>
                  <a:cubicBezTo>
                    <a:pt x="4177" y="662"/>
                    <a:pt x="3995" y="754"/>
                    <a:pt x="3835" y="845"/>
                  </a:cubicBezTo>
                  <a:cubicBezTo>
                    <a:pt x="3675" y="936"/>
                    <a:pt x="3492" y="1050"/>
                    <a:pt x="3333" y="1142"/>
                  </a:cubicBezTo>
                  <a:cubicBezTo>
                    <a:pt x="3173" y="1256"/>
                    <a:pt x="3013" y="1347"/>
                    <a:pt x="2853" y="1461"/>
                  </a:cubicBezTo>
                  <a:cubicBezTo>
                    <a:pt x="2693" y="1553"/>
                    <a:pt x="2534" y="1667"/>
                    <a:pt x="2374" y="1781"/>
                  </a:cubicBezTo>
                  <a:cubicBezTo>
                    <a:pt x="2283" y="1826"/>
                    <a:pt x="2214" y="1872"/>
                    <a:pt x="2123" y="1941"/>
                  </a:cubicBezTo>
                  <a:cubicBezTo>
                    <a:pt x="2054" y="1986"/>
                    <a:pt x="1986" y="2055"/>
                    <a:pt x="1895" y="2100"/>
                  </a:cubicBezTo>
                  <a:cubicBezTo>
                    <a:pt x="1735" y="2214"/>
                    <a:pt x="1575" y="2329"/>
                    <a:pt x="1415" y="2466"/>
                  </a:cubicBezTo>
                  <a:cubicBezTo>
                    <a:pt x="1415" y="2461"/>
                    <a:pt x="1416" y="2457"/>
                    <a:pt x="1418" y="2454"/>
                  </a:cubicBezTo>
                  <a:lnTo>
                    <a:pt x="1418" y="2454"/>
                  </a:lnTo>
                  <a:cubicBezTo>
                    <a:pt x="1379" y="2479"/>
                    <a:pt x="1340" y="2515"/>
                    <a:pt x="1301" y="2534"/>
                  </a:cubicBezTo>
                  <a:cubicBezTo>
                    <a:pt x="1164" y="2648"/>
                    <a:pt x="1027" y="2739"/>
                    <a:pt x="890" y="2854"/>
                  </a:cubicBezTo>
                  <a:cubicBezTo>
                    <a:pt x="890" y="2854"/>
                    <a:pt x="867" y="2876"/>
                    <a:pt x="867" y="2876"/>
                  </a:cubicBezTo>
                  <a:cubicBezTo>
                    <a:pt x="867" y="2876"/>
                    <a:pt x="867" y="2876"/>
                    <a:pt x="867" y="2854"/>
                  </a:cubicBezTo>
                  <a:cubicBezTo>
                    <a:pt x="708" y="2991"/>
                    <a:pt x="548" y="3105"/>
                    <a:pt x="388" y="3242"/>
                  </a:cubicBezTo>
                  <a:cubicBezTo>
                    <a:pt x="411" y="3219"/>
                    <a:pt x="411" y="3219"/>
                    <a:pt x="434" y="3196"/>
                  </a:cubicBezTo>
                  <a:lnTo>
                    <a:pt x="434" y="3196"/>
                  </a:lnTo>
                  <a:cubicBezTo>
                    <a:pt x="388" y="3242"/>
                    <a:pt x="342" y="3264"/>
                    <a:pt x="297" y="3310"/>
                  </a:cubicBezTo>
                  <a:cubicBezTo>
                    <a:pt x="251" y="3356"/>
                    <a:pt x="206" y="3379"/>
                    <a:pt x="137" y="3424"/>
                  </a:cubicBezTo>
                  <a:cubicBezTo>
                    <a:pt x="91" y="3470"/>
                    <a:pt x="69" y="3516"/>
                    <a:pt x="46" y="3561"/>
                  </a:cubicBezTo>
                  <a:cubicBezTo>
                    <a:pt x="0" y="3630"/>
                    <a:pt x="23" y="3721"/>
                    <a:pt x="69" y="3767"/>
                  </a:cubicBezTo>
                  <a:cubicBezTo>
                    <a:pt x="99" y="3797"/>
                    <a:pt x="135" y="3810"/>
                    <a:pt x="171" y="3810"/>
                  </a:cubicBezTo>
                  <a:cubicBezTo>
                    <a:pt x="215" y="3810"/>
                    <a:pt x="259" y="3792"/>
                    <a:pt x="297" y="3767"/>
                  </a:cubicBezTo>
                  <a:cubicBezTo>
                    <a:pt x="297" y="3767"/>
                    <a:pt x="297" y="3744"/>
                    <a:pt x="297" y="3744"/>
                  </a:cubicBezTo>
                  <a:cubicBezTo>
                    <a:pt x="320" y="3744"/>
                    <a:pt x="342" y="3721"/>
                    <a:pt x="365" y="3721"/>
                  </a:cubicBezTo>
                  <a:cubicBezTo>
                    <a:pt x="411" y="3675"/>
                    <a:pt x="457" y="3652"/>
                    <a:pt x="502" y="3607"/>
                  </a:cubicBezTo>
                  <a:cubicBezTo>
                    <a:pt x="571" y="3561"/>
                    <a:pt x="639" y="3493"/>
                    <a:pt x="685" y="3447"/>
                  </a:cubicBezTo>
                  <a:cubicBezTo>
                    <a:pt x="822" y="3333"/>
                    <a:pt x="959" y="3219"/>
                    <a:pt x="1096" y="3127"/>
                  </a:cubicBezTo>
                  <a:cubicBezTo>
                    <a:pt x="1392" y="2899"/>
                    <a:pt x="1666" y="2671"/>
                    <a:pt x="1940" y="2443"/>
                  </a:cubicBezTo>
                  <a:lnTo>
                    <a:pt x="1940" y="2443"/>
                  </a:lnTo>
                  <a:cubicBezTo>
                    <a:pt x="1940" y="2447"/>
                    <a:pt x="1940" y="2450"/>
                    <a:pt x="1938" y="2453"/>
                  </a:cubicBezTo>
                  <a:lnTo>
                    <a:pt x="1938" y="2453"/>
                  </a:lnTo>
                  <a:cubicBezTo>
                    <a:pt x="2046" y="2386"/>
                    <a:pt x="2153" y="2300"/>
                    <a:pt x="2260" y="2214"/>
                  </a:cubicBezTo>
                  <a:cubicBezTo>
                    <a:pt x="2368" y="2128"/>
                    <a:pt x="2475" y="2042"/>
                    <a:pt x="2602" y="1956"/>
                  </a:cubicBezTo>
                  <a:lnTo>
                    <a:pt x="2602" y="1956"/>
                  </a:lnTo>
                  <a:cubicBezTo>
                    <a:pt x="2602" y="1958"/>
                    <a:pt x="2602" y="1961"/>
                    <a:pt x="2602" y="1963"/>
                  </a:cubicBezTo>
                  <a:cubicBezTo>
                    <a:pt x="2602" y="1960"/>
                    <a:pt x="2603" y="1957"/>
                    <a:pt x="2603" y="1955"/>
                  </a:cubicBezTo>
                  <a:lnTo>
                    <a:pt x="2603" y="1955"/>
                  </a:lnTo>
                  <a:cubicBezTo>
                    <a:pt x="2611" y="1950"/>
                    <a:pt x="2618" y="1945"/>
                    <a:pt x="2625" y="1941"/>
                  </a:cubicBezTo>
                  <a:cubicBezTo>
                    <a:pt x="2762" y="1826"/>
                    <a:pt x="2922" y="1712"/>
                    <a:pt x="3082" y="1598"/>
                  </a:cubicBezTo>
                  <a:cubicBezTo>
                    <a:pt x="3241" y="1484"/>
                    <a:pt x="3378" y="1370"/>
                    <a:pt x="3538" y="1256"/>
                  </a:cubicBezTo>
                  <a:cubicBezTo>
                    <a:pt x="3721" y="1142"/>
                    <a:pt x="3880" y="1028"/>
                    <a:pt x="4040" y="913"/>
                  </a:cubicBezTo>
                  <a:cubicBezTo>
                    <a:pt x="4131" y="845"/>
                    <a:pt x="4200" y="799"/>
                    <a:pt x="4291" y="754"/>
                  </a:cubicBezTo>
                  <a:cubicBezTo>
                    <a:pt x="4383" y="685"/>
                    <a:pt x="4451" y="640"/>
                    <a:pt x="4542" y="571"/>
                  </a:cubicBezTo>
                  <a:cubicBezTo>
                    <a:pt x="4679" y="480"/>
                    <a:pt x="4839" y="388"/>
                    <a:pt x="4999" y="320"/>
                  </a:cubicBezTo>
                  <a:cubicBezTo>
                    <a:pt x="5136" y="229"/>
                    <a:pt x="5273" y="160"/>
                    <a:pt x="5410" y="92"/>
                  </a:cubicBezTo>
                  <a:cubicBezTo>
                    <a:pt x="5433" y="69"/>
                    <a:pt x="5455" y="46"/>
                    <a:pt x="5433" y="23"/>
                  </a:cubicBezTo>
                  <a:cubicBezTo>
                    <a:pt x="5433" y="0"/>
                    <a:pt x="5410" y="0"/>
                    <a:pt x="5387"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5" name="Google Shape;1355;p7"/>
            <p:cNvSpPr/>
            <p:nvPr/>
          </p:nvSpPr>
          <p:spPr>
            <a:xfrm>
              <a:off x="6964725" y="973550"/>
              <a:ext cx="6875" cy="6875"/>
            </a:xfrm>
            <a:custGeom>
              <a:avLst/>
              <a:gdLst/>
              <a:ahLst/>
              <a:cxnLst/>
              <a:rect l="l" t="t" r="r" b="b"/>
              <a:pathLst>
                <a:path w="275" h="275" extrusionOk="0">
                  <a:moveTo>
                    <a:pt x="138" y="0"/>
                  </a:moveTo>
                  <a:cubicBezTo>
                    <a:pt x="69" y="0"/>
                    <a:pt x="1" y="69"/>
                    <a:pt x="1" y="137"/>
                  </a:cubicBezTo>
                  <a:cubicBezTo>
                    <a:pt x="1" y="206"/>
                    <a:pt x="69" y="274"/>
                    <a:pt x="138" y="274"/>
                  </a:cubicBezTo>
                  <a:cubicBezTo>
                    <a:pt x="206" y="274"/>
                    <a:pt x="275" y="229"/>
                    <a:pt x="275" y="137"/>
                  </a:cubicBezTo>
                  <a:cubicBezTo>
                    <a:pt x="275" y="69"/>
                    <a:pt x="229" y="0"/>
                    <a:pt x="138"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6" name="Google Shape;1356;p7"/>
            <p:cNvSpPr/>
            <p:nvPr/>
          </p:nvSpPr>
          <p:spPr>
            <a:xfrm>
              <a:off x="6958450" y="982675"/>
              <a:ext cx="3450" cy="2875"/>
            </a:xfrm>
            <a:custGeom>
              <a:avLst/>
              <a:gdLst/>
              <a:ahLst/>
              <a:cxnLst/>
              <a:rect l="l" t="t" r="r" b="b"/>
              <a:pathLst>
                <a:path w="138" h="115" extrusionOk="0">
                  <a:moveTo>
                    <a:pt x="69" y="1"/>
                  </a:moveTo>
                  <a:cubicBezTo>
                    <a:pt x="46" y="1"/>
                    <a:pt x="1" y="23"/>
                    <a:pt x="1" y="46"/>
                  </a:cubicBezTo>
                  <a:cubicBezTo>
                    <a:pt x="1" y="92"/>
                    <a:pt x="46" y="115"/>
                    <a:pt x="69" y="115"/>
                  </a:cubicBezTo>
                  <a:cubicBezTo>
                    <a:pt x="115" y="115"/>
                    <a:pt x="138" y="92"/>
                    <a:pt x="138" y="46"/>
                  </a:cubicBezTo>
                  <a:cubicBezTo>
                    <a:pt x="138" y="23"/>
                    <a:pt x="115"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7" name="Google Shape;1357;p7"/>
            <p:cNvSpPr/>
            <p:nvPr/>
          </p:nvSpPr>
          <p:spPr>
            <a:xfrm>
              <a:off x="6646325" y="1013500"/>
              <a:ext cx="239100" cy="261025"/>
            </a:xfrm>
            <a:custGeom>
              <a:avLst/>
              <a:gdLst/>
              <a:ahLst/>
              <a:cxnLst/>
              <a:rect l="l" t="t" r="r" b="b"/>
              <a:pathLst>
                <a:path w="9564" h="10441" extrusionOk="0">
                  <a:moveTo>
                    <a:pt x="1681" y="8480"/>
                  </a:moveTo>
                  <a:lnTo>
                    <a:pt x="1681" y="8480"/>
                  </a:lnTo>
                  <a:cubicBezTo>
                    <a:pt x="1681" y="8480"/>
                    <a:pt x="1681" y="8480"/>
                    <a:pt x="1681" y="8480"/>
                  </a:cubicBezTo>
                  <a:lnTo>
                    <a:pt x="1681" y="8480"/>
                  </a:lnTo>
                  <a:cubicBezTo>
                    <a:pt x="1681" y="8480"/>
                    <a:pt x="1681" y="8480"/>
                    <a:pt x="1681" y="8480"/>
                  </a:cubicBezTo>
                  <a:close/>
                  <a:moveTo>
                    <a:pt x="9473" y="0"/>
                  </a:moveTo>
                  <a:cubicBezTo>
                    <a:pt x="9450" y="0"/>
                    <a:pt x="9427" y="0"/>
                    <a:pt x="9427" y="23"/>
                  </a:cubicBezTo>
                  <a:cubicBezTo>
                    <a:pt x="9267" y="137"/>
                    <a:pt x="9130" y="274"/>
                    <a:pt x="8971" y="388"/>
                  </a:cubicBezTo>
                  <a:cubicBezTo>
                    <a:pt x="8719" y="571"/>
                    <a:pt x="8491" y="731"/>
                    <a:pt x="8240" y="913"/>
                  </a:cubicBezTo>
                  <a:cubicBezTo>
                    <a:pt x="8172" y="959"/>
                    <a:pt x="8103" y="1027"/>
                    <a:pt x="8035" y="1073"/>
                  </a:cubicBezTo>
                  <a:cubicBezTo>
                    <a:pt x="7943" y="1141"/>
                    <a:pt x="7875" y="1210"/>
                    <a:pt x="7806" y="1256"/>
                  </a:cubicBezTo>
                  <a:cubicBezTo>
                    <a:pt x="7647" y="1370"/>
                    <a:pt x="7510" y="1507"/>
                    <a:pt x="7373" y="1621"/>
                  </a:cubicBezTo>
                  <a:cubicBezTo>
                    <a:pt x="7304" y="1689"/>
                    <a:pt x="7236" y="1758"/>
                    <a:pt x="7167" y="1826"/>
                  </a:cubicBezTo>
                  <a:cubicBezTo>
                    <a:pt x="7099" y="1872"/>
                    <a:pt x="7008" y="1940"/>
                    <a:pt x="6939" y="2009"/>
                  </a:cubicBezTo>
                  <a:cubicBezTo>
                    <a:pt x="6871" y="2077"/>
                    <a:pt x="6802" y="2123"/>
                    <a:pt x="6734" y="2191"/>
                  </a:cubicBezTo>
                  <a:cubicBezTo>
                    <a:pt x="6688" y="2260"/>
                    <a:pt x="6620" y="2306"/>
                    <a:pt x="6551" y="2374"/>
                  </a:cubicBezTo>
                  <a:cubicBezTo>
                    <a:pt x="6277" y="2625"/>
                    <a:pt x="5980" y="2876"/>
                    <a:pt x="5729" y="3150"/>
                  </a:cubicBezTo>
                  <a:cubicBezTo>
                    <a:pt x="5592" y="3287"/>
                    <a:pt x="5478" y="3424"/>
                    <a:pt x="5341" y="3561"/>
                  </a:cubicBezTo>
                  <a:cubicBezTo>
                    <a:pt x="5204" y="3721"/>
                    <a:pt x="5067" y="3858"/>
                    <a:pt x="4953" y="3995"/>
                  </a:cubicBezTo>
                  <a:cubicBezTo>
                    <a:pt x="4816" y="4132"/>
                    <a:pt x="4702" y="4268"/>
                    <a:pt x="4565" y="4405"/>
                  </a:cubicBezTo>
                  <a:cubicBezTo>
                    <a:pt x="4451" y="4542"/>
                    <a:pt x="4314" y="4679"/>
                    <a:pt x="4200" y="4816"/>
                  </a:cubicBezTo>
                  <a:cubicBezTo>
                    <a:pt x="3949" y="5113"/>
                    <a:pt x="3675" y="5410"/>
                    <a:pt x="3424" y="5706"/>
                  </a:cubicBezTo>
                  <a:cubicBezTo>
                    <a:pt x="3310" y="5843"/>
                    <a:pt x="3173" y="5980"/>
                    <a:pt x="3059" y="6117"/>
                  </a:cubicBezTo>
                  <a:cubicBezTo>
                    <a:pt x="3013" y="6209"/>
                    <a:pt x="2945" y="6277"/>
                    <a:pt x="2876" y="6346"/>
                  </a:cubicBezTo>
                  <a:lnTo>
                    <a:pt x="2694" y="6574"/>
                  </a:lnTo>
                  <a:cubicBezTo>
                    <a:pt x="2465" y="6871"/>
                    <a:pt x="2214" y="7167"/>
                    <a:pt x="1963" y="7464"/>
                  </a:cubicBezTo>
                  <a:cubicBezTo>
                    <a:pt x="1849" y="7624"/>
                    <a:pt x="1735" y="7784"/>
                    <a:pt x="1621" y="7943"/>
                  </a:cubicBezTo>
                  <a:cubicBezTo>
                    <a:pt x="1507" y="8080"/>
                    <a:pt x="1393" y="8240"/>
                    <a:pt x="1278" y="8377"/>
                  </a:cubicBezTo>
                  <a:cubicBezTo>
                    <a:pt x="1073" y="8674"/>
                    <a:pt x="845" y="8948"/>
                    <a:pt x="662" y="9267"/>
                  </a:cubicBezTo>
                  <a:cubicBezTo>
                    <a:pt x="639" y="9313"/>
                    <a:pt x="616" y="9359"/>
                    <a:pt x="571" y="9404"/>
                  </a:cubicBezTo>
                  <a:cubicBezTo>
                    <a:pt x="548" y="9450"/>
                    <a:pt x="525" y="9473"/>
                    <a:pt x="525" y="9518"/>
                  </a:cubicBezTo>
                  <a:cubicBezTo>
                    <a:pt x="480" y="9610"/>
                    <a:pt x="411" y="9678"/>
                    <a:pt x="365" y="9769"/>
                  </a:cubicBezTo>
                  <a:cubicBezTo>
                    <a:pt x="320" y="9838"/>
                    <a:pt x="274" y="9906"/>
                    <a:pt x="228" y="9975"/>
                  </a:cubicBezTo>
                  <a:cubicBezTo>
                    <a:pt x="206" y="10020"/>
                    <a:pt x="183" y="10043"/>
                    <a:pt x="183" y="10089"/>
                  </a:cubicBezTo>
                  <a:cubicBezTo>
                    <a:pt x="160" y="10112"/>
                    <a:pt x="160" y="10135"/>
                    <a:pt x="137" y="10157"/>
                  </a:cubicBezTo>
                  <a:cubicBezTo>
                    <a:pt x="114" y="10157"/>
                    <a:pt x="91" y="10157"/>
                    <a:pt x="69" y="10180"/>
                  </a:cubicBezTo>
                  <a:cubicBezTo>
                    <a:pt x="69" y="10203"/>
                    <a:pt x="69" y="10203"/>
                    <a:pt x="46" y="10203"/>
                  </a:cubicBezTo>
                  <a:cubicBezTo>
                    <a:pt x="23" y="10249"/>
                    <a:pt x="0" y="10272"/>
                    <a:pt x="23" y="10340"/>
                  </a:cubicBezTo>
                  <a:cubicBezTo>
                    <a:pt x="23" y="10386"/>
                    <a:pt x="69" y="10431"/>
                    <a:pt x="137" y="10431"/>
                  </a:cubicBezTo>
                  <a:cubicBezTo>
                    <a:pt x="151" y="10438"/>
                    <a:pt x="166" y="10441"/>
                    <a:pt x="182" y="10441"/>
                  </a:cubicBezTo>
                  <a:cubicBezTo>
                    <a:pt x="221" y="10441"/>
                    <a:pt x="265" y="10425"/>
                    <a:pt x="297" y="10408"/>
                  </a:cubicBezTo>
                  <a:cubicBezTo>
                    <a:pt x="343" y="10386"/>
                    <a:pt x="365" y="10363"/>
                    <a:pt x="388" y="10340"/>
                  </a:cubicBezTo>
                  <a:cubicBezTo>
                    <a:pt x="388" y="10317"/>
                    <a:pt x="411" y="10317"/>
                    <a:pt x="411" y="10294"/>
                  </a:cubicBezTo>
                  <a:cubicBezTo>
                    <a:pt x="434" y="10272"/>
                    <a:pt x="434" y="10249"/>
                    <a:pt x="457" y="10226"/>
                  </a:cubicBezTo>
                  <a:cubicBezTo>
                    <a:pt x="480" y="10180"/>
                    <a:pt x="525" y="10135"/>
                    <a:pt x="548" y="10066"/>
                  </a:cubicBezTo>
                  <a:cubicBezTo>
                    <a:pt x="594" y="10020"/>
                    <a:pt x="639" y="9975"/>
                    <a:pt x="685" y="9906"/>
                  </a:cubicBezTo>
                  <a:cubicBezTo>
                    <a:pt x="708" y="9861"/>
                    <a:pt x="753" y="9792"/>
                    <a:pt x="799" y="9724"/>
                  </a:cubicBezTo>
                  <a:cubicBezTo>
                    <a:pt x="845" y="9678"/>
                    <a:pt x="868" y="9610"/>
                    <a:pt x="913" y="9564"/>
                  </a:cubicBezTo>
                  <a:cubicBezTo>
                    <a:pt x="959" y="9495"/>
                    <a:pt x="1005" y="9404"/>
                    <a:pt x="1050" y="9336"/>
                  </a:cubicBezTo>
                  <a:cubicBezTo>
                    <a:pt x="1096" y="9267"/>
                    <a:pt x="1141" y="9199"/>
                    <a:pt x="1187" y="9130"/>
                  </a:cubicBezTo>
                  <a:cubicBezTo>
                    <a:pt x="1233" y="9062"/>
                    <a:pt x="1278" y="9016"/>
                    <a:pt x="1324" y="8948"/>
                  </a:cubicBezTo>
                  <a:lnTo>
                    <a:pt x="1324" y="8948"/>
                  </a:lnTo>
                  <a:lnTo>
                    <a:pt x="1301" y="8971"/>
                  </a:lnTo>
                  <a:cubicBezTo>
                    <a:pt x="1347" y="8925"/>
                    <a:pt x="1393" y="8879"/>
                    <a:pt x="1438" y="8811"/>
                  </a:cubicBezTo>
                  <a:cubicBezTo>
                    <a:pt x="1461" y="8788"/>
                    <a:pt x="1484" y="8765"/>
                    <a:pt x="1507" y="8719"/>
                  </a:cubicBezTo>
                  <a:cubicBezTo>
                    <a:pt x="1550" y="8654"/>
                    <a:pt x="1615" y="8567"/>
                    <a:pt x="1681" y="8480"/>
                  </a:cubicBezTo>
                  <a:lnTo>
                    <a:pt x="1681" y="8480"/>
                  </a:lnTo>
                  <a:cubicBezTo>
                    <a:pt x="1672" y="8491"/>
                    <a:pt x="1666" y="8503"/>
                    <a:pt x="1666" y="8514"/>
                  </a:cubicBezTo>
                  <a:cubicBezTo>
                    <a:pt x="1666" y="8514"/>
                    <a:pt x="1689" y="8492"/>
                    <a:pt x="1689" y="8469"/>
                  </a:cubicBezTo>
                  <a:lnTo>
                    <a:pt x="1689" y="8469"/>
                  </a:lnTo>
                  <a:cubicBezTo>
                    <a:pt x="1686" y="8473"/>
                    <a:pt x="1683" y="8476"/>
                    <a:pt x="1681" y="8480"/>
                  </a:cubicBezTo>
                  <a:lnTo>
                    <a:pt x="1681" y="8480"/>
                  </a:lnTo>
                  <a:cubicBezTo>
                    <a:pt x="1684" y="8476"/>
                    <a:pt x="1686" y="8472"/>
                    <a:pt x="1689" y="8468"/>
                  </a:cubicBezTo>
                  <a:lnTo>
                    <a:pt x="1689" y="8468"/>
                  </a:lnTo>
                  <a:cubicBezTo>
                    <a:pt x="1689" y="8469"/>
                    <a:pt x="1689" y="8469"/>
                    <a:pt x="1689" y="8469"/>
                  </a:cubicBezTo>
                  <a:lnTo>
                    <a:pt x="1689" y="8469"/>
                  </a:lnTo>
                  <a:cubicBezTo>
                    <a:pt x="1696" y="8462"/>
                    <a:pt x="1703" y="8455"/>
                    <a:pt x="1710" y="8447"/>
                  </a:cubicBezTo>
                  <a:lnTo>
                    <a:pt x="1710" y="8447"/>
                  </a:lnTo>
                  <a:cubicBezTo>
                    <a:pt x="1689" y="8468"/>
                    <a:pt x="1689" y="8469"/>
                    <a:pt x="1689" y="8491"/>
                  </a:cubicBezTo>
                  <a:cubicBezTo>
                    <a:pt x="1826" y="8309"/>
                    <a:pt x="1963" y="8103"/>
                    <a:pt x="2100" y="7921"/>
                  </a:cubicBezTo>
                  <a:cubicBezTo>
                    <a:pt x="2214" y="7784"/>
                    <a:pt x="2328" y="7647"/>
                    <a:pt x="2420" y="7510"/>
                  </a:cubicBezTo>
                  <a:cubicBezTo>
                    <a:pt x="2557" y="7373"/>
                    <a:pt x="2671" y="7213"/>
                    <a:pt x="2808" y="7076"/>
                  </a:cubicBezTo>
                  <a:cubicBezTo>
                    <a:pt x="2922" y="6916"/>
                    <a:pt x="3036" y="6779"/>
                    <a:pt x="3173" y="6619"/>
                  </a:cubicBezTo>
                  <a:cubicBezTo>
                    <a:pt x="3219" y="6551"/>
                    <a:pt x="3287" y="6460"/>
                    <a:pt x="3356" y="6391"/>
                  </a:cubicBezTo>
                  <a:cubicBezTo>
                    <a:pt x="3401" y="6323"/>
                    <a:pt x="3470" y="6254"/>
                    <a:pt x="3515" y="6186"/>
                  </a:cubicBezTo>
                  <a:cubicBezTo>
                    <a:pt x="3789" y="5889"/>
                    <a:pt x="4040" y="5592"/>
                    <a:pt x="4291" y="5296"/>
                  </a:cubicBezTo>
                  <a:cubicBezTo>
                    <a:pt x="4405" y="5159"/>
                    <a:pt x="4542" y="4999"/>
                    <a:pt x="4657" y="4862"/>
                  </a:cubicBezTo>
                  <a:cubicBezTo>
                    <a:pt x="4771" y="4725"/>
                    <a:pt x="4908" y="4588"/>
                    <a:pt x="5022" y="4451"/>
                  </a:cubicBezTo>
                  <a:cubicBezTo>
                    <a:pt x="5273" y="4154"/>
                    <a:pt x="5547" y="3880"/>
                    <a:pt x="5798" y="3607"/>
                  </a:cubicBezTo>
                  <a:cubicBezTo>
                    <a:pt x="5912" y="3470"/>
                    <a:pt x="6049" y="3333"/>
                    <a:pt x="6163" y="3196"/>
                  </a:cubicBezTo>
                  <a:cubicBezTo>
                    <a:pt x="6300" y="3059"/>
                    <a:pt x="6437" y="2922"/>
                    <a:pt x="6574" y="2785"/>
                  </a:cubicBezTo>
                  <a:cubicBezTo>
                    <a:pt x="6711" y="2648"/>
                    <a:pt x="6848" y="2534"/>
                    <a:pt x="6985" y="2397"/>
                  </a:cubicBezTo>
                  <a:cubicBezTo>
                    <a:pt x="7099" y="2283"/>
                    <a:pt x="7259" y="2146"/>
                    <a:pt x="7373" y="2009"/>
                  </a:cubicBezTo>
                  <a:cubicBezTo>
                    <a:pt x="7510" y="1895"/>
                    <a:pt x="7647" y="1758"/>
                    <a:pt x="7784" y="1621"/>
                  </a:cubicBezTo>
                  <a:cubicBezTo>
                    <a:pt x="7921" y="1484"/>
                    <a:pt x="8058" y="1370"/>
                    <a:pt x="8194" y="1233"/>
                  </a:cubicBezTo>
                  <a:cubicBezTo>
                    <a:pt x="8309" y="1141"/>
                    <a:pt x="8423" y="1050"/>
                    <a:pt x="8537" y="959"/>
                  </a:cubicBezTo>
                  <a:cubicBezTo>
                    <a:pt x="8651" y="868"/>
                    <a:pt x="8742" y="776"/>
                    <a:pt x="8856" y="685"/>
                  </a:cubicBezTo>
                  <a:cubicBezTo>
                    <a:pt x="8971" y="594"/>
                    <a:pt x="9085" y="502"/>
                    <a:pt x="9199" y="411"/>
                  </a:cubicBezTo>
                  <a:cubicBezTo>
                    <a:pt x="9313" y="320"/>
                    <a:pt x="9427" y="228"/>
                    <a:pt x="9541" y="137"/>
                  </a:cubicBezTo>
                  <a:cubicBezTo>
                    <a:pt x="9564" y="91"/>
                    <a:pt x="9564" y="46"/>
                    <a:pt x="9541" y="23"/>
                  </a:cubicBezTo>
                  <a:cubicBezTo>
                    <a:pt x="9518" y="0"/>
                    <a:pt x="9496" y="0"/>
                    <a:pt x="9473"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8" name="Google Shape;1358;p7"/>
            <p:cNvSpPr/>
            <p:nvPr/>
          </p:nvSpPr>
          <p:spPr>
            <a:xfrm>
              <a:off x="6680550" y="1003800"/>
              <a:ext cx="200325" cy="218825"/>
            </a:xfrm>
            <a:custGeom>
              <a:avLst/>
              <a:gdLst/>
              <a:ahLst/>
              <a:cxnLst/>
              <a:rect l="l" t="t" r="r" b="b"/>
              <a:pathLst>
                <a:path w="8013" h="8753" extrusionOk="0">
                  <a:moveTo>
                    <a:pt x="868" y="7350"/>
                  </a:moveTo>
                  <a:lnTo>
                    <a:pt x="845" y="7373"/>
                  </a:lnTo>
                  <a:lnTo>
                    <a:pt x="868" y="7373"/>
                  </a:lnTo>
                  <a:cubicBezTo>
                    <a:pt x="868" y="7373"/>
                    <a:pt x="868" y="7373"/>
                    <a:pt x="868" y="7350"/>
                  </a:cubicBezTo>
                  <a:close/>
                  <a:moveTo>
                    <a:pt x="7716" y="0"/>
                  </a:moveTo>
                  <a:cubicBezTo>
                    <a:pt x="7647" y="0"/>
                    <a:pt x="7579" y="23"/>
                    <a:pt x="7533" y="69"/>
                  </a:cubicBezTo>
                  <a:cubicBezTo>
                    <a:pt x="7442" y="137"/>
                    <a:pt x="7350" y="228"/>
                    <a:pt x="7259" y="320"/>
                  </a:cubicBezTo>
                  <a:lnTo>
                    <a:pt x="7099" y="457"/>
                  </a:lnTo>
                  <a:cubicBezTo>
                    <a:pt x="7077" y="479"/>
                    <a:pt x="7031" y="502"/>
                    <a:pt x="7008" y="525"/>
                  </a:cubicBezTo>
                  <a:cubicBezTo>
                    <a:pt x="6985" y="525"/>
                    <a:pt x="6940" y="525"/>
                    <a:pt x="6894" y="548"/>
                  </a:cubicBezTo>
                  <a:cubicBezTo>
                    <a:pt x="6825" y="594"/>
                    <a:pt x="6780" y="662"/>
                    <a:pt x="6711" y="731"/>
                  </a:cubicBezTo>
                  <a:cubicBezTo>
                    <a:pt x="6666" y="776"/>
                    <a:pt x="6620" y="845"/>
                    <a:pt x="6552" y="890"/>
                  </a:cubicBezTo>
                  <a:cubicBezTo>
                    <a:pt x="6483" y="982"/>
                    <a:pt x="6415" y="1050"/>
                    <a:pt x="6346" y="1141"/>
                  </a:cubicBezTo>
                  <a:cubicBezTo>
                    <a:pt x="6209" y="1278"/>
                    <a:pt x="6072" y="1415"/>
                    <a:pt x="5958" y="1552"/>
                  </a:cubicBezTo>
                  <a:cubicBezTo>
                    <a:pt x="5798" y="1712"/>
                    <a:pt x="5661" y="1872"/>
                    <a:pt x="5524" y="2032"/>
                  </a:cubicBezTo>
                  <a:cubicBezTo>
                    <a:pt x="5456" y="2100"/>
                    <a:pt x="5387" y="2169"/>
                    <a:pt x="5319" y="2237"/>
                  </a:cubicBezTo>
                  <a:cubicBezTo>
                    <a:pt x="5159" y="2397"/>
                    <a:pt x="5022" y="2534"/>
                    <a:pt x="4885" y="2671"/>
                  </a:cubicBezTo>
                  <a:cubicBezTo>
                    <a:pt x="4726" y="2830"/>
                    <a:pt x="4566" y="2967"/>
                    <a:pt x="4429" y="3127"/>
                  </a:cubicBezTo>
                  <a:cubicBezTo>
                    <a:pt x="4360" y="3196"/>
                    <a:pt x="4292" y="3264"/>
                    <a:pt x="4223" y="3333"/>
                  </a:cubicBezTo>
                  <a:cubicBezTo>
                    <a:pt x="4132" y="3424"/>
                    <a:pt x="4064" y="3492"/>
                    <a:pt x="3972" y="3584"/>
                  </a:cubicBezTo>
                  <a:cubicBezTo>
                    <a:pt x="3904" y="3675"/>
                    <a:pt x="3813" y="3766"/>
                    <a:pt x="3721" y="3858"/>
                  </a:cubicBezTo>
                  <a:cubicBezTo>
                    <a:pt x="3630" y="3972"/>
                    <a:pt x="3539" y="4063"/>
                    <a:pt x="3447" y="4177"/>
                  </a:cubicBezTo>
                  <a:cubicBezTo>
                    <a:pt x="3379" y="4268"/>
                    <a:pt x="3288" y="4360"/>
                    <a:pt x="3219" y="4474"/>
                  </a:cubicBezTo>
                  <a:cubicBezTo>
                    <a:pt x="3173" y="4520"/>
                    <a:pt x="3128" y="4565"/>
                    <a:pt x="3082" y="4611"/>
                  </a:cubicBezTo>
                  <a:cubicBezTo>
                    <a:pt x="3082" y="4634"/>
                    <a:pt x="3059" y="4634"/>
                    <a:pt x="3059" y="4656"/>
                  </a:cubicBezTo>
                  <a:cubicBezTo>
                    <a:pt x="2991" y="4748"/>
                    <a:pt x="2900" y="4816"/>
                    <a:pt x="2831" y="4908"/>
                  </a:cubicBezTo>
                  <a:cubicBezTo>
                    <a:pt x="2740" y="4999"/>
                    <a:pt x="2648" y="5090"/>
                    <a:pt x="2580" y="5204"/>
                  </a:cubicBezTo>
                  <a:cubicBezTo>
                    <a:pt x="2489" y="5296"/>
                    <a:pt x="2420" y="5387"/>
                    <a:pt x="2329" y="5501"/>
                  </a:cubicBezTo>
                  <a:cubicBezTo>
                    <a:pt x="2283" y="5547"/>
                    <a:pt x="2260" y="5592"/>
                    <a:pt x="2215" y="5638"/>
                  </a:cubicBezTo>
                  <a:cubicBezTo>
                    <a:pt x="2192" y="5661"/>
                    <a:pt x="2169" y="5684"/>
                    <a:pt x="2169" y="5706"/>
                  </a:cubicBezTo>
                  <a:cubicBezTo>
                    <a:pt x="2146" y="5729"/>
                    <a:pt x="2146" y="5752"/>
                    <a:pt x="2123" y="5752"/>
                  </a:cubicBezTo>
                  <a:cubicBezTo>
                    <a:pt x="2101" y="5775"/>
                    <a:pt x="2101" y="5775"/>
                    <a:pt x="2101" y="5798"/>
                  </a:cubicBezTo>
                  <a:cubicBezTo>
                    <a:pt x="2078" y="5821"/>
                    <a:pt x="2078" y="5821"/>
                    <a:pt x="2078" y="5843"/>
                  </a:cubicBezTo>
                  <a:cubicBezTo>
                    <a:pt x="2055" y="5866"/>
                    <a:pt x="2055" y="5866"/>
                    <a:pt x="2032" y="5889"/>
                  </a:cubicBezTo>
                  <a:cubicBezTo>
                    <a:pt x="2009" y="5912"/>
                    <a:pt x="1987" y="5935"/>
                    <a:pt x="1964" y="5980"/>
                  </a:cubicBezTo>
                  <a:cubicBezTo>
                    <a:pt x="1918" y="6026"/>
                    <a:pt x="1872" y="6072"/>
                    <a:pt x="1827" y="6140"/>
                  </a:cubicBezTo>
                  <a:cubicBezTo>
                    <a:pt x="1713" y="6277"/>
                    <a:pt x="1598" y="6414"/>
                    <a:pt x="1462" y="6574"/>
                  </a:cubicBezTo>
                  <a:cubicBezTo>
                    <a:pt x="1370" y="6688"/>
                    <a:pt x="1256" y="6825"/>
                    <a:pt x="1165" y="6962"/>
                  </a:cubicBezTo>
                  <a:cubicBezTo>
                    <a:pt x="1074" y="7099"/>
                    <a:pt x="959" y="7236"/>
                    <a:pt x="868" y="7373"/>
                  </a:cubicBezTo>
                  <a:cubicBezTo>
                    <a:pt x="845" y="7373"/>
                    <a:pt x="845" y="7373"/>
                    <a:pt x="845" y="7396"/>
                  </a:cubicBezTo>
                  <a:cubicBezTo>
                    <a:pt x="708" y="7578"/>
                    <a:pt x="549" y="7784"/>
                    <a:pt x="412" y="7966"/>
                  </a:cubicBezTo>
                  <a:cubicBezTo>
                    <a:pt x="320" y="8080"/>
                    <a:pt x="275" y="8172"/>
                    <a:pt x="206" y="8263"/>
                  </a:cubicBezTo>
                  <a:cubicBezTo>
                    <a:pt x="138" y="8354"/>
                    <a:pt x="46" y="8445"/>
                    <a:pt x="24" y="8582"/>
                  </a:cubicBezTo>
                  <a:cubicBezTo>
                    <a:pt x="1" y="8628"/>
                    <a:pt x="24" y="8697"/>
                    <a:pt x="92" y="8742"/>
                  </a:cubicBezTo>
                  <a:cubicBezTo>
                    <a:pt x="107" y="8742"/>
                    <a:pt x="133" y="8752"/>
                    <a:pt x="155" y="8752"/>
                  </a:cubicBezTo>
                  <a:cubicBezTo>
                    <a:pt x="166" y="8752"/>
                    <a:pt x="176" y="8750"/>
                    <a:pt x="183" y="8742"/>
                  </a:cubicBezTo>
                  <a:cubicBezTo>
                    <a:pt x="229" y="8742"/>
                    <a:pt x="252" y="8719"/>
                    <a:pt x="275" y="8674"/>
                  </a:cubicBezTo>
                  <a:lnTo>
                    <a:pt x="297" y="8674"/>
                  </a:lnTo>
                  <a:cubicBezTo>
                    <a:pt x="320" y="8628"/>
                    <a:pt x="366" y="8560"/>
                    <a:pt x="389" y="8514"/>
                  </a:cubicBezTo>
                  <a:cubicBezTo>
                    <a:pt x="457" y="8423"/>
                    <a:pt x="503" y="8354"/>
                    <a:pt x="549" y="8286"/>
                  </a:cubicBezTo>
                  <a:cubicBezTo>
                    <a:pt x="640" y="8149"/>
                    <a:pt x="731" y="8012"/>
                    <a:pt x="845" y="7875"/>
                  </a:cubicBezTo>
                  <a:cubicBezTo>
                    <a:pt x="937" y="7738"/>
                    <a:pt x="1051" y="7601"/>
                    <a:pt x="1142" y="7464"/>
                  </a:cubicBezTo>
                  <a:cubicBezTo>
                    <a:pt x="1188" y="7396"/>
                    <a:pt x="1233" y="7350"/>
                    <a:pt x="1279" y="7281"/>
                  </a:cubicBezTo>
                  <a:cubicBezTo>
                    <a:pt x="1325" y="7281"/>
                    <a:pt x="1393" y="7259"/>
                    <a:pt x="1416" y="7213"/>
                  </a:cubicBezTo>
                  <a:cubicBezTo>
                    <a:pt x="1462" y="7144"/>
                    <a:pt x="1507" y="7099"/>
                    <a:pt x="1530" y="7030"/>
                  </a:cubicBezTo>
                  <a:cubicBezTo>
                    <a:pt x="1553" y="7007"/>
                    <a:pt x="1576" y="6985"/>
                    <a:pt x="1598" y="6962"/>
                  </a:cubicBezTo>
                  <a:cubicBezTo>
                    <a:pt x="1758" y="6756"/>
                    <a:pt x="1918" y="6574"/>
                    <a:pt x="2055" y="6391"/>
                  </a:cubicBezTo>
                  <a:cubicBezTo>
                    <a:pt x="2146" y="6300"/>
                    <a:pt x="2215" y="6209"/>
                    <a:pt x="2283" y="6094"/>
                  </a:cubicBezTo>
                  <a:cubicBezTo>
                    <a:pt x="2329" y="6049"/>
                    <a:pt x="2375" y="6003"/>
                    <a:pt x="2420" y="5935"/>
                  </a:cubicBezTo>
                  <a:cubicBezTo>
                    <a:pt x="2420" y="5912"/>
                    <a:pt x="2443" y="5912"/>
                    <a:pt x="2443" y="5889"/>
                  </a:cubicBezTo>
                  <a:cubicBezTo>
                    <a:pt x="2489" y="5843"/>
                    <a:pt x="2511" y="5821"/>
                    <a:pt x="2534" y="5775"/>
                  </a:cubicBezTo>
                  <a:cubicBezTo>
                    <a:pt x="2603" y="5706"/>
                    <a:pt x="2671" y="5615"/>
                    <a:pt x="2740" y="5547"/>
                  </a:cubicBezTo>
                  <a:cubicBezTo>
                    <a:pt x="2877" y="5387"/>
                    <a:pt x="3014" y="5250"/>
                    <a:pt x="3151" y="5090"/>
                  </a:cubicBezTo>
                  <a:cubicBezTo>
                    <a:pt x="3196" y="5045"/>
                    <a:pt x="3219" y="5022"/>
                    <a:pt x="3265" y="4976"/>
                  </a:cubicBezTo>
                  <a:cubicBezTo>
                    <a:pt x="3288" y="4953"/>
                    <a:pt x="3288" y="4930"/>
                    <a:pt x="3310" y="4930"/>
                  </a:cubicBezTo>
                  <a:cubicBezTo>
                    <a:pt x="3356" y="4885"/>
                    <a:pt x="3402" y="4839"/>
                    <a:pt x="3447" y="4793"/>
                  </a:cubicBezTo>
                  <a:cubicBezTo>
                    <a:pt x="3447" y="4771"/>
                    <a:pt x="3447" y="4771"/>
                    <a:pt x="3470" y="4748"/>
                  </a:cubicBezTo>
                  <a:cubicBezTo>
                    <a:pt x="3493" y="4725"/>
                    <a:pt x="3516" y="4702"/>
                    <a:pt x="3539" y="4679"/>
                  </a:cubicBezTo>
                  <a:cubicBezTo>
                    <a:pt x="3607" y="4611"/>
                    <a:pt x="3653" y="4542"/>
                    <a:pt x="3721" y="4474"/>
                  </a:cubicBezTo>
                  <a:cubicBezTo>
                    <a:pt x="3744" y="4428"/>
                    <a:pt x="3790" y="4383"/>
                    <a:pt x="3813" y="4360"/>
                  </a:cubicBezTo>
                  <a:cubicBezTo>
                    <a:pt x="3835" y="4337"/>
                    <a:pt x="3858" y="4314"/>
                    <a:pt x="3881" y="4291"/>
                  </a:cubicBezTo>
                  <a:cubicBezTo>
                    <a:pt x="3881" y="4268"/>
                    <a:pt x="3904" y="4246"/>
                    <a:pt x="3904" y="4246"/>
                  </a:cubicBezTo>
                  <a:cubicBezTo>
                    <a:pt x="3949" y="4200"/>
                    <a:pt x="3995" y="4154"/>
                    <a:pt x="4041" y="4109"/>
                  </a:cubicBezTo>
                  <a:cubicBezTo>
                    <a:pt x="4086" y="4109"/>
                    <a:pt x="4155" y="4109"/>
                    <a:pt x="4201" y="4063"/>
                  </a:cubicBezTo>
                  <a:cubicBezTo>
                    <a:pt x="4269" y="3972"/>
                    <a:pt x="4338" y="3880"/>
                    <a:pt x="4429" y="3789"/>
                  </a:cubicBezTo>
                  <a:cubicBezTo>
                    <a:pt x="4497" y="3698"/>
                    <a:pt x="4566" y="3629"/>
                    <a:pt x="4657" y="3538"/>
                  </a:cubicBezTo>
                  <a:cubicBezTo>
                    <a:pt x="4657" y="3515"/>
                    <a:pt x="4680" y="3492"/>
                    <a:pt x="4703" y="3492"/>
                  </a:cubicBezTo>
                  <a:cubicBezTo>
                    <a:pt x="4794" y="3378"/>
                    <a:pt x="4908" y="3264"/>
                    <a:pt x="4999" y="3173"/>
                  </a:cubicBezTo>
                  <a:cubicBezTo>
                    <a:pt x="5068" y="3082"/>
                    <a:pt x="5159" y="3013"/>
                    <a:pt x="5228" y="2922"/>
                  </a:cubicBezTo>
                  <a:cubicBezTo>
                    <a:pt x="5319" y="2853"/>
                    <a:pt x="5387" y="2785"/>
                    <a:pt x="5456" y="2694"/>
                  </a:cubicBezTo>
                  <a:lnTo>
                    <a:pt x="5479" y="2694"/>
                  </a:lnTo>
                  <a:cubicBezTo>
                    <a:pt x="5570" y="2648"/>
                    <a:pt x="5639" y="2579"/>
                    <a:pt x="5707" y="2511"/>
                  </a:cubicBezTo>
                  <a:cubicBezTo>
                    <a:pt x="5730" y="2488"/>
                    <a:pt x="5776" y="2442"/>
                    <a:pt x="5798" y="2420"/>
                  </a:cubicBezTo>
                  <a:lnTo>
                    <a:pt x="5890" y="2328"/>
                  </a:lnTo>
                  <a:lnTo>
                    <a:pt x="5935" y="2328"/>
                  </a:lnTo>
                  <a:cubicBezTo>
                    <a:pt x="5958" y="2328"/>
                    <a:pt x="5981" y="2305"/>
                    <a:pt x="6004" y="2305"/>
                  </a:cubicBezTo>
                  <a:cubicBezTo>
                    <a:pt x="6027" y="2283"/>
                    <a:pt x="6049" y="2283"/>
                    <a:pt x="6072" y="2260"/>
                  </a:cubicBezTo>
                  <a:cubicBezTo>
                    <a:pt x="6118" y="2237"/>
                    <a:pt x="6141" y="2214"/>
                    <a:pt x="6186" y="2169"/>
                  </a:cubicBezTo>
                  <a:cubicBezTo>
                    <a:pt x="6209" y="2146"/>
                    <a:pt x="6255" y="2100"/>
                    <a:pt x="6300" y="2077"/>
                  </a:cubicBezTo>
                  <a:cubicBezTo>
                    <a:pt x="6369" y="2032"/>
                    <a:pt x="6415" y="1986"/>
                    <a:pt x="6460" y="1917"/>
                  </a:cubicBezTo>
                  <a:cubicBezTo>
                    <a:pt x="6620" y="1803"/>
                    <a:pt x="6757" y="1666"/>
                    <a:pt x="6894" y="1529"/>
                  </a:cubicBezTo>
                  <a:cubicBezTo>
                    <a:pt x="7031" y="1415"/>
                    <a:pt x="7145" y="1301"/>
                    <a:pt x="7282" y="1187"/>
                  </a:cubicBezTo>
                  <a:cubicBezTo>
                    <a:pt x="7350" y="1119"/>
                    <a:pt x="7396" y="1073"/>
                    <a:pt x="7465" y="1004"/>
                  </a:cubicBezTo>
                  <a:cubicBezTo>
                    <a:pt x="7533" y="936"/>
                    <a:pt x="7602" y="890"/>
                    <a:pt x="7670" y="822"/>
                  </a:cubicBezTo>
                  <a:cubicBezTo>
                    <a:pt x="7716" y="799"/>
                    <a:pt x="7761" y="753"/>
                    <a:pt x="7784" y="731"/>
                  </a:cubicBezTo>
                  <a:cubicBezTo>
                    <a:pt x="7853" y="685"/>
                    <a:pt x="7898" y="616"/>
                    <a:pt x="7921" y="548"/>
                  </a:cubicBezTo>
                  <a:lnTo>
                    <a:pt x="7944" y="548"/>
                  </a:lnTo>
                  <a:cubicBezTo>
                    <a:pt x="7990" y="525"/>
                    <a:pt x="7990" y="457"/>
                    <a:pt x="7990" y="434"/>
                  </a:cubicBezTo>
                  <a:cubicBezTo>
                    <a:pt x="7990" y="411"/>
                    <a:pt x="7990" y="411"/>
                    <a:pt x="7967" y="411"/>
                  </a:cubicBezTo>
                  <a:cubicBezTo>
                    <a:pt x="7990" y="411"/>
                    <a:pt x="7990" y="411"/>
                    <a:pt x="7990" y="388"/>
                  </a:cubicBezTo>
                  <a:cubicBezTo>
                    <a:pt x="8012" y="365"/>
                    <a:pt x="8012" y="320"/>
                    <a:pt x="7990" y="274"/>
                  </a:cubicBezTo>
                  <a:cubicBezTo>
                    <a:pt x="7967" y="228"/>
                    <a:pt x="7921" y="206"/>
                    <a:pt x="7875" y="206"/>
                  </a:cubicBezTo>
                  <a:cubicBezTo>
                    <a:pt x="7875" y="160"/>
                    <a:pt x="7853" y="137"/>
                    <a:pt x="7853" y="91"/>
                  </a:cubicBezTo>
                  <a:cubicBezTo>
                    <a:pt x="7830" y="46"/>
                    <a:pt x="7784" y="0"/>
                    <a:pt x="7716"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9" name="Google Shape;1359;p7"/>
            <p:cNvSpPr/>
            <p:nvPr/>
          </p:nvSpPr>
          <p:spPr>
            <a:xfrm>
              <a:off x="6878000" y="1012350"/>
              <a:ext cx="2875" cy="2875"/>
            </a:xfrm>
            <a:custGeom>
              <a:avLst/>
              <a:gdLst/>
              <a:ahLst/>
              <a:cxnLst/>
              <a:rect l="l" t="t" r="r" b="b"/>
              <a:pathLst>
                <a:path w="115" h="115" extrusionOk="0">
                  <a:moveTo>
                    <a:pt x="69" y="1"/>
                  </a:moveTo>
                  <a:cubicBezTo>
                    <a:pt x="23" y="1"/>
                    <a:pt x="0" y="23"/>
                    <a:pt x="0" y="46"/>
                  </a:cubicBezTo>
                  <a:cubicBezTo>
                    <a:pt x="0" y="69"/>
                    <a:pt x="23" y="115"/>
                    <a:pt x="69" y="115"/>
                  </a:cubicBezTo>
                  <a:cubicBezTo>
                    <a:pt x="92" y="115"/>
                    <a:pt x="114" y="69"/>
                    <a:pt x="114" y="46"/>
                  </a:cubicBezTo>
                  <a:cubicBezTo>
                    <a:pt x="114" y="23"/>
                    <a:pt x="92"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0" name="Google Shape;1360;p7"/>
            <p:cNvSpPr/>
            <p:nvPr/>
          </p:nvSpPr>
          <p:spPr>
            <a:xfrm>
              <a:off x="6646900" y="1016350"/>
              <a:ext cx="240250" cy="260225"/>
            </a:xfrm>
            <a:custGeom>
              <a:avLst/>
              <a:gdLst/>
              <a:ahLst/>
              <a:cxnLst/>
              <a:rect l="l" t="t" r="r" b="b"/>
              <a:pathLst>
                <a:path w="9610" h="10409" extrusionOk="0">
                  <a:moveTo>
                    <a:pt x="251" y="10317"/>
                  </a:moveTo>
                  <a:lnTo>
                    <a:pt x="251" y="10317"/>
                  </a:lnTo>
                  <a:cubicBezTo>
                    <a:pt x="251" y="10317"/>
                    <a:pt x="228" y="10340"/>
                    <a:pt x="228" y="10340"/>
                  </a:cubicBezTo>
                  <a:cubicBezTo>
                    <a:pt x="251" y="10340"/>
                    <a:pt x="251" y="10317"/>
                    <a:pt x="251" y="10317"/>
                  </a:cubicBezTo>
                  <a:close/>
                  <a:moveTo>
                    <a:pt x="9495" y="0"/>
                  </a:moveTo>
                  <a:cubicBezTo>
                    <a:pt x="9495" y="0"/>
                    <a:pt x="9473" y="23"/>
                    <a:pt x="9450" y="23"/>
                  </a:cubicBezTo>
                  <a:cubicBezTo>
                    <a:pt x="9404" y="46"/>
                    <a:pt x="9381" y="69"/>
                    <a:pt x="9336" y="92"/>
                  </a:cubicBezTo>
                  <a:cubicBezTo>
                    <a:pt x="9290" y="137"/>
                    <a:pt x="9244" y="160"/>
                    <a:pt x="9199" y="206"/>
                  </a:cubicBezTo>
                  <a:lnTo>
                    <a:pt x="9221" y="183"/>
                  </a:lnTo>
                  <a:lnTo>
                    <a:pt x="9221" y="183"/>
                  </a:lnTo>
                  <a:cubicBezTo>
                    <a:pt x="9153" y="229"/>
                    <a:pt x="9107" y="251"/>
                    <a:pt x="9062" y="297"/>
                  </a:cubicBezTo>
                  <a:cubicBezTo>
                    <a:pt x="8902" y="411"/>
                    <a:pt x="8765" y="525"/>
                    <a:pt x="8605" y="639"/>
                  </a:cubicBezTo>
                  <a:cubicBezTo>
                    <a:pt x="8468" y="754"/>
                    <a:pt x="8331" y="845"/>
                    <a:pt x="8217" y="959"/>
                  </a:cubicBezTo>
                  <a:cubicBezTo>
                    <a:pt x="8080" y="1073"/>
                    <a:pt x="7943" y="1187"/>
                    <a:pt x="7806" y="1301"/>
                  </a:cubicBezTo>
                  <a:cubicBezTo>
                    <a:pt x="7669" y="1438"/>
                    <a:pt x="7510" y="1552"/>
                    <a:pt x="7373" y="1667"/>
                  </a:cubicBezTo>
                  <a:cubicBezTo>
                    <a:pt x="7304" y="1735"/>
                    <a:pt x="7236" y="1803"/>
                    <a:pt x="7167" y="1849"/>
                  </a:cubicBezTo>
                  <a:cubicBezTo>
                    <a:pt x="7099" y="1918"/>
                    <a:pt x="7030" y="1986"/>
                    <a:pt x="6939" y="2055"/>
                  </a:cubicBezTo>
                  <a:cubicBezTo>
                    <a:pt x="6870" y="2100"/>
                    <a:pt x="6802" y="2169"/>
                    <a:pt x="6733" y="2237"/>
                  </a:cubicBezTo>
                  <a:cubicBezTo>
                    <a:pt x="6665" y="2306"/>
                    <a:pt x="6597" y="2351"/>
                    <a:pt x="6528" y="2420"/>
                  </a:cubicBezTo>
                  <a:cubicBezTo>
                    <a:pt x="6391" y="2557"/>
                    <a:pt x="6254" y="2694"/>
                    <a:pt x="6117" y="2853"/>
                  </a:cubicBezTo>
                  <a:cubicBezTo>
                    <a:pt x="5980" y="2990"/>
                    <a:pt x="5843" y="3127"/>
                    <a:pt x="5729" y="3264"/>
                  </a:cubicBezTo>
                  <a:cubicBezTo>
                    <a:pt x="5592" y="3401"/>
                    <a:pt x="5455" y="3538"/>
                    <a:pt x="5318" y="3675"/>
                  </a:cubicBezTo>
                  <a:cubicBezTo>
                    <a:pt x="5181" y="3812"/>
                    <a:pt x="5067" y="3926"/>
                    <a:pt x="4930" y="4063"/>
                  </a:cubicBezTo>
                  <a:cubicBezTo>
                    <a:pt x="4816" y="4200"/>
                    <a:pt x="4679" y="4337"/>
                    <a:pt x="4565" y="4497"/>
                  </a:cubicBezTo>
                  <a:cubicBezTo>
                    <a:pt x="4428" y="4634"/>
                    <a:pt x="4314" y="4794"/>
                    <a:pt x="4200" y="4931"/>
                  </a:cubicBezTo>
                  <a:cubicBezTo>
                    <a:pt x="4063" y="5090"/>
                    <a:pt x="3949" y="5227"/>
                    <a:pt x="3812" y="5364"/>
                  </a:cubicBezTo>
                  <a:cubicBezTo>
                    <a:pt x="3698" y="5501"/>
                    <a:pt x="3561" y="5638"/>
                    <a:pt x="3447" y="5775"/>
                  </a:cubicBezTo>
                  <a:cubicBezTo>
                    <a:pt x="3218" y="6049"/>
                    <a:pt x="2990" y="6346"/>
                    <a:pt x="2739" y="6620"/>
                  </a:cubicBezTo>
                  <a:cubicBezTo>
                    <a:pt x="2625" y="6757"/>
                    <a:pt x="2511" y="6894"/>
                    <a:pt x="2374" y="7030"/>
                  </a:cubicBezTo>
                  <a:cubicBezTo>
                    <a:pt x="2260" y="7190"/>
                    <a:pt x="2123" y="7350"/>
                    <a:pt x="1986" y="7510"/>
                  </a:cubicBezTo>
                  <a:cubicBezTo>
                    <a:pt x="1940" y="7578"/>
                    <a:pt x="1895" y="7647"/>
                    <a:pt x="1849" y="7715"/>
                  </a:cubicBezTo>
                  <a:cubicBezTo>
                    <a:pt x="1849" y="7692"/>
                    <a:pt x="1872" y="7692"/>
                    <a:pt x="1872" y="7670"/>
                  </a:cubicBezTo>
                  <a:lnTo>
                    <a:pt x="1872" y="7670"/>
                  </a:lnTo>
                  <a:cubicBezTo>
                    <a:pt x="1712" y="7898"/>
                    <a:pt x="1529" y="8103"/>
                    <a:pt x="1370" y="8332"/>
                  </a:cubicBezTo>
                  <a:cubicBezTo>
                    <a:pt x="1278" y="8446"/>
                    <a:pt x="1164" y="8560"/>
                    <a:pt x="1073" y="8674"/>
                  </a:cubicBezTo>
                  <a:cubicBezTo>
                    <a:pt x="982" y="8765"/>
                    <a:pt x="913" y="8879"/>
                    <a:pt x="822" y="8993"/>
                  </a:cubicBezTo>
                  <a:cubicBezTo>
                    <a:pt x="662" y="9199"/>
                    <a:pt x="525" y="9427"/>
                    <a:pt x="365" y="9633"/>
                  </a:cubicBezTo>
                  <a:cubicBezTo>
                    <a:pt x="297" y="9724"/>
                    <a:pt x="251" y="9838"/>
                    <a:pt x="183" y="9929"/>
                  </a:cubicBezTo>
                  <a:cubicBezTo>
                    <a:pt x="137" y="9975"/>
                    <a:pt x="114" y="10021"/>
                    <a:pt x="91" y="10089"/>
                  </a:cubicBezTo>
                  <a:cubicBezTo>
                    <a:pt x="46" y="10135"/>
                    <a:pt x="0" y="10203"/>
                    <a:pt x="0" y="10272"/>
                  </a:cubicBezTo>
                  <a:cubicBezTo>
                    <a:pt x="0" y="10340"/>
                    <a:pt x="46" y="10386"/>
                    <a:pt x="91" y="10409"/>
                  </a:cubicBezTo>
                  <a:cubicBezTo>
                    <a:pt x="137" y="10409"/>
                    <a:pt x="205" y="10386"/>
                    <a:pt x="228" y="10340"/>
                  </a:cubicBezTo>
                  <a:cubicBezTo>
                    <a:pt x="274" y="10294"/>
                    <a:pt x="297" y="10249"/>
                    <a:pt x="320" y="10203"/>
                  </a:cubicBezTo>
                  <a:cubicBezTo>
                    <a:pt x="365" y="10135"/>
                    <a:pt x="388" y="10089"/>
                    <a:pt x="434" y="10043"/>
                  </a:cubicBezTo>
                  <a:cubicBezTo>
                    <a:pt x="502" y="9929"/>
                    <a:pt x="571" y="9838"/>
                    <a:pt x="639" y="9747"/>
                  </a:cubicBezTo>
                  <a:lnTo>
                    <a:pt x="639" y="9747"/>
                  </a:lnTo>
                  <a:lnTo>
                    <a:pt x="616" y="9770"/>
                  </a:lnTo>
                  <a:cubicBezTo>
                    <a:pt x="639" y="9747"/>
                    <a:pt x="662" y="9724"/>
                    <a:pt x="685" y="9678"/>
                  </a:cubicBezTo>
                  <a:cubicBezTo>
                    <a:pt x="730" y="9610"/>
                    <a:pt x="799" y="9541"/>
                    <a:pt x="845" y="9473"/>
                  </a:cubicBezTo>
                  <a:cubicBezTo>
                    <a:pt x="890" y="9427"/>
                    <a:pt x="913" y="9381"/>
                    <a:pt x="959" y="9336"/>
                  </a:cubicBezTo>
                  <a:lnTo>
                    <a:pt x="959" y="9336"/>
                  </a:lnTo>
                  <a:cubicBezTo>
                    <a:pt x="956" y="9336"/>
                    <a:pt x="954" y="9336"/>
                    <a:pt x="952" y="9336"/>
                  </a:cubicBezTo>
                  <a:lnTo>
                    <a:pt x="952" y="9336"/>
                  </a:lnTo>
                  <a:cubicBezTo>
                    <a:pt x="1015" y="9253"/>
                    <a:pt x="1078" y="9169"/>
                    <a:pt x="1141" y="9085"/>
                  </a:cubicBezTo>
                  <a:cubicBezTo>
                    <a:pt x="1141" y="9085"/>
                    <a:pt x="1164" y="9085"/>
                    <a:pt x="1164" y="9062"/>
                  </a:cubicBezTo>
                  <a:cubicBezTo>
                    <a:pt x="1255" y="8925"/>
                    <a:pt x="1370" y="8811"/>
                    <a:pt x="1484" y="8674"/>
                  </a:cubicBezTo>
                  <a:cubicBezTo>
                    <a:pt x="1598" y="8537"/>
                    <a:pt x="1712" y="8400"/>
                    <a:pt x="1826" y="8263"/>
                  </a:cubicBezTo>
                  <a:cubicBezTo>
                    <a:pt x="1940" y="8103"/>
                    <a:pt x="2077" y="7966"/>
                    <a:pt x="2191" y="7807"/>
                  </a:cubicBezTo>
                  <a:cubicBezTo>
                    <a:pt x="2305" y="7670"/>
                    <a:pt x="2420" y="7533"/>
                    <a:pt x="2534" y="7396"/>
                  </a:cubicBezTo>
                  <a:cubicBezTo>
                    <a:pt x="2762" y="7122"/>
                    <a:pt x="2990" y="6871"/>
                    <a:pt x="3218" y="6597"/>
                  </a:cubicBezTo>
                  <a:cubicBezTo>
                    <a:pt x="3469" y="6300"/>
                    <a:pt x="3698" y="6026"/>
                    <a:pt x="3949" y="5752"/>
                  </a:cubicBezTo>
                  <a:cubicBezTo>
                    <a:pt x="4086" y="5615"/>
                    <a:pt x="4200" y="5478"/>
                    <a:pt x="4337" y="5341"/>
                  </a:cubicBezTo>
                  <a:cubicBezTo>
                    <a:pt x="4474" y="5182"/>
                    <a:pt x="4588" y="5045"/>
                    <a:pt x="4725" y="4885"/>
                  </a:cubicBezTo>
                  <a:cubicBezTo>
                    <a:pt x="4953" y="4611"/>
                    <a:pt x="5204" y="4337"/>
                    <a:pt x="5478" y="4063"/>
                  </a:cubicBezTo>
                  <a:cubicBezTo>
                    <a:pt x="5592" y="3926"/>
                    <a:pt x="5729" y="3789"/>
                    <a:pt x="5866" y="3652"/>
                  </a:cubicBezTo>
                  <a:cubicBezTo>
                    <a:pt x="5980" y="3515"/>
                    <a:pt x="6117" y="3378"/>
                    <a:pt x="6254" y="3241"/>
                  </a:cubicBezTo>
                  <a:cubicBezTo>
                    <a:pt x="6368" y="3082"/>
                    <a:pt x="6505" y="2945"/>
                    <a:pt x="6642" y="2808"/>
                  </a:cubicBezTo>
                  <a:cubicBezTo>
                    <a:pt x="6779" y="2671"/>
                    <a:pt x="6916" y="2534"/>
                    <a:pt x="7053" y="2420"/>
                  </a:cubicBezTo>
                  <a:cubicBezTo>
                    <a:pt x="7327" y="2146"/>
                    <a:pt x="7601" y="1895"/>
                    <a:pt x="7898" y="1644"/>
                  </a:cubicBezTo>
                  <a:cubicBezTo>
                    <a:pt x="8012" y="1530"/>
                    <a:pt x="8149" y="1415"/>
                    <a:pt x="8286" y="1279"/>
                  </a:cubicBezTo>
                  <a:cubicBezTo>
                    <a:pt x="8400" y="1164"/>
                    <a:pt x="8537" y="1050"/>
                    <a:pt x="8651" y="936"/>
                  </a:cubicBezTo>
                  <a:cubicBezTo>
                    <a:pt x="8765" y="822"/>
                    <a:pt x="8879" y="708"/>
                    <a:pt x="9016" y="594"/>
                  </a:cubicBezTo>
                  <a:cubicBezTo>
                    <a:pt x="9084" y="548"/>
                    <a:pt x="9153" y="480"/>
                    <a:pt x="9221" y="434"/>
                  </a:cubicBezTo>
                  <a:cubicBezTo>
                    <a:pt x="9267" y="388"/>
                    <a:pt x="9336" y="343"/>
                    <a:pt x="9381" y="274"/>
                  </a:cubicBezTo>
                  <a:cubicBezTo>
                    <a:pt x="9450" y="251"/>
                    <a:pt x="9495" y="206"/>
                    <a:pt x="9541" y="183"/>
                  </a:cubicBezTo>
                  <a:cubicBezTo>
                    <a:pt x="9587" y="160"/>
                    <a:pt x="9609" y="92"/>
                    <a:pt x="9587" y="46"/>
                  </a:cubicBezTo>
                  <a:cubicBezTo>
                    <a:pt x="9564" y="23"/>
                    <a:pt x="9541" y="0"/>
                    <a:pt x="9495"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1" name="Google Shape;1361;p7"/>
            <p:cNvSpPr/>
            <p:nvPr/>
          </p:nvSpPr>
          <p:spPr>
            <a:xfrm>
              <a:off x="7131350" y="834325"/>
              <a:ext cx="75925" cy="37150"/>
            </a:xfrm>
            <a:custGeom>
              <a:avLst/>
              <a:gdLst/>
              <a:ahLst/>
              <a:cxnLst/>
              <a:rect l="l" t="t" r="r" b="b"/>
              <a:pathLst>
                <a:path w="3037" h="1486" extrusionOk="0">
                  <a:moveTo>
                    <a:pt x="206" y="0"/>
                  </a:moveTo>
                  <a:cubicBezTo>
                    <a:pt x="138" y="0"/>
                    <a:pt x="92" y="23"/>
                    <a:pt x="69" y="46"/>
                  </a:cubicBezTo>
                  <a:cubicBezTo>
                    <a:pt x="46" y="69"/>
                    <a:pt x="24" y="91"/>
                    <a:pt x="1" y="114"/>
                  </a:cubicBezTo>
                  <a:cubicBezTo>
                    <a:pt x="1" y="160"/>
                    <a:pt x="1" y="205"/>
                    <a:pt x="24" y="251"/>
                  </a:cubicBezTo>
                  <a:cubicBezTo>
                    <a:pt x="24" y="297"/>
                    <a:pt x="69" y="320"/>
                    <a:pt x="92" y="365"/>
                  </a:cubicBezTo>
                  <a:cubicBezTo>
                    <a:pt x="115" y="388"/>
                    <a:pt x="138" y="411"/>
                    <a:pt x="160" y="434"/>
                  </a:cubicBezTo>
                  <a:cubicBezTo>
                    <a:pt x="206" y="502"/>
                    <a:pt x="275" y="571"/>
                    <a:pt x="320" y="639"/>
                  </a:cubicBezTo>
                  <a:cubicBezTo>
                    <a:pt x="343" y="662"/>
                    <a:pt x="343" y="685"/>
                    <a:pt x="366" y="708"/>
                  </a:cubicBezTo>
                  <a:cubicBezTo>
                    <a:pt x="389" y="753"/>
                    <a:pt x="434" y="799"/>
                    <a:pt x="480" y="822"/>
                  </a:cubicBezTo>
                  <a:cubicBezTo>
                    <a:pt x="526" y="845"/>
                    <a:pt x="571" y="845"/>
                    <a:pt x="617" y="845"/>
                  </a:cubicBezTo>
                  <a:lnTo>
                    <a:pt x="1028" y="845"/>
                  </a:lnTo>
                  <a:cubicBezTo>
                    <a:pt x="1119" y="845"/>
                    <a:pt x="1210" y="867"/>
                    <a:pt x="1302" y="867"/>
                  </a:cubicBezTo>
                  <a:cubicBezTo>
                    <a:pt x="1370" y="867"/>
                    <a:pt x="1462" y="890"/>
                    <a:pt x="1553" y="913"/>
                  </a:cubicBezTo>
                  <a:cubicBezTo>
                    <a:pt x="1644" y="936"/>
                    <a:pt x="1758" y="959"/>
                    <a:pt x="1850" y="982"/>
                  </a:cubicBezTo>
                  <a:lnTo>
                    <a:pt x="1827" y="982"/>
                  </a:lnTo>
                  <a:cubicBezTo>
                    <a:pt x="1964" y="1004"/>
                    <a:pt x="2078" y="1050"/>
                    <a:pt x="2192" y="1118"/>
                  </a:cubicBezTo>
                  <a:cubicBezTo>
                    <a:pt x="2306" y="1141"/>
                    <a:pt x="2420" y="1187"/>
                    <a:pt x="2534" y="1233"/>
                  </a:cubicBezTo>
                  <a:cubicBezTo>
                    <a:pt x="2603" y="1278"/>
                    <a:pt x="2648" y="1301"/>
                    <a:pt x="2717" y="1347"/>
                  </a:cubicBezTo>
                  <a:cubicBezTo>
                    <a:pt x="2763" y="1392"/>
                    <a:pt x="2831" y="1415"/>
                    <a:pt x="2877" y="1461"/>
                  </a:cubicBezTo>
                  <a:cubicBezTo>
                    <a:pt x="2894" y="1478"/>
                    <a:pt x="2915" y="1486"/>
                    <a:pt x="2935" y="1486"/>
                  </a:cubicBezTo>
                  <a:cubicBezTo>
                    <a:pt x="2968" y="1486"/>
                    <a:pt x="3000" y="1466"/>
                    <a:pt x="3014" y="1438"/>
                  </a:cubicBezTo>
                  <a:cubicBezTo>
                    <a:pt x="3036" y="1392"/>
                    <a:pt x="3036" y="1347"/>
                    <a:pt x="2991" y="1324"/>
                  </a:cubicBezTo>
                  <a:cubicBezTo>
                    <a:pt x="2922" y="1255"/>
                    <a:pt x="2854" y="1210"/>
                    <a:pt x="2785" y="1164"/>
                  </a:cubicBezTo>
                  <a:cubicBezTo>
                    <a:pt x="2694" y="1096"/>
                    <a:pt x="2626" y="1050"/>
                    <a:pt x="2557" y="1004"/>
                  </a:cubicBezTo>
                  <a:cubicBezTo>
                    <a:pt x="2557" y="959"/>
                    <a:pt x="2557" y="890"/>
                    <a:pt x="2511" y="845"/>
                  </a:cubicBezTo>
                  <a:cubicBezTo>
                    <a:pt x="2489" y="799"/>
                    <a:pt x="2443" y="776"/>
                    <a:pt x="2397" y="753"/>
                  </a:cubicBezTo>
                  <a:cubicBezTo>
                    <a:pt x="2352" y="730"/>
                    <a:pt x="2306" y="708"/>
                    <a:pt x="2283" y="685"/>
                  </a:cubicBezTo>
                  <a:cubicBezTo>
                    <a:pt x="2192" y="639"/>
                    <a:pt x="2123" y="616"/>
                    <a:pt x="2055" y="571"/>
                  </a:cubicBezTo>
                  <a:cubicBezTo>
                    <a:pt x="1964" y="548"/>
                    <a:pt x="1895" y="525"/>
                    <a:pt x="1804" y="502"/>
                  </a:cubicBezTo>
                  <a:cubicBezTo>
                    <a:pt x="1804" y="479"/>
                    <a:pt x="1781" y="434"/>
                    <a:pt x="1758" y="434"/>
                  </a:cubicBezTo>
                  <a:cubicBezTo>
                    <a:pt x="1735" y="434"/>
                    <a:pt x="1735" y="411"/>
                    <a:pt x="1713" y="411"/>
                  </a:cubicBezTo>
                  <a:cubicBezTo>
                    <a:pt x="1644" y="388"/>
                    <a:pt x="1576" y="365"/>
                    <a:pt x="1484" y="320"/>
                  </a:cubicBezTo>
                  <a:cubicBezTo>
                    <a:pt x="1393" y="297"/>
                    <a:pt x="1302" y="251"/>
                    <a:pt x="1210" y="228"/>
                  </a:cubicBezTo>
                  <a:cubicBezTo>
                    <a:pt x="1119" y="205"/>
                    <a:pt x="1005" y="183"/>
                    <a:pt x="914" y="160"/>
                  </a:cubicBezTo>
                  <a:cubicBezTo>
                    <a:pt x="800" y="114"/>
                    <a:pt x="708" y="91"/>
                    <a:pt x="594" y="69"/>
                  </a:cubicBezTo>
                  <a:lnTo>
                    <a:pt x="594" y="69"/>
                  </a:lnTo>
                  <a:cubicBezTo>
                    <a:pt x="594" y="69"/>
                    <a:pt x="617" y="91"/>
                    <a:pt x="617" y="91"/>
                  </a:cubicBezTo>
                  <a:cubicBezTo>
                    <a:pt x="549" y="69"/>
                    <a:pt x="457" y="46"/>
                    <a:pt x="389" y="23"/>
                  </a:cubicBezTo>
                  <a:lnTo>
                    <a:pt x="297" y="23"/>
                  </a:lnTo>
                  <a:cubicBezTo>
                    <a:pt x="275" y="23"/>
                    <a:pt x="252" y="0"/>
                    <a:pt x="229" y="0"/>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2" name="Google Shape;1362;p7"/>
            <p:cNvSpPr/>
            <p:nvPr/>
          </p:nvSpPr>
          <p:spPr>
            <a:xfrm>
              <a:off x="7169025" y="868550"/>
              <a:ext cx="35975" cy="9725"/>
            </a:xfrm>
            <a:custGeom>
              <a:avLst/>
              <a:gdLst/>
              <a:ahLst/>
              <a:cxnLst/>
              <a:rect l="l" t="t" r="r" b="b"/>
              <a:pathLst>
                <a:path w="1439" h="389" extrusionOk="0">
                  <a:moveTo>
                    <a:pt x="91" y="1"/>
                  </a:moveTo>
                  <a:cubicBezTo>
                    <a:pt x="46" y="1"/>
                    <a:pt x="0" y="46"/>
                    <a:pt x="0" y="92"/>
                  </a:cubicBezTo>
                  <a:cubicBezTo>
                    <a:pt x="0" y="115"/>
                    <a:pt x="0" y="138"/>
                    <a:pt x="23" y="160"/>
                  </a:cubicBezTo>
                  <a:cubicBezTo>
                    <a:pt x="46" y="183"/>
                    <a:pt x="69" y="206"/>
                    <a:pt x="91" y="206"/>
                  </a:cubicBezTo>
                  <a:cubicBezTo>
                    <a:pt x="137" y="206"/>
                    <a:pt x="183" y="206"/>
                    <a:pt x="251" y="183"/>
                  </a:cubicBezTo>
                  <a:lnTo>
                    <a:pt x="297" y="183"/>
                  </a:lnTo>
                  <a:cubicBezTo>
                    <a:pt x="411" y="183"/>
                    <a:pt x="525" y="206"/>
                    <a:pt x="639" y="206"/>
                  </a:cubicBezTo>
                  <a:cubicBezTo>
                    <a:pt x="708" y="229"/>
                    <a:pt x="776" y="229"/>
                    <a:pt x="845" y="229"/>
                  </a:cubicBezTo>
                  <a:cubicBezTo>
                    <a:pt x="913" y="252"/>
                    <a:pt x="982" y="252"/>
                    <a:pt x="1027" y="274"/>
                  </a:cubicBezTo>
                  <a:cubicBezTo>
                    <a:pt x="1027" y="274"/>
                    <a:pt x="1027" y="274"/>
                    <a:pt x="1027" y="252"/>
                  </a:cubicBezTo>
                  <a:cubicBezTo>
                    <a:pt x="1073" y="274"/>
                    <a:pt x="1141" y="297"/>
                    <a:pt x="1210" y="320"/>
                  </a:cubicBezTo>
                  <a:cubicBezTo>
                    <a:pt x="1256" y="343"/>
                    <a:pt x="1301" y="366"/>
                    <a:pt x="1347" y="389"/>
                  </a:cubicBezTo>
                  <a:cubicBezTo>
                    <a:pt x="1370" y="389"/>
                    <a:pt x="1415" y="366"/>
                    <a:pt x="1415" y="343"/>
                  </a:cubicBezTo>
                  <a:cubicBezTo>
                    <a:pt x="1438" y="320"/>
                    <a:pt x="1415" y="297"/>
                    <a:pt x="1393" y="297"/>
                  </a:cubicBezTo>
                  <a:cubicBezTo>
                    <a:pt x="1347" y="274"/>
                    <a:pt x="1301" y="252"/>
                    <a:pt x="1256" y="229"/>
                  </a:cubicBezTo>
                  <a:cubicBezTo>
                    <a:pt x="1210" y="206"/>
                    <a:pt x="1164" y="183"/>
                    <a:pt x="1119" y="160"/>
                  </a:cubicBezTo>
                  <a:cubicBezTo>
                    <a:pt x="982" y="115"/>
                    <a:pt x="868" y="92"/>
                    <a:pt x="753" y="69"/>
                  </a:cubicBezTo>
                  <a:cubicBezTo>
                    <a:pt x="685" y="69"/>
                    <a:pt x="616" y="46"/>
                    <a:pt x="548" y="46"/>
                  </a:cubicBezTo>
                  <a:cubicBezTo>
                    <a:pt x="502" y="23"/>
                    <a:pt x="434" y="23"/>
                    <a:pt x="388" y="23"/>
                  </a:cubicBezTo>
                  <a:cubicBezTo>
                    <a:pt x="343" y="1"/>
                    <a:pt x="297" y="1"/>
                    <a:pt x="228"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3" name="Google Shape;1363;p7"/>
            <p:cNvSpPr/>
            <p:nvPr/>
          </p:nvSpPr>
          <p:spPr>
            <a:xfrm>
              <a:off x="6604100" y="1272550"/>
              <a:ext cx="46800" cy="68500"/>
            </a:xfrm>
            <a:custGeom>
              <a:avLst/>
              <a:gdLst/>
              <a:ahLst/>
              <a:cxnLst/>
              <a:rect l="l" t="t" r="r" b="b"/>
              <a:pathLst>
                <a:path w="1872" h="2740" extrusionOk="0">
                  <a:moveTo>
                    <a:pt x="1689" y="1"/>
                  </a:moveTo>
                  <a:cubicBezTo>
                    <a:pt x="1666" y="1"/>
                    <a:pt x="1644" y="24"/>
                    <a:pt x="1621" y="24"/>
                  </a:cubicBezTo>
                  <a:cubicBezTo>
                    <a:pt x="1598" y="46"/>
                    <a:pt x="1575" y="46"/>
                    <a:pt x="1552" y="92"/>
                  </a:cubicBezTo>
                  <a:cubicBezTo>
                    <a:pt x="1552" y="92"/>
                    <a:pt x="1529" y="115"/>
                    <a:pt x="1529" y="138"/>
                  </a:cubicBezTo>
                  <a:cubicBezTo>
                    <a:pt x="1507" y="161"/>
                    <a:pt x="1507" y="183"/>
                    <a:pt x="1484" y="206"/>
                  </a:cubicBezTo>
                  <a:cubicBezTo>
                    <a:pt x="1438" y="320"/>
                    <a:pt x="1347" y="435"/>
                    <a:pt x="1278" y="526"/>
                  </a:cubicBezTo>
                  <a:cubicBezTo>
                    <a:pt x="1233" y="617"/>
                    <a:pt x="1187" y="686"/>
                    <a:pt x="1164" y="754"/>
                  </a:cubicBezTo>
                  <a:cubicBezTo>
                    <a:pt x="1096" y="845"/>
                    <a:pt x="1050" y="914"/>
                    <a:pt x="1004" y="1005"/>
                  </a:cubicBezTo>
                  <a:cubicBezTo>
                    <a:pt x="936" y="1074"/>
                    <a:pt x="890" y="1142"/>
                    <a:pt x="845" y="1211"/>
                  </a:cubicBezTo>
                  <a:cubicBezTo>
                    <a:pt x="799" y="1302"/>
                    <a:pt x="753" y="1393"/>
                    <a:pt x="685" y="1484"/>
                  </a:cubicBezTo>
                  <a:cubicBezTo>
                    <a:pt x="662" y="1530"/>
                    <a:pt x="639" y="1576"/>
                    <a:pt x="594" y="1621"/>
                  </a:cubicBezTo>
                  <a:cubicBezTo>
                    <a:pt x="548" y="1690"/>
                    <a:pt x="502" y="1758"/>
                    <a:pt x="457" y="1827"/>
                  </a:cubicBezTo>
                  <a:cubicBezTo>
                    <a:pt x="365" y="1941"/>
                    <a:pt x="297" y="2078"/>
                    <a:pt x="228" y="2192"/>
                  </a:cubicBezTo>
                  <a:cubicBezTo>
                    <a:pt x="160" y="2283"/>
                    <a:pt x="114" y="2375"/>
                    <a:pt x="69" y="2466"/>
                  </a:cubicBezTo>
                  <a:cubicBezTo>
                    <a:pt x="69" y="2466"/>
                    <a:pt x="46" y="2489"/>
                    <a:pt x="46" y="2489"/>
                  </a:cubicBezTo>
                  <a:cubicBezTo>
                    <a:pt x="23" y="2534"/>
                    <a:pt x="0" y="2580"/>
                    <a:pt x="23" y="2626"/>
                  </a:cubicBezTo>
                  <a:cubicBezTo>
                    <a:pt x="23" y="2649"/>
                    <a:pt x="46" y="2694"/>
                    <a:pt x="91" y="2717"/>
                  </a:cubicBezTo>
                  <a:cubicBezTo>
                    <a:pt x="114" y="2740"/>
                    <a:pt x="160" y="2740"/>
                    <a:pt x="183" y="2740"/>
                  </a:cubicBezTo>
                  <a:cubicBezTo>
                    <a:pt x="251" y="2717"/>
                    <a:pt x="320" y="2649"/>
                    <a:pt x="343" y="2603"/>
                  </a:cubicBezTo>
                  <a:cubicBezTo>
                    <a:pt x="388" y="2557"/>
                    <a:pt x="434" y="2512"/>
                    <a:pt x="457" y="2443"/>
                  </a:cubicBezTo>
                  <a:cubicBezTo>
                    <a:pt x="548" y="2329"/>
                    <a:pt x="616" y="2192"/>
                    <a:pt x="708" y="2055"/>
                  </a:cubicBezTo>
                  <a:cubicBezTo>
                    <a:pt x="799" y="1918"/>
                    <a:pt x="890" y="1758"/>
                    <a:pt x="982" y="1621"/>
                  </a:cubicBezTo>
                  <a:cubicBezTo>
                    <a:pt x="1027" y="1553"/>
                    <a:pt x="1073" y="1484"/>
                    <a:pt x="1119" y="1416"/>
                  </a:cubicBezTo>
                  <a:cubicBezTo>
                    <a:pt x="1187" y="1325"/>
                    <a:pt x="1233" y="1256"/>
                    <a:pt x="1278" y="1188"/>
                  </a:cubicBezTo>
                  <a:cubicBezTo>
                    <a:pt x="1324" y="1096"/>
                    <a:pt x="1392" y="1005"/>
                    <a:pt x="1438" y="937"/>
                  </a:cubicBezTo>
                  <a:cubicBezTo>
                    <a:pt x="1484" y="845"/>
                    <a:pt x="1529" y="777"/>
                    <a:pt x="1598" y="686"/>
                  </a:cubicBezTo>
                  <a:cubicBezTo>
                    <a:pt x="1644" y="617"/>
                    <a:pt x="1666" y="549"/>
                    <a:pt x="1712" y="457"/>
                  </a:cubicBezTo>
                  <a:cubicBezTo>
                    <a:pt x="1758" y="389"/>
                    <a:pt x="1803" y="320"/>
                    <a:pt x="1849" y="229"/>
                  </a:cubicBezTo>
                  <a:cubicBezTo>
                    <a:pt x="1872" y="206"/>
                    <a:pt x="1872" y="161"/>
                    <a:pt x="1826" y="138"/>
                  </a:cubicBezTo>
                  <a:lnTo>
                    <a:pt x="1803" y="138"/>
                  </a:lnTo>
                  <a:cubicBezTo>
                    <a:pt x="1803" y="92"/>
                    <a:pt x="1803" y="46"/>
                    <a:pt x="1758" y="24"/>
                  </a:cubicBezTo>
                  <a:cubicBezTo>
                    <a:pt x="1735" y="24"/>
                    <a:pt x="1712" y="1"/>
                    <a:pt x="1689"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4" name="Google Shape;1364;p7"/>
            <p:cNvSpPr/>
            <p:nvPr/>
          </p:nvSpPr>
          <p:spPr>
            <a:xfrm>
              <a:off x="6617775" y="1291950"/>
              <a:ext cx="31425" cy="44575"/>
            </a:xfrm>
            <a:custGeom>
              <a:avLst/>
              <a:gdLst/>
              <a:ahLst/>
              <a:cxnLst/>
              <a:rect l="l" t="t" r="r" b="b"/>
              <a:pathLst>
                <a:path w="1257" h="1783" extrusionOk="0">
                  <a:moveTo>
                    <a:pt x="1211" y="1"/>
                  </a:moveTo>
                  <a:cubicBezTo>
                    <a:pt x="1188" y="1"/>
                    <a:pt x="1165" y="1"/>
                    <a:pt x="1165" y="24"/>
                  </a:cubicBezTo>
                  <a:cubicBezTo>
                    <a:pt x="1074" y="161"/>
                    <a:pt x="982" y="298"/>
                    <a:pt x="891" y="435"/>
                  </a:cubicBezTo>
                  <a:cubicBezTo>
                    <a:pt x="845" y="503"/>
                    <a:pt x="800" y="549"/>
                    <a:pt x="754" y="617"/>
                  </a:cubicBezTo>
                  <a:cubicBezTo>
                    <a:pt x="686" y="686"/>
                    <a:pt x="640" y="754"/>
                    <a:pt x="594" y="823"/>
                  </a:cubicBezTo>
                  <a:cubicBezTo>
                    <a:pt x="480" y="937"/>
                    <a:pt x="389" y="1074"/>
                    <a:pt x="298" y="1188"/>
                  </a:cubicBezTo>
                  <a:cubicBezTo>
                    <a:pt x="252" y="1256"/>
                    <a:pt x="206" y="1325"/>
                    <a:pt x="161" y="1370"/>
                  </a:cubicBezTo>
                  <a:cubicBezTo>
                    <a:pt x="115" y="1439"/>
                    <a:pt x="47" y="1507"/>
                    <a:pt x="24" y="1599"/>
                  </a:cubicBezTo>
                  <a:cubicBezTo>
                    <a:pt x="1" y="1644"/>
                    <a:pt x="24" y="1713"/>
                    <a:pt x="69" y="1758"/>
                  </a:cubicBezTo>
                  <a:cubicBezTo>
                    <a:pt x="94" y="1775"/>
                    <a:pt x="121" y="1782"/>
                    <a:pt x="147" y="1782"/>
                  </a:cubicBezTo>
                  <a:cubicBezTo>
                    <a:pt x="194" y="1782"/>
                    <a:pt x="237" y="1757"/>
                    <a:pt x="252" y="1713"/>
                  </a:cubicBezTo>
                  <a:cubicBezTo>
                    <a:pt x="298" y="1667"/>
                    <a:pt x="343" y="1599"/>
                    <a:pt x="366" y="1530"/>
                  </a:cubicBezTo>
                  <a:cubicBezTo>
                    <a:pt x="412" y="1462"/>
                    <a:pt x="457" y="1393"/>
                    <a:pt x="503" y="1325"/>
                  </a:cubicBezTo>
                  <a:cubicBezTo>
                    <a:pt x="526" y="1279"/>
                    <a:pt x="572" y="1211"/>
                    <a:pt x="617" y="1142"/>
                  </a:cubicBezTo>
                  <a:cubicBezTo>
                    <a:pt x="617" y="1119"/>
                    <a:pt x="640" y="1074"/>
                    <a:pt x="663" y="1051"/>
                  </a:cubicBezTo>
                  <a:cubicBezTo>
                    <a:pt x="686" y="1005"/>
                    <a:pt x="709" y="960"/>
                    <a:pt x="731" y="937"/>
                  </a:cubicBezTo>
                  <a:cubicBezTo>
                    <a:pt x="777" y="845"/>
                    <a:pt x="823" y="777"/>
                    <a:pt x="868" y="708"/>
                  </a:cubicBezTo>
                  <a:cubicBezTo>
                    <a:pt x="914" y="640"/>
                    <a:pt x="937" y="572"/>
                    <a:pt x="982" y="503"/>
                  </a:cubicBezTo>
                  <a:cubicBezTo>
                    <a:pt x="1074" y="366"/>
                    <a:pt x="1142" y="229"/>
                    <a:pt x="1256" y="69"/>
                  </a:cubicBezTo>
                  <a:cubicBezTo>
                    <a:pt x="1256" y="47"/>
                    <a:pt x="1256" y="24"/>
                    <a:pt x="1233"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5" name="Google Shape;1365;p7"/>
            <p:cNvSpPr/>
            <p:nvPr/>
          </p:nvSpPr>
          <p:spPr>
            <a:xfrm>
              <a:off x="6974425" y="1026625"/>
              <a:ext cx="203175" cy="192325"/>
            </a:xfrm>
            <a:custGeom>
              <a:avLst/>
              <a:gdLst/>
              <a:ahLst/>
              <a:cxnLst/>
              <a:rect l="l" t="t" r="r" b="b"/>
              <a:pathLst>
                <a:path w="8127" h="7693" extrusionOk="0">
                  <a:moveTo>
                    <a:pt x="8035" y="0"/>
                  </a:moveTo>
                  <a:cubicBezTo>
                    <a:pt x="7990" y="0"/>
                    <a:pt x="7967" y="23"/>
                    <a:pt x="7967" y="69"/>
                  </a:cubicBezTo>
                  <a:cubicBezTo>
                    <a:pt x="7921" y="137"/>
                    <a:pt x="7921" y="206"/>
                    <a:pt x="7875" y="274"/>
                  </a:cubicBezTo>
                  <a:cubicBezTo>
                    <a:pt x="7853" y="365"/>
                    <a:pt x="7807" y="457"/>
                    <a:pt x="7739" y="548"/>
                  </a:cubicBezTo>
                  <a:cubicBezTo>
                    <a:pt x="7716" y="594"/>
                    <a:pt x="7693" y="639"/>
                    <a:pt x="7647" y="685"/>
                  </a:cubicBezTo>
                  <a:cubicBezTo>
                    <a:pt x="7624" y="708"/>
                    <a:pt x="7602" y="753"/>
                    <a:pt x="7579" y="799"/>
                  </a:cubicBezTo>
                  <a:cubicBezTo>
                    <a:pt x="7510" y="890"/>
                    <a:pt x="7442" y="959"/>
                    <a:pt x="7396" y="1027"/>
                  </a:cubicBezTo>
                  <a:cubicBezTo>
                    <a:pt x="7350" y="1073"/>
                    <a:pt x="7328" y="1119"/>
                    <a:pt x="7282" y="1164"/>
                  </a:cubicBezTo>
                  <a:cubicBezTo>
                    <a:pt x="7259" y="1210"/>
                    <a:pt x="7236" y="1233"/>
                    <a:pt x="7214" y="1278"/>
                  </a:cubicBezTo>
                  <a:cubicBezTo>
                    <a:pt x="7099" y="1438"/>
                    <a:pt x="6985" y="1598"/>
                    <a:pt x="6871" y="1758"/>
                  </a:cubicBezTo>
                  <a:cubicBezTo>
                    <a:pt x="6666" y="2032"/>
                    <a:pt x="6460" y="2283"/>
                    <a:pt x="6255" y="2579"/>
                  </a:cubicBezTo>
                  <a:lnTo>
                    <a:pt x="6278" y="2534"/>
                  </a:lnTo>
                  <a:lnTo>
                    <a:pt x="6278" y="2534"/>
                  </a:lnTo>
                  <a:cubicBezTo>
                    <a:pt x="6186" y="2671"/>
                    <a:pt x="6072" y="2808"/>
                    <a:pt x="5958" y="2945"/>
                  </a:cubicBezTo>
                  <a:cubicBezTo>
                    <a:pt x="5844" y="3082"/>
                    <a:pt x="5730" y="3219"/>
                    <a:pt x="5616" y="3355"/>
                  </a:cubicBezTo>
                  <a:cubicBezTo>
                    <a:pt x="5365" y="3629"/>
                    <a:pt x="5136" y="3880"/>
                    <a:pt x="4885" y="4132"/>
                  </a:cubicBezTo>
                  <a:cubicBezTo>
                    <a:pt x="4840" y="4200"/>
                    <a:pt x="4771" y="4246"/>
                    <a:pt x="4726" y="4314"/>
                  </a:cubicBezTo>
                  <a:cubicBezTo>
                    <a:pt x="4680" y="4360"/>
                    <a:pt x="4634" y="4405"/>
                    <a:pt x="4589" y="4451"/>
                  </a:cubicBezTo>
                  <a:cubicBezTo>
                    <a:pt x="4543" y="4497"/>
                    <a:pt x="4475" y="4542"/>
                    <a:pt x="4429" y="4588"/>
                  </a:cubicBezTo>
                  <a:cubicBezTo>
                    <a:pt x="4383" y="4634"/>
                    <a:pt x="4338" y="4679"/>
                    <a:pt x="4292" y="4748"/>
                  </a:cubicBezTo>
                  <a:cubicBezTo>
                    <a:pt x="4201" y="4816"/>
                    <a:pt x="4109" y="4908"/>
                    <a:pt x="4018" y="4976"/>
                  </a:cubicBezTo>
                  <a:cubicBezTo>
                    <a:pt x="4018" y="4953"/>
                    <a:pt x="3995" y="4930"/>
                    <a:pt x="3972" y="4908"/>
                  </a:cubicBezTo>
                  <a:cubicBezTo>
                    <a:pt x="3950" y="4885"/>
                    <a:pt x="3910" y="4873"/>
                    <a:pt x="3870" y="4873"/>
                  </a:cubicBezTo>
                  <a:cubicBezTo>
                    <a:pt x="3830" y="4873"/>
                    <a:pt x="3790" y="4885"/>
                    <a:pt x="3767" y="4908"/>
                  </a:cubicBezTo>
                  <a:cubicBezTo>
                    <a:pt x="3698" y="4976"/>
                    <a:pt x="3653" y="5045"/>
                    <a:pt x="3607" y="5090"/>
                  </a:cubicBezTo>
                  <a:cubicBezTo>
                    <a:pt x="3561" y="5159"/>
                    <a:pt x="3493" y="5204"/>
                    <a:pt x="3425" y="5250"/>
                  </a:cubicBezTo>
                  <a:cubicBezTo>
                    <a:pt x="3379" y="5296"/>
                    <a:pt x="3333" y="5318"/>
                    <a:pt x="3288" y="5341"/>
                  </a:cubicBezTo>
                  <a:cubicBezTo>
                    <a:pt x="3242" y="5387"/>
                    <a:pt x="3196" y="5410"/>
                    <a:pt x="3128" y="5433"/>
                  </a:cubicBezTo>
                  <a:cubicBezTo>
                    <a:pt x="3037" y="5501"/>
                    <a:pt x="2945" y="5547"/>
                    <a:pt x="2854" y="5592"/>
                  </a:cubicBezTo>
                  <a:cubicBezTo>
                    <a:pt x="2740" y="5638"/>
                    <a:pt x="2626" y="5661"/>
                    <a:pt x="2489" y="5684"/>
                  </a:cubicBezTo>
                  <a:lnTo>
                    <a:pt x="2466" y="5684"/>
                  </a:lnTo>
                  <a:cubicBezTo>
                    <a:pt x="2420" y="5661"/>
                    <a:pt x="2397" y="5661"/>
                    <a:pt x="2352" y="5661"/>
                  </a:cubicBezTo>
                  <a:cubicBezTo>
                    <a:pt x="2329" y="5661"/>
                    <a:pt x="2306" y="5661"/>
                    <a:pt x="2283" y="5638"/>
                  </a:cubicBezTo>
                  <a:cubicBezTo>
                    <a:pt x="2283" y="5638"/>
                    <a:pt x="2260" y="5638"/>
                    <a:pt x="2260" y="5615"/>
                  </a:cubicBezTo>
                  <a:cubicBezTo>
                    <a:pt x="2215" y="5592"/>
                    <a:pt x="2169" y="5570"/>
                    <a:pt x="2124" y="5547"/>
                  </a:cubicBezTo>
                  <a:cubicBezTo>
                    <a:pt x="2101" y="5524"/>
                    <a:pt x="2078" y="5501"/>
                    <a:pt x="2055" y="5478"/>
                  </a:cubicBezTo>
                  <a:cubicBezTo>
                    <a:pt x="2032" y="5433"/>
                    <a:pt x="1987" y="5387"/>
                    <a:pt x="1964" y="5364"/>
                  </a:cubicBezTo>
                  <a:cubicBezTo>
                    <a:pt x="1920" y="5320"/>
                    <a:pt x="1866" y="5295"/>
                    <a:pt x="1809" y="5295"/>
                  </a:cubicBezTo>
                  <a:cubicBezTo>
                    <a:pt x="1777" y="5295"/>
                    <a:pt x="1745" y="5302"/>
                    <a:pt x="1713" y="5318"/>
                  </a:cubicBezTo>
                  <a:cubicBezTo>
                    <a:pt x="1690" y="5341"/>
                    <a:pt x="1667" y="5364"/>
                    <a:pt x="1644" y="5387"/>
                  </a:cubicBezTo>
                  <a:lnTo>
                    <a:pt x="1667" y="5387"/>
                  </a:lnTo>
                  <a:cubicBezTo>
                    <a:pt x="1599" y="5455"/>
                    <a:pt x="1530" y="5547"/>
                    <a:pt x="1439" y="5615"/>
                  </a:cubicBezTo>
                  <a:cubicBezTo>
                    <a:pt x="1347" y="5684"/>
                    <a:pt x="1279" y="5729"/>
                    <a:pt x="1188" y="5798"/>
                  </a:cubicBezTo>
                  <a:cubicBezTo>
                    <a:pt x="1096" y="5866"/>
                    <a:pt x="1005" y="5935"/>
                    <a:pt x="937" y="6003"/>
                  </a:cubicBezTo>
                  <a:lnTo>
                    <a:pt x="891" y="6003"/>
                  </a:lnTo>
                  <a:cubicBezTo>
                    <a:pt x="868" y="6003"/>
                    <a:pt x="845" y="6003"/>
                    <a:pt x="822" y="6026"/>
                  </a:cubicBezTo>
                  <a:cubicBezTo>
                    <a:pt x="731" y="6072"/>
                    <a:pt x="663" y="6140"/>
                    <a:pt x="594" y="6209"/>
                  </a:cubicBezTo>
                  <a:cubicBezTo>
                    <a:pt x="526" y="6254"/>
                    <a:pt x="457" y="6323"/>
                    <a:pt x="412" y="6368"/>
                  </a:cubicBezTo>
                  <a:cubicBezTo>
                    <a:pt x="343" y="6460"/>
                    <a:pt x="297" y="6528"/>
                    <a:pt x="229" y="6597"/>
                  </a:cubicBezTo>
                  <a:cubicBezTo>
                    <a:pt x="206" y="6688"/>
                    <a:pt x="161" y="6756"/>
                    <a:pt x="138" y="6825"/>
                  </a:cubicBezTo>
                  <a:cubicBezTo>
                    <a:pt x="92" y="6916"/>
                    <a:pt x="69" y="6985"/>
                    <a:pt x="46" y="7076"/>
                  </a:cubicBezTo>
                  <a:cubicBezTo>
                    <a:pt x="24" y="7167"/>
                    <a:pt x="24" y="7259"/>
                    <a:pt x="24" y="7350"/>
                  </a:cubicBezTo>
                  <a:cubicBezTo>
                    <a:pt x="1" y="7373"/>
                    <a:pt x="1" y="7418"/>
                    <a:pt x="1" y="7464"/>
                  </a:cubicBezTo>
                  <a:cubicBezTo>
                    <a:pt x="1" y="7510"/>
                    <a:pt x="1" y="7578"/>
                    <a:pt x="24" y="7624"/>
                  </a:cubicBezTo>
                  <a:cubicBezTo>
                    <a:pt x="46" y="7669"/>
                    <a:pt x="92" y="7692"/>
                    <a:pt x="161" y="7692"/>
                  </a:cubicBezTo>
                  <a:cubicBezTo>
                    <a:pt x="206" y="7692"/>
                    <a:pt x="252" y="7647"/>
                    <a:pt x="297" y="7601"/>
                  </a:cubicBezTo>
                  <a:cubicBezTo>
                    <a:pt x="297" y="7578"/>
                    <a:pt x="320" y="7532"/>
                    <a:pt x="343" y="7510"/>
                  </a:cubicBezTo>
                  <a:cubicBezTo>
                    <a:pt x="366" y="7441"/>
                    <a:pt x="389" y="7396"/>
                    <a:pt x="412" y="7327"/>
                  </a:cubicBezTo>
                  <a:cubicBezTo>
                    <a:pt x="457" y="7259"/>
                    <a:pt x="503" y="7190"/>
                    <a:pt x="549" y="7122"/>
                  </a:cubicBezTo>
                  <a:cubicBezTo>
                    <a:pt x="617" y="7030"/>
                    <a:pt x="686" y="6939"/>
                    <a:pt x="754" y="6848"/>
                  </a:cubicBezTo>
                  <a:cubicBezTo>
                    <a:pt x="845" y="6756"/>
                    <a:pt x="937" y="6665"/>
                    <a:pt x="1051" y="6574"/>
                  </a:cubicBezTo>
                  <a:cubicBezTo>
                    <a:pt x="1142" y="6505"/>
                    <a:pt x="1233" y="6437"/>
                    <a:pt x="1325" y="6391"/>
                  </a:cubicBezTo>
                  <a:cubicBezTo>
                    <a:pt x="1416" y="6323"/>
                    <a:pt x="1507" y="6254"/>
                    <a:pt x="1621" y="6209"/>
                  </a:cubicBezTo>
                  <a:cubicBezTo>
                    <a:pt x="1690" y="6186"/>
                    <a:pt x="1758" y="6163"/>
                    <a:pt x="1827" y="6140"/>
                  </a:cubicBezTo>
                  <a:lnTo>
                    <a:pt x="1872" y="6140"/>
                  </a:lnTo>
                  <a:cubicBezTo>
                    <a:pt x="1895" y="6140"/>
                    <a:pt x="1895" y="6163"/>
                    <a:pt x="1918" y="6163"/>
                  </a:cubicBezTo>
                  <a:cubicBezTo>
                    <a:pt x="1964" y="6186"/>
                    <a:pt x="2009" y="6209"/>
                    <a:pt x="2032" y="6231"/>
                  </a:cubicBezTo>
                  <a:cubicBezTo>
                    <a:pt x="2101" y="6277"/>
                    <a:pt x="2169" y="6300"/>
                    <a:pt x="2238" y="6323"/>
                  </a:cubicBezTo>
                  <a:cubicBezTo>
                    <a:pt x="2272" y="6334"/>
                    <a:pt x="2312" y="6340"/>
                    <a:pt x="2352" y="6340"/>
                  </a:cubicBezTo>
                  <a:cubicBezTo>
                    <a:pt x="2392" y="6340"/>
                    <a:pt x="2432" y="6334"/>
                    <a:pt x="2466" y="6323"/>
                  </a:cubicBezTo>
                  <a:cubicBezTo>
                    <a:pt x="2557" y="6323"/>
                    <a:pt x="2648" y="6300"/>
                    <a:pt x="2740" y="6277"/>
                  </a:cubicBezTo>
                  <a:cubicBezTo>
                    <a:pt x="2785" y="6277"/>
                    <a:pt x="2831" y="6254"/>
                    <a:pt x="2877" y="6231"/>
                  </a:cubicBezTo>
                  <a:lnTo>
                    <a:pt x="2900" y="6231"/>
                  </a:lnTo>
                  <a:cubicBezTo>
                    <a:pt x="3037" y="6163"/>
                    <a:pt x="3128" y="6117"/>
                    <a:pt x="3242" y="6049"/>
                  </a:cubicBezTo>
                  <a:cubicBezTo>
                    <a:pt x="3333" y="6003"/>
                    <a:pt x="3402" y="5935"/>
                    <a:pt x="3470" y="5889"/>
                  </a:cubicBezTo>
                  <a:cubicBezTo>
                    <a:pt x="3561" y="5843"/>
                    <a:pt x="3630" y="5775"/>
                    <a:pt x="3721" y="5729"/>
                  </a:cubicBezTo>
                  <a:cubicBezTo>
                    <a:pt x="3744" y="5706"/>
                    <a:pt x="3767" y="5684"/>
                    <a:pt x="3813" y="5661"/>
                  </a:cubicBezTo>
                  <a:cubicBezTo>
                    <a:pt x="3881" y="5592"/>
                    <a:pt x="3950" y="5547"/>
                    <a:pt x="4018" y="5501"/>
                  </a:cubicBezTo>
                  <a:cubicBezTo>
                    <a:pt x="4086" y="5433"/>
                    <a:pt x="4155" y="5364"/>
                    <a:pt x="4201" y="5318"/>
                  </a:cubicBezTo>
                  <a:cubicBezTo>
                    <a:pt x="4338" y="5204"/>
                    <a:pt x="4452" y="5090"/>
                    <a:pt x="4566" y="4976"/>
                  </a:cubicBezTo>
                  <a:cubicBezTo>
                    <a:pt x="4794" y="4748"/>
                    <a:pt x="5022" y="4520"/>
                    <a:pt x="5251" y="4291"/>
                  </a:cubicBezTo>
                  <a:cubicBezTo>
                    <a:pt x="5502" y="4017"/>
                    <a:pt x="5753" y="3766"/>
                    <a:pt x="5981" y="3515"/>
                  </a:cubicBezTo>
                  <a:cubicBezTo>
                    <a:pt x="6049" y="3447"/>
                    <a:pt x="6095" y="3378"/>
                    <a:pt x="6164" y="3310"/>
                  </a:cubicBezTo>
                  <a:cubicBezTo>
                    <a:pt x="6209" y="3241"/>
                    <a:pt x="6255" y="3173"/>
                    <a:pt x="6323" y="3104"/>
                  </a:cubicBezTo>
                  <a:cubicBezTo>
                    <a:pt x="6437" y="2945"/>
                    <a:pt x="6552" y="2785"/>
                    <a:pt x="6643" y="2625"/>
                  </a:cubicBezTo>
                  <a:cubicBezTo>
                    <a:pt x="6757" y="2488"/>
                    <a:pt x="6848" y="2351"/>
                    <a:pt x="6940" y="2214"/>
                  </a:cubicBezTo>
                  <a:cubicBezTo>
                    <a:pt x="6985" y="2146"/>
                    <a:pt x="7031" y="2077"/>
                    <a:pt x="7077" y="2009"/>
                  </a:cubicBezTo>
                  <a:cubicBezTo>
                    <a:pt x="7122" y="1917"/>
                    <a:pt x="7191" y="1849"/>
                    <a:pt x="7236" y="1781"/>
                  </a:cubicBezTo>
                  <a:cubicBezTo>
                    <a:pt x="7328" y="1621"/>
                    <a:pt x="7396" y="1484"/>
                    <a:pt x="7487" y="1347"/>
                  </a:cubicBezTo>
                  <a:cubicBezTo>
                    <a:pt x="7579" y="1187"/>
                    <a:pt x="7693" y="1050"/>
                    <a:pt x="7784" y="890"/>
                  </a:cubicBezTo>
                  <a:cubicBezTo>
                    <a:pt x="7853" y="753"/>
                    <a:pt x="7921" y="639"/>
                    <a:pt x="7990" y="502"/>
                  </a:cubicBezTo>
                  <a:cubicBezTo>
                    <a:pt x="8012" y="434"/>
                    <a:pt x="8035" y="388"/>
                    <a:pt x="8058" y="320"/>
                  </a:cubicBezTo>
                  <a:cubicBezTo>
                    <a:pt x="8058" y="274"/>
                    <a:pt x="8081" y="251"/>
                    <a:pt x="8081" y="206"/>
                  </a:cubicBezTo>
                  <a:cubicBezTo>
                    <a:pt x="8081" y="183"/>
                    <a:pt x="8104" y="137"/>
                    <a:pt x="8127" y="91"/>
                  </a:cubicBezTo>
                  <a:cubicBezTo>
                    <a:pt x="8127" y="69"/>
                    <a:pt x="8104" y="23"/>
                    <a:pt x="8058" y="0"/>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6" name="Google Shape;1366;p7"/>
            <p:cNvSpPr/>
            <p:nvPr/>
          </p:nvSpPr>
          <p:spPr>
            <a:xfrm>
              <a:off x="7061750" y="1035175"/>
              <a:ext cx="109000" cy="125225"/>
            </a:xfrm>
            <a:custGeom>
              <a:avLst/>
              <a:gdLst/>
              <a:ahLst/>
              <a:cxnLst/>
              <a:rect l="l" t="t" r="r" b="b"/>
              <a:pathLst>
                <a:path w="4360" h="5009" extrusionOk="0">
                  <a:moveTo>
                    <a:pt x="4131" y="1"/>
                  </a:moveTo>
                  <a:cubicBezTo>
                    <a:pt x="4086" y="23"/>
                    <a:pt x="4063" y="46"/>
                    <a:pt x="4017" y="69"/>
                  </a:cubicBezTo>
                  <a:cubicBezTo>
                    <a:pt x="4017" y="92"/>
                    <a:pt x="3994" y="92"/>
                    <a:pt x="3994" y="115"/>
                  </a:cubicBezTo>
                  <a:lnTo>
                    <a:pt x="3903" y="206"/>
                  </a:lnTo>
                  <a:cubicBezTo>
                    <a:pt x="3835" y="274"/>
                    <a:pt x="3766" y="343"/>
                    <a:pt x="3698" y="411"/>
                  </a:cubicBezTo>
                  <a:cubicBezTo>
                    <a:pt x="3629" y="457"/>
                    <a:pt x="3584" y="526"/>
                    <a:pt x="3515" y="571"/>
                  </a:cubicBezTo>
                  <a:cubicBezTo>
                    <a:pt x="3447" y="640"/>
                    <a:pt x="3401" y="685"/>
                    <a:pt x="3333" y="754"/>
                  </a:cubicBezTo>
                  <a:cubicBezTo>
                    <a:pt x="3264" y="822"/>
                    <a:pt x="3218" y="891"/>
                    <a:pt x="3173" y="982"/>
                  </a:cubicBezTo>
                  <a:cubicBezTo>
                    <a:pt x="3150" y="1028"/>
                    <a:pt x="3104" y="1073"/>
                    <a:pt x="3081" y="1142"/>
                  </a:cubicBezTo>
                  <a:cubicBezTo>
                    <a:pt x="3059" y="1187"/>
                    <a:pt x="3013" y="1233"/>
                    <a:pt x="2990" y="1302"/>
                  </a:cubicBezTo>
                  <a:cubicBezTo>
                    <a:pt x="2967" y="1347"/>
                    <a:pt x="2922" y="1393"/>
                    <a:pt x="2899" y="1461"/>
                  </a:cubicBezTo>
                  <a:cubicBezTo>
                    <a:pt x="2853" y="1553"/>
                    <a:pt x="2808" y="1621"/>
                    <a:pt x="2762" y="1712"/>
                  </a:cubicBezTo>
                  <a:cubicBezTo>
                    <a:pt x="2716" y="1804"/>
                    <a:pt x="2671" y="1872"/>
                    <a:pt x="2625" y="1964"/>
                  </a:cubicBezTo>
                  <a:cubicBezTo>
                    <a:pt x="2556" y="2078"/>
                    <a:pt x="2488" y="2169"/>
                    <a:pt x="2420" y="2283"/>
                  </a:cubicBezTo>
                  <a:cubicBezTo>
                    <a:pt x="2351" y="2397"/>
                    <a:pt x="2283" y="2488"/>
                    <a:pt x="2214" y="2603"/>
                  </a:cubicBezTo>
                  <a:cubicBezTo>
                    <a:pt x="2123" y="2717"/>
                    <a:pt x="2009" y="2854"/>
                    <a:pt x="1917" y="2968"/>
                  </a:cubicBezTo>
                  <a:cubicBezTo>
                    <a:pt x="1872" y="3036"/>
                    <a:pt x="1803" y="3105"/>
                    <a:pt x="1735" y="3173"/>
                  </a:cubicBezTo>
                  <a:cubicBezTo>
                    <a:pt x="1712" y="3219"/>
                    <a:pt x="1666" y="3265"/>
                    <a:pt x="1621" y="3310"/>
                  </a:cubicBezTo>
                  <a:lnTo>
                    <a:pt x="1621" y="3333"/>
                  </a:lnTo>
                  <a:cubicBezTo>
                    <a:pt x="1598" y="3356"/>
                    <a:pt x="1575" y="3379"/>
                    <a:pt x="1552" y="3401"/>
                  </a:cubicBezTo>
                  <a:cubicBezTo>
                    <a:pt x="1506" y="3424"/>
                    <a:pt x="1484" y="3470"/>
                    <a:pt x="1438" y="3493"/>
                  </a:cubicBezTo>
                  <a:cubicBezTo>
                    <a:pt x="1370" y="3584"/>
                    <a:pt x="1301" y="3675"/>
                    <a:pt x="1210" y="3744"/>
                  </a:cubicBezTo>
                  <a:cubicBezTo>
                    <a:pt x="1141" y="3835"/>
                    <a:pt x="1073" y="3926"/>
                    <a:pt x="982" y="4018"/>
                  </a:cubicBezTo>
                  <a:cubicBezTo>
                    <a:pt x="959" y="4063"/>
                    <a:pt x="913" y="4109"/>
                    <a:pt x="890" y="4155"/>
                  </a:cubicBezTo>
                  <a:cubicBezTo>
                    <a:pt x="867" y="4155"/>
                    <a:pt x="845" y="4178"/>
                    <a:pt x="845" y="4200"/>
                  </a:cubicBezTo>
                  <a:cubicBezTo>
                    <a:pt x="822" y="4223"/>
                    <a:pt x="799" y="4246"/>
                    <a:pt x="776" y="4269"/>
                  </a:cubicBezTo>
                  <a:cubicBezTo>
                    <a:pt x="708" y="4337"/>
                    <a:pt x="639" y="4383"/>
                    <a:pt x="593" y="4451"/>
                  </a:cubicBezTo>
                  <a:cubicBezTo>
                    <a:pt x="457" y="4588"/>
                    <a:pt x="320" y="4703"/>
                    <a:pt x="183" y="4817"/>
                  </a:cubicBezTo>
                  <a:cubicBezTo>
                    <a:pt x="183" y="4817"/>
                    <a:pt x="160" y="4817"/>
                    <a:pt x="160" y="4839"/>
                  </a:cubicBezTo>
                  <a:lnTo>
                    <a:pt x="137" y="4839"/>
                  </a:lnTo>
                  <a:cubicBezTo>
                    <a:pt x="114" y="4862"/>
                    <a:pt x="68" y="4885"/>
                    <a:pt x="46" y="4908"/>
                  </a:cubicBezTo>
                  <a:cubicBezTo>
                    <a:pt x="23" y="4931"/>
                    <a:pt x="0" y="4954"/>
                    <a:pt x="23" y="4976"/>
                  </a:cubicBezTo>
                  <a:cubicBezTo>
                    <a:pt x="39" y="4993"/>
                    <a:pt x="55" y="5009"/>
                    <a:pt x="71" y="5009"/>
                  </a:cubicBezTo>
                  <a:cubicBezTo>
                    <a:pt x="78" y="5009"/>
                    <a:pt x="85" y="5006"/>
                    <a:pt x="91" y="4999"/>
                  </a:cubicBezTo>
                  <a:cubicBezTo>
                    <a:pt x="137" y="4976"/>
                    <a:pt x="183" y="4954"/>
                    <a:pt x="205" y="4908"/>
                  </a:cubicBezTo>
                  <a:cubicBezTo>
                    <a:pt x="251" y="4885"/>
                    <a:pt x="297" y="4862"/>
                    <a:pt x="320" y="4817"/>
                  </a:cubicBezTo>
                  <a:cubicBezTo>
                    <a:pt x="411" y="4748"/>
                    <a:pt x="502" y="4680"/>
                    <a:pt x="571" y="4611"/>
                  </a:cubicBezTo>
                  <a:cubicBezTo>
                    <a:pt x="662" y="4543"/>
                    <a:pt x="730" y="4474"/>
                    <a:pt x="822" y="4406"/>
                  </a:cubicBezTo>
                  <a:cubicBezTo>
                    <a:pt x="833" y="4417"/>
                    <a:pt x="850" y="4423"/>
                    <a:pt x="870" y="4423"/>
                  </a:cubicBezTo>
                  <a:cubicBezTo>
                    <a:pt x="890" y="4423"/>
                    <a:pt x="913" y="4417"/>
                    <a:pt x="936" y="4406"/>
                  </a:cubicBezTo>
                  <a:cubicBezTo>
                    <a:pt x="982" y="4383"/>
                    <a:pt x="1027" y="4337"/>
                    <a:pt x="1073" y="4315"/>
                  </a:cubicBezTo>
                  <a:cubicBezTo>
                    <a:pt x="1096" y="4269"/>
                    <a:pt x="1141" y="4223"/>
                    <a:pt x="1187" y="4200"/>
                  </a:cubicBezTo>
                  <a:cubicBezTo>
                    <a:pt x="1255" y="4132"/>
                    <a:pt x="1301" y="4063"/>
                    <a:pt x="1370" y="3995"/>
                  </a:cubicBezTo>
                  <a:cubicBezTo>
                    <a:pt x="1506" y="3835"/>
                    <a:pt x="1666" y="3698"/>
                    <a:pt x="1803" y="3538"/>
                  </a:cubicBezTo>
                  <a:cubicBezTo>
                    <a:pt x="1872" y="3470"/>
                    <a:pt x="1917" y="3401"/>
                    <a:pt x="1986" y="3333"/>
                  </a:cubicBezTo>
                  <a:cubicBezTo>
                    <a:pt x="2054" y="3265"/>
                    <a:pt x="2123" y="3196"/>
                    <a:pt x="2191" y="3105"/>
                  </a:cubicBezTo>
                  <a:cubicBezTo>
                    <a:pt x="2305" y="2991"/>
                    <a:pt x="2420" y="2854"/>
                    <a:pt x="2534" y="2717"/>
                  </a:cubicBezTo>
                  <a:cubicBezTo>
                    <a:pt x="2556" y="2694"/>
                    <a:pt x="2579" y="2648"/>
                    <a:pt x="2579" y="2625"/>
                  </a:cubicBezTo>
                  <a:cubicBezTo>
                    <a:pt x="2579" y="2648"/>
                    <a:pt x="2579" y="2648"/>
                    <a:pt x="2579" y="2648"/>
                  </a:cubicBezTo>
                  <a:cubicBezTo>
                    <a:pt x="2579" y="2648"/>
                    <a:pt x="2602" y="2625"/>
                    <a:pt x="2602" y="2625"/>
                  </a:cubicBezTo>
                  <a:lnTo>
                    <a:pt x="2602" y="2625"/>
                  </a:lnTo>
                  <a:cubicBezTo>
                    <a:pt x="2579" y="2625"/>
                    <a:pt x="2579" y="2648"/>
                    <a:pt x="2579" y="2648"/>
                  </a:cubicBezTo>
                  <a:lnTo>
                    <a:pt x="2579" y="2648"/>
                  </a:lnTo>
                  <a:cubicBezTo>
                    <a:pt x="2579" y="2625"/>
                    <a:pt x="2602" y="2625"/>
                    <a:pt x="2602" y="2603"/>
                  </a:cubicBezTo>
                  <a:cubicBezTo>
                    <a:pt x="2602" y="2603"/>
                    <a:pt x="2625" y="2603"/>
                    <a:pt x="2625" y="2580"/>
                  </a:cubicBezTo>
                  <a:cubicBezTo>
                    <a:pt x="2625" y="2580"/>
                    <a:pt x="2625" y="2603"/>
                    <a:pt x="2625" y="2603"/>
                  </a:cubicBezTo>
                  <a:cubicBezTo>
                    <a:pt x="2648" y="2557"/>
                    <a:pt x="2671" y="2511"/>
                    <a:pt x="2693" y="2466"/>
                  </a:cubicBezTo>
                  <a:cubicBezTo>
                    <a:pt x="2693" y="2466"/>
                    <a:pt x="2693" y="2488"/>
                    <a:pt x="2693" y="2488"/>
                  </a:cubicBezTo>
                  <a:cubicBezTo>
                    <a:pt x="2716" y="2466"/>
                    <a:pt x="2716" y="2443"/>
                    <a:pt x="2739" y="2443"/>
                  </a:cubicBezTo>
                  <a:lnTo>
                    <a:pt x="2716" y="2443"/>
                  </a:lnTo>
                  <a:cubicBezTo>
                    <a:pt x="2785" y="2374"/>
                    <a:pt x="2830" y="2283"/>
                    <a:pt x="2899" y="2215"/>
                  </a:cubicBezTo>
                  <a:cubicBezTo>
                    <a:pt x="2944" y="2146"/>
                    <a:pt x="2990" y="2078"/>
                    <a:pt x="3013" y="2032"/>
                  </a:cubicBezTo>
                  <a:cubicBezTo>
                    <a:pt x="3081" y="1941"/>
                    <a:pt x="3127" y="1872"/>
                    <a:pt x="3173" y="1781"/>
                  </a:cubicBezTo>
                  <a:cubicBezTo>
                    <a:pt x="3196" y="1781"/>
                    <a:pt x="3241" y="1758"/>
                    <a:pt x="3287" y="1735"/>
                  </a:cubicBezTo>
                  <a:cubicBezTo>
                    <a:pt x="3310" y="1690"/>
                    <a:pt x="3355" y="1644"/>
                    <a:pt x="3378" y="1621"/>
                  </a:cubicBezTo>
                  <a:cubicBezTo>
                    <a:pt x="3401" y="1575"/>
                    <a:pt x="3424" y="1530"/>
                    <a:pt x="3469" y="1507"/>
                  </a:cubicBezTo>
                  <a:cubicBezTo>
                    <a:pt x="3515" y="1416"/>
                    <a:pt x="3561" y="1347"/>
                    <a:pt x="3629" y="1256"/>
                  </a:cubicBezTo>
                  <a:cubicBezTo>
                    <a:pt x="3721" y="1119"/>
                    <a:pt x="3835" y="982"/>
                    <a:pt x="3926" y="845"/>
                  </a:cubicBezTo>
                  <a:cubicBezTo>
                    <a:pt x="3926" y="845"/>
                    <a:pt x="3949" y="822"/>
                    <a:pt x="3949" y="822"/>
                  </a:cubicBezTo>
                  <a:lnTo>
                    <a:pt x="3949" y="799"/>
                  </a:lnTo>
                  <a:cubicBezTo>
                    <a:pt x="4017" y="731"/>
                    <a:pt x="4063" y="640"/>
                    <a:pt x="4131" y="571"/>
                  </a:cubicBezTo>
                  <a:cubicBezTo>
                    <a:pt x="4154" y="526"/>
                    <a:pt x="4200" y="480"/>
                    <a:pt x="4223" y="434"/>
                  </a:cubicBezTo>
                  <a:cubicBezTo>
                    <a:pt x="4246" y="411"/>
                    <a:pt x="4246" y="389"/>
                    <a:pt x="4268" y="366"/>
                  </a:cubicBezTo>
                  <a:cubicBezTo>
                    <a:pt x="4268" y="343"/>
                    <a:pt x="4291" y="343"/>
                    <a:pt x="4291" y="320"/>
                  </a:cubicBezTo>
                  <a:cubicBezTo>
                    <a:pt x="4314" y="297"/>
                    <a:pt x="4337" y="274"/>
                    <a:pt x="4337" y="229"/>
                  </a:cubicBezTo>
                  <a:cubicBezTo>
                    <a:pt x="4360" y="206"/>
                    <a:pt x="4360" y="206"/>
                    <a:pt x="4360" y="183"/>
                  </a:cubicBezTo>
                  <a:cubicBezTo>
                    <a:pt x="4360" y="137"/>
                    <a:pt x="4337" y="115"/>
                    <a:pt x="4337" y="92"/>
                  </a:cubicBezTo>
                  <a:cubicBezTo>
                    <a:pt x="4291" y="46"/>
                    <a:pt x="4246" y="1"/>
                    <a:pt x="4177"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7" name="Google Shape;1367;p7"/>
            <p:cNvSpPr/>
            <p:nvPr/>
          </p:nvSpPr>
          <p:spPr>
            <a:xfrm>
              <a:off x="7133650" y="1034025"/>
              <a:ext cx="51950" cy="80500"/>
            </a:xfrm>
            <a:custGeom>
              <a:avLst/>
              <a:gdLst/>
              <a:ahLst/>
              <a:cxnLst/>
              <a:rect l="l" t="t" r="r" b="b"/>
              <a:pathLst>
                <a:path w="2078" h="3220" extrusionOk="0">
                  <a:moveTo>
                    <a:pt x="2031" y="1"/>
                  </a:moveTo>
                  <a:cubicBezTo>
                    <a:pt x="2009" y="1"/>
                    <a:pt x="1986" y="24"/>
                    <a:pt x="1986" y="24"/>
                  </a:cubicBezTo>
                  <a:cubicBezTo>
                    <a:pt x="1963" y="92"/>
                    <a:pt x="1940" y="161"/>
                    <a:pt x="1917" y="229"/>
                  </a:cubicBezTo>
                  <a:cubicBezTo>
                    <a:pt x="1872" y="298"/>
                    <a:pt x="1849" y="366"/>
                    <a:pt x="1803" y="435"/>
                  </a:cubicBezTo>
                  <a:cubicBezTo>
                    <a:pt x="1780" y="503"/>
                    <a:pt x="1735" y="594"/>
                    <a:pt x="1689" y="663"/>
                  </a:cubicBezTo>
                  <a:cubicBezTo>
                    <a:pt x="1666" y="731"/>
                    <a:pt x="1621" y="800"/>
                    <a:pt x="1575" y="868"/>
                  </a:cubicBezTo>
                  <a:cubicBezTo>
                    <a:pt x="1552" y="937"/>
                    <a:pt x="1506" y="1005"/>
                    <a:pt x="1461" y="1074"/>
                  </a:cubicBezTo>
                  <a:cubicBezTo>
                    <a:pt x="1415" y="1142"/>
                    <a:pt x="1370" y="1211"/>
                    <a:pt x="1324" y="1256"/>
                  </a:cubicBezTo>
                  <a:cubicBezTo>
                    <a:pt x="1233" y="1393"/>
                    <a:pt x="1164" y="1530"/>
                    <a:pt x="1073" y="1644"/>
                  </a:cubicBezTo>
                  <a:cubicBezTo>
                    <a:pt x="1050" y="1690"/>
                    <a:pt x="1027" y="1736"/>
                    <a:pt x="981" y="1781"/>
                  </a:cubicBezTo>
                  <a:cubicBezTo>
                    <a:pt x="936" y="1827"/>
                    <a:pt x="913" y="1873"/>
                    <a:pt x="867" y="1918"/>
                  </a:cubicBezTo>
                  <a:lnTo>
                    <a:pt x="890" y="1918"/>
                  </a:lnTo>
                  <a:cubicBezTo>
                    <a:pt x="845" y="1964"/>
                    <a:pt x="822" y="2010"/>
                    <a:pt x="776" y="2078"/>
                  </a:cubicBezTo>
                  <a:cubicBezTo>
                    <a:pt x="776" y="2055"/>
                    <a:pt x="776" y="2055"/>
                    <a:pt x="776" y="2055"/>
                  </a:cubicBezTo>
                  <a:cubicBezTo>
                    <a:pt x="776" y="2078"/>
                    <a:pt x="753" y="2101"/>
                    <a:pt x="730" y="2124"/>
                  </a:cubicBezTo>
                  <a:cubicBezTo>
                    <a:pt x="753" y="2101"/>
                    <a:pt x="753" y="2101"/>
                    <a:pt x="753" y="2101"/>
                  </a:cubicBezTo>
                  <a:lnTo>
                    <a:pt x="753" y="2101"/>
                  </a:lnTo>
                  <a:cubicBezTo>
                    <a:pt x="639" y="2238"/>
                    <a:pt x="548" y="2375"/>
                    <a:pt x="434" y="2489"/>
                  </a:cubicBezTo>
                  <a:cubicBezTo>
                    <a:pt x="365" y="2580"/>
                    <a:pt x="320" y="2649"/>
                    <a:pt x="251" y="2717"/>
                  </a:cubicBezTo>
                  <a:cubicBezTo>
                    <a:pt x="183" y="2786"/>
                    <a:pt x="114" y="2877"/>
                    <a:pt x="68" y="2945"/>
                  </a:cubicBezTo>
                  <a:lnTo>
                    <a:pt x="91" y="2923"/>
                  </a:lnTo>
                  <a:lnTo>
                    <a:pt x="91" y="2923"/>
                  </a:lnTo>
                  <a:cubicBezTo>
                    <a:pt x="68" y="2946"/>
                    <a:pt x="45" y="2969"/>
                    <a:pt x="23" y="3014"/>
                  </a:cubicBezTo>
                  <a:cubicBezTo>
                    <a:pt x="23" y="3037"/>
                    <a:pt x="0" y="3059"/>
                    <a:pt x="0" y="3082"/>
                  </a:cubicBezTo>
                  <a:cubicBezTo>
                    <a:pt x="0" y="3128"/>
                    <a:pt x="23" y="3151"/>
                    <a:pt x="46" y="3196"/>
                  </a:cubicBezTo>
                  <a:cubicBezTo>
                    <a:pt x="91" y="3219"/>
                    <a:pt x="114" y="3219"/>
                    <a:pt x="160" y="3219"/>
                  </a:cubicBezTo>
                  <a:cubicBezTo>
                    <a:pt x="205" y="3219"/>
                    <a:pt x="251" y="3219"/>
                    <a:pt x="274" y="3174"/>
                  </a:cubicBezTo>
                  <a:cubicBezTo>
                    <a:pt x="297" y="3128"/>
                    <a:pt x="342" y="3105"/>
                    <a:pt x="388" y="3059"/>
                  </a:cubicBezTo>
                  <a:cubicBezTo>
                    <a:pt x="411" y="3014"/>
                    <a:pt x="457" y="2991"/>
                    <a:pt x="479" y="2945"/>
                  </a:cubicBezTo>
                  <a:cubicBezTo>
                    <a:pt x="571" y="2854"/>
                    <a:pt x="616" y="2763"/>
                    <a:pt x="685" y="2694"/>
                  </a:cubicBezTo>
                  <a:cubicBezTo>
                    <a:pt x="685" y="2671"/>
                    <a:pt x="685" y="2671"/>
                    <a:pt x="708" y="2671"/>
                  </a:cubicBezTo>
                  <a:lnTo>
                    <a:pt x="685" y="2671"/>
                  </a:lnTo>
                  <a:cubicBezTo>
                    <a:pt x="685" y="2671"/>
                    <a:pt x="708" y="2671"/>
                    <a:pt x="708" y="2649"/>
                  </a:cubicBezTo>
                  <a:cubicBezTo>
                    <a:pt x="708" y="2671"/>
                    <a:pt x="708" y="2671"/>
                    <a:pt x="708" y="2671"/>
                  </a:cubicBezTo>
                  <a:cubicBezTo>
                    <a:pt x="799" y="2534"/>
                    <a:pt x="913" y="2375"/>
                    <a:pt x="1004" y="2238"/>
                  </a:cubicBezTo>
                  <a:cubicBezTo>
                    <a:pt x="1050" y="2169"/>
                    <a:pt x="1096" y="2078"/>
                    <a:pt x="1141" y="2010"/>
                  </a:cubicBezTo>
                  <a:lnTo>
                    <a:pt x="1278" y="1758"/>
                  </a:lnTo>
                  <a:cubicBezTo>
                    <a:pt x="1324" y="1667"/>
                    <a:pt x="1370" y="1576"/>
                    <a:pt x="1415" y="1507"/>
                  </a:cubicBezTo>
                  <a:cubicBezTo>
                    <a:pt x="1438" y="1462"/>
                    <a:pt x="1461" y="1416"/>
                    <a:pt x="1484" y="1370"/>
                  </a:cubicBezTo>
                  <a:cubicBezTo>
                    <a:pt x="1506" y="1325"/>
                    <a:pt x="1529" y="1279"/>
                    <a:pt x="1552" y="1256"/>
                  </a:cubicBezTo>
                  <a:cubicBezTo>
                    <a:pt x="1575" y="1211"/>
                    <a:pt x="1598" y="1165"/>
                    <a:pt x="1621" y="1119"/>
                  </a:cubicBezTo>
                  <a:cubicBezTo>
                    <a:pt x="1643" y="1096"/>
                    <a:pt x="1666" y="1051"/>
                    <a:pt x="1666" y="1005"/>
                  </a:cubicBezTo>
                  <a:cubicBezTo>
                    <a:pt x="1712" y="891"/>
                    <a:pt x="1758" y="800"/>
                    <a:pt x="1780" y="708"/>
                  </a:cubicBezTo>
                  <a:cubicBezTo>
                    <a:pt x="1826" y="663"/>
                    <a:pt x="1849" y="594"/>
                    <a:pt x="1872" y="549"/>
                  </a:cubicBezTo>
                  <a:cubicBezTo>
                    <a:pt x="1895" y="503"/>
                    <a:pt x="1917" y="435"/>
                    <a:pt x="1940" y="389"/>
                  </a:cubicBezTo>
                  <a:cubicBezTo>
                    <a:pt x="1986" y="275"/>
                    <a:pt x="2031" y="183"/>
                    <a:pt x="2077" y="69"/>
                  </a:cubicBezTo>
                  <a:cubicBezTo>
                    <a:pt x="2077" y="47"/>
                    <a:pt x="2077" y="24"/>
                    <a:pt x="2054" y="24"/>
                  </a:cubicBezTo>
                  <a:cubicBezTo>
                    <a:pt x="2054" y="1"/>
                    <a:pt x="2031" y="1"/>
                    <a:pt x="2031"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8" name="Google Shape;1368;p7"/>
            <p:cNvSpPr/>
            <p:nvPr/>
          </p:nvSpPr>
          <p:spPr>
            <a:xfrm>
              <a:off x="6876850" y="972400"/>
              <a:ext cx="45100" cy="46100"/>
            </a:xfrm>
            <a:custGeom>
              <a:avLst/>
              <a:gdLst/>
              <a:ahLst/>
              <a:cxnLst/>
              <a:rect l="l" t="t" r="r" b="b"/>
              <a:pathLst>
                <a:path w="1804" h="1844" extrusionOk="0">
                  <a:moveTo>
                    <a:pt x="1233" y="1"/>
                  </a:moveTo>
                  <a:cubicBezTo>
                    <a:pt x="1210" y="1"/>
                    <a:pt x="1165" y="1"/>
                    <a:pt x="1142" y="24"/>
                  </a:cubicBezTo>
                  <a:cubicBezTo>
                    <a:pt x="1119" y="24"/>
                    <a:pt x="1096" y="46"/>
                    <a:pt x="1051" y="46"/>
                  </a:cubicBezTo>
                  <a:cubicBezTo>
                    <a:pt x="1005" y="92"/>
                    <a:pt x="959" y="138"/>
                    <a:pt x="891" y="161"/>
                  </a:cubicBezTo>
                  <a:cubicBezTo>
                    <a:pt x="868" y="206"/>
                    <a:pt x="822" y="252"/>
                    <a:pt x="777" y="275"/>
                  </a:cubicBezTo>
                  <a:cubicBezTo>
                    <a:pt x="708" y="343"/>
                    <a:pt x="640" y="412"/>
                    <a:pt x="571" y="480"/>
                  </a:cubicBezTo>
                  <a:cubicBezTo>
                    <a:pt x="480" y="571"/>
                    <a:pt x="389" y="640"/>
                    <a:pt x="297" y="731"/>
                  </a:cubicBezTo>
                  <a:cubicBezTo>
                    <a:pt x="252" y="777"/>
                    <a:pt x="229" y="822"/>
                    <a:pt x="183" y="845"/>
                  </a:cubicBezTo>
                  <a:cubicBezTo>
                    <a:pt x="160" y="868"/>
                    <a:pt x="138" y="891"/>
                    <a:pt x="115" y="914"/>
                  </a:cubicBezTo>
                  <a:cubicBezTo>
                    <a:pt x="92" y="914"/>
                    <a:pt x="92" y="937"/>
                    <a:pt x="92" y="937"/>
                  </a:cubicBezTo>
                  <a:cubicBezTo>
                    <a:pt x="69" y="959"/>
                    <a:pt x="46" y="982"/>
                    <a:pt x="23" y="1005"/>
                  </a:cubicBezTo>
                  <a:cubicBezTo>
                    <a:pt x="1" y="1028"/>
                    <a:pt x="1" y="1074"/>
                    <a:pt x="23" y="1119"/>
                  </a:cubicBezTo>
                  <a:cubicBezTo>
                    <a:pt x="23" y="1142"/>
                    <a:pt x="46" y="1165"/>
                    <a:pt x="69" y="1188"/>
                  </a:cubicBezTo>
                  <a:cubicBezTo>
                    <a:pt x="69" y="1210"/>
                    <a:pt x="92" y="1210"/>
                    <a:pt x="92" y="1210"/>
                  </a:cubicBezTo>
                  <a:cubicBezTo>
                    <a:pt x="92" y="1233"/>
                    <a:pt x="92" y="1233"/>
                    <a:pt x="92" y="1256"/>
                  </a:cubicBezTo>
                  <a:cubicBezTo>
                    <a:pt x="115" y="1302"/>
                    <a:pt x="138" y="1325"/>
                    <a:pt x="183" y="1347"/>
                  </a:cubicBezTo>
                  <a:lnTo>
                    <a:pt x="183" y="1370"/>
                  </a:lnTo>
                  <a:cubicBezTo>
                    <a:pt x="160" y="1416"/>
                    <a:pt x="183" y="1484"/>
                    <a:pt x="229" y="1530"/>
                  </a:cubicBezTo>
                  <a:cubicBezTo>
                    <a:pt x="229" y="1553"/>
                    <a:pt x="229" y="1599"/>
                    <a:pt x="229" y="1621"/>
                  </a:cubicBezTo>
                  <a:cubicBezTo>
                    <a:pt x="229" y="1644"/>
                    <a:pt x="252" y="1644"/>
                    <a:pt x="252" y="1667"/>
                  </a:cubicBezTo>
                  <a:cubicBezTo>
                    <a:pt x="275" y="1690"/>
                    <a:pt x="297" y="1713"/>
                    <a:pt x="320" y="1735"/>
                  </a:cubicBezTo>
                  <a:cubicBezTo>
                    <a:pt x="320" y="1735"/>
                    <a:pt x="343" y="1735"/>
                    <a:pt x="343" y="1758"/>
                  </a:cubicBezTo>
                  <a:cubicBezTo>
                    <a:pt x="366" y="1781"/>
                    <a:pt x="389" y="1804"/>
                    <a:pt x="411" y="1827"/>
                  </a:cubicBezTo>
                  <a:cubicBezTo>
                    <a:pt x="423" y="1838"/>
                    <a:pt x="440" y="1844"/>
                    <a:pt x="457" y="1844"/>
                  </a:cubicBezTo>
                  <a:cubicBezTo>
                    <a:pt x="474" y="1844"/>
                    <a:pt x="491" y="1838"/>
                    <a:pt x="503" y="1827"/>
                  </a:cubicBezTo>
                  <a:cubicBezTo>
                    <a:pt x="548" y="1804"/>
                    <a:pt x="571" y="1781"/>
                    <a:pt x="594" y="1758"/>
                  </a:cubicBezTo>
                  <a:lnTo>
                    <a:pt x="685" y="1690"/>
                  </a:lnTo>
                  <a:cubicBezTo>
                    <a:pt x="754" y="1644"/>
                    <a:pt x="822" y="1576"/>
                    <a:pt x="868" y="1530"/>
                  </a:cubicBezTo>
                  <a:cubicBezTo>
                    <a:pt x="1005" y="1416"/>
                    <a:pt x="1119" y="1325"/>
                    <a:pt x="1233" y="1210"/>
                  </a:cubicBezTo>
                  <a:cubicBezTo>
                    <a:pt x="1302" y="1165"/>
                    <a:pt x="1370" y="1119"/>
                    <a:pt x="1439" y="1074"/>
                  </a:cubicBezTo>
                  <a:cubicBezTo>
                    <a:pt x="1507" y="1028"/>
                    <a:pt x="1576" y="982"/>
                    <a:pt x="1644" y="937"/>
                  </a:cubicBezTo>
                  <a:cubicBezTo>
                    <a:pt x="1667" y="914"/>
                    <a:pt x="1690" y="891"/>
                    <a:pt x="1713" y="868"/>
                  </a:cubicBezTo>
                  <a:cubicBezTo>
                    <a:pt x="1735" y="845"/>
                    <a:pt x="1758" y="822"/>
                    <a:pt x="1781" y="822"/>
                  </a:cubicBezTo>
                  <a:cubicBezTo>
                    <a:pt x="1804" y="800"/>
                    <a:pt x="1804" y="754"/>
                    <a:pt x="1804" y="731"/>
                  </a:cubicBezTo>
                  <a:cubicBezTo>
                    <a:pt x="1781" y="708"/>
                    <a:pt x="1735" y="708"/>
                    <a:pt x="1713" y="708"/>
                  </a:cubicBezTo>
                  <a:cubicBezTo>
                    <a:pt x="1713" y="686"/>
                    <a:pt x="1690" y="663"/>
                    <a:pt x="1690" y="640"/>
                  </a:cubicBezTo>
                  <a:cubicBezTo>
                    <a:pt x="1644" y="571"/>
                    <a:pt x="1598" y="503"/>
                    <a:pt x="1576" y="412"/>
                  </a:cubicBezTo>
                  <a:cubicBezTo>
                    <a:pt x="1530" y="343"/>
                    <a:pt x="1507" y="252"/>
                    <a:pt x="1461" y="183"/>
                  </a:cubicBezTo>
                  <a:cubicBezTo>
                    <a:pt x="1439" y="161"/>
                    <a:pt x="1416" y="138"/>
                    <a:pt x="1416" y="115"/>
                  </a:cubicBezTo>
                  <a:cubicBezTo>
                    <a:pt x="1393" y="115"/>
                    <a:pt x="1393" y="92"/>
                    <a:pt x="1393" y="92"/>
                  </a:cubicBezTo>
                  <a:cubicBezTo>
                    <a:pt x="1370" y="69"/>
                    <a:pt x="1370" y="69"/>
                    <a:pt x="1347" y="46"/>
                  </a:cubicBezTo>
                  <a:cubicBezTo>
                    <a:pt x="1324" y="24"/>
                    <a:pt x="1302" y="1"/>
                    <a:pt x="1279" y="1"/>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9" name="Google Shape;1369;p7"/>
            <p:cNvSpPr/>
            <p:nvPr/>
          </p:nvSpPr>
          <p:spPr>
            <a:xfrm>
              <a:off x="6893975" y="1003800"/>
              <a:ext cx="37675" cy="29175"/>
            </a:xfrm>
            <a:custGeom>
              <a:avLst/>
              <a:gdLst/>
              <a:ahLst/>
              <a:cxnLst/>
              <a:rect l="l" t="t" r="r" b="b"/>
              <a:pathLst>
                <a:path w="1507" h="1167" extrusionOk="0">
                  <a:moveTo>
                    <a:pt x="1393" y="0"/>
                  </a:moveTo>
                  <a:cubicBezTo>
                    <a:pt x="1393" y="0"/>
                    <a:pt x="1370" y="0"/>
                    <a:pt x="1347" y="23"/>
                  </a:cubicBezTo>
                  <a:cubicBezTo>
                    <a:pt x="1324" y="23"/>
                    <a:pt x="1301" y="23"/>
                    <a:pt x="1279" y="46"/>
                  </a:cubicBezTo>
                  <a:cubicBezTo>
                    <a:pt x="1256" y="46"/>
                    <a:pt x="1233" y="69"/>
                    <a:pt x="1210" y="69"/>
                  </a:cubicBezTo>
                  <a:cubicBezTo>
                    <a:pt x="1164" y="114"/>
                    <a:pt x="1119" y="137"/>
                    <a:pt x="1050" y="183"/>
                  </a:cubicBezTo>
                  <a:cubicBezTo>
                    <a:pt x="982" y="228"/>
                    <a:pt x="913" y="274"/>
                    <a:pt x="845" y="343"/>
                  </a:cubicBezTo>
                  <a:cubicBezTo>
                    <a:pt x="799" y="365"/>
                    <a:pt x="754" y="388"/>
                    <a:pt x="731" y="411"/>
                  </a:cubicBezTo>
                  <a:cubicBezTo>
                    <a:pt x="685" y="434"/>
                    <a:pt x="639" y="479"/>
                    <a:pt x="594" y="502"/>
                  </a:cubicBezTo>
                  <a:cubicBezTo>
                    <a:pt x="548" y="525"/>
                    <a:pt x="503" y="571"/>
                    <a:pt x="457" y="594"/>
                  </a:cubicBezTo>
                  <a:cubicBezTo>
                    <a:pt x="366" y="662"/>
                    <a:pt x="274" y="731"/>
                    <a:pt x="206" y="799"/>
                  </a:cubicBezTo>
                  <a:cubicBezTo>
                    <a:pt x="160" y="822"/>
                    <a:pt x="137" y="845"/>
                    <a:pt x="115" y="868"/>
                  </a:cubicBezTo>
                  <a:cubicBezTo>
                    <a:pt x="92" y="890"/>
                    <a:pt x="69" y="913"/>
                    <a:pt x="46" y="936"/>
                  </a:cubicBezTo>
                  <a:cubicBezTo>
                    <a:pt x="0" y="982"/>
                    <a:pt x="0" y="1050"/>
                    <a:pt x="23" y="1096"/>
                  </a:cubicBezTo>
                  <a:cubicBezTo>
                    <a:pt x="46" y="1096"/>
                    <a:pt x="46" y="1119"/>
                    <a:pt x="69" y="1119"/>
                  </a:cubicBezTo>
                  <a:cubicBezTo>
                    <a:pt x="97" y="1147"/>
                    <a:pt x="134" y="1166"/>
                    <a:pt x="169" y="1166"/>
                  </a:cubicBezTo>
                  <a:cubicBezTo>
                    <a:pt x="190" y="1166"/>
                    <a:pt x="211" y="1159"/>
                    <a:pt x="229" y="1141"/>
                  </a:cubicBezTo>
                  <a:cubicBezTo>
                    <a:pt x="297" y="1119"/>
                    <a:pt x="343" y="1073"/>
                    <a:pt x="388" y="1027"/>
                  </a:cubicBezTo>
                  <a:cubicBezTo>
                    <a:pt x="434" y="982"/>
                    <a:pt x="480" y="959"/>
                    <a:pt x="503" y="913"/>
                  </a:cubicBezTo>
                  <a:cubicBezTo>
                    <a:pt x="594" y="845"/>
                    <a:pt x="685" y="776"/>
                    <a:pt x="776" y="708"/>
                  </a:cubicBezTo>
                  <a:cubicBezTo>
                    <a:pt x="868" y="616"/>
                    <a:pt x="982" y="548"/>
                    <a:pt x="1096" y="457"/>
                  </a:cubicBezTo>
                  <a:cubicBezTo>
                    <a:pt x="1164" y="411"/>
                    <a:pt x="1210" y="365"/>
                    <a:pt x="1279" y="343"/>
                  </a:cubicBezTo>
                  <a:cubicBezTo>
                    <a:pt x="1324" y="320"/>
                    <a:pt x="1347" y="297"/>
                    <a:pt x="1370" y="274"/>
                  </a:cubicBezTo>
                  <a:cubicBezTo>
                    <a:pt x="1393" y="274"/>
                    <a:pt x="1393" y="274"/>
                    <a:pt x="1416" y="251"/>
                  </a:cubicBezTo>
                  <a:cubicBezTo>
                    <a:pt x="1416" y="251"/>
                    <a:pt x="1438" y="251"/>
                    <a:pt x="1438" y="228"/>
                  </a:cubicBezTo>
                  <a:cubicBezTo>
                    <a:pt x="1484" y="206"/>
                    <a:pt x="1507" y="137"/>
                    <a:pt x="1507" y="91"/>
                  </a:cubicBezTo>
                  <a:cubicBezTo>
                    <a:pt x="1507" y="69"/>
                    <a:pt x="1507" y="46"/>
                    <a:pt x="1484" y="23"/>
                  </a:cubicBezTo>
                  <a:cubicBezTo>
                    <a:pt x="1484" y="23"/>
                    <a:pt x="1461" y="0"/>
                    <a:pt x="143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0" name="Google Shape;1370;p7"/>
            <p:cNvSpPr/>
            <p:nvPr/>
          </p:nvSpPr>
          <p:spPr>
            <a:xfrm>
              <a:off x="7174150" y="818325"/>
              <a:ext cx="81050" cy="38350"/>
            </a:xfrm>
            <a:custGeom>
              <a:avLst/>
              <a:gdLst/>
              <a:ahLst/>
              <a:cxnLst/>
              <a:rect l="l" t="t" r="r" b="b"/>
              <a:pathLst>
                <a:path w="3242" h="1534" extrusionOk="0">
                  <a:moveTo>
                    <a:pt x="2032" y="1"/>
                  </a:moveTo>
                  <a:cubicBezTo>
                    <a:pt x="1941" y="1"/>
                    <a:pt x="1849" y="24"/>
                    <a:pt x="1781" y="24"/>
                  </a:cubicBezTo>
                  <a:cubicBezTo>
                    <a:pt x="1667" y="47"/>
                    <a:pt x="1553" y="47"/>
                    <a:pt x="1439" y="92"/>
                  </a:cubicBezTo>
                  <a:cubicBezTo>
                    <a:pt x="1347" y="115"/>
                    <a:pt x="1256" y="138"/>
                    <a:pt x="1142" y="161"/>
                  </a:cubicBezTo>
                  <a:cubicBezTo>
                    <a:pt x="1051" y="206"/>
                    <a:pt x="936" y="252"/>
                    <a:pt x="845" y="298"/>
                  </a:cubicBezTo>
                  <a:cubicBezTo>
                    <a:pt x="754" y="343"/>
                    <a:pt x="640" y="389"/>
                    <a:pt x="548" y="457"/>
                  </a:cubicBezTo>
                  <a:cubicBezTo>
                    <a:pt x="457" y="503"/>
                    <a:pt x="389" y="549"/>
                    <a:pt x="297" y="594"/>
                  </a:cubicBezTo>
                  <a:cubicBezTo>
                    <a:pt x="252" y="640"/>
                    <a:pt x="206" y="663"/>
                    <a:pt x="160" y="686"/>
                  </a:cubicBezTo>
                  <a:cubicBezTo>
                    <a:pt x="138" y="709"/>
                    <a:pt x="115" y="731"/>
                    <a:pt x="92" y="754"/>
                  </a:cubicBezTo>
                  <a:cubicBezTo>
                    <a:pt x="69" y="754"/>
                    <a:pt x="46" y="800"/>
                    <a:pt x="46" y="823"/>
                  </a:cubicBezTo>
                  <a:cubicBezTo>
                    <a:pt x="23" y="845"/>
                    <a:pt x="1" y="868"/>
                    <a:pt x="1" y="914"/>
                  </a:cubicBezTo>
                  <a:cubicBezTo>
                    <a:pt x="1" y="960"/>
                    <a:pt x="23" y="1005"/>
                    <a:pt x="69" y="1051"/>
                  </a:cubicBezTo>
                  <a:cubicBezTo>
                    <a:pt x="92" y="1074"/>
                    <a:pt x="138" y="1097"/>
                    <a:pt x="183" y="1097"/>
                  </a:cubicBezTo>
                  <a:cubicBezTo>
                    <a:pt x="229" y="1119"/>
                    <a:pt x="275" y="1165"/>
                    <a:pt x="320" y="1188"/>
                  </a:cubicBezTo>
                  <a:cubicBezTo>
                    <a:pt x="343" y="1188"/>
                    <a:pt x="366" y="1211"/>
                    <a:pt x="389" y="1233"/>
                  </a:cubicBezTo>
                  <a:cubicBezTo>
                    <a:pt x="366" y="1233"/>
                    <a:pt x="366" y="1211"/>
                    <a:pt x="343" y="1211"/>
                  </a:cubicBezTo>
                  <a:lnTo>
                    <a:pt x="343" y="1211"/>
                  </a:lnTo>
                  <a:cubicBezTo>
                    <a:pt x="411" y="1256"/>
                    <a:pt x="480" y="1302"/>
                    <a:pt x="548" y="1370"/>
                  </a:cubicBezTo>
                  <a:cubicBezTo>
                    <a:pt x="571" y="1416"/>
                    <a:pt x="617" y="1462"/>
                    <a:pt x="663" y="1507"/>
                  </a:cubicBezTo>
                  <a:cubicBezTo>
                    <a:pt x="691" y="1527"/>
                    <a:pt x="724" y="1534"/>
                    <a:pt x="756" y="1534"/>
                  </a:cubicBezTo>
                  <a:cubicBezTo>
                    <a:pt x="800" y="1534"/>
                    <a:pt x="842" y="1521"/>
                    <a:pt x="868" y="1507"/>
                  </a:cubicBezTo>
                  <a:cubicBezTo>
                    <a:pt x="914" y="1485"/>
                    <a:pt x="936" y="1462"/>
                    <a:pt x="959" y="1439"/>
                  </a:cubicBezTo>
                  <a:cubicBezTo>
                    <a:pt x="982" y="1416"/>
                    <a:pt x="1028" y="1393"/>
                    <a:pt x="1051" y="1370"/>
                  </a:cubicBezTo>
                  <a:lnTo>
                    <a:pt x="1142" y="1279"/>
                  </a:lnTo>
                  <a:cubicBezTo>
                    <a:pt x="1210" y="1233"/>
                    <a:pt x="1279" y="1188"/>
                    <a:pt x="1347" y="1142"/>
                  </a:cubicBezTo>
                  <a:cubicBezTo>
                    <a:pt x="1416" y="1074"/>
                    <a:pt x="1507" y="1028"/>
                    <a:pt x="1598" y="960"/>
                  </a:cubicBezTo>
                  <a:cubicBezTo>
                    <a:pt x="1758" y="868"/>
                    <a:pt x="1941" y="777"/>
                    <a:pt x="2123" y="686"/>
                  </a:cubicBezTo>
                  <a:cubicBezTo>
                    <a:pt x="2260" y="640"/>
                    <a:pt x="2397" y="594"/>
                    <a:pt x="2534" y="549"/>
                  </a:cubicBezTo>
                  <a:lnTo>
                    <a:pt x="2785" y="549"/>
                  </a:lnTo>
                  <a:cubicBezTo>
                    <a:pt x="2854" y="572"/>
                    <a:pt x="2899" y="572"/>
                    <a:pt x="2968" y="594"/>
                  </a:cubicBezTo>
                  <a:cubicBezTo>
                    <a:pt x="2991" y="617"/>
                    <a:pt x="3014" y="617"/>
                    <a:pt x="3059" y="640"/>
                  </a:cubicBezTo>
                  <a:cubicBezTo>
                    <a:pt x="3074" y="640"/>
                    <a:pt x="3090" y="650"/>
                    <a:pt x="3105" y="650"/>
                  </a:cubicBezTo>
                  <a:cubicBezTo>
                    <a:pt x="3112" y="650"/>
                    <a:pt x="3120" y="648"/>
                    <a:pt x="3128" y="640"/>
                  </a:cubicBezTo>
                  <a:cubicBezTo>
                    <a:pt x="3173" y="640"/>
                    <a:pt x="3196" y="617"/>
                    <a:pt x="3196" y="594"/>
                  </a:cubicBezTo>
                  <a:cubicBezTo>
                    <a:pt x="3242" y="526"/>
                    <a:pt x="3219" y="457"/>
                    <a:pt x="3150" y="435"/>
                  </a:cubicBezTo>
                  <a:cubicBezTo>
                    <a:pt x="3105" y="412"/>
                    <a:pt x="3059" y="389"/>
                    <a:pt x="2991" y="366"/>
                  </a:cubicBezTo>
                  <a:cubicBezTo>
                    <a:pt x="2968" y="343"/>
                    <a:pt x="2922" y="343"/>
                    <a:pt x="2877" y="343"/>
                  </a:cubicBezTo>
                  <a:cubicBezTo>
                    <a:pt x="2877" y="275"/>
                    <a:pt x="2831" y="229"/>
                    <a:pt x="2785" y="229"/>
                  </a:cubicBezTo>
                  <a:cubicBezTo>
                    <a:pt x="2717" y="206"/>
                    <a:pt x="2648" y="206"/>
                    <a:pt x="2580" y="184"/>
                  </a:cubicBezTo>
                  <a:lnTo>
                    <a:pt x="2443" y="184"/>
                  </a:lnTo>
                  <a:cubicBezTo>
                    <a:pt x="2443" y="115"/>
                    <a:pt x="2374" y="47"/>
                    <a:pt x="2306" y="24"/>
                  </a:cubicBezTo>
                  <a:cubicBezTo>
                    <a:pt x="2260" y="24"/>
                    <a:pt x="2215" y="1"/>
                    <a:pt x="2169" y="1"/>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1" name="Google Shape;1371;p7"/>
            <p:cNvSpPr/>
            <p:nvPr/>
          </p:nvSpPr>
          <p:spPr>
            <a:xfrm>
              <a:off x="7208950" y="824050"/>
              <a:ext cx="29700" cy="8375"/>
            </a:xfrm>
            <a:custGeom>
              <a:avLst/>
              <a:gdLst/>
              <a:ahLst/>
              <a:cxnLst/>
              <a:rect l="l" t="t" r="r" b="b"/>
              <a:pathLst>
                <a:path w="1188" h="335" extrusionOk="0">
                  <a:moveTo>
                    <a:pt x="686" y="0"/>
                  </a:moveTo>
                  <a:cubicBezTo>
                    <a:pt x="617" y="0"/>
                    <a:pt x="549" y="23"/>
                    <a:pt x="503" y="46"/>
                  </a:cubicBezTo>
                  <a:cubicBezTo>
                    <a:pt x="389" y="69"/>
                    <a:pt x="298" y="91"/>
                    <a:pt x="206" y="137"/>
                  </a:cubicBezTo>
                  <a:cubicBezTo>
                    <a:pt x="161" y="160"/>
                    <a:pt x="92" y="206"/>
                    <a:pt x="47" y="228"/>
                  </a:cubicBezTo>
                  <a:cubicBezTo>
                    <a:pt x="1" y="251"/>
                    <a:pt x="1" y="274"/>
                    <a:pt x="24" y="297"/>
                  </a:cubicBezTo>
                  <a:cubicBezTo>
                    <a:pt x="24" y="324"/>
                    <a:pt x="39" y="335"/>
                    <a:pt x="57" y="335"/>
                  </a:cubicBezTo>
                  <a:cubicBezTo>
                    <a:pt x="69" y="335"/>
                    <a:pt x="83" y="329"/>
                    <a:pt x="92" y="320"/>
                  </a:cubicBezTo>
                  <a:cubicBezTo>
                    <a:pt x="161" y="297"/>
                    <a:pt x="206" y="274"/>
                    <a:pt x="275" y="251"/>
                  </a:cubicBezTo>
                  <a:lnTo>
                    <a:pt x="252" y="251"/>
                  </a:lnTo>
                  <a:cubicBezTo>
                    <a:pt x="321" y="228"/>
                    <a:pt x="389" y="206"/>
                    <a:pt x="457" y="183"/>
                  </a:cubicBezTo>
                  <a:cubicBezTo>
                    <a:pt x="549" y="160"/>
                    <a:pt x="617" y="137"/>
                    <a:pt x="686" y="114"/>
                  </a:cubicBezTo>
                  <a:lnTo>
                    <a:pt x="914" y="114"/>
                  </a:lnTo>
                  <a:cubicBezTo>
                    <a:pt x="937" y="114"/>
                    <a:pt x="960" y="114"/>
                    <a:pt x="982" y="137"/>
                  </a:cubicBezTo>
                  <a:cubicBezTo>
                    <a:pt x="1028" y="137"/>
                    <a:pt x="1051" y="137"/>
                    <a:pt x="1074" y="160"/>
                  </a:cubicBezTo>
                  <a:lnTo>
                    <a:pt x="1142" y="160"/>
                  </a:lnTo>
                  <a:cubicBezTo>
                    <a:pt x="1142" y="160"/>
                    <a:pt x="1165" y="160"/>
                    <a:pt x="1165" y="137"/>
                  </a:cubicBezTo>
                  <a:cubicBezTo>
                    <a:pt x="1188" y="114"/>
                    <a:pt x="1188" y="114"/>
                    <a:pt x="1165" y="91"/>
                  </a:cubicBezTo>
                  <a:cubicBezTo>
                    <a:pt x="1165" y="69"/>
                    <a:pt x="1165" y="69"/>
                    <a:pt x="1142" y="46"/>
                  </a:cubicBezTo>
                  <a:cubicBezTo>
                    <a:pt x="1097" y="46"/>
                    <a:pt x="1074" y="23"/>
                    <a:pt x="102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2" name="Google Shape;1372;p7"/>
            <p:cNvSpPr/>
            <p:nvPr/>
          </p:nvSpPr>
          <p:spPr>
            <a:xfrm>
              <a:off x="7206675" y="840025"/>
              <a:ext cx="40550" cy="22650"/>
            </a:xfrm>
            <a:custGeom>
              <a:avLst/>
              <a:gdLst/>
              <a:ahLst/>
              <a:cxnLst/>
              <a:rect l="l" t="t" r="r" b="b"/>
              <a:pathLst>
                <a:path w="1622" h="906" extrusionOk="0">
                  <a:moveTo>
                    <a:pt x="1553" y="0"/>
                  </a:moveTo>
                  <a:cubicBezTo>
                    <a:pt x="1439" y="23"/>
                    <a:pt x="1302" y="69"/>
                    <a:pt x="1165" y="114"/>
                  </a:cubicBezTo>
                  <a:cubicBezTo>
                    <a:pt x="1028" y="160"/>
                    <a:pt x="891" y="206"/>
                    <a:pt x="754" y="274"/>
                  </a:cubicBezTo>
                  <a:cubicBezTo>
                    <a:pt x="617" y="343"/>
                    <a:pt x="503" y="411"/>
                    <a:pt x="366" y="480"/>
                  </a:cubicBezTo>
                  <a:cubicBezTo>
                    <a:pt x="320" y="502"/>
                    <a:pt x="252" y="548"/>
                    <a:pt x="206" y="571"/>
                  </a:cubicBezTo>
                  <a:cubicBezTo>
                    <a:pt x="160" y="594"/>
                    <a:pt x="138" y="617"/>
                    <a:pt x="115" y="639"/>
                  </a:cubicBezTo>
                  <a:cubicBezTo>
                    <a:pt x="92" y="639"/>
                    <a:pt x="69" y="662"/>
                    <a:pt x="69" y="685"/>
                  </a:cubicBezTo>
                  <a:cubicBezTo>
                    <a:pt x="46" y="685"/>
                    <a:pt x="23" y="731"/>
                    <a:pt x="1" y="754"/>
                  </a:cubicBezTo>
                  <a:cubicBezTo>
                    <a:pt x="1" y="754"/>
                    <a:pt x="1" y="776"/>
                    <a:pt x="1" y="799"/>
                  </a:cubicBezTo>
                  <a:cubicBezTo>
                    <a:pt x="1" y="822"/>
                    <a:pt x="1" y="868"/>
                    <a:pt x="23" y="890"/>
                  </a:cubicBezTo>
                  <a:cubicBezTo>
                    <a:pt x="42" y="900"/>
                    <a:pt x="65" y="905"/>
                    <a:pt x="89" y="905"/>
                  </a:cubicBezTo>
                  <a:cubicBezTo>
                    <a:pt x="122" y="905"/>
                    <a:pt x="157" y="894"/>
                    <a:pt x="183" y="868"/>
                  </a:cubicBezTo>
                  <a:cubicBezTo>
                    <a:pt x="206" y="845"/>
                    <a:pt x="252" y="822"/>
                    <a:pt x="275" y="799"/>
                  </a:cubicBezTo>
                  <a:cubicBezTo>
                    <a:pt x="297" y="776"/>
                    <a:pt x="320" y="754"/>
                    <a:pt x="343" y="731"/>
                  </a:cubicBezTo>
                  <a:cubicBezTo>
                    <a:pt x="457" y="639"/>
                    <a:pt x="594" y="571"/>
                    <a:pt x="731" y="480"/>
                  </a:cubicBezTo>
                  <a:cubicBezTo>
                    <a:pt x="800" y="434"/>
                    <a:pt x="868" y="388"/>
                    <a:pt x="936" y="343"/>
                  </a:cubicBezTo>
                  <a:cubicBezTo>
                    <a:pt x="1005" y="320"/>
                    <a:pt x="1073" y="274"/>
                    <a:pt x="1142" y="251"/>
                  </a:cubicBezTo>
                  <a:cubicBezTo>
                    <a:pt x="1188" y="229"/>
                    <a:pt x="1210" y="229"/>
                    <a:pt x="1233" y="206"/>
                  </a:cubicBezTo>
                  <a:cubicBezTo>
                    <a:pt x="1302" y="183"/>
                    <a:pt x="1347" y="160"/>
                    <a:pt x="1416" y="137"/>
                  </a:cubicBezTo>
                  <a:cubicBezTo>
                    <a:pt x="1461" y="114"/>
                    <a:pt x="1530" y="114"/>
                    <a:pt x="1576" y="92"/>
                  </a:cubicBezTo>
                  <a:cubicBezTo>
                    <a:pt x="1621" y="92"/>
                    <a:pt x="1621" y="46"/>
                    <a:pt x="1621" y="23"/>
                  </a:cubicBezTo>
                  <a:cubicBezTo>
                    <a:pt x="1621" y="0"/>
                    <a:pt x="1598" y="0"/>
                    <a:pt x="1576"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3" name="Google Shape;1373;p7"/>
            <p:cNvSpPr/>
            <p:nvPr/>
          </p:nvSpPr>
          <p:spPr>
            <a:xfrm>
              <a:off x="6840900" y="1036300"/>
              <a:ext cx="42250" cy="41725"/>
            </a:xfrm>
            <a:custGeom>
              <a:avLst/>
              <a:gdLst/>
              <a:ahLst/>
              <a:cxnLst/>
              <a:rect l="l" t="t" r="r" b="b"/>
              <a:pathLst>
                <a:path w="1690" h="1669" extrusionOk="0">
                  <a:moveTo>
                    <a:pt x="840" y="0"/>
                  </a:moveTo>
                  <a:cubicBezTo>
                    <a:pt x="827" y="0"/>
                    <a:pt x="813" y="1"/>
                    <a:pt x="800" y="1"/>
                  </a:cubicBezTo>
                  <a:cubicBezTo>
                    <a:pt x="343" y="24"/>
                    <a:pt x="1" y="412"/>
                    <a:pt x="23" y="869"/>
                  </a:cubicBezTo>
                  <a:cubicBezTo>
                    <a:pt x="46" y="1311"/>
                    <a:pt x="412" y="1668"/>
                    <a:pt x="850" y="1668"/>
                  </a:cubicBezTo>
                  <a:cubicBezTo>
                    <a:pt x="864" y="1668"/>
                    <a:pt x="877" y="1668"/>
                    <a:pt x="891" y="1667"/>
                  </a:cubicBezTo>
                  <a:cubicBezTo>
                    <a:pt x="1347" y="1645"/>
                    <a:pt x="1690" y="1257"/>
                    <a:pt x="1667" y="800"/>
                  </a:cubicBezTo>
                  <a:cubicBezTo>
                    <a:pt x="1645" y="357"/>
                    <a:pt x="1279" y="0"/>
                    <a:pt x="840"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4" name="Google Shape;1374;p7"/>
            <p:cNvSpPr/>
            <p:nvPr/>
          </p:nvSpPr>
          <p:spPr>
            <a:xfrm>
              <a:off x="6834625" y="1100200"/>
              <a:ext cx="42825" cy="41725"/>
            </a:xfrm>
            <a:custGeom>
              <a:avLst/>
              <a:gdLst/>
              <a:ahLst/>
              <a:cxnLst/>
              <a:rect l="l" t="t" r="r" b="b"/>
              <a:pathLst>
                <a:path w="1713" h="1669" extrusionOk="0">
                  <a:moveTo>
                    <a:pt x="863" y="1"/>
                  </a:moveTo>
                  <a:cubicBezTo>
                    <a:pt x="849" y="1"/>
                    <a:pt x="836" y="1"/>
                    <a:pt x="822" y="2"/>
                  </a:cubicBezTo>
                  <a:cubicBezTo>
                    <a:pt x="366" y="24"/>
                    <a:pt x="1" y="412"/>
                    <a:pt x="23" y="869"/>
                  </a:cubicBezTo>
                  <a:cubicBezTo>
                    <a:pt x="46" y="1312"/>
                    <a:pt x="411" y="1669"/>
                    <a:pt x="850" y="1669"/>
                  </a:cubicBezTo>
                  <a:cubicBezTo>
                    <a:pt x="864" y="1669"/>
                    <a:pt x="877" y="1669"/>
                    <a:pt x="891" y="1668"/>
                  </a:cubicBezTo>
                  <a:cubicBezTo>
                    <a:pt x="1347" y="1645"/>
                    <a:pt x="1712" y="1257"/>
                    <a:pt x="1690" y="800"/>
                  </a:cubicBezTo>
                  <a:cubicBezTo>
                    <a:pt x="1667" y="358"/>
                    <a:pt x="1302" y="1"/>
                    <a:pt x="86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5" name="Google Shape;1375;p7"/>
            <p:cNvSpPr/>
            <p:nvPr/>
          </p:nvSpPr>
          <p:spPr>
            <a:xfrm>
              <a:off x="6903675" y="1109325"/>
              <a:ext cx="42250" cy="41750"/>
            </a:xfrm>
            <a:custGeom>
              <a:avLst/>
              <a:gdLst/>
              <a:ahLst/>
              <a:cxnLst/>
              <a:rect l="l" t="t" r="r" b="b"/>
              <a:pathLst>
                <a:path w="1690" h="1670" extrusionOk="0">
                  <a:moveTo>
                    <a:pt x="840" y="1"/>
                  </a:moveTo>
                  <a:cubicBezTo>
                    <a:pt x="826" y="1"/>
                    <a:pt x="813" y="1"/>
                    <a:pt x="799" y="2"/>
                  </a:cubicBezTo>
                  <a:cubicBezTo>
                    <a:pt x="343" y="25"/>
                    <a:pt x="0" y="413"/>
                    <a:pt x="23" y="869"/>
                  </a:cubicBezTo>
                  <a:cubicBezTo>
                    <a:pt x="45" y="1312"/>
                    <a:pt x="411" y="1669"/>
                    <a:pt x="850" y="1669"/>
                  </a:cubicBezTo>
                  <a:cubicBezTo>
                    <a:pt x="863" y="1669"/>
                    <a:pt x="877" y="1669"/>
                    <a:pt x="891" y="1668"/>
                  </a:cubicBezTo>
                  <a:cubicBezTo>
                    <a:pt x="1347" y="1645"/>
                    <a:pt x="1689" y="1257"/>
                    <a:pt x="1667" y="801"/>
                  </a:cubicBezTo>
                  <a:cubicBezTo>
                    <a:pt x="1645" y="358"/>
                    <a:pt x="1279" y="1"/>
                    <a:pt x="840"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6" name="Google Shape;1376;p7"/>
            <p:cNvSpPr/>
            <p:nvPr/>
          </p:nvSpPr>
          <p:spPr>
            <a:xfrm>
              <a:off x="6923075" y="1173850"/>
              <a:ext cx="41675" cy="41100"/>
            </a:xfrm>
            <a:custGeom>
              <a:avLst/>
              <a:gdLst/>
              <a:ahLst/>
              <a:cxnLst/>
              <a:rect l="l" t="t" r="r" b="b"/>
              <a:pathLst>
                <a:path w="1667" h="1644" extrusionOk="0">
                  <a:moveTo>
                    <a:pt x="799" y="0"/>
                  </a:moveTo>
                  <a:cubicBezTo>
                    <a:pt x="343" y="23"/>
                    <a:pt x="0" y="411"/>
                    <a:pt x="23" y="867"/>
                  </a:cubicBezTo>
                  <a:cubicBezTo>
                    <a:pt x="23" y="1255"/>
                    <a:pt x="320" y="1575"/>
                    <a:pt x="708" y="1643"/>
                  </a:cubicBezTo>
                  <a:cubicBezTo>
                    <a:pt x="982" y="1415"/>
                    <a:pt x="1302" y="1210"/>
                    <a:pt x="1621" y="1027"/>
                  </a:cubicBezTo>
                  <a:lnTo>
                    <a:pt x="1644" y="1027"/>
                  </a:lnTo>
                  <a:cubicBezTo>
                    <a:pt x="1667" y="959"/>
                    <a:pt x="1667" y="867"/>
                    <a:pt x="1667" y="776"/>
                  </a:cubicBezTo>
                  <a:cubicBezTo>
                    <a:pt x="1644" y="342"/>
                    <a:pt x="1279" y="0"/>
                    <a:pt x="845"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7" name="Google Shape;1377;p7"/>
            <p:cNvSpPr/>
            <p:nvPr/>
          </p:nvSpPr>
          <p:spPr>
            <a:xfrm>
              <a:off x="6852875" y="1174950"/>
              <a:ext cx="42250" cy="41175"/>
            </a:xfrm>
            <a:custGeom>
              <a:avLst/>
              <a:gdLst/>
              <a:ahLst/>
              <a:cxnLst/>
              <a:rect l="l" t="t" r="r" b="b"/>
              <a:pathLst>
                <a:path w="1690" h="1647" extrusionOk="0">
                  <a:moveTo>
                    <a:pt x="845" y="1"/>
                  </a:moveTo>
                  <a:cubicBezTo>
                    <a:pt x="830" y="1"/>
                    <a:pt x="815" y="1"/>
                    <a:pt x="800" y="2"/>
                  </a:cubicBezTo>
                  <a:cubicBezTo>
                    <a:pt x="343" y="25"/>
                    <a:pt x="1" y="413"/>
                    <a:pt x="24" y="869"/>
                  </a:cubicBezTo>
                  <a:cubicBezTo>
                    <a:pt x="46" y="1311"/>
                    <a:pt x="410" y="1646"/>
                    <a:pt x="848" y="1646"/>
                  </a:cubicBezTo>
                  <a:cubicBezTo>
                    <a:pt x="862" y="1646"/>
                    <a:pt x="877" y="1646"/>
                    <a:pt x="891" y="1645"/>
                  </a:cubicBezTo>
                  <a:cubicBezTo>
                    <a:pt x="1348" y="1645"/>
                    <a:pt x="1690" y="1234"/>
                    <a:pt x="1667" y="778"/>
                  </a:cubicBezTo>
                  <a:cubicBezTo>
                    <a:pt x="1667" y="336"/>
                    <a:pt x="1303" y="1"/>
                    <a:pt x="84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8" name="Google Shape;1378;p7"/>
            <p:cNvSpPr/>
            <p:nvPr/>
          </p:nvSpPr>
          <p:spPr>
            <a:xfrm>
              <a:off x="6755875" y="1106475"/>
              <a:ext cx="42825" cy="41175"/>
            </a:xfrm>
            <a:custGeom>
              <a:avLst/>
              <a:gdLst/>
              <a:ahLst/>
              <a:cxnLst/>
              <a:rect l="l" t="t" r="r" b="b"/>
              <a:pathLst>
                <a:path w="1713" h="1647" extrusionOk="0">
                  <a:moveTo>
                    <a:pt x="865" y="1"/>
                  </a:moveTo>
                  <a:cubicBezTo>
                    <a:pt x="851" y="1"/>
                    <a:pt x="837" y="1"/>
                    <a:pt x="822" y="2"/>
                  </a:cubicBezTo>
                  <a:cubicBezTo>
                    <a:pt x="366" y="25"/>
                    <a:pt x="1" y="413"/>
                    <a:pt x="23" y="869"/>
                  </a:cubicBezTo>
                  <a:cubicBezTo>
                    <a:pt x="46" y="1311"/>
                    <a:pt x="410" y="1646"/>
                    <a:pt x="848" y="1646"/>
                  </a:cubicBezTo>
                  <a:cubicBezTo>
                    <a:pt x="862" y="1646"/>
                    <a:pt x="876" y="1646"/>
                    <a:pt x="891" y="1645"/>
                  </a:cubicBezTo>
                  <a:cubicBezTo>
                    <a:pt x="1347" y="1622"/>
                    <a:pt x="1713" y="1234"/>
                    <a:pt x="1690" y="778"/>
                  </a:cubicBezTo>
                  <a:cubicBezTo>
                    <a:pt x="1668" y="336"/>
                    <a:pt x="1303" y="1"/>
                    <a:pt x="86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9" name="Google Shape;1379;p7"/>
            <p:cNvSpPr/>
            <p:nvPr/>
          </p:nvSpPr>
          <p:spPr>
            <a:xfrm>
              <a:off x="6767850" y="1170950"/>
              <a:ext cx="42825" cy="41750"/>
            </a:xfrm>
            <a:custGeom>
              <a:avLst/>
              <a:gdLst/>
              <a:ahLst/>
              <a:cxnLst/>
              <a:rect l="l" t="t" r="r" b="b"/>
              <a:pathLst>
                <a:path w="1713" h="1670" extrusionOk="0">
                  <a:moveTo>
                    <a:pt x="863" y="1"/>
                  </a:moveTo>
                  <a:cubicBezTo>
                    <a:pt x="850" y="1"/>
                    <a:pt x="836" y="1"/>
                    <a:pt x="823" y="2"/>
                  </a:cubicBezTo>
                  <a:cubicBezTo>
                    <a:pt x="366" y="25"/>
                    <a:pt x="1" y="413"/>
                    <a:pt x="24" y="869"/>
                  </a:cubicBezTo>
                  <a:cubicBezTo>
                    <a:pt x="46" y="1312"/>
                    <a:pt x="412" y="1669"/>
                    <a:pt x="851" y="1669"/>
                  </a:cubicBezTo>
                  <a:cubicBezTo>
                    <a:pt x="864" y="1669"/>
                    <a:pt x="878" y="1669"/>
                    <a:pt x="891" y="1668"/>
                  </a:cubicBezTo>
                  <a:cubicBezTo>
                    <a:pt x="1348" y="1645"/>
                    <a:pt x="1713" y="1257"/>
                    <a:pt x="1690" y="801"/>
                  </a:cubicBezTo>
                  <a:cubicBezTo>
                    <a:pt x="1668" y="358"/>
                    <a:pt x="1302" y="1"/>
                    <a:pt x="86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0" name="Google Shape;1380;p7"/>
            <p:cNvSpPr/>
            <p:nvPr/>
          </p:nvSpPr>
          <p:spPr>
            <a:xfrm>
              <a:off x="6806675" y="1246875"/>
              <a:ext cx="42250" cy="38825"/>
            </a:xfrm>
            <a:custGeom>
              <a:avLst/>
              <a:gdLst/>
              <a:ahLst/>
              <a:cxnLst/>
              <a:rect l="l" t="t" r="r" b="b"/>
              <a:pathLst>
                <a:path w="1690" h="1553" extrusionOk="0">
                  <a:moveTo>
                    <a:pt x="845" y="1"/>
                  </a:moveTo>
                  <a:cubicBezTo>
                    <a:pt x="845" y="1"/>
                    <a:pt x="822" y="24"/>
                    <a:pt x="822" y="24"/>
                  </a:cubicBezTo>
                  <a:cubicBezTo>
                    <a:pt x="365" y="24"/>
                    <a:pt x="0" y="412"/>
                    <a:pt x="23" y="868"/>
                  </a:cubicBezTo>
                  <a:cubicBezTo>
                    <a:pt x="46" y="1165"/>
                    <a:pt x="206" y="1439"/>
                    <a:pt x="434" y="1553"/>
                  </a:cubicBezTo>
                  <a:cubicBezTo>
                    <a:pt x="594" y="1484"/>
                    <a:pt x="731" y="1393"/>
                    <a:pt x="890" y="1325"/>
                  </a:cubicBezTo>
                  <a:cubicBezTo>
                    <a:pt x="1141" y="1188"/>
                    <a:pt x="1415" y="1051"/>
                    <a:pt x="1666" y="914"/>
                  </a:cubicBezTo>
                  <a:cubicBezTo>
                    <a:pt x="1689" y="868"/>
                    <a:pt x="1689" y="845"/>
                    <a:pt x="1689" y="800"/>
                  </a:cubicBezTo>
                  <a:cubicBezTo>
                    <a:pt x="1666" y="366"/>
                    <a:pt x="1301" y="1"/>
                    <a:pt x="84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1" name="Google Shape;1381;p7"/>
            <p:cNvSpPr/>
            <p:nvPr/>
          </p:nvSpPr>
          <p:spPr>
            <a:xfrm>
              <a:off x="6730775" y="1249125"/>
              <a:ext cx="42250" cy="41175"/>
            </a:xfrm>
            <a:custGeom>
              <a:avLst/>
              <a:gdLst/>
              <a:ahLst/>
              <a:cxnLst/>
              <a:rect l="l" t="t" r="r" b="b"/>
              <a:pathLst>
                <a:path w="1690" h="1647" extrusionOk="0">
                  <a:moveTo>
                    <a:pt x="842" y="1"/>
                  </a:moveTo>
                  <a:cubicBezTo>
                    <a:pt x="828" y="1"/>
                    <a:pt x="814" y="1"/>
                    <a:pt x="799" y="2"/>
                  </a:cubicBezTo>
                  <a:cubicBezTo>
                    <a:pt x="343" y="25"/>
                    <a:pt x="0" y="413"/>
                    <a:pt x="23" y="869"/>
                  </a:cubicBezTo>
                  <a:cubicBezTo>
                    <a:pt x="45" y="1311"/>
                    <a:pt x="410" y="1647"/>
                    <a:pt x="847" y="1647"/>
                  </a:cubicBezTo>
                  <a:cubicBezTo>
                    <a:pt x="862" y="1647"/>
                    <a:pt x="876" y="1646"/>
                    <a:pt x="891" y="1645"/>
                  </a:cubicBezTo>
                  <a:cubicBezTo>
                    <a:pt x="1347" y="1623"/>
                    <a:pt x="1689" y="1235"/>
                    <a:pt x="1667" y="778"/>
                  </a:cubicBezTo>
                  <a:cubicBezTo>
                    <a:pt x="1644" y="336"/>
                    <a:pt x="1280" y="1"/>
                    <a:pt x="842"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2" name="Google Shape;1382;p7"/>
            <p:cNvSpPr/>
            <p:nvPr/>
          </p:nvSpPr>
          <p:spPr>
            <a:xfrm>
              <a:off x="6650300" y="1236600"/>
              <a:ext cx="41700" cy="41700"/>
            </a:xfrm>
            <a:custGeom>
              <a:avLst/>
              <a:gdLst/>
              <a:ahLst/>
              <a:cxnLst/>
              <a:rect l="l" t="t" r="r" b="b"/>
              <a:pathLst>
                <a:path w="1668" h="1668" extrusionOk="0">
                  <a:moveTo>
                    <a:pt x="777" y="1"/>
                  </a:moveTo>
                  <a:cubicBezTo>
                    <a:pt x="709" y="1"/>
                    <a:pt x="640" y="24"/>
                    <a:pt x="572" y="47"/>
                  </a:cubicBezTo>
                  <a:cubicBezTo>
                    <a:pt x="572" y="47"/>
                    <a:pt x="572" y="69"/>
                    <a:pt x="572" y="69"/>
                  </a:cubicBezTo>
                  <a:cubicBezTo>
                    <a:pt x="480" y="229"/>
                    <a:pt x="389" y="366"/>
                    <a:pt x="275" y="526"/>
                  </a:cubicBezTo>
                  <a:cubicBezTo>
                    <a:pt x="229" y="594"/>
                    <a:pt x="161" y="663"/>
                    <a:pt x="115" y="731"/>
                  </a:cubicBezTo>
                  <a:lnTo>
                    <a:pt x="69" y="777"/>
                  </a:lnTo>
                  <a:cubicBezTo>
                    <a:pt x="47" y="823"/>
                    <a:pt x="24" y="845"/>
                    <a:pt x="1" y="891"/>
                  </a:cubicBezTo>
                  <a:cubicBezTo>
                    <a:pt x="24" y="1348"/>
                    <a:pt x="412" y="1667"/>
                    <a:pt x="868" y="1667"/>
                  </a:cubicBezTo>
                  <a:cubicBezTo>
                    <a:pt x="1325" y="1644"/>
                    <a:pt x="1667" y="1256"/>
                    <a:pt x="1644" y="800"/>
                  </a:cubicBezTo>
                  <a:cubicBezTo>
                    <a:pt x="1622" y="343"/>
                    <a:pt x="1256" y="1"/>
                    <a:pt x="82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3" name="Google Shape;1383;p7"/>
            <p:cNvSpPr/>
            <p:nvPr/>
          </p:nvSpPr>
          <p:spPr>
            <a:xfrm>
              <a:off x="6709075" y="1167550"/>
              <a:ext cx="3450" cy="4025"/>
            </a:xfrm>
            <a:custGeom>
              <a:avLst/>
              <a:gdLst/>
              <a:ahLst/>
              <a:cxnLst/>
              <a:rect l="l" t="t" r="r" b="b"/>
              <a:pathLst>
                <a:path w="138" h="161" extrusionOk="0">
                  <a:moveTo>
                    <a:pt x="1" y="161"/>
                  </a:moveTo>
                  <a:cubicBezTo>
                    <a:pt x="47" y="115"/>
                    <a:pt x="92" y="69"/>
                    <a:pt x="138" y="1"/>
                  </a:cubicBezTo>
                  <a:cubicBezTo>
                    <a:pt x="138" y="1"/>
                    <a:pt x="138" y="1"/>
                    <a:pt x="138" y="1"/>
                  </a:cubicBezTo>
                  <a:cubicBezTo>
                    <a:pt x="92" y="69"/>
                    <a:pt x="47" y="115"/>
                    <a:pt x="1" y="16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4" name="Google Shape;1384;p7"/>
            <p:cNvSpPr/>
            <p:nvPr/>
          </p:nvSpPr>
          <p:spPr>
            <a:xfrm>
              <a:off x="6693100" y="1168700"/>
              <a:ext cx="38275" cy="40550"/>
            </a:xfrm>
            <a:custGeom>
              <a:avLst/>
              <a:gdLst/>
              <a:ahLst/>
              <a:cxnLst/>
              <a:rect l="l" t="t" r="r" b="b"/>
              <a:pathLst>
                <a:path w="1531" h="1622" extrusionOk="0">
                  <a:moveTo>
                    <a:pt x="960" y="1"/>
                  </a:moveTo>
                  <a:cubicBezTo>
                    <a:pt x="891" y="92"/>
                    <a:pt x="823" y="160"/>
                    <a:pt x="754" y="252"/>
                  </a:cubicBezTo>
                  <a:cubicBezTo>
                    <a:pt x="526" y="594"/>
                    <a:pt x="275" y="936"/>
                    <a:pt x="1" y="1256"/>
                  </a:cubicBezTo>
                  <a:cubicBezTo>
                    <a:pt x="161" y="1484"/>
                    <a:pt x="435" y="1621"/>
                    <a:pt x="731" y="1621"/>
                  </a:cubicBezTo>
                  <a:cubicBezTo>
                    <a:pt x="1188" y="1598"/>
                    <a:pt x="1530" y="1210"/>
                    <a:pt x="1507" y="754"/>
                  </a:cubicBezTo>
                  <a:cubicBezTo>
                    <a:pt x="1507" y="411"/>
                    <a:pt x="1256" y="115"/>
                    <a:pt x="960"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5" name="Google Shape;1385;p7"/>
            <p:cNvSpPr/>
            <p:nvPr/>
          </p:nvSpPr>
          <p:spPr>
            <a:xfrm>
              <a:off x="6677125" y="1306800"/>
              <a:ext cx="36550" cy="31975"/>
            </a:xfrm>
            <a:custGeom>
              <a:avLst/>
              <a:gdLst/>
              <a:ahLst/>
              <a:cxnLst/>
              <a:rect l="l" t="t" r="r" b="b"/>
              <a:pathLst>
                <a:path w="1462" h="1279" extrusionOk="0">
                  <a:moveTo>
                    <a:pt x="594" y="0"/>
                  </a:moveTo>
                  <a:cubicBezTo>
                    <a:pt x="366" y="23"/>
                    <a:pt x="161" y="114"/>
                    <a:pt x="1" y="274"/>
                  </a:cubicBezTo>
                  <a:cubicBezTo>
                    <a:pt x="24" y="297"/>
                    <a:pt x="46" y="320"/>
                    <a:pt x="46" y="343"/>
                  </a:cubicBezTo>
                  <a:cubicBezTo>
                    <a:pt x="115" y="388"/>
                    <a:pt x="161" y="457"/>
                    <a:pt x="229" y="525"/>
                  </a:cubicBezTo>
                  <a:cubicBezTo>
                    <a:pt x="320" y="617"/>
                    <a:pt x="412" y="731"/>
                    <a:pt x="503" y="845"/>
                  </a:cubicBezTo>
                  <a:cubicBezTo>
                    <a:pt x="594" y="936"/>
                    <a:pt x="686" y="1050"/>
                    <a:pt x="777" y="1164"/>
                  </a:cubicBezTo>
                  <a:cubicBezTo>
                    <a:pt x="822" y="1187"/>
                    <a:pt x="845" y="1233"/>
                    <a:pt x="891" y="1279"/>
                  </a:cubicBezTo>
                  <a:lnTo>
                    <a:pt x="914" y="1279"/>
                  </a:lnTo>
                  <a:cubicBezTo>
                    <a:pt x="937" y="1256"/>
                    <a:pt x="959" y="1256"/>
                    <a:pt x="982" y="1256"/>
                  </a:cubicBezTo>
                  <a:cubicBezTo>
                    <a:pt x="982" y="1233"/>
                    <a:pt x="1005" y="1233"/>
                    <a:pt x="1005" y="1233"/>
                  </a:cubicBezTo>
                  <a:cubicBezTo>
                    <a:pt x="1005" y="1210"/>
                    <a:pt x="1028" y="1210"/>
                    <a:pt x="1028" y="1210"/>
                  </a:cubicBezTo>
                  <a:cubicBezTo>
                    <a:pt x="1051" y="1210"/>
                    <a:pt x="1074" y="1187"/>
                    <a:pt x="1096" y="1187"/>
                  </a:cubicBezTo>
                  <a:cubicBezTo>
                    <a:pt x="1119" y="1187"/>
                    <a:pt x="1142" y="1187"/>
                    <a:pt x="1142" y="1164"/>
                  </a:cubicBezTo>
                  <a:cubicBezTo>
                    <a:pt x="1188" y="1142"/>
                    <a:pt x="1233" y="1142"/>
                    <a:pt x="1279" y="1119"/>
                  </a:cubicBezTo>
                  <a:lnTo>
                    <a:pt x="1302" y="1119"/>
                  </a:lnTo>
                  <a:cubicBezTo>
                    <a:pt x="1347" y="1096"/>
                    <a:pt x="1393" y="1073"/>
                    <a:pt x="1439" y="1050"/>
                  </a:cubicBezTo>
                  <a:cubicBezTo>
                    <a:pt x="1462" y="982"/>
                    <a:pt x="1462" y="891"/>
                    <a:pt x="1462" y="799"/>
                  </a:cubicBezTo>
                  <a:cubicBezTo>
                    <a:pt x="1439" y="343"/>
                    <a:pt x="1074" y="0"/>
                    <a:pt x="640"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6" name="Google Shape;1386;p7"/>
            <p:cNvSpPr/>
            <p:nvPr/>
          </p:nvSpPr>
          <p:spPr>
            <a:xfrm>
              <a:off x="6642325" y="1268000"/>
              <a:ext cx="58225" cy="69625"/>
            </a:xfrm>
            <a:custGeom>
              <a:avLst/>
              <a:gdLst/>
              <a:ahLst/>
              <a:cxnLst/>
              <a:rect l="l" t="t" r="r" b="b"/>
              <a:pathLst>
                <a:path w="2329" h="2785" extrusionOk="0">
                  <a:moveTo>
                    <a:pt x="46" y="0"/>
                  </a:moveTo>
                  <a:cubicBezTo>
                    <a:pt x="0" y="46"/>
                    <a:pt x="0" y="92"/>
                    <a:pt x="23" y="137"/>
                  </a:cubicBezTo>
                  <a:cubicBezTo>
                    <a:pt x="115" y="274"/>
                    <a:pt x="206" y="388"/>
                    <a:pt x="297" y="525"/>
                  </a:cubicBezTo>
                  <a:cubicBezTo>
                    <a:pt x="320" y="525"/>
                    <a:pt x="320" y="548"/>
                    <a:pt x="343" y="548"/>
                  </a:cubicBezTo>
                  <a:cubicBezTo>
                    <a:pt x="343" y="571"/>
                    <a:pt x="343" y="571"/>
                    <a:pt x="343" y="571"/>
                  </a:cubicBezTo>
                  <a:lnTo>
                    <a:pt x="366" y="594"/>
                  </a:lnTo>
                  <a:lnTo>
                    <a:pt x="388" y="617"/>
                  </a:lnTo>
                  <a:cubicBezTo>
                    <a:pt x="411" y="662"/>
                    <a:pt x="434" y="685"/>
                    <a:pt x="457" y="731"/>
                  </a:cubicBezTo>
                  <a:cubicBezTo>
                    <a:pt x="480" y="753"/>
                    <a:pt x="503" y="776"/>
                    <a:pt x="503" y="776"/>
                  </a:cubicBezTo>
                  <a:cubicBezTo>
                    <a:pt x="503" y="799"/>
                    <a:pt x="525" y="799"/>
                    <a:pt x="525" y="799"/>
                  </a:cubicBezTo>
                  <a:cubicBezTo>
                    <a:pt x="525" y="822"/>
                    <a:pt x="548" y="822"/>
                    <a:pt x="548" y="822"/>
                  </a:cubicBezTo>
                  <a:cubicBezTo>
                    <a:pt x="594" y="890"/>
                    <a:pt x="640" y="959"/>
                    <a:pt x="685" y="1027"/>
                  </a:cubicBezTo>
                  <a:lnTo>
                    <a:pt x="708" y="1027"/>
                  </a:lnTo>
                  <a:cubicBezTo>
                    <a:pt x="731" y="1050"/>
                    <a:pt x="754" y="1096"/>
                    <a:pt x="776" y="1119"/>
                  </a:cubicBezTo>
                  <a:cubicBezTo>
                    <a:pt x="799" y="1142"/>
                    <a:pt x="822" y="1187"/>
                    <a:pt x="845" y="1210"/>
                  </a:cubicBezTo>
                  <a:cubicBezTo>
                    <a:pt x="845" y="1233"/>
                    <a:pt x="845" y="1233"/>
                    <a:pt x="845" y="1233"/>
                  </a:cubicBezTo>
                  <a:cubicBezTo>
                    <a:pt x="868" y="1256"/>
                    <a:pt x="891" y="1278"/>
                    <a:pt x="913" y="1301"/>
                  </a:cubicBezTo>
                  <a:cubicBezTo>
                    <a:pt x="913" y="1301"/>
                    <a:pt x="913" y="1301"/>
                    <a:pt x="936" y="1324"/>
                  </a:cubicBezTo>
                  <a:cubicBezTo>
                    <a:pt x="1050" y="1461"/>
                    <a:pt x="1142" y="1598"/>
                    <a:pt x="1256" y="1712"/>
                  </a:cubicBezTo>
                  <a:cubicBezTo>
                    <a:pt x="1256" y="1735"/>
                    <a:pt x="1279" y="1735"/>
                    <a:pt x="1279" y="1735"/>
                  </a:cubicBezTo>
                  <a:lnTo>
                    <a:pt x="1279" y="1758"/>
                  </a:lnTo>
                  <a:cubicBezTo>
                    <a:pt x="1301" y="1758"/>
                    <a:pt x="1301" y="1781"/>
                    <a:pt x="1324" y="1781"/>
                  </a:cubicBezTo>
                  <a:cubicBezTo>
                    <a:pt x="1324" y="1781"/>
                    <a:pt x="1324" y="1781"/>
                    <a:pt x="1324" y="1803"/>
                  </a:cubicBezTo>
                  <a:cubicBezTo>
                    <a:pt x="1347" y="1826"/>
                    <a:pt x="1370" y="1849"/>
                    <a:pt x="1370" y="1849"/>
                  </a:cubicBezTo>
                  <a:cubicBezTo>
                    <a:pt x="1370" y="1872"/>
                    <a:pt x="1370" y="1872"/>
                    <a:pt x="1370" y="1872"/>
                  </a:cubicBezTo>
                  <a:cubicBezTo>
                    <a:pt x="1393" y="1872"/>
                    <a:pt x="1393" y="1895"/>
                    <a:pt x="1416" y="1895"/>
                  </a:cubicBezTo>
                  <a:cubicBezTo>
                    <a:pt x="1416" y="1895"/>
                    <a:pt x="1416" y="1918"/>
                    <a:pt x="1416" y="1918"/>
                  </a:cubicBezTo>
                  <a:lnTo>
                    <a:pt x="1438" y="1918"/>
                  </a:lnTo>
                  <a:cubicBezTo>
                    <a:pt x="1530" y="2032"/>
                    <a:pt x="1621" y="2146"/>
                    <a:pt x="1712" y="2237"/>
                  </a:cubicBezTo>
                  <a:cubicBezTo>
                    <a:pt x="1712" y="2260"/>
                    <a:pt x="1712" y="2260"/>
                    <a:pt x="1712" y="2260"/>
                  </a:cubicBezTo>
                  <a:cubicBezTo>
                    <a:pt x="1735" y="2260"/>
                    <a:pt x="1758" y="2283"/>
                    <a:pt x="1758" y="2306"/>
                  </a:cubicBezTo>
                  <a:cubicBezTo>
                    <a:pt x="1758" y="2306"/>
                    <a:pt x="1781" y="2306"/>
                    <a:pt x="1781" y="2328"/>
                  </a:cubicBezTo>
                  <a:cubicBezTo>
                    <a:pt x="1781" y="2328"/>
                    <a:pt x="1781" y="2328"/>
                    <a:pt x="1804" y="2351"/>
                  </a:cubicBezTo>
                  <a:cubicBezTo>
                    <a:pt x="1826" y="2374"/>
                    <a:pt x="1849" y="2397"/>
                    <a:pt x="1849" y="2420"/>
                  </a:cubicBezTo>
                  <a:cubicBezTo>
                    <a:pt x="1963" y="2534"/>
                    <a:pt x="2055" y="2648"/>
                    <a:pt x="2169" y="2762"/>
                  </a:cubicBezTo>
                  <a:cubicBezTo>
                    <a:pt x="2192" y="2785"/>
                    <a:pt x="2214" y="2785"/>
                    <a:pt x="2237" y="2785"/>
                  </a:cubicBezTo>
                  <a:cubicBezTo>
                    <a:pt x="2260" y="2785"/>
                    <a:pt x="2283" y="2762"/>
                    <a:pt x="2306" y="2739"/>
                  </a:cubicBezTo>
                  <a:cubicBezTo>
                    <a:pt x="2329" y="2716"/>
                    <a:pt x="2329" y="2694"/>
                    <a:pt x="2329" y="2671"/>
                  </a:cubicBezTo>
                  <a:cubicBezTo>
                    <a:pt x="2329" y="2648"/>
                    <a:pt x="2306" y="2625"/>
                    <a:pt x="2283" y="2602"/>
                  </a:cubicBezTo>
                  <a:cubicBezTo>
                    <a:pt x="2214" y="2511"/>
                    <a:pt x="2123" y="2420"/>
                    <a:pt x="2055" y="2351"/>
                  </a:cubicBezTo>
                  <a:cubicBezTo>
                    <a:pt x="2055" y="2328"/>
                    <a:pt x="2032" y="2328"/>
                    <a:pt x="2032" y="2306"/>
                  </a:cubicBezTo>
                  <a:lnTo>
                    <a:pt x="2009" y="2306"/>
                  </a:lnTo>
                  <a:lnTo>
                    <a:pt x="2009" y="2283"/>
                  </a:lnTo>
                  <a:cubicBezTo>
                    <a:pt x="1986" y="2283"/>
                    <a:pt x="1986" y="2260"/>
                    <a:pt x="1963" y="2260"/>
                  </a:cubicBezTo>
                  <a:cubicBezTo>
                    <a:pt x="1963" y="2260"/>
                    <a:pt x="1963" y="2237"/>
                    <a:pt x="1963" y="2237"/>
                  </a:cubicBezTo>
                  <a:cubicBezTo>
                    <a:pt x="1941" y="2237"/>
                    <a:pt x="1941" y="2214"/>
                    <a:pt x="1918" y="2191"/>
                  </a:cubicBezTo>
                  <a:lnTo>
                    <a:pt x="1872" y="2146"/>
                  </a:lnTo>
                  <a:cubicBezTo>
                    <a:pt x="1758" y="2009"/>
                    <a:pt x="1644" y="1872"/>
                    <a:pt x="1553" y="1758"/>
                  </a:cubicBezTo>
                  <a:cubicBezTo>
                    <a:pt x="1530" y="1758"/>
                    <a:pt x="1530" y="1758"/>
                    <a:pt x="1530" y="1735"/>
                  </a:cubicBezTo>
                  <a:cubicBezTo>
                    <a:pt x="1530" y="1735"/>
                    <a:pt x="1530" y="1735"/>
                    <a:pt x="1507" y="1712"/>
                  </a:cubicBezTo>
                  <a:cubicBezTo>
                    <a:pt x="1484" y="1689"/>
                    <a:pt x="1484" y="1666"/>
                    <a:pt x="1461" y="1644"/>
                  </a:cubicBezTo>
                  <a:lnTo>
                    <a:pt x="1438" y="1644"/>
                  </a:lnTo>
                  <a:cubicBezTo>
                    <a:pt x="1438" y="1644"/>
                    <a:pt x="1438" y="1621"/>
                    <a:pt x="1438" y="1621"/>
                  </a:cubicBezTo>
                  <a:cubicBezTo>
                    <a:pt x="1416" y="1598"/>
                    <a:pt x="1416" y="1598"/>
                    <a:pt x="1393" y="1575"/>
                  </a:cubicBezTo>
                  <a:cubicBezTo>
                    <a:pt x="1279" y="1438"/>
                    <a:pt x="1165" y="1301"/>
                    <a:pt x="1073" y="1187"/>
                  </a:cubicBezTo>
                  <a:cubicBezTo>
                    <a:pt x="1050" y="1164"/>
                    <a:pt x="1050" y="1142"/>
                    <a:pt x="1028" y="1142"/>
                  </a:cubicBezTo>
                  <a:cubicBezTo>
                    <a:pt x="1028" y="1119"/>
                    <a:pt x="1028" y="1119"/>
                    <a:pt x="1028" y="1119"/>
                  </a:cubicBezTo>
                  <a:lnTo>
                    <a:pt x="1005" y="1119"/>
                  </a:lnTo>
                  <a:cubicBezTo>
                    <a:pt x="982" y="1073"/>
                    <a:pt x="982" y="1050"/>
                    <a:pt x="959" y="1027"/>
                  </a:cubicBezTo>
                  <a:lnTo>
                    <a:pt x="913" y="1005"/>
                  </a:lnTo>
                  <a:cubicBezTo>
                    <a:pt x="891" y="959"/>
                    <a:pt x="891" y="936"/>
                    <a:pt x="868" y="913"/>
                  </a:cubicBezTo>
                  <a:lnTo>
                    <a:pt x="845" y="913"/>
                  </a:lnTo>
                  <a:cubicBezTo>
                    <a:pt x="822" y="868"/>
                    <a:pt x="776" y="799"/>
                    <a:pt x="731" y="753"/>
                  </a:cubicBezTo>
                  <a:cubicBezTo>
                    <a:pt x="708" y="731"/>
                    <a:pt x="708" y="731"/>
                    <a:pt x="708" y="708"/>
                  </a:cubicBezTo>
                  <a:cubicBezTo>
                    <a:pt x="685" y="708"/>
                    <a:pt x="685" y="685"/>
                    <a:pt x="685" y="685"/>
                  </a:cubicBezTo>
                  <a:lnTo>
                    <a:pt x="662" y="685"/>
                  </a:lnTo>
                  <a:lnTo>
                    <a:pt x="662" y="662"/>
                  </a:lnTo>
                  <a:cubicBezTo>
                    <a:pt x="662" y="662"/>
                    <a:pt x="640" y="639"/>
                    <a:pt x="640" y="639"/>
                  </a:cubicBezTo>
                  <a:cubicBezTo>
                    <a:pt x="640" y="617"/>
                    <a:pt x="617" y="617"/>
                    <a:pt x="617" y="617"/>
                  </a:cubicBezTo>
                  <a:cubicBezTo>
                    <a:pt x="617" y="594"/>
                    <a:pt x="617" y="594"/>
                    <a:pt x="617" y="594"/>
                  </a:cubicBezTo>
                  <a:cubicBezTo>
                    <a:pt x="594" y="594"/>
                    <a:pt x="594" y="594"/>
                    <a:pt x="594" y="571"/>
                  </a:cubicBezTo>
                  <a:cubicBezTo>
                    <a:pt x="571" y="548"/>
                    <a:pt x="571" y="525"/>
                    <a:pt x="548" y="502"/>
                  </a:cubicBezTo>
                  <a:cubicBezTo>
                    <a:pt x="525" y="502"/>
                    <a:pt x="525" y="502"/>
                    <a:pt x="525" y="480"/>
                  </a:cubicBezTo>
                  <a:cubicBezTo>
                    <a:pt x="525" y="480"/>
                    <a:pt x="503" y="480"/>
                    <a:pt x="503" y="457"/>
                  </a:cubicBezTo>
                  <a:cubicBezTo>
                    <a:pt x="480" y="434"/>
                    <a:pt x="480" y="411"/>
                    <a:pt x="457" y="411"/>
                  </a:cubicBezTo>
                  <a:cubicBezTo>
                    <a:pt x="457" y="388"/>
                    <a:pt x="457" y="388"/>
                    <a:pt x="457" y="388"/>
                  </a:cubicBezTo>
                  <a:cubicBezTo>
                    <a:pt x="366" y="274"/>
                    <a:pt x="274" y="160"/>
                    <a:pt x="183" y="46"/>
                  </a:cubicBezTo>
                  <a:cubicBezTo>
                    <a:pt x="160" y="0"/>
                    <a:pt x="137" y="0"/>
                    <a:pt x="115"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7" name="Google Shape;1387;p7"/>
            <p:cNvSpPr/>
            <p:nvPr/>
          </p:nvSpPr>
          <p:spPr>
            <a:xfrm>
              <a:off x="7127925" y="834325"/>
              <a:ext cx="95900" cy="114150"/>
            </a:xfrm>
            <a:custGeom>
              <a:avLst/>
              <a:gdLst/>
              <a:ahLst/>
              <a:cxnLst/>
              <a:rect l="l" t="t" r="r" b="b"/>
              <a:pathLst>
                <a:path w="3836" h="4566" extrusionOk="0">
                  <a:moveTo>
                    <a:pt x="115" y="0"/>
                  </a:moveTo>
                  <a:cubicBezTo>
                    <a:pt x="92" y="0"/>
                    <a:pt x="69" y="23"/>
                    <a:pt x="46" y="23"/>
                  </a:cubicBezTo>
                  <a:cubicBezTo>
                    <a:pt x="1" y="69"/>
                    <a:pt x="1" y="114"/>
                    <a:pt x="24" y="160"/>
                  </a:cubicBezTo>
                  <a:cubicBezTo>
                    <a:pt x="229" y="434"/>
                    <a:pt x="412" y="708"/>
                    <a:pt x="617" y="982"/>
                  </a:cubicBezTo>
                  <a:cubicBezTo>
                    <a:pt x="617" y="982"/>
                    <a:pt x="617" y="1004"/>
                    <a:pt x="617" y="1004"/>
                  </a:cubicBezTo>
                  <a:lnTo>
                    <a:pt x="640" y="1004"/>
                  </a:lnTo>
                  <a:cubicBezTo>
                    <a:pt x="663" y="1050"/>
                    <a:pt x="686" y="1073"/>
                    <a:pt x="708" y="1118"/>
                  </a:cubicBezTo>
                  <a:lnTo>
                    <a:pt x="731" y="1118"/>
                  </a:lnTo>
                  <a:cubicBezTo>
                    <a:pt x="868" y="1324"/>
                    <a:pt x="1005" y="1507"/>
                    <a:pt x="1165" y="1712"/>
                  </a:cubicBezTo>
                  <a:cubicBezTo>
                    <a:pt x="1210" y="1758"/>
                    <a:pt x="1233" y="1803"/>
                    <a:pt x="1279" y="1849"/>
                  </a:cubicBezTo>
                  <a:cubicBezTo>
                    <a:pt x="1279" y="1872"/>
                    <a:pt x="1302" y="1872"/>
                    <a:pt x="1302" y="1895"/>
                  </a:cubicBezTo>
                  <a:lnTo>
                    <a:pt x="1325" y="1895"/>
                  </a:lnTo>
                  <a:cubicBezTo>
                    <a:pt x="1370" y="1963"/>
                    <a:pt x="1416" y="2009"/>
                    <a:pt x="1462" y="2077"/>
                  </a:cubicBezTo>
                  <a:cubicBezTo>
                    <a:pt x="1462" y="2077"/>
                    <a:pt x="1462" y="2100"/>
                    <a:pt x="1484" y="2100"/>
                  </a:cubicBezTo>
                  <a:cubicBezTo>
                    <a:pt x="1644" y="2283"/>
                    <a:pt x="1804" y="2488"/>
                    <a:pt x="1964" y="2671"/>
                  </a:cubicBezTo>
                  <a:cubicBezTo>
                    <a:pt x="1987" y="2693"/>
                    <a:pt x="2009" y="2739"/>
                    <a:pt x="2032" y="2762"/>
                  </a:cubicBezTo>
                  <a:cubicBezTo>
                    <a:pt x="2032" y="2762"/>
                    <a:pt x="2055" y="2785"/>
                    <a:pt x="2055" y="2785"/>
                  </a:cubicBezTo>
                  <a:cubicBezTo>
                    <a:pt x="2169" y="2922"/>
                    <a:pt x="2306" y="3059"/>
                    <a:pt x="2420" y="3196"/>
                  </a:cubicBezTo>
                  <a:cubicBezTo>
                    <a:pt x="2443" y="3218"/>
                    <a:pt x="2443" y="3241"/>
                    <a:pt x="2466" y="3264"/>
                  </a:cubicBezTo>
                  <a:cubicBezTo>
                    <a:pt x="2489" y="3287"/>
                    <a:pt x="2534" y="3333"/>
                    <a:pt x="2557" y="3355"/>
                  </a:cubicBezTo>
                  <a:cubicBezTo>
                    <a:pt x="2557" y="3378"/>
                    <a:pt x="2580" y="3378"/>
                    <a:pt x="2580" y="3378"/>
                  </a:cubicBezTo>
                  <a:cubicBezTo>
                    <a:pt x="2580" y="3378"/>
                    <a:pt x="2580" y="3401"/>
                    <a:pt x="2580" y="3401"/>
                  </a:cubicBezTo>
                  <a:cubicBezTo>
                    <a:pt x="2694" y="3515"/>
                    <a:pt x="2808" y="3629"/>
                    <a:pt x="2922" y="3743"/>
                  </a:cubicBezTo>
                  <a:cubicBezTo>
                    <a:pt x="2922" y="3766"/>
                    <a:pt x="2945" y="3789"/>
                    <a:pt x="2968" y="3812"/>
                  </a:cubicBezTo>
                  <a:cubicBezTo>
                    <a:pt x="2991" y="3835"/>
                    <a:pt x="3014" y="3858"/>
                    <a:pt x="3037" y="3858"/>
                  </a:cubicBezTo>
                  <a:cubicBezTo>
                    <a:pt x="3037" y="3880"/>
                    <a:pt x="3037" y="3880"/>
                    <a:pt x="3037" y="3880"/>
                  </a:cubicBezTo>
                  <a:cubicBezTo>
                    <a:pt x="3059" y="3880"/>
                    <a:pt x="3059" y="3903"/>
                    <a:pt x="3059" y="3903"/>
                  </a:cubicBezTo>
                  <a:lnTo>
                    <a:pt x="3082" y="3903"/>
                  </a:lnTo>
                  <a:lnTo>
                    <a:pt x="3082" y="3926"/>
                  </a:lnTo>
                  <a:cubicBezTo>
                    <a:pt x="3173" y="4017"/>
                    <a:pt x="3288" y="4131"/>
                    <a:pt x="3379" y="4246"/>
                  </a:cubicBezTo>
                  <a:lnTo>
                    <a:pt x="3402" y="4246"/>
                  </a:lnTo>
                  <a:cubicBezTo>
                    <a:pt x="3402" y="4268"/>
                    <a:pt x="3425" y="4268"/>
                    <a:pt x="3447" y="4291"/>
                  </a:cubicBezTo>
                  <a:lnTo>
                    <a:pt x="3493" y="4360"/>
                  </a:lnTo>
                  <a:cubicBezTo>
                    <a:pt x="3516" y="4360"/>
                    <a:pt x="3516" y="4360"/>
                    <a:pt x="3516" y="4382"/>
                  </a:cubicBezTo>
                  <a:lnTo>
                    <a:pt x="3539" y="4382"/>
                  </a:lnTo>
                  <a:lnTo>
                    <a:pt x="3584" y="4428"/>
                  </a:lnTo>
                  <a:cubicBezTo>
                    <a:pt x="3584" y="4428"/>
                    <a:pt x="3584" y="4428"/>
                    <a:pt x="3584" y="4451"/>
                  </a:cubicBezTo>
                  <a:cubicBezTo>
                    <a:pt x="3584" y="4451"/>
                    <a:pt x="3607" y="4451"/>
                    <a:pt x="3607" y="4474"/>
                  </a:cubicBezTo>
                  <a:lnTo>
                    <a:pt x="3630" y="4474"/>
                  </a:lnTo>
                  <a:cubicBezTo>
                    <a:pt x="3653" y="4497"/>
                    <a:pt x="3653" y="4519"/>
                    <a:pt x="3676" y="4542"/>
                  </a:cubicBezTo>
                  <a:cubicBezTo>
                    <a:pt x="3698" y="4542"/>
                    <a:pt x="3721" y="4565"/>
                    <a:pt x="3744" y="4565"/>
                  </a:cubicBezTo>
                  <a:cubicBezTo>
                    <a:pt x="3767" y="4542"/>
                    <a:pt x="3790" y="4542"/>
                    <a:pt x="3813" y="4519"/>
                  </a:cubicBezTo>
                  <a:cubicBezTo>
                    <a:pt x="3835" y="4497"/>
                    <a:pt x="3835" y="4474"/>
                    <a:pt x="3835" y="4451"/>
                  </a:cubicBezTo>
                  <a:cubicBezTo>
                    <a:pt x="3835" y="4428"/>
                    <a:pt x="3813" y="4405"/>
                    <a:pt x="3790" y="4382"/>
                  </a:cubicBezTo>
                  <a:lnTo>
                    <a:pt x="3744" y="4337"/>
                  </a:lnTo>
                  <a:lnTo>
                    <a:pt x="3721" y="4314"/>
                  </a:lnTo>
                  <a:cubicBezTo>
                    <a:pt x="3721" y="4291"/>
                    <a:pt x="3698" y="4291"/>
                    <a:pt x="3698" y="4291"/>
                  </a:cubicBezTo>
                  <a:cubicBezTo>
                    <a:pt x="3698" y="4291"/>
                    <a:pt x="3698" y="4291"/>
                    <a:pt x="3698" y="4268"/>
                  </a:cubicBezTo>
                  <a:lnTo>
                    <a:pt x="3653" y="4246"/>
                  </a:lnTo>
                  <a:cubicBezTo>
                    <a:pt x="3630" y="4200"/>
                    <a:pt x="3584" y="4177"/>
                    <a:pt x="3562" y="4154"/>
                  </a:cubicBezTo>
                  <a:cubicBezTo>
                    <a:pt x="3562" y="4154"/>
                    <a:pt x="3562" y="4131"/>
                    <a:pt x="3562" y="4131"/>
                  </a:cubicBezTo>
                  <a:lnTo>
                    <a:pt x="3539" y="4131"/>
                  </a:lnTo>
                  <a:cubicBezTo>
                    <a:pt x="3539" y="4109"/>
                    <a:pt x="3516" y="4109"/>
                    <a:pt x="3516" y="4086"/>
                  </a:cubicBezTo>
                  <a:cubicBezTo>
                    <a:pt x="3470" y="4040"/>
                    <a:pt x="3425" y="3994"/>
                    <a:pt x="3379" y="3949"/>
                  </a:cubicBezTo>
                  <a:cubicBezTo>
                    <a:pt x="3379" y="3972"/>
                    <a:pt x="3379" y="3972"/>
                    <a:pt x="3379" y="3972"/>
                  </a:cubicBezTo>
                  <a:cubicBezTo>
                    <a:pt x="3333" y="3903"/>
                    <a:pt x="3288" y="3858"/>
                    <a:pt x="3219" y="3789"/>
                  </a:cubicBezTo>
                  <a:cubicBezTo>
                    <a:pt x="3219" y="3789"/>
                    <a:pt x="3196" y="3766"/>
                    <a:pt x="3196" y="3766"/>
                  </a:cubicBezTo>
                  <a:cubicBezTo>
                    <a:pt x="3173" y="3743"/>
                    <a:pt x="3173" y="3743"/>
                    <a:pt x="3173" y="3721"/>
                  </a:cubicBezTo>
                  <a:lnTo>
                    <a:pt x="3151" y="3721"/>
                  </a:lnTo>
                  <a:cubicBezTo>
                    <a:pt x="3151" y="3698"/>
                    <a:pt x="3128" y="3698"/>
                    <a:pt x="3128" y="3698"/>
                  </a:cubicBezTo>
                  <a:cubicBezTo>
                    <a:pt x="3128" y="3675"/>
                    <a:pt x="3105" y="3675"/>
                    <a:pt x="3105" y="3652"/>
                  </a:cubicBezTo>
                  <a:cubicBezTo>
                    <a:pt x="3082" y="3652"/>
                    <a:pt x="3082" y="3629"/>
                    <a:pt x="3059" y="3629"/>
                  </a:cubicBezTo>
                  <a:cubicBezTo>
                    <a:pt x="3059" y="3629"/>
                    <a:pt x="3059" y="3629"/>
                    <a:pt x="3059" y="3606"/>
                  </a:cubicBezTo>
                  <a:cubicBezTo>
                    <a:pt x="2945" y="3492"/>
                    <a:pt x="2831" y="3378"/>
                    <a:pt x="2717" y="3241"/>
                  </a:cubicBezTo>
                  <a:cubicBezTo>
                    <a:pt x="2694" y="3218"/>
                    <a:pt x="2648" y="3173"/>
                    <a:pt x="2626" y="3150"/>
                  </a:cubicBezTo>
                  <a:lnTo>
                    <a:pt x="2580" y="3081"/>
                  </a:lnTo>
                  <a:cubicBezTo>
                    <a:pt x="2443" y="2945"/>
                    <a:pt x="2329" y="2808"/>
                    <a:pt x="2215" y="2671"/>
                  </a:cubicBezTo>
                  <a:cubicBezTo>
                    <a:pt x="2169" y="2625"/>
                    <a:pt x="2146" y="2602"/>
                    <a:pt x="2124" y="2556"/>
                  </a:cubicBezTo>
                  <a:cubicBezTo>
                    <a:pt x="1964" y="2374"/>
                    <a:pt x="1804" y="2191"/>
                    <a:pt x="1644" y="1986"/>
                  </a:cubicBezTo>
                  <a:cubicBezTo>
                    <a:pt x="1576" y="1917"/>
                    <a:pt x="1507" y="1826"/>
                    <a:pt x="1439" y="1735"/>
                  </a:cubicBezTo>
                  <a:cubicBezTo>
                    <a:pt x="1393" y="1689"/>
                    <a:pt x="1370" y="1643"/>
                    <a:pt x="1325" y="1598"/>
                  </a:cubicBezTo>
                  <a:cubicBezTo>
                    <a:pt x="1325" y="1575"/>
                    <a:pt x="1302" y="1575"/>
                    <a:pt x="1302" y="1575"/>
                  </a:cubicBezTo>
                  <a:cubicBezTo>
                    <a:pt x="1165" y="1392"/>
                    <a:pt x="1028" y="1210"/>
                    <a:pt x="868" y="1004"/>
                  </a:cubicBezTo>
                  <a:cubicBezTo>
                    <a:pt x="868" y="1004"/>
                    <a:pt x="868" y="1004"/>
                    <a:pt x="868" y="982"/>
                  </a:cubicBezTo>
                  <a:cubicBezTo>
                    <a:pt x="845" y="959"/>
                    <a:pt x="800" y="913"/>
                    <a:pt x="777" y="890"/>
                  </a:cubicBezTo>
                  <a:cubicBezTo>
                    <a:pt x="777" y="867"/>
                    <a:pt x="777" y="867"/>
                    <a:pt x="754" y="867"/>
                  </a:cubicBezTo>
                  <a:cubicBezTo>
                    <a:pt x="571" y="593"/>
                    <a:pt x="366" y="320"/>
                    <a:pt x="183" y="46"/>
                  </a:cubicBezTo>
                  <a:cubicBezTo>
                    <a:pt x="161" y="23"/>
                    <a:pt x="138" y="0"/>
                    <a:pt x="115"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8" name="Google Shape;1388;p7"/>
            <p:cNvSpPr/>
            <p:nvPr/>
          </p:nvSpPr>
          <p:spPr>
            <a:xfrm>
              <a:off x="6971575" y="972975"/>
              <a:ext cx="256800" cy="257375"/>
            </a:xfrm>
            <a:custGeom>
              <a:avLst/>
              <a:gdLst/>
              <a:ahLst/>
              <a:cxnLst/>
              <a:rect l="l" t="t" r="r" b="b"/>
              <a:pathLst>
                <a:path w="10272" h="10295" extrusionOk="0">
                  <a:moveTo>
                    <a:pt x="9679" y="1"/>
                  </a:moveTo>
                  <a:cubicBezTo>
                    <a:pt x="9679" y="46"/>
                    <a:pt x="9656" y="69"/>
                    <a:pt x="9633" y="115"/>
                  </a:cubicBezTo>
                  <a:cubicBezTo>
                    <a:pt x="9633" y="138"/>
                    <a:pt x="9610" y="160"/>
                    <a:pt x="9587" y="183"/>
                  </a:cubicBezTo>
                  <a:cubicBezTo>
                    <a:pt x="9633" y="206"/>
                    <a:pt x="9656" y="206"/>
                    <a:pt x="9679" y="229"/>
                  </a:cubicBezTo>
                  <a:cubicBezTo>
                    <a:pt x="9679" y="252"/>
                    <a:pt x="9679" y="252"/>
                    <a:pt x="9701" y="252"/>
                  </a:cubicBezTo>
                  <a:lnTo>
                    <a:pt x="9679" y="252"/>
                  </a:lnTo>
                  <a:cubicBezTo>
                    <a:pt x="9747" y="297"/>
                    <a:pt x="9816" y="366"/>
                    <a:pt x="9861" y="411"/>
                  </a:cubicBezTo>
                  <a:cubicBezTo>
                    <a:pt x="9907" y="480"/>
                    <a:pt x="9930" y="548"/>
                    <a:pt x="9975" y="617"/>
                  </a:cubicBezTo>
                  <a:cubicBezTo>
                    <a:pt x="9998" y="731"/>
                    <a:pt x="10021" y="822"/>
                    <a:pt x="10044" y="936"/>
                  </a:cubicBezTo>
                  <a:cubicBezTo>
                    <a:pt x="10044" y="1096"/>
                    <a:pt x="10044" y="1256"/>
                    <a:pt x="10021" y="1416"/>
                  </a:cubicBezTo>
                  <a:lnTo>
                    <a:pt x="10021" y="1439"/>
                  </a:lnTo>
                  <a:cubicBezTo>
                    <a:pt x="9952" y="1781"/>
                    <a:pt x="9838" y="2101"/>
                    <a:pt x="9701" y="2397"/>
                  </a:cubicBezTo>
                  <a:cubicBezTo>
                    <a:pt x="9587" y="2717"/>
                    <a:pt x="9427" y="3014"/>
                    <a:pt x="9245" y="3287"/>
                  </a:cubicBezTo>
                  <a:cubicBezTo>
                    <a:pt x="8971" y="3767"/>
                    <a:pt x="8651" y="4223"/>
                    <a:pt x="8309" y="4634"/>
                  </a:cubicBezTo>
                  <a:cubicBezTo>
                    <a:pt x="7989" y="5045"/>
                    <a:pt x="7647" y="5410"/>
                    <a:pt x="7282" y="5798"/>
                  </a:cubicBezTo>
                  <a:cubicBezTo>
                    <a:pt x="7099" y="5981"/>
                    <a:pt x="6917" y="6163"/>
                    <a:pt x="6711" y="6346"/>
                  </a:cubicBezTo>
                  <a:cubicBezTo>
                    <a:pt x="6529" y="6506"/>
                    <a:pt x="6346" y="6666"/>
                    <a:pt x="6163" y="6848"/>
                  </a:cubicBezTo>
                  <a:cubicBezTo>
                    <a:pt x="5456" y="7487"/>
                    <a:pt x="4748" y="8126"/>
                    <a:pt x="3972" y="8674"/>
                  </a:cubicBezTo>
                  <a:cubicBezTo>
                    <a:pt x="3949" y="8697"/>
                    <a:pt x="3949" y="8697"/>
                    <a:pt x="3949" y="8697"/>
                  </a:cubicBezTo>
                  <a:cubicBezTo>
                    <a:pt x="3310" y="9154"/>
                    <a:pt x="2626" y="9587"/>
                    <a:pt x="1895" y="9861"/>
                  </a:cubicBezTo>
                  <a:lnTo>
                    <a:pt x="1918" y="9861"/>
                  </a:lnTo>
                  <a:cubicBezTo>
                    <a:pt x="1758" y="9907"/>
                    <a:pt x="1621" y="9952"/>
                    <a:pt x="1461" y="9998"/>
                  </a:cubicBezTo>
                  <a:cubicBezTo>
                    <a:pt x="1302" y="10044"/>
                    <a:pt x="1165" y="10089"/>
                    <a:pt x="1005" y="10089"/>
                  </a:cubicBezTo>
                  <a:cubicBezTo>
                    <a:pt x="959" y="10101"/>
                    <a:pt x="914" y="10106"/>
                    <a:pt x="868" y="10106"/>
                  </a:cubicBezTo>
                  <a:cubicBezTo>
                    <a:pt x="822" y="10106"/>
                    <a:pt x="777" y="10101"/>
                    <a:pt x="731" y="10089"/>
                  </a:cubicBezTo>
                  <a:cubicBezTo>
                    <a:pt x="663" y="10089"/>
                    <a:pt x="617" y="10067"/>
                    <a:pt x="548" y="10044"/>
                  </a:cubicBezTo>
                  <a:cubicBezTo>
                    <a:pt x="503" y="10021"/>
                    <a:pt x="480" y="9998"/>
                    <a:pt x="434" y="9975"/>
                  </a:cubicBezTo>
                  <a:cubicBezTo>
                    <a:pt x="389" y="9930"/>
                    <a:pt x="366" y="9907"/>
                    <a:pt x="320" y="9861"/>
                  </a:cubicBezTo>
                  <a:cubicBezTo>
                    <a:pt x="297" y="9815"/>
                    <a:pt x="275" y="9770"/>
                    <a:pt x="252" y="9724"/>
                  </a:cubicBezTo>
                  <a:cubicBezTo>
                    <a:pt x="229" y="9656"/>
                    <a:pt x="229" y="9587"/>
                    <a:pt x="206" y="9519"/>
                  </a:cubicBezTo>
                  <a:cubicBezTo>
                    <a:pt x="206" y="9427"/>
                    <a:pt x="206" y="9336"/>
                    <a:pt x="229" y="9222"/>
                  </a:cubicBezTo>
                  <a:cubicBezTo>
                    <a:pt x="252" y="9108"/>
                    <a:pt x="275" y="8971"/>
                    <a:pt x="320" y="8857"/>
                  </a:cubicBezTo>
                  <a:cubicBezTo>
                    <a:pt x="366" y="8765"/>
                    <a:pt x="411" y="8697"/>
                    <a:pt x="457" y="8606"/>
                  </a:cubicBezTo>
                  <a:cubicBezTo>
                    <a:pt x="480" y="8583"/>
                    <a:pt x="480" y="8514"/>
                    <a:pt x="434" y="8492"/>
                  </a:cubicBezTo>
                  <a:cubicBezTo>
                    <a:pt x="434" y="8492"/>
                    <a:pt x="434" y="8492"/>
                    <a:pt x="411" y="8514"/>
                  </a:cubicBezTo>
                  <a:lnTo>
                    <a:pt x="389" y="8514"/>
                  </a:lnTo>
                  <a:cubicBezTo>
                    <a:pt x="343" y="8560"/>
                    <a:pt x="275" y="8606"/>
                    <a:pt x="229" y="8629"/>
                  </a:cubicBezTo>
                  <a:cubicBezTo>
                    <a:pt x="160" y="8765"/>
                    <a:pt x="92" y="8902"/>
                    <a:pt x="69" y="9039"/>
                  </a:cubicBezTo>
                  <a:cubicBezTo>
                    <a:pt x="46" y="9131"/>
                    <a:pt x="23" y="9222"/>
                    <a:pt x="23" y="9313"/>
                  </a:cubicBezTo>
                  <a:cubicBezTo>
                    <a:pt x="1" y="9382"/>
                    <a:pt x="1" y="9473"/>
                    <a:pt x="23" y="9564"/>
                  </a:cubicBezTo>
                  <a:cubicBezTo>
                    <a:pt x="23" y="9633"/>
                    <a:pt x="46" y="9724"/>
                    <a:pt x="69" y="9793"/>
                  </a:cubicBezTo>
                  <a:cubicBezTo>
                    <a:pt x="92" y="9815"/>
                    <a:pt x="92" y="9861"/>
                    <a:pt x="115" y="9884"/>
                  </a:cubicBezTo>
                  <a:cubicBezTo>
                    <a:pt x="138" y="9930"/>
                    <a:pt x="160" y="9952"/>
                    <a:pt x="183" y="9998"/>
                  </a:cubicBezTo>
                  <a:cubicBezTo>
                    <a:pt x="275" y="10112"/>
                    <a:pt x="434" y="10203"/>
                    <a:pt x="571" y="10249"/>
                  </a:cubicBezTo>
                  <a:cubicBezTo>
                    <a:pt x="663" y="10272"/>
                    <a:pt x="754" y="10295"/>
                    <a:pt x="822" y="10295"/>
                  </a:cubicBezTo>
                  <a:cubicBezTo>
                    <a:pt x="936" y="10295"/>
                    <a:pt x="1051" y="10295"/>
                    <a:pt x="1165" y="10272"/>
                  </a:cubicBezTo>
                  <a:cubicBezTo>
                    <a:pt x="1279" y="10249"/>
                    <a:pt x="1393" y="10226"/>
                    <a:pt x="1507" y="10181"/>
                  </a:cubicBezTo>
                  <a:cubicBezTo>
                    <a:pt x="1621" y="10158"/>
                    <a:pt x="1758" y="10112"/>
                    <a:pt x="1872" y="10067"/>
                  </a:cubicBezTo>
                  <a:cubicBezTo>
                    <a:pt x="2374" y="9884"/>
                    <a:pt x="2831" y="9656"/>
                    <a:pt x="3287" y="9382"/>
                  </a:cubicBezTo>
                  <a:cubicBezTo>
                    <a:pt x="3744" y="9085"/>
                    <a:pt x="4178" y="8765"/>
                    <a:pt x="4611" y="8423"/>
                  </a:cubicBezTo>
                  <a:cubicBezTo>
                    <a:pt x="5022" y="8104"/>
                    <a:pt x="5433" y="7761"/>
                    <a:pt x="5844" y="7396"/>
                  </a:cubicBezTo>
                  <a:cubicBezTo>
                    <a:pt x="6027" y="7236"/>
                    <a:pt x="6209" y="7076"/>
                    <a:pt x="6392" y="6894"/>
                  </a:cubicBezTo>
                  <a:cubicBezTo>
                    <a:pt x="6597" y="6711"/>
                    <a:pt x="6803" y="6529"/>
                    <a:pt x="7008" y="6346"/>
                  </a:cubicBezTo>
                  <a:cubicBezTo>
                    <a:pt x="7419" y="5935"/>
                    <a:pt x="7807" y="5524"/>
                    <a:pt x="8195" y="5091"/>
                  </a:cubicBezTo>
                  <a:cubicBezTo>
                    <a:pt x="8560" y="4657"/>
                    <a:pt x="8902" y="4200"/>
                    <a:pt x="9222" y="3721"/>
                  </a:cubicBezTo>
                  <a:cubicBezTo>
                    <a:pt x="9427" y="3379"/>
                    <a:pt x="9633" y="3036"/>
                    <a:pt x="9793" y="2694"/>
                  </a:cubicBezTo>
                  <a:cubicBezTo>
                    <a:pt x="9952" y="2352"/>
                    <a:pt x="10089" y="1986"/>
                    <a:pt x="10181" y="1598"/>
                  </a:cubicBezTo>
                  <a:cubicBezTo>
                    <a:pt x="10249" y="1279"/>
                    <a:pt x="10272" y="891"/>
                    <a:pt x="10158" y="571"/>
                  </a:cubicBezTo>
                  <a:cubicBezTo>
                    <a:pt x="10112" y="434"/>
                    <a:pt x="10021" y="320"/>
                    <a:pt x="9930" y="206"/>
                  </a:cubicBezTo>
                  <a:cubicBezTo>
                    <a:pt x="9861" y="138"/>
                    <a:pt x="9770" y="69"/>
                    <a:pt x="9679"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9" name="Google Shape;1389;p7"/>
            <p:cNvSpPr/>
            <p:nvPr/>
          </p:nvSpPr>
          <p:spPr>
            <a:xfrm>
              <a:off x="7222075" y="1008350"/>
              <a:ext cx="25" cy="25"/>
            </a:xfrm>
            <a:custGeom>
              <a:avLst/>
              <a:gdLst/>
              <a:ahLst/>
              <a:cxnLst/>
              <a:rect l="l" t="t" r="r" b="b"/>
              <a:pathLst>
                <a:path w="1" h="1" extrusionOk="0">
                  <a:moveTo>
                    <a:pt x="1" y="1"/>
                  </a:move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0" name="Google Shape;1390;p7"/>
            <p:cNvSpPr/>
            <p:nvPr/>
          </p:nvSpPr>
          <p:spPr>
            <a:xfrm>
              <a:off x="6979575" y="12195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1" name="Google Shape;1391;p7"/>
            <p:cNvSpPr/>
            <p:nvPr/>
          </p:nvSpPr>
          <p:spPr>
            <a:xfrm>
              <a:off x="7213525" y="978675"/>
              <a:ext cx="25" cy="25"/>
            </a:xfrm>
            <a:custGeom>
              <a:avLst/>
              <a:gdLst/>
              <a:ahLst/>
              <a:cxnLst/>
              <a:rect l="l" t="t" r="r" b="b"/>
              <a:pathLst>
                <a:path w="1" h="1" extrusionOk="0">
                  <a:moveTo>
                    <a:pt x="1" y="1"/>
                  </a:moveTo>
                  <a:lnTo>
                    <a:pt x="1" y="1"/>
                  </a:ln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2" name="Google Shape;1392;p7"/>
            <p:cNvSpPr/>
            <p:nvPr/>
          </p:nvSpPr>
          <p:spPr>
            <a:xfrm>
              <a:off x="7213525" y="97867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3" name="Google Shape;1393;p7"/>
            <p:cNvSpPr/>
            <p:nvPr/>
          </p:nvSpPr>
          <p:spPr>
            <a:xfrm>
              <a:off x="7222075" y="1008350"/>
              <a:ext cx="25" cy="600"/>
            </a:xfrm>
            <a:custGeom>
              <a:avLst/>
              <a:gdLst/>
              <a:ahLst/>
              <a:cxnLst/>
              <a:rect l="l" t="t" r="r" b="b"/>
              <a:pathLst>
                <a:path w="1" h="24" extrusionOk="0">
                  <a:moveTo>
                    <a:pt x="1" y="24"/>
                  </a:moveTo>
                  <a:cubicBezTo>
                    <a:pt x="1" y="24"/>
                    <a:pt x="1" y="24"/>
                    <a:pt x="1" y="24"/>
                  </a:cubicBezTo>
                  <a:lnTo>
                    <a:pt x="1" y="1"/>
                  </a:lnTo>
                  <a:cubicBezTo>
                    <a:pt x="1" y="24"/>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4" name="Google Shape;1394;p7"/>
            <p:cNvSpPr/>
            <p:nvPr/>
          </p:nvSpPr>
          <p:spPr>
            <a:xfrm>
              <a:off x="7222075" y="100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5" name="Google Shape;1395;p7"/>
            <p:cNvSpPr/>
            <p:nvPr/>
          </p:nvSpPr>
          <p:spPr>
            <a:xfrm>
              <a:off x="7019500" y="1219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6" name="Google Shape;1396;p7"/>
            <p:cNvSpPr/>
            <p:nvPr/>
          </p:nvSpPr>
          <p:spPr>
            <a:xfrm>
              <a:off x="7018375" y="1049450"/>
              <a:ext cx="132400" cy="121550"/>
            </a:xfrm>
            <a:custGeom>
              <a:avLst/>
              <a:gdLst/>
              <a:ahLst/>
              <a:cxnLst/>
              <a:rect l="l" t="t" r="r" b="b"/>
              <a:pathLst>
                <a:path w="5296" h="4862" extrusionOk="0">
                  <a:moveTo>
                    <a:pt x="5296" y="0"/>
                  </a:moveTo>
                  <a:lnTo>
                    <a:pt x="5296" y="0"/>
                  </a:lnTo>
                  <a:cubicBezTo>
                    <a:pt x="5182" y="114"/>
                    <a:pt x="5068" y="206"/>
                    <a:pt x="4953" y="297"/>
                  </a:cubicBezTo>
                  <a:cubicBezTo>
                    <a:pt x="4839" y="571"/>
                    <a:pt x="4679" y="822"/>
                    <a:pt x="4520" y="1073"/>
                  </a:cubicBezTo>
                  <a:cubicBezTo>
                    <a:pt x="3926" y="2054"/>
                    <a:pt x="3150" y="2899"/>
                    <a:pt x="2306" y="3675"/>
                  </a:cubicBezTo>
                  <a:cubicBezTo>
                    <a:pt x="2123" y="3835"/>
                    <a:pt x="1963" y="3995"/>
                    <a:pt x="1781" y="4154"/>
                  </a:cubicBezTo>
                  <a:cubicBezTo>
                    <a:pt x="1598" y="4314"/>
                    <a:pt x="1438" y="4451"/>
                    <a:pt x="1233" y="4542"/>
                  </a:cubicBezTo>
                  <a:cubicBezTo>
                    <a:pt x="1164" y="4588"/>
                    <a:pt x="1073" y="4634"/>
                    <a:pt x="982" y="4657"/>
                  </a:cubicBezTo>
                  <a:lnTo>
                    <a:pt x="822" y="4657"/>
                  </a:lnTo>
                  <a:cubicBezTo>
                    <a:pt x="754" y="4657"/>
                    <a:pt x="708" y="4657"/>
                    <a:pt x="662" y="4634"/>
                  </a:cubicBezTo>
                  <a:cubicBezTo>
                    <a:pt x="594" y="4611"/>
                    <a:pt x="548" y="4588"/>
                    <a:pt x="502" y="4565"/>
                  </a:cubicBezTo>
                  <a:cubicBezTo>
                    <a:pt x="411" y="4520"/>
                    <a:pt x="343" y="4451"/>
                    <a:pt x="297" y="4383"/>
                  </a:cubicBezTo>
                  <a:cubicBezTo>
                    <a:pt x="251" y="4337"/>
                    <a:pt x="206" y="4291"/>
                    <a:pt x="160" y="4223"/>
                  </a:cubicBezTo>
                  <a:cubicBezTo>
                    <a:pt x="114" y="4268"/>
                    <a:pt x="69" y="4314"/>
                    <a:pt x="0" y="4337"/>
                  </a:cubicBezTo>
                  <a:cubicBezTo>
                    <a:pt x="137" y="4520"/>
                    <a:pt x="297" y="4702"/>
                    <a:pt x="502" y="4793"/>
                  </a:cubicBezTo>
                  <a:cubicBezTo>
                    <a:pt x="594" y="4839"/>
                    <a:pt x="685" y="4839"/>
                    <a:pt x="776" y="4862"/>
                  </a:cubicBezTo>
                  <a:cubicBezTo>
                    <a:pt x="868" y="4862"/>
                    <a:pt x="959" y="4839"/>
                    <a:pt x="1073" y="4816"/>
                  </a:cubicBezTo>
                  <a:cubicBezTo>
                    <a:pt x="1164" y="4793"/>
                    <a:pt x="1256" y="4771"/>
                    <a:pt x="1324" y="4725"/>
                  </a:cubicBezTo>
                  <a:cubicBezTo>
                    <a:pt x="1438" y="4657"/>
                    <a:pt x="1530" y="4611"/>
                    <a:pt x="1621" y="4542"/>
                  </a:cubicBezTo>
                  <a:cubicBezTo>
                    <a:pt x="1826" y="4383"/>
                    <a:pt x="1986" y="4223"/>
                    <a:pt x="2169" y="4063"/>
                  </a:cubicBezTo>
                  <a:cubicBezTo>
                    <a:pt x="2374" y="3880"/>
                    <a:pt x="2580" y="3698"/>
                    <a:pt x="2762" y="3515"/>
                  </a:cubicBezTo>
                  <a:cubicBezTo>
                    <a:pt x="2968" y="3310"/>
                    <a:pt x="3150" y="3127"/>
                    <a:pt x="3333" y="2922"/>
                  </a:cubicBezTo>
                  <a:cubicBezTo>
                    <a:pt x="3721" y="2534"/>
                    <a:pt x="4063" y="2100"/>
                    <a:pt x="4383" y="1666"/>
                  </a:cubicBezTo>
                  <a:cubicBezTo>
                    <a:pt x="4748" y="1141"/>
                    <a:pt x="5068" y="594"/>
                    <a:pt x="5296"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7" name="Google Shape;1397;p7"/>
            <p:cNvSpPr/>
            <p:nvPr/>
          </p:nvSpPr>
          <p:spPr>
            <a:xfrm>
              <a:off x="7131350" y="10762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8" name="Google Shape;1398;p7"/>
            <p:cNvSpPr/>
            <p:nvPr/>
          </p:nvSpPr>
          <p:spPr>
            <a:xfrm>
              <a:off x="7076000" y="1140750"/>
              <a:ext cx="600" cy="600"/>
            </a:xfrm>
            <a:custGeom>
              <a:avLst/>
              <a:gdLst/>
              <a:ahLst/>
              <a:cxnLst/>
              <a:rect l="l" t="t" r="r" b="b"/>
              <a:pathLst>
                <a:path w="24" h="24" extrusionOk="0">
                  <a:moveTo>
                    <a:pt x="1" y="23"/>
                  </a:moveTo>
                  <a:cubicBezTo>
                    <a:pt x="1" y="23"/>
                    <a:pt x="23" y="23"/>
                    <a:pt x="23" y="0"/>
                  </a:cubicBezTo>
                  <a:cubicBezTo>
                    <a:pt x="23" y="23"/>
                    <a:pt x="1" y="23"/>
                    <a:pt x="1" y="23"/>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9" name="Google Shape;1399;p7"/>
            <p:cNvSpPr/>
            <p:nvPr/>
          </p:nvSpPr>
          <p:spPr>
            <a:xfrm>
              <a:off x="7076000" y="11413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0" name="Google Shape;1400;p7"/>
            <p:cNvSpPr/>
            <p:nvPr/>
          </p:nvSpPr>
          <p:spPr>
            <a:xfrm>
              <a:off x="7171300" y="814350"/>
              <a:ext cx="93025" cy="91550"/>
            </a:xfrm>
            <a:custGeom>
              <a:avLst/>
              <a:gdLst/>
              <a:ahLst/>
              <a:cxnLst/>
              <a:rect l="l" t="t" r="r" b="b"/>
              <a:pathLst>
                <a:path w="3721" h="3662" extrusionOk="0">
                  <a:moveTo>
                    <a:pt x="3356" y="1004"/>
                  </a:moveTo>
                  <a:cubicBezTo>
                    <a:pt x="3356" y="1023"/>
                    <a:pt x="3356" y="1027"/>
                    <a:pt x="3369" y="1027"/>
                  </a:cubicBezTo>
                  <a:lnTo>
                    <a:pt x="3369" y="1027"/>
                  </a:lnTo>
                  <a:cubicBezTo>
                    <a:pt x="3365" y="1020"/>
                    <a:pt x="3360" y="1012"/>
                    <a:pt x="3356" y="1004"/>
                  </a:cubicBezTo>
                  <a:close/>
                  <a:moveTo>
                    <a:pt x="2009" y="0"/>
                  </a:moveTo>
                  <a:cubicBezTo>
                    <a:pt x="1849" y="0"/>
                    <a:pt x="1667" y="46"/>
                    <a:pt x="1484" y="91"/>
                  </a:cubicBezTo>
                  <a:cubicBezTo>
                    <a:pt x="1210" y="160"/>
                    <a:pt x="936" y="320"/>
                    <a:pt x="708" y="479"/>
                  </a:cubicBezTo>
                  <a:cubicBezTo>
                    <a:pt x="457" y="639"/>
                    <a:pt x="229" y="845"/>
                    <a:pt x="23" y="1050"/>
                  </a:cubicBezTo>
                  <a:cubicBezTo>
                    <a:pt x="23" y="1073"/>
                    <a:pt x="0" y="1096"/>
                    <a:pt x="23" y="1119"/>
                  </a:cubicBezTo>
                  <a:cubicBezTo>
                    <a:pt x="23" y="1141"/>
                    <a:pt x="23" y="1164"/>
                    <a:pt x="46" y="1187"/>
                  </a:cubicBezTo>
                  <a:cubicBezTo>
                    <a:pt x="69" y="1210"/>
                    <a:pt x="92" y="1210"/>
                    <a:pt x="115" y="1210"/>
                  </a:cubicBezTo>
                  <a:cubicBezTo>
                    <a:pt x="137" y="1210"/>
                    <a:pt x="160" y="1187"/>
                    <a:pt x="183" y="1164"/>
                  </a:cubicBezTo>
                  <a:cubicBezTo>
                    <a:pt x="229" y="1141"/>
                    <a:pt x="252" y="1096"/>
                    <a:pt x="297" y="1073"/>
                  </a:cubicBezTo>
                  <a:cubicBezTo>
                    <a:pt x="525" y="845"/>
                    <a:pt x="799" y="639"/>
                    <a:pt x="1096" y="457"/>
                  </a:cubicBezTo>
                  <a:cubicBezTo>
                    <a:pt x="1256" y="365"/>
                    <a:pt x="1438" y="297"/>
                    <a:pt x="1621" y="251"/>
                  </a:cubicBezTo>
                  <a:cubicBezTo>
                    <a:pt x="1781" y="228"/>
                    <a:pt x="1918" y="206"/>
                    <a:pt x="2055" y="206"/>
                  </a:cubicBezTo>
                  <a:cubicBezTo>
                    <a:pt x="2169" y="206"/>
                    <a:pt x="2283" y="228"/>
                    <a:pt x="2397" y="251"/>
                  </a:cubicBezTo>
                  <a:cubicBezTo>
                    <a:pt x="2534" y="297"/>
                    <a:pt x="2671" y="365"/>
                    <a:pt x="2785" y="434"/>
                  </a:cubicBezTo>
                  <a:cubicBezTo>
                    <a:pt x="2922" y="502"/>
                    <a:pt x="3036" y="594"/>
                    <a:pt x="3128" y="708"/>
                  </a:cubicBezTo>
                  <a:lnTo>
                    <a:pt x="3128" y="685"/>
                  </a:lnTo>
                  <a:cubicBezTo>
                    <a:pt x="3219" y="799"/>
                    <a:pt x="3310" y="913"/>
                    <a:pt x="3379" y="1027"/>
                  </a:cubicBezTo>
                  <a:cubicBezTo>
                    <a:pt x="3375" y="1027"/>
                    <a:pt x="3372" y="1027"/>
                    <a:pt x="3369" y="1027"/>
                  </a:cubicBezTo>
                  <a:lnTo>
                    <a:pt x="3369" y="1027"/>
                  </a:lnTo>
                  <a:cubicBezTo>
                    <a:pt x="3427" y="1134"/>
                    <a:pt x="3450" y="1240"/>
                    <a:pt x="3493" y="1347"/>
                  </a:cubicBezTo>
                  <a:cubicBezTo>
                    <a:pt x="3516" y="1438"/>
                    <a:pt x="3516" y="1529"/>
                    <a:pt x="3516" y="1644"/>
                  </a:cubicBezTo>
                  <a:cubicBezTo>
                    <a:pt x="3516" y="1735"/>
                    <a:pt x="3493" y="1826"/>
                    <a:pt x="3470" y="1940"/>
                  </a:cubicBezTo>
                  <a:cubicBezTo>
                    <a:pt x="3424" y="2054"/>
                    <a:pt x="3379" y="2169"/>
                    <a:pt x="3310" y="2283"/>
                  </a:cubicBezTo>
                  <a:cubicBezTo>
                    <a:pt x="3196" y="2488"/>
                    <a:pt x="3013" y="2671"/>
                    <a:pt x="2854" y="2853"/>
                  </a:cubicBezTo>
                  <a:lnTo>
                    <a:pt x="2831" y="2853"/>
                  </a:lnTo>
                  <a:cubicBezTo>
                    <a:pt x="2603" y="3082"/>
                    <a:pt x="2351" y="3287"/>
                    <a:pt x="2100" y="3492"/>
                  </a:cubicBezTo>
                  <a:cubicBezTo>
                    <a:pt x="2055" y="3515"/>
                    <a:pt x="2055" y="3584"/>
                    <a:pt x="2078" y="3629"/>
                  </a:cubicBezTo>
                  <a:cubicBezTo>
                    <a:pt x="2094" y="3646"/>
                    <a:pt x="2133" y="3662"/>
                    <a:pt x="2170" y="3662"/>
                  </a:cubicBezTo>
                  <a:cubicBezTo>
                    <a:pt x="2186" y="3662"/>
                    <a:pt x="2201" y="3659"/>
                    <a:pt x="2215" y="3652"/>
                  </a:cubicBezTo>
                  <a:cubicBezTo>
                    <a:pt x="2603" y="3333"/>
                    <a:pt x="2991" y="3013"/>
                    <a:pt x="3310" y="2625"/>
                  </a:cubicBezTo>
                  <a:cubicBezTo>
                    <a:pt x="3470" y="2442"/>
                    <a:pt x="3584" y="2214"/>
                    <a:pt x="3653" y="1986"/>
                  </a:cubicBezTo>
                  <a:cubicBezTo>
                    <a:pt x="3721" y="1781"/>
                    <a:pt x="3721" y="1552"/>
                    <a:pt x="3675" y="1324"/>
                  </a:cubicBezTo>
                  <a:cubicBezTo>
                    <a:pt x="3584" y="890"/>
                    <a:pt x="3287" y="525"/>
                    <a:pt x="2922" y="274"/>
                  </a:cubicBezTo>
                  <a:cubicBezTo>
                    <a:pt x="2717" y="160"/>
                    <a:pt x="2488" y="69"/>
                    <a:pt x="2237" y="23"/>
                  </a:cubicBezTo>
                  <a:cubicBezTo>
                    <a:pt x="2169" y="23"/>
                    <a:pt x="2100" y="0"/>
                    <a:pt x="2009"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1" name="Google Shape;1401;p7"/>
            <p:cNvSpPr/>
            <p:nvPr/>
          </p:nvSpPr>
          <p:spPr>
            <a:xfrm>
              <a:off x="6585825" y="1334750"/>
              <a:ext cx="43400" cy="42125"/>
            </a:xfrm>
            <a:custGeom>
              <a:avLst/>
              <a:gdLst/>
              <a:ahLst/>
              <a:cxnLst/>
              <a:rect l="l" t="t" r="r" b="b"/>
              <a:pathLst>
                <a:path w="1736" h="1685" extrusionOk="0">
                  <a:moveTo>
                    <a:pt x="731" y="1"/>
                  </a:moveTo>
                  <a:cubicBezTo>
                    <a:pt x="708" y="1"/>
                    <a:pt x="685" y="24"/>
                    <a:pt x="685" y="46"/>
                  </a:cubicBezTo>
                  <a:cubicBezTo>
                    <a:pt x="480" y="252"/>
                    <a:pt x="297" y="480"/>
                    <a:pt x="160" y="731"/>
                  </a:cubicBezTo>
                  <a:cubicBezTo>
                    <a:pt x="92" y="868"/>
                    <a:pt x="24" y="1005"/>
                    <a:pt x="1" y="1165"/>
                  </a:cubicBezTo>
                  <a:cubicBezTo>
                    <a:pt x="1" y="1302"/>
                    <a:pt x="24" y="1416"/>
                    <a:pt x="115" y="1530"/>
                  </a:cubicBezTo>
                  <a:cubicBezTo>
                    <a:pt x="218" y="1644"/>
                    <a:pt x="355" y="1684"/>
                    <a:pt x="497" y="1684"/>
                  </a:cubicBezTo>
                  <a:cubicBezTo>
                    <a:pt x="640" y="1684"/>
                    <a:pt x="788" y="1644"/>
                    <a:pt x="914" y="1599"/>
                  </a:cubicBezTo>
                  <a:cubicBezTo>
                    <a:pt x="1074" y="1530"/>
                    <a:pt x="1210" y="1462"/>
                    <a:pt x="1347" y="1370"/>
                  </a:cubicBezTo>
                  <a:cubicBezTo>
                    <a:pt x="1462" y="1325"/>
                    <a:pt x="1553" y="1256"/>
                    <a:pt x="1667" y="1188"/>
                  </a:cubicBezTo>
                  <a:cubicBezTo>
                    <a:pt x="1713" y="1165"/>
                    <a:pt x="1735" y="1142"/>
                    <a:pt x="1735" y="1096"/>
                  </a:cubicBezTo>
                  <a:cubicBezTo>
                    <a:pt x="1713" y="1028"/>
                    <a:pt x="1667" y="1005"/>
                    <a:pt x="1621" y="1005"/>
                  </a:cubicBezTo>
                  <a:cubicBezTo>
                    <a:pt x="1576" y="1005"/>
                    <a:pt x="1553" y="1028"/>
                    <a:pt x="1530" y="1051"/>
                  </a:cubicBezTo>
                  <a:cubicBezTo>
                    <a:pt x="1484" y="1074"/>
                    <a:pt x="1462" y="1096"/>
                    <a:pt x="1416" y="1119"/>
                  </a:cubicBezTo>
                  <a:cubicBezTo>
                    <a:pt x="1325" y="1165"/>
                    <a:pt x="1256" y="1211"/>
                    <a:pt x="1165" y="1256"/>
                  </a:cubicBezTo>
                  <a:cubicBezTo>
                    <a:pt x="1005" y="1347"/>
                    <a:pt x="845" y="1416"/>
                    <a:pt x="663" y="1462"/>
                  </a:cubicBezTo>
                  <a:cubicBezTo>
                    <a:pt x="617" y="1484"/>
                    <a:pt x="549" y="1484"/>
                    <a:pt x="480" y="1484"/>
                  </a:cubicBezTo>
                  <a:cubicBezTo>
                    <a:pt x="457" y="1484"/>
                    <a:pt x="412" y="1484"/>
                    <a:pt x="366" y="1462"/>
                  </a:cubicBezTo>
                  <a:cubicBezTo>
                    <a:pt x="343" y="1462"/>
                    <a:pt x="343" y="1462"/>
                    <a:pt x="320" y="1439"/>
                  </a:cubicBezTo>
                  <a:cubicBezTo>
                    <a:pt x="297" y="1439"/>
                    <a:pt x="275" y="1416"/>
                    <a:pt x="252" y="1416"/>
                  </a:cubicBezTo>
                  <a:cubicBezTo>
                    <a:pt x="252" y="1393"/>
                    <a:pt x="229" y="1370"/>
                    <a:pt x="229" y="1347"/>
                  </a:cubicBezTo>
                  <a:cubicBezTo>
                    <a:pt x="229" y="1347"/>
                    <a:pt x="206" y="1325"/>
                    <a:pt x="206" y="1302"/>
                  </a:cubicBezTo>
                  <a:cubicBezTo>
                    <a:pt x="206" y="1279"/>
                    <a:pt x="206" y="1256"/>
                    <a:pt x="206" y="1233"/>
                  </a:cubicBezTo>
                  <a:cubicBezTo>
                    <a:pt x="206" y="1188"/>
                    <a:pt x="206" y="1142"/>
                    <a:pt x="229" y="1096"/>
                  </a:cubicBezTo>
                  <a:cubicBezTo>
                    <a:pt x="252" y="982"/>
                    <a:pt x="320" y="868"/>
                    <a:pt x="366" y="754"/>
                  </a:cubicBezTo>
                  <a:cubicBezTo>
                    <a:pt x="503" y="549"/>
                    <a:pt x="663" y="343"/>
                    <a:pt x="822" y="161"/>
                  </a:cubicBezTo>
                  <a:cubicBezTo>
                    <a:pt x="868" y="115"/>
                    <a:pt x="845" y="69"/>
                    <a:pt x="822" y="24"/>
                  </a:cubicBezTo>
                  <a:cubicBezTo>
                    <a:pt x="800" y="24"/>
                    <a:pt x="777" y="1"/>
                    <a:pt x="754" y="1"/>
                  </a:cubicBezTo>
                  <a:close/>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2" name="Google Shape;1402;p7"/>
            <p:cNvSpPr/>
            <p:nvPr/>
          </p:nvSpPr>
          <p:spPr>
            <a:xfrm>
              <a:off x="7031500" y="881675"/>
              <a:ext cx="50800" cy="49150"/>
            </a:xfrm>
            <a:custGeom>
              <a:avLst/>
              <a:gdLst/>
              <a:ahLst/>
              <a:cxnLst/>
              <a:rect l="l" t="t" r="r" b="b"/>
              <a:pathLst>
                <a:path w="2032" h="1966" extrusionOk="0">
                  <a:moveTo>
                    <a:pt x="1142" y="1"/>
                  </a:moveTo>
                  <a:cubicBezTo>
                    <a:pt x="1073" y="1"/>
                    <a:pt x="1027" y="1"/>
                    <a:pt x="959" y="23"/>
                  </a:cubicBezTo>
                  <a:cubicBezTo>
                    <a:pt x="845" y="23"/>
                    <a:pt x="754" y="46"/>
                    <a:pt x="662" y="92"/>
                  </a:cubicBezTo>
                  <a:cubicBezTo>
                    <a:pt x="434" y="160"/>
                    <a:pt x="229" y="297"/>
                    <a:pt x="46" y="457"/>
                  </a:cubicBezTo>
                  <a:cubicBezTo>
                    <a:pt x="23" y="480"/>
                    <a:pt x="23" y="480"/>
                    <a:pt x="23" y="526"/>
                  </a:cubicBezTo>
                  <a:cubicBezTo>
                    <a:pt x="0" y="548"/>
                    <a:pt x="23" y="571"/>
                    <a:pt x="23" y="594"/>
                  </a:cubicBezTo>
                  <a:cubicBezTo>
                    <a:pt x="50" y="621"/>
                    <a:pt x="77" y="632"/>
                    <a:pt x="103" y="632"/>
                  </a:cubicBezTo>
                  <a:cubicBezTo>
                    <a:pt x="122" y="632"/>
                    <a:pt x="141" y="626"/>
                    <a:pt x="160" y="617"/>
                  </a:cubicBezTo>
                  <a:cubicBezTo>
                    <a:pt x="274" y="526"/>
                    <a:pt x="388" y="434"/>
                    <a:pt x="502" y="366"/>
                  </a:cubicBezTo>
                  <a:cubicBezTo>
                    <a:pt x="594" y="320"/>
                    <a:pt x="662" y="297"/>
                    <a:pt x="731" y="274"/>
                  </a:cubicBezTo>
                  <a:cubicBezTo>
                    <a:pt x="776" y="252"/>
                    <a:pt x="822" y="229"/>
                    <a:pt x="868" y="229"/>
                  </a:cubicBezTo>
                  <a:cubicBezTo>
                    <a:pt x="913" y="229"/>
                    <a:pt x="936" y="206"/>
                    <a:pt x="982" y="206"/>
                  </a:cubicBezTo>
                  <a:cubicBezTo>
                    <a:pt x="1027" y="206"/>
                    <a:pt x="1096" y="183"/>
                    <a:pt x="1164" y="183"/>
                  </a:cubicBezTo>
                  <a:cubicBezTo>
                    <a:pt x="1233" y="206"/>
                    <a:pt x="1301" y="206"/>
                    <a:pt x="1370" y="229"/>
                  </a:cubicBezTo>
                  <a:cubicBezTo>
                    <a:pt x="1415" y="252"/>
                    <a:pt x="1484" y="274"/>
                    <a:pt x="1530" y="297"/>
                  </a:cubicBezTo>
                  <a:cubicBezTo>
                    <a:pt x="1552" y="320"/>
                    <a:pt x="1598" y="343"/>
                    <a:pt x="1644" y="366"/>
                  </a:cubicBezTo>
                  <a:cubicBezTo>
                    <a:pt x="1667" y="411"/>
                    <a:pt x="1689" y="457"/>
                    <a:pt x="1735" y="503"/>
                  </a:cubicBezTo>
                  <a:cubicBezTo>
                    <a:pt x="1735" y="548"/>
                    <a:pt x="1758" y="594"/>
                    <a:pt x="1781" y="640"/>
                  </a:cubicBezTo>
                  <a:cubicBezTo>
                    <a:pt x="1781" y="685"/>
                    <a:pt x="1803" y="754"/>
                    <a:pt x="1803" y="822"/>
                  </a:cubicBezTo>
                  <a:cubicBezTo>
                    <a:pt x="1803" y="891"/>
                    <a:pt x="1781" y="982"/>
                    <a:pt x="1758" y="1051"/>
                  </a:cubicBezTo>
                  <a:cubicBezTo>
                    <a:pt x="1735" y="1165"/>
                    <a:pt x="1689" y="1256"/>
                    <a:pt x="1621" y="1347"/>
                  </a:cubicBezTo>
                  <a:cubicBezTo>
                    <a:pt x="1552" y="1461"/>
                    <a:pt x="1461" y="1575"/>
                    <a:pt x="1370" y="1690"/>
                  </a:cubicBezTo>
                  <a:cubicBezTo>
                    <a:pt x="1347" y="1712"/>
                    <a:pt x="1301" y="1735"/>
                    <a:pt x="1278" y="1758"/>
                  </a:cubicBezTo>
                  <a:cubicBezTo>
                    <a:pt x="1256" y="1758"/>
                    <a:pt x="1256" y="1781"/>
                    <a:pt x="1256" y="1781"/>
                  </a:cubicBezTo>
                  <a:lnTo>
                    <a:pt x="1233" y="1781"/>
                  </a:lnTo>
                  <a:cubicBezTo>
                    <a:pt x="1187" y="1827"/>
                    <a:pt x="1187" y="1872"/>
                    <a:pt x="1210" y="1918"/>
                  </a:cubicBezTo>
                  <a:cubicBezTo>
                    <a:pt x="1238" y="1946"/>
                    <a:pt x="1275" y="1966"/>
                    <a:pt x="1305" y="1966"/>
                  </a:cubicBezTo>
                  <a:cubicBezTo>
                    <a:pt x="1323" y="1966"/>
                    <a:pt x="1338" y="1958"/>
                    <a:pt x="1347" y="1941"/>
                  </a:cubicBezTo>
                  <a:lnTo>
                    <a:pt x="1370" y="1941"/>
                  </a:lnTo>
                  <a:cubicBezTo>
                    <a:pt x="1370" y="1941"/>
                    <a:pt x="1393" y="1918"/>
                    <a:pt x="1393" y="1918"/>
                  </a:cubicBezTo>
                  <a:cubicBezTo>
                    <a:pt x="1530" y="1804"/>
                    <a:pt x="1644" y="1667"/>
                    <a:pt x="1735" y="1530"/>
                  </a:cubicBezTo>
                  <a:cubicBezTo>
                    <a:pt x="1918" y="1279"/>
                    <a:pt x="2032" y="959"/>
                    <a:pt x="1986" y="640"/>
                  </a:cubicBezTo>
                  <a:cubicBezTo>
                    <a:pt x="1963" y="526"/>
                    <a:pt x="1918" y="411"/>
                    <a:pt x="1826" y="320"/>
                  </a:cubicBezTo>
                  <a:cubicBezTo>
                    <a:pt x="1803" y="274"/>
                    <a:pt x="1758" y="229"/>
                    <a:pt x="1735" y="206"/>
                  </a:cubicBezTo>
                  <a:cubicBezTo>
                    <a:pt x="1689" y="160"/>
                    <a:pt x="1644" y="137"/>
                    <a:pt x="1598" y="115"/>
                  </a:cubicBezTo>
                  <a:cubicBezTo>
                    <a:pt x="1461" y="23"/>
                    <a:pt x="1301" y="1"/>
                    <a:pt x="114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3" name="Google Shape;1403;p7"/>
            <p:cNvSpPr/>
            <p:nvPr/>
          </p:nvSpPr>
          <p:spPr>
            <a:xfrm>
              <a:off x="7111950" y="978675"/>
              <a:ext cx="48525" cy="49150"/>
            </a:xfrm>
            <a:custGeom>
              <a:avLst/>
              <a:gdLst/>
              <a:ahLst/>
              <a:cxnLst/>
              <a:rect l="l" t="t" r="r" b="b"/>
              <a:pathLst>
                <a:path w="1941" h="1966" extrusionOk="0">
                  <a:moveTo>
                    <a:pt x="1028" y="1"/>
                  </a:moveTo>
                  <a:cubicBezTo>
                    <a:pt x="936" y="1"/>
                    <a:pt x="845" y="24"/>
                    <a:pt x="777" y="46"/>
                  </a:cubicBezTo>
                  <a:cubicBezTo>
                    <a:pt x="685" y="69"/>
                    <a:pt x="594" y="92"/>
                    <a:pt x="503" y="138"/>
                  </a:cubicBezTo>
                  <a:cubicBezTo>
                    <a:pt x="343" y="206"/>
                    <a:pt x="183" y="298"/>
                    <a:pt x="46" y="412"/>
                  </a:cubicBezTo>
                  <a:cubicBezTo>
                    <a:pt x="1" y="435"/>
                    <a:pt x="1" y="503"/>
                    <a:pt x="23" y="549"/>
                  </a:cubicBezTo>
                  <a:cubicBezTo>
                    <a:pt x="37" y="575"/>
                    <a:pt x="66" y="586"/>
                    <a:pt x="97" y="586"/>
                  </a:cubicBezTo>
                  <a:cubicBezTo>
                    <a:pt x="119" y="586"/>
                    <a:pt x="142" y="581"/>
                    <a:pt x="160" y="571"/>
                  </a:cubicBezTo>
                  <a:cubicBezTo>
                    <a:pt x="252" y="503"/>
                    <a:pt x="343" y="435"/>
                    <a:pt x="434" y="389"/>
                  </a:cubicBezTo>
                  <a:cubicBezTo>
                    <a:pt x="548" y="320"/>
                    <a:pt x="685" y="275"/>
                    <a:pt x="822" y="229"/>
                  </a:cubicBezTo>
                  <a:lnTo>
                    <a:pt x="800" y="229"/>
                  </a:lnTo>
                  <a:cubicBezTo>
                    <a:pt x="891" y="206"/>
                    <a:pt x="1005" y="206"/>
                    <a:pt x="1096" y="206"/>
                  </a:cubicBezTo>
                  <a:cubicBezTo>
                    <a:pt x="1165" y="206"/>
                    <a:pt x="1233" y="206"/>
                    <a:pt x="1302" y="229"/>
                  </a:cubicBezTo>
                  <a:cubicBezTo>
                    <a:pt x="1370" y="252"/>
                    <a:pt x="1416" y="275"/>
                    <a:pt x="1461" y="298"/>
                  </a:cubicBezTo>
                  <a:cubicBezTo>
                    <a:pt x="1507" y="320"/>
                    <a:pt x="1553" y="366"/>
                    <a:pt x="1576" y="389"/>
                  </a:cubicBezTo>
                  <a:cubicBezTo>
                    <a:pt x="1621" y="435"/>
                    <a:pt x="1644" y="457"/>
                    <a:pt x="1667" y="503"/>
                  </a:cubicBezTo>
                  <a:cubicBezTo>
                    <a:pt x="1690" y="549"/>
                    <a:pt x="1713" y="594"/>
                    <a:pt x="1713" y="640"/>
                  </a:cubicBezTo>
                  <a:cubicBezTo>
                    <a:pt x="1735" y="708"/>
                    <a:pt x="1735" y="754"/>
                    <a:pt x="1735" y="823"/>
                  </a:cubicBezTo>
                  <a:cubicBezTo>
                    <a:pt x="1735" y="914"/>
                    <a:pt x="1713" y="982"/>
                    <a:pt x="1690" y="1074"/>
                  </a:cubicBezTo>
                  <a:cubicBezTo>
                    <a:pt x="1667" y="1165"/>
                    <a:pt x="1621" y="1279"/>
                    <a:pt x="1576" y="1370"/>
                  </a:cubicBezTo>
                  <a:cubicBezTo>
                    <a:pt x="1484" y="1484"/>
                    <a:pt x="1393" y="1599"/>
                    <a:pt x="1302" y="1690"/>
                  </a:cubicBezTo>
                  <a:lnTo>
                    <a:pt x="1325" y="1690"/>
                  </a:lnTo>
                  <a:cubicBezTo>
                    <a:pt x="1302" y="1690"/>
                    <a:pt x="1302" y="1713"/>
                    <a:pt x="1279" y="1713"/>
                  </a:cubicBezTo>
                  <a:cubicBezTo>
                    <a:pt x="1256" y="1736"/>
                    <a:pt x="1233" y="1736"/>
                    <a:pt x="1233" y="1758"/>
                  </a:cubicBezTo>
                  <a:lnTo>
                    <a:pt x="1210" y="1758"/>
                  </a:lnTo>
                  <a:cubicBezTo>
                    <a:pt x="1210" y="1758"/>
                    <a:pt x="1210" y="1758"/>
                    <a:pt x="1210" y="1781"/>
                  </a:cubicBezTo>
                  <a:lnTo>
                    <a:pt x="1188" y="1781"/>
                  </a:lnTo>
                  <a:cubicBezTo>
                    <a:pt x="1142" y="1827"/>
                    <a:pt x="1142" y="1873"/>
                    <a:pt x="1165" y="1918"/>
                  </a:cubicBezTo>
                  <a:cubicBezTo>
                    <a:pt x="1193" y="1946"/>
                    <a:pt x="1221" y="1966"/>
                    <a:pt x="1249" y="1966"/>
                  </a:cubicBezTo>
                  <a:cubicBezTo>
                    <a:pt x="1267" y="1966"/>
                    <a:pt x="1284" y="1958"/>
                    <a:pt x="1302" y="1941"/>
                  </a:cubicBezTo>
                  <a:lnTo>
                    <a:pt x="1325" y="1941"/>
                  </a:lnTo>
                  <a:cubicBezTo>
                    <a:pt x="1325" y="1918"/>
                    <a:pt x="1325" y="1918"/>
                    <a:pt x="1325" y="1918"/>
                  </a:cubicBezTo>
                  <a:lnTo>
                    <a:pt x="1347" y="1918"/>
                  </a:lnTo>
                  <a:cubicBezTo>
                    <a:pt x="1347" y="1895"/>
                    <a:pt x="1370" y="1895"/>
                    <a:pt x="1393" y="1873"/>
                  </a:cubicBezTo>
                  <a:cubicBezTo>
                    <a:pt x="1393" y="1873"/>
                    <a:pt x="1393" y="1873"/>
                    <a:pt x="1416" y="1850"/>
                  </a:cubicBezTo>
                  <a:cubicBezTo>
                    <a:pt x="1530" y="1736"/>
                    <a:pt x="1644" y="1599"/>
                    <a:pt x="1735" y="1439"/>
                  </a:cubicBezTo>
                  <a:cubicBezTo>
                    <a:pt x="1781" y="1393"/>
                    <a:pt x="1804" y="1325"/>
                    <a:pt x="1827" y="1256"/>
                  </a:cubicBezTo>
                  <a:cubicBezTo>
                    <a:pt x="1872" y="1188"/>
                    <a:pt x="1895" y="1119"/>
                    <a:pt x="1918" y="1028"/>
                  </a:cubicBezTo>
                  <a:cubicBezTo>
                    <a:pt x="1941" y="845"/>
                    <a:pt x="1941" y="640"/>
                    <a:pt x="1872" y="480"/>
                  </a:cubicBezTo>
                  <a:cubicBezTo>
                    <a:pt x="1849" y="412"/>
                    <a:pt x="1804" y="343"/>
                    <a:pt x="1758" y="298"/>
                  </a:cubicBezTo>
                  <a:cubicBezTo>
                    <a:pt x="1713" y="229"/>
                    <a:pt x="1644" y="183"/>
                    <a:pt x="1553" y="138"/>
                  </a:cubicBezTo>
                  <a:cubicBezTo>
                    <a:pt x="1530" y="115"/>
                    <a:pt x="1484" y="92"/>
                    <a:pt x="1439" y="69"/>
                  </a:cubicBezTo>
                  <a:cubicBezTo>
                    <a:pt x="1416" y="46"/>
                    <a:pt x="1370" y="46"/>
                    <a:pt x="1325" y="46"/>
                  </a:cubicBezTo>
                  <a:cubicBezTo>
                    <a:pt x="1256" y="1"/>
                    <a:pt x="1165" y="1"/>
                    <a:pt x="10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4" name="Google Shape;1404;p7"/>
            <p:cNvSpPr/>
            <p:nvPr/>
          </p:nvSpPr>
          <p:spPr>
            <a:xfrm>
              <a:off x="7081700" y="938175"/>
              <a:ext cx="33125" cy="31650"/>
            </a:xfrm>
            <a:custGeom>
              <a:avLst/>
              <a:gdLst/>
              <a:ahLst/>
              <a:cxnLst/>
              <a:rect l="l" t="t" r="r" b="b"/>
              <a:pathLst>
                <a:path w="1325" h="1266" extrusionOk="0">
                  <a:moveTo>
                    <a:pt x="435" y="0"/>
                  </a:moveTo>
                  <a:cubicBezTo>
                    <a:pt x="412" y="0"/>
                    <a:pt x="389" y="0"/>
                    <a:pt x="389" y="23"/>
                  </a:cubicBezTo>
                  <a:cubicBezTo>
                    <a:pt x="275" y="69"/>
                    <a:pt x="184" y="160"/>
                    <a:pt x="115" y="251"/>
                  </a:cubicBezTo>
                  <a:cubicBezTo>
                    <a:pt x="69" y="320"/>
                    <a:pt x="24" y="411"/>
                    <a:pt x="24" y="502"/>
                  </a:cubicBezTo>
                  <a:cubicBezTo>
                    <a:pt x="1" y="594"/>
                    <a:pt x="1" y="685"/>
                    <a:pt x="24" y="753"/>
                  </a:cubicBezTo>
                  <a:cubicBezTo>
                    <a:pt x="47" y="845"/>
                    <a:pt x="92" y="936"/>
                    <a:pt x="161" y="1005"/>
                  </a:cubicBezTo>
                  <a:cubicBezTo>
                    <a:pt x="275" y="1142"/>
                    <a:pt x="457" y="1233"/>
                    <a:pt x="640" y="1256"/>
                  </a:cubicBezTo>
                  <a:cubicBezTo>
                    <a:pt x="667" y="1262"/>
                    <a:pt x="695" y="1265"/>
                    <a:pt x="725" y="1265"/>
                  </a:cubicBezTo>
                  <a:cubicBezTo>
                    <a:pt x="796" y="1265"/>
                    <a:pt x="872" y="1249"/>
                    <a:pt x="937" y="1233"/>
                  </a:cubicBezTo>
                  <a:cubicBezTo>
                    <a:pt x="1051" y="1187"/>
                    <a:pt x="1165" y="1119"/>
                    <a:pt x="1279" y="1050"/>
                  </a:cubicBezTo>
                  <a:cubicBezTo>
                    <a:pt x="1302" y="1005"/>
                    <a:pt x="1325" y="959"/>
                    <a:pt x="1279" y="913"/>
                  </a:cubicBezTo>
                  <a:cubicBezTo>
                    <a:pt x="1265" y="885"/>
                    <a:pt x="1233" y="866"/>
                    <a:pt x="1206" y="866"/>
                  </a:cubicBezTo>
                  <a:cubicBezTo>
                    <a:pt x="1189" y="866"/>
                    <a:pt x="1174" y="873"/>
                    <a:pt x="1165" y="890"/>
                  </a:cubicBezTo>
                  <a:cubicBezTo>
                    <a:pt x="1119" y="936"/>
                    <a:pt x="1051" y="959"/>
                    <a:pt x="1005" y="982"/>
                  </a:cubicBezTo>
                  <a:cubicBezTo>
                    <a:pt x="960" y="1005"/>
                    <a:pt x="914" y="1027"/>
                    <a:pt x="845" y="1050"/>
                  </a:cubicBezTo>
                  <a:cubicBezTo>
                    <a:pt x="800" y="1050"/>
                    <a:pt x="754" y="1073"/>
                    <a:pt x="708" y="1073"/>
                  </a:cubicBezTo>
                  <a:cubicBezTo>
                    <a:pt x="663" y="1073"/>
                    <a:pt x="617" y="1050"/>
                    <a:pt x="572" y="1050"/>
                  </a:cubicBezTo>
                  <a:cubicBezTo>
                    <a:pt x="526" y="1027"/>
                    <a:pt x="480" y="1005"/>
                    <a:pt x="435" y="982"/>
                  </a:cubicBezTo>
                  <a:cubicBezTo>
                    <a:pt x="412" y="959"/>
                    <a:pt x="366" y="936"/>
                    <a:pt x="343" y="913"/>
                  </a:cubicBezTo>
                  <a:cubicBezTo>
                    <a:pt x="298" y="868"/>
                    <a:pt x="275" y="845"/>
                    <a:pt x="252" y="799"/>
                  </a:cubicBezTo>
                  <a:cubicBezTo>
                    <a:pt x="229" y="776"/>
                    <a:pt x="229" y="731"/>
                    <a:pt x="206" y="685"/>
                  </a:cubicBezTo>
                  <a:cubicBezTo>
                    <a:pt x="206" y="662"/>
                    <a:pt x="206" y="617"/>
                    <a:pt x="206" y="594"/>
                  </a:cubicBezTo>
                  <a:cubicBezTo>
                    <a:pt x="206" y="548"/>
                    <a:pt x="206" y="525"/>
                    <a:pt x="206" y="502"/>
                  </a:cubicBezTo>
                  <a:cubicBezTo>
                    <a:pt x="229" y="457"/>
                    <a:pt x="252" y="434"/>
                    <a:pt x="252" y="388"/>
                  </a:cubicBezTo>
                  <a:cubicBezTo>
                    <a:pt x="275" y="365"/>
                    <a:pt x="298" y="320"/>
                    <a:pt x="343" y="297"/>
                  </a:cubicBezTo>
                  <a:cubicBezTo>
                    <a:pt x="389" y="251"/>
                    <a:pt x="435" y="206"/>
                    <a:pt x="503" y="183"/>
                  </a:cubicBezTo>
                  <a:cubicBezTo>
                    <a:pt x="549" y="137"/>
                    <a:pt x="549" y="69"/>
                    <a:pt x="526" y="46"/>
                  </a:cubicBezTo>
                  <a:cubicBezTo>
                    <a:pt x="503" y="23"/>
                    <a:pt x="480" y="0"/>
                    <a:pt x="45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5" name="Google Shape;1405;p7"/>
            <p:cNvSpPr/>
            <p:nvPr/>
          </p:nvSpPr>
          <p:spPr>
            <a:xfrm>
              <a:off x="6602375" y="831450"/>
              <a:ext cx="614600" cy="504700"/>
            </a:xfrm>
            <a:custGeom>
              <a:avLst/>
              <a:gdLst/>
              <a:ahLst/>
              <a:cxnLst/>
              <a:rect l="l" t="t" r="r" b="b"/>
              <a:pathLst>
                <a:path w="24584" h="20188" extrusionOk="0">
                  <a:moveTo>
                    <a:pt x="21205" y="1"/>
                  </a:moveTo>
                  <a:cubicBezTo>
                    <a:pt x="20224" y="1"/>
                    <a:pt x="19242" y="366"/>
                    <a:pt x="18375" y="823"/>
                  </a:cubicBezTo>
                  <a:cubicBezTo>
                    <a:pt x="17804" y="1119"/>
                    <a:pt x="17257" y="1462"/>
                    <a:pt x="16754" y="1827"/>
                  </a:cubicBezTo>
                  <a:cubicBezTo>
                    <a:pt x="16458" y="2032"/>
                    <a:pt x="16184" y="2215"/>
                    <a:pt x="15933" y="2420"/>
                  </a:cubicBezTo>
                  <a:cubicBezTo>
                    <a:pt x="15636" y="2649"/>
                    <a:pt x="15339" y="2877"/>
                    <a:pt x="15043" y="3105"/>
                  </a:cubicBezTo>
                  <a:cubicBezTo>
                    <a:pt x="13856" y="4018"/>
                    <a:pt x="12692" y="4977"/>
                    <a:pt x="11573" y="5981"/>
                  </a:cubicBezTo>
                  <a:cubicBezTo>
                    <a:pt x="10455" y="6963"/>
                    <a:pt x="9359" y="8013"/>
                    <a:pt x="8332" y="9085"/>
                  </a:cubicBezTo>
                  <a:cubicBezTo>
                    <a:pt x="7282" y="10158"/>
                    <a:pt x="6300" y="11277"/>
                    <a:pt x="5342" y="12418"/>
                  </a:cubicBezTo>
                  <a:cubicBezTo>
                    <a:pt x="4383" y="13582"/>
                    <a:pt x="3493" y="14769"/>
                    <a:pt x="2626" y="15979"/>
                  </a:cubicBezTo>
                  <a:cubicBezTo>
                    <a:pt x="2192" y="16595"/>
                    <a:pt x="1781" y="17188"/>
                    <a:pt x="1393" y="17827"/>
                  </a:cubicBezTo>
                  <a:cubicBezTo>
                    <a:pt x="1188" y="18124"/>
                    <a:pt x="982" y="18444"/>
                    <a:pt x="800" y="18763"/>
                  </a:cubicBezTo>
                  <a:cubicBezTo>
                    <a:pt x="594" y="19106"/>
                    <a:pt x="389" y="19425"/>
                    <a:pt x="206" y="19768"/>
                  </a:cubicBezTo>
                  <a:cubicBezTo>
                    <a:pt x="138" y="19859"/>
                    <a:pt x="92" y="19950"/>
                    <a:pt x="46" y="20041"/>
                  </a:cubicBezTo>
                  <a:cubicBezTo>
                    <a:pt x="1" y="20087"/>
                    <a:pt x="23" y="20156"/>
                    <a:pt x="69" y="20178"/>
                  </a:cubicBezTo>
                  <a:cubicBezTo>
                    <a:pt x="87" y="20185"/>
                    <a:pt x="104" y="20187"/>
                    <a:pt x="119" y="20187"/>
                  </a:cubicBezTo>
                  <a:cubicBezTo>
                    <a:pt x="160" y="20187"/>
                    <a:pt x="189" y="20166"/>
                    <a:pt x="206" y="20133"/>
                  </a:cubicBezTo>
                  <a:cubicBezTo>
                    <a:pt x="366" y="19836"/>
                    <a:pt x="548" y="19539"/>
                    <a:pt x="731" y="19243"/>
                  </a:cubicBezTo>
                  <a:cubicBezTo>
                    <a:pt x="914" y="18946"/>
                    <a:pt x="1096" y="18649"/>
                    <a:pt x="1279" y="18352"/>
                  </a:cubicBezTo>
                  <a:cubicBezTo>
                    <a:pt x="1644" y="17782"/>
                    <a:pt x="2009" y="17211"/>
                    <a:pt x="2397" y="16641"/>
                  </a:cubicBezTo>
                  <a:lnTo>
                    <a:pt x="2397" y="16663"/>
                  </a:lnTo>
                  <a:cubicBezTo>
                    <a:pt x="4064" y="14198"/>
                    <a:pt x="5958" y="11870"/>
                    <a:pt x="8012" y="9702"/>
                  </a:cubicBezTo>
                  <a:cubicBezTo>
                    <a:pt x="9359" y="8264"/>
                    <a:pt x="10797" y="6917"/>
                    <a:pt x="12281" y="5616"/>
                  </a:cubicBezTo>
                  <a:cubicBezTo>
                    <a:pt x="13353" y="4680"/>
                    <a:pt x="14472" y="3790"/>
                    <a:pt x="15613" y="2923"/>
                  </a:cubicBezTo>
                  <a:cubicBezTo>
                    <a:pt x="16595" y="2146"/>
                    <a:pt x="17622" y="1416"/>
                    <a:pt x="18740" y="845"/>
                  </a:cubicBezTo>
                  <a:lnTo>
                    <a:pt x="18763" y="845"/>
                  </a:lnTo>
                  <a:cubicBezTo>
                    <a:pt x="19288" y="594"/>
                    <a:pt x="19859" y="389"/>
                    <a:pt x="20429" y="275"/>
                  </a:cubicBezTo>
                  <a:cubicBezTo>
                    <a:pt x="20680" y="231"/>
                    <a:pt x="20921" y="205"/>
                    <a:pt x="21165" y="205"/>
                  </a:cubicBezTo>
                  <a:cubicBezTo>
                    <a:pt x="21299" y="205"/>
                    <a:pt x="21433" y="213"/>
                    <a:pt x="21571" y="229"/>
                  </a:cubicBezTo>
                  <a:lnTo>
                    <a:pt x="21548" y="229"/>
                  </a:lnTo>
                  <a:cubicBezTo>
                    <a:pt x="21844" y="252"/>
                    <a:pt x="22164" y="320"/>
                    <a:pt x="22461" y="412"/>
                  </a:cubicBezTo>
                  <a:cubicBezTo>
                    <a:pt x="22780" y="526"/>
                    <a:pt x="23077" y="686"/>
                    <a:pt x="23351" y="891"/>
                  </a:cubicBezTo>
                  <a:cubicBezTo>
                    <a:pt x="23351" y="888"/>
                    <a:pt x="23351" y="886"/>
                    <a:pt x="23350" y="884"/>
                  </a:cubicBezTo>
                  <a:lnTo>
                    <a:pt x="23350" y="884"/>
                  </a:lnTo>
                  <a:cubicBezTo>
                    <a:pt x="23729" y="1154"/>
                    <a:pt x="24065" y="1468"/>
                    <a:pt x="24378" y="1804"/>
                  </a:cubicBezTo>
                  <a:cubicBezTo>
                    <a:pt x="24401" y="1850"/>
                    <a:pt x="24424" y="1873"/>
                    <a:pt x="24447" y="1895"/>
                  </a:cubicBezTo>
                  <a:cubicBezTo>
                    <a:pt x="24469" y="1918"/>
                    <a:pt x="24469" y="1941"/>
                    <a:pt x="24515" y="1941"/>
                  </a:cubicBezTo>
                  <a:cubicBezTo>
                    <a:pt x="24538" y="1941"/>
                    <a:pt x="24561" y="1941"/>
                    <a:pt x="24584" y="1918"/>
                  </a:cubicBezTo>
                  <a:cubicBezTo>
                    <a:pt x="24515" y="1827"/>
                    <a:pt x="24447" y="1713"/>
                    <a:pt x="24378" y="1599"/>
                  </a:cubicBezTo>
                  <a:cubicBezTo>
                    <a:pt x="24287" y="1485"/>
                    <a:pt x="24195" y="1370"/>
                    <a:pt x="24104" y="1256"/>
                  </a:cubicBezTo>
                  <a:cubicBezTo>
                    <a:pt x="24036" y="1188"/>
                    <a:pt x="23967" y="1119"/>
                    <a:pt x="23876" y="1051"/>
                  </a:cubicBezTo>
                  <a:cubicBezTo>
                    <a:pt x="23648" y="845"/>
                    <a:pt x="23397" y="663"/>
                    <a:pt x="23146" y="526"/>
                  </a:cubicBezTo>
                  <a:cubicBezTo>
                    <a:pt x="22666" y="252"/>
                    <a:pt x="22141" y="69"/>
                    <a:pt x="21593" y="24"/>
                  </a:cubicBezTo>
                  <a:cubicBezTo>
                    <a:pt x="21456" y="24"/>
                    <a:pt x="21342" y="1"/>
                    <a:pt x="2120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6" name="Google Shape;1406;p7"/>
            <p:cNvSpPr/>
            <p:nvPr/>
          </p:nvSpPr>
          <p:spPr>
            <a:xfrm>
              <a:off x="7211825" y="8765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7" name="Google Shape;1407;p7"/>
            <p:cNvSpPr/>
            <p:nvPr/>
          </p:nvSpPr>
          <p:spPr>
            <a:xfrm>
              <a:off x="7070875" y="852575"/>
              <a:ext cx="600" cy="25"/>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8" name="Google Shape;1408;p7"/>
            <p:cNvSpPr/>
            <p:nvPr/>
          </p:nvSpPr>
          <p:spPr>
            <a:xfrm>
              <a:off x="7070875" y="852575"/>
              <a:ext cx="25" cy="25"/>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9" name="Google Shape;1409;p7"/>
            <p:cNvSpPr/>
            <p:nvPr/>
          </p:nvSpPr>
          <p:spPr>
            <a:xfrm>
              <a:off x="7186125" y="8537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0" name="Google Shape;1410;p7"/>
            <p:cNvSpPr/>
            <p:nvPr/>
          </p:nvSpPr>
          <p:spPr>
            <a:xfrm>
              <a:off x="6627475" y="855425"/>
              <a:ext cx="602625" cy="509750"/>
            </a:xfrm>
            <a:custGeom>
              <a:avLst/>
              <a:gdLst/>
              <a:ahLst/>
              <a:cxnLst/>
              <a:rect l="l" t="t" r="r" b="b"/>
              <a:pathLst>
                <a:path w="24105" h="20390" extrusionOk="0">
                  <a:moveTo>
                    <a:pt x="22735" y="1"/>
                  </a:moveTo>
                  <a:cubicBezTo>
                    <a:pt x="22735" y="23"/>
                    <a:pt x="22758" y="46"/>
                    <a:pt x="22781" y="69"/>
                  </a:cubicBezTo>
                  <a:cubicBezTo>
                    <a:pt x="22803" y="92"/>
                    <a:pt x="22803" y="115"/>
                    <a:pt x="22826" y="160"/>
                  </a:cubicBezTo>
                  <a:cubicBezTo>
                    <a:pt x="23123" y="526"/>
                    <a:pt x="23374" y="914"/>
                    <a:pt x="23557" y="1347"/>
                  </a:cubicBezTo>
                  <a:cubicBezTo>
                    <a:pt x="23694" y="1667"/>
                    <a:pt x="23785" y="1986"/>
                    <a:pt x="23831" y="2306"/>
                  </a:cubicBezTo>
                  <a:cubicBezTo>
                    <a:pt x="23876" y="2625"/>
                    <a:pt x="23876" y="2922"/>
                    <a:pt x="23853" y="3242"/>
                  </a:cubicBezTo>
                  <a:cubicBezTo>
                    <a:pt x="23853" y="3219"/>
                    <a:pt x="23853" y="3219"/>
                    <a:pt x="23853" y="3219"/>
                  </a:cubicBezTo>
                  <a:cubicBezTo>
                    <a:pt x="23808" y="3607"/>
                    <a:pt x="23694" y="3972"/>
                    <a:pt x="23557" y="4315"/>
                  </a:cubicBezTo>
                  <a:cubicBezTo>
                    <a:pt x="23557" y="4315"/>
                    <a:pt x="23557" y="4315"/>
                    <a:pt x="23557" y="4337"/>
                  </a:cubicBezTo>
                  <a:cubicBezTo>
                    <a:pt x="23328" y="4885"/>
                    <a:pt x="23032" y="5387"/>
                    <a:pt x="22666" y="5844"/>
                  </a:cubicBezTo>
                  <a:cubicBezTo>
                    <a:pt x="22666" y="5844"/>
                    <a:pt x="22666" y="5844"/>
                    <a:pt x="22666" y="5867"/>
                  </a:cubicBezTo>
                  <a:cubicBezTo>
                    <a:pt x="21913" y="6848"/>
                    <a:pt x="20955" y="7693"/>
                    <a:pt x="20019" y="8537"/>
                  </a:cubicBezTo>
                  <a:cubicBezTo>
                    <a:pt x="18946" y="9473"/>
                    <a:pt x="17850" y="10386"/>
                    <a:pt x="16709" y="11253"/>
                  </a:cubicBezTo>
                  <a:cubicBezTo>
                    <a:pt x="15157" y="12463"/>
                    <a:pt x="13536" y="13582"/>
                    <a:pt x="11870" y="14632"/>
                  </a:cubicBezTo>
                  <a:cubicBezTo>
                    <a:pt x="9337" y="16207"/>
                    <a:pt x="6666" y="17599"/>
                    <a:pt x="3927" y="18740"/>
                  </a:cubicBezTo>
                  <a:lnTo>
                    <a:pt x="3950" y="18740"/>
                  </a:lnTo>
                  <a:cubicBezTo>
                    <a:pt x="3311" y="19014"/>
                    <a:pt x="2672" y="19265"/>
                    <a:pt x="2032" y="19493"/>
                  </a:cubicBezTo>
                  <a:cubicBezTo>
                    <a:pt x="1713" y="19630"/>
                    <a:pt x="1393" y="19744"/>
                    <a:pt x="1051" y="19859"/>
                  </a:cubicBezTo>
                  <a:cubicBezTo>
                    <a:pt x="731" y="19973"/>
                    <a:pt x="412" y="20087"/>
                    <a:pt x="92" y="20201"/>
                  </a:cubicBezTo>
                  <a:cubicBezTo>
                    <a:pt x="47" y="20224"/>
                    <a:pt x="1" y="20269"/>
                    <a:pt x="24" y="20315"/>
                  </a:cubicBezTo>
                  <a:cubicBezTo>
                    <a:pt x="24" y="20352"/>
                    <a:pt x="69" y="20390"/>
                    <a:pt x="111" y="20390"/>
                  </a:cubicBezTo>
                  <a:cubicBezTo>
                    <a:pt x="120" y="20390"/>
                    <a:pt x="130" y="20388"/>
                    <a:pt x="138" y="20384"/>
                  </a:cubicBezTo>
                  <a:cubicBezTo>
                    <a:pt x="252" y="20361"/>
                    <a:pt x="343" y="20315"/>
                    <a:pt x="457" y="20292"/>
                  </a:cubicBezTo>
                  <a:cubicBezTo>
                    <a:pt x="823" y="20155"/>
                    <a:pt x="1188" y="20018"/>
                    <a:pt x="1553" y="19904"/>
                  </a:cubicBezTo>
                  <a:cubicBezTo>
                    <a:pt x="1895" y="19767"/>
                    <a:pt x="2238" y="19630"/>
                    <a:pt x="2603" y="19493"/>
                  </a:cubicBezTo>
                  <a:cubicBezTo>
                    <a:pt x="3288" y="19219"/>
                    <a:pt x="3973" y="18946"/>
                    <a:pt x="4634" y="18649"/>
                  </a:cubicBezTo>
                  <a:cubicBezTo>
                    <a:pt x="6004" y="18055"/>
                    <a:pt x="7351" y="17393"/>
                    <a:pt x="8675" y="16709"/>
                  </a:cubicBezTo>
                  <a:cubicBezTo>
                    <a:pt x="9976" y="16001"/>
                    <a:pt x="11277" y="15248"/>
                    <a:pt x="12532" y="14449"/>
                  </a:cubicBezTo>
                  <a:cubicBezTo>
                    <a:pt x="13787" y="13627"/>
                    <a:pt x="15020" y="12760"/>
                    <a:pt x="16230" y="11870"/>
                  </a:cubicBezTo>
                  <a:cubicBezTo>
                    <a:pt x="17417" y="10957"/>
                    <a:pt x="18581" y="10021"/>
                    <a:pt x="19722" y="9039"/>
                  </a:cubicBezTo>
                  <a:cubicBezTo>
                    <a:pt x="19996" y="8811"/>
                    <a:pt x="20293" y="8560"/>
                    <a:pt x="20567" y="8309"/>
                  </a:cubicBezTo>
                  <a:cubicBezTo>
                    <a:pt x="20818" y="8081"/>
                    <a:pt x="21069" y="7852"/>
                    <a:pt x="21320" y="7624"/>
                  </a:cubicBezTo>
                  <a:cubicBezTo>
                    <a:pt x="21776" y="7191"/>
                    <a:pt x="22210" y="6734"/>
                    <a:pt x="22621" y="6232"/>
                  </a:cubicBezTo>
                  <a:cubicBezTo>
                    <a:pt x="23237" y="5456"/>
                    <a:pt x="23785" y="4588"/>
                    <a:pt x="23990" y="3607"/>
                  </a:cubicBezTo>
                  <a:cubicBezTo>
                    <a:pt x="24013" y="3493"/>
                    <a:pt x="24013" y="3356"/>
                    <a:pt x="24036" y="3242"/>
                  </a:cubicBezTo>
                  <a:cubicBezTo>
                    <a:pt x="24104" y="2694"/>
                    <a:pt x="24036" y="2146"/>
                    <a:pt x="23853" y="1621"/>
                  </a:cubicBezTo>
                  <a:cubicBezTo>
                    <a:pt x="23762" y="1324"/>
                    <a:pt x="23648" y="1051"/>
                    <a:pt x="23488" y="777"/>
                  </a:cubicBezTo>
                  <a:cubicBezTo>
                    <a:pt x="23374" y="640"/>
                    <a:pt x="23283" y="526"/>
                    <a:pt x="23191" y="389"/>
                  </a:cubicBezTo>
                  <a:cubicBezTo>
                    <a:pt x="23123" y="320"/>
                    <a:pt x="23032" y="274"/>
                    <a:pt x="22963" y="183"/>
                  </a:cubicBezTo>
                  <a:cubicBezTo>
                    <a:pt x="22895" y="138"/>
                    <a:pt x="22826" y="69"/>
                    <a:pt x="2273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1" name="Google Shape;1411;p7"/>
            <p:cNvSpPr/>
            <p:nvPr/>
          </p:nvSpPr>
          <p:spPr>
            <a:xfrm>
              <a:off x="7198125" y="859425"/>
              <a:ext cx="600" cy="25"/>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2" name="Google Shape;1412;p7"/>
            <p:cNvSpPr/>
            <p:nvPr/>
          </p:nvSpPr>
          <p:spPr>
            <a:xfrm>
              <a:off x="7198700" y="8594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3" name="Google Shape;1413;p7"/>
            <p:cNvSpPr/>
            <p:nvPr/>
          </p:nvSpPr>
          <p:spPr>
            <a:xfrm>
              <a:off x="7216375" y="9638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4" name="Google Shape;1414;p7"/>
            <p:cNvSpPr/>
            <p:nvPr/>
          </p:nvSpPr>
          <p:spPr>
            <a:xfrm>
              <a:off x="7194125" y="1001500"/>
              <a:ext cx="600" cy="25"/>
            </a:xfrm>
            <a:custGeom>
              <a:avLst/>
              <a:gdLst/>
              <a:ahLst/>
              <a:cxnLst/>
              <a:rect l="l" t="t" r="r" b="b"/>
              <a:pathLst>
                <a:path w="24" h="1" extrusionOk="0">
                  <a:moveTo>
                    <a:pt x="0" y="1"/>
                  </a:moveTo>
                  <a:cubicBezTo>
                    <a:pt x="0" y="1"/>
                    <a:pt x="0" y="1"/>
                    <a:pt x="23" y="1"/>
                  </a:cubicBezTo>
                  <a:cubicBezTo>
                    <a:pt x="0" y="1"/>
                    <a:pt x="0" y="1"/>
                    <a:pt x="0"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5" name="Google Shape;1415;p7"/>
            <p:cNvSpPr/>
            <p:nvPr/>
          </p:nvSpPr>
          <p:spPr>
            <a:xfrm>
              <a:off x="7045200" y="1136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6" name="Google Shape;1416;p7"/>
            <p:cNvSpPr/>
            <p:nvPr/>
          </p:nvSpPr>
          <p:spPr>
            <a:xfrm>
              <a:off x="7216375" y="8891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7" name="Google Shape;1417;p7"/>
            <p:cNvSpPr/>
            <p:nvPr/>
          </p:nvSpPr>
          <p:spPr>
            <a:xfrm>
              <a:off x="7223800" y="936450"/>
              <a:ext cx="25" cy="25"/>
            </a:xfrm>
            <a:custGeom>
              <a:avLst/>
              <a:gdLst/>
              <a:ahLst/>
              <a:cxnLst/>
              <a:rect l="l" t="t" r="r" b="b"/>
              <a:pathLst>
                <a:path w="1" h="1" extrusionOk="0">
                  <a:moveTo>
                    <a:pt x="0" y="1"/>
                  </a:moveTo>
                  <a:lnTo>
                    <a:pt x="0" y="1"/>
                  </a:lnTo>
                  <a:lnTo>
                    <a:pt x="0" y="1"/>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8" name="Google Shape;1418;p7"/>
            <p:cNvSpPr/>
            <p:nvPr/>
          </p:nvSpPr>
          <p:spPr>
            <a:xfrm>
              <a:off x="7216375" y="963275"/>
              <a:ext cx="25" cy="600"/>
            </a:xfrm>
            <a:custGeom>
              <a:avLst/>
              <a:gdLst/>
              <a:ahLst/>
              <a:cxnLst/>
              <a:rect l="l" t="t" r="r" b="b"/>
              <a:pathLst>
                <a:path w="1" h="24" extrusionOk="0">
                  <a:moveTo>
                    <a:pt x="1" y="23"/>
                  </a:moveTo>
                  <a:cubicBezTo>
                    <a:pt x="1" y="23"/>
                    <a:pt x="1" y="23"/>
                    <a:pt x="1" y="23"/>
                  </a:cubicBezTo>
                  <a:cubicBezTo>
                    <a:pt x="1" y="1"/>
                    <a:pt x="1" y="1"/>
                    <a:pt x="1" y="1"/>
                  </a:cubicBezTo>
                  <a:cubicBezTo>
                    <a:pt x="1" y="1"/>
                    <a:pt x="1" y="23"/>
                    <a:pt x="1" y="23"/>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9" name="Google Shape;1419;p7"/>
            <p:cNvSpPr/>
            <p:nvPr/>
          </p:nvSpPr>
          <p:spPr>
            <a:xfrm>
              <a:off x="7045200" y="1136750"/>
              <a:ext cx="25" cy="25"/>
            </a:xfrm>
            <a:custGeom>
              <a:avLst/>
              <a:gdLst/>
              <a:ahLst/>
              <a:cxnLst/>
              <a:rect l="l" t="t" r="r" b="b"/>
              <a:pathLst>
                <a:path w="1" h="1" extrusionOk="0">
                  <a:moveTo>
                    <a:pt x="0" y="0"/>
                  </a:move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0" name="Google Shape;1420;p7"/>
            <p:cNvSpPr/>
            <p:nvPr/>
          </p:nvSpPr>
          <p:spPr>
            <a:xfrm>
              <a:off x="7197550" y="859425"/>
              <a:ext cx="13725" cy="14725"/>
            </a:xfrm>
            <a:custGeom>
              <a:avLst/>
              <a:gdLst/>
              <a:ahLst/>
              <a:cxnLst/>
              <a:rect l="l" t="t" r="r" b="b"/>
              <a:pathLst>
                <a:path w="549" h="589" extrusionOk="0">
                  <a:moveTo>
                    <a:pt x="69" y="0"/>
                  </a:moveTo>
                  <a:cubicBezTo>
                    <a:pt x="46" y="0"/>
                    <a:pt x="46" y="0"/>
                    <a:pt x="23" y="23"/>
                  </a:cubicBezTo>
                  <a:cubicBezTo>
                    <a:pt x="0" y="23"/>
                    <a:pt x="0" y="69"/>
                    <a:pt x="23" y="92"/>
                  </a:cubicBezTo>
                  <a:cubicBezTo>
                    <a:pt x="183" y="251"/>
                    <a:pt x="320" y="388"/>
                    <a:pt x="457" y="571"/>
                  </a:cubicBezTo>
                  <a:cubicBezTo>
                    <a:pt x="468" y="582"/>
                    <a:pt x="480" y="588"/>
                    <a:pt x="491" y="588"/>
                  </a:cubicBezTo>
                  <a:cubicBezTo>
                    <a:pt x="503" y="588"/>
                    <a:pt x="514" y="582"/>
                    <a:pt x="525" y="571"/>
                  </a:cubicBezTo>
                  <a:cubicBezTo>
                    <a:pt x="548" y="548"/>
                    <a:pt x="548" y="525"/>
                    <a:pt x="525" y="503"/>
                  </a:cubicBezTo>
                  <a:cubicBezTo>
                    <a:pt x="388" y="343"/>
                    <a:pt x="252" y="183"/>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1" name="Google Shape;1421;p7"/>
            <p:cNvSpPr/>
            <p:nvPr/>
          </p:nvSpPr>
          <p:spPr>
            <a:xfrm>
              <a:off x="7198125" y="860000"/>
              <a:ext cx="16575" cy="18850"/>
            </a:xfrm>
            <a:custGeom>
              <a:avLst/>
              <a:gdLst/>
              <a:ahLst/>
              <a:cxnLst/>
              <a:rect l="l" t="t" r="r" b="b"/>
              <a:pathLst>
                <a:path w="663" h="754" extrusionOk="0">
                  <a:moveTo>
                    <a:pt x="69" y="0"/>
                  </a:moveTo>
                  <a:cubicBezTo>
                    <a:pt x="46" y="0"/>
                    <a:pt x="46" y="23"/>
                    <a:pt x="23" y="23"/>
                  </a:cubicBezTo>
                  <a:cubicBezTo>
                    <a:pt x="0" y="46"/>
                    <a:pt x="0" y="69"/>
                    <a:pt x="23" y="91"/>
                  </a:cubicBezTo>
                  <a:cubicBezTo>
                    <a:pt x="206" y="297"/>
                    <a:pt x="411" y="502"/>
                    <a:pt x="571" y="731"/>
                  </a:cubicBezTo>
                  <a:cubicBezTo>
                    <a:pt x="594" y="753"/>
                    <a:pt x="617" y="753"/>
                    <a:pt x="639" y="753"/>
                  </a:cubicBezTo>
                  <a:cubicBezTo>
                    <a:pt x="662" y="731"/>
                    <a:pt x="662" y="685"/>
                    <a:pt x="639" y="685"/>
                  </a:cubicBezTo>
                  <a:cubicBezTo>
                    <a:pt x="480" y="457"/>
                    <a:pt x="274" y="251"/>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2" name="Google Shape;1422;p7"/>
            <p:cNvSpPr/>
            <p:nvPr/>
          </p:nvSpPr>
          <p:spPr>
            <a:xfrm>
              <a:off x="7198700" y="861125"/>
              <a:ext cx="16000" cy="18150"/>
            </a:xfrm>
            <a:custGeom>
              <a:avLst/>
              <a:gdLst/>
              <a:ahLst/>
              <a:cxnLst/>
              <a:rect l="l" t="t" r="r" b="b"/>
              <a:pathLst>
                <a:path w="640" h="726" extrusionOk="0">
                  <a:moveTo>
                    <a:pt x="23" y="1"/>
                  </a:moveTo>
                  <a:cubicBezTo>
                    <a:pt x="0" y="24"/>
                    <a:pt x="0" y="46"/>
                    <a:pt x="23" y="69"/>
                  </a:cubicBezTo>
                  <a:cubicBezTo>
                    <a:pt x="183" y="298"/>
                    <a:pt x="388" y="480"/>
                    <a:pt x="548" y="708"/>
                  </a:cubicBezTo>
                  <a:cubicBezTo>
                    <a:pt x="548" y="720"/>
                    <a:pt x="559" y="726"/>
                    <a:pt x="574" y="726"/>
                  </a:cubicBezTo>
                  <a:cubicBezTo>
                    <a:pt x="588" y="726"/>
                    <a:pt x="605" y="720"/>
                    <a:pt x="616" y="708"/>
                  </a:cubicBezTo>
                  <a:cubicBezTo>
                    <a:pt x="639" y="686"/>
                    <a:pt x="639" y="663"/>
                    <a:pt x="616" y="640"/>
                  </a:cubicBezTo>
                  <a:cubicBezTo>
                    <a:pt x="457" y="412"/>
                    <a:pt x="251" y="229"/>
                    <a:pt x="91" y="24"/>
                  </a:cubicBezTo>
                  <a:cubicBezTo>
                    <a:pt x="69" y="1"/>
                    <a:pt x="69" y="1"/>
                    <a:pt x="46"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3" name="Google Shape;1423;p7"/>
            <p:cNvSpPr/>
            <p:nvPr/>
          </p:nvSpPr>
          <p:spPr>
            <a:xfrm>
              <a:off x="7199250" y="861125"/>
              <a:ext cx="12600" cy="14875"/>
            </a:xfrm>
            <a:custGeom>
              <a:avLst/>
              <a:gdLst/>
              <a:ahLst/>
              <a:cxnLst/>
              <a:rect l="l" t="t" r="r" b="b"/>
              <a:pathLst>
                <a:path w="504" h="595" extrusionOk="0">
                  <a:moveTo>
                    <a:pt x="24" y="1"/>
                  </a:moveTo>
                  <a:cubicBezTo>
                    <a:pt x="1" y="24"/>
                    <a:pt x="1" y="46"/>
                    <a:pt x="24" y="69"/>
                  </a:cubicBezTo>
                  <a:cubicBezTo>
                    <a:pt x="161" y="252"/>
                    <a:pt x="275" y="412"/>
                    <a:pt x="412" y="571"/>
                  </a:cubicBezTo>
                  <a:cubicBezTo>
                    <a:pt x="435" y="594"/>
                    <a:pt x="457" y="594"/>
                    <a:pt x="480" y="594"/>
                  </a:cubicBezTo>
                  <a:cubicBezTo>
                    <a:pt x="503" y="571"/>
                    <a:pt x="503" y="526"/>
                    <a:pt x="503" y="526"/>
                  </a:cubicBezTo>
                  <a:cubicBezTo>
                    <a:pt x="366" y="343"/>
                    <a:pt x="229" y="183"/>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4" name="Google Shape;1424;p7"/>
            <p:cNvSpPr/>
            <p:nvPr/>
          </p:nvSpPr>
          <p:spPr>
            <a:xfrm>
              <a:off x="7199825" y="862275"/>
              <a:ext cx="14875" cy="17575"/>
            </a:xfrm>
            <a:custGeom>
              <a:avLst/>
              <a:gdLst/>
              <a:ahLst/>
              <a:cxnLst/>
              <a:rect l="l" t="t" r="r" b="b"/>
              <a:pathLst>
                <a:path w="595" h="703" extrusionOk="0">
                  <a:moveTo>
                    <a:pt x="24" y="0"/>
                  </a:moveTo>
                  <a:cubicBezTo>
                    <a:pt x="1" y="23"/>
                    <a:pt x="1" y="46"/>
                    <a:pt x="24" y="69"/>
                  </a:cubicBezTo>
                  <a:cubicBezTo>
                    <a:pt x="183" y="274"/>
                    <a:pt x="366" y="457"/>
                    <a:pt x="503" y="685"/>
                  </a:cubicBezTo>
                  <a:cubicBezTo>
                    <a:pt x="514" y="697"/>
                    <a:pt x="531" y="702"/>
                    <a:pt x="546" y="702"/>
                  </a:cubicBezTo>
                  <a:cubicBezTo>
                    <a:pt x="560" y="702"/>
                    <a:pt x="571" y="697"/>
                    <a:pt x="571" y="685"/>
                  </a:cubicBezTo>
                  <a:cubicBezTo>
                    <a:pt x="594" y="662"/>
                    <a:pt x="594" y="640"/>
                    <a:pt x="594" y="617"/>
                  </a:cubicBezTo>
                  <a:cubicBezTo>
                    <a:pt x="434" y="411"/>
                    <a:pt x="275" y="206"/>
                    <a:pt x="92"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5" name="Google Shape;1425;p7"/>
            <p:cNvSpPr/>
            <p:nvPr/>
          </p:nvSpPr>
          <p:spPr>
            <a:xfrm>
              <a:off x="7202675" y="865125"/>
              <a:ext cx="12575" cy="16000"/>
            </a:xfrm>
            <a:custGeom>
              <a:avLst/>
              <a:gdLst/>
              <a:ahLst/>
              <a:cxnLst/>
              <a:rect l="l" t="t" r="r" b="b"/>
              <a:pathLst>
                <a:path w="503" h="640" extrusionOk="0">
                  <a:moveTo>
                    <a:pt x="24" y="1"/>
                  </a:moveTo>
                  <a:cubicBezTo>
                    <a:pt x="1" y="23"/>
                    <a:pt x="1" y="69"/>
                    <a:pt x="1" y="69"/>
                  </a:cubicBezTo>
                  <a:cubicBezTo>
                    <a:pt x="138" y="252"/>
                    <a:pt x="275" y="434"/>
                    <a:pt x="412" y="617"/>
                  </a:cubicBezTo>
                  <a:cubicBezTo>
                    <a:pt x="435" y="640"/>
                    <a:pt x="457" y="640"/>
                    <a:pt x="480" y="640"/>
                  </a:cubicBezTo>
                  <a:cubicBezTo>
                    <a:pt x="503" y="617"/>
                    <a:pt x="503" y="594"/>
                    <a:pt x="480" y="571"/>
                  </a:cubicBezTo>
                  <a:cubicBezTo>
                    <a:pt x="343" y="389"/>
                    <a:pt x="206" y="206"/>
                    <a:pt x="92" y="23"/>
                  </a:cubicBezTo>
                  <a:cubicBezTo>
                    <a:pt x="69" y="1"/>
                    <a:pt x="69" y="1"/>
                    <a:pt x="47"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6" name="Google Shape;1426;p7"/>
            <p:cNvSpPr/>
            <p:nvPr/>
          </p:nvSpPr>
          <p:spPr>
            <a:xfrm>
              <a:off x="7202675" y="865125"/>
              <a:ext cx="14300" cy="19675"/>
            </a:xfrm>
            <a:custGeom>
              <a:avLst/>
              <a:gdLst/>
              <a:ahLst/>
              <a:cxnLst/>
              <a:rect l="l" t="t" r="r" b="b"/>
              <a:pathLst>
                <a:path w="572" h="787" extrusionOk="0">
                  <a:moveTo>
                    <a:pt x="47" y="1"/>
                  </a:moveTo>
                  <a:cubicBezTo>
                    <a:pt x="47" y="1"/>
                    <a:pt x="24" y="23"/>
                    <a:pt x="24" y="23"/>
                  </a:cubicBezTo>
                  <a:cubicBezTo>
                    <a:pt x="1" y="46"/>
                    <a:pt x="1" y="69"/>
                    <a:pt x="24" y="92"/>
                  </a:cubicBezTo>
                  <a:cubicBezTo>
                    <a:pt x="115" y="229"/>
                    <a:pt x="229" y="366"/>
                    <a:pt x="320" y="503"/>
                  </a:cubicBezTo>
                  <a:cubicBezTo>
                    <a:pt x="366" y="594"/>
                    <a:pt x="412" y="685"/>
                    <a:pt x="457" y="754"/>
                  </a:cubicBezTo>
                  <a:cubicBezTo>
                    <a:pt x="474" y="770"/>
                    <a:pt x="490" y="786"/>
                    <a:pt x="506" y="786"/>
                  </a:cubicBezTo>
                  <a:cubicBezTo>
                    <a:pt x="512" y="786"/>
                    <a:pt x="519" y="783"/>
                    <a:pt x="526" y="777"/>
                  </a:cubicBezTo>
                  <a:cubicBezTo>
                    <a:pt x="549" y="777"/>
                    <a:pt x="572" y="754"/>
                    <a:pt x="549" y="731"/>
                  </a:cubicBezTo>
                  <a:cubicBezTo>
                    <a:pt x="480" y="617"/>
                    <a:pt x="412" y="503"/>
                    <a:pt x="343" y="389"/>
                  </a:cubicBezTo>
                  <a:cubicBezTo>
                    <a:pt x="275" y="275"/>
                    <a:pt x="183" y="138"/>
                    <a:pt x="92" y="23"/>
                  </a:cubicBezTo>
                  <a:cubicBezTo>
                    <a:pt x="69" y="23"/>
                    <a:pt x="69" y="1"/>
                    <a:pt x="47"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7" name="Google Shape;1427;p7"/>
            <p:cNvSpPr/>
            <p:nvPr/>
          </p:nvSpPr>
          <p:spPr>
            <a:xfrm>
              <a:off x="7205525" y="866850"/>
              <a:ext cx="9725" cy="13150"/>
            </a:xfrm>
            <a:custGeom>
              <a:avLst/>
              <a:gdLst/>
              <a:ahLst/>
              <a:cxnLst/>
              <a:rect l="l" t="t" r="r" b="b"/>
              <a:pathLst>
                <a:path w="389" h="526" extrusionOk="0">
                  <a:moveTo>
                    <a:pt x="24" y="0"/>
                  </a:moveTo>
                  <a:cubicBezTo>
                    <a:pt x="1" y="23"/>
                    <a:pt x="1" y="46"/>
                    <a:pt x="1" y="69"/>
                  </a:cubicBezTo>
                  <a:cubicBezTo>
                    <a:pt x="115" y="206"/>
                    <a:pt x="206" y="365"/>
                    <a:pt x="298" y="502"/>
                  </a:cubicBezTo>
                  <a:cubicBezTo>
                    <a:pt x="321" y="525"/>
                    <a:pt x="321" y="525"/>
                    <a:pt x="343" y="525"/>
                  </a:cubicBezTo>
                  <a:lnTo>
                    <a:pt x="366" y="525"/>
                  </a:lnTo>
                  <a:cubicBezTo>
                    <a:pt x="389" y="502"/>
                    <a:pt x="389" y="502"/>
                    <a:pt x="389" y="479"/>
                  </a:cubicBezTo>
                  <a:cubicBezTo>
                    <a:pt x="389" y="479"/>
                    <a:pt x="389" y="457"/>
                    <a:pt x="389" y="457"/>
                  </a:cubicBezTo>
                  <a:cubicBezTo>
                    <a:pt x="298" y="297"/>
                    <a:pt x="184" y="160"/>
                    <a:pt x="92" y="23"/>
                  </a:cubicBezTo>
                  <a:cubicBezTo>
                    <a:pt x="69" y="0"/>
                    <a:pt x="69" y="0"/>
                    <a:pt x="4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8" name="Google Shape;1428;p7"/>
            <p:cNvSpPr/>
            <p:nvPr/>
          </p:nvSpPr>
          <p:spPr>
            <a:xfrm>
              <a:off x="7202125" y="862275"/>
              <a:ext cx="13700" cy="17575"/>
            </a:xfrm>
            <a:custGeom>
              <a:avLst/>
              <a:gdLst/>
              <a:ahLst/>
              <a:cxnLst/>
              <a:rect l="l" t="t" r="r" b="b"/>
              <a:pathLst>
                <a:path w="548" h="703" extrusionOk="0">
                  <a:moveTo>
                    <a:pt x="46" y="0"/>
                  </a:moveTo>
                  <a:cubicBezTo>
                    <a:pt x="23" y="0"/>
                    <a:pt x="23" y="0"/>
                    <a:pt x="23" y="23"/>
                  </a:cubicBezTo>
                  <a:cubicBezTo>
                    <a:pt x="0" y="23"/>
                    <a:pt x="0" y="23"/>
                    <a:pt x="0" y="46"/>
                  </a:cubicBezTo>
                  <a:cubicBezTo>
                    <a:pt x="0" y="46"/>
                    <a:pt x="0" y="69"/>
                    <a:pt x="0" y="92"/>
                  </a:cubicBezTo>
                  <a:cubicBezTo>
                    <a:pt x="91" y="183"/>
                    <a:pt x="183" y="274"/>
                    <a:pt x="251" y="366"/>
                  </a:cubicBezTo>
                  <a:cubicBezTo>
                    <a:pt x="342" y="457"/>
                    <a:pt x="411" y="571"/>
                    <a:pt x="479" y="685"/>
                  </a:cubicBezTo>
                  <a:cubicBezTo>
                    <a:pt x="479" y="697"/>
                    <a:pt x="491" y="702"/>
                    <a:pt x="505" y="702"/>
                  </a:cubicBezTo>
                  <a:cubicBezTo>
                    <a:pt x="519" y="702"/>
                    <a:pt x="536" y="697"/>
                    <a:pt x="548" y="685"/>
                  </a:cubicBezTo>
                  <a:cubicBezTo>
                    <a:pt x="548" y="685"/>
                    <a:pt x="548" y="662"/>
                    <a:pt x="548" y="662"/>
                  </a:cubicBezTo>
                  <a:cubicBezTo>
                    <a:pt x="548" y="640"/>
                    <a:pt x="548" y="640"/>
                    <a:pt x="548" y="617"/>
                  </a:cubicBezTo>
                  <a:cubicBezTo>
                    <a:pt x="479" y="525"/>
                    <a:pt x="411" y="411"/>
                    <a:pt x="342" y="320"/>
                  </a:cubicBezTo>
                  <a:cubicBezTo>
                    <a:pt x="251" y="206"/>
                    <a:pt x="160" y="115"/>
                    <a:pt x="91" y="23"/>
                  </a:cubicBezTo>
                  <a:cubicBezTo>
                    <a:pt x="69" y="23"/>
                    <a:pt x="69" y="0"/>
                    <a:pt x="46"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9" name="Google Shape;1429;p7"/>
            <p:cNvSpPr/>
            <p:nvPr/>
          </p:nvSpPr>
          <p:spPr>
            <a:xfrm>
              <a:off x="7196975" y="857700"/>
              <a:ext cx="17150" cy="20000"/>
            </a:xfrm>
            <a:custGeom>
              <a:avLst/>
              <a:gdLst/>
              <a:ahLst/>
              <a:cxnLst/>
              <a:rect l="l" t="t" r="r" b="b"/>
              <a:pathLst>
                <a:path w="686" h="800" extrusionOk="0">
                  <a:moveTo>
                    <a:pt x="46" y="1"/>
                  </a:moveTo>
                  <a:cubicBezTo>
                    <a:pt x="46" y="1"/>
                    <a:pt x="23" y="1"/>
                    <a:pt x="23" y="24"/>
                  </a:cubicBezTo>
                  <a:cubicBezTo>
                    <a:pt x="1" y="47"/>
                    <a:pt x="1" y="69"/>
                    <a:pt x="23" y="92"/>
                  </a:cubicBezTo>
                  <a:cubicBezTo>
                    <a:pt x="69" y="115"/>
                    <a:pt x="92" y="138"/>
                    <a:pt x="115" y="161"/>
                  </a:cubicBezTo>
                  <a:cubicBezTo>
                    <a:pt x="160" y="206"/>
                    <a:pt x="206" y="229"/>
                    <a:pt x="229" y="275"/>
                  </a:cubicBezTo>
                  <a:cubicBezTo>
                    <a:pt x="297" y="343"/>
                    <a:pt x="343" y="412"/>
                    <a:pt x="411" y="480"/>
                  </a:cubicBezTo>
                  <a:cubicBezTo>
                    <a:pt x="457" y="549"/>
                    <a:pt x="503" y="617"/>
                    <a:pt x="548" y="686"/>
                  </a:cubicBezTo>
                  <a:cubicBezTo>
                    <a:pt x="548" y="708"/>
                    <a:pt x="571" y="731"/>
                    <a:pt x="594" y="754"/>
                  </a:cubicBezTo>
                  <a:cubicBezTo>
                    <a:pt x="594" y="777"/>
                    <a:pt x="594" y="777"/>
                    <a:pt x="617" y="800"/>
                  </a:cubicBezTo>
                  <a:lnTo>
                    <a:pt x="663" y="800"/>
                  </a:lnTo>
                  <a:cubicBezTo>
                    <a:pt x="685" y="777"/>
                    <a:pt x="685" y="754"/>
                    <a:pt x="685" y="731"/>
                  </a:cubicBezTo>
                  <a:cubicBezTo>
                    <a:pt x="640" y="663"/>
                    <a:pt x="617" y="617"/>
                    <a:pt x="571" y="549"/>
                  </a:cubicBezTo>
                  <a:cubicBezTo>
                    <a:pt x="526" y="480"/>
                    <a:pt x="480" y="412"/>
                    <a:pt x="434" y="343"/>
                  </a:cubicBezTo>
                  <a:cubicBezTo>
                    <a:pt x="320" y="206"/>
                    <a:pt x="206" y="115"/>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0" name="Google Shape;1430;p7"/>
            <p:cNvSpPr/>
            <p:nvPr/>
          </p:nvSpPr>
          <p:spPr>
            <a:xfrm>
              <a:off x="7191275" y="853150"/>
              <a:ext cx="22275" cy="23425"/>
            </a:xfrm>
            <a:custGeom>
              <a:avLst/>
              <a:gdLst/>
              <a:ahLst/>
              <a:cxnLst/>
              <a:rect l="l" t="t" r="r" b="b"/>
              <a:pathLst>
                <a:path w="891" h="937" extrusionOk="0">
                  <a:moveTo>
                    <a:pt x="69" y="0"/>
                  </a:moveTo>
                  <a:cubicBezTo>
                    <a:pt x="46" y="0"/>
                    <a:pt x="46" y="0"/>
                    <a:pt x="23" y="23"/>
                  </a:cubicBezTo>
                  <a:cubicBezTo>
                    <a:pt x="0" y="46"/>
                    <a:pt x="23" y="69"/>
                    <a:pt x="46" y="92"/>
                  </a:cubicBezTo>
                  <a:cubicBezTo>
                    <a:pt x="183" y="206"/>
                    <a:pt x="343" y="320"/>
                    <a:pt x="457" y="434"/>
                  </a:cubicBezTo>
                  <a:cubicBezTo>
                    <a:pt x="525" y="502"/>
                    <a:pt x="571" y="548"/>
                    <a:pt x="617" y="617"/>
                  </a:cubicBezTo>
                  <a:cubicBezTo>
                    <a:pt x="685" y="685"/>
                    <a:pt x="731" y="776"/>
                    <a:pt x="776" y="845"/>
                  </a:cubicBezTo>
                  <a:cubicBezTo>
                    <a:pt x="776" y="868"/>
                    <a:pt x="799" y="890"/>
                    <a:pt x="799" y="890"/>
                  </a:cubicBezTo>
                  <a:cubicBezTo>
                    <a:pt x="799" y="913"/>
                    <a:pt x="822" y="913"/>
                    <a:pt x="822" y="936"/>
                  </a:cubicBezTo>
                  <a:lnTo>
                    <a:pt x="868" y="936"/>
                  </a:lnTo>
                  <a:cubicBezTo>
                    <a:pt x="868" y="913"/>
                    <a:pt x="891" y="913"/>
                    <a:pt x="891" y="890"/>
                  </a:cubicBezTo>
                  <a:cubicBezTo>
                    <a:pt x="891" y="890"/>
                    <a:pt x="891" y="868"/>
                    <a:pt x="891" y="868"/>
                  </a:cubicBezTo>
                  <a:cubicBezTo>
                    <a:pt x="845" y="776"/>
                    <a:pt x="799" y="708"/>
                    <a:pt x="754" y="639"/>
                  </a:cubicBezTo>
                  <a:cubicBezTo>
                    <a:pt x="708" y="548"/>
                    <a:pt x="639" y="480"/>
                    <a:pt x="548" y="388"/>
                  </a:cubicBezTo>
                  <a:cubicBezTo>
                    <a:pt x="411" y="251"/>
                    <a:pt x="251" y="137"/>
                    <a:pt x="92"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1" name="Google Shape;1431;p7"/>
            <p:cNvSpPr/>
            <p:nvPr/>
          </p:nvSpPr>
          <p:spPr>
            <a:xfrm>
              <a:off x="6602375" y="1331900"/>
              <a:ext cx="29700" cy="33375"/>
            </a:xfrm>
            <a:custGeom>
              <a:avLst/>
              <a:gdLst/>
              <a:ahLst/>
              <a:cxnLst/>
              <a:rect l="l" t="t" r="r" b="b"/>
              <a:pathLst>
                <a:path w="1188" h="1335" extrusionOk="0">
                  <a:moveTo>
                    <a:pt x="92" y="1"/>
                  </a:moveTo>
                  <a:cubicBezTo>
                    <a:pt x="23" y="23"/>
                    <a:pt x="1" y="69"/>
                    <a:pt x="23" y="115"/>
                  </a:cubicBezTo>
                  <a:cubicBezTo>
                    <a:pt x="160" y="640"/>
                    <a:pt x="526" y="1119"/>
                    <a:pt x="1028" y="1325"/>
                  </a:cubicBezTo>
                  <a:cubicBezTo>
                    <a:pt x="1043" y="1325"/>
                    <a:pt x="1058" y="1335"/>
                    <a:pt x="1073" y="1335"/>
                  </a:cubicBezTo>
                  <a:cubicBezTo>
                    <a:pt x="1081" y="1335"/>
                    <a:pt x="1089" y="1332"/>
                    <a:pt x="1096" y="1325"/>
                  </a:cubicBezTo>
                  <a:cubicBezTo>
                    <a:pt x="1119" y="1325"/>
                    <a:pt x="1142" y="1302"/>
                    <a:pt x="1165" y="1279"/>
                  </a:cubicBezTo>
                  <a:cubicBezTo>
                    <a:pt x="1188" y="1256"/>
                    <a:pt x="1188" y="1233"/>
                    <a:pt x="1165" y="1210"/>
                  </a:cubicBezTo>
                  <a:cubicBezTo>
                    <a:pt x="1165" y="1188"/>
                    <a:pt x="1142" y="1165"/>
                    <a:pt x="1119" y="1142"/>
                  </a:cubicBezTo>
                  <a:cubicBezTo>
                    <a:pt x="1005" y="1096"/>
                    <a:pt x="914" y="1051"/>
                    <a:pt x="822" y="982"/>
                  </a:cubicBezTo>
                  <a:cubicBezTo>
                    <a:pt x="708" y="891"/>
                    <a:pt x="594" y="800"/>
                    <a:pt x="526" y="685"/>
                  </a:cubicBezTo>
                  <a:cubicBezTo>
                    <a:pt x="434" y="571"/>
                    <a:pt x="343" y="434"/>
                    <a:pt x="275" y="320"/>
                  </a:cubicBezTo>
                  <a:cubicBezTo>
                    <a:pt x="252" y="229"/>
                    <a:pt x="229" y="160"/>
                    <a:pt x="206" y="69"/>
                  </a:cubicBezTo>
                  <a:cubicBezTo>
                    <a:pt x="183" y="23"/>
                    <a:pt x="160"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2" name="Google Shape;1432;p7"/>
            <p:cNvSpPr/>
            <p:nvPr/>
          </p:nvSpPr>
          <p:spPr>
            <a:xfrm>
              <a:off x="6905950" y="966700"/>
              <a:ext cx="143250" cy="172725"/>
            </a:xfrm>
            <a:custGeom>
              <a:avLst/>
              <a:gdLst/>
              <a:ahLst/>
              <a:cxnLst/>
              <a:rect l="l" t="t" r="r" b="b"/>
              <a:pathLst>
                <a:path w="5730" h="6909" extrusionOk="0">
                  <a:moveTo>
                    <a:pt x="69" y="1"/>
                  </a:moveTo>
                  <a:cubicBezTo>
                    <a:pt x="69" y="23"/>
                    <a:pt x="46" y="23"/>
                    <a:pt x="24" y="46"/>
                  </a:cubicBezTo>
                  <a:cubicBezTo>
                    <a:pt x="1" y="69"/>
                    <a:pt x="1" y="115"/>
                    <a:pt x="24" y="137"/>
                  </a:cubicBezTo>
                  <a:cubicBezTo>
                    <a:pt x="92" y="274"/>
                    <a:pt x="183" y="389"/>
                    <a:pt x="252" y="525"/>
                  </a:cubicBezTo>
                  <a:cubicBezTo>
                    <a:pt x="252" y="525"/>
                    <a:pt x="252" y="525"/>
                    <a:pt x="252" y="548"/>
                  </a:cubicBezTo>
                  <a:lnTo>
                    <a:pt x="275" y="548"/>
                  </a:lnTo>
                  <a:cubicBezTo>
                    <a:pt x="275" y="548"/>
                    <a:pt x="275" y="571"/>
                    <a:pt x="275" y="571"/>
                  </a:cubicBezTo>
                  <a:cubicBezTo>
                    <a:pt x="297" y="571"/>
                    <a:pt x="297" y="594"/>
                    <a:pt x="297" y="594"/>
                  </a:cubicBezTo>
                  <a:cubicBezTo>
                    <a:pt x="297" y="617"/>
                    <a:pt x="320" y="617"/>
                    <a:pt x="320" y="640"/>
                  </a:cubicBezTo>
                  <a:cubicBezTo>
                    <a:pt x="412" y="754"/>
                    <a:pt x="480" y="891"/>
                    <a:pt x="549" y="1005"/>
                  </a:cubicBezTo>
                  <a:cubicBezTo>
                    <a:pt x="571" y="1028"/>
                    <a:pt x="571" y="1050"/>
                    <a:pt x="594" y="1050"/>
                  </a:cubicBezTo>
                  <a:cubicBezTo>
                    <a:pt x="594" y="1073"/>
                    <a:pt x="617" y="1096"/>
                    <a:pt x="640" y="1119"/>
                  </a:cubicBezTo>
                  <a:lnTo>
                    <a:pt x="663" y="1165"/>
                  </a:lnTo>
                  <a:cubicBezTo>
                    <a:pt x="663" y="1165"/>
                    <a:pt x="663" y="1165"/>
                    <a:pt x="663" y="1187"/>
                  </a:cubicBezTo>
                  <a:cubicBezTo>
                    <a:pt x="754" y="1302"/>
                    <a:pt x="845" y="1438"/>
                    <a:pt x="937" y="1575"/>
                  </a:cubicBezTo>
                  <a:cubicBezTo>
                    <a:pt x="959" y="1598"/>
                    <a:pt x="982" y="1644"/>
                    <a:pt x="1005" y="1667"/>
                  </a:cubicBezTo>
                  <a:cubicBezTo>
                    <a:pt x="1005" y="1667"/>
                    <a:pt x="1028" y="1690"/>
                    <a:pt x="1028" y="1712"/>
                  </a:cubicBezTo>
                  <a:cubicBezTo>
                    <a:pt x="1051" y="1735"/>
                    <a:pt x="1074" y="1758"/>
                    <a:pt x="1074" y="1781"/>
                  </a:cubicBezTo>
                  <a:cubicBezTo>
                    <a:pt x="1074" y="1781"/>
                    <a:pt x="1096" y="1804"/>
                    <a:pt x="1096" y="1804"/>
                  </a:cubicBezTo>
                  <a:cubicBezTo>
                    <a:pt x="1598" y="2534"/>
                    <a:pt x="2146" y="3265"/>
                    <a:pt x="2740" y="3949"/>
                  </a:cubicBezTo>
                  <a:lnTo>
                    <a:pt x="2740" y="3972"/>
                  </a:lnTo>
                  <a:cubicBezTo>
                    <a:pt x="3105" y="4383"/>
                    <a:pt x="3470" y="4794"/>
                    <a:pt x="3835" y="5205"/>
                  </a:cubicBezTo>
                  <a:cubicBezTo>
                    <a:pt x="3835" y="5205"/>
                    <a:pt x="3858" y="5227"/>
                    <a:pt x="3858" y="5227"/>
                  </a:cubicBezTo>
                  <a:cubicBezTo>
                    <a:pt x="3972" y="5364"/>
                    <a:pt x="4109" y="5479"/>
                    <a:pt x="4223" y="5616"/>
                  </a:cubicBezTo>
                  <a:cubicBezTo>
                    <a:pt x="4383" y="5775"/>
                    <a:pt x="4543" y="5935"/>
                    <a:pt x="4703" y="6095"/>
                  </a:cubicBezTo>
                  <a:cubicBezTo>
                    <a:pt x="4726" y="6118"/>
                    <a:pt x="4726" y="6118"/>
                    <a:pt x="4726" y="6118"/>
                  </a:cubicBezTo>
                  <a:cubicBezTo>
                    <a:pt x="4748" y="6140"/>
                    <a:pt x="4748" y="6140"/>
                    <a:pt x="4771" y="6163"/>
                  </a:cubicBezTo>
                  <a:cubicBezTo>
                    <a:pt x="4771" y="6163"/>
                    <a:pt x="4771" y="6163"/>
                    <a:pt x="4794" y="6186"/>
                  </a:cubicBezTo>
                  <a:cubicBezTo>
                    <a:pt x="4794" y="6186"/>
                    <a:pt x="4794" y="6186"/>
                    <a:pt x="4817" y="6209"/>
                  </a:cubicBezTo>
                  <a:lnTo>
                    <a:pt x="4840" y="6232"/>
                  </a:lnTo>
                  <a:cubicBezTo>
                    <a:pt x="4931" y="6323"/>
                    <a:pt x="5045" y="6414"/>
                    <a:pt x="5136" y="6506"/>
                  </a:cubicBezTo>
                  <a:cubicBezTo>
                    <a:pt x="5136" y="6506"/>
                    <a:pt x="5136" y="6506"/>
                    <a:pt x="5136" y="6529"/>
                  </a:cubicBezTo>
                  <a:lnTo>
                    <a:pt x="5159" y="6529"/>
                  </a:lnTo>
                  <a:cubicBezTo>
                    <a:pt x="5182" y="6551"/>
                    <a:pt x="5182" y="6551"/>
                    <a:pt x="5205" y="6574"/>
                  </a:cubicBezTo>
                  <a:cubicBezTo>
                    <a:pt x="5205" y="6574"/>
                    <a:pt x="5228" y="6597"/>
                    <a:pt x="5228" y="6597"/>
                  </a:cubicBezTo>
                  <a:cubicBezTo>
                    <a:pt x="5251" y="6620"/>
                    <a:pt x="5251" y="6620"/>
                    <a:pt x="5273" y="6643"/>
                  </a:cubicBezTo>
                  <a:cubicBezTo>
                    <a:pt x="5365" y="6734"/>
                    <a:pt x="5456" y="6802"/>
                    <a:pt x="5547" y="6894"/>
                  </a:cubicBezTo>
                  <a:cubicBezTo>
                    <a:pt x="5566" y="6903"/>
                    <a:pt x="5589" y="6909"/>
                    <a:pt x="5611" y="6909"/>
                  </a:cubicBezTo>
                  <a:cubicBezTo>
                    <a:pt x="5642" y="6909"/>
                    <a:pt x="5671" y="6898"/>
                    <a:pt x="5684" y="6871"/>
                  </a:cubicBezTo>
                  <a:cubicBezTo>
                    <a:pt x="5730" y="6848"/>
                    <a:pt x="5707" y="6780"/>
                    <a:pt x="5684" y="6734"/>
                  </a:cubicBezTo>
                  <a:cubicBezTo>
                    <a:pt x="5593" y="6665"/>
                    <a:pt x="5502" y="6574"/>
                    <a:pt x="5410" y="6483"/>
                  </a:cubicBezTo>
                  <a:cubicBezTo>
                    <a:pt x="5387" y="6483"/>
                    <a:pt x="5387" y="6483"/>
                    <a:pt x="5365" y="6460"/>
                  </a:cubicBezTo>
                  <a:lnTo>
                    <a:pt x="5296" y="6414"/>
                  </a:lnTo>
                  <a:lnTo>
                    <a:pt x="5273" y="6392"/>
                  </a:lnTo>
                  <a:cubicBezTo>
                    <a:pt x="5273" y="6369"/>
                    <a:pt x="5273" y="6369"/>
                    <a:pt x="5251" y="6369"/>
                  </a:cubicBezTo>
                  <a:cubicBezTo>
                    <a:pt x="5159" y="6255"/>
                    <a:pt x="5045" y="6163"/>
                    <a:pt x="4931" y="6049"/>
                  </a:cubicBezTo>
                  <a:cubicBezTo>
                    <a:pt x="4931" y="6049"/>
                    <a:pt x="4908" y="6026"/>
                    <a:pt x="4908" y="6026"/>
                  </a:cubicBezTo>
                  <a:cubicBezTo>
                    <a:pt x="4885" y="6004"/>
                    <a:pt x="4863" y="5981"/>
                    <a:pt x="4840" y="5958"/>
                  </a:cubicBezTo>
                  <a:cubicBezTo>
                    <a:pt x="4680" y="5798"/>
                    <a:pt x="4520" y="5638"/>
                    <a:pt x="4360" y="5479"/>
                  </a:cubicBezTo>
                  <a:cubicBezTo>
                    <a:pt x="4223" y="5342"/>
                    <a:pt x="4109" y="5205"/>
                    <a:pt x="3995" y="5091"/>
                  </a:cubicBezTo>
                  <a:lnTo>
                    <a:pt x="3972" y="5068"/>
                  </a:lnTo>
                  <a:cubicBezTo>
                    <a:pt x="3835" y="4908"/>
                    <a:pt x="3676" y="4748"/>
                    <a:pt x="3539" y="4588"/>
                  </a:cubicBezTo>
                  <a:lnTo>
                    <a:pt x="3539" y="4588"/>
                  </a:lnTo>
                  <a:cubicBezTo>
                    <a:pt x="3539" y="4588"/>
                    <a:pt x="3561" y="4611"/>
                    <a:pt x="3561" y="4611"/>
                  </a:cubicBezTo>
                  <a:cubicBezTo>
                    <a:pt x="3333" y="4360"/>
                    <a:pt x="3105" y="4109"/>
                    <a:pt x="2900" y="3835"/>
                  </a:cubicBezTo>
                  <a:lnTo>
                    <a:pt x="2877" y="3835"/>
                  </a:lnTo>
                  <a:cubicBezTo>
                    <a:pt x="2306" y="3128"/>
                    <a:pt x="1758" y="2397"/>
                    <a:pt x="1233" y="1644"/>
                  </a:cubicBezTo>
                  <a:lnTo>
                    <a:pt x="1210" y="1621"/>
                  </a:lnTo>
                  <a:cubicBezTo>
                    <a:pt x="1188" y="1598"/>
                    <a:pt x="1165" y="1575"/>
                    <a:pt x="1165" y="1553"/>
                  </a:cubicBezTo>
                  <a:cubicBezTo>
                    <a:pt x="1142" y="1530"/>
                    <a:pt x="1119" y="1507"/>
                    <a:pt x="1119" y="1484"/>
                  </a:cubicBezTo>
                  <a:cubicBezTo>
                    <a:pt x="1028" y="1347"/>
                    <a:pt x="914" y="1210"/>
                    <a:pt x="822" y="1073"/>
                  </a:cubicBezTo>
                  <a:cubicBezTo>
                    <a:pt x="822" y="1073"/>
                    <a:pt x="822" y="1073"/>
                    <a:pt x="822" y="1050"/>
                  </a:cubicBezTo>
                  <a:cubicBezTo>
                    <a:pt x="822" y="1050"/>
                    <a:pt x="800" y="1028"/>
                    <a:pt x="800" y="1028"/>
                  </a:cubicBezTo>
                  <a:cubicBezTo>
                    <a:pt x="777" y="1005"/>
                    <a:pt x="777" y="982"/>
                    <a:pt x="754" y="959"/>
                  </a:cubicBezTo>
                  <a:cubicBezTo>
                    <a:pt x="754" y="959"/>
                    <a:pt x="754" y="959"/>
                    <a:pt x="754" y="936"/>
                  </a:cubicBezTo>
                  <a:cubicBezTo>
                    <a:pt x="663" y="799"/>
                    <a:pt x="549" y="640"/>
                    <a:pt x="457" y="503"/>
                  </a:cubicBezTo>
                  <a:cubicBezTo>
                    <a:pt x="457" y="480"/>
                    <a:pt x="457" y="480"/>
                    <a:pt x="457" y="480"/>
                  </a:cubicBezTo>
                  <a:cubicBezTo>
                    <a:pt x="434" y="457"/>
                    <a:pt x="412" y="411"/>
                    <a:pt x="389" y="389"/>
                  </a:cubicBezTo>
                  <a:cubicBezTo>
                    <a:pt x="389" y="366"/>
                    <a:pt x="389" y="366"/>
                    <a:pt x="389" y="366"/>
                  </a:cubicBezTo>
                  <a:cubicBezTo>
                    <a:pt x="320" y="274"/>
                    <a:pt x="252" y="160"/>
                    <a:pt x="183" y="46"/>
                  </a:cubicBezTo>
                  <a:cubicBezTo>
                    <a:pt x="160" y="1"/>
                    <a:pt x="138"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3" name="Google Shape;1433;p7"/>
            <p:cNvSpPr/>
            <p:nvPr/>
          </p:nvSpPr>
          <p:spPr>
            <a:xfrm>
              <a:off x="6872850" y="998075"/>
              <a:ext cx="138700" cy="168650"/>
            </a:xfrm>
            <a:custGeom>
              <a:avLst/>
              <a:gdLst/>
              <a:ahLst/>
              <a:cxnLst/>
              <a:rect l="l" t="t" r="r" b="b"/>
              <a:pathLst>
                <a:path w="5548" h="6746" extrusionOk="0">
                  <a:moveTo>
                    <a:pt x="115" y="1"/>
                  </a:moveTo>
                  <a:cubicBezTo>
                    <a:pt x="92" y="1"/>
                    <a:pt x="69" y="1"/>
                    <a:pt x="46" y="24"/>
                  </a:cubicBezTo>
                  <a:cubicBezTo>
                    <a:pt x="1" y="47"/>
                    <a:pt x="1" y="115"/>
                    <a:pt x="24" y="161"/>
                  </a:cubicBezTo>
                  <a:cubicBezTo>
                    <a:pt x="92" y="275"/>
                    <a:pt x="161" y="366"/>
                    <a:pt x="229" y="480"/>
                  </a:cubicBezTo>
                  <a:cubicBezTo>
                    <a:pt x="252" y="526"/>
                    <a:pt x="275" y="549"/>
                    <a:pt x="298" y="594"/>
                  </a:cubicBezTo>
                  <a:cubicBezTo>
                    <a:pt x="366" y="708"/>
                    <a:pt x="435" y="823"/>
                    <a:pt x="526" y="960"/>
                  </a:cubicBezTo>
                  <a:cubicBezTo>
                    <a:pt x="526" y="960"/>
                    <a:pt x="549" y="982"/>
                    <a:pt x="549" y="1005"/>
                  </a:cubicBezTo>
                  <a:cubicBezTo>
                    <a:pt x="571" y="1051"/>
                    <a:pt x="617" y="1074"/>
                    <a:pt x="640" y="1119"/>
                  </a:cubicBezTo>
                  <a:lnTo>
                    <a:pt x="640" y="1142"/>
                  </a:lnTo>
                  <a:cubicBezTo>
                    <a:pt x="663" y="1142"/>
                    <a:pt x="663" y="1165"/>
                    <a:pt x="663" y="1165"/>
                  </a:cubicBezTo>
                  <a:cubicBezTo>
                    <a:pt x="731" y="1279"/>
                    <a:pt x="823" y="1416"/>
                    <a:pt x="914" y="1530"/>
                  </a:cubicBezTo>
                  <a:cubicBezTo>
                    <a:pt x="914" y="1553"/>
                    <a:pt x="914" y="1553"/>
                    <a:pt x="937" y="1553"/>
                  </a:cubicBezTo>
                  <a:lnTo>
                    <a:pt x="960" y="1599"/>
                  </a:lnTo>
                  <a:cubicBezTo>
                    <a:pt x="960" y="1599"/>
                    <a:pt x="960" y="1599"/>
                    <a:pt x="960" y="1621"/>
                  </a:cubicBezTo>
                  <a:cubicBezTo>
                    <a:pt x="982" y="1644"/>
                    <a:pt x="1005" y="1690"/>
                    <a:pt x="1028" y="1713"/>
                  </a:cubicBezTo>
                  <a:cubicBezTo>
                    <a:pt x="1028" y="1713"/>
                    <a:pt x="1051" y="1713"/>
                    <a:pt x="1051" y="1736"/>
                  </a:cubicBezTo>
                  <a:cubicBezTo>
                    <a:pt x="1051" y="1736"/>
                    <a:pt x="1051" y="1736"/>
                    <a:pt x="1051" y="1758"/>
                  </a:cubicBezTo>
                  <a:lnTo>
                    <a:pt x="1074" y="1758"/>
                  </a:lnTo>
                  <a:cubicBezTo>
                    <a:pt x="1165" y="1895"/>
                    <a:pt x="1256" y="2032"/>
                    <a:pt x="1370" y="2192"/>
                  </a:cubicBezTo>
                  <a:cubicBezTo>
                    <a:pt x="1370" y="2192"/>
                    <a:pt x="1370" y="2215"/>
                    <a:pt x="1393" y="2215"/>
                  </a:cubicBezTo>
                  <a:cubicBezTo>
                    <a:pt x="1393" y="2238"/>
                    <a:pt x="1416" y="2261"/>
                    <a:pt x="1439" y="2283"/>
                  </a:cubicBezTo>
                  <a:cubicBezTo>
                    <a:pt x="1439" y="2283"/>
                    <a:pt x="1439" y="2306"/>
                    <a:pt x="1439" y="2306"/>
                  </a:cubicBezTo>
                  <a:cubicBezTo>
                    <a:pt x="1553" y="2443"/>
                    <a:pt x="1667" y="2603"/>
                    <a:pt x="1804" y="2763"/>
                  </a:cubicBezTo>
                  <a:cubicBezTo>
                    <a:pt x="1873" y="2854"/>
                    <a:pt x="1918" y="2923"/>
                    <a:pt x="1987" y="3014"/>
                  </a:cubicBezTo>
                  <a:cubicBezTo>
                    <a:pt x="2032" y="3059"/>
                    <a:pt x="2055" y="3105"/>
                    <a:pt x="2078" y="3151"/>
                  </a:cubicBezTo>
                  <a:cubicBezTo>
                    <a:pt x="2101" y="3151"/>
                    <a:pt x="2101" y="3151"/>
                    <a:pt x="2101" y="3174"/>
                  </a:cubicBezTo>
                  <a:cubicBezTo>
                    <a:pt x="2146" y="3219"/>
                    <a:pt x="2192" y="3265"/>
                    <a:pt x="2215" y="3311"/>
                  </a:cubicBezTo>
                  <a:cubicBezTo>
                    <a:pt x="2238" y="3311"/>
                    <a:pt x="2238" y="3333"/>
                    <a:pt x="2238" y="3333"/>
                  </a:cubicBezTo>
                  <a:cubicBezTo>
                    <a:pt x="2238" y="3333"/>
                    <a:pt x="2261" y="3356"/>
                    <a:pt x="2261" y="3379"/>
                  </a:cubicBezTo>
                  <a:cubicBezTo>
                    <a:pt x="2283" y="3379"/>
                    <a:pt x="2283" y="3402"/>
                    <a:pt x="2306" y="3425"/>
                  </a:cubicBezTo>
                  <a:cubicBezTo>
                    <a:pt x="2329" y="3448"/>
                    <a:pt x="2352" y="3470"/>
                    <a:pt x="2375" y="3493"/>
                  </a:cubicBezTo>
                  <a:cubicBezTo>
                    <a:pt x="2489" y="3653"/>
                    <a:pt x="2626" y="3813"/>
                    <a:pt x="2740" y="3950"/>
                  </a:cubicBezTo>
                  <a:cubicBezTo>
                    <a:pt x="2900" y="4132"/>
                    <a:pt x="3037" y="4315"/>
                    <a:pt x="3196" y="4497"/>
                  </a:cubicBezTo>
                  <a:lnTo>
                    <a:pt x="3219" y="4497"/>
                  </a:lnTo>
                  <a:cubicBezTo>
                    <a:pt x="3516" y="4840"/>
                    <a:pt x="3835" y="5182"/>
                    <a:pt x="4155" y="5525"/>
                  </a:cubicBezTo>
                  <a:cubicBezTo>
                    <a:pt x="4315" y="5684"/>
                    <a:pt x="4475" y="5844"/>
                    <a:pt x="4612" y="6004"/>
                  </a:cubicBezTo>
                  <a:lnTo>
                    <a:pt x="4634" y="6004"/>
                  </a:lnTo>
                  <a:cubicBezTo>
                    <a:pt x="4657" y="6050"/>
                    <a:pt x="4680" y="6072"/>
                    <a:pt x="4726" y="6095"/>
                  </a:cubicBezTo>
                  <a:cubicBezTo>
                    <a:pt x="4749" y="6118"/>
                    <a:pt x="4749" y="6141"/>
                    <a:pt x="4771" y="6141"/>
                  </a:cubicBezTo>
                  <a:cubicBezTo>
                    <a:pt x="4885" y="6255"/>
                    <a:pt x="4977" y="6346"/>
                    <a:pt x="5091" y="6460"/>
                  </a:cubicBezTo>
                  <a:cubicBezTo>
                    <a:pt x="5114" y="6460"/>
                    <a:pt x="5114" y="6483"/>
                    <a:pt x="5137" y="6483"/>
                  </a:cubicBezTo>
                  <a:cubicBezTo>
                    <a:pt x="5159" y="6506"/>
                    <a:pt x="5182" y="6529"/>
                    <a:pt x="5182" y="6552"/>
                  </a:cubicBezTo>
                  <a:lnTo>
                    <a:pt x="5205" y="6552"/>
                  </a:lnTo>
                  <a:cubicBezTo>
                    <a:pt x="5228" y="6575"/>
                    <a:pt x="5228" y="6575"/>
                    <a:pt x="5251" y="6597"/>
                  </a:cubicBezTo>
                  <a:cubicBezTo>
                    <a:pt x="5251" y="6597"/>
                    <a:pt x="5251" y="6597"/>
                    <a:pt x="5251" y="6620"/>
                  </a:cubicBezTo>
                  <a:lnTo>
                    <a:pt x="5273" y="6620"/>
                  </a:lnTo>
                  <a:cubicBezTo>
                    <a:pt x="5296" y="6643"/>
                    <a:pt x="5296" y="6643"/>
                    <a:pt x="5296" y="6643"/>
                  </a:cubicBezTo>
                  <a:cubicBezTo>
                    <a:pt x="5296" y="6643"/>
                    <a:pt x="5296" y="6643"/>
                    <a:pt x="5319" y="6666"/>
                  </a:cubicBezTo>
                  <a:cubicBezTo>
                    <a:pt x="5342" y="6689"/>
                    <a:pt x="5365" y="6712"/>
                    <a:pt x="5388" y="6712"/>
                  </a:cubicBezTo>
                  <a:cubicBezTo>
                    <a:pt x="5399" y="6734"/>
                    <a:pt x="5422" y="6746"/>
                    <a:pt x="5448" y="6746"/>
                  </a:cubicBezTo>
                  <a:cubicBezTo>
                    <a:pt x="5473" y="6746"/>
                    <a:pt x="5502" y="6734"/>
                    <a:pt x="5525" y="6712"/>
                  </a:cubicBezTo>
                  <a:cubicBezTo>
                    <a:pt x="5547" y="6666"/>
                    <a:pt x="5547" y="6597"/>
                    <a:pt x="5502" y="6575"/>
                  </a:cubicBezTo>
                  <a:cubicBezTo>
                    <a:pt x="5479" y="6552"/>
                    <a:pt x="5479" y="6552"/>
                    <a:pt x="5456" y="6529"/>
                  </a:cubicBezTo>
                  <a:cubicBezTo>
                    <a:pt x="5456" y="6506"/>
                    <a:pt x="5433" y="6506"/>
                    <a:pt x="5433" y="6506"/>
                  </a:cubicBezTo>
                  <a:cubicBezTo>
                    <a:pt x="5433" y="6506"/>
                    <a:pt x="5410" y="6483"/>
                    <a:pt x="5410" y="6483"/>
                  </a:cubicBezTo>
                  <a:lnTo>
                    <a:pt x="5319" y="6392"/>
                  </a:lnTo>
                  <a:cubicBezTo>
                    <a:pt x="5319" y="6392"/>
                    <a:pt x="5296" y="6392"/>
                    <a:pt x="5296" y="6369"/>
                  </a:cubicBezTo>
                  <a:cubicBezTo>
                    <a:pt x="5296" y="6369"/>
                    <a:pt x="5273" y="6369"/>
                    <a:pt x="5273" y="6346"/>
                  </a:cubicBezTo>
                  <a:cubicBezTo>
                    <a:pt x="5159" y="6255"/>
                    <a:pt x="5045" y="6141"/>
                    <a:pt x="4908" y="6027"/>
                  </a:cubicBezTo>
                  <a:cubicBezTo>
                    <a:pt x="4908" y="6004"/>
                    <a:pt x="4908" y="6004"/>
                    <a:pt x="4908" y="6004"/>
                  </a:cubicBezTo>
                  <a:lnTo>
                    <a:pt x="4885" y="6004"/>
                  </a:lnTo>
                  <a:cubicBezTo>
                    <a:pt x="4885" y="6004"/>
                    <a:pt x="4885" y="6004"/>
                    <a:pt x="4885" y="5981"/>
                  </a:cubicBezTo>
                  <a:lnTo>
                    <a:pt x="4749" y="5867"/>
                  </a:lnTo>
                  <a:cubicBezTo>
                    <a:pt x="4589" y="5707"/>
                    <a:pt x="4429" y="5547"/>
                    <a:pt x="4269" y="5388"/>
                  </a:cubicBezTo>
                  <a:cubicBezTo>
                    <a:pt x="4269" y="5388"/>
                    <a:pt x="4269" y="5388"/>
                    <a:pt x="4269" y="5365"/>
                  </a:cubicBezTo>
                  <a:cubicBezTo>
                    <a:pt x="4018" y="5114"/>
                    <a:pt x="3767" y="4840"/>
                    <a:pt x="3516" y="4543"/>
                  </a:cubicBezTo>
                  <a:cubicBezTo>
                    <a:pt x="3447" y="4497"/>
                    <a:pt x="3402" y="4429"/>
                    <a:pt x="3333" y="4361"/>
                  </a:cubicBezTo>
                  <a:cubicBezTo>
                    <a:pt x="3333" y="4361"/>
                    <a:pt x="3333" y="4338"/>
                    <a:pt x="3333" y="4338"/>
                  </a:cubicBezTo>
                  <a:cubicBezTo>
                    <a:pt x="3196" y="4201"/>
                    <a:pt x="3059" y="4041"/>
                    <a:pt x="2945" y="3881"/>
                  </a:cubicBezTo>
                  <a:cubicBezTo>
                    <a:pt x="2808" y="3721"/>
                    <a:pt x="2694" y="3584"/>
                    <a:pt x="2557" y="3425"/>
                  </a:cubicBezTo>
                  <a:cubicBezTo>
                    <a:pt x="2512" y="3379"/>
                    <a:pt x="2466" y="3311"/>
                    <a:pt x="2443" y="3265"/>
                  </a:cubicBezTo>
                  <a:lnTo>
                    <a:pt x="2420" y="3265"/>
                  </a:lnTo>
                  <a:cubicBezTo>
                    <a:pt x="2420" y="3242"/>
                    <a:pt x="2398" y="3242"/>
                    <a:pt x="2398" y="3219"/>
                  </a:cubicBezTo>
                  <a:cubicBezTo>
                    <a:pt x="2352" y="3151"/>
                    <a:pt x="2306" y="3105"/>
                    <a:pt x="2261" y="3059"/>
                  </a:cubicBezTo>
                  <a:cubicBezTo>
                    <a:pt x="2261" y="3037"/>
                    <a:pt x="2261" y="3037"/>
                    <a:pt x="2238" y="3037"/>
                  </a:cubicBezTo>
                  <a:cubicBezTo>
                    <a:pt x="2215" y="2991"/>
                    <a:pt x="2192" y="2968"/>
                    <a:pt x="2169" y="2923"/>
                  </a:cubicBezTo>
                  <a:cubicBezTo>
                    <a:pt x="2101" y="2831"/>
                    <a:pt x="2032" y="2740"/>
                    <a:pt x="1964" y="2649"/>
                  </a:cubicBezTo>
                  <a:cubicBezTo>
                    <a:pt x="1850" y="2489"/>
                    <a:pt x="1713" y="2352"/>
                    <a:pt x="1599" y="2192"/>
                  </a:cubicBezTo>
                  <a:cubicBezTo>
                    <a:pt x="1599" y="2169"/>
                    <a:pt x="1599" y="2169"/>
                    <a:pt x="1576" y="2146"/>
                  </a:cubicBezTo>
                  <a:cubicBezTo>
                    <a:pt x="1576" y="2124"/>
                    <a:pt x="1553" y="2124"/>
                    <a:pt x="1553" y="2101"/>
                  </a:cubicBezTo>
                  <a:cubicBezTo>
                    <a:pt x="1530" y="2078"/>
                    <a:pt x="1530" y="2078"/>
                    <a:pt x="1530" y="2078"/>
                  </a:cubicBezTo>
                  <a:cubicBezTo>
                    <a:pt x="1416" y="1918"/>
                    <a:pt x="1325" y="1781"/>
                    <a:pt x="1211" y="1621"/>
                  </a:cubicBezTo>
                  <a:cubicBezTo>
                    <a:pt x="1211" y="1621"/>
                    <a:pt x="1188" y="1621"/>
                    <a:pt x="1188" y="1599"/>
                  </a:cubicBezTo>
                  <a:cubicBezTo>
                    <a:pt x="1165" y="1576"/>
                    <a:pt x="1165" y="1553"/>
                    <a:pt x="1142" y="1530"/>
                  </a:cubicBezTo>
                  <a:lnTo>
                    <a:pt x="1119" y="1507"/>
                  </a:lnTo>
                  <a:cubicBezTo>
                    <a:pt x="1119" y="1485"/>
                    <a:pt x="1096" y="1485"/>
                    <a:pt x="1096" y="1462"/>
                  </a:cubicBezTo>
                  <a:cubicBezTo>
                    <a:pt x="1005" y="1325"/>
                    <a:pt x="914" y="1188"/>
                    <a:pt x="823" y="1051"/>
                  </a:cubicBezTo>
                  <a:cubicBezTo>
                    <a:pt x="777" y="1005"/>
                    <a:pt x="754" y="960"/>
                    <a:pt x="731" y="891"/>
                  </a:cubicBezTo>
                  <a:cubicBezTo>
                    <a:pt x="708" y="891"/>
                    <a:pt x="686" y="868"/>
                    <a:pt x="686" y="845"/>
                  </a:cubicBezTo>
                  <a:cubicBezTo>
                    <a:pt x="594" y="708"/>
                    <a:pt x="503" y="572"/>
                    <a:pt x="435" y="435"/>
                  </a:cubicBezTo>
                  <a:cubicBezTo>
                    <a:pt x="412" y="412"/>
                    <a:pt x="389" y="389"/>
                    <a:pt x="389" y="389"/>
                  </a:cubicBezTo>
                  <a:cubicBezTo>
                    <a:pt x="389" y="389"/>
                    <a:pt x="389" y="366"/>
                    <a:pt x="389" y="366"/>
                  </a:cubicBezTo>
                  <a:cubicBezTo>
                    <a:pt x="320" y="275"/>
                    <a:pt x="252" y="161"/>
                    <a:pt x="183" y="47"/>
                  </a:cubicBezTo>
                  <a:cubicBezTo>
                    <a:pt x="161" y="24"/>
                    <a:pt x="138"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4" name="Google Shape;1434;p7"/>
            <p:cNvSpPr/>
            <p:nvPr/>
          </p:nvSpPr>
          <p:spPr>
            <a:xfrm>
              <a:off x="7005825" y="890200"/>
              <a:ext cx="31400" cy="26650"/>
            </a:xfrm>
            <a:custGeom>
              <a:avLst/>
              <a:gdLst/>
              <a:ahLst/>
              <a:cxnLst/>
              <a:rect l="l" t="t" r="r" b="b"/>
              <a:pathLst>
                <a:path w="1256" h="1066" extrusionOk="0">
                  <a:moveTo>
                    <a:pt x="413" y="0"/>
                  </a:moveTo>
                  <a:cubicBezTo>
                    <a:pt x="312" y="0"/>
                    <a:pt x="222" y="31"/>
                    <a:pt x="160" y="93"/>
                  </a:cubicBezTo>
                  <a:cubicBezTo>
                    <a:pt x="0" y="276"/>
                    <a:pt x="69" y="595"/>
                    <a:pt x="343" y="846"/>
                  </a:cubicBezTo>
                  <a:cubicBezTo>
                    <a:pt x="495" y="985"/>
                    <a:pt x="682" y="1065"/>
                    <a:pt x="841" y="1065"/>
                  </a:cubicBezTo>
                  <a:cubicBezTo>
                    <a:pt x="943" y="1065"/>
                    <a:pt x="1033" y="1032"/>
                    <a:pt x="1096" y="961"/>
                  </a:cubicBezTo>
                  <a:cubicBezTo>
                    <a:pt x="1256" y="801"/>
                    <a:pt x="1187" y="458"/>
                    <a:pt x="913" y="230"/>
                  </a:cubicBezTo>
                  <a:cubicBezTo>
                    <a:pt x="760" y="77"/>
                    <a:pt x="572" y="0"/>
                    <a:pt x="41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5" name="Google Shape;1435;p7"/>
            <p:cNvSpPr/>
            <p:nvPr/>
          </p:nvSpPr>
          <p:spPr>
            <a:xfrm>
              <a:off x="7118225" y="1022875"/>
              <a:ext cx="31425" cy="26925"/>
            </a:xfrm>
            <a:custGeom>
              <a:avLst/>
              <a:gdLst/>
              <a:ahLst/>
              <a:cxnLst/>
              <a:rect l="l" t="t" r="r" b="b"/>
              <a:pathLst>
                <a:path w="1257" h="1077" extrusionOk="0">
                  <a:moveTo>
                    <a:pt x="416" y="0"/>
                  </a:moveTo>
                  <a:cubicBezTo>
                    <a:pt x="314" y="0"/>
                    <a:pt x="223" y="33"/>
                    <a:pt x="161" y="105"/>
                  </a:cubicBezTo>
                  <a:cubicBezTo>
                    <a:pt x="1" y="287"/>
                    <a:pt x="69" y="607"/>
                    <a:pt x="343" y="858"/>
                  </a:cubicBezTo>
                  <a:cubicBezTo>
                    <a:pt x="496" y="997"/>
                    <a:pt x="682" y="1076"/>
                    <a:pt x="841" y="1076"/>
                  </a:cubicBezTo>
                  <a:cubicBezTo>
                    <a:pt x="943" y="1076"/>
                    <a:pt x="1034" y="1043"/>
                    <a:pt x="1096" y="972"/>
                  </a:cubicBezTo>
                  <a:cubicBezTo>
                    <a:pt x="1256" y="812"/>
                    <a:pt x="1165" y="470"/>
                    <a:pt x="914" y="219"/>
                  </a:cubicBezTo>
                  <a:cubicBezTo>
                    <a:pt x="761" y="80"/>
                    <a:pt x="574" y="0"/>
                    <a:pt x="416"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6" name="Google Shape;1436;p7"/>
            <p:cNvSpPr/>
            <p:nvPr/>
          </p:nvSpPr>
          <p:spPr>
            <a:xfrm>
              <a:off x="6909375" y="832600"/>
              <a:ext cx="317300" cy="304750"/>
            </a:xfrm>
            <a:custGeom>
              <a:avLst/>
              <a:gdLst/>
              <a:ahLst/>
              <a:cxnLst/>
              <a:rect l="l" t="t" r="r" b="b"/>
              <a:pathLst>
                <a:path w="12692" h="12190" extrusionOk="0">
                  <a:moveTo>
                    <a:pt x="8720" y="1"/>
                  </a:moveTo>
                  <a:cubicBezTo>
                    <a:pt x="8537" y="23"/>
                    <a:pt x="8378" y="23"/>
                    <a:pt x="8218" y="69"/>
                  </a:cubicBezTo>
                  <a:cubicBezTo>
                    <a:pt x="8058" y="92"/>
                    <a:pt x="7875" y="138"/>
                    <a:pt x="7693" y="206"/>
                  </a:cubicBezTo>
                  <a:cubicBezTo>
                    <a:pt x="7487" y="274"/>
                    <a:pt x="7328" y="320"/>
                    <a:pt x="7168" y="389"/>
                  </a:cubicBezTo>
                  <a:cubicBezTo>
                    <a:pt x="7077" y="411"/>
                    <a:pt x="7008" y="457"/>
                    <a:pt x="6917" y="480"/>
                  </a:cubicBezTo>
                  <a:cubicBezTo>
                    <a:pt x="6848" y="503"/>
                    <a:pt x="6780" y="548"/>
                    <a:pt x="6688" y="571"/>
                  </a:cubicBezTo>
                  <a:lnTo>
                    <a:pt x="6643" y="594"/>
                  </a:lnTo>
                  <a:lnTo>
                    <a:pt x="6163" y="822"/>
                  </a:lnTo>
                  <a:cubicBezTo>
                    <a:pt x="6072" y="845"/>
                    <a:pt x="6004" y="891"/>
                    <a:pt x="5935" y="936"/>
                  </a:cubicBezTo>
                  <a:cubicBezTo>
                    <a:pt x="5867" y="959"/>
                    <a:pt x="5798" y="1005"/>
                    <a:pt x="5730" y="1051"/>
                  </a:cubicBezTo>
                  <a:lnTo>
                    <a:pt x="5684" y="1051"/>
                  </a:lnTo>
                  <a:lnTo>
                    <a:pt x="5616" y="1119"/>
                  </a:lnTo>
                  <a:cubicBezTo>
                    <a:pt x="5479" y="1187"/>
                    <a:pt x="5342" y="1279"/>
                    <a:pt x="5205" y="1347"/>
                  </a:cubicBezTo>
                  <a:lnTo>
                    <a:pt x="5228" y="1347"/>
                  </a:lnTo>
                  <a:lnTo>
                    <a:pt x="5159" y="1370"/>
                  </a:lnTo>
                  <a:lnTo>
                    <a:pt x="5114" y="1393"/>
                  </a:lnTo>
                  <a:lnTo>
                    <a:pt x="5114" y="1416"/>
                  </a:lnTo>
                  <a:lnTo>
                    <a:pt x="5091" y="1416"/>
                  </a:lnTo>
                  <a:lnTo>
                    <a:pt x="5068" y="1439"/>
                  </a:lnTo>
                  <a:cubicBezTo>
                    <a:pt x="4931" y="1530"/>
                    <a:pt x="4771" y="1621"/>
                    <a:pt x="4634" y="1712"/>
                  </a:cubicBezTo>
                  <a:cubicBezTo>
                    <a:pt x="4497" y="1804"/>
                    <a:pt x="4337" y="1918"/>
                    <a:pt x="4201" y="2009"/>
                  </a:cubicBezTo>
                  <a:cubicBezTo>
                    <a:pt x="4109" y="2100"/>
                    <a:pt x="3995" y="2169"/>
                    <a:pt x="3904" y="2260"/>
                  </a:cubicBezTo>
                  <a:lnTo>
                    <a:pt x="3790" y="2329"/>
                  </a:lnTo>
                  <a:cubicBezTo>
                    <a:pt x="3653" y="2443"/>
                    <a:pt x="3516" y="2557"/>
                    <a:pt x="3356" y="2671"/>
                  </a:cubicBezTo>
                  <a:cubicBezTo>
                    <a:pt x="3219" y="2762"/>
                    <a:pt x="3105" y="2854"/>
                    <a:pt x="2968" y="2968"/>
                  </a:cubicBezTo>
                  <a:lnTo>
                    <a:pt x="2922" y="2991"/>
                  </a:lnTo>
                  <a:cubicBezTo>
                    <a:pt x="2854" y="3059"/>
                    <a:pt x="2785" y="3105"/>
                    <a:pt x="2717" y="3150"/>
                  </a:cubicBezTo>
                  <a:cubicBezTo>
                    <a:pt x="2648" y="3196"/>
                    <a:pt x="2603" y="3242"/>
                    <a:pt x="2557" y="3287"/>
                  </a:cubicBezTo>
                  <a:lnTo>
                    <a:pt x="2489" y="3333"/>
                  </a:lnTo>
                  <a:cubicBezTo>
                    <a:pt x="2443" y="3379"/>
                    <a:pt x="2374" y="3424"/>
                    <a:pt x="2329" y="3470"/>
                  </a:cubicBezTo>
                  <a:lnTo>
                    <a:pt x="2283" y="3538"/>
                  </a:lnTo>
                  <a:lnTo>
                    <a:pt x="2169" y="3607"/>
                  </a:lnTo>
                  <a:lnTo>
                    <a:pt x="2078" y="3698"/>
                  </a:lnTo>
                  <a:cubicBezTo>
                    <a:pt x="2032" y="3744"/>
                    <a:pt x="1986" y="3767"/>
                    <a:pt x="1941" y="3812"/>
                  </a:cubicBezTo>
                  <a:lnTo>
                    <a:pt x="1872" y="3881"/>
                  </a:lnTo>
                  <a:cubicBezTo>
                    <a:pt x="1804" y="3927"/>
                    <a:pt x="1735" y="3995"/>
                    <a:pt x="1667" y="4041"/>
                  </a:cubicBezTo>
                  <a:cubicBezTo>
                    <a:pt x="1598" y="4086"/>
                    <a:pt x="1530" y="4155"/>
                    <a:pt x="1461" y="4200"/>
                  </a:cubicBezTo>
                  <a:cubicBezTo>
                    <a:pt x="1393" y="4246"/>
                    <a:pt x="1325" y="4315"/>
                    <a:pt x="1256" y="4360"/>
                  </a:cubicBezTo>
                  <a:cubicBezTo>
                    <a:pt x="1142" y="4451"/>
                    <a:pt x="1051" y="4543"/>
                    <a:pt x="959" y="4634"/>
                  </a:cubicBezTo>
                  <a:lnTo>
                    <a:pt x="868" y="4703"/>
                  </a:lnTo>
                  <a:cubicBezTo>
                    <a:pt x="800" y="4771"/>
                    <a:pt x="731" y="4817"/>
                    <a:pt x="663" y="4885"/>
                  </a:cubicBezTo>
                  <a:cubicBezTo>
                    <a:pt x="594" y="4931"/>
                    <a:pt x="526" y="4999"/>
                    <a:pt x="457" y="5045"/>
                  </a:cubicBezTo>
                  <a:cubicBezTo>
                    <a:pt x="366" y="5136"/>
                    <a:pt x="275" y="5205"/>
                    <a:pt x="183" y="5296"/>
                  </a:cubicBezTo>
                  <a:lnTo>
                    <a:pt x="138" y="5319"/>
                  </a:lnTo>
                  <a:lnTo>
                    <a:pt x="115" y="5319"/>
                  </a:lnTo>
                  <a:cubicBezTo>
                    <a:pt x="69" y="5342"/>
                    <a:pt x="46" y="5387"/>
                    <a:pt x="23" y="5433"/>
                  </a:cubicBezTo>
                  <a:cubicBezTo>
                    <a:pt x="1" y="5479"/>
                    <a:pt x="1" y="5524"/>
                    <a:pt x="1" y="5570"/>
                  </a:cubicBezTo>
                  <a:cubicBezTo>
                    <a:pt x="23" y="5593"/>
                    <a:pt x="23" y="5593"/>
                    <a:pt x="23" y="5616"/>
                  </a:cubicBezTo>
                  <a:cubicBezTo>
                    <a:pt x="23" y="5616"/>
                    <a:pt x="46" y="5616"/>
                    <a:pt x="69" y="5638"/>
                  </a:cubicBezTo>
                  <a:cubicBezTo>
                    <a:pt x="115" y="5707"/>
                    <a:pt x="160" y="5753"/>
                    <a:pt x="229" y="5844"/>
                  </a:cubicBezTo>
                  <a:cubicBezTo>
                    <a:pt x="252" y="5889"/>
                    <a:pt x="252" y="5912"/>
                    <a:pt x="275" y="5958"/>
                  </a:cubicBezTo>
                  <a:lnTo>
                    <a:pt x="297" y="5981"/>
                  </a:lnTo>
                  <a:lnTo>
                    <a:pt x="297" y="6004"/>
                  </a:lnTo>
                  <a:lnTo>
                    <a:pt x="343" y="6049"/>
                  </a:lnTo>
                  <a:cubicBezTo>
                    <a:pt x="366" y="6095"/>
                    <a:pt x="389" y="6141"/>
                    <a:pt x="412" y="6186"/>
                  </a:cubicBezTo>
                  <a:lnTo>
                    <a:pt x="434" y="6209"/>
                  </a:lnTo>
                  <a:lnTo>
                    <a:pt x="457" y="6255"/>
                  </a:lnTo>
                  <a:cubicBezTo>
                    <a:pt x="480" y="6323"/>
                    <a:pt x="526" y="6392"/>
                    <a:pt x="571" y="6460"/>
                  </a:cubicBezTo>
                  <a:cubicBezTo>
                    <a:pt x="617" y="6551"/>
                    <a:pt x="685" y="6620"/>
                    <a:pt x="731" y="6711"/>
                  </a:cubicBezTo>
                  <a:lnTo>
                    <a:pt x="754" y="6734"/>
                  </a:lnTo>
                  <a:cubicBezTo>
                    <a:pt x="822" y="6802"/>
                    <a:pt x="868" y="6871"/>
                    <a:pt x="914" y="6939"/>
                  </a:cubicBezTo>
                  <a:cubicBezTo>
                    <a:pt x="959" y="6985"/>
                    <a:pt x="982" y="7031"/>
                    <a:pt x="1028" y="7076"/>
                  </a:cubicBezTo>
                  <a:lnTo>
                    <a:pt x="1073" y="7168"/>
                  </a:lnTo>
                  <a:cubicBezTo>
                    <a:pt x="1096" y="7213"/>
                    <a:pt x="1142" y="7259"/>
                    <a:pt x="1165" y="7282"/>
                  </a:cubicBezTo>
                  <a:lnTo>
                    <a:pt x="1233" y="7373"/>
                  </a:lnTo>
                  <a:cubicBezTo>
                    <a:pt x="1256" y="7419"/>
                    <a:pt x="1302" y="7464"/>
                    <a:pt x="1325" y="7510"/>
                  </a:cubicBezTo>
                  <a:cubicBezTo>
                    <a:pt x="1347" y="7533"/>
                    <a:pt x="1370" y="7579"/>
                    <a:pt x="1393" y="7624"/>
                  </a:cubicBezTo>
                  <a:cubicBezTo>
                    <a:pt x="1439" y="7647"/>
                    <a:pt x="1461" y="7693"/>
                    <a:pt x="1484" y="7738"/>
                  </a:cubicBezTo>
                  <a:cubicBezTo>
                    <a:pt x="1507" y="7761"/>
                    <a:pt x="1553" y="7807"/>
                    <a:pt x="1576" y="7852"/>
                  </a:cubicBezTo>
                  <a:cubicBezTo>
                    <a:pt x="1598" y="7875"/>
                    <a:pt x="1621" y="7921"/>
                    <a:pt x="1644" y="7944"/>
                  </a:cubicBezTo>
                  <a:cubicBezTo>
                    <a:pt x="1690" y="7967"/>
                    <a:pt x="1713" y="7989"/>
                    <a:pt x="1735" y="8012"/>
                  </a:cubicBezTo>
                  <a:lnTo>
                    <a:pt x="1850" y="8172"/>
                  </a:lnTo>
                  <a:lnTo>
                    <a:pt x="1872" y="8218"/>
                  </a:lnTo>
                  <a:lnTo>
                    <a:pt x="1895" y="8263"/>
                  </a:lnTo>
                  <a:cubicBezTo>
                    <a:pt x="1986" y="8377"/>
                    <a:pt x="2055" y="8514"/>
                    <a:pt x="2146" y="8629"/>
                  </a:cubicBezTo>
                  <a:lnTo>
                    <a:pt x="2169" y="8674"/>
                  </a:lnTo>
                  <a:cubicBezTo>
                    <a:pt x="2192" y="8697"/>
                    <a:pt x="2192" y="8697"/>
                    <a:pt x="2215" y="8720"/>
                  </a:cubicBezTo>
                  <a:lnTo>
                    <a:pt x="2215" y="8697"/>
                  </a:lnTo>
                  <a:cubicBezTo>
                    <a:pt x="2238" y="8743"/>
                    <a:pt x="2260" y="8765"/>
                    <a:pt x="2283" y="8788"/>
                  </a:cubicBezTo>
                  <a:cubicBezTo>
                    <a:pt x="2306" y="8834"/>
                    <a:pt x="2329" y="8857"/>
                    <a:pt x="2352" y="8880"/>
                  </a:cubicBezTo>
                  <a:cubicBezTo>
                    <a:pt x="2420" y="8948"/>
                    <a:pt x="2466" y="9017"/>
                    <a:pt x="2534" y="9108"/>
                  </a:cubicBezTo>
                  <a:cubicBezTo>
                    <a:pt x="2580" y="9176"/>
                    <a:pt x="2648" y="9245"/>
                    <a:pt x="2717" y="9313"/>
                  </a:cubicBezTo>
                  <a:lnTo>
                    <a:pt x="2763" y="9359"/>
                  </a:lnTo>
                  <a:cubicBezTo>
                    <a:pt x="2808" y="9405"/>
                    <a:pt x="2854" y="9473"/>
                    <a:pt x="2877" y="9519"/>
                  </a:cubicBezTo>
                  <a:cubicBezTo>
                    <a:pt x="2945" y="9587"/>
                    <a:pt x="2991" y="9656"/>
                    <a:pt x="3059" y="9724"/>
                  </a:cubicBezTo>
                  <a:cubicBezTo>
                    <a:pt x="3128" y="9793"/>
                    <a:pt x="3196" y="9861"/>
                    <a:pt x="3265" y="9930"/>
                  </a:cubicBezTo>
                  <a:cubicBezTo>
                    <a:pt x="3310" y="9998"/>
                    <a:pt x="3356" y="10067"/>
                    <a:pt x="3424" y="10135"/>
                  </a:cubicBezTo>
                  <a:cubicBezTo>
                    <a:pt x="3424" y="10158"/>
                    <a:pt x="3447" y="10158"/>
                    <a:pt x="3447" y="10181"/>
                  </a:cubicBezTo>
                  <a:cubicBezTo>
                    <a:pt x="3493" y="10226"/>
                    <a:pt x="3516" y="10249"/>
                    <a:pt x="3561" y="10295"/>
                  </a:cubicBezTo>
                  <a:lnTo>
                    <a:pt x="3721" y="10477"/>
                  </a:lnTo>
                  <a:lnTo>
                    <a:pt x="3767" y="10523"/>
                  </a:lnTo>
                  <a:cubicBezTo>
                    <a:pt x="3835" y="10591"/>
                    <a:pt x="3904" y="10660"/>
                    <a:pt x="3972" y="10751"/>
                  </a:cubicBezTo>
                  <a:lnTo>
                    <a:pt x="4041" y="10797"/>
                  </a:lnTo>
                  <a:lnTo>
                    <a:pt x="4109" y="10865"/>
                  </a:lnTo>
                  <a:cubicBezTo>
                    <a:pt x="4132" y="10865"/>
                    <a:pt x="4155" y="10888"/>
                    <a:pt x="4178" y="10911"/>
                  </a:cubicBezTo>
                  <a:cubicBezTo>
                    <a:pt x="4246" y="11002"/>
                    <a:pt x="4337" y="11071"/>
                    <a:pt x="4383" y="11139"/>
                  </a:cubicBezTo>
                  <a:cubicBezTo>
                    <a:pt x="4452" y="11185"/>
                    <a:pt x="4520" y="11253"/>
                    <a:pt x="4589" y="11322"/>
                  </a:cubicBezTo>
                  <a:cubicBezTo>
                    <a:pt x="4703" y="11436"/>
                    <a:pt x="4840" y="11550"/>
                    <a:pt x="4954" y="11641"/>
                  </a:cubicBezTo>
                  <a:lnTo>
                    <a:pt x="5022" y="11710"/>
                  </a:lnTo>
                  <a:cubicBezTo>
                    <a:pt x="5114" y="11778"/>
                    <a:pt x="5228" y="11870"/>
                    <a:pt x="5319" y="11961"/>
                  </a:cubicBezTo>
                  <a:cubicBezTo>
                    <a:pt x="5365" y="12007"/>
                    <a:pt x="5410" y="12052"/>
                    <a:pt x="5433" y="12098"/>
                  </a:cubicBezTo>
                  <a:cubicBezTo>
                    <a:pt x="5456" y="12121"/>
                    <a:pt x="5479" y="12144"/>
                    <a:pt x="5479" y="12189"/>
                  </a:cubicBezTo>
                  <a:cubicBezTo>
                    <a:pt x="5547" y="12189"/>
                    <a:pt x="5593" y="12144"/>
                    <a:pt x="5616" y="12098"/>
                  </a:cubicBezTo>
                  <a:cubicBezTo>
                    <a:pt x="5639" y="12098"/>
                    <a:pt x="5639" y="12098"/>
                    <a:pt x="5661" y="12075"/>
                  </a:cubicBezTo>
                  <a:cubicBezTo>
                    <a:pt x="5684" y="12052"/>
                    <a:pt x="5730" y="12029"/>
                    <a:pt x="5753" y="12007"/>
                  </a:cubicBezTo>
                  <a:lnTo>
                    <a:pt x="5798" y="11961"/>
                  </a:lnTo>
                  <a:lnTo>
                    <a:pt x="5844" y="11915"/>
                  </a:lnTo>
                  <a:lnTo>
                    <a:pt x="5958" y="11824"/>
                  </a:lnTo>
                  <a:lnTo>
                    <a:pt x="6027" y="11778"/>
                  </a:lnTo>
                  <a:cubicBezTo>
                    <a:pt x="6141" y="11710"/>
                    <a:pt x="6232" y="11619"/>
                    <a:pt x="6323" y="11550"/>
                  </a:cubicBezTo>
                  <a:lnTo>
                    <a:pt x="6460" y="11459"/>
                  </a:lnTo>
                  <a:cubicBezTo>
                    <a:pt x="6529" y="11390"/>
                    <a:pt x="6597" y="11322"/>
                    <a:pt x="6688" y="11253"/>
                  </a:cubicBezTo>
                  <a:cubicBezTo>
                    <a:pt x="6825" y="11139"/>
                    <a:pt x="6962" y="11048"/>
                    <a:pt x="7077" y="10934"/>
                  </a:cubicBezTo>
                  <a:cubicBezTo>
                    <a:pt x="7122" y="10888"/>
                    <a:pt x="7168" y="10865"/>
                    <a:pt x="7213" y="10843"/>
                  </a:cubicBezTo>
                  <a:lnTo>
                    <a:pt x="7305" y="10751"/>
                  </a:lnTo>
                  <a:cubicBezTo>
                    <a:pt x="7373" y="10706"/>
                    <a:pt x="7442" y="10637"/>
                    <a:pt x="7510" y="10591"/>
                  </a:cubicBezTo>
                  <a:cubicBezTo>
                    <a:pt x="7556" y="10569"/>
                    <a:pt x="7601" y="10523"/>
                    <a:pt x="7624" y="10500"/>
                  </a:cubicBezTo>
                  <a:lnTo>
                    <a:pt x="7716" y="10432"/>
                  </a:lnTo>
                  <a:cubicBezTo>
                    <a:pt x="7784" y="10386"/>
                    <a:pt x="7853" y="10318"/>
                    <a:pt x="7921" y="10272"/>
                  </a:cubicBezTo>
                  <a:cubicBezTo>
                    <a:pt x="7967" y="10226"/>
                    <a:pt x="8035" y="10181"/>
                    <a:pt x="8081" y="10135"/>
                  </a:cubicBezTo>
                  <a:cubicBezTo>
                    <a:pt x="8172" y="10089"/>
                    <a:pt x="8241" y="10021"/>
                    <a:pt x="8309" y="9952"/>
                  </a:cubicBezTo>
                  <a:cubicBezTo>
                    <a:pt x="8446" y="9838"/>
                    <a:pt x="8583" y="9724"/>
                    <a:pt x="8720" y="9610"/>
                  </a:cubicBezTo>
                  <a:lnTo>
                    <a:pt x="8834" y="9496"/>
                  </a:lnTo>
                  <a:cubicBezTo>
                    <a:pt x="8925" y="9427"/>
                    <a:pt x="9017" y="9336"/>
                    <a:pt x="9108" y="9245"/>
                  </a:cubicBezTo>
                  <a:cubicBezTo>
                    <a:pt x="9176" y="9199"/>
                    <a:pt x="9245" y="9153"/>
                    <a:pt x="9291" y="9085"/>
                  </a:cubicBezTo>
                  <a:cubicBezTo>
                    <a:pt x="9336" y="9062"/>
                    <a:pt x="9359" y="9039"/>
                    <a:pt x="9405" y="9017"/>
                  </a:cubicBezTo>
                  <a:cubicBezTo>
                    <a:pt x="9405" y="8994"/>
                    <a:pt x="9405" y="8994"/>
                    <a:pt x="9428" y="8971"/>
                  </a:cubicBezTo>
                  <a:cubicBezTo>
                    <a:pt x="9450" y="8948"/>
                    <a:pt x="9450" y="8925"/>
                    <a:pt x="9473" y="8880"/>
                  </a:cubicBezTo>
                  <a:cubicBezTo>
                    <a:pt x="9519" y="8857"/>
                    <a:pt x="9564" y="8811"/>
                    <a:pt x="9610" y="8765"/>
                  </a:cubicBezTo>
                  <a:cubicBezTo>
                    <a:pt x="9633" y="8743"/>
                    <a:pt x="9656" y="8720"/>
                    <a:pt x="9679" y="8697"/>
                  </a:cubicBezTo>
                  <a:lnTo>
                    <a:pt x="9724" y="8651"/>
                  </a:lnTo>
                  <a:lnTo>
                    <a:pt x="9793" y="8583"/>
                  </a:lnTo>
                  <a:cubicBezTo>
                    <a:pt x="9838" y="8560"/>
                    <a:pt x="9861" y="8537"/>
                    <a:pt x="9907" y="8492"/>
                  </a:cubicBezTo>
                  <a:cubicBezTo>
                    <a:pt x="10021" y="8377"/>
                    <a:pt x="10158" y="8263"/>
                    <a:pt x="10272" y="8126"/>
                  </a:cubicBezTo>
                  <a:lnTo>
                    <a:pt x="10318" y="8104"/>
                  </a:lnTo>
                  <a:lnTo>
                    <a:pt x="10318" y="8081"/>
                  </a:lnTo>
                  <a:lnTo>
                    <a:pt x="10386" y="8012"/>
                  </a:lnTo>
                  <a:lnTo>
                    <a:pt x="10363" y="8058"/>
                  </a:lnTo>
                  <a:cubicBezTo>
                    <a:pt x="10386" y="8012"/>
                    <a:pt x="10432" y="7967"/>
                    <a:pt x="10477" y="7921"/>
                  </a:cubicBezTo>
                  <a:lnTo>
                    <a:pt x="10569" y="7830"/>
                  </a:lnTo>
                  <a:lnTo>
                    <a:pt x="10706" y="7693"/>
                  </a:lnTo>
                  <a:cubicBezTo>
                    <a:pt x="10729" y="7670"/>
                    <a:pt x="10774" y="7624"/>
                    <a:pt x="10797" y="7579"/>
                  </a:cubicBezTo>
                  <a:cubicBezTo>
                    <a:pt x="10820" y="7556"/>
                    <a:pt x="10843" y="7533"/>
                    <a:pt x="10866" y="7510"/>
                  </a:cubicBezTo>
                  <a:lnTo>
                    <a:pt x="10934" y="7442"/>
                  </a:lnTo>
                  <a:cubicBezTo>
                    <a:pt x="10980" y="7396"/>
                    <a:pt x="11025" y="7350"/>
                    <a:pt x="11048" y="7305"/>
                  </a:cubicBezTo>
                  <a:lnTo>
                    <a:pt x="11094" y="7259"/>
                  </a:lnTo>
                  <a:cubicBezTo>
                    <a:pt x="11185" y="7145"/>
                    <a:pt x="11299" y="7008"/>
                    <a:pt x="11413" y="6871"/>
                  </a:cubicBezTo>
                  <a:cubicBezTo>
                    <a:pt x="11459" y="6802"/>
                    <a:pt x="11505" y="6734"/>
                    <a:pt x="11550" y="6666"/>
                  </a:cubicBezTo>
                  <a:lnTo>
                    <a:pt x="11573" y="6643"/>
                  </a:lnTo>
                  <a:cubicBezTo>
                    <a:pt x="11596" y="6597"/>
                    <a:pt x="11619" y="6574"/>
                    <a:pt x="11664" y="6529"/>
                  </a:cubicBezTo>
                  <a:lnTo>
                    <a:pt x="11733" y="6437"/>
                  </a:lnTo>
                  <a:lnTo>
                    <a:pt x="11801" y="6323"/>
                  </a:lnTo>
                  <a:cubicBezTo>
                    <a:pt x="11870" y="6232"/>
                    <a:pt x="11961" y="6118"/>
                    <a:pt x="12030" y="6004"/>
                  </a:cubicBezTo>
                  <a:cubicBezTo>
                    <a:pt x="12052" y="5981"/>
                    <a:pt x="12052" y="5935"/>
                    <a:pt x="12075" y="5912"/>
                  </a:cubicBezTo>
                  <a:cubicBezTo>
                    <a:pt x="12098" y="5867"/>
                    <a:pt x="12121" y="5844"/>
                    <a:pt x="12167" y="5821"/>
                  </a:cubicBezTo>
                  <a:cubicBezTo>
                    <a:pt x="12167" y="5821"/>
                    <a:pt x="12167" y="5798"/>
                    <a:pt x="12167" y="5798"/>
                  </a:cubicBezTo>
                  <a:lnTo>
                    <a:pt x="12235" y="5707"/>
                  </a:lnTo>
                  <a:lnTo>
                    <a:pt x="12281" y="5593"/>
                  </a:lnTo>
                  <a:cubicBezTo>
                    <a:pt x="12304" y="5593"/>
                    <a:pt x="12304" y="5570"/>
                    <a:pt x="12304" y="5570"/>
                  </a:cubicBezTo>
                  <a:cubicBezTo>
                    <a:pt x="12349" y="5501"/>
                    <a:pt x="12372" y="5456"/>
                    <a:pt x="12395" y="5387"/>
                  </a:cubicBezTo>
                  <a:cubicBezTo>
                    <a:pt x="12418" y="5342"/>
                    <a:pt x="12440" y="5296"/>
                    <a:pt x="12440" y="5250"/>
                  </a:cubicBezTo>
                  <a:lnTo>
                    <a:pt x="12463" y="5205"/>
                  </a:lnTo>
                  <a:cubicBezTo>
                    <a:pt x="12463" y="5159"/>
                    <a:pt x="12486" y="5113"/>
                    <a:pt x="12509" y="5068"/>
                  </a:cubicBezTo>
                  <a:cubicBezTo>
                    <a:pt x="12509" y="5045"/>
                    <a:pt x="12532" y="4999"/>
                    <a:pt x="12532" y="4954"/>
                  </a:cubicBezTo>
                  <a:cubicBezTo>
                    <a:pt x="12555" y="4885"/>
                    <a:pt x="12577" y="4817"/>
                    <a:pt x="12600" y="4748"/>
                  </a:cubicBezTo>
                  <a:lnTo>
                    <a:pt x="12600" y="4725"/>
                  </a:lnTo>
                  <a:cubicBezTo>
                    <a:pt x="12623" y="4611"/>
                    <a:pt x="12646" y="4497"/>
                    <a:pt x="12646" y="4383"/>
                  </a:cubicBezTo>
                  <a:lnTo>
                    <a:pt x="12646" y="4337"/>
                  </a:lnTo>
                  <a:lnTo>
                    <a:pt x="12669" y="4292"/>
                  </a:lnTo>
                  <a:cubicBezTo>
                    <a:pt x="12669" y="4200"/>
                    <a:pt x="12692" y="4086"/>
                    <a:pt x="12692" y="3972"/>
                  </a:cubicBezTo>
                  <a:lnTo>
                    <a:pt x="12692" y="3949"/>
                  </a:lnTo>
                  <a:lnTo>
                    <a:pt x="12669" y="3927"/>
                  </a:lnTo>
                  <a:lnTo>
                    <a:pt x="12669" y="3904"/>
                  </a:lnTo>
                  <a:lnTo>
                    <a:pt x="12669" y="3835"/>
                  </a:lnTo>
                  <a:cubicBezTo>
                    <a:pt x="12669" y="3790"/>
                    <a:pt x="12669" y="3767"/>
                    <a:pt x="12669" y="3721"/>
                  </a:cubicBezTo>
                  <a:cubicBezTo>
                    <a:pt x="12669" y="3698"/>
                    <a:pt x="12669" y="3653"/>
                    <a:pt x="12669" y="3630"/>
                  </a:cubicBezTo>
                  <a:cubicBezTo>
                    <a:pt x="12669" y="3599"/>
                    <a:pt x="12669" y="3578"/>
                    <a:pt x="12669" y="3561"/>
                  </a:cubicBezTo>
                  <a:cubicBezTo>
                    <a:pt x="12669" y="3447"/>
                    <a:pt x="12646" y="3356"/>
                    <a:pt x="12646" y="3219"/>
                  </a:cubicBezTo>
                  <a:cubicBezTo>
                    <a:pt x="12646" y="3173"/>
                    <a:pt x="12623" y="3105"/>
                    <a:pt x="12623" y="3059"/>
                  </a:cubicBezTo>
                  <a:cubicBezTo>
                    <a:pt x="12623" y="2991"/>
                    <a:pt x="12600" y="2945"/>
                    <a:pt x="12600" y="2899"/>
                  </a:cubicBezTo>
                  <a:lnTo>
                    <a:pt x="12577" y="2854"/>
                  </a:lnTo>
                  <a:cubicBezTo>
                    <a:pt x="12577" y="2808"/>
                    <a:pt x="12577" y="2785"/>
                    <a:pt x="12577" y="2762"/>
                  </a:cubicBezTo>
                  <a:cubicBezTo>
                    <a:pt x="12555" y="2740"/>
                    <a:pt x="12555" y="2740"/>
                    <a:pt x="12555" y="2740"/>
                  </a:cubicBezTo>
                  <a:cubicBezTo>
                    <a:pt x="12532" y="2717"/>
                    <a:pt x="12532" y="2694"/>
                    <a:pt x="12509" y="2671"/>
                  </a:cubicBezTo>
                  <a:cubicBezTo>
                    <a:pt x="12509" y="2648"/>
                    <a:pt x="12509" y="2648"/>
                    <a:pt x="12509" y="2625"/>
                  </a:cubicBezTo>
                  <a:lnTo>
                    <a:pt x="12509" y="2603"/>
                  </a:lnTo>
                  <a:cubicBezTo>
                    <a:pt x="12486" y="2534"/>
                    <a:pt x="12486" y="2489"/>
                    <a:pt x="12463" y="2443"/>
                  </a:cubicBezTo>
                  <a:cubicBezTo>
                    <a:pt x="12440" y="2397"/>
                    <a:pt x="12418" y="2329"/>
                    <a:pt x="12395" y="2283"/>
                  </a:cubicBezTo>
                  <a:cubicBezTo>
                    <a:pt x="12326" y="2123"/>
                    <a:pt x="12212" y="1964"/>
                    <a:pt x="12121" y="1827"/>
                  </a:cubicBezTo>
                  <a:cubicBezTo>
                    <a:pt x="12075" y="1735"/>
                    <a:pt x="12007" y="1644"/>
                    <a:pt x="11961" y="1576"/>
                  </a:cubicBezTo>
                  <a:cubicBezTo>
                    <a:pt x="11915" y="1507"/>
                    <a:pt x="11870" y="1439"/>
                    <a:pt x="11847" y="1393"/>
                  </a:cubicBezTo>
                  <a:cubicBezTo>
                    <a:pt x="11801" y="1370"/>
                    <a:pt x="11756" y="1324"/>
                    <a:pt x="11710" y="1279"/>
                  </a:cubicBezTo>
                  <a:cubicBezTo>
                    <a:pt x="11687" y="1256"/>
                    <a:pt x="11664" y="1256"/>
                    <a:pt x="11642" y="1233"/>
                  </a:cubicBezTo>
                  <a:cubicBezTo>
                    <a:pt x="11619" y="1210"/>
                    <a:pt x="11573" y="1187"/>
                    <a:pt x="11550" y="1165"/>
                  </a:cubicBezTo>
                  <a:cubicBezTo>
                    <a:pt x="11505" y="1119"/>
                    <a:pt x="11459" y="1073"/>
                    <a:pt x="11436" y="1028"/>
                  </a:cubicBezTo>
                  <a:cubicBezTo>
                    <a:pt x="11390" y="1005"/>
                    <a:pt x="11322" y="959"/>
                    <a:pt x="11276" y="936"/>
                  </a:cubicBezTo>
                  <a:lnTo>
                    <a:pt x="11231" y="891"/>
                  </a:lnTo>
                  <a:lnTo>
                    <a:pt x="11162" y="868"/>
                  </a:lnTo>
                  <a:cubicBezTo>
                    <a:pt x="11162" y="822"/>
                    <a:pt x="11162" y="799"/>
                    <a:pt x="11117" y="777"/>
                  </a:cubicBezTo>
                  <a:cubicBezTo>
                    <a:pt x="10980" y="685"/>
                    <a:pt x="10843" y="617"/>
                    <a:pt x="10706" y="526"/>
                  </a:cubicBezTo>
                  <a:cubicBezTo>
                    <a:pt x="10637" y="480"/>
                    <a:pt x="10546" y="434"/>
                    <a:pt x="10455" y="389"/>
                  </a:cubicBezTo>
                  <a:cubicBezTo>
                    <a:pt x="10386" y="366"/>
                    <a:pt x="10318" y="343"/>
                    <a:pt x="10249" y="297"/>
                  </a:cubicBezTo>
                  <a:lnTo>
                    <a:pt x="10204" y="297"/>
                  </a:lnTo>
                  <a:cubicBezTo>
                    <a:pt x="10044" y="229"/>
                    <a:pt x="9907" y="183"/>
                    <a:pt x="9770" y="160"/>
                  </a:cubicBezTo>
                  <a:cubicBezTo>
                    <a:pt x="9679" y="138"/>
                    <a:pt x="9587" y="115"/>
                    <a:pt x="9496" y="92"/>
                  </a:cubicBezTo>
                  <a:cubicBezTo>
                    <a:pt x="9405" y="69"/>
                    <a:pt x="9313" y="69"/>
                    <a:pt x="9222" y="46"/>
                  </a:cubicBezTo>
                  <a:cubicBezTo>
                    <a:pt x="9154" y="23"/>
                    <a:pt x="9062" y="23"/>
                    <a:pt x="8994" y="23"/>
                  </a:cubicBezTo>
                  <a:cubicBezTo>
                    <a:pt x="8925" y="1"/>
                    <a:pt x="8880" y="1"/>
                    <a:pt x="8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7" name="Google Shape;1437;p7"/>
            <p:cNvSpPr/>
            <p:nvPr/>
          </p:nvSpPr>
          <p:spPr>
            <a:xfrm>
              <a:off x="6645750" y="1001500"/>
              <a:ext cx="361800" cy="335000"/>
            </a:xfrm>
            <a:custGeom>
              <a:avLst/>
              <a:gdLst/>
              <a:ahLst/>
              <a:cxnLst/>
              <a:rect l="l" t="t" r="r" b="b"/>
              <a:pathLst>
                <a:path w="14472" h="13400" extrusionOk="0">
                  <a:moveTo>
                    <a:pt x="9130" y="1"/>
                  </a:moveTo>
                  <a:cubicBezTo>
                    <a:pt x="9108" y="1"/>
                    <a:pt x="9062" y="24"/>
                    <a:pt x="9039" y="46"/>
                  </a:cubicBezTo>
                  <a:cubicBezTo>
                    <a:pt x="8994" y="92"/>
                    <a:pt x="8925" y="161"/>
                    <a:pt x="8879" y="206"/>
                  </a:cubicBezTo>
                  <a:cubicBezTo>
                    <a:pt x="8788" y="275"/>
                    <a:pt x="8720" y="343"/>
                    <a:pt x="8628" y="412"/>
                  </a:cubicBezTo>
                  <a:lnTo>
                    <a:pt x="8469" y="571"/>
                  </a:lnTo>
                  <a:lnTo>
                    <a:pt x="8423" y="594"/>
                  </a:lnTo>
                  <a:cubicBezTo>
                    <a:pt x="8377" y="617"/>
                    <a:pt x="8332" y="663"/>
                    <a:pt x="8286" y="708"/>
                  </a:cubicBezTo>
                  <a:lnTo>
                    <a:pt x="8217" y="777"/>
                  </a:lnTo>
                  <a:cubicBezTo>
                    <a:pt x="8149" y="823"/>
                    <a:pt x="8081" y="891"/>
                    <a:pt x="8012" y="960"/>
                  </a:cubicBezTo>
                  <a:cubicBezTo>
                    <a:pt x="7966" y="1005"/>
                    <a:pt x="7898" y="1074"/>
                    <a:pt x="7829" y="1142"/>
                  </a:cubicBezTo>
                  <a:cubicBezTo>
                    <a:pt x="7807" y="1165"/>
                    <a:pt x="7761" y="1211"/>
                    <a:pt x="7738" y="1233"/>
                  </a:cubicBezTo>
                  <a:lnTo>
                    <a:pt x="7670" y="1325"/>
                  </a:lnTo>
                  <a:cubicBezTo>
                    <a:pt x="7624" y="1370"/>
                    <a:pt x="7578" y="1393"/>
                    <a:pt x="7533" y="1439"/>
                  </a:cubicBezTo>
                  <a:lnTo>
                    <a:pt x="7441" y="1530"/>
                  </a:lnTo>
                  <a:cubicBezTo>
                    <a:pt x="7419" y="1553"/>
                    <a:pt x="7373" y="1599"/>
                    <a:pt x="7350" y="1621"/>
                  </a:cubicBezTo>
                  <a:cubicBezTo>
                    <a:pt x="7304" y="1667"/>
                    <a:pt x="7259" y="1713"/>
                    <a:pt x="7213" y="1758"/>
                  </a:cubicBezTo>
                  <a:cubicBezTo>
                    <a:pt x="7145" y="1827"/>
                    <a:pt x="7099" y="1873"/>
                    <a:pt x="7031" y="1941"/>
                  </a:cubicBezTo>
                  <a:lnTo>
                    <a:pt x="6962" y="2032"/>
                  </a:lnTo>
                  <a:cubicBezTo>
                    <a:pt x="6871" y="2124"/>
                    <a:pt x="6779" y="2215"/>
                    <a:pt x="6688" y="2306"/>
                  </a:cubicBezTo>
                  <a:cubicBezTo>
                    <a:pt x="6643" y="2375"/>
                    <a:pt x="6574" y="2443"/>
                    <a:pt x="6528" y="2512"/>
                  </a:cubicBezTo>
                  <a:cubicBezTo>
                    <a:pt x="6437" y="2603"/>
                    <a:pt x="6323" y="2717"/>
                    <a:pt x="6232" y="2808"/>
                  </a:cubicBezTo>
                  <a:cubicBezTo>
                    <a:pt x="6163" y="2900"/>
                    <a:pt x="6072" y="2991"/>
                    <a:pt x="5981" y="3082"/>
                  </a:cubicBezTo>
                  <a:lnTo>
                    <a:pt x="5981" y="3105"/>
                  </a:lnTo>
                  <a:lnTo>
                    <a:pt x="5958" y="3105"/>
                  </a:lnTo>
                  <a:cubicBezTo>
                    <a:pt x="5866" y="3196"/>
                    <a:pt x="5775" y="3311"/>
                    <a:pt x="5684" y="3402"/>
                  </a:cubicBezTo>
                  <a:cubicBezTo>
                    <a:pt x="5593" y="3493"/>
                    <a:pt x="5501" y="3584"/>
                    <a:pt x="5410" y="3676"/>
                  </a:cubicBezTo>
                  <a:lnTo>
                    <a:pt x="5341" y="3767"/>
                  </a:lnTo>
                  <a:lnTo>
                    <a:pt x="5296" y="3813"/>
                  </a:lnTo>
                  <a:cubicBezTo>
                    <a:pt x="5273" y="3835"/>
                    <a:pt x="5227" y="3858"/>
                    <a:pt x="5205" y="3904"/>
                  </a:cubicBezTo>
                  <a:cubicBezTo>
                    <a:pt x="5159" y="3950"/>
                    <a:pt x="5136" y="3995"/>
                    <a:pt x="5090" y="4041"/>
                  </a:cubicBezTo>
                  <a:lnTo>
                    <a:pt x="5022" y="4109"/>
                  </a:lnTo>
                  <a:cubicBezTo>
                    <a:pt x="4976" y="4178"/>
                    <a:pt x="4908" y="4224"/>
                    <a:pt x="4862" y="4292"/>
                  </a:cubicBezTo>
                  <a:cubicBezTo>
                    <a:pt x="4794" y="4360"/>
                    <a:pt x="4725" y="4429"/>
                    <a:pt x="4657" y="4520"/>
                  </a:cubicBezTo>
                  <a:cubicBezTo>
                    <a:pt x="4611" y="4566"/>
                    <a:pt x="4565" y="4612"/>
                    <a:pt x="4520" y="4680"/>
                  </a:cubicBezTo>
                  <a:lnTo>
                    <a:pt x="4474" y="4748"/>
                  </a:lnTo>
                  <a:lnTo>
                    <a:pt x="4406" y="4817"/>
                  </a:lnTo>
                  <a:cubicBezTo>
                    <a:pt x="4314" y="4931"/>
                    <a:pt x="4200" y="5068"/>
                    <a:pt x="4086" y="5182"/>
                  </a:cubicBezTo>
                  <a:cubicBezTo>
                    <a:pt x="4040" y="5251"/>
                    <a:pt x="3972" y="5319"/>
                    <a:pt x="3926" y="5388"/>
                  </a:cubicBezTo>
                  <a:lnTo>
                    <a:pt x="3903" y="5410"/>
                  </a:lnTo>
                  <a:cubicBezTo>
                    <a:pt x="3835" y="5479"/>
                    <a:pt x="3767" y="5570"/>
                    <a:pt x="3698" y="5639"/>
                  </a:cubicBezTo>
                  <a:cubicBezTo>
                    <a:pt x="3652" y="5684"/>
                    <a:pt x="3630" y="5730"/>
                    <a:pt x="3584" y="5776"/>
                  </a:cubicBezTo>
                  <a:lnTo>
                    <a:pt x="3515" y="5844"/>
                  </a:lnTo>
                  <a:cubicBezTo>
                    <a:pt x="3470" y="5913"/>
                    <a:pt x="3424" y="5958"/>
                    <a:pt x="3379" y="6004"/>
                  </a:cubicBezTo>
                  <a:lnTo>
                    <a:pt x="3333" y="6050"/>
                  </a:lnTo>
                  <a:cubicBezTo>
                    <a:pt x="3242" y="6186"/>
                    <a:pt x="3127" y="6323"/>
                    <a:pt x="2990" y="6506"/>
                  </a:cubicBezTo>
                  <a:cubicBezTo>
                    <a:pt x="2945" y="6575"/>
                    <a:pt x="2876" y="6643"/>
                    <a:pt x="2831" y="6711"/>
                  </a:cubicBezTo>
                  <a:cubicBezTo>
                    <a:pt x="2762" y="6780"/>
                    <a:pt x="2717" y="6848"/>
                    <a:pt x="2648" y="6917"/>
                  </a:cubicBezTo>
                  <a:cubicBezTo>
                    <a:pt x="2580" y="7008"/>
                    <a:pt x="2511" y="7099"/>
                    <a:pt x="2443" y="7191"/>
                  </a:cubicBezTo>
                  <a:lnTo>
                    <a:pt x="2329" y="7373"/>
                  </a:lnTo>
                  <a:cubicBezTo>
                    <a:pt x="2283" y="7419"/>
                    <a:pt x="2260" y="7465"/>
                    <a:pt x="2214" y="7510"/>
                  </a:cubicBezTo>
                  <a:lnTo>
                    <a:pt x="2146" y="7579"/>
                  </a:lnTo>
                  <a:cubicBezTo>
                    <a:pt x="2123" y="7624"/>
                    <a:pt x="2077" y="7693"/>
                    <a:pt x="2055" y="7739"/>
                  </a:cubicBezTo>
                  <a:lnTo>
                    <a:pt x="1986" y="7807"/>
                  </a:lnTo>
                  <a:lnTo>
                    <a:pt x="1986" y="7830"/>
                  </a:lnTo>
                  <a:cubicBezTo>
                    <a:pt x="1918" y="7898"/>
                    <a:pt x="1872" y="7967"/>
                    <a:pt x="1826" y="8035"/>
                  </a:cubicBezTo>
                  <a:cubicBezTo>
                    <a:pt x="1826" y="8058"/>
                    <a:pt x="1804" y="8081"/>
                    <a:pt x="1781" y="8104"/>
                  </a:cubicBezTo>
                  <a:lnTo>
                    <a:pt x="1758" y="8149"/>
                  </a:lnTo>
                  <a:lnTo>
                    <a:pt x="1712" y="8195"/>
                  </a:lnTo>
                  <a:lnTo>
                    <a:pt x="1667" y="8264"/>
                  </a:lnTo>
                  <a:cubicBezTo>
                    <a:pt x="1644" y="8309"/>
                    <a:pt x="1621" y="8332"/>
                    <a:pt x="1598" y="8378"/>
                  </a:cubicBezTo>
                  <a:cubicBezTo>
                    <a:pt x="1552" y="8423"/>
                    <a:pt x="1530" y="8469"/>
                    <a:pt x="1507" y="8515"/>
                  </a:cubicBezTo>
                  <a:cubicBezTo>
                    <a:pt x="1461" y="8560"/>
                    <a:pt x="1416" y="8629"/>
                    <a:pt x="1393" y="8674"/>
                  </a:cubicBezTo>
                  <a:lnTo>
                    <a:pt x="1347" y="8720"/>
                  </a:lnTo>
                  <a:cubicBezTo>
                    <a:pt x="1279" y="8834"/>
                    <a:pt x="1187" y="8971"/>
                    <a:pt x="1096" y="9085"/>
                  </a:cubicBezTo>
                  <a:lnTo>
                    <a:pt x="1050" y="9154"/>
                  </a:lnTo>
                  <a:cubicBezTo>
                    <a:pt x="982" y="9245"/>
                    <a:pt x="913" y="9359"/>
                    <a:pt x="845" y="9451"/>
                  </a:cubicBezTo>
                  <a:lnTo>
                    <a:pt x="754" y="9587"/>
                  </a:lnTo>
                  <a:cubicBezTo>
                    <a:pt x="708" y="9633"/>
                    <a:pt x="662" y="9679"/>
                    <a:pt x="639" y="9747"/>
                  </a:cubicBezTo>
                  <a:lnTo>
                    <a:pt x="594" y="9816"/>
                  </a:lnTo>
                  <a:cubicBezTo>
                    <a:pt x="525" y="9884"/>
                    <a:pt x="480" y="9953"/>
                    <a:pt x="434" y="10021"/>
                  </a:cubicBezTo>
                  <a:cubicBezTo>
                    <a:pt x="411" y="10067"/>
                    <a:pt x="388" y="10112"/>
                    <a:pt x="343" y="10158"/>
                  </a:cubicBezTo>
                  <a:cubicBezTo>
                    <a:pt x="320" y="10204"/>
                    <a:pt x="274" y="10272"/>
                    <a:pt x="251" y="10318"/>
                  </a:cubicBezTo>
                  <a:cubicBezTo>
                    <a:pt x="206" y="10364"/>
                    <a:pt x="183" y="10409"/>
                    <a:pt x="137" y="10455"/>
                  </a:cubicBezTo>
                  <a:lnTo>
                    <a:pt x="69" y="10546"/>
                  </a:lnTo>
                  <a:cubicBezTo>
                    <a:pt x="69" y="10569"/>
                    <a:pt x="46" y="10592"/>
                    <a:pt x="23" y="10615"/>
                  </a:cubicBezTo>
                  <a:cubicBezTo>
                    <a:pt x="0" y="10683"/>
                    <a:pt x="23" y="10752"/>
                    <a:pt x="46" y="10820"/>
                  </a:cubicBezTo>
                  <a:cubicBezTo>
                    <a:pt x="46" y="10843"/>
                    <a:pt x="46" y="10843"/>
                    <a:pt x="69" y="10843"/>
                  </a:cubicBezTo>
                  <a:cubicBezTo>
                    <a:pt x="92" y="10866"/>
                    <a:pt x="92" y="10866"/>
                    <a:pt x="114" y="10888"/>
                  </a:cubicBezTo>
                  <a:cubicBezTo>
                    <a:pt x="137" y="10911"/>
                    <a:pt x="160" y="10934"/>
                    <a:pt x="183" y="10934"/>
                  </a:cubicBezTo>
                  <a:cubicBezTo>
                    <a:pt x="206" y="10957"/>
                    <a:pt x="229" y="11003"/>
                    <a:pt x="251" y="11025"/>
                  </a:cubicBezTo>
                  <a:cubicBezTo>
                    <a:pt x="274" y="11048"/>
                    <a:pt x="274" y="11071"/>
                    <a:pt x="297" y="11094"/>
                  </a:cubicBezTo>
                  <a:lnTo>
                    <a:pt x="297" y="11117"/>
                  </a:lnTo>
                  <a:lnTo>
                    <a:pt x="343" y="11162"/>
                  </a:lnTo>
                  <a:cubicBezTo>
                    <a:pt x="366" y="11208"/>
                    <a:pt x="366" y="11231"/>
                    <a:pt x="388" y="11277"/>
                  </a:cubicBezTo>
                  <a:cubicBezTo>
                    <a:pt x="457" y="11322"/>
                    <a:pt x="503" y="11391"/>
                    <a:pt x="548" y="11459"/>
                  </a:cubicBezTo>
                  <a:cubicBezTo>
                    <a:pt x="617" y="11528"/>
                    <a:pt x="662" y="11596"/>
                    <a:pt x="708" y="11642"/>
                  </a:cubicBezTo>
                  <a:cubicBezTo>
                    <a:pt x="754" y="11710"/>
                    <a:pt x="799" y="11779"/>
                    <a:pt x="868" y="11847"/>
                  </a:cubicBezTo>
                  <a:cubicBezTo>
                    <a:pt x="913" y="11938"/>
                    <a:pt x="982" y="12007"/>
                    <a:pt x="1050" y="12098"/>
                  </a:cubicBezTo>
                  <a:lnTo>
                    <a:pt x="1029" y="12077"/>
                  </a:lnTo>
                  <a:lnTo>
                    <a:pt x="1029" y="12077"/>
                  </a:lnTo>
                  <a:cubicBezTo>
                    <a:pt x="1074" y="12122"/>
                    <a:pt x="1096" y="12144"/>
                    <a:pt x="1119" y="12190"/>
                  </a:cubicBezTo>
                  <a:lnTo>
                    <a:pt x="1164" y="12235"/>
                  </a:lnTo>
                  <a:cubicBezTo>
                    <a:pt x="1210" y="12304"/>
                    <a:pt x="1256" y="12349"/>
                    <a:pt x="1279" y="12418"/>
                  </a:cubicBezTo>
                  <a:cubicBezTo>
                    <a:pt x="1370" y="12509"/>
                    <a:pt x="1461" y="12600"/>
                    <a:pt x="1552" y="12692"/>
                  </a:cubicBezTo>
                  <a:cubicBezTo>
                    <a:pt x="1644" y="12760"/>
                    <a:pt x="1712" y="12851"/>
                    <a:pt x="1781" y="12920"/>
                  </a:cubicBezTo>
                  <a:lnTo>
                    <a:pt x="1849" y="12966"/>
                  </a:lnTo>
                  <a:lnTo>
                    <a:pt x="1895" y="13034"/>
                  </a:lnTo>
                  <a:lnTo>
                    <a:pt x="1963" y="13103"/>
                  </a:lnTo>
                  <a:cubicBezTo>
                    <a:pt x="2009" y="13171"/>
                    <a:pt x="2077" y="13217"/>
                    <a:pt x="2077" y="13285"/>
                  </a:cubicBezTo>
                  <a:cubicBezTo>
                    <a:pt x="2100" y="13308"/>
                    <a:pt x="2100" y="13354"/>
                    <a:pt x="2077" y="13399"/>
                  </a:cubicBezTo>
                  <a:lnTo>
                    <a:pt x="2214" y="13399"/>
                  </a:lnTo>
                  <a:cubicBezTo>
                    <a:pt x="2351" y="13376"/>
                    <a:pt x="2466" y="13331"/>
                    <a:pt x="2580" y="13262"/>
                  </a:cubicBezTo>
                  <a:cubicBezTo>
                    <a:pt x="2625" y="13239"/>
                    <a:pt x="2694" y="13217"/>
                    <a:pt x="2739" y="13194"/>
                  </a:cubicBezTo>
                  <a:cubicBezTo>
                    <a:pt x="2785" y="13194"/>
                    <a:pt x="2831" y="13171"/>
                    <a:pt x="2876" y="13148"/>
                  </a:cubicBezTo>
                  <a:cubicBezTo>
                    <a:pt x="2899" y="13125"/>
                    <a:pt x="2945" y="13125"/>
                    <a:pt x="2990" y="13103"/>
                  </a:cubicBezTo>
                  <a:lnTo>
                    <a:pt x="3036" y="13080"/>
                  </a:lnTo>
                  <a:cubicBezTo>
                    <a:pt x="3127" y="13057"/>
                    <a:pt x="3196" y="13011"/>
                    <a:pt x="3264" y="12988"/>
                  </a:cubicBezTo>
                  <a:cubicBezTo>
                    <a:pt x="3401" y="12943"/>
                    <a:pt x="3538" y="12874"/>
                    <a:pt x="3675" y="12806"/>
                  </a:cubicBezTo>
                  <a:lnTo>
                    <a:pt x="3835" y="12737"/>
                  </a:lnTo>
                  <a:lnTo>
                    <a:pt x="3903" y="12692"/>
                  </a:lnTo>
                  <a:lnTo>
                    <a:pt x="4132" y="12600"/>
                  </a:lnTo>
                  <a:cubicBezTo>
                    <a:pt x="4223" y="12555"/>
                    <a:pt x="4337" y="12509"/>
                    <a:pt x="4428" y="12463"/>
                  </a:cubicBezTo>
                  <a:lnTo>
                    <a:pt x="4451" y="12441"/>
                  </a:lnTo>
                  <a:lnTo>
                    <a:pt x="4474" y="12441"/>
                  </a:lnTo>
                  <a:cubicBezTo>
                    <a:pt x="4565" y="12395"/>
                    <a:pt x="4657" y="12349"/>
                    <a:pt x="4748" y="12304"/>
                  </a:cubicBezTo>
                  <a:cubicBezTo>
                    <a:pt x="4817" y="12258"/>
                    <a:pt x="4908" y="12235"/>
                    <a:pt x="4976" y="12190"/>
                  </a:cubicBezTo>
                  <a:cubicBezTo>
                    <a:pt x="5090" y="12144"/>
                    <a:pt x="5182" y="12098"/>
                    <a:pt x="5296" y="12053"/>
                  </a:cubicBezTo>
                  <a:cubicBezTo>
                    <a:pt x="5501" y="11938"/>
                    <a:pt x="5730" y="11824"/>
                    <a:pt x="5958" y="11733"/>
                  </a:cubicBezTo>
                  <a:cubicBezTo>
                    <a:pt x="6095" y="11665"/>
                    <a:pt x="6255" y="11596"/>
                    <a:pt x="6391" y="11550"/>
                  </a:cubicBezTo>
                  <a:cubicBezTo>
                    <a:pt x="6437" y="11528"/>
                    <a:pt x="6483" y="11505"/>
                    <a:pt x="6528" y="11482"/>
                  </a:cubicBezTo>
                  <a:cubicBezTo>
                    <a:pt x="6574" y="11459"/>
                    <a:pt x="6620" y="11436"/>
                    <a:pt x="6665" y="11413"/>
                  </a:cubicBezTo>
                  <a:lnTo>
                    <a:pt x="6757" y="11368"/>
                  </a:lnTo>
                  <a:cubicBezTo>
                    <a:pt x="6802" y="11345"/>
                    <a:pt x="6871" y="11322"/>
                    <a:pt x="6916" y="11299"/>
                  </a:cubicBezTo>
                  <a:cubicBezTo>
                    <a:pt x="7053" y="11208"/>
                    <a:pt x="7190" y="11140"/>
                    <a:pt x="7350" y="11071"/>
                  </a:cubicBezTo>
                  <a:lnTo>
                    <a:pt x="7464" y="11025"/>
                  </a:lnTo>
                  <a:cubicBezTo>
                    <a:pt x="7578" y="10957"/>
                    <a:pt x="7715" y="10888"/>
                    <a:pt x="7852" y="10820"/>
                  </a:cubicBezTo>
                  <a:cubicBezTo>
                    <a:pt x="8058" y="10729"/>
                    <a:pt x="8263" y="10615"/>
                    <a:pt x="8469" y="10500"/>
                  </a:cubicBezTo>
                  <a:cubicBezTo>
                    <a:pt x="8788" y="10341"/>
                    <a:pt x="9108" y="10158"/>
                    <a:pt x="9450" y="9953"/>
                  </a:cubicBezTo>
                  <a:cubicBezTo>
                    <a:pt x="9587" y="9861"/>
                    <a:pt x="9724" y="9793"/>
                    <a:pt x="9838" y="9724"/>
                  </a:cubicBezTo>
                  <a:lnTo>
                    <a:pt x="9975" y="9656"/>
                  </a:lnTo>
                  <a:cubicBezTo>
                    <a:pt x="10135" y="9565"/>
                    <a:pt x="10317" y="9451"/>
                    <a:pt x="10477" y="9359"/>
                  </a:cubicBezTo>
                  <a:lnTo>
                    <a:pt x="10614" y="9268"/>
                  </a:lnTo>
                  <a:cubicBezTo>
                    <a:pt x="10683" y="9222"/>
                    <a:pt x="10728" y="9199"/>
                    <a:pt x="10774" y="9177"/>
                  </a:cubicBezTo>
                  <a:lnTo>
                    <a:pt x="10911" y="9085"/>
                  </a:lnTo>
                  <a:lnTo>
                    <a:pt x="11002" y="9017"/>
                  </a:lnTo>
                  <a:lnTo>
                    <a:pt x="10979" y="9040"/>
                  </a:lnTo>
                  <a:cubicBezTo>
                    <a:pt x="11162" y="8926"/>
                    <a:pt x="11322" y="8834"/>
                    <a:pt x="11482" y="8720"/>
                  </a:cubicBezTo>
                  <a:cubicBezTo>
                    <a:pt x="11527" y="8697"/>
                    <a:pt x="11550" y="8674"/>
                    <a:pt x="11596" y="8652"/>
                  </a:cubicBezTo>
                  <a:cubicBezTo>
                    <a:pt x="11618" y="8629"/>
                    <a:pt x="11664" y="8606"/>
                    <a:pt x="11687" y="8583"/>
                  </a:cubicBezTo>
                  <a:cubicBezTo>
                    <a:pt x="11778" y="8537"/>
                    <a:pt x="11847" y="8469"/>
                    <a:pt x="11915" y="8423"/>
                  </a:cubicBezTo>
                  <a:cubicBezTo>
                    <a:pt x="12098" y="8286"/>
                    <a:pt x="12235" y="8172"/>
                    <a:pt x="12372" y="8081"/>
                  </a:cubicBezTo>
                  <a:cubicBezTo>
                    <a:pt x="12463" y="8013"/>
                    <a:pt x="12577" y="7944"/>
                    <a:pt x="12668" y="7898"/>
                  </a:cubicBezTo>
                  <a:cubicBezTo>
                    <a:pt x="12737" y="7853"/>
                    <a:pt x="12783" y="7807"/>
                    <a:pt x="12851" y="7784"/>
                  </a:cubicBezTo>
                  <a:cubicBezTo>
                    <a:pt x="12965" y="7693"/>
                    <a:pt x="13102" y="7602"/>
                    <a:pt x="13239" y="7510"/>
                  </a:cubicBezTo>
                  <a:cubicBezTo>
                    <a:pt x="13285" y="7488"/>
                    <a:pt x="13330" y="7442"/>
                    <a:pt x="13376" y="7419"/>
                  </a:cubicBezTo>
                  <a:cubicBezTo>
                    <a:pt x="13399" y="7373"/>
                    <a:pt x="13444" y="7328"/>
                    <a:pt x="13490" y="7305"/>
                  </a:cubicBezTo>
                  <a:cubicBezTo>
                    <a:pt x="13536" y="7259"/>
                    <a:pt x="13581" y="7214"/>
                    <a:pt x="13627" y="7191"/>
                  </a:cubicBezTo>
                  <a:lnTo>
                    <a:pt x="13673" y="7145"/>
                  </a:lnTo>
                  <a:lnTo>
                    <a:pt x="13741" y="7099"/>
                  </a:lnTo>
                  <a:cubicBezTo>
                    <a:pt x="13787" y="7077"/>
                    <a:pt x="13833" y="7031"/>
                    <a:pt x="13878" y="7008"/>
                  </a:cubicBezTo>
                  <a:cubicBezTo>
                    <a:pt x="13969" y="6940"/>
                    <a:pt x="14061" y="6894"/>
                    <a:pt x="14129" y="6848"/>
                  </a:cubicBezTo>
                  <a:lnTo>
                    <a:pt x="14243" y="6757"/>
                  </a:lnTo>
                  <a:cubicBezTo>
                    <a:pt x="14312" y="6711"/>
                    <a:pt x="14357" y="6666"/>
                    <a:pt x="14426" y="6620"/>
                  </a:cubicBezTo>
                  <a:cubicBezTo>
                    <a:pt x="14449" y="6597"/>
                    <a:pt x="14472" y="6575"/>
                    <a:pt x="14472" y="6529"/>
                  </a:cubicBezTo>
                  <a:cubicBezTo>
                    <a:pt x="14472" y="6529"/>
                    <a:pt x="14472" y="6506"/>
                    <a:pt x="14472" y="6483"/>
                  </a:cubicBezTo>
                  <a:cubicBezTo>
                    <a:pt x="14449" y="6460"/>
                    <a:pt x="14426" y="6460"/>
                    <a:pt x="14403" y="6438"/>
                  </a:cubicBezTo>
                  <a:cubicBezTo>
                    <a:pt x="14380" y="6415"/>
                    <a:pt x="14357" y="6392"/>
                    <a:pt x="14357" y="6392"/>
                  </a:cubicBezTo>
                  <a:lnTo>
                    <a:pt x="14335" y="6392"/>
                  </a:lnTo>
                  <a:cubicBezTo>
                    <a:pt x="14312" y="6369"/>
                    <a:pt x="14289" y="6346"/>
                    <a:pt x="14266" y="6323"/>
                  </a:cubicBezTo>
                  <a:cubicBezTo>
                    <a:pt x="14243" y="6301"/>
                    <a:pt x="14198" y="6255"/>
                    <a:pt x="14152" y="6209"/>
                  </a:cubicBezTo>
                  <a:cubicBezTo>
                    <a:pt x="14061" y="6118"/>
                    <a:pt x="13969" y="6027"/>
                    <a:pt x="13878" y="5935"/>
                  </a:cubicBezTo>
                  <a:cubicBezTo>
                    <a:pt x="13718" y="5753"/>
                    <a:pt x="13559" y="5593"/>
                    <a:pt x="13399" y="5433"/>
                  </a:cubicBezTo>
                  <a:lnTo>
                    <a:pt x="13125" y="5159"/>
                  </a:lnTo>
                  <a:cubicBezTo>
                    <a:pt x="12988" y="5022"/>
                    <a:pt x="12874" y="4885"/>
                    <a:pt x="12760" y="4771"/>
                  </a:cubicBezTo>
                  <a:lnTo>
                    <a:pt x="12737" y="4726"/>
                  </a:lnTo>
                  <a:lnTo>
                    <a:pt x="12691" y="4657"/>
                  </a:lnTo>
                  <a:lnTo>
                    <a:pt x="12600" y="4566"/>
                  </a:lnTo>
                  <a:cubicBezTo>
                    <a:pt x="12531" y="4497"/>
                    <a:pt x="12486" y="4429"/>
                    <a:pt x="12417" y="4360"/>
                  </a:cubicBezTo>
                  <a:cubicBezTo>
                    <a:pt x="12258" y="4132"/>
                    <a:pt x="12075" y="3927"/>
                    <a:pt x="11915" y="3744"/>
                  </a:cubicBezTo>
                  <a:lnTo>
                    <a:pt x="11824" y="3653"/>
                  </a:lnTo>
                  <a:lnTo>
                    <a:pt x="11733" y="3539"/>
                  </a:lnTo>
                  <a:cubicBezTo>
                    <a:pt x="11550" y="3333"/>
                    <a:pt x="11367" y="3105"/>
                    <a:pt x="11185" y="2877"/>
                  </a:cubicBezTo>
                  <a:lnTo>
                    <a:pt x="11139" y="2831"/>
                  </a:lnTo>
                  <a:lnTo>
                    <a:pt x="11048" y="2694"/>
                  </a:lnTo>
                  <a:lnTo>
                    <a:pt x="10934" y="2557"/>
                  </a:lnTo>
                  <a:lnTo>
                    <a:pt x="10865" y="2489"/>
                  </a:lnTo>
                  <a:lnTo>
                    <a:pt x="10728" y="2306"/>
                  </a:lnTo>
                  <a:lnTo>
                    <a:pt x="10705" y="2261"/>
                  </a:lnTo>
                  <a:lnTo>
                    <a:pt x="10683" y="2238"/>
                  </a:lnTo>
                  <a:cubicBezTo>
                    <a:pt x="10568" y="2101"/>
                    <a:pt x="10477" y="1987"/>
                    <a:pt x="10363" y="1827"/>
                  </a:cubicBezTo>
                  <a:lnTo>
                    <a:pt x="10272" y="1690"/>
                  </a:lnTo>
                  <a:cubicBezTo>
                    <a:pt x="10180" y="1599"/>
                    <a:pt x="10112" y="1507"/>
                    <a:pt x="10044" y="1393"/>
                  </a:cubicBezTo>
                  <a:lnTo>
                    <a:pt x="9998" y="1325"/>
                  </a:lnTo>
                  <a:cubicBezTo>
                    <a:pt x="9907" y="1188"/>
                    <a:pt x="9838" y="1096"/>
                    <a:pt x="9770" y="982"/>
                  </a:cubicBezTo>
                  <a:cubicBezTo>
                    <a:pt x="9747" y="914"/>
                    <a:pt x="9724" y="845"/>
                    <a:pt x="9678" y="800"/>
                  </a:cubicBezTo>
                  <a:cubicBezTo>
                    <a:pt x="9633" y="731"/>
                    <a:pt x="9587" y="663"/>
                    <a:pt x="9564" y="594"/>
                  </a:cubicBezTo>
                  <a:lnTo>
                    <a:pt x="9496" y="503"/>
                  </a:lnTo>
                  <a:cubicBezTo>
                    <a:pt x="9473" y="457"/>
                    <a:pt x="9427" y="412"/>
                    <a:pt x="9404" y="366"/>
                  </a:cubicBezTo>
                  <a:cubicBezTo>
                    <a:pt x="9404" y="343"/>
                    <a:pt x="9382" y="298"/>
                    <a:pt x="9359" y="275"/>
                  </a:cubicBezTo>
                  <a:lnTo>
                    <a:pt x="9359" y="229"/>
                  </a:lnTo>
                  <a:cubicBezTo>
                    <a:pt x="9336" y="206"/>
                    <a:pt x="9313" y="183"/>
                    <a:pt x="9290" y="161"/>
                  </a:cubicBezTo>
                  <a:cubicBezTo>
                    <a:pt x="9290" y="138"/>
                    <a:pt x="9267" y="138"/>
                    <a:pt x="9267" y="115"/>
                  </a:cubicBezTo>
                  <a:cubicBezTo>
                    <a:pt x="9267" y="92"/>
                    <a:pt x="9245" y="69"/>
                    <a:pt x="9222" y="46"/>
                  </a:cubicBezTo>
                  <a:cubicBezTo>
                    <a:pt x="9199" y="24"/>
                    <a:pt x="9176" y="1"/>
                    <a:pt x="9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8" name="Google Shape;1438;p7"/>
            <p:cNvSpPr/>
            <p:nvPr/>
          </p:nvSpPr>
          <p:spPr>
            <a:xfrm>
              <a:off x="6588675" y="1340475"/>
              <a:ext cx="35400" cy="33675"/>
            </a:xfrm>
            <a:custGeom>
              <a:avLst/>
              <a:gdLst/>
              <a:ahLst/>
              <a:cxnLst/>
              <a:rect l="l" t="t" r="r" b="b"/>
              <a:pathLst>
                <a:path w="1416" h="1347" extrusionOk="0">
                  <a:moveTo>
                    <a:pt x="708" y="0"/>
                  </a:moveTo>
                  <a:cubicBezTo>
                    <a:pt x="663" y="23"/>
                    <a:pt x="617" y="46"/>
                    <a:pt x="549" y="69"/>
                  </a:cubicBezTo>
                  <a:cubicBezTo>
                    <a:pt x="526" y="114"/>
                    <a:pt x="480" y="137"/>
                    <a:pt x="435" y="183"/>
                  </a:cubicBezTo>
                  <a:cubicBezTo>
                    <a:pt x="366" y="274"/>
                    <a:pt x="298" y="365"/>
                    <a:pt x="252" y="411"/>
                  </a:cubicBezTo>
                  <a:cubicBezTo>
                    <a:pt x="206" y="479"/>
                    <a:pt x="138" y="571"/>
                    <a:pt x="92" y="685"/>
                  </a:cubicBezTo>
                  <a:cubicBezTo>
                    <a:pt x="69" y="730"/>
                    <a:pt x="46" y="799"/>
                    <a:pt x="46" y="845"/>
                  </a:cubicBezTo>
                  <a:cubicBezTo>
                    <a:pt x="24" y="890"/>
                    <a:pt x="24" y="913"/>
                    <a:pt x="46" y="959"/>
                  </a:cubicBezTo>
                  <a:cubicBezTo>
                    <a:pt x="46" y="982"/>
                    <a:pt x="46" y="1004"/>
                    <a:pt x="46" y="1027"/>
                  </a:cubicBezTo>
                  <a:cubicBezTo>
                    <a:pt x="24" y="1027"/>
                    <a:pt x="1" y="1073"/>
                    <a:pt x="1" y="1096"/>
                  </a:cubicBezTo>
                  <a:cubicBezTo>
                    <a:pt x="1" y="1141"/>
                    <a:pt x="1" y="1164"/>
                    <a:pt x="24" y="1187"/>
                  </a:cubicBezTo>
                  <a:cubicBezTo>
                    <a:pt x="69" y="1233"/>
                    <a:pt x="115" y="1278"/>
                    <a:pt x="183" y="1301"/>
                  </a:cubicBezTo>
                  <a:cubicBezTo>
                    <a:pt x="252" y="1347"/>
                    <a:pt x="320" y="1347"/>
                    <a:pt x="412" y="1347"/>
                  </a:cubicBezTo>
                  <a:lnTo>
                    <a:pt x="480" y="1347"/>
                  </a:lnTo>
                  <a:cubicBezTo>
                    <a:pt x="594" y="1324"/>
                    <a:pt x="686" y="1324"/>
                    <a:pt x="777" y="1278"/>
                  </a:cubicBezTo>
                  <a:cubicBezTo>
                    <a:pt x="823" y="1278"/>
                    <a:pt x="891" y="1255"/>
                    <a:pt x="937" y="1233"/>
                  </a:cubicBezTo>
                  <a:lnTo>
                    <a:pt x="960" y="1233"/>
                  </a:lnTo>
                  <a:lnTo>
                    <a:pt x="1005" y="1210"/>
                  </a:lnTo>
                  <a:lnTo>
                    <a:pt x="1028" y="1187"/>
                  </a:lnTo>
                  <a:cubicBezTo>
                    <a:pt x="1119" y="1141"/>
                    <a:pt x="1233" y="1118"/>
                    <a:pt x="1302" y="1050"/>
                  </a:cubicBezTo>
                  <a:cubicBezTo>
                    <a:pt x="1348" y="1027"/>
                    <a:pt x="1393" y="982"/>
                    <a:pt x="1393" y="959"/>
                  </a:cubicBezTo>
                  <a:cubicBezTo>
                    <a:pt x="1416" y="913"/>
                    <a:pt x="1416" y="867"/>
                    <a:pt x="1416" y="845"/>
                  </a:cubicBezTo>
                  <a:cubicBezTo>
                    <a:pt x="1416" y="845"/>
                    <a:pt x="1416" y="822"/>
                    <a:pt x="1416" y="822"/>
                  </a:cubicBezTo>
                  <a:cubicBezTo>
                    <a:pt x="1416" y="822"/>
                    <a:pt x="1393" y="822"/>
                    <a:pt x="1393" y="799"/>
                  </a:cubicBezTo>
                  <a:cubicBezTo>
                    <a:pt x="1325" y="753"/>
                    <a:pt x="1279" y="708"/>
                    <a:pt x="1233" y="662"/>
                  </a:cubicBezTo>
                  <a:cubicBezTo>
                    <a:pt x="1165" y="594"/>
                    <a:pt x="1119" y="525"/>
                    <a:pt x="1051" y="457"/>
                  </a:cubicBezTo>
                  <a:lnTo>
                    <a:pt x="982" y="388"/>
                  </a:lnTo>
                  <a:cubicBezTo>
                    <a:pt x="960" y="365"/>
                    <a:pt x="937" y="320"/>
                    <a:pt x="891" y="274"/>
                  </a:cubicBezTo>
                  <a:cubicBezTo>
                    <a:pt x="823" y="205"/>
                    <a:pt x="777" y="114"/>
                    <a:pt x="731" y="46"/>
                  </a:cubicBezTo>
                  <a:lnTo>
                    <a:pt x="708" y="23"/>
                  </a:lnTo>
                  <a:cubicBezTo>
                    <a:pt x="708" y="23"/>
                    <a:pt x="708" y="23"/>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9" name="Google Shape;1439;p7"/>
            <p:cNvSpPr/>
            <p:nvPr/>
          </p:nvSpPr>
          <p:spPr>
            <a:xfrm>
              <a:off x="6973850" y="978125"/>
              <a:ext cx="251675" cy="251100"/>
            </a:xfrm>
            <a:custGeom>
              <a:avLst/>
              <a:gdLst/>
              <a:ahLst/>
              <a:cxnLst/>
              <a:rect l="l" t="t" r="r" b="b"/>
              <a:pathLst>
                <a:path w="10067" h="10044" extrusionOk="0">
                  <a:moveTo>
                    <a:pt x="9656" y="0"/>
                  </a:moveTo>
                  <a:cubicBezTo>
                    <a:pt x="9588" y="0"/>
                    <a:pt x="9519" y="23"/>
                    <a:pt x="9496" y="91"/>
                  </a:cubicBezTo>
                  <a:cubicBezTo>
                    <a:pt x="9473" y="114"/>
                    <a:pt x="9473" y="160"/>
                    <a:pt x="9451" y="183"/>
                  </a:cubicBezTo>
                  <a:cubicBezTo>
                    <a:pt x="9382" y="297"/>
                    <a:pt x="9291" y="411"/>
                    <a:pt x="9222" y="502"/>
                  </a:cubicBezTo>
                  <a:lnTo>
                    <a:pt x="9154" y="616"/>
                  </a:lnTo>
                  <a:lnTo>
                    <a:pt x="9085" y="708"/>
                  </a:lnTo>
                  <a:cubicBezTo>
                    <a:pt x="9040" y="753"/>
                    <a:pt x="9017" y="776"/>
                    <a:pt x="8994" y="822"/>
                  </a:cubicBezTo>
                  <a:lnTo>
                    <a:pt x="8971" y="867"/>
                  </a:lnTo>
                  <a:cubicBezTo>
                    <a:pt x="8926" y="913"/>
                    <a:pt x="8880" y="981"/>
                    <a:pt x="8834" y="1050"/>
                  </a:cubicBezTo>
                  <a:cubicBezTo>
                    <a:pt x="8720" y="1187"/>
                    <a:pt x="8606" y="1324"/>
                    <a:pt x="8515" y="1438"/>
                  </a:cubicBezTo>
                  <a:lnTo>
                    <a:pt x="8469" y="1484"/>
                  </a:lnTo>
                  <a:cubicBezTo>
                    <a:pt x="8446" y="1529"/>
                    <a:pt x="8401" y="1575"/>
                    <a:pt x="8355" y="1621"/>
                  </a:cubicBezTo>
                  <a:lnTo>
                    <a:pt x="8287" y="1689"/>
                  </a:lnTo>
                  <a:cubicBezTo>
                    <a:pt x="8264" y="1712"/>
                    <a:pt x="8241" y="1735"/>
                    <a:pt x="8218" y="1758"/>
                  </a:cubicBezTo>
                  <a:cubicBezTo>
                    <a:pt x="8195" y="1803"/>
                    <a:pt x="8150" y="1849"/>
                    <a:pt x="8127" y="1872"/>
                  </a:cubicBezTo>
                  <a:lnTo>
                    <a:pt x="7990" y="2009"/>
                  </a:lnTo>
                  <a:lnTo>
                    <a:pt x="7898" y="2100"/>
                  </a:lnTo>
                  <a:cubicBezTo>
                    <a:pt x="7853" y="2146"/>
                    <a:pt x="7807" y="2191"/>
                    <a:pt x="7784" y="2237"/>
                  </a:cubicBezTo>
                  <a:lnTo>
                    <a:pt x="7807" y="2191"/>
                  </a:lnTo>
                  <a:lnTo>
                    <a:pt x="7739" y="2260"/>
                  </a:lnTo>
                  <a:lnTo>
                    <a:pt x="7739" y="2283"/>
                  </a:lnTo>
                  <a:lnTo>
                    <a:pt x="7693" y="2305"/>
                  </a:lnTo>
                  <a:cubicBezTo>
                    <a:pt x="7579" y="2442"/>
                    <a:pt x="7442" y="2556"/>
                    <a:pt x="7328" y="2671"/>
                  </a:cubicBezTo>
                  <a:cubicBezTo>
                    <a:pt x="7282" y="2716"/>
                    <a:pt x="7259" y="2739"/>
                    <a:pt x="7214" y="2762"/>
                  </a:cubicBezTo>
                  <a:lnTo>
                    <a:pt x="7145" y="2830"/>
                  </a:lnTo>
                  <a:lnTo>
                    <a:pt x="7100" y="2876"/>
                  </a:lnTo>
                  <a:cubicBezTo>
                    <a:pt x="7077" y="2899"/>
                    <a:pt x="7054" y="2922"/>
                    <a:pt x="7031" y="2944"/>
                  </a:cubicBezTo>
                  <a:cubicBezTo>
                    <a:pt x="6985" y="2990"/>
                    <a:pt x="6940" y="3036"/>
                    <a:pt x="6894" y="3059"/>
                  </a:cubicBezTo>
                  <a:cubicBezTo>
                    <a:pt x="6871" y="3104"/>
                    <a:pt x="6871" y="3127"/>
                    <a:pt x="6849" y="3150"/>
                  </a:cubicBezTo>
                  <a:cubicBezTo>
                    <a:pt x="6826" y="3173"/>
                    <a:pt x="6826" y="3196"/>
                    <a:pt x="6826" y="3196"/>
                  </a:cubicBezTo>
                  <a:cubicBezTo>
                    <a:pt x="6757" y="3264"/>
                    <a:pt x="6734" y="3355"/>
                    <a:pt x="6689" y="3424"/>
                  </a:cubicBezTo>
                  <a:cubicBezTo>
                    <a:pt x="6643" y="3515"/>
                    <a:pt x="6620" y="3606"/>
                    <a:pt x="6575" y="3675"/>
                  </a:cubicBezTo>
                  <a:cubicBezTo>
                    <a:pt x="6575" y="3675"/>
                    <a:pt x="6575" y="3698"/>
                    <a:pt x="6552" y="3698"/>
                  </a:cubicBezTo>
                  <a:lnTo>
                    <a:pt x="6552" y="3721"/>
                  </a:lnTo>
                  <a:cubicBezTo>
                    <a:pt x="6529" y="3743"/>
                    <a:pt x="6506" y="3789"/>
                    <a:pt x="6483" y="3812"/>
                  </a:cubicBezTo>
                  <a:cubicBezTo>
                    <a:pt x="6438" y="3903"/>
                    <a:pt x="6392" y="3972"/>
                    <a:pt x="6346" y="4063"/>
                  </a:cubicBezTo>
                  <a:cubicBezTo>
                    <a:pt x="6301" y="4086"/>
                    <a:pt x="6278" y="4131"/>
                    <a:pt x="6255" y="4177"/>
                  </a:cubicBezTo>
                  <a:cubicBezTo>
                    <a:pt x="6209" y="4246"/>
                    <a:pt x="6187" y="4291"/>
                    <a:pt x="6141" y="4337"/>
                  </a:cubicBezTo>
                  <a:cubicBezTo>
                    <a:pt x="6095" y="4428"/>
                    <a:pt x="6027" y="4542"/>
                    <a:pt x="5958" y="4634"/>
                  </a:cubicBezTo>
                  <a:cubicBezTo>
                    <a:pt x="5913" y="4702"/>
                    <a:pt x="5867" y="4770"/>
                    <a:pt x="5799" y="4839"/>
                  </a:cubicBezTo>
                  <a:lnTo>
                    <a:pt x="5753" y="4907"/>
                  </a:lnTo>
                  <a:cubicBezTo>
                    <a:pt x="5730" y="4953"/>
                    <a:pt x="5684" y="4999"/>
                    <a:pt x="5639" y="5067"/>
                  </a:cubicBezTo>
                  <a:cubicBezTo>
                    <a:pt x="5525" y="5204"/>
                    <a:pt x="5411" y="5341"/>
                    <a:pt x="5296" y="5478"/>
                  </a:cubicBezTo>
                  <a:cubicBezTo>
                    <a:pt x="5182" y="5615"/>
                    <a:pt x="5068" y="5752"/>
                    <a:pt x="4931" y="5912"/>
                  </a:cubicBezTo>
                  <a:lnTo>
                    <a:pt x="4863" y="5980"/>
                  </a:lnTo>
                  <a:lnTo>
                    <a:pt x="4817" y="6003"/>
                  </a:lnTo>
                  <a:lnTo>
                    <a:pt x="4749" y="6094"/>
                  </a:lnTo>
                  <a:cubicBezTo>
                    <a:pt x="4634" y="6208"/>
                    <a:pt x="4520" y="6323"/>
                    <a:pt x="4383" y="6437"/>
                  </a:cubicBezTo>
                  <a:lnTo>
                    <a:pt x="4292" y="6528"/>
                  </a:lnTo>
                  <a:cubicBezTo>
                    <a:pt x="4201" y="6619"/>
                    <a:pt x="4109" y="6688"/>
                    <a:pt x="4018" y="6779"/>
                  </a:cubicBezTo>
                  <a:cubicBezTo>
                    <a:pt x="3973" y="6825"/>
                    <a:pt x="3904" y="6870"/>
                    <a:pt x="3858" y="6916"/>
                  </a:cubicBezTo>
                  <a:cubicBezTo>
                    <a:pt x="3790" y="6985"/>
                    <a:pt x="3721" y="7053"/>
                    <a:pt x="3630" y="7099"/>
                  </a:cubicBezTo>
                  <a:cubicBezTo>
                    <a:pt x="3470" y="7236"/>
                    <a:pt x="3333" y="7350"/>
                    <a:pt x="3219" y="7441"/>
                  </a:cubicBezTo>
                  <a:cubicBezTo>
                    <a:pt x="3151" y="7464"/>
                    <a:pt x="3082" y="7510"/>
                    <a:pt x="3014" y="7555"/>
                  </a:cubicBezTo>
                  <a:cubicBezTo>
                    <a:pt x="2923" y="7624"/>
                    <a:pt x="2831" y="7669"/>
                    <a:pt x="2740" y="7692"/>
                  </a:cubicBezTo>
                  <a:lnTo>
                    <a:pt x="2717" y="7692"/>
                  </a:lnTo>
                  <a:cubicBezTo>
                    <a:pt x="2671" y="7692"/>
                    <a:pt x="2603" y="7692"/>
                    <a:pt x="2557" y="7669"/>
                  </a:cubicBezTo>
                  <a:cubicBezTo>
                    <a:pt x="2535" y="7669"/>
                    <a:pt x="2489" y="7646"/>
                    <a:pt x="2466" y="7646"/>
                  </a:cubicBezTo>
                  <a:lnTo>
                    <a:pt x="2420" y="7624"/>
                  </a:lnTo>
                  <a:cubicBezTo>
                    <a:pt x="2398" y="7601"/>
                    <a:pt x="2352" y="7578"/>
                    <a:pt x="2306" y="7555"/>
                  </a:cubicBezTo>
                  <a:lnTo>
                    <a:pt x="2283" y="7532"/>
                  </a:lnTo>
                  <a:lnTo>
                    <a:pt x="2261" y="7532"/>
                  </a:lnTo>
                  <a:cubicBezTo>
                    <a:pt x="2238" y="7510"/>
                    <a:pt x="2215" y="7487"/>
                    <a:pt x="2192" y="7464"/>
                  </a:cubicBezTo>
                  <a:cubicBezTo>
                    <a:pt x="2147" y="7418"/>
                    <a:pt x="2101" y="7350"/>
                    <a:pt x="2055" y="7304"/>
                  </a:cubicBezTo>
                  <a:cubicBezTo>
                    <a:pt x="2032" y="7304"/>
                    <a:pt x="2010" y="7281"/>
                    <a:pt x="1964" y="7258"/>
                  </a:cubicBezTo>
                  <a:cubicBezTo>
                    <a:pt x="1941" y="7258"/>
                    <a:pt x="1918" y="7236"/>
                    <a:pt x="1895" y="7236"/>
                  </a:cubicBezTo>
                  <a:lnTo>
                    <a:pt x="1873" y="7258"/>
                  </a:lnTo>
                  <a:cubicBezTo>
                    <a:pt x="1827" y="7258"/>
                    <a:pt x="1781" y="7258"/>
                    <a:pt x="1736" y="7281"/>
                  </a:cubicBezTo>
                  <a:cubicBezTo>
                    <a:pt x="1713" y="7304"/>
                    <a:pt x="1667" y="7327"/>
                    <a:pt x="1644" y="7350"/>
                  </a:cubicBezTo>
                  <a:lnTo>
                    <a:pt x="1622" y="7373"/>
                  </a:lnTo>
                  <a:cubicBezTo>
                    <a:pt x="1599" y="7395"/>
                    <a:pt x="1576" y="7418"/>
                    <a:pt x="1576" y="7418"/>
                  </a:cubicBezTo>
                  <a:lnTo>
                    <a:pt x="1553" y="7441"/>
                  </a:lnTo>
                  <a:lnTo>
                    <a:pt x="1530" y="7441"/>
                  </a:lnTo>
                  <a:cubicBezTo>
                    <a:pt x="1439" y="7510"/>
                    <a:pt x="1348" y="7578"/>
                    <a:pt x="1256" y="7646"/>
                  </a:cubicBezTo>
                  <a:lnTo>
                    <a:pt x="1188" y="7669"/>
                  </a:lnTo>
                  <a:lnTo>
                    <a:pt x="1097" y="7715"/>
                  </a:lnTo>
                  <a:cubicBezTo>
                    <a:pt x="982" y="7783"/>
                    <a:pt x="868" y="7875"/>
                    <a:pt x="754" y="7943"/>
                  </a:cubicBezTo>
                  <a:cubicBezTo>
                    <a:pt x="709" y="7966"/>
                    <a:pt x="663" y="8012"/>
                    <a:pt x="617" y="8034"/>
                  </a:cubicBezTo>
                  <a:lnTo>
                    <a:pt x="549" y="8080"/>
                  </a:lnTo>
                  <a:lnTo>
                    <a:pt x="503" y="8126"/>
                  </a:lnTo>
                  <a:cubicBezTo>
                    <a:pt x="457" y="8149"/>
                    <a:pt x="412" y="8194"/>
                    <a:pt x="366" y="8240"/>
                  </a:cubicBezTo>
                  <a:cubicBezTo>
                    <a:pt x="275" y="8308"/>
                    <a:pt x="229" y="8354"/>
                    <a:pt x="206" y="8445"/>
                  </a:cubicBezTo>
                  <a:cubicBezTo>
                    <a:pt x="184" y="8468"/>
                    <a:pt x="184" y="8491"/>
                    <a:pt x="161" y="8537"/>
                  </a:cubicBezTo>
                  <a:lnTo>
                    <a:pt x="161" y="8559"/>
                  </a:lnTo>
                  <a:cubicBezTo>
                    <a:pt x="138" y="8582"/>
                    <a:pt x="138" y="8628"/>
                    <a:pt x="115" y="8674"/>
                  </a:cubicBezTo>
                  <a:cubicBezTo>
                    <a:pt x="115" y="8674"/>
                    <a:pt x="115" y="8719"/>
                    <a:pt x="115" y="8719"/>
                  </a:cubicBezTo>
                  <a:lnTo>
                    <a:pt x="115" y="8742"/>
                  </a:lnTo>
                  <a:cubicBezTo>
                    <a:pt x="92" y="8788"/>
                    <a:pt x="69" y="8856"/>
                    <a:pt x="47" y="8925"/>
                  </a:cubicBezTo>
                  <a:cubicBezTo>
                    <a:pt x="24" y="9016"/>
                    <a:pt x="24" y="9084"/>
                    <a:pt x="1" y="9153"/>
                  </a:cubicBezTo>
                  <a:cubicBezTo>
                    <a:pt x="1" y="9244"/>
                    <a:pt x="1" y="9336"/>
                    <a:pt x="24" y="9404"/>
                  </a:cubicBezTo>
                  <a:cubicBezTo>
                    <a:pt x="47" y="9541"/>
                    <a:pt x="92" y="9632"/>
                    <a:pt x="161" y="9701"/>
                  </a:cubicBezTo>
                  <a:cubicBezTo>
                    <a:pt x="206" y="9769"/>
                    <a:pt x="252" y="9838"/>
                    <a:pt x="320" y="9883"/>
                  </a:cubicBezTo>
                  <a:cubicBezTo>
                    <a:pt x="389" y="9929"/>
                    <a:pt x="457" y="9952"/>
                    <a:pt x="526" y="9975"/>
                  </a:cubicBezTo>
                  <a:cubicBezTo>
                    <a:pt x="594" y="9997"/>
                    <a:pt x="686" y="10020"/>
                    <a:pt x="754" y="10020"/>
                  </a:cubicBezTo>
                  <a:cubicBezTo>
                    <a:pt x="800" y="10020"/>
                    <a:pt x="823" y="10043"/>
                    <a:pt x="845" y="10043"/>
                  </a:cubicBezTo>
                  <a:cubicBezTo>
                    <a:pt x="982" y="10043"/>
                    <a:pt x="1119" y="9997"/>
                    <a:pt x="1233" y="9975"/>
                  </a:cubicBezTo>
                  <a:lnTo>
                    <a:pt x="1279" y="9975"/>
                  </a:lnTo>
                  <a:cubicBezTo>
                    <a:pt x="1325" y="9952"/>
                    <a:pt x="1393" y="9929"/>
                    <a:pt x="1462" y="9929"/>
                  </a:cubicBezTo>
                  <a:cubicBezTo>
                    <a:pt x="1507" y="9906"/>
                    <a:pt x="1553" y="9883"/>
                    <a:pt x="1599" y="9838"/>
                  </a:cubicBezTo>
                  <a:cubicBezTo>
                    <a:pt x="1599" y="9838"/>
                    <a:pt x="1622" y="9815"/>
                    <a:pt x="1622" y="9792"/>
                  </a:cubicBezTo>
                  <a:lnTo>
                    <a:pt x="1690" y="9769"/>
                  </a:lnTo>
                  <a:cubicBezTo>
                    <a:pt x="1827" y="9724"/>
                    <a:pt x="1964" y="9678"/>
                    <a:pt x="2101" y="9632"/>
                  </a:cubicBezTo>
                  <a:cubicBezTo>
                    <a:pt x="2352" y="9518"/>
                    <a:pt x="2580" y="9404"/>
                    <a:pt x="2786" y="9267"/>
                  </a:cubicBezTo>
                  <a:lnTo>
                    <a:pt x="2786" y="9290"/>
                  </a:lnTo>
                  <a:cubicBezTo>
                    <a:pt x="2968" y="9176"/>
                    <a:pt x="3128" y="9084"/>
                    <a:pt x="3242" y="8993"/>
                  </a:cubicBezTo>
                  <a:cubicBezTo>
                    <a:pt x="3379" y="8902"/>
                    <a:pt x="3516" y="8811"/>
                    <a:pt x="3653" y="8719"/>
                  </a:cubicBezTo>
                  <a:cubicBezTo>
                    <a:pt x="3790" y="8628"/>
                    <a:pt x="3927" y="8537"/>
                    <a:pt x="4064" y="8423"/>
                  </a:cubicBezTo>
                  <a:lnTo>
                    <a:pt x="4087" y="8400"/>
                  </a:lnTo>
                  <a:lnTo>
                    <a:pt x="4201" y="8331"/>
                  </a:lnTo>
                  <a:cubicBezTo>
                    <a:pt x="4292" y="8263"/>
                    <a:pt x="4406" y="8171"/>
                    <a:pt x="4520" y="8103"/>
                  </a:cubicBezTo>
                  <a:cubicBezTo>
                    <a:pt x="4589" y="8034"/>
                    <a:pt x="4657" y="7989"/>
                    <a:pt x="4726" y="7943"/>
                  </a:cubicBezTo>
                  <a:cubicBezTo>
                    <a:pt x="4794" y="7875"/>
                    <a:pt x="4863" y="7829"/>
                    <a:pt x="4954" y="7761"/>
                  </a:cubicBezTo>
                  <a:cubicBezTo>
                    <a:pt x="5068" y="7669"/>
                    <a:pt x="5182" y="7555"/>
                    <a:pt x="5296" y="7441"/>
                  </a:cubicBezTo>
                  <a:lnTo>
                    <a:pt x="5319" y="7418"/>
                  </a:lnTo>
                  <a:cubicBezTo>
                    <a:pt x="5365" y="7395"/>
                    <a:pt x="5388" y="7373"/>
                    <a:pt x="5433" y="7327"/>
                  </a:cubicBezTo>
                  <a:cubicBezTo>
                    <a:pt x="5456" y="7304"/>
                    <a:pt x="5502" y="7281"/>
                    <a:pt x="5525" y="7236"/>
                  </a:cubicBezTo>
                  <a:lnTo>
                    <a:pt x="5639" y="7144"/>
                  </a:lnTo>
                  <a:lnTo>
                    <a:pt x="5730" y="7053"/>
                  </a:lnTo>
                  <a:lnTo>
                    <a:pt x="5821" y="6962"/>
                  </a:lnTo>
                  <a:cubicBezTo>
                    <a:pt x="5936" y="6893"/>
                    <a:pt x="6027" y="6802"/>
                    <a:pt x="6118" y="6711"/>
                  </a:cubicBezTo>
                  <a:cubicBezTo>
                    <a:pt x="6278" y="6574"/>
                    <a:pt x="6438" y="6437"/>
                    <a:pt x="6575" y="6277"/>
                  </a:cubicBezTo>
                  <a:cubicBezTo>
                    <a:pt x="6643" y="6208"/>
                    <a:pt x="6712" y="6163"/>
                    <a:pt x="6780" y="6094"/>
                  </a:cubicBezTo>
                  <a:cubicBezTo>
                    <a:pt x="6871" y="6003"/>
                    <a:pt x="6963" y="5935"/>
                    <a:pt x="7054" y="5843"/>
                  </a:cubicBezTo>
                  <a:lnTo>
                    <a:pt x="7077" y="5820"/>
                  </a:lnTo>
                  <a:lnTo>
                    <a:pt x="7122" y="5775"/>
                  </a:lnTo>
                  <a:lnTo>
                    <a:pt x="7168" y="5729"/>
                  </a:lnTo>
                  <a:cubicBezTo>
                    <a:pt x="7191" y="5706"/>
                    <a:pt x="7214" y="5683"/>
                    <a:pt x="7237" y="5661"/>
                  </a:cubicBezTo>
                  <a:lnTo>
                    <a:pt x="7259" y="5638"/>
                  </a:lnTo>
                  <a:lnTo>
                    <a:pt x="7282" y="5592"/>
                  </a:lnTo>
                  <a:lnTo>
                    <a:pt x="7328" y="5547"/>
                  </a:lnTo>
                  <a:cubicBezTo>
                    <a:pt x="7396" y="5478"/>
                    <a:pt x="7465" y="5410"/>
                    <a:pt x="7533" y="5318"/>
                  </a:cubicBezTo>
                  <a:lnTo>
                    <a:pt x="7670" y="5181"/>
                  </a:lnTo>
                  <a:lnTo>
                    <a:pt x="7830" y="5022"/>
                  </a:lnTo>
                  <a:cubicBezTo>
                    <a:pt x="7898" y="4930"/>
                    <a:pt x="7967" y="4862"/>
                    <a:pt x="8058" y="4770"/>
                  </a:cubicBezTo>
                  <a:cubicBezTo>
                    <a:pt x="8150" y="4656"/>
                    <a:pt x="8264" y="4519"/>
                    <a:pt x="8378" y="4360"/>
                  </a:cubicBezTo>
                  <a:lnTo>
                    <a:pt x="8423" y="4291"/>
                  </a:lnTo>
                  <a:cubicBezTo>
                    <a:pt x="8515" y="4177"/>
                    <a:pt x="8606" y="4040"/>
                    <a:pt x="8697" y="3903"/>
                  </a:cubicBezTo>
                  <a:cubicBezTo>
                    <a:pt x="8789" y="3766"/>
                    <a:pt x="8880" y="3606"/>
                    <a:pt x="8971" y="3469"/>
                  </a:cubicBezTo>
                  <a:cubicBezTo>
                    <a:pt x="9017" y="3424"/>
                    <a:pt x="9040" y="3378"/>
                    <a:pt x="9085" y="3332"/>
                  </a:cubicBezTo>
                  <a:lnTo>
                    <a:pt x="9131" y="3241"/>
                  </a:lnTo>
                  <a:cubicBezTo>
                    <a:pt x="9177" y="3173"/>
                    <a:pt x="9245" y="3081"/>
                    <a:pt x="9291" y="3013"/>
                  </a:cubicBezTo>
                  <a:cubicBezTo>
                    <a:pt x="9382" y="2853"/>
                    <a:pt x="9473" y="2693"/>
                    <a:pt x="9565" y="2511"/>
                  </a:cubicBezTo>
                  <a:cubicBezTo>
                    <a:pt x="9588" y="2442"/>
                    <a:pt x="9633" y="2374"/>
                    <a:pt x="9656" y="2328"/>
                  </a:cubicBezTo>
                  <a:cubicBezTo>
                    <a:pt x="9702" y="2237"/>
                    <a:pt x="9747" y="2146"/>
                    <a:pt x="9770" y="2077"/>
                  </a:cubicBezTo>
                  <a:cubicBezTo>
                    <a:pt x="9793" y="1986"/>
                    <a:pt x="9816" y="1895"/>
                    <a:pt x="9861" y="1803"/>
                  </a:cubicBezTo>
                  <a:cubicBezTo>
                    <a:pt x="9861" y="1758"/>
                    <a:pt x="9884" y="1712"/>
                    <a:pt x="9907" y="1666"/>
                  </a:cubicBezTo>
                  <a:lnTo>
                    <a:pt x="9953" y="1552"/>
                  </a:lnTo>
                  <a:cubicBezTo>
                    <a:pt x="9976" y="1461"/>
                    <a:pt x="10021" y="1347"/>
                    <a:pt x="10044" y="1255"/>
                  </a:cubicBezTo>
                  <a:cubicBezTo>
                    <a:pt x="10044" y="1210"/>
                    <a:pt x="10044" y="1164"/>
                    <a:pt x="10044" y="1118"/>
                  </a:cubicBezTo>
                  <a:lnTo>
                    <a:pt x="10044" y="1050"/>
                  </a:lnTo>
                  <a:lnTo>
                    <a:pt x="10067" y="1004"/>
                  </a:lnTo>
                  <a:cubicBezTo>
                    <a:pt x="10067" y="936"/>
                    <a:pt x="10067" y="867"/>
                    <a:pt x="10067" y="822"/>
                  </a:cubicBezTo>
                  <a:cubicBezTo>
                    <a:pt x="10067" y="753"/>
                    <a:pt x="10044" y="685"/>
                    <a:pt x="10044" y="639"/>
                  </a:cubicBezTo>
                  <a:lnTo>
                    <a:pt x="10044" y="593"/>
                  </a:lnTo>
                  <a:cubicBezTo>
                    <a:pt x="10021" y="548"/>
                    <a:pt x="9998" y="479"/>
                    <a:pt x="9976" y="411"/>
                  </a:cubicBezTo>
                  <a:cubicBezTo>
                    <a:pt x="9976" y="365"/>
                    <a:pt x="9953" y="320"/>
                    <a:pt x="9930" y="274"/>
                  </a:cubicBezTo>
                  <a:lnTo>
                    <a:pt x="9907" y="251"/>
                  </a:lnTo>
                  <a:cubicBezTo>
                    <a:pt x="9884" y="205"/>
                    <a:pt x="9861" y="183"/>
                    <a:pt x="9816" y="160"/>
                  </a:cubicBezTo>
                  <a:cubicBezTo>
                    <a:pt x="9816" y="91"/>
                    <a:pt x="9770" y="23"/>
                    <a:pt x="9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0" name="Google Shape;1440;p7"/>
            <p:cNvSpPr/>
            <p:nvPr/>
          </p:nvSpPr>
          <p:spPr>
            <a:xfrm>
              <a:off x="7131350" y="834325"/>
              <a:ext cx="96475" cy="112225"/>
            </a:xfrm>
            <a:custGeom>
              <a:avLst/>
              <a:gdLst/>
              <a:ahLst/>
              <a:cxnLst/>
              <a:rect l="l" t="t" r="r" b="b"/>
              <a:pathLst>
                <a:path w="3859" h="4489" extrusionOk="0">
                  <a:moveTo>
                    <a:pt x="343" y="0"/>
                  </a:moveTo>
                  <a:cubicBezTo>
                    <a:pt x="297" y="23"/>
                    <a:pt x="275" y="23"/>
                    <a:pt x="252" y="46"/>
                  </a:cubicBezTo>
                  <a:cubicBezTo>
                    <a:pt x="214" y="21"/>
                    <a:pt x="177" y="2"/>
                    <a:pt x="139" y="2"/>
                  </a:cubicBezTo>
                  <a:cubicBezTo>
                    <a:pt x="108" y="2"/>
                    <a:pt x="77" y="15"/>
                    <a:pt x="46" y="46"/>
                  </a:cubicBezTo>
                  <a:cubicBezTo>
                    <a:pt x="1" y="91"/>
                    <a:pt x="1" y="183"/>
                    <a:pt x="46" y="228"/>
                  </a:cubicBezTo>
                  <a:cubicBezTo>
                    <a:pt x="92" y="274"/>
                    <a:pt x="115" y="297"/>
                    <a:pt x="160" y="342"/>
                  </a:cubicBezTo>
                  <a:cubicBezTo>
                    <a:pt x="229" y="434"/>
                    <a:pt x="275" y="571"/>
                    <a:pt x="366" y="685"/>
                  </a:cubicBezTo>
                  <a:cubicBezTo>
                    <a:pt x="434" y="799"/>
                    <a:pt x="526" y="890"/>
                    <a:pt x="594" y="1004"/>
                  </a:cubicBezTo>
                  <a:cubicBezTo>
                    <a:pt x="663" y="1118"/>
                    <a:pt x="754" y="1233"/>
                    <a:pt x="845" y="1347"/>
                  </a:cubicBezTo>
                  <a:cubicBezTo>
                    <a:pt x="937" y="1461"/>
                    <a:pt x="1028" y="1598"/>
                    <a:pt x="1119" y="1712"/>
                  </a:cubicBezTo>
                  <a:lnTo>
                    <a:pt x="1096" y="1666"/>
                  </a:lnTo>
                  <a:lnTo>
                    <a:pt x="1096" y="1666"/>
                  </a:lnTo>
                  <a:cubicBezTo>
                    <a:pt x="1325" y="1963"/>
                    <a:pt x="1553" y="2237"/>
                    <a:pt x="1804" y="2511"/>
                  </a:cubicBezTo>
                  <a:cubicBezTo>
                    <a:pt x="1918" y="2648"/>
                    <a:pt x="2032" y="2785"/>
                    <a:pt x="2146" y="2899"/>
                  </a:cubicBezTo>
                  <a:cubicBezTo>
                    <a:pt x="2260" y="3036"/>
                    <a:pt x="2375" y="3173"/>
                    <a:pt x="2511" y="3310"/>
                  </a:cubicBezTo>
                  <a:cubicBezTo>
                    <a:pt x="2557" y="3378"/>
                    <a:pt x="2626" y="3424"/>
                    <a:pt x="2671" y="3492"/>
                  </a:cubicBezTo>
                  <a:cubicBezTo>
                    <a:pt x="2740" y="3561"/>
                    <a:pt x="2785" y="3652"/>
                    <a:pt x="2854" y="3721"/>
                  </a:cubicBezTo>
                  <a:cubicBezTo>
                    <a:pt x="2945" y="3835"/>
                    <a:pt x="3059" y="3949"/>
                    <a:pt x="3151" y="4063"/>
                  </a:cubicBezTo>
                  <a:cubicBezTo>
                    <a:pt x="3173" y="4086"/>
                    <a:pt x="3196" y="4131"/>
                    <a:pt x="3219" y="4154"/>
                  </a:cubicBezTo>
                  <a:cubicBezTo>
                    <a:pt x="3265" y="4200"/>
                    <a:pt x="3288" y="4246"/>
                    <a:pt x="3310" y="4268"/>
                  </a:cubicBezTo>
                  <a:cubicBezTo>
                    <a:pt x="3333" y="4291"/>
                    <a:pt x="3333" y="4291"/>
                    <a:pt x="3356" y="4314"/>
                  </a:cubicBezTo>
                  <a:cubicBezTo>
                    <a:pt x="3356" y="4337"/>
                    <a:pt x="3379" y="4337"/>
                    <a:pt x="3379" y="4360"/>
                  </a:cubicBezTo>
                  <a:cubicBezTo>
                    <a:pt x="3402" y="4382"/>
                    <a:pt x="3425" y="4405"/>
                    <a:pt x="3425" y="4428"/>
                  </a:cubicBezTo>
                  <a:cubicBezTo>
                    <a:pt x="3473" y="4465"/>
                    <a:pt x="3535" y="4488"/>
                    <a:pt x="3593" y="4488"/>
                  </a:cubicBezTo>
                  <a:cubicBezTo>
                    <a:pt x="3643" y="4488"/>
                    <a:pt x="3689" y="4471"/>
                    <a:pt x="3721" y="4428"/>
                  </a:cubicBezTo>
                  <a:cubicBezTo>
                    <a:pt x="3813" y="4337"/>
                    <a:pt x="3813" y="4223"/>
                    <a:pt x="3813" y="4109"/>
                  </a:cubicBezTo>
                  <a:cubicBezTo>
                    <a:pt x="3813" y="4131"/>
                    <a:pt x="3813" y="4154"/>
                    <a:pt x="3813" y="4154"/>
                  </a:cubicBezTo>
                  <a:cubicBezTo>
                    <a:pt x="3835" y="4063"/>
                    <a:pt x="3835" y="3972"/>
                    <a:pt x="3835" y="3858"/>
                  </a:cubicBezTo>
                  <a:cubicBezTo>
                    <a:pt x="3835" y="3789"/>
                    <a:pt x="3858" y="3698"/>
                    <a:pt x="3835" y="3629"/>
                  </a:cubicBezTo>
                  <a:cubicBezTo>
                    <a:pt x="3835" y="3538"/>
                    <a:pt x="3835" y="3447"/>
                    <a:pt x="3813" y="3355"/>
                  </a:cubicBezTo>
                  <a:cubicBezTo>
                    <a:pt x="3813" y="3264"/>
                    <a:pt x="3790" y="3173"/>
                    <a:pt x="3790" y="3081"/>
                  </a:cubicBezTo>
                  <a:cubicBezTo>
                    <a:pt x="3767" y="2990"/>
                    <a:pt x="3744" y="2899"/>
                    <a:pt x="3744" y="2830"/>
                  </a:cubicBezTo>
                  <a:cubicBezTo>
                    <a:pt x="3721" y="2785"/>
                    <a:pt x="3721" y="2739"/>
                    <a:pt x="3698" y="2693"/>
                  </a:cubicBezTo>
                  <a:cubicBezTo>
                    <a:pt x="3698" y="2693"/>
                    <a:pt x="3698" y="2671"/>
                    <a:pt x="3676" y="2671"/>
                  </a:cubicBezTo>
                  <a:cubicBezTo>
                    <a:pt x="3653" y="2648"/>
                    <a:pt x="3653" y="2625"/>
                    <a:pt x="3630" y="2602"/>
                  </a:cubicBezTo>
                  <a:cubicBezTo>
                    <a:pt x="3630" y="2579"/>
                    <a:pt x="3630" y="2579"/>
                    <a:pt x="3630" y="2556"/>
                  </a:cubicBezTo>
                  <a:lnTo>
                    <a:pt x="3630" y="2534"/>
                  </a:lnTo>
                  <a:cubicBezTo>
                    <a:pt x="3607" y="2465"/>
                    <a:pt x="3607" y="2420"/>
                    <a:pt x="3584" y="2374"/>
                  </a:cubicBezTo>
                  <a:cubicBezTo>
                    <a:pt x="3561" y="2328"/>
                    <a:pt x="3539" y="2283"/>
                    <a:pt x="3516" y="2214"/>
                  </a:cubicBezTo>
                  <a:cubicBezTo>
                    <a:pt x="3447" y="2054"/>
                    <a:pt x="3333" y="1895"/>
                    <a:pt x="3242" y="1758"/>
                  </a:cubicBezTo>
                  <a:cubicBezTo>
                    <a:pt x="3196" y="1666"/>
                    <a:pt x="3128" y="1575"/>
                    <a:pt x="3082" y="1507"/>
                  </a:cubicBezTo>
                  <a:cubicBezTo>
                    <a:pt x="3014" y="1392"/>
                    <a:pt x="2945" y="1301"/>
                    <a:pt x="2877" y="1233"/>
                  </a:cubicBezTo>
                  <a:cubicBezTo>
                    <a:pt x="2808" y="1141"/>
                    <a:pt x="2717" y="1050"/>
                    <a:pt x="2626" y="982"/>
                  </a:cubicBezTo>
                  <a:lnTo>
                    <a:pt x="2580" y="959"/>
                  </a:lnTo>
                  <a:lnTo>
                    <a:pt x="2489" y="867"/>
                  </a:lnTo>
                  <a:lnTo>
                    <a:pt x="2443" y="822"/>
                  </a:lnTo>
                  <a:cubicBezTo>
                    <a:pt x="2375" y="776"/>
                    <a:pt x="2329" y="730"/>
                    <a:pt x="2260" y="685"/>
                  </a:cubicBezTo>
                  <a:lnTo>
                    <a:pt x="2238" y="685"/>
                  </a:lnTo>
                  <a:lnTo>
                    <a:pt x="2192" y="639"/>
                  </a:lnTo>
                  <a:lnTo>
                    <a:pt x="2146" y="593"/>
                  </a:lnTo>
                  <a:cubicBezTo>
                    <a:pt x="2101" y="571"/>
                    <a:pt x="2055" y="571"/>
                    <a:pt x="2032" y="548"/>
                  </a:cubicBezTo>
                  <a:cubicBezTo>
                    <a:pt x="2009" y="525"/>
                    <a:pt x="1987" y="502"/>
                    <a:pt x="1941" y="479"/>
                  </a:cubicBezTo>
                  <a:cubicBezTo>
                    <a:pt x="1918" y="479"/>
                    <a:pt x="1872" y="457"/>
                    <a:pt x="1850" y="434"/>
                  </a:cubicBezTo>
                  <a:cubicBezTo>
                    <a:pt x="1827" y="411"/>
                    <a:pt x="1827" y="411"/>
                    <a:pt x="1804" y="388"/>
                  </a:cubicBezTo>
                  <a:cubicBezTo>
                    <a:pt x="1781" y="365"/>
                    <a:pt x="1735" y="365"/>
                    <a:pt x="1713" y="342"/>
                  </a:cubicBezTo>
                  <a:cubicBezTo>
                    <a:pt x="1553" y="274"/>
                    <a:pt x="1416" y="228"/>
                    <a:pt x="1256" y="183"/>
                  </a:cubicBezTo>
                  <a:cubicBezTo>
                    <a:pt x="1188" y="160"/>
                    <a:pt x="1119" y="137"/>
                    <a:pt x="1051" y="114"/>
                  </a:cubicBezTo>
                  <a:cubicBezTo>
                    <a:pt x="959" y="114"/>
                    <a:pt x="891" y="91"/>
                    <a:pt x="800" y="91"/>
                  </a:cubicBezTo>
                  <a:cubicBezTo>
                    <a:pt x="731" y="69"/>
                    <a:pt x="663" y="46"/>
                    <a:pt x="571" y="46"/>
                  </a:cubicBezTo>
                  <a:cubicBezTo>
                    <a:pt x="549" y="23"/>
                    <a:pt x="526" y="23"/>
                    <a:pt x="480" y="23"/>
                  </a:cubicBezTo>
                  <a:cubicBezTo>
                    <a:pt x="480" y="23"/>
                    <a:pt x="480"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1" name="Google Shape;1441;p7"/>
            <p:cNvSpPr/>
            <p:nvPr/>
          </p:nvSpPr>
          <p:spPr>
            <a:xfrm>
              <a:off x="6604650" y="1271425"/>
              <a:ext cx="93625" cy="91325"/>
            </a:xfrm>
            <a:custGeom>
              <a:avLst/>
              <a:gdLst/>
              <a:ahLst/>
              <a:cxnLst/>
              <a:rect l="l" t="t" r="r" b="b"/>
              <a:pathLst>
                <a:path w="3745" h="3653" extrusionOk="0">
                  <a:moveTo>
                    <a:pt x="1622" y="0"/>
                  </a:moveTo>
                  <a:cubicBezTo>
                    <a:pt x="1576" y="0"/>
                    <a:pt x="1530" y="23"/>
                    <a:pt x="1507" y="69"/>
                  </a:cubicBezTo>
                  <a:cubicBezTo>
                    <a:pt x="1439" y="160"/>
                    <a:pt x="1370" y="251"/>
                    <a:pt x="1302" y="343"/>
                  </a:cubicBezTo>
                  <a:lnTo>
                    <a:pt x="1325" y="320"/>
                  </a:lnTo>
                  <a:lnTo>
                    <a:pt x="1325" y="320"/>
                  </a:lnTo>
                  <a:cubicBezTo>
                    <a:pt x="1279" y="388"/>
                    <a:pt x="1211" y="457"/>
                    <a:pt x="1165" y="548"/>
                  </a:cubicBezTo>
                  <a:cubicBezTo>
                    <a:pt x="1119" y="639"/>
                    <a:pt x="1051" y="708"/>
                    <a:pt x="1005" y="776"/>
                  </a:cubicBezTo>
                  <a:lnTo>
                    <a:pt x="960" y="845"/>
                  </a:lnTo>
                  <a:cubicBezTo>
                    <a:pt x="914" y="890"/>
                    <a:pt x="891" y="959"/>
                    <a:pt x="845" y="1005"/>
                  </a:cubicBezTo>
                  <a:cubicBezTo>
                    <a:pt x="800" y="1073"/>
                    <a:pt x="754" y="1141"/>
                    <a:pt x="731" y="1210"/>
                  </a:cubicBezTo>
                  <a:lnTo>
                    <a:pt x="640" y="1347"/>
                  </a:lnTo>
                  <a:cubicBezTo>
                    <a:pt x="572" y="1461"/>
                    <a:pt x="503" y="1552"/>
                    <a:pt x="435" y="1666"/>
                  </a:cubicBezTo>
                  <a:cubicBezTo>
                    <a:pt x="389" y="1758"/>
                    <a:pt x="343" y="1826"/>
                    <a:pt x="298" y="1918"/>
                  </a:cubicBezTo>
                  <a:cubicBezTo>
                    <a:pt x="275" y="1986"/>
                    <a:pt x="229" y="2054"/>
                    <a:pt x="184" y="2123"/>
                  </a:cubicBezTo>
                  <a:cubicBezTo>
                    <a:pt x="115" y="2237"/>
                    <a:pt x="69" y="2328"/>
                    <a:pt x="24" y="2420"/>
                  </a:cubicBezTo>
                  <a:cubicBezTo>
                    <a:pt x="1" y="2488"/>
                    <a:pt x="1" y="2557"/>
                    <a:pt x="24" y="2625"/>
                  </a:cubicBezTo>
                  <a:cubicBezTo>
                    <a:pt x="24" y="2671"/>
                    <a:pt x="47" y="2739"/>
                    <a:pt x="69" y="2785"/>
                  </a:cubicBezTo>
                  <a:lnTo>
                    <a:pt x="92" y="2808"/>
                  </a:lnTo>
                  <a:cubicBezTo>
                    <a:pt x="138" y="2876"/>
                    <a:pt x="184" y="2967"/>
                    <a:pt x="252" y="3036"/>
                  </a:cubicBezTo>
                  <a:cubicBezTo>
                    <a:pt x="298" y="3082"/>
                    <a:pt x="321" y="3127"/>
                    <a:pt x="343" y="3150"/>
                  </a:cubicBezTo>
                  <a:lnTo>
                    <a:pt x="412" y="3219"/>
                  </a:lnTo>
                  <a:cubicBezTo>
                    <a:pt x="480" y="3287"/>
                    <a:pt x="526" y="3356"/>
                    <a:pt x="594" y="3424"/>
                  </a:cubicBezTo>
                  <a:cubicBezTo>
                    <a:pt x="640" y="3470"/>
                    <a:pt x="686" y="3515"/>
                    <a:pt x="754" y="3561"/>
                  </a:cubicBezTo>
                  <a:cubicBezTo>
                    <a:pt x="777" y="3584"/>
                    <a:pt x="800" y="3607"/>
                    <a:pt x="823" y="3607"/>
                  </a:cubicBezTo>
                  <a:cubicBezTo>
                    <a:pt x="891" y="3629"/>
                    <a:pt x="914" y="3629"/>
                    <a:pt x="960" y="3629"/>
                  </a:cubicBezTo>
                  <a:cubicBezTo>
                    <a:pt x="960" y="3629"/>
                    <a:pt x="982" y="3652"/>
                    <a:pt x="982" y="3652"/>
                  </a:cubicBezTo>
                  <a:cubicBezTo>
                    <a:pt x="1005" y="3652"/>
                    <a:pt x="1005" y="3652"/>
                    <a:pt x="1005" y="3629"/>
                  </a:cubicBezTo>
                  <a:lnTo>
                    <a:pt x="1142" y="3629"/>
                  </a:lnTo>
                  <a:cubicBezTo>
                    <a:pt x="1165" y="3629"/>
                    <a:pt x="1211" y="3607"/>
                    <a:pt x="1256" y="3607"/>
                  </a:cubicBezTo>
                  <a:cubicBezTo>
                    <a:pt x="1302" y="3584"/>
                    <a:pt x="1348" y="3584"/>
                    <a:pt x="1393" y="3561"/>
                  </a:cubicBezTo>
                  <a:lnTo>
                    <a:pt x="1416" y="3538"/>
                  </a:lnTo>
                  <a:cubicBezTo>
                    <a:pt x="1462" y="3515"/>
                    <a:pt x="1507" y="3492"/>
                    <a:pt x="1530" y="3492"/>
                  </a:cubicBezTo>
                  <a:cubicBezTo>
                    <a:pt x="1576" y="3470"/>
                    <a:pt x="1622" y="3447"/>
                    <a:pt x="1644" y="3424"/>
                  </a:cubicBezTo>
                  <a:cubicBezTo>
                    <a:pt x="1713" y="3401"/>
                    <a:pt x="1758" y="3378"/>
                    <a:pt x="1827" y="3356"/>
                  </a:cubicBezTo>
                  <a:cubicBezTo>
                    <a:pt x="1873" y="3333"/>
                    <a:pt x="1918" y="3310"/>
                    <a:pt x="1964" y="3310"/>
                  </a:cubicBezTo>
                  <a:cubicBezTo>
                    <a:pt x="1964" y="3287"/>
                    <a:pt x="1987" y="3287"/>
                    <a:pt x="2010" y="3287"/>
                  </a:cubicBezTo>
                  <a:cubicBezTo>
                    <a:pt x="2055" y="3264"/>
                    <a:pt x="2101" y="3241"/>
                    <a:pt x="2147" y="3241"/>
                  </a:cubicBezTo>
                  <a:lnTo>
                    <a:pt x="2169" y="3219"/>
                  </a:lnTo>
                  <a:cubicBezTo>
                    <a:pt x="2261" y="3196"/>
                    <a:pt x="2329" y="3173"/>
                    <a:pt x="2398" y="3150"/>
                  </a:cubicBezTo>
                  <a:cubicBezTo>
                    <a:pt x="2466" y="3127"/>
                    <a:pt x="2535" y="3104"/>
                    <a:pt x="2580" y="3082"/>
                  </a:cubicBezTo>
                  <a:cubicBezTo>
                    <a:pt x="2649" y="3082"/>
                    <a:pt x="2694" y="3059"/>
                    <a:pt x="2763" y="3036"/>
                  </a:cubicBezTo>
                  <a:lnTo>
                    <a:pt x="2786" y="3013"/>
                  </a:lnTo>
                  <a:cubicBezTo>
                    <a:pt x="2808" y="3013"/>
                    <a:pt x="2854" y="2990"/>
                    <a:pt x="2877" y="2990"/>
                  </a:cubicBezTo>
                  <a:cubicBezTo>
                    <a:pt x="2923" y="2967"/>
                    <a:pt x="2968" y="2945"/>
                    <a:pt x="3037" y="2945"/>
                  </a:cubicBezTo>
                  <a:lnTo>
                    <a:pt x="3105" y="2899"/>
                  </a:lnTo>
                  <a:lnTo>
                    <a:pt x="3174" y="2876"/>
                  </a:lnTo>
                  <a:lnTo>
                    <a:pt x="3242" y="2853"/>
                  </a:lnTo>
                  <a:cubicBezTo>
                    <a:pt x="3265" y="2853"/>
                    <a:pt x="3311" y="2831"/>
                    <a:pt x="3356" y="2808"/>
                  </a:cubicBezTo>
                  <a:cubicBezTo>
                    <a:pt x="3402" y="2808"/>
                    <a:pt x="3425" y="2785"/>
                    <a:pt x="3470" y="2762"/>
                  </a:cubicBezTo>
                  <a:cubicBezTo>
                    <a:pt x="3493" y="2762"/>
                    <a:pt x="3516" y="2762"/>
                    <a:pt x="3539" y="2739"/>
                  </a:cubicBezTo>
                  <a:lnTo>
                    <a:pt x="3585" y="2739"/>
                  </a:lnTo>
                  <a:cubicBezTo>
                    <a:pt x="3630" y="2716"/>
                    <a:pt x="3676" y="2694"/>
                    <a:pt x="3699" y="2648"/>
                  </a:cubicBezTo>
                  <a:cubicBezTo>
                    <a:pt x="3744" y="2602"/>
                    <a:pt x="3744" y="2534"/>
                    <a:pt x="3721" y="2488"/>
                  </a:cubicBezTo>
                  <a:cubicBezTo>
                    <a:pt x="3721" y="2420"/>
                    <a:pt x="3653" y="2374"/>
                    <a:pt x="3607" y="2306"/>
                  </a:cubicBezTo>
                  <a:lnTo>
                    <a:pt x="3539" y="2237"/>
                  </a:lnTo>
                  <a:lnTo>
                    <a:pt x="3493" y="2169"/>
                  </a:lnTo>
                  <a:lnTo>
                    <a:pt x="3425" y="2123"/>
                  </a:lnTo>
                  <a:cubicBezTo>
                    <a:pt x="3356" y="2054"/>
                    <a:pt x="3288" y="1963"/>
                    <a:pt x="3196" y="1895"/>
                  </a:cubicBezTo>
                  <a:cubicBezTo>
                    <a:pt x="3105" y="1803"/>
                    <a:pt x="3014" y="1712"/>
                    <a:pt x="2923" y="1621"/>
                  </a:cubicBezTo>
                  <a:cubicBezTo>
                    <a:pt x="2900" y="1552"/>
                    <a:pt x="2854" y="1507"/>
                    <a:pt x="2808" y="1438"/>
                  </a:cubicBezTo>
                  <a:lnTo>
                    <a:pt x="2763" y="1393"/>
                  </a:lnTo>
                  <a:cubicBezTo>
                    <a:pt x="2740" y="1347"/>
                    <a:pt x="2718" y="1325"/>
                    <a:pt x="2673" y="1280"/>
                  </a:cubicBezTo>
                  <a:lnTo>
                    <a:pt x="2673" y="1280"/>
                  </a:lnTo>
                  <a:lnTo>
                    <a:pt x="2694" y="1301"/>
                  </a:lnTo>
                  <a:cubicBezTo>
                    <a:pt x="2626" y="1210"/>
                    <a:pt x="2557" y="1141"/>
                    <a:pt x="2512" y="1050"/>
                  </a:cubicBezTo>
                  <a:cubicBezTo>
                    <a:pt x="2443" y="982"/>
                    <a:pt x="2398" y="913"/>
                    <a:pt x="2352" y="845"/>
                  </a:cubicBezTo>
                  <a:cubicBezTo>
                    <a:pt x="2306" y="799"/>
                    <a:pt x="2261" y="731"/>
                    <a:pt x="2192" y="662"/>
                  </a:cubicBezTo>
                  <a:cubicBezTo>
                    <a:pt x="2147" y="594"/>
                    <a:pt x="2101" y="525"/>
                    <a:pt x="2032" y="480"/>
                  </a:cubicBezTo>
                  <a:cubicBezTo>
                    <a:pt x="2010" y="434"/>
                    <a:pt x="2010" y="411"/>
                    <a:pt x="1987" y="365"/>
                  </a:cubicBezTo>
                  <a:lnTo>
                    <a:pt x="1941" y="320"/>
                  </a:lnTo>
                  <a:lnTo>
                    <a:pt x="1941" y="297"/>
                  </a:lnTo>
                  <a:cubicBezTo>
                    <a:pt x="1918" y="274"/>
                    <a:pt x="1918" y="251"/>
                    <a:pt x="1895" y="228"/>
                  </a:cubicBezTo>
                  <a:cubicBezTo>
                    <a:pt x="1873" y="206"/>
                    <a:pt x="1850" y="160"/>
                    <a:pt x="1827" y="137"/>
                  </a:cubicBezTo>
                  <a:cubicBezTo>
                    <a:pt x="1804" y="137"/>
                    <a:pt x="1781" y="114"/>
                    <a:pt x="1758" y="91"/>
                  </a:cubicBezTo>
                  <a:cubicBezTo>
                    <a:pt x="1736" y="69"/>
                    <a:pt x="1736" y="69"/>
                    <a:pt x="1713" y="46"/>
                  </a:cubicBezTo>
                  <a:cubicBezTo>
                    <a:pt x="1690" y="46"/>
                    <a:pt x="1690" y="23"/>
                    <a:pt x="1667" y="23"/>
                  </a:cubicBezTo>
                  <a:cubicBezTo>
                    <a:pt x="1644" y="0"/>
                    <a:pt x="1644"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2" name="Google Shape;1442;p7"/>
            <p:cNvSpPr/>
            <p:nvPr/>
          </p:nvSpPr>
          <p:spPr>
            <a:xfrm>
              <a:off x="7174725" y="817200"/>
              <a:ext cx="87900" cy="85050"/>
            </a:xfrm>
            <a:custGeom>
              <a:avLst/>
              <a:gdLst/>
              <a:ahLst/>
              <a:cxnLst/>
              <a:rect l="l" t="t" r="r" b="b"/>
              <a:pathLst>
                <a:path w="3516" h="3402" extrusionOk="0">
                  <a:moveTo>
                    <a:pt x="1918" y="0"/>
                  </a:moveTo>
                  <a:cubicBezTo>
                    <a:pt x="1826" y="0"/>
                    <a:pt x="1758" y="0"/>
                    <a:pt x="1690" y="23"/>
                  </a:cubicBezTo>
                  <a:lnTo>
                    <a:pt x="1644" y="23"/>
                  </a:lnTo>
                  <a:cubicBezTo>
                    <a:pt x="1553" y="46"/>
                    <a:pt x="1484" y="46"/>
                    <a:pt x="1393" y="69"/>
                  </a:cubicBezTo>
                  <a:cubicBezTo>
                    <a:pt x="1301" y="92"/>
                    <a:pt x="1210" y="114"/>
                    <a:pt x="1142" y="137"/>
                  </a:cubicBezTo>
                  <a:cubicBezTo>
                    <a:pt x="1073" y="183"/>
                    <a:pt x="982" y="229"/>
                    <a:pt x="913" y="251"/>
                  </a:cubicBezTo>
                  <a:lnTo>
                    <a:pt x="868" y="297"/>
                  </a:lnTo>
                  <a:cubicBezTo>
                    <a:pt x="776" y="343"/>
                    <a:pt x="685" y="388"/>
                    <a:pt x="617" y="434"/>
                  </a:cubicBezTo>
                  <a:cubicBezTo>
                    <a:pt x="571" y="457"/>
                    <a:pt x="503" y="502"/>
                    <a:pt x="457" y="525"/>
                  </a:cubicBezTo>
                  <a:lnTo>
                    <a:pt x="388" y="571"/>
                  </a:lnTo>
                  <a:cubicBezTo>
                    <a:pt x="343" y="617"/>
                    <a:pt x="297" y="639"/>
                    <a:pt x="252" y="685"/>
                  </a:cubicBezTo>
                  <a:lnTo>
                    <a:pt x="229" y="685"/>
                  </a:lnTo>
                  <a:cubicBezTo>
                    <a:pt x="160" y="754"/>
                    <a:pt x="92" y="799"/>
                    <a:pt x="69" y="868"/>
                  </a:cubicBezTo>
                  <a:cubicBezTo>
                    <a:pt x="46" y="890"/>
                    <a:pt x="0" y="936"/>
                    <a:pt x="23" y="1005"/>
                  </a:cubicBezTo>
                  <a:cubicBezTo>
                    <a:pt x="46" y="1027"/>
                    <a:pt x="46" y="1050"/>
                    <a:pt x="69" y="1073"/>
                  </a:cubicBezTo>
                  <a:cubicBezTo>
                    <a:pt x="92" y="1096"/>
                    <a:pt x="92" y="1096"/>
                    <a:pt x="115" y="1119"/>
                  </a:cubicBezTo>
                  <a:cubicBezTo>
                    <a:pt x="137" y="1142"/>
                    <a:pt x="183" y="1164"/>
                    <a:pt x="206" y="1164"/>
                  </a:cubicBezTo>
                  <a:cubicBezTo>
                    <a:pt x="252" y="1187"/>
                    <a:pt x="274" y="1210"/>
                    <a:pt x="297" y="1233"/>
                  </a:cubicBezTo>
                  <a:cubicBezTo>
                    <a:pt x="320" y="1256"/>
                    <a:pt x="366" y="1256"/>
                    <a:pt x="411" y="1278"/>
                  </a:cubicBezTo>
                  <a:lnTo>
                    <a:pt x="457" y="1324"/>
                  </a:lnTo>
                  <a:lnTo>
                    <a:pt x="503" y="1370"/>
                  </a:lnTo>
                  <a:lnTo>
                    <a:pt x="525" y="1370"/>
                  </a:lnTo>
                  <a:cubicBezTo>
                    <a:pt x="594" y="1415"/>
                    <a:pt x="640" y="1461"/>
                    <a:pt x="708" y="1507"/>
                  </a:cubicBezTo>
                  <a:lnTo>
                    <a:pt x="754" y="1552"/>
                  </a:lnTo>
                  <a:lnTo>
                    <a:pt x="845" y="1644"/>
                  </a:lnTo>
                  <a:lnTo>
                    <a:pt x="891" y="1667"/>
                  </a:lnTo>
                  <a:cubicBezTo>
                    <a:pt x="982" y="1735"/>
                    <a:pt x="1073" y="1826"/>
                    <a:pt x="1142" y="1918"/>
                  </a:cubicBezTo>
                  <a:cubicBezTo>
                    <a:pt x="1210" y="1986"/>
                    <a:pt x="1279" y="2077"/>
                    <a:pt x="1347" y="2192"/>
                  </a:cubicBezTo>
                  <a:cubicBezTo>
                    <a:pt x="1393" y="2260"/>
                    <a:pt x="1461" y="2351"/>
                    <a:pt x="1507" y="2443"/>
                  </a:cubicBezTo>
                  <a:cubicBezTo>
                    <a:pt x="1598" y="2580"/>
                    <a:pt x="1712" y="2739"/>
                    <a:pt x="1781" y="2899"/>
                  </a:cubicBezTo>
                  <a:cubicBezTo>
                    <a:pt x="1804" y="2968"/>
                    <a:pt x="1826" y="3013"/>
                    <a:pt x="1849" y="3059"/>
                  </a:cubicBezTo>
                  <a:cubicBezTo>
                    <a:pt x="1872" y="3105"/>
                    <a:pt x="1872" y="3150"/>
                    <a:pt x="1895" y="3219"/>
                  </a:cubicBezTo>
                  <a:lnTo>
                    <a:pt x="1895" y="3241"/>
                  </a:lnTo>
                  <a:cubicBezTo>
                    <a:pt x="1895" y="3264"/>
                    <a:pt x="1895" y="3264"/>
                    <a:pt x="1895" y="3287"/>
                  </a:cubicBezTo>
                  <a:cubicBezTo>
                    <a:pt x="1918" y="3310"/>
                    <a:pt x="1918" y="3333"/>
                    <a:pt x="1941" y="3356"/>
                  </a:cubicBezTo>
                  <a:cubicBezTo>
                    <a:pt x="1963" y="3378"/>
                    <a:pt x="2009" y="3401"/>
                    <a:pt x="2055" y="3401"/>
                  </a:cubicBezTo>
                  <a:cubicBezTo>
                    <a:pt x="2169" y="3378"/>
                    <a:pt x="2237" y="3333"/>
                    <a:pt x="2306" y="3264"/>
                  </a:cubicBezTo>
                  <a:lnTo>
                    <a:pt x="2329" y="3241"/>
                  </a:lnTo>
                  <a:lnTo>
                    <a:pt x="2374" y="3196"/>
                  </a:lnTo>
                  <a:cubicBezTo>
                    <a:pt x="2443" y="3150"/>
                    <a:pt x="2488" y="3127"/>
                    <a:pt x="2534" y="3082"/>
                  </a:cubicBezTo>
                  <a:cubicBezTo>
                    <a:pt x="2625" y="3013"/>
                    <a:pt x="2694" y="2945"/>
                    <a:pt x="2762" y="2876"/>
                  </a:cubicBezTo>
                  <a:lnTo>
                    <a:pt x="2785" y="2853"/>
                  </a:lnTo>
                  <a:cubicBezTo>
                    <a:pt x="2854" y="2785"/>
                    <a:pt x="2899" y="2739"/>
                    <a:pt x="2945" y="2694"/>
                  </a:cubicBezTo>
                  <a:cubicBezTo>
                    <a:pt x="2968" y="2648"/>
                    <a:pt x="2991" y="2625"/>
                    <a:pt x="3036" y="2602"/>
                  </a:cubicBezTo>
                  <a:cubicBezTo>
                    <a:pt x="3036" y="2580"/>
                    <a:pt x="3059" y="2534"/>
                    <a:pt x="3082" y="2511"/>
                  </a:cubicBezTo>
                  <a:cubicBezTo>
                    <a:pt x="3150" y="2443"/>
                    <a:pt x="3196" y="2351"/>
                    <a:pt x="3242" y="2260"/>
                  </a:cubicBezTo>
                  <a:cubicBezTo>
                    <a:pt x="3287" y="2214"/>
                    <a:pt x="3310" y="2192"/>
                    <a:pt x="3333" y="2146"/>
                  </a:cubicBezTo>
                  <a:cubicBezTo>
                    <a:pt x="3333" y="2123"/>
                    <a:pt x="3356" y="2100"/>
                    <a:pt x="3356" y="2077"/>
                  </a:cubicBezTo>
                  <a:cubicBezTo>
                    <a:pt x="3379" y="2055"/>
                    <a:pt x="3379" y="2009"/>
                    <a:pt x="3401" y="1986"/>
                  </a:cubicBezTo>
                  <a:lnTo>
                    <a:pt x="3401" y="1963"/>
                  </a:lnTo>
                  <a:cubicBezTo>
                    <a:pt x="3424" y="1940"/>
                    <a:pt x="3424" y="1895"/>
                    <a:pt x="3424" y="1872"/>
                  </a:cubicBezTo>
                  <a:lnTo>
                    <a:pt x="3447" y="1826"/>
                  </a:lnTo>
                  <a:lnTo>
                    <a:pt x="3470" y="1712"/>
                  </a:lnTo>
                  <a:lnTo>
                    <a:pt x="3493" y="1667"/>
                  </a:lnTo>
                  <a:cubicBezTo>
                    <a:pt x="3493" y="1598"/>
                    <a:pt x="3516" y="1530"/>
                    <a:pt x="3516" y="1461"/>
                  </a:cubicBezTo>
                  <a:cubicBezTo>
                    <a:pt x="3516" y="1415"/>
                    <a:pt x="3516" y="1393"/>
                    <a:pt x="3516" y="1347"/>
                  </a:cubicBezTo>
                  <a:cubicBezTo>
                    <a:pt x="3493" y="1256"/>
                    <a:pt x="3470" y="1164"/>
                    <a:pt x="3447" y="1073"/>
                  </a:cubicBezTo>
                  <a:cubicBezTo>
                    <a:pt x="3447" y="1005"/>
                    <a:pt x="3401" y="913"/>
                    <a:pt x="3356" y="822"/>
                  </a:cubicBezTo>
                  <a:cubicBezTo>
                    <a:pt x="3310" y="754"/>
                    <a:pt x="3264" y="685"/>
                    <a:pt x="3196" y="617"/>
                  </a:cubicBezTo>
                  <a:cubicBezTo>
                    <a:pt x="3150" y="594"/>
                    <a:pt x="3127" y="548"/>
                    <a:pt x="3082" y="525"/>
                  </a:cubicBezTo>
                  <a:lnTo>
                    <a:pt x="3036" y="502"/>
                  </a:lnTo>
                  <a:cubicBezTo>
                    <a:pt x="3013" y="480"/>
                    <a:pt x="2968" y="434"/>
                    <a:pt x="2945" y="411"/>
                  </a:cubicBezTo>
                  <a:lnTo>
                    <a:pt x="2876" y="343"/>
                  </a:lnTo>
                  <a:cubicBezTo>
                    <a:pt x="2808" y="297"/>
                    <a:pt x="2739" y="251"/>
                    <a:pt x="2648" y="206"/>
                  </a:cubicBezTo>
                  <a:cubicBezTo>
                    <a:pt x="2580" y="160"/>
                    <a:pt x="2488" y="137"/>
                    <a:pt x="2443" y="114"/>
                  </a:cubicBezTo>
                  <a:cubicBezTo>
                    <a:pt x="2351" y="92"/>
                    <a:pt x="2283" y="46"/>
                    <a:pt x="2192" y="23"/>
                  </a:cubicBezTo>
                  <a:cubicBezTo>
                    <a:pt x="2123" y="0"/>
                    <a:pt x="2009" y="0"/>
                    <a:pt x="1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3" name="Google Shape;1443;p7"/>
            <p:cNvSpPr/>
            <p:nvPr/>
          </p:nvSpPr>
          <p:spPr>
            <a:xfrm>
              <a:off x="6876850" y="972400"/>
              <a:ext cx="170075" cy="192325"/>
            </a:xfrm>
            <a:custGeom>
              <a:avLst/>
              <a:gdLst/>
              <a:ahLst/>
              <a:cxnLst/>
              <a:rect l="l" t="t" r="r" b="b"/>
              <a:pathLst>
                <a:path w="6803" h="7693" extrusionOk="0">
                  <a:moveTo>
                    <a:pt x="1256" y="1"/>
                  </a:moveTo>
                  <a:cubicBezTo>
                    <a:pt x="1233" y="1"/>
                    <a:pt x="1188" y="24"/>
                    <a:pt x="1165" y="46"/>
                  </a:cubicBezTo>
                  <a:cubicBezTo>
                    <a:pt x="1142" y="69"/>
                    <a:pt x="1119" y="92"/>
                    <a:pt x="1119" y="92"/>
                  </a:cubicBezTo>
                  <a:cubicBezTo>
                    <a:pt x="1073" y="115"/>
                    <a:pt x="1051" y="138"/>
                    <a:pt x="1028" y="161"/>
                  </a:cubicBezTo>
                  <a:cubicBezTo>
                    <a:pt x="982" y="183"/>
                    <a:pt x="936" y="206"/>
                    <a:pt x="891" y="229"/>
                  </a:cubicBezTo>
                  <a:cubicBezTo>
                    <a:pt x="868" y="275"/>
                    <a:pt x="845" y="297"/>
                    <a:pt x="800" y="320"/>
                  </a:cubicBezTo>
                  <a:cubicBezTo>
                    <a:pt x="777" y="320"/>
                    <a:pt x="754" y="343"/>
                    <a:pt x="708" y="366"/>
                  </a:cubicBezTo>
                  <a:lnTo>
                    <a:pt x="663" y="412"/>
                  </a:lnTo>
                  <a:lnTo>
                    <a:pt x="617" y="457"/>
                  </a:lnTo>
                  <a:cubicBezTo>
                    <a:pt x="548" y="480"/>
                    <a:pt x="503" y="526"/>
                    <a:pt x="457" y="549"/>
                  </a:cubicBezTo>
                  <a:cubicBezTo>
                    <a:pt x="389" y="594"/>
                    <a:pt x="343" y="640"/>
                    <a:pt x="297" y="686"/>
                  </a:cubicBezTo>
                  <a:lnTo>
                    <a:pt x="252" y="731"/>
                  </a:lnTo>
                  <a:cubicBezTo>
                    <a:pt x="229" y="754"/>
                    <a:pt x="206" y="777"/>
                    <a:pt x="183" y="777"/>
                  </a:cubicBezTo>
                  <a:lnTo>
                    <a:pt x="183" y="800"/>
                  </a:lnTo>
                  <a:lnTo>
                    <a:pt x="160" y="800"/>
                  </a:lnTo>
                  <a:lnTo>
                    <a:pt x="115" y="845"/>
                  </a:lnTo>
                  <a:cubicBezTo>
                    <a:pt x="46" y="914"/>
                    <a:pt x="1" y="982"/>
                    <a:pt x="23" y="1051"/>
                  </a:cubicBezTo>
                  <a:cubicBezTo>
                    <a:pt x="1" y="1096"/>
                    <a:pt x="1" y="1142"/>
                    <a:pt x="23" y="1165"/>
                  </a:cubicBezTo>
                  <a:lnTo>
                    <a:pt x="46" y="1233"/>
                  </a:lnTo>
                  <a:lnTo>
                    <a:pt x="92" y="1302"/>
                  </a:lnTo>
                  <a:cubicBezTo>
                    <a:pt x="92" y="1302"/>
                    <a:pt x="115" y="1325"/>
                    <a:pt x="115" y="1347"/>
                  </a:cubicBezTo>
                  <a:lnTo>
                    <a:pt x="138" y="1393"/>
                  </a:lnTo>
                  <a:lnTo>
                    <a:pt x="206" y="1530"/>
                  </a:lnTo>
                  <a:lnTo>
                    <a:pt x="297" y="1667"/>
                  </a:lnTo>
                  <a:cubicBezTo>
                    <a:pt x="343" y="1758"/>
                    <a:pt x="389" y="1850"/>
                    <a:pt x="434" y="1964"/>
                  </a:cubicBezTo>
                  <a:cubicBezTo>
                    <a:pt x="480" y="2009"/>
                    <a:pt x="503" y="2078"/>
                    <a:pt x="526" y="2146"/>
                  </a:cubicBezTo>
                  <a:cubicBezTo>
                    <a:pt x="594" y="2260"/>
                    <a:pt x="663" y="2352"/>
                    <a:pt x="754" y="2489"/>
                  </a:cubicBezTo>
                  <a:lnTo>
                    <a:pt x="800" y="2557"/>
                  </a:lnTo>
                  <a:cubicBezTo>
                    <a:pt x="868" y="2671"/>
                    <a:pt x="936" y="2763"/>
                    <a:pt x="1028" y="2854"/>
                  </a:cubicBezTo>
                  <a:lnTo>
                    <a:pt x="1119" y="2991"/>
                  </a:lnTo>
                  <a:cubicBezTo>
                    <a:pt x="1233" y="3151"/>
                    <a:pt x="1324" y="3265"/>
                    <a:pt x="1439" y="3402"/>
                  </a:cubicBezTo>
                  <a:lnTo>
                    <a:pt x="1461" y="3425"/>
                  </a:lnTo>
                  <a:lnTo>
                    <a:pt x="1484" y="3470"/>
                  </a:lnTo>
                  <a:lnTo>
                    <a:pt x="1621" y="3653"/>
                  </a:lnTo>
                  <a:lnTo>
                    <a:pt x="1690" y="3721"/>
                  </a:lnTo>
                  <a:lnTo>
                    <a:pt x="1804" y="3858"/>
                  </a:lnTo>
                  <a:lnTo>
                    <a:pt x="1895" y="3995"/>
                  </a:lnTo>
                  <a:lnTo>
                    <a:pt x="1941" y="4041"/>
                  </a:lnTo>
                  <a:cubicBezTo>
                    <a:pt x="2123" y="4269"/>
                    <a:pt x="2306" y="4497"/>
                    <a:pt x="2489" y="4703"/>
                  </a:cubicBezTo>
                  <a:lnTo>
                    <a:pt x="2580" y="4817"/>
                  </a:lnTo>
                  <a:lnTo>
                    <a:pt x="2671" y="4908"/>
                  </a:lnTo>
                  <a:cubicBezTo>
                    <a:pt x="2831" y="5091"/>
                    <a:pt x="3014" y="5296"/>
                    <a:pt x="3173" y="5524"/>
                  </a:cubicBezTo>
                  <a:cubicBezTo>
                    <a:pt x="3242" y="5593"/>
                    <a:pt x="3287" y="5661"/>
                    <a:pt x="3356" y="5730"/>
                  </a:cubicBezTo>
                  <a:lnTo>
                    <a:pt x="3447" y="5821"/>
                  </a:lnTo>
                  <a:lnTo>
                    <a:pt x="3493" y="5890"/>
                  </a:lnTo>
                  <a:lnTo>
                    <a:pt x="3516" y="5935"/>
                  </a:lnTo>
                  <a:cubicBezTo>
                    <a:pt x="3630" y="6049"/>
                    <a:pt x="3744" y="6186"/>
                    <a:pt x="3881" y="6323"/>
                  </a:cubicBezTo>
                  <a:lnTo>
                    <a:pt x="4155" y="6597"/>
                  </a:lnTo>
                  <a:cubicBezTo>
                    <a:pt x="4315" y="6757"/>
                    <a:pt x="4474" y="6917"/>
                    <a:pt x="4634" y="7099"/>
                  </a:cubicBezTo>
                  <a:cubicBezTo>
                    <a:pt x="4748" y="7214"/>
                    <a:pt x="4862" y="7305"/>
                    <a:pt x="4977" y="7419"/>
                  </a:cubicBezTo>
                  <a:cubicBezTo>
                    <a:pt x="4999" y="7465"/>
                    <a:pt x="5045" y="7510"/>
                    <a:pt x="5091" y="7533"/>
                  </a:cubicBezTo>
                  <a:cubicBezTo>
                    <a:pt x="5113" y="7556"/>
                    <a:pt x="5136" y="7579"/>
                    <a:pt x="5159" y="7602"/>
                  </a:cubicBezTo>
                  <a:cubicBezTo>
                    <a:pt x="5205" y="7624"/>
                    <a:pt x="5228" y="7647"/>
                    <a:pt x="5273" y="7670"/>
                  </a:cubicBezTo>
                  <a:cubicBezTo>
                    <a:pt x="5296" y="7670"/>
                    <a:pt x="5319" y="7693"/>
                    <a:pt x="5342" y="7693"/>
                  </a:cubicBezTo>
                  <a:cubicBezTo>
                    <a:pt x="5365" y="7693"/>
                    <a:pt x="5387" y="7670"/>
                    <a:pt x="5433" y="7670"/>
                  </a:cubicBezTo>
                  <a:lnTo>
                    <a:pt x="5456" y="7647"/>
                  </a:lnTo>
                  <a:cubicBezTo>
                    <a:pt x="5456" y="7647"/>
                    <a:pt x="5479" y="7624"/>
                    <a:pt x="5502" y="7602"/>
                  </a:cubicBezTo>
                  <a:lnTo>
                    <a:pt x="5524" y="7579"/>
                  </a:lnTo>
                  <a:cubicBezTo>
                    <a:pt x="5547" y="7556"/>
                    <a:pt x="5593" y="7533"/>
                    <a:pt x="5616" y="7510"/>
                  </a:cubicBezTo>
                  <a:cubicBezTo>
                    <a:pt x="5661" y="7487"/>
                    <a:pt x="5707" y="7487"/>
                    <a:pt x="5753" y="7487"/>
                  </a:cubicBezTo>
                  <a:lnTo>
                    <a:pt x="5775" y="7465"/>
                  </a:lnTo>
                  <a:cubicBezTo>
                    <a:pt x="5798" y="7465"/>
                    <a:pt x="5821" y="7442"/>
                    <a:pt x="5821" y="7442"/>
                  </a:cubicBezTo>
                  <a:cubicBezTo>
                    <a:pt x="5867" y="7396"/>
                    <a:pt x="5867" y="7373"/>
                    <a:pt x="5890" y="7373"/>
                  </a:cubicBezTo>
                  <a:lnTo>
                    <a:pt x="5935" y="7328"/>
                  </a:lnTo>
                  <a:cubicBezTo>
                    <a:pt x="6004" y="7282"/>
                    <a:pt x="6049" y="7236"/>
                    <a:pt x="6095" y="7191"/>
                  </a:cubicBezTo>
                  <a:cubicBezTo>
                    <a:pt x="6118" y="7191"/>
                    <a:pt x="6141" y="7168"/>
                    <a:pt x="6141" y="7168"/>
                  </a:cubicBezTo>
                  <a:lnTo>
                    <a:pt x="6163" y="7145"/>
                  </a:lnTo>
                  <a:lnTo>
                    <a:pt x="6209" y="7099"/>
                  </a:lnTo>
                  <a:lnTo>
                    <a:pt x="6255" y="7077"/>
                  </a:lnTo>
                  <a:lnTo>
                    <a:pt x="6278" y="7054"/>
                  </a:lnTo>
                  <a:lnTo>
                    <a:pt x="6300" y="7031"/>
                  </a:lnTo>
                  <a:lnTo>
                    <a:pt x="6346" y="7008"/>
                  </a:lnTo>
                  <a:cubicBezTo>
                    <a:pt x="6415" y="6940"/>
                    <a:pt x="6483" y="6894"/>
                    <a:pt x="6551" y="6871"/>
                  </a:cubicBezTo>
                  <a:cubicBezTo>
                    <a:pt x="6620" y="6848"/>
                    <a:pt x="6666" y="6826"/>
                    <a:pt x="6711" y="6780"/>
                  </a:cubicBezTo>
                  <a:cubicBezTo>
                    <a:pt x="6803" y="6711"/>
                    <a:pt x="6803" y="6574"/>
                    <a:pt x="6734" y="6506"/>
                  </a:cubicBezTo>
                  <a:cubicBezTo>
                    <a:pt x="6711" y="6460"/>
                    <a:pt x="6666" y="6415"/>
                    <a:pt x="6620" y="6369"/>
                  </a:cubicBezTo>
                  <a:cubicBezTo>
                    <a:pt x="6529" y="6278"/>
                    <a:pt x="6415" y="6186"/>
                    <a:pt x="6323" y="6118"/>
                  </a:cubicBezTo>
                  <a:lnTo>
                    <a:pt x="6255" y="6049"/>
                  </a:lnTo>
                  <a:cubicBezTo>
                    <a:pt x="6141" y="5958"/>
                    <a:pt x="6004" y="5844"/>
                    <a:pt x="5890" y="5730"/>
                  </a:cubicBezTo>
                  <a:cubicBezTo>
                    <a:pt x="5821" y="5661"/>
                    <a:pt x="5753" y="5593"/>
                    <a:pt x="5684" y="5547"/>
                  </a:cubicBezTo>
                  <a:cubicBezTo>
                    <a:pt x="5638" y="5479"/>
                    <a:pt x="5547" y="5410"/>
                    <a:pt x="5479" y="5319"/>
                  </a:cubicBezTo>
                  <a:cubicBezTo>
                    <a:pt x="5456" y="5296"/>
                    <a:pt x="5433" y="5273"/>
                    <a:pt x="5410" y="5273"/>
                  </a:cubicBezTo>
                  <a:lnTo>
                    <a:pt x="5342" y="5205"/>
                  </a:lnTo>
                  <a:lnTo>
                    <a:pt x="5273" y="5159"/>
                  </a:lnTo>
                  <a:cubicBezTo>
                    <a:pt x="5205" y="5068"/>
                    <a:pt x="5136" y="4999"/>
                    <a:pt x="5068" y="4931"/>
                  </a:cubicBezTo>
                  <a:lnTo>
                    <a:pt x="5022" y="4885"/>
                  </a:lnTo>
                  <a:lnTo>
                    <a:pt x="4862" y="4703"/>
                  </a:lnTo>
                  <a:cubicBezTo>
                    <a:pt x="4566" y="4406"/>
                    <a:pt x="4292" y="4086"/>
                    <a:pt x="4041" y="3767"/>
                  </a:cubicBezTo>
                  <a:cubicBezTo>
                    <a:pt x="3835" y="3516"/>
                    <a:pt x="3653" y="3310"/>
                    <a:pt x="3516" y="3105"/>
                  </a:cubicBezTo>
                  <a:lnTo>
                    <a:pt x="3516" y="3151"/>
                  </a:lnTo>
                  <a:lnTo>
                    <a:pt x="3447" y="3037"/>
                  </a:lnTo>
                  <a:cubicBezTo>
                    <a:pt x="3356" y="2922"/>
                    <a:pt x="3287" y="2785"/>
                    <a:pt x="3196" y="2671"/>
                  </a:cubicBezTo>
                  <a:lnTo>
                    <a:pt x="3173" y="2626"/>
                  </a:lnTo>
                  <a:lnTo>
                    <a:pt x="3151" y="2580"/>
                  </a:lnTo>
                  <a:lnTo>
                    <a:pt x="3036" y="2420"/>
                  </a:lnTo>
                  <a:cubicBezTo>
                    <a:pt x="3014" y="2375"/>
                    <a:pt x="2968" y="2352"/>
                    <a:pt x="2922" y="2352"/>
                  </a:cubicBezTo>
                  <a:cubicBezTo>
                    <a:pt x="2762" y="2146"/>
                    <a:pt x="2603" y="1941"/>
                    <a:pt x="2466" y="1735"/>
                  </a:cubicBezTo>
                  <a:lnTo>
                    <a:pt x="2374" y="1621"/>
                  </a:lnTo>
                  <a:cubicBezTo>
                    <a:pt x="2306" y="1507"/>
                    <a:pt x="2215" y="1416"/>
                    <a:pt x="2146" y="1302"/>
                  </a:cubicBezTo>
                  <a:cubicBezTo>
                    <a:pt x="2055" y="1165"/>
                    <a:pt x="1964" y="1028"/>
                    <a:pt x="1872" y="868"/>
                  </a:cubicBezTo>
                  <a:cubicBezTo>
                    <a:pt x="1827" y="800"/>
                    <a:pt x="1781" y="731"/>
                    <a:pt x="1758" y="663"/>
                  </a:cubicBezTo>
                  <a:lnTo>
                    <a:pt x="1735" y="617"/>
                  </a:lnTo>
                  <a:lnTo>
                    <a:pt x="1713" y="594"/>
                  </a:lnTo>
                  <a:cubicBezTo>
                    <a:pt x="1690" y="549"/>
                    <a:pt x="1667" y="503"/>
                    <a:pt x="1644" y="457"/>
                  </a:cubicBezTo>
                  <a:lnTo>
                    <a:pt x="1598" y="412"/>
                  </a:lnTo>
                  <a:lnTo>
                    <a:pt x="1598" y="389"/>
                  </a:lnTo>
                  <a:lnTo>
                    <a:pt x="1576" y="366"/>
                  </a:lnTo>
                  <a:cubicBezTo>
                    <a:pt x="1553" y="320"/>
                    <a:pt x="1553" y="297"/>
                    <a:pt x="1530" y="252"/>
                  </a:cubicBezTo>
                  <a:cubicBezTo>
                    <a:pt x="1461" y="161"/>
                    <a:pt x="1416" y="115"/>
                    <a:pt x="1370" y="46"/>
                  </a:cubicBezTo>
                  <a:cubicBezTo>
                    <a:pt x="1324" y="24"/>
                    <a:pt x="1302" y="1"/>
                    <a:pt x="1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4" name="Google Shape;1444;p7"/>
            <p:cNvSpPr/>
            <p:nvPr/>
          </p:nvSpPr>
          <p:spPr>
            <a:xfrm>
              <a:off x="6909375" y="834325"/>
              <a:ext cx="228850" cy="152650"/>
            </a:xfrm>
            <a:custGeom>
              <a:avLst/>
              <a:gdLst/>
              <a:ahLst/>
              <a:cxnLst/>
              <a:rect l="l" t="t" r="r" b="b"/>
              <a:pathLst>
                <a:path w="9154" h="6106" extrusionOk="0">
                  <a:moveTo>
                    <a:pt x="7510" y="936"/>
                  </a:moveTo>
                  <a:cubicBezTo>
                    <a:pt x="7442" y="982"/>
                    <a:pt x="7373" y="1004"/>
                    <a:pt x="7328" y="1027"/>
                  </a:cubicBezTo>
                  <a:cubicBezTo>
                    <a:pt x="7191" y="1096"/>
                    <a:pt x="7054" y="1164"/>
                    <a:pt x="6917" y="1233"/>
                  </a:cubicBezTo>
                  <a:cubicBezTo>
                    <a:pt x="6917" y="1210"/>
                    <a:pt x="6917" y="1210"/>
                    <a:pt x="6917" y="1210"/>
                  </a:cubicBezTo>
                  <a:cubicBezTo>
                    <a:pt x="7031" y="1164"/>
                    <a:pt x="7122" y="1118"/>
                    <a:pt x="7236" y="1050"/>
                  </a:cubicBezTo>
                  <a:cubicBezTo>
                    <a:pt x="7328" y="1027"/>
                    <a:pt x="7419" y="982"/>
                    <a:pt x="7487" y="936"/>
                  </a:cubicBezTo>
                  <a:close/>
                  <a:moveTo>
                    <a:pt x="8400" y="0"/>
                  </a:moveTo>
                  <a:cubicBezTo>
                    <a:pt x="8378" y="0"/>
                    <a:pt x="8332" y="23"/>
                    <a:pt x="8286" y="23"/>
                  </a:cubicBezTo>
                  <a:cubicBezTo>
                    <a:pt x="8195" y="23"/>
                    <a:pt x="8081" y="46"/>
                    <a:pt x="7990" y="69"/>
                  </a:cubicBezTo>
                  <a:lnTo>
                    <a:pt x="7944" y="69"/>
                  </a:lnTo>
                  <a:cubicBezTo>
                    <a:pt x="7738" y="114"/>
                    <a:pt x="7533" y="183"/>
                    <a:pt x="7350" y="274"/>
                  </a:cubicBezTo>
                  <a:cubicBezTo>
                    <a:pt x="7259" y="297"/>
                    <a:pt x="7168" y="342"/>
                    <a:pt x="7099" y="365"/>
                  </a:cubicBezTo>
                  <a:cubicBezTo>
                    <a:pt x="7031" y="388"/>
                    <a:pt x="6985" y="411"/>
                    <a:pt x="6940" y="434"/>
                  </a:cubicBezTo>
                  <a:cubicBezTo>
                    <a:pt x="6848" y="457"/>
                    <a:pt x="6757" y="502"/>
                    <a:pt x="6666" y="525"/>
                  </a:cubicBezTo>
                  <a:cubicBezTo>
                    <a:pt x="6620" y="548"/>
                    <a:pt x="6574" y="571"/>
                    <a:pt x="6529" y="593"/>
                  </a:cubicBezTo>
                  <a:cubicBezTo>
                    <a:pt x="6483" y="616"/>
                    <a:pt x="6437" y="616"/>
                    <a:pt x="6392" y="639"/>
                  </a:cubicBezTo>
                  <a:cubicBezTo>
                    <a:pt x="6300" y="685"/>
                    <a:pt x="6186" y="730"/>
                    <a:pt x="6095" y="776"/>
                  </a:cubicBezTo>
                  <a:cubicBezTo>
                    <a:pt x="5981" y="845"/>
                    <a:pt x="5890" y="913"/>
                    <a:pt x="5775" y="959"/>
                  </a:cubicBezTo>
                  <a:cubicBezTo>
                    <a:pt x="5684" y="1004"/>
                    <a:pt x="5593" y="1073"/>
                    <a:pt x="5524" y="1118"/>
                  </a:cubicBezTo>
                  <a:cubicBezTo>
                    <a:pt x="5433" y="1164"/>
                    <a:pt x="5365" y="1210"/>
                    <a:pt x="5296" y="1278"/>
                  </a:cubicBezTo>
                  <a:cubicBezTo>
                    <a:pt x="5250" y="1301"/>
                    <a:pt x="5228" y="1347"/>
                    <a:pt x="5205" y="1392"/>
                  </a:cubicBezTo>
                  <a:cubicBezTo>
                    <a:pt x="5114" y="1438"/>
                    <a:pt x="5022" y="1507"/>
                    <a:pt x="4931" y="1552"/>
                  </a:cubicBezTo>
                  <a:cubicBezTo>
                    <a:pt x="4748" y="1643"/>
                    <a:pt x="4589" y="1758"/>
                    <a:pt x="4429" y="1872"/>
                  </a:cubicBezTo>
                  <a:cubicBezTo>
                    <a:pt x="4269" y="1963"/>
                    <a:pt x="4109" y="2054"/>
                    <a:pt x="3949" y="2168"/>
                  </a:cubicBezTo>
                  <a:cubicBezTo>
                    <a:pt x="3881" y="2214"/>
                    <a:pt x="3812" y="2260"/>
                    <a:pt x="3744" y="2305"/>
                  </a:cubicBezTo>
                  <a:cubicBezTo>
                    <a:pt x="3653" y="2374"/>
                    <a:pt x="3561" y="2442"/>
                    <a:pt x="3493" y="2511"/>
                  </a:cubicBezTo>
                  <a:cubicBezTo>
                    <a:pt x="3470" y="2534"/>
                    <a:pt x="3470" y="2556"/>
                    <a:pt x="3470" y="2579"/>
                  </a:cubicBezTo>
                  <a:cubicBezTo>
                    <a:pt x="3333" y="2671"/>
                    <a:pt x="3196" y="2762"/>
                    <a:pt x="3059" y="2853"/>
                  </a:cubicBezTo>
                  <a:cubicBezTo>
                    <a:pt x="2877" y="2990"/>
                    <a:pt x="2717" y="3104"/>
                    <a:pt x="2557" y="3241"/>
                  </a:cubicBezTo>
                  <a:cubicBezTo>
                    <a:pt x="2374" y="3378"/>
                    <a:pt x="2215" y="3515"/>
                    <a:pt x="2055" y="3652"/>
                  </a:cubicBezTo>
                  <a:cubicBezTo>
                    <a:pt x="1895" y="3789"/>
                    <a:pt x="1735" y="3926"/>
                    <a:pt x="1576" y="4063"/>
                  </a:cubicBezTo>
                  <a:cubicBezTo>
                    <a:pt x="1530" y="4086"/>
                    <a:pt x="1507" y="4131"/>
                    <a:pt x="1507" y="4154"/>
                  </a:cubicBezTo>
                  <a:cubicBezTo>
                    <a:pt x="1370" y="4268"/>
                    <a:pt x="1233" y="4360"/>
                    <a:pt x="1096" y="4474"/>
                  </a:cubicBezTo>
                  <a:cubicBezTo>
                    <a:pt x="937" y="4611"/>
                    <a:pt x="777" y="4748"/>
                    <a:pt x="617" y="4885"/>
                  </a:cubicBezTo>
                  <a:cubicBezTo>
                    <a:pt x="526" y="4953"/>
                    <a:pt x="457" y="5022"/>
                    <a:pt x="389" y="5090"/>
                  </a:cubicBezTo>
                  <a:cubicBezTo>
                    <a:pt x="343" y="5113"/>
                    <a:pt x="297" y="5159"/>
                    <a:pt x="275" y="5181"/>
                  </a:cubicBezTo>
                  <a:cubicBezTo>
                    <a:pt x="183" y="5250"/>
                    <a:pt x="115" y="5318"/>
                    <a:pt x="46" y="5410"/>
                  </a:cubicBezTo>
                  <a:cubicBezTo>
                    <a:pt x="23" y="5432"/>
                    <a:pt x="1" y="5478"/>
                    <a:pt x="1" y="5524"/>
                  </a:cubicBezTo>
                  <a:cubicBezTo>
                    <a:pt x="1" y="5547"/>
                    <a:pt x="1" y="5615"/>
                    <a:pt x="23" y="5638"/>
                  </a:cubicBezTo>
                  <a:cubicBezTo>
                    <a:pt x="23" y="5684"/>
                    <a:pt x="46" y="5706"/>
                    <a:pt x="69" y="5752"/>
                  </a:cubicBezTo>
                  <a:cubicBezTo>
                    <a:pt x="92" y="5775"/>
                    <a:pt x="115" y="5820"/>
                    <a:pt x="138" y="5843"/>
                  </a:cubicBezTo>
                  <a:cubicBezTo>
                    <a:pt x="160" y="5889"/>
                    <a:pt x="183" y="5935"/>
                    <a:pt x="206" y="5980"/>
                  </a:cubicBezTo>
                  <a:cubicBezTo>
                    <a:pt x="229" y="6026"/>
                    <a:pt x="252" y="6049"/>
                    <a:pt x="275" y="6072"/>
                  </a:cubicBezTo>
                  <a:cubicBezTo>
                    <a:pt x="320" y="6094"/>
                    <a:pt x="366" y="6106"/>
                    <a:pt x="409" y="6106"/>
                  </a:cubicBezTo>
                  <a:cubicBezTo>
                    <a:pt x="451" y="6106"/>
                    <a:pt x="491" y="6094"/>
                    <a:pt x="526" y="6072"/>
                  </a:cubicBezTo>
                  <a:cubicBezTo>
                    <a:pt x="594" y="6026"/>
                    <a:pt x="640" y="5980"/>
                    <a:pt x="708" y="5912"/>
                  </a:cubicBezTo>
                  <a:cubicBezTo>
                    <a:pt x="822" y="5798"/>
                    <a:pt x="959" y="5684"/>
                    <a:pt x="1096" y="5569"/>
                  </a:cubicBezTo>
                  <a:cubicBezTo>
                    <a:pt x="1233" y="5455"/>
                    <a:pt x="1370" y="5318"/>
                    <a:pt x="1530" y="5204"/>
                  </a:cubicBezTo>
                  <a:cubicBezTo>
                    <a:pt x="1598" y="5136"/>
                    <a:pt x="1690" y="5090"/>
                    <a:pt x="1758" y="5022"/>
                  </a:cubicBezTo>
                  <a:cubicBezTo>
                    <a:pt x="1827" y="4953"/>
                    <a:pt x="1895" y="4907"/>
                    <a:pt x="1964" y="4839"/>
                  </a:cubicBezTo>
                  <a:cubicBezTo>
                    <a:pt x="2055" y="4793"/>
                    <a:pt x="2123" y="4725"/>
                    <a:pt x="2192" y="4679"/>
                  </a:cubicBezTo>
                  <a:cubicBezTo>
                    <a:pt x="2260" y="4611"/>
                    <a:pt x="2352" y="4565"/>
                    <a:pt x="2420" y="4497"/>
                  </a:cubicBezTo>
                  <a:cubicBezTo>
                    <a:pt x="2740" y="4246"/>
                    <a:pt x="3059" y="4017"/>
                    <a:pt x="3402" y="3766"/>
                  </a:cubicBezTo>
                  <a:cubicBezTo>
                    <a:pt x="3470" y="3721"/>
                    <a:pt x="3561" y="3652"/>
                    <a:pt x="3653" y="3584"/>
                  </a:cubicBezTo>
                  <a:cubicBezTo>
                    <a:pt x="3721" y="3538"/>
                    <a:pt x="3812" y="3469"/>
                    <a:pt x="3904" y="3424"/>
                  </a:cubicBezTo>
                  <a:cubicBezTo>
                    <a:pt x="4041" y="3310"/>
                    <a:pt x="4223" y="3196"/>
                    <a:pt x="4383" y="3104"/>
                  </a:cubicBezTo>
                  <a:cubicBezTo>
                    <a:pt x="4474" y="3036"/>
                    <a:pt x="4589" y="2967"/>
                    <a:pt x="4680" y="2899"/>
                  </a:cubicBezTo>
                  <a:cubicBezTo>
                    <a:pt x="4794" y="2830"/>
                    <a:pt x="4885" y="2762"/>
                    <a:pt x="4999" y="2693"/>
                  </a:cubicBezTo>
                  <a:cubicBezTo>
                    <a:pt x="5205" y="2579"/>
                    <a:pt x="5410" y="2465"/>
                    <a:pt x="5616" y="2328"/>
                  </a:cubicBezTo>
                  <a:cubicBezTo>
                    <a:pt x="5935" y="2168"/>
                    <a:pt x="6278" y="1986"/>
                    <a:pt x="6597" y="1803"/>
                  </a:cubicBezTo>
                  <a:cubicBezTo>
                    <a:pt x="6757" y="1735"/>
                    <a:pt x="6917" y="1643"/>
                    <a:pt x="7099" y="1552"/>
                  </a:cubicBezTo>
                  <a:cubicBezTo>
                    <a:pt x="7259" y="1461"/>
                    <a:pt x="7442" y="1370"/>
                    <a:pt x="7601" y="1301"/>
                  </a:cubicBezTo>
                  <a:cubicBezTo>
                    <a:pt x="7830" y="1187"/>
                    <a:pt x="8058" y="1050"/>
                    <a:pt x="8286" y="959"/>
                  </a:cubicBezTo>
                  <a:cubicBezTo>
                    <a:pt x="8400" y="890"/>
                    <a:pt x="8537" y="845"/>
                    <a:pt x="8674" y="799"/>
                  </a:cubicBezTo>
                  <a:cubicBezTo>
                    <a:pt x="8743" y="753"/>
                    <a:pt x="8811" y="730"/>
                    <a:pt x="8880" y="708"/>
                  </a:cubicBezTo>
                  <a:cubicBezTo>
                    <a:pt x="8948" y="685"/>
                    <a:pt x="9017" y="662"/>
                    <a:pt x="9085" y="662"/>
                  </a:cubicBezTo>
                  <a:cubicBezTo>
                    <a:pt x="9108" y="639"/>
                    <a:pt x="9131" y="616"/>
                    <a:pt x="9154" y="571"/>
                  </a:cubicBezTo>
                  <a:cubicBezTo>
                    <a:pt x="9154" y="548"/>
                    <a:pt x="9154" y="502"/>
                    <a:pt x="9154" y="479"/>
                  </a:cubicBezTo>
                  <a:cubicBezTo>
                    <a:pt x="9131" y="434"/>
                    <a:pt x="9108" y="411"/>
                    <a:pt x="9085" y="388"/>
                  </a:cubicBezTo>
                  <a:lnTo>
                    <a:pt x="8971" y="388"/>
                  </a:lnTo>
                  <a:cubicBezTo>
                    <a:pt x="8971" y="388"/>
                    <a:pt x="8948" y="411"/>
                    <a:pt x="8948" y="411"/>
                  </a:cubicBezTo>
                  <a:cubicBezTo>
                    <a:pt x="8948" y="365"/>
                    <a:pt x="8925" y="320"/>
                    <a:pt x="8903" y="297"/>
                  </a:cubicBezTo>
                  <a:cubicBezTo>
                    <a:pt x="8903" y="183"/>
                    <a:pt x="8811" y="114"/>
                    <a:pt x="8720" y="69"/>
                  </a:cubicBezTo>
                  <a:cubicBezTo>
                    <a:pt x="8674" y="46"/>
                    <a:pt x="8629" y="46"/>
                    <a:pt x="8583" y="23"/>
                  </a:cubicBezTo>
                  <a:lnTo>
                    <a:pt x="8515" y="23"/>
                  </a:lnTo>
                  <a:cubicBezTo>
                    <a:pt x="8492" y="23"/>
                    <a:pt x="8446" y="0"/>
                    <a:pt x="8400"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5" name="Google Shape;1445;p7"/>
            <p:cNvSpPr/>
            <p:nvPr/>
          </p:nvSpPr>
          <p:spPr>
            <a:xfrm>
              <a:off x="6973300" y="878825"/>
              <a:ext cx="136400" cy="95250"/>
            </a:xfrm>
            <a:custGeom>
              <a:avLst/>
              <a:gdLst/>
              <a:ahLst/>
              <a:cxnLst/>
              <a:rect l="l" t="t" r="r" b="b"/>
              <a:pathLst>
                <a:path w="5456" h="3810" extrusionOk="0">
                  <a:moveTo>
                    <a:pt x="1438" y="2443"/>
                  </a:moveTo>
                  <a:cubicBezTo>
                    <a:pt x="1438" y="2443"/>
                    <a:pt x="1424" y="2443"/>
                    <a:pt x="1418" y="2454"/>
                  </a:cubicBezTo>
                  <a:lnTo>
                    <a:pt x="1418" y="2454"/>
                  </a:lnTo>
                  <a:cubicBezTo>
                    <a:pt x="1424" y="2450"/>
                    <a:pt x="1431" y="2446"/>
                    <a:pt x="1438" y="2443"/>
                  </a:cubicBezTo>
                  <a:close/>
                  <a:moveTo>
                    <a:pt x="1938" y="2453"/>
                  </a:moveTo>
                  <a:cubicBezTo>
                    <a:pt x="1931" y="2457"/>
                    <a:pt x="1924" y="2461"/>
                    <a:pt x="1917" y="2466"/>
                  </a:cubicBezTo>
                  <a:cubicBezTo>
                    <a:pt x="1917" y="2466"/>
                    <a:pt x="1933" y="2466"/>
                    <a:pt x="1938" y="2453"/>
                  </a:cubicBezTo>
                  <a:close/>
                  <a:moveTo>
                    <a:pt x="5364" y="0"/>
                  </a:moveTo>
                  <a:cubicBezTo>
                    <a:pt x="5204" y="69"/>
                    <a:pt x="5044" y="160"/>
                    <a:pt x="4885" y="251"/>
                  </a:cubicBezTo>
                  <a:cubicBezTo>
                    <a:pt x="4793" y="320"/>
                    <a:pt x="4702" y="366"/>
                    <a:pt x="4611" y="411"/>
                  </a:cubicBezTo>
                  <a:cubicBezTo>
                    <a:pt x="4520" y="457"/>
                    <a:pt x="4428" y="503"/>
                    <a:pt x="4337" y="571"/>
                  </a:cubicBezTo>
                  <a:cubicBezTo>
                    <a:pt x="4177" y="662"/>
                    <a:pt x="3995" y="754"/>
                    <a:pt x="3835" y="845"/>
                  </a:cubicBezTo>
                  <a:cubicBezTo>
                    <a:pt x="3675" y="936"/>
                    <a:pt x="3492" y="1050"/>
                    <a:pt x="3333" y="1142"/>
                  </a:cubicBezTo>
                  <a:cubicBezTo>
                    <a:pt x="3173" y="1256"/>
                    <a:pt x="3013" y="1347"/>
                    <a:pt x="2853" y="1461"/>
                  </a:cubicBezTo>
                  <a:cubicBezTo>
                    <a:pt x="2693" y="1553"/>
                    <a:pt x="2534" y="1667"/>
                    <a:pt x="2374" y="1781"/>
                  </a:cubicBezTo>
                  <a:cubicBezTo>
                    <a:pt x="2283" y="1826"/>
                    <a:pt x="2214" y="1872"/>
                    <a:pt x="2123" y="1941"/>
                  </a:cubicBezTo>
                  <a:cubicBezTo>
                    <a:pt x="2054" y="1986"/>
                    <a:pt x="1986" y="2055"/>
                    <a:pt x="1895" y="2100"/>
                  </a:cubicBezTo>
                  <a:cubicBezTo>
                    <a:pt x="1735" y="2214"/>
                    <a:pt x="1575" y="2329"/>
                    <a:pt x="1415" y="2466"/>
                  </a:cubicBezTo>
                  <a:cubicBezTo>
                    <a:pt x="1415" y="2461"/>
                    <a:pt x="1416" y="2457"/>
                    <a:pt x="1418" y="2454"/>
                  </a:cubicBezTo>
                  <a:lnTo>
                    <a:pt x="1418" y="2454"/>
                  </a:lnTo>
                  <a:cubicBezTo>
                    <a:pt x="1379" y="2479"/>
                    <a:pt x="1340" y="2515"/>
                    <a:pt x="1301" y="2534"/>
                  </a:cubicBezTo>
                  <a:cubicBezTo>
                    <a:pt x="1164" y="2648"/>
                    <a:pt x="1027" y="2739"/>
                    <a:pt x="890" y="2854"/>
                  </a:cubicBezTo>
                  <a:cubicBezTo>
                    <a:pt x="890" y="2854"/>
                    <a:pt x="867" y="2876"/>
                    <a:pt x="867" y="2876"/>
                  </a:cubicBezTo>
                  <a:cubicBezTo>
                    <a:pt x="867" y="2876"/>
                    <a:pt x="867" y="2876"/>
                    <a:pt x="867" y="2854"/>
                  </a:cubicBezTo>
                  <a:cubicBezTo>
                    <a:pt x="708" y="2991"/>
                    <a:pt x="548" y="3105"/>
                    <a:pt x="388" y="3242"/>
                  </a:cubicBezTo>
                  <a:cubicBezTo>
                    <a:pt x="411" y="3219"/>
                    <a:pt x="411" y="3219"/>
                    <a:pt x="434" y="3196"/>
                  </a:cubicBezTo>
                  <a:lnTo>
                    <a:pt x="434" y="3196"/>
                  </a:lnTo>
                  <a:cubicBezTo>
                    <a:pt x="388" y="3242"/>
                    <a:pt x="342" y="3264"/>
                    <a:pt x="297" y="3310"/>
                  </a:cubicBezTo>
                  <a:cubicBezTo>
                    <a:pt x="251" y="3356"/>
                    <a:pt x="206" y="3379"/>
                    <a:pt x="137" y="3424"/>
                  </a:cubicBezTo>
                  <a:cubicBezTo>
                    <a:pt x="91" y="3470"/>
                    <a:pt x="69" y="3516"/>
                    <a:pt x="46" y="3561"/>
                  </a:cubicBezTo>
                  <a:cubicBezTo>
                    <a:pt x="0" y="3630"/>
                    <a:pt x="23" y="3721"/>
                    <a:pt x="69" y="3767"/>
                  </a:cubicBezTo>
                  <a:cubicBezTo>
                    <a:pt x="99" y="3797"/>
                    <a:pt x="135" y="3810"/>
                    <a:pt x="171" y="3810"/>
                  </a:cubicBezTo>
                  <a:cubicBezTo>
                    <a:pt x="215" y="3810"/>
                    <a:pt x="259" y="3792"/>
                    <a:pt x="297" y="3767"/>
                  </a:cubicBezTo>
                  <a:cubicBezTo>
                    <a:pt x="297" y="3767"/>
                    <a:pt x="297" y="3744"/>
                    <a:pt x="297" y="3744"/>
                  </a:cubicBezTo>
                  <a:cubicBezTo>
                    <a:pt x="320" y="3744"/>
                    <a:pt x="342" y="3721"/>
                    <a:pt x="365" y="3721"/>
                  </a:cubicBezTo>
                  <a:cubicBezTo>
                    <a:pt x="411" y="3675"/>
                    <a:pt x="457" y="3652"/>
                    <a:pt x="502" y="3607"/>
                  </a:cubicBezTo>
                  <a:cubicBezTo>
                    <a:pt x="571" y="3561"/>
                    <a:pt x="639" y="3493"/>
                    <a:pt x="685" y="3447"/>
                  </a:cubicBezTo>
                  <a:cubicBezTo>
                    <a:pt x="822" y="3333"/>
                    <a:pt x="959" y="3219"/>
                    <a:pt x="1096" y="3127"/>
                  </a:cubicBezTo>
                  <a:cubicBezTo>
                    <a:pt x="1392" y="2899"/>
                    <a:pt x="1666" y="2671"/>
                    <a:pt x="1940" y="2443"/>
                  </a:cubicBezTo>
                  <a:lnTo>
                    <a:pt x="1940" y="2443"/>
                  </a:lnTo>
                  <a:cubicBezTo>
                    <a:pt x="1940" y="2447"/>
                    <a:pt x="1940" y="2450"/>
                    <a:pt x="1938" y="2453"/>
                  </a:cubicBezTo>
                  <a:lnTo>
                    <a:pt x="1938" y="2453"/>
                  </a:lnTo>
                  <a:cubicBezTo>
                    <a:pt x="2046" y="2386"/>
                    <a:pt x="2153" y="2300"/>
                    <a:pt x="2260" y="2214"/>
                  </a:cubicBezTo>
                  <a:cubicBezTo>
                    <a:pt x="2368" y="2128"/>
                    <a:pt x="2475" y="2042"/>
                    <a:pt x="2602" y="1956"/>
                  </a:cubicBezTo>
                  <a:lnTo>
                    <a:pt x="2602" y="1956"/>
                  </a:lnTo>
                  <a:cubicBezTo>
                    <a:pt x="2602" y="1958"/>
                    <a:pt x="2602" y="1961"/>
                    <a:pt x="2602" y="1963"/>
                  </a:cubicBezTo>
                  <a:cubicBezTo>
                    <a:pt x="2602" y="1960"/>
                    <a:pt x="2603" y="1957"/>
                    <a:pt x="2603" y="1955"/>
                  </a:cubicBezTo>
                  <a:lnTo>
                    <a:pt x="2603" y="1955"/>
                  </a:lnTo>
                  <a:cubicBezTo>
                    <a:pt x="2611" y="1950"/>
                    <a:pt x="2618" y="1945"/>
                    <a:pt x="2625" y="1941"/>
                  </a:cubicBezTo>
                  <a:cubicBezTo>
                    <a:pt x="2762" y="1826"/>
                    <a:pt x="2922" y="1712"/>
                    <a:pt x="3082" y="1598"/>
                  </a:cubicBezTo>
                  <a:cubicBezTo>
                    <a:pt x="3241" y="1484"/>
                    <a:pt x="3378" y="1370"/>
                    <a:pt x="3538" y="1256"/>
                  </a:cubicBezTo>
                  <a:cubicBezTo>
                    <a:pt x="3721" y="1142"/>
                    <a:pt x="3880" y="1028"/>
                    <a:pt x="4040" y="913"/>
                  </a:cubicBezTo>
                  <a:cubicBezTo>
                    <a:pt x="4131" y="845"/>
                    <a:pt x="4200" y="799"/>
                    <a:pt x="4291" y="754"/>
                  </a:cubicBezTo>
                  <a:cubicBezTo>
                    <a:pt x="4383" y="685"/>
                    <a:pt x="4451" y="640"/>
                    <a:pt x="4542" y="571"/>
                  </a:cubicBezTo>
                  <a:cubicBezTo>
                    <a:pt x="4679" y="480"/>
                    <a:pt x="4839" y="388"/>
                    <a:pt x="4999" y="320"/>
                  </a:cubicBezTo>
                  <a:cubicBezTo>
                    <a:pt x="5136" y="229"/>
                    <a:pt x="5273" y="160"/>
                    <a:pt x="5410" y="92"/>
                  </a:cubicBezTo>
                  <a:cubicBezTo>
                    <a:pt x="5433" y="69"/>
                    <a:pt x="5455" y="46"/>
                    <a:pt x="5433" y="23"/>
                  </a:cubicBezTo>
                  <a:cubicBezTo>
                    <a:pt x="5433" y="0"/>
                    <a:pt x="5410" y="0"/>
                    <a:pt x="538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6" name="Google Shape;1446;p7"/>
            <p:cNvSpPr/>
            <p:nvPr/>
          </p:nvSpPr>
          <p:spPr>
            <a:xfrm>
              <a:off x="6964725" y="973550"/>
              <a:ext cx="6875" cy="6875"/>
            </a:xfrm>
            <a:custGeom>
              <a:avLst/>
              <a:gdLst/>
              <a:ahLst/>
              <a:cxnLst/>
              <a:rect l="l" t="t" r="r" b="b"/>
              <a:pathLst>
                <a:path w="275" h="275" extrusionOk="0">
                  <a:moveTo>
                    <a:pt x="138" y="0"/>
                  </a:moveTo>
                  <a:cubicBezTo>
                    <a:pt x="69" y="0"/>
                    <a:pt x="1" y="69"/>
                    <a:pt x="1" y="137"/>
                  </a:cubicBezTo>
                  <a:cubicBezTo>
                    <a:pt x="1" y="206"/>
                    <a:pt x="69" y="274"/>
                    <a:pt x="138" y="274"/>
                  </a:cubicBezTo>
                  <a:cubicBezTo>
                    <a:pt x="206" y="274"/>
                    <a:pt x="275" y="229"/>
                    <a:pt x="275" y="137"/>
                  </a:cubicBezTo>
                  <a:cubicBezTo>
                    <a:pt x="275"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7" name="Google Shape;1447;p7"/>
            <p:cNvSpPr/>
            <p:nvPr/>
          </p:nvSpPr>
          <p:spPr>
            <a:xfrm>
              <a:off x="6958450" y="982675"/>
              <a:ext cx="3450" cy="2875"/>
            </a:xfrm>
            <a:custGeom>
              <a:avLst/>
              <a:gdLst/>
              <a:ahLst/>
              <a:cxnLst/>
              <a:rect l="l" t="t" r="r" b="b"/>
              <a:pathLst>
                <a:path w="138" h="115" extrusionOk="0">
                  <a:moveTo>
                    <a:pt x="69" y="1"/>
                  </a:moveTo>
                  <a:cubicBezTo>
                    <a:pt x="46" y="1"/>
                    <a:pt x="1" y="23"/>
                    <a:pt x="1" y="46"/>
                  </a:cubicBezTo>
                  <a:cubicBezTo>
                    <a:pt x="1" y="92"/>
                    <a:pt x="46" y="115"/>
                    <a:pt x="69" y="115"/>
                  </a:cubicBezTo>
                  <a:cubicBezTo>
                    <a:pt x="115" y="115"/>
                    <a:pt x="138" y="92"/>
                    <a:pt x="138" y="46"/>
                  </a:cubicBezTo>
                  <a:cubicBezTo>
                    <a:pt x="138" y="23"/>
                    <a:pt x="115"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8" name="Google Shape;1448;p7"/>
            <p:cNvSpPr/>
            <p:nvPr/>
          </p:nvSpPr>
          <p:spPr>
            <a:xfrm>
              <a:off x="6680550" y="1003800"/>
              <a:ext cx="200325" cy="218825"/>
            </a:xfrm>
            <a:custGeom>
              <a:avLst/>
              <a:gdLst/>
              <a:ahLst/>
              <a:cxnLst/>
              <a:rect l="l" t="t" r="r" b="b"/>
              <a:pathLst>
                <a:path w="8013" h="8753" extrusionOk="0">
                  <a:moveTo>
                    <a:pt x="868" y="7350"/>
                  </a:moveTo>
                  <a:lnTo>
                    <a:pt x="845" y="7373"/>
                  </a:lnTo>
                  <a:lnTo>
                    <a:pt x="868" y="7373"/>
                  </a:lnTo>
                  <a:cubicBezTo>
                    <a:pt x="868" y="7373"/>
                    <a:pt x="868" y="7373"/>
                    <a:pt x="868" y="7350"/>
                  </a:cubicBezTo>
                  <a:close/>
                  <a:moveTo>
                    <a:pt x="7716" y="0"/>
                  </a:moveTo>
                  <a:cubicBezTo>
                    <a:pt x="7647" y="0"/>
                    <a:pt x="7579" y="23"/>
                    <a:pt x="7533" y="69"/>
                  </a:cubicBezTo>
                  <a:cubicBezTo>
                    <a:pt x="7442" y="137"/>
                    <a:pt x="7350" y="228"/>
                    <a:pt x="7259" y="320"/>
                  </a:cubicBezTo>
                  <a:lnTo>
                    <a:pt x="7099" y="457"/>
                  </a:lnTo>
                  <a:cubicBezTo>
                    <a:pt x="7077" y="479"/>
                    <a:pt x="7031" y="502"/>
                    <a:pt x="7008" y="525"/>
                  </a:cubicBezTo>
                  <a:cubicBezTo>
                    <a:pt x="6985" y="525"/>
                    <a:pt x="6940" y="525"/>
                    <a:pt x="6894" y="548"/>
                  </a:cubicBezTo>
                  <a:cubicBezTo>
                    <a:pt x="6825" y="594"/>
                    <a:pt x="6780" y="662"/>
                    <a:pt x="6711" y="731"/>
                  </a:cubicBezTo>
                  <a:cubicBezTo>
                    <a:pt x="6666" y="776"/>
                    <a:pt x="6620" y="845"/>
                    <a:pt x="6552" y="890"/>
                  </a:cubicBezTo>
                  <a:cubicBezTo>
                    <a:pt x="6483" y="982"/>
                    <a:pt x="6415" y="1050"/>
                    <a:pt x="6346" y="1141"/>
                  </a:cubicBezTo>
                  <a:cubicBezTo>
                    <a:pt x="6209" y="1278"/>
                    <a:pt x="6072" y="1415"/>
                    <a:pt x="5958" y="1552"/>
                  </a:cubicBezTo>
                  <a:cubicBezTo>
                    <a:pt x="5798" y="1712"/>
                    <a:pt x="5661" y="1872"/>
                    <a:pt x="5524" y="2032"/>
                  </a:cubicBezTo>
                  <a:cubicBezTo>
                    <a:pt x="5456" y="2100"/>
                    <a:pt x="5387" y="2169"/>
                    <a:pt x="5319" y="2237"/>
                  </a:cubicBezTo>
                  <a:cubicBezTo>
                    <a:pt x="5159" y="2397"/>
                    <a:pt x="5022" y="2534"/>
                    <a:pt x="4885" y="2671"/>
                  </a:cubicBezTo>
                  <a:cubicBezTo>
                    <a:pt x="4726" y="2830"/>
                    <a:pt x="4566" y="2967"/>
                    <a:pt x="4429" y="3127"/>
                  </a:cubicBezTo>
                  <a:cubicBezTo>
                    <a:pt x="4360" y="3196"/>
                    <a:pt x="4292" y="3264"/>
                    <a:pt x="4223" y="3333"/>
                  </a:cubicBezTo>
                  <a:cubicBezTo>
                    <a:pt x="4132" y="3424"/>
                    <a:pt x="4064" y="3492"/>
                    <a:pt x="3972" y="3584"/>
                  </a:cubicBezTo>
                  <a:cubicBezTo>
                    <a:pt x="3904" y="3675"/>
                    <a:pt x="3813" y="3766"/>
                    <a:pt x="3721" y="3858"/>
                  </a:cubicBezTo>
                  <a:cubicBezTo>
                    <a:pt x="3630" y="3972"/>
                    <a:pt x="3539" y="4063"/>
                    <a:pt x="3447" y="4177"/>
                  </a:cubicBezTo>
                  <a:cubicBezTo>
                    <a:pt x="3379" y="4268"/>
                    <a:pt x="3288" y="4360"/>
                    <a:pt x="3219" y="4474"/>
                  </a:cubicBezTo>
                  <a:cubicBezTo>
                    <a:pt x="3173" y="4520"/>
                    <a:pt x="3128" y="4565"/>
                    <a:pt x="3082" y="4611"/>
                  </a:cubicBezTo>
                  <a:cubicBezTo>
                    <a:pt x="3082" y="4634"/>
                    <a:pt x="3059" y="4634"/>
                    <a:pt x="3059" y="4656"/>
                  </a:cubicBezTo>
                  <a:cubicBezTo>
                    <a:pt x="2991" y="4748"/>
                    <a:pt x="2900" y="4816"/>
                    <a:pt x="2831" y="4908"/>
                  </a:cubicBezTo>
                  <a:cubicBezTo>
                    <a:pt x="2740" y="4999"/>
                    <a:pt x="2648" y="5090"/>
                    <a:pt x="2580" y="5204"/>
                  </a:cubicBezTo>
                  <a:cubicBezTo>
                    <a:pt x="2489" y="5296"/>
                    <a:pt x="2420" y="5387"/>
                    <a:pt x="2329" y="5501"/>
                  </a:cubicBezTo>
                  <a:cubicBezTo>
                    <a:pt x="2283" y="5547"/>
                    <a:pt x="2260" y="5592"/>
                    <a:pt x="2215" y="5638"/>
                  </a:cubicBezTo>
                  <a:cubicBezTo>
                    <a:pt x="2192" y="5661"/>
                    <a:pt x="2169" y="5684"/>
                    <a:pt x="2169" y="5706"/>
                  </a:cubicBezTo>
                  <a:cubicBezTo>
                    <a:pt x="2146" y="5729"/>
                    <a:pt x="2146" y="5752"/>
                    <a:pt x="2123" y="5752"/>
                  </a:cubicBezTo>
                  <a:cubicBezTo>
                    <a:pt x="2101" y="5775"/>
                    <a:pt x="2101" y="5775"/>
                    <a:pt x="2101" y="5798"/>
                  </a:cubicBezTo>
                  <a:cubicBezTo>
                    <a:pt x="2078" y="5821"/>
                    <a:pt x="2078" y="5821"/>
                    <a:pt x="2078" y="5843"/>
                  </a:cubicBezTo>
                  <a:cubicBezTo>
                    <a:pt x="2055" y="5866"/>
                    <a:pt x="2055" y="5866"/>
                    <a:pt x="2032" y="5889"/>
                  </a:cubicBezTo>
                  <a:cubicBezTo>
                    <a:pt x="2009" y="5912"/>
                    <a:pt x="1987" y="5935"/>
                    <a:pt x="1964" y="5980"/>
                  </a:cubicBezTo>
                  <a:cubicBezTo>
                    <a:pt x="1918" y="6026"/>
                    <a:pt x="1872" y="6072"/>
                    <a:pt x="1827" y="6140"/>
                  </a:cubicBezTo>
                  <a:cubicBezTo>
                    <a:pt x="1713" y="6277"/>
                    <a:pt x="1598" y="6414"/>
                    <a:pt x="1462" y="6574"/>
                  </a:cubicBezTo>
                  <a:cubicBezTo>
                    <a:pt x="1370" y="6688"/>
                    <a:pt x="1256" y="6825"/>
                    <a:pt x="1165" y="6962"/>
                  </a:cubicBezTo>
                  <a:cubicBezTo>
                    <a:pt x="1074" y="7099"/>
                    <a:pt x="959" y="7236"/>
                    <a:pt x="868" y="7373"/>
                  </a:cubicBezTo>
                  <a:cubicBezTo>
                    <a:pt x="845" y="7373"/>
                    <a:pt x="845" y="7373"/>
                    <a:pt x="845" y="7396"/>
                  </a:cubicBezTo>
                  <a:cubicBezTo>
                    <a:pt x="708" y="7578"/>
                    <a:pt x="549" y="7784"/>
                    <a:pt x="412" y="7966"/>
                  </a:cubicBezTo>
                  <a:cubicBezTo>
                    <a:pt x="320" y="8080"/>
                    <a:pt x="275" y="8172"/>
                    <a:pt x="206" y="8263"/>
                  </a:cubicBezTo>
                  <a:cubicBezTo>
                    <a:pt x="138" y="8354"/>
                    <a:pt x="46" y="8445"/>
                    <a:pt x="24" y="8582"/>
                  </a:cubicBezTo>
                  <a:cubicBezTo>
                    <a:pt x="1" y="8628"/>
                    <a:pt x="24" y="8697"/>
                    <a:pt x="92" y="8742"/>
                  </a:cubicBezTo>
                  <a:cubicBezTo>
                    <a:pt x="107" y="8742"/>
                    <a:pt x="133" y="8752"/>
                    <a:pt x="155" y="8752"/>
                  </a:cubicBezTo>
                  <a:cubicBezTo>
                    <a:pt x="166" y="8752"/>
                    <a:pt x="176" y="8750"/>
                    <a:pt x="183" y="8742"/>
                  </a:cubicBezTo>
                  <a:cubicBezTo>
                    <a:pt x="229" y="8742"/>
                    <a:pt x="252" y="8719"/>
                    <a:pt x="275" y="8674"/>
                  </a:cubicBezTo>
                  <a:lnTo>
                    <a:pt x="297" y="8674"/>
                  </a:lnTo>
                  <a:cubicBezTo>
                    <a:pt x="320" y="8628"/>
                    <a:pt x="366" y="8560"/>
                    <a:pt x="389" y="8514"/>
                  </a:cubicBezTo>
                  <a:cubicBezTo>
                    <a:pt x="457" y="8423"/>
                    <a:pt x="503" y="8354"/>
                    <a:pt x="549" y="8286"/>
                  </a:cubicBezTo>
                  <a:cubicBezTo>
                    <a:pt x="640" y="8149"/>
                    <a:pt x="731" y="8012"/>
                    <a:pt x="845" y="7875"/>
                  </a:cubicBezTo>
                  <a:cubicBezTo>
                    <a:pt x="937" y="7738"/>
                    <a:pt x="1051" y="7601"/>
                    <a:pt x="1142" y="7464"/>
                  </a:cubicBezTo>
                  <a:cubicBezTo>
                    <a:pt x="1188" y="7396"/>
                    <a:pt x="1233" y="7350"/>
                    <a:pt x="1279" y="7281"/>
                  </a:cubicBezTo>
                  <a:cubicBezTo>
                    <a:pt x="1325" y="7281"/>
                    <a:pt x="1393" y="7259"/>
                    <a:pt x="1416" y="7213"/>
                  </a:cubicBezTo>
                  <a:cubicBezTo>
                    <a:pt x="1462" y="7144"/>
                    <a:pt x="1507" y="7099"/>
                    <a:pt x="1530" y="7030"/>
                  </a:cubicBezTo>
                  <a:cubicBezTo>
                    <a:pt x="1553" y="7007"/>
                    <a:pt x="1576" y="6985"/>
                    <a:pt x="1598" y="6962"/>
                  </a:cubicBezTo>
                  <a:cubicBezTo>
                    <a:pt x="1758" y="6756"/>
                    <a:pt x="1918" y="6574"/>
                    <a:pt x="2055" y="6391"/>
                  </a:cubicBezTo>
                  <a:cubicBezTo>
                    <a:pt x="2146" y="6300"/>
                    <a:pt x="2215" y="6209"/>
                    <a:pt x="2283" y="6094"/>
                  </a:cubicBezTo>
                  <a:cubicBezTo>
                    <a:pt x="2329" y="6049"/>
                    <a:pt x="2375" y="6003"/>
                    <a:pt x="2420" y="5935"/>
                  </a:cubicBezTo>
                  <a:cubicBezTo>
                    <a:pt x="2420" y="5912"/>
                    <a:pt x="2443" y="5912"/>
                    <a:pt x="2443" y="5889"/>
                  </a:cubicBezTo>
                  <a:cubicBezTo>
                    <a:pt x="2489" y="5843"/>
                    <a:pt x="2511" y="5821"/>
                    <a:pt x="2534" y="5775"/>
                  </a:cubicBezTo>
                  <a:cubicBezTo>
                    <a:pt x="2603" y="5706"/>
                    <a:pt x="2671" y="5615"/>
                    <a:pt x="2740" y="5547"/>
                  </a:cubicBezTo>
                  <a:cubicBezTo>
                    <a:pt x="2877" y="5387"/>
                    <a:pt x="3014" y="5250"/>
                    <a:pt x="3151" y="5090"/>
                  </a:cubicBezTo>
                  <a:cubicBezTo>
                    <a:pt x="3196" y="5045"/>
                    <a:pt x="3219" y="5022"/>
                    <a:pt x="3265" y="4976"/>
                  </a:cubicBezTo>
                  <a:cubicBezTo>
                    <a:pt x="3288" y="4953"/>
                    <a:pt x="3288" y="4930"/>
                    <a:pt x="3310" y="4930"/>
                  </a:cubicBezTo>
                  <a:cubicBezTo>
                    <a:pt x="3356" y="4885"/>
                    <a:pt x="3402" y="4839"/>
                    <a:pt x="3447" y="4793"/>
                  </a:cubicBezTo>
                  <a:cubicBezTo>
                    <a:pt x="3447" y="4771"/>
                    <a:pt x="3447" y="4771"/>
                    <a:pt x="3470" y="4748"/>
                  </a:cubicBezTo>
                  <a:cubicBezTo>
                    <a:pt x="3493" y="4725"/>
                    <a:pt x="3516" y="4702"/>
                    <a:pt x="3539" y="4679"/>
                  </a:cubicBezTo>
                  <a:cubicBezTo>
                    <a:pt x="3607" y="4611"/>
                    <a:pt x="3653" y="4542"/>
                    <a:pt x="3721" y="4474"/>
                  </a:cubicBezTo>
                  <a:cubicBezTo>
                    <a:pt x="3744" y="4428"/>
                    <a:pt x="3790" y="4383"/>
                    <a:pt x="3813" y="4360"/>
                  </a:cubicBezTo>
                  <a:cubicBezTo>
                    <a:pt x="3835" y="4337"/>
                    <a:pt x="3858" y="4314"/>
                    <a:pt x="3881" y="4291"/>
                  </a:cubicBezTo>
                  <a:cubicBezTo>
                    <a:pt x="3881" y="4268"/>
                    <a:pt x="3904" y="4246"/>
                    <a:pt x="3904" y="4246"/>
                  </a:cubicBezTo>
                  <a:cubicBezTo>
                    <a:pt x="3949" y="4200"/>
                    <a:pt x="3995" y="4154"/>
                    <a:pt x="4041" y="4109"/>
                  </a:cubicBezTo>
                  <a:cubicBezTo>
                    <a:pt x="4086" y="4109"/>
                    <a:pt x="4155" y="4109"/>
                    <a:pt x="4201" y="4063"/>
                  </a:cubicBezTo>
                  <a:cubicBezTo>
                    <a:pt x="4269" y="3972"/>
                    <a:pt x="4338" y="3880"/>
                    <a:pt x="4429" y="3789"/>
                  </a:cubicBezTo>
                  <a:cubicBezTo>
                    <a:pt x="4497" y="3698"/>
                    <a:pt x="4566" y="3629"/>
                    <a:pt x="4657" y="3538"/>
                  </a:cubicBezTo>
                  <a:cubicBezTo>
                    <a:pt x="4657" y="3515"/>
                    <a:pt x="4680" y="3492"/>
                    <a:pt x="4703" y="3492"/>
                  </a:cubicBezTo>
                  <a:cubicBezTo>
                    <a:pt x="4794" y="3378"/>
                    <a:pt x="4908" y="3264"/>
                    <a:pt x="4999" y="3173"/>
                  </a:cubicBezTo>
                  <a:cubicBezTo>
                    <a:pt x="5068" y="3082"/>
                    <a:pt x="5159" y="3013"/>
                    <a:pt x="5228" y="2922"/>
                  </a:cubicBezTo>
                  <a:cubicBezTo>
                    <a:pt x="5319" y="2853"/>
                    <a:pt x="5387" y="2785"/>
                    <a:pt x="5456" y="2694"/>
                  </a:cubicBezTo>
                  <a:lnTo>
                    <a:pt x="5479" y="2694"/>
                  </a:lnTo>
                  <a:cubicBezTo>
                    <a:pt x="5570" y="2648"/>
                    <a:pt x="5639" y="2579"/>
                    <a:pt x="5707" y="2511"/>
                  </a:cubicBezTo>
                  <a:cubicBezTo>
                    <a:pt x="5730" y="2488"/>
                    <a:pt x="5776" y="2442"/>
                    <a:pt x="5798" y="2420"/>
                  </a:cubicBezTo>
                  <a:lnTo>
                    <a:pt x="5890" y="2328"/>
                  </a:lnTo>
                  <a:lnTo>
                    <a:pt x="5935" y="2328"/>
                  </a:lnTo>
                  <a:cubicBezTo>
                    <a:pt x="5958" y="2328"/>
                    <a:pt x="5981" y="2305"/>
                    <a:pt x="6004" y="2305"/>
                  </a:cubicBezTo>
                  <a:cubicBezTo>
                    <a:pt x="6027" y="2283"/>
                    <a:pt x="6049" y="2283"/>
                    <a:pt x="6072" y="2260"/>
                  </a:cubicBezTo>
                  <a:cubicBezTo>
                    <a:pt x="6118" y="2237"/>
                    <a:pt x="6141" y="2214"/>
                    <a:pt x="6186" y="2169"/>
                  </a:cubicBezTo>
                  <a:cubicBezTo>
                    <a:pt x="6209" y="2146"/>
                    <a:pt x="6255" y="2100"/>
                    <a:pt x="6300" y="2077"/>
                  </a:cubicBezTo>
                  <a:cubicBezTo>
                    <a:pt x="6369" y="2032"/>
                    <a:pt x="6415" y="1986"/>
                    <a:pt x="6460" y="1917"/>
                  </a:cubicBezTo>
                  <a:cubicBezTo>
                    <a:pt x="6620" y="1803"/>
                    <a:pt x="6757" y="1666"/>
                    <a:pt x="6894" y="1529"/>
                  </a:cubicBezTo>
                  <a:cubicBezTo>
                    <a:pt x="7031" y="1415"/>
                    <a:pt x="7145" y="1301"/>
                    <a:pt x="7282" y="1187"/>
                  </a:cubicBezTo>
                  <a:cubicBezTo>
                    <a:pt x="7350" y="1119"/>
                    <a:pt x="7396" y="1073"/>
                    <a:pt x="7465" y="1004"/>
                  </a:cubicBezTo>
                  <a:cubicBezTo>
                    <a:pt x="7533" y="936"/>
                    <a:pt x="7602" y="890"/>
                    <a:pt x="7670" y="822"/>
                  </a:cubicBezTo>
                  <a:cubicBezTo>
                    <a:pt x="7716" y="799"/>
                    <a:pt x="7761" y="753"/>
                    <a:pt x="7784" y="731"/>
                  </a:cubicBezTo>
                  <a:cubicBezTo>
                    <a:pt x="7853" y="685"/>
                    <a:pt x="7898" y="616"/>
                    <a:pt x="7921" y="548"/>
                  </a:cubicBezTo>
                  <a:lnTo>
                    <a:pt x="7944" y="548"/>
                  </a:lnTo>
                  <a:cubicBezTo>
                    <a:pt x="7990" y="525"/>
                    <a:pt x="7990" y="457"/>
                    <a:pt x="7990" y="434"/>
                  </a:cubicBezTo>
                  <a:cubicBezTo>
                    <a:pt x="7990" y="411"/>
                    <a:pt x="7990" y="411"/>
                    <a:pt x="7967" y="411"/>
                  </a:cubicBezTo>
                  <a:cubicBezTo>
                    <a:pt x="7990" y="411"/>
                    <a:pt x="7990" y="411"/>
                    <a:pt x="7990" y="388"/>
                  </a:cubicBezTo>
                  <a:cubicBezTo>
                    <a:pt x="8012" y="365"/>
                    <a:pt x="8012" y="320"/>
                    <a:pt x="7990" y="274"/>
                  </a:cubicBezTo>
                  <a:cubicBezTo>
                    <a:pt x="7967" y="228"/>
                    <a:pt x="7921" y="206"/>
                    <a:pt x="7875" y="206"/>
                  </a:cubicBezTo>
                  <a:cubicBezTo>
                    <a:pt x="7875" y="160"/>
                    <a:pt x="7853" y="137"/>
                    <a:pt x="7853" y="91"/>
                  </a:cubicBezTo>
                  <a:cubicBezTo>
                    <a:pt x="7830" y="46"/>
                    <a:pt x="7784" y="0"/>
                    <a:pt x="771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9" name="Google Shape;1449;p7"/>
            <p:cNvSpPr/>
            <p:nvPr/>
          </p:nvSpPr>
          <p:spPr>
            <a:xfrm>
              <a:off x="6878000" y="1012350"/>
              <a:ext cx="2875" cy="2875"/>
            </a:xfrm>
            <a:custGeom>
              <a:avLst/>
              <a:gdLst/>
              <a:ahLst/>
              <a:cxnLst/>
              <a:rect l="l" t="t" r="r" b="b"/>
              <a:pathLst>
                <a:path w="115" h="115" extrusionOk="0">
                  <a:moveTo>
                    <a:pt x="69" y="1"/>
                  </a:moveTo>
                  <a:cubicBezTo>
                    <a:pt x="23" y="1"/>
                    <a:pt x="0" y="23"/>
                    <a:pt x="0" y="46"/>
                  </a:cubicBezTo>
                  <a:cubicBezTo>
                    <a:pt x="0" y="69"/>
                    <a:pt x="23" y="115"/>
                    <a:pt x="69" y="115"/>
                  </a:cubicBezTo>
                  <a:cubicBezTo>
                    <a:pt x="92" y="115"/>
                    <a:pt x="114" y="69"/>
                    <a:pt x="114" y="46"/>
                  </a:cubicBezTo>
                  <a:cubicBezTo>
                    <a:pt x="114" y="23"/>
                    <a:pt x="92"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0" name="Google Shape;1450;p7"/>
            <p:cNvSpPr/>
            <p:nvPr/>
          </p:nvSpPr>
          <p:spPr>
            <a:xfrm>
              <a:off x="7131350" y="834325"/>
              <a:ext cx="75925" cy="37150"/>
            </a:xfrm>
            <a:custGeom>
              <a:avLst/>
              <a:gdLst/>
              <a:ahLst/>
              <a:cxnLst/>
              <a:rect l="l" t="t" r="r" b="b"/>
              <a:pathLst>
                <a:path w="3037" h="1486" extrusionOk="0">
                  <a:moveTo>
                    <a:pt x="206" y="0"/>
                  </a:moveTo>
                  <a:cubicBezTo>
                    <a:pt x="138" y="0"/>
                    <a:pt x="92" y="23"/>
                    <a:pt x="69" y="46"/>
                  </a:cubicBezTo>
                  <a:cubicBezTo>
                    <a:pt x="46" y="69"/>
                    <a:pt x="24" y="91"/>
                    <a:pt x="1" y="114"/>
                  </a:cubicBezTo>
                  <a:cubicBezTo>
                    <a:pt x="1" y="160"/>
                    <a:pt x="1" y="205"/>
                    <a:pt x="24" y="251"/>
                  </a:cubicBezTo>
                  <a:cubicBezTo>
                    <a:pt x="24" y="297"/>
                    <a:pt x="69" y="320"/>
                    <a:pt x="92" y="365"/>
                  </a:cubicBezTo>
                  <a:cubicBezTo>
                    <a:pt x="115" y="388"/>
                    <a:pt x="138" y="411"/>
                    <a:pt x="160" y="434"/>
                  </a:cubicBezTo>
                  <a:cubicBezTo>
                    <a:pt x="206" y="502"/>
                    <a:pt x="275" y="571"/>
                    <a:pt x="320" y="639"/>
                  </a:cubicBezTo>
                  <a:cubicBezTo>
                    <a:pt x="343" y="662"/>
                    <a:pt x="343" y="685"/>
                    <a:pt x="366" y="708"/>
                  </a:cubicBezTo>
                  <a:cubicBezTo>
                    <a:pt x="389" y="753"/>
                    <a:pt x="434" y="799"/>
                    <a:pt x="480" y="822"/>
                  </a:cubicBezTo>
                  <a:cubicBezTo>
                    <a:pt x="526" y="845"/>
                    <a:pt x="571" y="845"/>
                    <a:pt x="617" y="845"/>
                  </a:cubicBezTo>
                  <a:lnTo>
                    <a:pt x="1028" y="845"/>
                  </a:lnTo>
                  <a:cubicBezTo>
                    <a:pt x="1119" y="845"/>
                    <a:pt x="1210" y="867"/>
                    <a:pt x="1302" y="867"/>
                  </a:cubicBezTo>
                  <a:cubicBezTo>
                    <a:pt x="1370" y="867"/>
                    <a:pt x="1462" y="890"/>
                    <a:pt x="1553" y="913"/>
                  </a:cubicBezTo>
                  <a:cubicBezTo>
                    <a:pt x="1644" y="936"/>
                    <a:pt x="1758" y="959"/>
                    <a:pt x="1850" y="982"/>
                  </a:cubicBezTo>
                  <a:lnTo>
                    <a:pt x="1827" y="982"/>
                  </a:lnTo>
                  <a:cubicBezTo>
                    <a:pt x="1964" y="1004"/>
                    <a:pt x="2078" y="1050"/>
                    <a:pt x="2192" y="1118"/>
                  </a:cubicBezTo>
                  <a:cubicBezTo>
                    <a:pt x="2306" y="1141"/>
                    <a:pt x="2420" y="1187"/>
                    <a:pt x="2534" y="1233"/>
                  </a:cubicBezTo>
                  <a:cubicBezTo>
                    <a:pt x="2603" y="1278"/>
                    <a:pt x="2648" y="1301"/>
                    <a:pt x="2717" y="1347"/>
                  </a:cubicBezTo>
                  <a:cubicBezTo>
                    <a:pt x="2763" y="1392"/>
                    <a:pt x="2831" y="1415"/>
                    <a:pt x="2877" y="1461"/>
                  </a:cubicBezTo>
                  <a:cubicBezTo>
                    <a:pt x="2894" y="1478"/>
                    <a:pt x="2915" y="1486"/>
                    <a:pt x="2935" y="1486"/>
                  </a:cubicBezTo>
                  <a:cubicBezTo>
                    <a:pt x="2968" y="1486"/>
                    <a:pt x="3000" y="1466"/>
                    <a:pt x="3014" y="1438"/>
                  </a:cubicBezTo>
                  <a:cubicBezTo>
                    <a:pt x="3036" y="1392"/>
                    <a:pt x="3036" y="1347"/>
                    <a:pt x="2991" y="1324"/>
                  </a:cubicBezTo>
                  <a:cubicBezTo>
                    <a:pt x="2922" y="1255"/>
                    <a:pt x="2854" y="1210"/>
                    <a:pt x="2785" y="1164"/>
                  </a:cubicBezTo>
                  <a:cubicBezTo>
                    <a:pt x="2694" y="1096"/>
                    <a:pt x="2626" y="1050"/>
                    <a:pt x="2557" y="1004"/>
                  </a:cubicBezTo>
                  <a:cubicBezTo>
                    <a:pt x="2557" y="959"/>
                    <a:pt x="2557" y="890"/>
                    <a:pt x="2511" y="845"/>
                  </a:cubicBezTo>
                  <a:cubicBezTo>
                    <a:pt x="2489" y="799"/>
                    <a:pt x="2443" y="776"/>
                    <a:pt x="2397" y="753"/>
                  </a:cubicBezTo>
                  <a:cubicBezTo>
                    <a:pt x="2352" y="730"/>
                    <a:pt x="2306" y="708"/>
                    <a:pt x="2283" y="685"/>
                  </a:cubicBezTo>
                  <a:cubicBezTo>
                    <a:pt x="2192" y="639"/>
                    <a:pt x="2123" y="616"/>
                    <a:pt x="2055" y="571"/>
                  </a:cubicBezTo>
                  <a:cubicBezTo>
                    <a:pt x="1964" y="548"/>
                    <a:pt x="1895" y="525"/>
                    <a:pt x="1804" y="502"/>
                  </a:cubicBezTo>
                  <a:cubicBezTo>
                    <a:pt x="1804" y="479"/>
                    <a:pt x="1781" y="434"/>
                    <a:pt x="1758" y="434"/>
                  </a:cubicBezTo>
                  <a:cubicBezTo>
                    <a:pt x="1735" y="434"/>
                    <a:pt x="1735" y="411"/>
                    <a:pt x="1713" y="411"/>
                  </a:cubicBezTo>
                  <a:cubicBezTo>
                    <a:pt x="1644" y="388"/>
                    <a:pt x="1576" y="365"/>
                    <a:pt x="1484" y="320"/>
                  </a:cubicBezTo>
                  <a:cubicBezTo>
                    <a:pt x="1393" y="297"/>
                    <a:pt x="1302" y="251"/>
                    <a:pt x="1210" y="228"/>
                  </a:cubicBezTo>
                  <a:cubicBezTo>
                    <a:pt x="1119" y="205"/>
                    <a:pt x="1005" y="183"/>
                    <a:pt x="914" y="160"/>
                  </a:cubicBezTo>
                  <a:cubicBezTo>
                    <a:pt x="800" y="114"/>
                    <a:pt x="708" y="91"/>
                    <a:pt x="594" y="69"/>
                  </a:cubicBezTo>
                  <a:lnTo>
                    <a:pt x="594" y="69"/>
                  </a:lnTo>
                  <a:cubicBezTo>
                    <a:pt x="594" y="69"/>
                    <a:pt x="617" y="91"/>
                    <a:pt x="617" y="91"/>
                  </a:cubicBezTo>
                  <a:cubicBezTo>
                    <a:pt x="549" y="69"/>
                    <a:pt x="457" y="46"/>
                    <a:pt x="389" y="23"/>
                  </a:cubicBezTo>
                  <a:lnTo>
                    <a:pt x="297" y="23"/>
                  </a:lnTo>
                  <a:cubicBezTo>
                    <a:pt x="275" y="23"/>
                    <a:pt x="252" y="0"/>
                    <a:pt x="22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1" name="Google Shape;1451;p7"/>
            <p:cNvSpPr/>
            <p:nvPr/>
          </p:nvSpPr>
          <p:spPr>
            <a:xfrm>
              <a:off x="7169025" y="868550"/>
              <a:ext cx="35975" cy="9725"/>
            </a:xfrm>
            <a:custGeom>
              <a:avLst/>
              <a:gdLst/>
              <a:ahLst/>
              <a:cxnLst/>
              <a:rect l="l" t="t" r="r" b="b"/>
              <a:pathLst>
                <a:path w="1439" h="389" extrusionOk="0">
                  <a:moveTo>
                    <a:pt x="91" y="1"/>
                  </a:moveTo>
                  <a:cubicBezTo>
                    <a:pt x="46" y="1"/>
                    <a:pt x="0" y="46"/>
                    <a:pt x="0" y="92"/>
                  </a:cubicBezTo>
                  <a:cubicBezTo>
                    <a:pt x="0" y="115"/>
                    <a:pt x="0" y="138"/>
                    <a:pt x="23" y="160"/>
                  </a:cubicBezTo>
                  <a:cubicBezTo>
                    <a:pt x="46" y="183"/>
                    <a:pt x="69" y="206"/>
                    <a:pt x="91" y="206"/>
                  </a:cubicBezTo>
                  <a:cubicBezTo>
                    <a:pt x="137" y="206"/>
                    <a:pt x="183" y="206"/>
                    <a:pt x="251" y="183"/>
                  </a:cubicBezTo>
                  <a:lnTo>
                    <a:pt x="297" y="183"/>
                  </a:lnTo>
                  <a:cubicBezTo>
                    <a:pt x="411" y="183"/>
                    <a:pt x="525" y="206"/>
                    <a:pt x="639" y="206"/>
                  </a:cubicBezTo>
                  <a:cubicBezTo>
                    <a:pt x="708" y="229"/>
                    <a:pt x="776" y="229"/>
                    <a:pt x="845" y="229"/>
                  </a:cubicBezTo>
                  <a:cubicBezTo>
                    <a:pt x="913" y="252"/>
                    <a:pt x="982" y="252"/>
                    <a:pt x="1027" y="274"/>
                  </a:cubicBezTo>
                  <a:cubicBezTo>
                    <a:pt x="1027" y="274"/>
                    <a:pt x="1027" y="274"/>
                    <a:pt x="1027" y="252"/>
                  </a:cubicBezTo>
                  <a:cubicBezTo>
                    <a:pt x="1073" y="274"/>
                    <a:pt x="1141" y="297"/>
                    <a:pt x="1210" y="320"/>
                  </a:cubicBezTo>
                  <a:cubicBezTo>
                    <a:pt x="1256" y="343"/>
                    <a:pt x="1301" y="366"/>
                    <a:pt x="1347" y="389"/>
                  </a:cubicBezTo>
                  <a:cubicBezTo>
                    <a:pt x="1370" y="389"/>
                    <a:pt x="1415" y="366"/>
                    <a:pt x="1415" y="343"/>
                  </a:cubicBezTo>
                  <a:cubicBezTo>
                    <a:pt x="1438" y="320"/>
                    <a:pt x="1415" y="297"/>
                    <a:pt x="1393" y="297"/>
                  </a:cubicBezTo>
                  <a:cubicBezTo>
                    <a:pt x="1347" y="274"/>
                    <a:pt x="1301" y="252"/>
                    <a:pt x="1256" y="229"/>
                  </a:cubicBezTo>
                  <a:cubicBezTo>
                    <a:pt x="1210" y="206"/>
                    <a:pt x="1164" y="183"/>
                    <a:pt x="1119" y="160"/>
                  </a:cubicBezTo>
                  <a:cubicBezTo>
                    <a:pt x="982" y="115"/>
                    <a:pt x="868" y="92"/>
                    <a:pt x="753" y="69"/>
                  </a:cubicBezTo>
                  <a:cubicBezTo>
                    <a:pt x="685" y="69"/>
                    <a:pt x="616" y="46"/>
                    <a:pt x="548" y="46"/>
                  </a:cubicBezTo>
                  <a:cubicBezTo>
                    <a:pt x="502" y="23"/>
                    <a:pt x="434" y="23"/>
                    <a:pt x="388" y="23"/>
                  </a:cubicBezTo>
                  <a:cubicBezTo>
                    <a:pt x="343" y="1"/>
                    <a:pt x="297" y="1"/>
                    <a:pt x="22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2" name="Google Shape;1452;p7"/>
            <p:cNvSpPr/>
            <p:nvPr/>
          </p:nvSpPr>
          <p:spPr>
            <a:xfrm>
              <a:off x="6604100" y="1272550"/>
              <a:ext cx="46800" cy="68500"/>
            </a:xfrm>
            <a:custGeom>
              <a:avLst/>
              <a:gdLst/>
              <a:ahLst/>
              <a:cxnLst/>
              <a:rect l="l" t="t" r="r" b="b"/>
              <a:pathLst>
                <a:path w="1872" h="2740" extrusionOk="0">
                  <a:moveTo>
                    <a:pt x="1689" y="1"/>
                  </a:moveTo>
                  <a:cubicBezTo>
                    <a:pt x="1666" y="1"/>
                    <a:pt x="1644" y="24"/>
                    <a:pt x="1621" y="24"/>
                  </a:cubicBezTo>
                  <a:cubicBezTo>
                    <a:pt x="1598" y="46"/>
                    <a:pt x="1575" y="46"/>
                    <a:pt x="1552" y="92"/>
                  </a:cubicBezTo>
                  <a:cubicBezTo>
                    <a:pt x="1552" y="92"/>
                    <a:pt x="1529" y="115"/>
                    <a:pt x="1529" y="138"/>
                  </a:cubicBezTo>
                  <a:cubicBezTo>
                    <a:pt x="1507" y="161"/>
                    <a:pt x="1507" y="183"/>
                    <a:pt x="1484" y="206"/>
                  </a:cubicBezTo>
                  <a:cubicBezTo>
                    <a:pt x="1438" y="320"/>
                    <a:pt x="1347" y="435"/>
                    <a:pt x="1278" y="526"/>
                  </a:cubicBezTo>
                  <a:cubicBezTo>
                    <a:pt x="1233" y="617"/>
                    <a:pt x="1187" y="686"/>
                    <a:pt x="1164" y="754"/>
                  </a:cubicBezTo>
                  <a:cubicBezTo>
                    <a:pt x="1096" y="845"/>
                    <a:pt x="1050" y="914"/>
                    <a:pt x="1004" y="1005"/>
                  </a:cubicBezTo>
                  <a:cubicBezTo>
                    <a:pt x="936" y="1074"/>
                    <a:pt x="890" y="1142"/>
                    <a:pt x="845" y="1211"/>
                  </a:cubicBezTo>
                  <a:cubicBezTo>
                    <a:pt x="799" y="1302"/>
                    <a:pt x="753" y="1393"/>
                    <a:pt x="685" y="1484"/>
                  </a:cubicBezTo>
                  <a:cubicBezTo>
                    <a:pt x="662" y="1530"/>
                    <a:pt x="639" y="1576"/>
                    <a:pt x="594" y="1621"/>
                  </a:cubicBezTo>
                  <a:cubicBezTo>
                    <a:pt x="548" y="1690"/>
                    <a:pt x="502" y="1758"/>
                    <a:pt x="457" y="1827"/>
                  </a:cubicBezTo>
                  <a:cubicBezTo>
                    <a:pt x="365" y="1941"/>
                    <a:pt x="297" y="2078"/>
                    <a:pt x="228" y="2192"/>
                  </a:cubicBezTo>
                  <a:cubicBezTo>
                    <a:pt x="160" y="2283"/>
                    <a:pt x="114" y="2375"/>
                    <a:pt x="69" y="2466"/>
                  </a:cubicBezTo>
                  <a:cubicBezTo>
                    <a:pt x="69" y="2466"/>
                    <a:pt x="46" y="2489"/>
                    <a:pt x="46" y="2489"/>
                  </a:cubicBezTo>
                  <a:cubicBezTo>
                    <a:pt x="23" y="2534"/>
                    <a:pt x="0" y="2580"/>
                    <a:pt x="23" y="2626"/>
                  </a:cubicBezTo>
                  <a:cubicBezTo>
                    <a:pt x="23" y="2649"/>
                    <a:pt x="46" y="2694"/>
                    <a:pt x="91" y="2717"/>
                  </a:cubicBezTo>
                  <a:cubicBezTo>
                    <a:pt x="114" y="2740"/>
                    <a:pt x="160" y="2740"/>
                    <a:pt x="183" y="2740"/>
                  </a:cubicBezTo>
                  <a:cubicBezTo>
                    <a:pt x="251" y="2717"/>
                    <a:pt x="320" y="2649"/>
                    <a:pt x="343" y="2603"/>
                  </a:cubicBezTo>
                  <a:cubicBezTo>
                    <a:pt x="388" y="2557"/>
                    <a:pt x="434" y="2512"/>
                    <a:pt x="457" y="2443"/>
                  </a:cubicBezTo>
                  <a:cubicBezTo>
                    <a:pt x="548" y="2329"/>
                    <a:pt x="616" y="2192"/>
                    <a:pt x="708" y="2055"/>
                  </a:cubicBezTo>
                  <a:cubicBezTo>
                    <a:pt x="799" y="1918"/>
                    <a:pt x="890" y="1758"/>
                    <a:pt x="982" y="1621"/>
                  </a:cubicBezTo>
                  <a:cubicBezTo>
                    <a:pt x="1027" y="1553"/>
                    <a:pt x="1073" y="1484"/>
                    <a:pt x="1119" y="1416"/>
                  </a:cubicBezTo>
                  <a:cubicBezTo>
                    <a:pt x="1187" y="1325"/>
                    <a:pt x="1233" y="1256"/>
                    <a:pt x="1278" y="1188"/>
                  </a:cubicBezTo>
                  <a:cubicBezTo>
                    <a:pt x="1324" y="1096"/>
                    <a:pt x="1392" y="1005"/>
                    <a:pt x="1438" y="937"/>
                  </a:cubicBezTo>
                  <a:cubicBezTo>
                    <a:pt x="1484" y="845"/>
                    <a:pt x="1529" y="777"/>
                    <a:pt x="1598" y="686"/>
                  </a:cubicBezTo>
                  <a:cubicBezTo>
                    <a:pt x="1644" y="617"/>
                    <a:pt x="1666" y="549"/>
                    <a:pt x="1712" y="457"/>
                  </a:cubicBezTo>
                  <a:cubicBezTo>
                    <a:pt x="1758" y="389"/>
                    <a:pt x="1803" y="320"/>
                    <a:pt x="1849" y="229"/>
                  </a:cubicBezTo>
                  <a:cubicBezTo>
                    <a:pt x="1872" y="206"/>
                    <a:pt x="1872" y="161"/>
                    <a:pt x="1826" y="138"/>
                  </a:cubicBezTo>
                  <a:lnTo>
                    <a:pt x="1803" y="138"/>
                  </a:lnTo>
                  <a:cubicBezTo>
                    <a:pt x="1803" y="92"/>
                    <a:pt x="1803" y="46"/>
                    <a:pt x="1758" y="24"/>
                  </a:cubicBezTo>
                  <a:cubicBezTo>
                    <a:pt x="1735" y="24"/>
                    <a:pt x="1712" y="1"/>
                    <a:pt x="168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3" name="Google Shape;1453;p7"/>
            <p:cNvSpPr/>
            <p:nvPr/>
          </p:nvSpPr>
          <p:spPr>
            <a:xfrm>
              <a:off x="6617775" y="1291950"/>
              <a:ext cx="31425" cy="44575"/>
            </a:xfrm>
            <a:custGeom>
              <a:avLst/>
              <a:gdLst/>
              <a:ahLst/>
              <a:cxnLst/>
              <a:rect l="l" t="t" r="r" b="b"/>
              <a:pathLst>
                <a:path w="1257" h="1783" extrusionOk="0">
                  <a:moveTo>
                    <a:pt x="1211" y="1"/>
                  </a:moveTo>
                  <a:cubicBezTo>
                    <a:pt x="1188" y="1"/>
                    <a:pt x="1165" y="1"/>
                    <a:pt x="1165" y="24"/>
                  </a:cubicBezTo>
                  <a:cubicBezTo>
                    <a:pt x="1074" y="161"/>
                    <a:pt x="982" y="298"/>
                    <a:pt x="891" y="435"/>
                  </a:cubicBezTo>
                  <a:cubicBezTo>
                    <a:pt x="845" y="503"/>
                    <a:pt x="800" y="549"/>
                    <a:pt x="754" y="617"/>
                  </a:cubicBezTo>
                  <a:cubicBezTo>
                    <a:pt x="686" y="686"/>
                    <a:pt x="640" y="754"/>
                    <a:pt x="594" y="823"/>
                  </a:cubicBezTo>
                  <a:cubicBezTo>
                    <a:pt x="480" y="937"/>
                    <a:pt x="389" y="1074"/>
                    <a:pt x="298" y="1188"/>
                  </a:cubicBezTo>
                  <a:cubicBezTo>
                    <a:pt x="252" y="1256"/>
                    <a:pt x="206" y="1325"/>
                    <a:pt x="161" y="1370"/>
                  </a:cubicBezTo>
                  <a:cubicBezTo>
                    <a:pt x="115" y="1439"/>
                    <a:pt x="47" y="1507"/>
                    <a:pt x="24" y="1599"/>
                  </a:cubicBezTo>
                  <a:cubicBezTo>
                    <a:pt x="1" y="1644"/>
                    <a:pt x="24" y="1713"/>
                    <a:pt x="69" y="1758"/>
                  </a:cubicBezTo>
                  <a:cubicBezTo>
                    <a:pt x="94" y="1775"/>
                    <a:pt x="121" y="1782"/>
                    <a:pt x="147" y="1782"/>
                  </a:cubicBezTo>
                  <a:cubicBezTo>
                    <a:pt x="194" y="1782"/>
                    <a:pt x="237" y="1757"/>
                    <a:pt x="252" y="1713"/>
                  </a:cubicBezTo>
                  <a:cubicBezTo>
                    <a:pt x="298" y="1667"/>
                    <a:pt x="343" y="1599"/>
                    <a:pt x="366" y="1530"/>
                  </a:cubicBezTo>
                  <a:cubicBezTo>
                    <a:pt x="412" y="1462"/>
                    <a:pt x="457" y="1393"/>
                    <a:pt x="503" y="1325"/>
                  </a:cubicBezTo>
                  <a:cubicBezTo>
                    <a:pt x="526" y="1279"/>
                    <a:pt x="572" y="1211"/>
                    <a:pt x="617" y="1142"/>
                  </a:cubicBezTo>
                  <a:cubicBezTo>
                    <a:pt x="617" y="1119"/>
                    <a:pt x="640" y="1074"/>
                    <a:pt x="663" y="1051"/>
                  </a:cubicBezTo>
                  <a:cubicBezTo>
                    <a:pt x="686" y="1005"/>
                    <a:pt x="709" y="960"/>
                    <a:pt x="731" y="937"/>
                  </a:cubicBezTo>
                  <a:cubicBezTo>
                    <a:pt x="777" y="845"/>
                    <a:pt x="823" y="777"/>
                    <a:pt x="868" y="708"/>
                  </a:cubicBezTo>
                  <a:cubicBezTo>
                    <a:pt x="914" y="640"/>
                    <a:pt x="937" y="572"/>
                    <a:pt x="982" y="503"/>
                  </a:cubicBezTo>
                  <a:cubicBezTo>
                    <a:pt x="1074" y="366"/>
                    <a:pt x="1142" y="229"/>
                    <a:pt x="1256" y="69"/>
                  </a:cubicBezTo>
                  <a:cubicBezTo>
                    <a:pt x="1256" y="47"/>
                    <a:pt x="1256" y="24"/>
                    <a:pt x="123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4" name="Google Shape;1454;p7"/>
            <p:cNvSpPr/>
            <p:nvPr/>
          </p:nvSpPr>
          <p:spPr>
            <a:xfrm>
              <a:off x="6974425" y="1026625"/>
              <a:ext cx="203175" cy="192325"/>
            </a:xfrm>
            <a:custGeom>
              <a:avLst/>
              <a:gdLst/>
              <a:ahLst/>
              <a:cxnLst/>
              <a:rect l="l" t="t" r="r" b="b"/>
              <a:pathLst>
                <a:path w="8127" h="7693" extrusionOk="0">
                  <a:moveTo>
                    <a:pt x="8035" y="0"/>
                  </a:moveTo>
                  <a:cubicBezTo>
                    <a:pt x="7990" y="0"/>
                    <a:pt x="7967" y="23"/>
                    <a:pt x="7967" y="69"/>
                  </a:cubicBezTo>
                  <a:cubicBezTo>
                    <a:pt x="7921" y="137"/>
                    <a:pt x="7921" y="206"/>
                    <a:pt x="7875" y="274"/>
                  </a:cubicBezTo>
                  <a:cubicBezTo>
                    <a:pt x="7853" y="365"/>
                    <a:pt x="7807" y="457"/>
                    <a:pt x="7739" y="548"/>
                  </a:cubicBezTo>
                  <a:cubicBezTo>
                    <a:pt x="7716" y="594"/>
                    <a:pt x="7693" y="639"/>
                    <a:pt x="7647" y="685"/>
                  </a:cubicBezTo>
                  <a:cubicBezTo>
                    <a:pt x="7624" y="708"/>
                    <a:pt x="7602" y="753"/>
                    <a:pt x="7579" y="799"/>
                  </a:cubicBezTo>
                  <a:cubicBezTo>
                    <a:pt x="7510" y="890"/>
                    <a:pt x="7442" y="959"/>
                    <a:pt x="7396" y="1027"/>
                  </a:cubicBezTo>
                  <a:cubicBezTo>
                    <a:pt x="7350" y="1073"/>
                    <a:pt x="7328" y="1119"/>
                    <a:pt x="7282" y="1164"/>
                  </a:cubicBezTo>
                  <a:cubicBezTo>
                    <a:pt x="7259" y="1210"/>
                    <a:pt x="7236" y="1233"/>
                    <a:pt x="7214" y="1278"/>
                  </a:cubicBezTo>
                  <a:cubicBezTo>
                    <a:pt x="7099" y="1438"/>
                    <a:pt x="6985" y="1598"/>
                    <a:pt x="6871" y="1758"/>
                  </a:cubicBezTo>
                  <a:cubicBezTo>
                    <a:pt x="6666" y="2032"/>
                    <a:pt x="6460" y="2283"/>
                    <a:pt x="6255" y="2579"/>
                  </a:cubicBezTo>
                  <a:lnTo>
                    <a:pt x="6278" y="2534"/>
                  </a:lnTo>
                  <a:lnTo>
                    <a:pt x="6278" y="2534"/>
                  </a:lnTo>
                  <a:cubicBezTo>
                    <a:pt x="6186" y="2671"/>
                    <a:pt x="6072" y="2808"/>
                    <a:pt x="5958" y="2945"/>
                  </a:cubicBezTo>
                  <a:cubicBezTo>
                    <a:pt x="5844" y="3082"/>
                    <a:pt x="5730" y="3219"/>
                    <a:pt x="5616" y="3355"/>
                  </a:cubicBezTo>
                  <a:cubicBezTo>
                    <a:pt x="5365" y="3629"/>
                    <a:pt x="5136" y="3880"/>
                    <a:pt x="4885" y="4132"/>
                  </a:cubicBezTo>
                  <a:cubicBezTo>
                    <a:pt x="4840" y="4200"/>
                    <a:pt x="4771" y="4246"/>
                    <a:pt x="4726" y="4314"/>
                  </a:cubicBezTo>
                  <a:cubicBezTo>
                    <a:pt x="4680" y="4360"/>
                    <a:pt x="4634" y="4405"/>
                    <a:pt x="4589" y="4451"/>
                  </a:cubicBezTo>
                  <a:cubicBezTo>
                    <a:pt x="4543" y="4497"/>
                    <a:pt x="4475" y="4542"/>
                    <a:pt x="4429" y="4588"/>
                  </a:cubicBezTo>
                  <a:cubicBezTo>
                    <a:pt x="4383" y="4634"/>
                    <a:pt x="4338" y="4679"/>
                    <a:pt x="4292" y="4748"/>
                  </a:cubicBezTo>
                  <a:cubicBezTo>
                    <a:pt x="4201" y="4816"/>
                    <a:pt x="4109" y="4908"/>
                    <a:pt x="4018" y="4976"/>
                  </a:cubicBezTo>
                  <a:cubicBezTo>
                    <a:pt x="4018" y="4953"/>
                    <a:pt x="3995" y="4930"/>
                    <a:pt x="3972" y="4908"/>
                  </a:cubicBezTo>
                  <a:cubicBezTo>
                    <a:pt x="3950" y="4885"/>
                    <a:pt x="3910" y="4873"/>
                    <a:pt x="3870" y="4873"/>
                  </a:cubicBezTo>
                  <a:cubicBezTo>
                    <a:pt x="3830" y="4873"/>
                    <a:pt x="3790" y="4885"/>
                    <a:pt x="3767" y="4908"/>
                  </a:cubicBezTo>
                  <a:cubicBezTo>
                    <a:pt x="3698" y="4976"/>
                    <a:pt x="3653" y="5045"/>
                    <a:pt x="3607" y="5090"/>
                  </a:cubicBezTo>
                  <a:cubicBezTo>
                    <a:pt x="3561" y="5159"/>
                    <a:pt x="3493" y="5204"/>
                    <a:pt x="3425" y="5250"/>
                  </a:cubicBezTo>
                  <a:cubicBezTo>
                    <a:pt x="3379" y="5296"/>
                    <a:pt x="3333" y="5318"/>
                    <a:pt x="3288" y="5341"/>
                  </a:cubicBezTo>
                  <a:cubicBezTo>
                    <a:pt x="3242" y="5387"/>
                    <a:pt x="3196" y="5410"/>
                    <a:pt x="3128" y="5433"/>
                  </a:cubicBezTo>
                  <a:cubicBezTo>
                    <a:pt x="3037" y="5501"/>
                    <a:pt x="2945" y="5547"/>
                    <a:pt x="2854" y="5592"/>
                  </a:cubicBezTo>
                  <a:cubicBezTo>
                    <a:pt x="2740" y="5638"/>
                    <a:pt x="2626" y="5661"/>
                    <a:pt x="2489" y="5684"/>
                  </a:cubicBezTo>
                  <a:lnTo>
                    <a:pt x="2466" y="5684"/>
                  </a:lnTo>
                  <a:cubicBezTo>
                    <a:pt x="2420" y="5661"/>
                    <a:pt x="2397" y="5661"/>
                    <a:pt x="2352" y="5661"/>
                  </a:cubicBezTo>
                  <a:cubicBezTo>
                    <a:pt x="2329" y="5661"/>
                    <a:pt x="2306" y="5661"/>
                    <a:pt x="2283" y="5638"/>
                  </a:cubicBezTo>
                  <a:cubicBezTo>
                    <a:pt x="2283" y="5638"/>
                    <a:pt x="2260" y="5638"/>
                    <a:pt x="2260" y="5615"/>
                  </a:cubicBezTo>
                  <a:cubicBezTo>
                    <a:pt x="2215" y="5592"/>
                    <a:pt x="2169" y="5570"/>
                    <a:pt x="2124" y="5547"/>
                  </a:cubicBezTo>
                  <a:cubicBezTo>
                    <a:pt x="2101" y="5524"/>
                    <a:pt x="2078" y="5501"/>
                    <a:pt x="2055" y="5478"/>
                  </a:cubicBezTo>
                  <a:cubicBezTo>
                    <a:pt x="2032" y="5433"/>
                    <a:pt x="1987" y="5387"/>
                    <a:pt x="1964" y="5364"/>
                  </a:cubicBezTo>
                  <a:cubicBezTo>
                    <a:pt x="1920" y="5320"/>
                    <a:pt x="1866" y="5295"/>
                    <a:pt x="1809" y="5295"/>
                  </a:cubicBezTo>
                  <a:cubicBezTo>
                    <a:pt x="1777" y="5295"/>
                    <a:pt x="1745" y="5302"/>
                    <a:pt x="1713" y="5318"/>
                  </a:cubicBezTo>
                  <a:cubicBezTo>
                    <a:pt x="1690" y="5341"/>
                    <a:pt x="1667" y="5364"/>
                    <a:pt x="1644" y="5387"/>
                  </a:cubicBezTo>
                  <a:lnTo>
                    <a:pt x="1667" y="5387"/>
                  </a:lnTo>
                  <a:cubicBezTo>
                    <a:pt x="1599" y="5455"/>
                    <a:pt x="1530" y="5547"/>
                    <a:pt x="1439" y="5615"/>
                  </a:cubicBezTo>
                  <a:cubicBezTo>
                    <a:pt x="1347" y="5684"/>
                    <a:pt x="1279" y="5729"/>
                    <a:pt x="1188" y="5798"/>
                  </a:cubicBezTo>
                  <a:cubicBezTo>
                    <a:pt x="1096" y="5866"/>
                    <a:pt x="1005" y="5935"/>
                    <a:pt x="937" y="6003"/>
                  </a:cubicBezTo>
                  <a:lnTo>
                    <a:pt x="891" y="6003"/>
                  </a:lnTo>
                  <a:cubicBezTo>
                    <a:pt x="868" y="6003"/>
                    <a:pt x="845" y="6003"/>
                    <a:pt x="822" y="6026"/>
                  </a:cubicBezTo>
                  <a:cubicBezTo>
                    <a:pt x="731" y="6072"/>
                    <a:pt x="663" y="6140"/>
                    <a:pt x="594" y="6209"/>
                  </a:cubicBezTo>
                  <a:cubicBezTo>
                    <a:pt x="526" y="6254"/>
                    <a:pt x="457" y="6323"/>
                    <a:pt x="412" y="6368"/>
                  </a:cubicBezTo>
                  <a:cubicBezTo>
                    <a:pt x="343" y="6460"/>
                    <a:pt x="297" y="6528"/>
                    <a:pt x="229" y="6597"/>
                  </a:cubicBezTo>
                  <a:cubicBezTo>
                    <a:pt x="206" y="6688"/>
                    <a:pt x="161" y="6756"/>
                    <a:pt x="138" y="6825"/>
                  </a:cubicBezTo>
                  <a:cubicBezTo>
                    <a:pt x="92" y="6916"/>
                    <a:pt x="69" y="6985"/>
                    <a:pt x="46" y="7076"/>
                  </a:cubicBezTo>
                  <a:cubicBezTo>
                    <a:pt x="24" y="7167"/>
                    <a:pt x="24" y="7259"/>
                    <a:pt x="24" y="7350"/>
                  </a:cubicBezTo>
                  <a:cubicBezTo>
                    <a:pt x="1" y="7373"/>
                    <a:pt x="1" y="7418"/>
                    <a:pt x="1" y="7464"/>
                  </a:cubicBezTo>
                  <a:cubicBezTo>
                    <a:pt x="1" y="7510"/>
                    <a:pt x="1" y="7578"/>
                    <a:pt x="24" y="7624"/>
                  </a:cubicBezTo>
                  <a:cubicBezTo>
                    <a:pt x="46" y="7669"/>
                    <a:pt x="92" y="7692"/>
                    <a:pt x="161" y="7692"/>
                  </a:cubicBezTo>
                  <a:cubicBezTo>
                    <a:pt x="206" y="7692"/>
                    <a:pt x="252" y="7647"/>
                    <a:pt x="297" y="7601"/>
                  </a:cubicBezTo>
                  <a:cubicBezTo>
                    <a:pt x="297" y="7578"/>
                    <a:pt x="320" y="7532"/>
                    <a:pt x="343" y="7510"/>
                  </a:cubicBezTo>
                  <a:cubicBezTo>
                    <a:pt x="366" y="7441"/>
                    <a:pt x="389" y="7396"/>
                    <a:pt x="412" y="7327"/>
                  </a:cubicBezTo>
                  <a:cubicBezTo>
                    <a:pt x="457" y="7259"/>
                    <a:pt x="503" y="7190"/>
                    <a:pt x="549" y="7122"/>
                  </a:cubicBezTo>
                  <a:cubicBezTo>
                    <a:pt x="617" y="7030"/>
                    <a:pt x="686" y="6939"/>
                    <a:pt x="754" y="6848"/>
                  </a:cubicBezTo>
                  <a:cubicBezTo>
                    <a:pt x="845" y="6756"/>
                    <a:pt x="937" y="6665"/>
                    <a:pt x="1051" y="6574"/>
                  </a:cubicBezTo>
                  <a:cubicBezTo>
                    <a:pt x="1142" y="6505"/>
                    <a:pt x="1233" y="6437"/>
                    <a:pt x="1325" y="6391"/>
                  </a:cubicBezTo>
                  <a:cubicBezTo>
                    <a:pt x="1416" y="6323"/>
                    <a:pt x="1507" y="6254"/>
                    <a:pt x="1621" y="6209"/>
                  </a:cubicBezTo>
                  <a:cubicBezTo>
                    <a:pt x="1690" y="6186"/>
                    <a:pt x="1758" y="6163"/>
                    <a:pt x="1827" y="6140"/>
                  </a:cubicBezTo>
                  <a:lnTo>
                    <a:pt x="1872" y="6140"/>
                  </a:lnTo>
                  <a:cubicBezTo>
                    <a:pt x="1895" y="6140"/>
                    <a:pt x="1895" y="6163"/>
                    <a:pt x="1918" y="6163"/>
                  </a:cubicBezTo>
                  <a:cubicBezTo>
                    <a:pt x="1964" y="6186"/>
                    <a:pt x="2009" y="6209"/>
                    <a:pt x="2032" y="6231"/>
                  </a:cubicBezTo>
                  <a:cubicBezTo>
                    <a:pt x="2101" y="6277"/>
                    <a:pt x="2169" y="6300"/>
                    <a:pt x="2238" y="6323"/>
                  </a:cubicBezTo>
                  <a:cubicBezTo>
                    <a:pt x="2272" y="6334"/>
                    <a:pt x="2312" y="6340"/>
                    <a:pt x="2352" y="6340"/>
                  </a:cubicBezTo>
                  <a:cubicBezTo>
                    <a:pt x="2392" y="6340"/>
                    <a:pt x="2432" y="6334"/>
                    <a:pt x="2466" y="6323"/>
                  </a:cubicBezTo>
                  <a:cubicBezTo>
                    <a:pt x="2557" y="6323"/>
                    <a:pt x="2648" y="6300"/>
                    <a:pt x="2740" y="6277"/>
                  </a:cubicBezTo>
                  <a:cubicBezTo>
                    <a:pt x="2785" y="6277"/>
                    <a:pt x="2831" y="6254"/>
                    <a:pt x="2877" y="6231"/>
                  </a:cubicBezTo>
                  <a:lnTo>
                    <a:pt x="2900" y="6231"/>
                  </a:lnTo>
                  <a:cubicBezTo>
                    <a:pt x="3037" y="6163"/>
                    <a:pt x="3128" y="6117"/>
                    <a:pt x="3242" y="6049"/>
                  </a:cubicBezTo>
                  <a:cubicBezTo>
                    <a:pt x="3333" y="6003"/>
                    <a:pt x="3402" y="5935"/>
                    <a:pt x="3470" y="5889"/>
                  </a:cubicBezTo>
                  <a:cubicBezTo>
                    <a:pt x="3561" y="5843"/>
                    <a:pt x="3630" y="5775"/>
                    <a:pt x="3721" y="5729"/>
                  </a:cubicBezTo>
                  <a:cubicBezTo>
                    <a:pt x="3744" y="5706"/>
                    <a:pt x="3767" y="5684"/>
                    <a:pt x="3813" y="5661"/>
                  </a:cubicBezTo>
                  <a:cubicBezTo>
                    <a:pt x="3881" y="5592"/>
                    <a:pt x="3950" y="5547"/>
                    <a:pt x="4018" y="5501"/>
                  </a:cubicBezTo>
                  <a:cubicBezTo>
                    <a:pt x="4086" y="5433"/>
                    <a:pt x="4155" y="5364"/>
                    <a:pt x="4201" y="5318"/>
                  </a:cubicBezTo>
                  <a:cubicBezTo>
                    <a:pt x="4338" y="5204"/>
                    <a:pt x="4452" y="5090"/>
                    <a:pt x="4566" y="4976"/>
                  </a:cubicBezTo>
                  <a:cubicBezTo>
                    <a:pt x="4794" y="4748"/>
                    <a:pt x="5022" y="4520"/>
                    <a:pt x="5251" y="4291"/>
                  </a:cubicBezTo>
                  <a:cubicBezTo>
                    <a:pt x="5502" y="4017"/>
                    <a:pt x="5753" y="3766"/>
                    <a:pt x="5981" y="3515"/>
                  </a:cubicBezTo>
                  <a:cubicBezTo>
                    <a:pt x="6049" y="3447"/>
                    <a:pt x="6095" y="3378"/>
                    <a:pt x="6164" y="3310"/>
                  </a:cubicBezTo>
                  <a:cubicBezTo>
                    <a:pt x="6209" y="3241"/>
                    <a:pt x="6255" y="3173"/>
                    <a:pt x="6323" y="3104"/>
                  </a:cubicBezTo>
                  <a:cubicBezTo>
                    <a:pt x="6437" y="2945"/>
                    <a:pt x="6552" y="2785"/>
                    <a:pt x="6643" y="2625"/>
                  </a:cubicBezTo>
                  <a:cubicBezTo>
                    <a:pt x="6757" y="2488"/>
                    <a:pt x="6848" y="2351"/>
                    <a:pt x="6940" y="2214"/>
                  </a:cubicBezTo>
                  <a:cubicBezTo>
                    <a:pt x="6985" y="2146"/>
                    <a:pt x="7031" y="2077"/>
                    <a:pt x="7077" y="2009"/>
                  </a:cubicBezTo>
                  <a:cubicBezTo>
                    <a:pt x="7122" y="1917"/>
                    <a:pt x="7191" y="1849"/>
                    <a:pt x="7236" y="1781"/>
                  </a:cubicBezTo>
                  <a:cubicBezTo>
                    <a:pt x="7328" y="1621"/>
                    <a:pt x="7396" y="1484"/>
                    <a:pt x="7487" y="1347"/>
                  </a:cubicBezTo>
                  <a:cubicBezTo>
                    <a:pt x="7579" y="1187"/>
                    <a:pt x="7693" y="1050"/>
                    <a:pt x="7784" y="890"/>
                  </a:cubicBezTo>
                  <a:cubicBezTo>
                    <a:pt x="7853" y="753"/>
                    <a:pt x="7921" y="639"/>
                    <a:pt x="7990" y="502"/>
                  </a:cubicBezTo>
                  <a:cubicBezTo>
                    <a:pt x="8012" y="434"/>
                    <a:pt x="8035" y="388"/>
                    <a:pt x="8058" y="320"/>
                  </a:cubicBezTo>
                  <a:cubicBezTo>
                    <a:pt x="8058" y="274"/>
                    <a:pt x="8081" y="251"/>
                    <a:pt x="8081" y="206"/>
                  </a:cubicBezTo>
                  <a:cubicBezTo>
                    <a:pt x="8081" y="183"/>
                    <a:pt x="8104" y="137"/>
                    <a:pt x="8127" y="91"/>
                  </a:cubicBezTo>
                  <a:cubicBezTo>
                    <a:pt x="8127" y="69"/>
                    <a:pt x="8104" y="23"/>
                    <a:pt x="805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5" name="Google Shape;1455;p7"/>
            <p:cNvSpPr/>
            <p:nvPr/>
          </p:nvSpPr>
          <p:spPr>
            <a:xfrm>
              <a:off x="7061750" y="1035175"/>
              <a:ext cx="109000" cy="125225"/>
            </a:xfrm>
            <a:custGeom>
              <a:avLst/>
              <a:gdLst/>
              <a:ahLst/>
              <a:cxnLst/>
              <a:rect l="l" t="t" r="r" b="b"/>
              <a:pathLst>
                <a:path w="4360" h="5009" extrusionOk="0">
                  <a:moveTo>
                    <a:pt x="4131" y="1"/>
                  </a:moveTo>
                  <a:cubicBezTo>
                    <a:pt x="4086" y="23"/>
                    <a:pt x="4063" y="46"/>
                    <a:pt x="4017" y="69"/>
                  </a:cubicBezTo>
                  <a:cubicBezTo>
                    <a:pt x="4017" y="92"/>
                    <a:pt x="3994" y="92"/>
                    <a:pt x="3994" y="115"/>
                  </a:cubicBezTo>
                  <a:lnTo>
                    <a:pt x="3903" y="206"/>
                  </a:lnTo>
                  <a:cubicBezTo>
                    <a:pt x="3835" y="274"/>
                    <a:pt x="3766" y="343"/>
                    <a:pt x="3698" y="411"/>
                  </a:cubicBezTo>
                  <a:cubicBezTo>
                    <a:pt x="3629" y="457"/>
                    <a:pt x="3584" y="526"/>
                    <a:pt x="3515" y="571"/>
                  </a:cubicBezTo>
                  <a:cubicBezTo>
                    <a:pt x="3447" y="640"/>
                    <a:pt x="3401" y="685"/>
                    <a:pt x="3333" y="754"/>
                  </a:cubicBezTo>
                  <a:cubicBezTo>
                    <a:pt x="3264" y="822"/>
                    <a:pt x="3218" y="891"/>
                    <a:pt x="3173" y="982"/>
                  </a:cubicBezTo>
                  <a:cubicBezTo>
                    <a:pt x="3150" y="1028"/>
                    <a:pt x="3104" y="1073"/>
                    <a:pt x="3081" y="1142"/>
                  </a:cubicBezTo>
                  <a:cubicBezTo>
                    <a:pt x="3059" y="1187"/>
                    <a:pt x="3013" y="1233"/>
                    <a:pt x="2990" y="1302"/>
                  </a:cubicBezTo>
                  <a:cubicBezTo>
                    <a:pt x="2967" y="1347"/>
                    <a:pt x="2922" y="1393"/>
                    <a:pt x="2899" y="1461"/>
                  </a:cubicBezTo>
                  <a:cubicBezTo>
                    <a:pt x="2853" y="1553"/>
                    <a:pt x="2808" y="1621"/>
                    <a:pt x="2762" y="1712"/>
                  </a:cubicBezTo>
                  <a:cubicBezTo>
                    <a:pt x="2716" y="1804"/>
                    <a:pt x="2671" y="1872"/>
                    <a:pt x="2625" y="1964"/>
                  </a:cubicBezTo>
                  <a:cubicBezTo>
                    <a:pt x="2556" y="2078"/>
                    <a:pt x="2488" y="2169"/>
                    <a:pt x="2420" y="2283"/>
                  </a:cubicBezTo>
                  <a:cubicBezTo>
                    <a:pt x="2351" y="2397"/>
                    <a:pt x="2283" y="2488"/>
                    <a:pt x="2214" y="2603"/>
                  </a:cubicBezTo>
                  <a:cubicBezTo>
                    <a:pt x="2123" y="2717"/>
                    <a:pt x="2009" y="2854"/>
                    <a:pt x="1917" y="2968"/>
                  </a:cubicBezTo>
                  <a:cubicBezTo>
                    <a:pt x="1872" y="3036"/>
                    <a:pt x="1803" y="3105"/>
                    <a:pt x="1735" y="3173"/>
                  </a:cubicBezTo>
                  <a:cubicBezTo>
                    <a:pt x="1712" y="3219"/>
                    <a:pt x="1666" y="3265"/>
                    <a:pt x="1621" y="3310"/>
                  </a:cubicBezTo>
                  <a:lnTo>
                    <a:pt x="1621" y="3333"/>
                  </a:lnTo>
                  <a:cubicBezTo>
                    <a:pt x="1598" y="3356"/>
                    <a:pt x="1575" y="3379"/>
                    <a:pt x="1552" y="3401"/>
                  </a:cubicBezTo>
                  <a:cubicBezTo>
                    <a:pt x="1506" y="3424"/>
                    <a:pt x="1484" y="3470"/>
                    <a:pt x="1438" y="3493"/>
                  </a:cubicBezTo>
                  <a:cubicBezTo>
                    <a:pt x="1370" y="3584"/>
                    <a:pt x="1301" y="3675"/>
                    <a:pt x="1210" y="3744"/>
                  </a:cubicBezTo>
                  <a:cubicBezTo>
                    <a:pt x="1141" y="3835"/>
                    <a:pt x="1073" y="3926"/>
                    <a:pt x="982" y="4018"/>
                  </a:cubicBezTo>
                  <a:cubicBezTo>
                    <a:pt x="959" y="4063"/>
                    <a:pt x="913" y="4109"/>
                    <a:pt x="890" y="4155"/>
                  </a:cubicBezTo>
                  <a:cubicBezTo>
                    <a:pt x="867" y="4155"/>
                    <a:pt x="845" y="4178"/>
                    <a:pt x="845" y="4200"/>
                  </a:cubicBezTo>
                  <a:cubicBezTo>
                    <a:pt x="822" y="4223"/>
                    <a:pt x="799" y="4246"/>
                    <a:pt x="776" y="4269"/>
                  </a:cubicBezTo>
                  <a:cubicBezTo>
                    <a:pt x="708" y="4337"/>
                    <a:pt x="639" y="4383"/>
                    <a:pt x="593" y="4451"/>
                  </a:cubicBezTo>
                  <a:cubicBezTo>
                    <a:pt x="457" y="4588"/>
                    <a:pt x="320" y="4703"/>
                    <a:pt x="183" y="4817"/>
                  </a:cubicBezTo>
                  <a:cubicBezTo>
                    <a:pt x="183" y="4817"/>
                    <a:pt x="160" y="4817"/>
                    <a:pt x="160" y="4839"/>
                  </a:cubicBezTo>
                  <a:lnTo>
                    <a:pt x="137" y="4839"/>
                  </a:lnTo>
                  <a:cubicBezTo>
                    <a:pt x="114" y="4862"/>
                    <a:pt x="68" y="4885"/>
                    <a:pt x="46" y="4908"/>
                  </a:cubicBezTo>
                  <a:cubicBezTo>
                    <a:pt x="23" y="4931"/>
                    <a:pt x="0" y="4954"/>
                    <a:pt x="23" y="4976"/>
                  </a:cubicBezTo>
                  <a:cubicBezTo>
                    <a:pt x="39" y="4993"/>
                    <a:pt x="55" y="5009"/>
                    <a:pt x="71" y="5009"/>
                  </a:cubicBezTo>
                  <a:cubicBezTo>
                    <a:pt x="78" y="5009"/>
                    <a:pt x="85" y="5006"/>
                    <a:pt x="91" y="4999"/>
                  </a:cubicBezTo>
                  <a:cubicBezTo>
                    <a:pt x="137" y="4976"/>
                    <a:pt x="183" y="4954"/>
                    <a:pt x="205" y="4908"/>
                  </a:cubicBezTo>
                  <a:cubicBezTo>
                    <a:pt x="251" y="4885"/>
                    <a:pt x="297" y="4862"/>
                    <a:pt x="320" y="4817"/>
                  </a:cubicBezTo>
                  <a:cubicBezTo>
                    <a:pt x="411" y="4748"/>
                    <a:pt x="502" y="4680"/>
                    <a:pt x="571" y="4611"/>
                  </a:cubicBezTo>
                  <a:cubicBezTo>
                    <a:pt x="662" y="4543"/>
                    <a:pt x="730" y="4474"/>
                    <a:pt x="822" y="4406"/>
                  </a:cubicBezTo>
                  <a:cubicBezTo>
                    <a:pt x="833" y="4417"/>
                    <a:pt x="850" y="4423"/>
                    <a:pt x="870" y="4423"/>
                  </a:cubicBezTo>
                  <a:cubicBezTo>
                    <a:pt x="890" y="4423"/>
                    <a:pt x="913" y="4417"/>
                    <a:pt x="936" y="4406"/>
                  </a:cubicBezTo>
                  <a:cubicBezTo>
                    <a:pt x="982" y="4383"/>
                    <a:pt x="1027" y="4337"/>
                    <a:pt x="1073" y="4315"/>
                  </a:cubicBezTo>
                  <a:cubicBezTo>
                    <a:pt x="1096" y="4269"/>
                    <a:pt x="1141" y="4223"/>
                    <a:pt x="1187" y="4200"/>
                  </a:cubicBezTo>
                  <a:cubicBezTo>
                    <a:pt x="1255" y="4132"/>
                    <a:pt x="1301" y="4063"/>
                    <a:pt x="1370" y="3995"/>
                  </a:cubicBezTo>
                  <a:cubicBezTo>
                    <a:pt x="1506" y="3835"/>
                    <a:pt x="1666" y="3698"/>
                    <a:pt x="1803" y="3538"/>
                  </a:cubicBezTo>
                  <a:cubicBezTo>
                    <a:pt x="1872" y="3470"/>
                    <a:pt x="1917" y="3401"/>
                    <a:pt x="1986" y="3333"/>
                  </a:cubicBezTo>
                  <a:cubicBezTo>
                    <a:pt x="2054" y="3265"/>
                    <a:pt x="2123" y="3196"/>
                    <a:pt x="2191" y="3105"/>
                  </a:cubicBezTo>
                  <a:cubicBezTo>
                    <a:pt x="2305" y="2991"/>
                    <a:pt x="2420" y="2854"/>
                    <a:pt x="2534" y="2717"/>
                  </a:cubicBezTo>
                  <a:cubicBezTo>
                    <a:pt x="2556" y="2694"/>
                    <a:pt x="2579" y="2648"/>
                    <a:pt x="2579" y="2625"/>
                  </a:cubicBezTo>
                  <a:cubicBezTo>
                    <a:pt x="2579" y="2648"/>
                    <a:pt x="2579" y="2648"/>
                    <a:pt x="2579" y="2648"/>
                  </a:cubicBezTo>
                  <a:cubicBezTo>
                    <a:pt x="2579" y="2648"/>
                    <a:pt x="2602" y="2625"/>
                    <a:pt x="2602" y="2625"/>
                  </a:cubicBezTo>
                  <a:lnTo>
                    <a:pt x="2602" y="2625"/>
                  </a:lnTo>
                  <a:cubicBezTo>
                    <a:pt x="2579" y="2625"/>
                    <a:pt x="2579" y="2648"/>
                    <a:pt x="2579" y="2648"/>
                  </a:cubicBezTo>
                  <a:lnTo>
                    <a:pt x="2579" y="2648"/>
                  </a:lnTo>
                  <a:cubicBezTo>
                    <a:pt x="2579" y="2625"/>
                    <a:pt x="2602" y="2625"/>
                    <a:pt x="2602" y="2603"/>
                  </a:cubicBezTo>
                  <a:cubicBezTo>
                    <a:pt x="2602" y="2603"/>
                    <a:pt x="2625" y="2603"/>
                    <a:pt x="2625" y="2580"/>
                  </a:cubicBezTo>
                  <a:cubicBezTo>
                    <a:pt x="2625" y="2580"/>
                    <a:pt x="2625" y="2603"/>
                    <a:pt x="2625" y="2603"/>
                  </a:cubicBezTo>
                  <a:cubicBezTo>
                    <a:pt x="2648" y="2557"/>
                    <a:pt x="2671" y="2511"/>
                    <a:pt x="2693" y="2466"/>
                  </a:cubicBezTo>
                  <a:cubicBezTo>
                    <a:pt x="2693" y="2466"/>
                    <a:pt x="2693" y="2488"/>
                    <a:pt x="2693" y="2488"/>
                  </a:cubicBezTo>
                  <a:cubicBezTo>
                    <a:pt x="2716" y="2466"/>
                    <a:pt x="2716" y="2443"/>
                    <a:pt x="2739" y="2443"/>
                  </a:cubicBezTo>
                  <a:lnTo>
                    <a:pt x="2716" y="2443"/>
                  </a:lnTo>
                  <a:cubicBezTo>
                    <a:pt x="2785" y="2374"/>
                    <a:pt x="2830" y="2283"/>
                    <a:pt x="2899" y="2215"/>
                  </a:cubicBezTo>
                  <a:cubicBezTo>
                    <a:pt x="2944" y="2146"/>
                    <a:pt x="2990" y="2078"/>
                    <a:pt x="3013" y="2032"/>
                  </a:cubicBezTo>
                  <a:cubicBezTo>
                    <a:pt x="3081" y="1941"/>
                    <a:pt x="3127" y="1872"/>
                    <a:pt x="3173" y="1781"/>
                  </a:cubicBezTo>
                  <a:cubicBezTo>
                    <a:pt x="3196" y="1781"/>
                    <a:pt x="3241" y="1758"/>
                    <a:pt x="3287" y="1735"/>
                  </a:cubicBezTo>
                  <a:cubicBezTo>
                    <a:pt x="3310" y="1690"/>
                    <a:pt x="3355" y="1644"/>
                    <a:pt x="3378" y="1621"/>
                  </a:cubicBezTo>
                  <a:cubicBezTo>
                    <a:pt x="3401" y="1575"/>
                    <a:pt x="3424" y="1530"/>
                    <a:pt x="3469" y="1507"/>
                  </a:cubicBezTo>
                  <a:cubicBezTo>
                    <a:pt x="3515" y="1416"/>
                    <a:pt x="3561" y="1347"/>
                    <a:pt x="3629" y="1256"/>
                  </a:cubicBezTo>
                  <a:cubicBezTo>
                    <a:pt x="3721" y="1119"/>
                    <a:pt x="3835" y="982"/>
                    <a:pt x="3926" y="845"/>
                  </a:cubicBezTo>
                  <a:cubicBezTo>
                    <a:pt x="3926" y="845"/>
                    <a:pt x="3949" y="822"/>
                    <a:pt x="3949" y="822"/>
                  </a:cubicBezTo>
                  <a:lnTo>
                    <a:pt x="3949" y="799"/>
                  </a:lnTo>
                  <a:cubicBezTo>
                    <a:pt x="4017" y="731"/>
                    <a:pt x="4063" y="640"/>
                    <a:pt x="4131" y="571"/>
                  </a:cubicBezTo>
                  <a:cubicBezTo>
                    <a:pt x="4154" y="526"/>
                    <a:pt x="4200" y="480"/>
                    <a:pt x="4223" y="434"/>
                  </a:cubicBezTo>
                  <a:cubicBezTo>
                    <a:pt x="4246" y="411"/>
                    <a:pt x="4246" y="389"/>
                    <a:pt x="4268" y="366"/>
                  </a:cubicBezTo>
                  <a:cubicBezTo>
                    <a:pt x="4268" y="343"/>
                    <a:pt x="4291" y="343"/>
                    <a:pt x="4291" y="320"/>
                  </a:cubicBezTo>
                  <a:cubicBezTo>
                    <a:pt x="4314" y="297"/>
                    <a:pt x="4337" y="274"/>
                    <a:pt x="4337" y="229"/>
                  </a:cubicBezTo>
                  <a:cubicBezTo>
                    <a:pt x="4360" y="206"/>
                    <a:pt x="4360" y="206"/>
                    <a:pt x="4360" y="183"/>
                  </a:cubicBezTo>
                  <a:cubicBezTo>
                    <a:pt x="4360" y="137"/>
                    <a:pt x="4337" y="115"/>
                    <a:pt x="4337" y="92"/>
                  </a:cubicBezTo>
                  <a:cubicBezTo>
                    <a:pt x="4291" y="46"/>
                    <a:pt x="4246" y="1"/>
                    <a:pt x="417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6" name="Google Shape;1456;p7"/>
            <p:cNvSpPr/>
            <p:nvPr/>
          </p:nvSpPr>
          <p:spPr>
            <a:xfrm>
              <a:off x="7133650" y="1034025"/>
              <a:ext cx="51950" cy="80500"/>
            </a:xfrm>
            <a:custGeom>
              <a:avLst/>
              <a:gdLst/>
              <a:ahLst/>
              <a:cxnLst/>
              <a:rect l="l" t="t" r="r" b="b"/>
              <a:pathLst>
                <a:path w="2078" h="3220" extrusionOk="0">
                  <a:moveTo>
                    <a:pt x="2031" y="1"/>
                  </a:moveTo>
                  <a:cubicBezTo>
                    <a:pt x="2009" y="1"/>
                    <a:pt x="1986" y="24"/>
                    <a:pt x="1986" y="24"/>
                  </a:cubicBezTo>
                  <a:cubicBezTo>
                    <a:pt x="1963" y="92"/>
                    <a:pt x="1940" y="161"/>
                    <a:pt x="1917" y="229"/>
                  </a:cubicBezTo>
                  <a:cubicBezTo>
                    <a:pt x="1872" y="298"/>
                    <a:pt x="1849" y="366"/>
                    <a:pt x="1803" y="435"/>
                  </a:cubicBezTo>
                  <a:cubicBezTo>
                    <a:pt x="1780" y="503"/>
                    <a:pt x="1735" y="594"/>
                    <a:pt x="1689" y="663"/>
                  </a:cubicBezTo>
                  <a:cubicBezTo>
                    <a:pt x="1666" y="731"/>
                    <a:pt x="1621" y="800"/>
                    <a:pt x="1575" y="868"/>
                  </a:cubicBezTo>
                  <a:cubicBezTo>
                    <a:pt x="1552" y="937"/>
                    <a:pt x="1506" y="1005"/>
                    <a:pt x="1461" y="1074"/>
                  </a:cubicBezTo>
                  <a:cubicBezTo>
                    <a:pt x="1415" y="1142"/>
                    <a:pt x="1370" y="1211"/>
                    <a:pt x="1324" y="1256"/>
                  </a:cubicBezTo>
                  <a:cubicBezTo>
                    <a:pt x="1233" y="1393"/>
                    <a:pt x="1164" y="1530"/>
                    <a:pt x="1073" y="1644"/>
                  </a:cubicBezTo>
                  <a:cubicBezTo>
                    <a:pt x="1050" y="1690"/>
                    <a:pt x="1027" y="1736"/>
                    <a:pt x="981" y="1781"/>
                  </a:cubicBezTo>
                  <a:cubicBezTo>
                    <a:pt x="936" y="1827"/>
                    <a:pt x="913" y="1873"/>
                    <a:pt x="867" y="1918"/>
                  </a:cubicBezTo>
                  <a:lnTo>
                    <a:pt x="890" y="1918"/>
                  </a:lnTo>
                  <a:cubicBezTo>
                    <a:pt x="845" y="1964"/>
                    <a:pt x="822" y="2010"/>
                    <a:pt x="776" y="2078"/>
                  </a:cubicBezTo>
                  <a:cubicBezTo>
                    <a:pt x="776" y="2055"/>
                    <a:pt x="776" y="2055"/>
                    <a:pt x="776" y="2055"/>
                  </a:cubicBezTo>
                  <a:cubicBezTo>
                    <a:pt x="776" y="2078"/>
                    <a:pt x="753" y="2101"/>
                    <a:pt x="730" y="2124"/>
                  </a:cubicBezTo>
                  <a:cubicBezTo>
                    <a:pt x="753" y="2101"/>
                    <a:pt x="753" y="2101"/>
                    <a:pt x="753" y="2101"/>
                  </a:cubicBezTo>
                  <a:lnTo>
                    <a:pt x="753" y="2101"/>
                  </a:lnTo>
                  <a:cubicBezTo>
                    <a:pt x="639" y="2238"/>
                    <a:pt x="548" y="2375"/>
                    <a:pt x="434" y="2489"/>
                  </a:cubicBezTo>
                  <a:cubicBezTo>
                    <a:pt x="365" y="2580"/>
                    <a:pt x="320" y="2649"/>
                    <a:pt x="251" y="2717"/>
                  </a:cubicBezTo>
                  <a:cubicBezTo>
                    <a:pt x="183" y="2786"/>
                    <a:pt x="114" y="2877"/>
                    <a:pt x="68" y="2945"/>
                  </a:cubicBezTo>
                  <a:lnTo>
                    <a:pt x="91" y="2923"/>
                  </a:lnTo>
                  <a:lnTo>
                    <a:pt x="91" y="2923"/>
                  </a:lnTo>
                  <a:cubicBezTo>
                    <a:pt x="68" y="2946"/>
                    <a:pt x="45" y="2969"/>
                    <a:pt x="23" y="3014"/>
                  </a:cubicBezTo>
                  <a:cubicBezTo>
                    <a:pt x="23" y="3037"/>
                    <a:pt x="0" y="3059"/>
                    <a:pt x="0" y="3082"/>
                  </a:cubicBezTo>
                  <a:cubicBezTo>
                    <a:pt x="0" y="3128"/>
                    <a:pt x="23" y="3151"/>
                    <a:pt x="46" y="3196"/>
                  </a:cubicBezTo>
                  <a:cubicBezTo>
                    <a:pt x="91" y="3219"/>
                    <a:pt x="114" y="3219"/>
                    <a:pt x="160" y="3219"/>
                  </a:cubicBezTo>
                  <a:cubicBezTo>
                    <a:pt x="205" y="3219"/>
                    <a:pt x="251" y="3219"/>
                    <a:pt x="274" y="3174"/>
                  </a:cubicBezTo>
                  <a:cubicBezTo>
                    <a:pt x="297" y="3128"/>
                    <a:pt x="342" y="3105"/>
                    <a:pt x="388" y="3059"/>
                  </a:cubicBezTo>
                  <a:cubicBezTo>
                    <a:pt x="411" y="3014"/>
                    <a:pt x="457" y="2991"/>
                    <a:pt x="479" y="2945"/>
                  </a:cubicBezTo>
                  <a:cubicBezTo>
                    <a:pt x="571" y="2854"/>
                    <a:pt x="616" y="2763"/>
                    <a:pt x="685" y="2694"/>
                  </a:cubicBezTo>
                  <a:cubicBezTo>
                    <a:pt x="685" y="2671"/>
                    <a:pt x="685" y="2671"/>
                    <a:pt x="708" y="2671"/>
                  </a:cubicBezTo>
                  <a:lnTo>
                    <a:pt x="685" y="2671"/>
                  </a:lnTo>
                  <a:cubicBezTo>
                    <a:pt x="685" y="2671"/>
                    <a:pt x="708" y="2671"/>
                    <a:pt x="708" y="2649"/>
                  </a:cubicBezTo>
                  <a:cubicBezTo>
                    <a:pt x="708" y="2671"/>
                    <a:pt x="708" y="2671"/>
                    <a:pt x="708" y="2671"/>
                  </a:cubicBezTo>
                  <a:cubicBezTo>
                    <a:pt x="799" y="2534"/>
                    <a:pt x="913" y="2375"/>
                    <a:pt x="1004" y="2238"/>
                  </a:cubicBezTo>
                  <a:cubicBezTo>
                    <a:pt x="1050" y="2169"/>
                    <a:pt x="1096" y="2078"/>
                    <a:pt x="1141" y="2010"/>
                  </a:cubicBezTo>
                  <a:lnTo>
                    <a:pt x="1278" y="1758"/>
                  </a:lnTo>
                  <a:cubicBezTo>
                    <a:pt x="1324" y="1667"/>
                    <a:pt x="1370" y="1576"/>
                    <a:pt x="1415" y="1507"/>
                  </a:cubicBezTo>
                  <a:cubicBezTo>
                    <a:pt x="1438" y="1462"/>
                    <a:pt x="1461" y="1416"/>
                    <a:pt x="1484" y="1370"/>
                  </a:cubicBezTo>
                  <a:cubicBezTo>
                    <a:pt x="1506" y="1325"/>
                    <a:pt x="1529" y="1279"/>
                    <a:pt x="1552" y="1256"/>
                  </a:cubicBezTo>
                  <a:cubicBezTo>
                    <a:pt x="1575" y="1211"/>
                    <a:pt x="1598" y="1165"/>
                    <a:pt x="1621" y="1119"/>
                  </a:cubicBezTo>
                  <a:cubicBezTo>
                    <a:pt x="1643" y="1096"/>
                    <a:pt x="1666" y="1051"/>
                    <a:pt x="1666" y="1005"/>
                  </a:cubicBezTo>
                  <a:cubicBezTo>
                    <a:pt x="1712" y="891"/>
                    <a:pt x="1758" y="800"/>
                    <a:pt x="1780" y="708"/>
                  </a:cubicBezTo>
                  <a:cubicBezTo>
                    <a:pt x="1826" y="663"/>
                    <a:pt x="1849" y="594"/>
                    <a:pt x="1872" y="549"/>
                  </a:cubicBezTo>
                  <a:cubicBezTo>
                    <a:pt x="1895" y="503"/>
                    <a:pt x="1917" y="435"/>
                    <a:pt x="1940" y="389"/>
                  </a:cubicBezTo>
                  <a:cubicBezTo>
                    <a:pt x="1986" y="275"/>
                    <a:pt x="2031" y="183"/>
                    <a:pt x="2077" y="69"/>
                  </a:cubicBezTo>
                  <a:cubicBezTo>
                    <a:pt x="2077" y="47"/>
                    <a:pt x="2077" y="24"/>
                    <a:pt x="2054" y="24"/>
                  </a:cubicBezTo>
                  <a:cubicBezTo>
                    <a:pt x="2054" y="1"/>
                    <a:pt x="2031" y="1"/>
                    <a:pt x="203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7" name="Google Shape;1457;p7"/>
            <p:cNvSpPr/>
            <p:nvPr/>
          </p:nvSpPr>
          <p:spPr>
            <a:xfrm>
              <a:off x="6876850" y="972400"/>
              <a:ext cx="45100" cy="46100"/>
            </a:xfrm>
            <a:custGeom>
              <a:avLst/>
              <a:gdLst/>
              <a:ahLst/>
              <a:cxnLst/>
              <a:rect l="l" t="t" r="r" b="b"/>
              <a:pathLst>
                <a:path w="1804" h="1844" extrusionOk="0">
                  <a:moveTo>
                    <a:pt x="1233" y="1"/>
                  </a:moveTo>
                  <a:cubicBezTo>
                    <a:pt x="1210" y="1"/>
                    <a:pt x="1165" y="1"/>
                    <a:pt x="1142" y="24"/>
                  </a:cubicBezTo>
                  <a:cubicBezTo>
                    <a:pt x="1119" y="24"/>
                    <a:pt x="1096" y="46"/>
                    <a:pt x="1051" y="46"/>
                  </a:cubicBezTo>
                  <a:cubicBezTo>
                    <a:pt x="1005" y="92"/>
                    <a:pt x="959" y="138"/>
                    <a:pt x="891" y="161"/>
                  </a:cubicBezTo>
                  <a:cubicBezTo>
                    <a:pt x="868" y="206"/>
                    <a:pt x="822" y="252"/>
                    <a:pt x="777" y="275"/>
                  </a:cubicBezTo>
                  <a:cubicBezTo>
                    <a:pt x="708" y="343"/>
                    <a:pt x="640" y="412"/>
                    <a:pt x="571" y="480"/>
                  </a:cubicBezTo>
                  <a:cubicBezTo>
                    <a:pt x="480" y="571"/>
                    <a:pt x="389" y="640"/>
                    <a:pt x="297" y="731"/>
                  </a:cubicBezTo>
                  <a:cubicBezTo>
                    <a:pt x="252" y="777"/>
                    <a:pt x="229" y="822"/>
                    <a:pt x="183" y="845"/>
                  </a:cubicBezTo>
                  <a:cubicBezTo>
                    <a:pt x="160" y="868"/>
                    <a:pt x="138" y="891"/>
                    <a:pt x="115" y="914"/>
                  </a:cubicBezTo>
                  <a:cubicBezTo>
                    <a:pt x="92" y="914"/>
                    <a:pt x="92" y="937"/>
                    <a:pt x="92" y="937"/>
                  </a:cubicBezTo>
                  <a:cubicBezTo>
                    <a:pt x="69" y="959"/>
                    <a:pt x="46" y="982"/>
                    <a:pt x="23" y="1005"/>
                  </a:cubicBezTo>
                  <a:cubicBezTo>
                    <a:pt x="1" y="1028"/>
                    <a:pt x="1" y="1074"/>
                    <a:pt x="23" y="1119"/>
                  </a:cubicBezTo>
                  <a:cubicBezTo>
                    <a:pt x="23" y="1142"/>
                    <a:pt x="46" y="1165"/>
                    <a:pt x="69" y="1188"/>
                  </a:cubicBezTo>
                  <a:cubicBezTo>
                    <a:pt x="69" y="1210"/>
                    <a:pt x="92" y="1210"/>
                    <a:pt x="92" y="1210"/>
                  </a:cubicBezTo>
                  <a:cubicBezTo>
                    <a:pt x="92" y="1233"/>
                    <a:pt x="92" y="1233"/>
                    <a:pt x="92" y="1256"/>
                  </a:cubicBezTo>
                  <a:cubicBezTo>
                    <a:pt x="115" y="1302"/>
                    <a:pt x="138" y="1325"/>
                    <a:pt x="183" y="1347"/>
                  </a:cubicBezTo>
                  <a:lnTo>
                    <a:pt x="183" y="1370"/>
                  </a:lnTo>
                  <a:cubicBezTo>
                    <a:pt x="160" y="1416"/>
                    <a:pt x="183" y="1484"/>
                    <a:pt x="229" y="1530"/>
                  </a:cubicBezTo>
                  <a:cubicBezTo>
                    <a:pt x="229" y="1553"/>
                    <a:pt x="229" y="1599"/>
                    <a:pt x="229" y="1621"/>
                  </a:cubicBezTo>
                  <a:cubicBezTo>
                    <a:pt x="229" y="1644"/>
                    <a:pt x="252" y="1644"/>
                    <a:pt x="252" y="1667"/>
                  </a:cubicBezTo>
                  <a:cubicBezTo>
                    <a:pt x="275" y="1690"/>
                    <a:pt x="297" y="1713"/>
                    <a:pt x="320" y="1735"/>
                  </a:cubicBezTo>
                  <a:cubicBezTo>
                    <a:pt x="320" y="1735"/>
                    <a:pt x="343" y="1735"/>
                    <a:pt x="343" y="1758"/>
                  </a:cubicBezTo>
                  <a:cubicBezTo>
                    <a:pt x="366" y="1781"/>
                    <a:pt x="389" y="1804"/>
                    <a:pt x="411" y="1827"/>
                  </a:cubicBezTo>
                  <a:cubicBezTo>
                    <a:pt x="423" y="1838"/>
                    <a:pt x="440" y="1844"/>
                    <a:pt x="457" y="1844"/>
                  </a:cubicBezTo>
                  <a:cubicBezTo>
                    <a:pt x="474" y="1844"/>
                    <a:pt x="491" y="1838"/>
                    <a:pt x="503" y="1827"/>
                  </a:cubicBezTo>
                  <a:cubicBezTo>
                    <a:pt x="548" y="1804"/>
                    <a:pt x="571" y="1781"/>
                    <a:pt x="594" y="1758"/>
                  </a:cubicBezTo>
                  <a:lnTo>
                    <a:pt x="685" y="1690"/>
                  </a:lnTo>
                  <a:cubicBezTo>
                    <a:pt x="754" y="1644"/>
                    <a:pt x="822" y="1576"/>
                    <a:pt x="868" y="1530"/>
                  </a:cubicBezTo>
                  <a:cubicBezTo>
                    <a:pt x="1005" y="1416"/>
                    <a:pt x="1119" y="1325"/>
                    <a:pt x="1233" y="1210"/>
                  </a:cubicBezTo>
                  <a:cubicBezTo>
                    <a:pt x="1302" y="1165"/>
                    <a:pt x="1370" y="1119"/>
                    <a:pt x="1439" y="1074"/>
                  </a:cubicBezTo>
                  <a:cubicBezTo>
                    <a:pt x="1507" y="1028"/>
                    <a:pt x="1576" y="982"/>
                    <a:pt x="1644" y="937"/>
                  </a:cubicBezTo>
                  <a:cubicBezTo>
                    <a:pt x="1667" y="914"/>
                    <a:pt x="1690" y="891"/>
                    <a:pt x="1713" y="868"/>
                  </a:cubicBezTo>
                  <a:cubicBezTo>
                    <a:pt x="1735" y="845"/>
                    <a:pt x="1758" y="822"/>
                    <a:pt x="1781" y="822"/>
                  </a:cubicBezTo>
                  <a:cubicBezTo>
                    <a:pt x="1804" y="800"/>
                    <a:pt x="1804" y="754"/>
                    <a:pt x="1804" y="731"/>
                  </a:cubicBezTo>
                  <a:cubicBezTo>
                    <a:pt x="1781" y="708"/>
                    <a:pt x="1735" y="708"/>
                    <a:pt x="1713" y="708"/>
                  </a:cubicBezTo>
                  <a:cubicBezTo>
                    <a:pt x="1713" y="686"/>
                    <a:pt x="1690" y="663"/>
                    <a:pt x="1690" y="640"/>
                  </a:cubicBezTo>
                  <a:cubicBezTo>
                    <a:pt x="1644" y="571"/>
                    <a:pt x="1598" y="503"/>
                    <a:pt x="1576" y="412"/>
                  </a:cubicBezTo>
                  <a:cubicBezTo>
                    <a:pt x="1530" y="343"/>
                    <a:pt x="1507" y="252"/>
                    <a:pt x="1461" y="183"/>
                  </a:cubicBezTo>
                  <a:cubicBezTo>
                    <a:pt x="1439" y="161"/>
                    <a:pt x="1416" y="138"/>
                    <a:pt x="1416" y="115"/>
                  </a:cubicBezTo>
                  <a:cubicBezTo>
                    <a:pt x="1393" y="115"/>
                    <a:pt x="1393" y="92"/>
                    <a:pt x="1393" y="92"/>
                  </a:cubicBezTo>
                  <a:cubicBezTo>
                    <a:pt x="1370" y="69"/>
                    <a:pt x="1370" y="69"/>
                    <a:pt x="1347" y="46"/>
                  </a:cubicBezTo>
                  <a:cubicBezTo>
                    <a:pt x="1324" y="24"/>
                    <a:pt x="1302" y="1"/>
                    <a:pt x="127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8" name="Google Shape;1458;p7"/>
            <p:cNvSpPr/>
            <p:nvPr/>
          </p:nvSpPr>
          <p:spPr>
            <a:xfrm>
              <a:off x="6893975" y="1003800"/>
              <a:ext cx="37675" cy="29175"/>
            </a:xfrm>
            <a:custGeom>
              <a:avLst/>
              <a:gdLst/>
              <a:ahLst/>
              <a:cxnLst/>
              <a:rect l="l" t="t" r="r" b="b"/>
              <a:pathLst>
                <a:path w="1507" h="1167" extrusionOk="0">
                  <a:moveTo>
                    <a:pt x="1393" y="0"/>
                  </a:moveTo>
                  <a:cubicBezTo>
                    <a:pt x="1393" y="0"/>
                    <a:pt x="1370" y="0"/>
                    <a:pt x="1347" y="23"/>
                  </a:cubicBezTo>
                  <a:cubicBezTo>
                    <a:pt x="1324" y="23"/>
                    <a:pt x="1301" y="23"/>
                    <a:pt x="1279" y="46"/>
                  </a:cubicBezTo>
                  <a:cubicBezTo>
                    <a:pt x="1256" y="46"/>
                    <a:pt x="1233" y="69"/>
                    <a:pt x="1210" y="69"/>
                  </a:cubicBezTo>
                  <a:cubicBezTo>
                    <a:pt x="1164" y="114"/>
                    <a:pt x="1119" y="137"/>
                    <a:pt x="1050" y="183"/>
                  </a:cubicBezTo>
                  <a:cubicBezTo>
                    <a:pt x="982" y="228"/>
                    <a:pt x="913" y="274"/>
                    <a:pt x="845" y="343"/>
                  </a:cubicBezTo>
                  <a:cubicBezTo>
                    <a:pt x="799" y="365"/>
                    <a:pt x="754" y="388"/>
                    <a:pt x="731" y="411"/>
                  </a:cubicBezTo>
                  <a:cubicBezTo>
                    <a:pt x="685" y="434"/>
                    <a:pt x="639" y="479"/>
                    <a:pt x="594" y="502"/>
                  </a:cubicBezTo>
                  <a:cubicBezTo>
                    <a:pt x="548" y="525"/>
                    <a:pt x="503" y="571"/>
                    <a:pt x="457" y="594"/>
                  </a:cubicBezTo>
                  <a:cubicBezTo>
                    <a:pt x="366" y="662"/>
                    <a:pt x="274" y="731"/>
                    <a:pt x="206" y="799"/>
                  </a:cubicBezTo>
                  <a:cubicBezTo>
                    <a:pt x="160" y="822"/>
                    <a:pt x="137" y="845"/>
                    <a:pt x="115" y="868"/>
                  </a:cubicBezTo>
                  <a:cubicBezTo>
                    <a:pt x="92" y="890"/>
                    <a:pt x="69" y="913"/>
                    <a:pt x="46" y="936"/>
                  </a:cubicBezTo>
                  <a:cubicBezTo>
                    <a:pt x="0" y="982"/>
                    <a:pt x="0" y="1050"/>
                    <a:pt x="23" y="1096"/>
                  </a:cubicBezTo>
                  <a:cubicBezTo>
                    <a:pt x="46" y="1096"/>
                    <a:pt x="46" y="1119"/>
                    <a:pt x="69" y="1119"/>
                  </a:cubicBezTo>
                  <a:cubicBezTo>
                    <a:pt x="97" y="1147"/>
                    <a:pt x="134" y="1166"/>
                    <a:pt x="169" y="1166"/>
                  </a:cubicBezTo>
                  <a:cubicBezTo>
                    <a:pt x="190" y="1166"/>
                    <a:pt x="211" y="1159"/>
                    <a:pt x="229" y="1141"/>
                  </a:cubicBezTo>
                  <a:cubicBezTo>
                    <a:pt x="297" y="1119"/>
                    <a:pt x="343" y="1073"/>
                    <a:pt x="388" y="1027"/>
                  </a:cubicBezTo>
                  <a:cubicBezTo>
                    <a:pt x="434" y="982"/>
                    <a:pt x="480" y="959"/>
                    <a:pt x="503" y="913"/>
                  </a:cubicBezTo>
                  <a:cubicBezTo>
                    <a:pt x="594" y="845"/>
                    <a:pt x="685" y="776"/>
                    <a:pt x="776" y="708"/>
                  </a:cubicBezTo>
                  <a:cubicBezTo>
                    <a:pt x="868" y="616"/>
                    <a:pt x="982" y="548"/>
                    <a:pt x="1096" y="457"/>
                  </a:cubicBezTo>
                  <a:cubicBezTo>
                    <a:pt x="1164" y="411"/>
                    <a:pt x="1210" y="365"/>
                    <a:pt x="1279" y="343"/>
                  </a:cubicBezTo>
                  <a:cubicBezTo>
                    <a:pt x="1324" y="320"/>
                    <a:pt x="1347" y="297"/>
                    <a:pt x="1370" y="274"/>
                  </a:cubicBezTo>
                  <a:cubicBezTo>
                    <a:pt x="1393" y="274"/>
                    <a:pt x="1393" y="274"/>
                    <a:pt x="1416" y="251"/>
                  </a:cubicBezTo>
                  <a:cubicBezTo>
                    <a:pt x="1416" y="251"/>
                    <a:pt x="1438" y="251"/>
                    <a:pt x="1438" y="228"/>
                  </a:cubicBezTo>
                  <a:cubicBezTo>
                    <a:pt x="1484" y="206"/>
                    <a:pt x="1507" y="137"/>
                    <a:pt x="1507" y="91"/>
                  </a:cubicBezTo>
                  <a:cubicBezTo>
                    <a:pt x="1507" y="69"/>
                    <a:pt x="1507" y="46"/>
                    <a:pt x="1484" y="23"/>
                  </a:cubicBezTo>
                  <a:cubicBezTo>
                    <a:pt x="1484" y="23"/>
                    <a:pt x="1461" y="0"/>
                    <a:pt x="14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9" name="Google Shape;1459;p7"/>
            <p:cNvSpPr/>
            <p:nvPr/>
          </p:nvSpPr>
          <p:spPr>
            <a:xfrm>
              <a:off x="7174150" y="818325"/>
              <a:ext cx="81050" cy="38350"/>
            </a:xfrm>
            <a:custGeom>
              <a:avLst/>
              <a:gdLst/>
              <a:ahLst/>
              <a:cxnLst/>
              <a:rect l="l" t="t" r="r" b="b"/>
              <a:pathLst>
                <a:path w="3242" h="1534" extrusionOk="0">
                  <a:moveTo>
                    <a:pt x="2032" y="1"/>
                  </a:moveTo>
                  <a:cubicBezTo>
                    <a:pt x="1941" y="1"/>
                    <a:pt x="1849" y="24"/>
                    <a:pt x="1781" y="24"/>
                  </a:cubicBezTo>
                  <a:cubicBezTo>
                    <a:pt x="1667" y="47"/>
                    <a:pt x="1553" y="47"/>
                    <a:pt x="1439" y="92"/>
                  </a:cubicBezTo>
                  <a:cubicBezTo>
                    <a:pt x="1347" y="115"/>
                    <a:pt x="1256" y="138"/>
                    <a:pt x="1142" y="161"/>
                  </a:cubicBezTo>
                  <a:cubicBezTo>
                    <a:pt x="1051" y="206"/>
                    <a:pt x="936" y="252"/>
                    <a:pt x="845" y="298"/>
                  </a:cubicBezTo>
                  <a:cubicBezTo>
                    <a:pt x="754" y="343"/>
                    <a:pt x="640" y="389"/>
                    <a:pt x="548" y="457"/>
                  </a:cubicBezTo>
                  <a:cubicBezTo>
                    <a:pt x="457" y="503"/>
                    <a:pt x="389" y="549"/>
                    <a:pt x="297" y="594"/>
                  </a:cubicBezTo>
                  <a:cubicBezTo>
                    <a:pt x="252" y="640"/>
                    <a:pt x="206" y="663"/>
                    <a:pt x="160" y="686"/>
                  </a:cubicBezTo>
                  <a:cubicBezTo>
                    <a:pt x="138" y="709"/>
                    <a:pt x="115" y="731"/>
                    <a:pt x="92" y="754"/>
                  </a:cubicBezTo>
                  <a:cubicBezTo>
                    <a:pt x="69" y="754"/>
                    <a:pt x="46" y="800"/>
                    <a:pt x="46" y="823"/>
                  </a:cubicBezTo>
                  <a:cubicBezTo>
                    <a:pt x="23" y="845"/>
                    <a:pt x="1" y="868"/>
                    <a:pt x="1" y="914"/>
                  </a:cubicBezTo>
                  <a:cubicBezTo>
                    <a:pt x="1" y="960"/>
                    <a:pt x="23" y="1005"/>
                    <a:pt x="69" y="1051"/>
                  </a:cubicBezTo>
                  <a:cubicBezTo>
                    <a:pt x="92" y="1074"/>
                    <a:pt x="138" y="1097"/>
                    <a:pt x="183" y="1097"/>
                  </a:cubicBezTo>
                  <a:cubicBezTo>
                    <a:pt x="229" y="1119"/>
                    <a:pt x="275" y="1165"/>
                    <a:pt x="320" y="1188"/>
                  </a:cubicBezTo>
                  <a:cubicBezTo>
                    <a:pt x="343" y="1188"/>
                    <a:pt x="366" y="1211"/>
                    <a:pt x="389" y="1233"/>
                  </a:cubicBezTo>
                  <a:cubicBezTo>
                    <a:pt x="366" y="1233"/>
                    <a:pt x="366" y="1211"/>
                    <a:pt x="343" y="1211"/>
                  </a:cubicBezTo>
                  <a:lnTo>
                    <a:pt x="343" y="1211"/>
                  </a:lnTo>
                  <a:cubicBezTo>
                    <a:pt x="411" y="1256"/>
                    <a:pt x="480" y="1302"/>
                    <a:pt x="548" y="1370"/>
                  </a:cubicBezTo>
                  <a:cubicBezTo>
                    <a:pt x="571" y="1416"/>
                    <a:pt x="617" y="1462"/>
                    <a:pt x="663" y="1507"/>
                  </a:cubicBezTo>
                  <a:cubicBezTo>
                    <a:pt x="691" y="1527"/>
                    <a:pt x="724" y="1534"/>
                    <a:pt x="756" y="1534"/>
                  </a:cubicBezTo>
                  <a:cubicBezTo>
                    <a:pt x="800" y="1534"/>
                    <a:pt x="842" y="1521"/>
                    <a:pt x="868" y="1507"/>
                  </a:cubicBezTo>
                  <a:cubicBezTo>
                    <a:pt x="914" y="1485"/>
                    <a:pt x="936" y="1462"/>
                    <a:pt x="959" y="1439"/>
                  </a:cubicBezTo>
                  <a:cubicBezTo>
                    <a:pt x="982" y="1416"/>
                    <a:pt x="1028" y="1393"/>
                    <a:pt x="1051" y="1370"/>
                  </a:cubicBezTo>
                  <a:lnTo>
                    <a:pt x="1142" y="1279"/>
                  </a:lnTo>
                  <a:cubicBezTo>
                    <a:pt x="1210" y="1233"/>
                    <a:pt x="1279" y="1188"/>
                    <a:pt x="1347" y="1142"/>
                  </a:cubicBezTo>
                  <a:cubicBezTo>
                    <a:pt x="1416" y="1074"/>
                    <a:pt x="1507" y="1028"/>
                    <a:pt x="1598" y="960"/>
                  </a:cubicBezTo>
                  <a:cubicBezTo>
                    <a:pt x="1758" y="868"/>
                    <a:pt x="1941" y="777"/>
                    <a:pt x="2123" y="686"/>
                  </a:cubicBezTo>
                  <a:cubicBezTo>
                    <a:pt x="2260" y="640"/>
                    <a:pt x="2397" y="594"/>
                    <a:pt x="2534" y="549"/>
                  </a:cubicBezTo>
                  <a:lnTo>
                    <a:pt x="2785" y="549"/>
                  </a:lnTo>
                  <a:cubicBezTo>
                    <a:pt x="2854" y="572"/>
                    <a:pt x="2899" y="572"/>
                    <a:pt x="2968" y="594"/>
                  </a:cubicBezTo>
                  <a:cubicBezTo>
                    <a:pt x="2991" y="617"/>
                    <a:pt x="3014" y="617"/>
                    <a:pt x="3059" y="640"/>
                  </a:cubicBezTo>
                  <a:cubicBezTo>
                    <a:pt x="3074" y="640"/>
                    <a:pt x="3090" y="650"/>
                    <a:pt x="3105" y="650"/>
                  </a:cubicBezTo>
                  <a:cubicBezTo>
                    <a:pt x="3112" y="650"/>
                    <a:pt x="3120" y="648"/>
                    <a:pt x="3128" y="640"/>
                  </a:cubicBezTo>
                  <a:cubicBezTo>
                    <a:pt x="3173" y="640"/>
                    <a:pt x="3196" y="617"/>
                    <a:pt x="3196" y="594"/>
                  </a:cubicBezTo>
                  <a:cubicBezTo>
                    <a:pt x="3242" y="526"/>
                    <a:pt x="3219" y="457"/>
                    <a:pt x="3150" y="435"/>
                  </a:cubicBezTo>
                  <a:cubicBezTo>
                    <a:pt x="3105" y="412"/>
                    <a:pt x="3059" y="389"/>
                    <a:pt x="2991" y="366"/>
                  </a:cubicBezTo>
                  <a:cubicBezTo>
                    <a:pt x="2968" y="343"/>
                    <a:pt x="2922" y="343"/>
                    <a:pt x="2877" y="343"/>
                  </a:cubicBezTo>
                  <a:cubicBezTo>
                    <a:pt x="2877" y="275"/>
                    <a:pt x="2831" y="229"/>
                    <a:pt x="2785" y="229"/>
                  </a:cubicBezTo>
                  <a:cubicBezTo>
                    <a:pt x="2717" y="206"/>
                    <a:pt x="2648" y="206"/>
                    <a:pt x="2580" y="184"/>
                  </a:cubicBezTo>
                  <a:lnTo>
                    <a:pt x="2443" y="184"/>
                  </a:lnTo>
                  <a:cubicBezTo>
                    <a:pt x="2443" y="115"/>
                    <a:pt x="2374" y="47"/>
                    <a:pt x="2306" y="24"/>
                  </a:cubicBezTo>
                  <a:cubicBezTo>
                    <a:pt x="2260" y="24"/>
                    <a:pt x="2215" y="1"/>
                    <a:pt x="21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0" name="Google Shape;1460;p7"/>
            <p:cNvSpPr/>
            <p:nvPr/>
          </p:nvSpPr>
          <p:spPr>
            <a:xfrm>
              <a:off x="7208950" y="824050"/>
              <a:ext cx="29700" cy="8375"/>
            </a:xfrm>
            <a:custGeom>
              <a:avLst/>
              <a:gdLst/>
              <a:ahLst/>
              <a:cxnLst/>
              <a:rect l="l" t="t" r="r" b="b"/>
              <a:pathLst>
                <a:path w="1188" h="335" extrusionOk="0">
                  <a:moveTo>
                    <a:pt x="686" y="0"/>
                  </a:moveTo>
                  <a:cubicBezTo>
                    <a:pt x="617" y="0"/>
                    <a:pt x="549" y="23"/>
                    <a:pt x="503" y="46"/>
                  </a:cubicBezTo>
                  <a:cubicBezTo>
                    <a:pt x="389" y="69"/>
                    <a:pt x="298" y="91"/>
                    <a:pt x="206" y="137"/>
                  </a:cubicBezTo>
                  <a:cubicBezTo>
                    <a:pt x="161" y="160"/>
                    <a:pt x="92" y="206"/>
                    <a:pt x="47" y="228"/>
                  </a:cubicBezTo>
                  <a:cubicBezTo>
                    <a:pt x="1" y="251"/>
                    <a:pt x="1" y="274"/>
                    <a:pt x="24" y="297"/>
                  </a:cubicBezTo>
                  <a:cubicBezTo>
                    <a:pt x="24" y="324"/>
                    <a:pt x="39" y="335"/>
                    <a:pt x="57" y="335"/>
                  </a:cubicBezTo>
                  <a:cubicBezTo>
                    <a:pt x="69" y="335"/>
                    <a:pt x="83" y="329"/>
                    <a:pt x="92" y="320"/>
                  </a:cubicBezTo>
                  <a:cubicBezTo>
                    <a:pt x="161" y="297"/>
                    <a:pt x="206" y="274"/>
                    <a:pt x="275" y="251"/>
                  </a:cubicBezTo>
                  <a:lnTo>
                    <a:pt x="252" y="251"/>
                  </a:lnTo>
                  <a:cubicBezTo>
                    <a:pt x="321" y="228"/>
                    <a:pt x="389" y="206"/>
                    <a:pt x="457" y="183"/>
                  </a:cubicBezTo>
                  <a:cubicBezTo>
                    <a:pt x="549" y="160"/>
                    <a:pt x="617" y="137"/>
                    <a:pt x="686" y="114"/>
                  </a:cubicBezTo>
                  <a:lnTo>
                    <a:pt x="914" y="114"/>
                  </a:lnTo>
                  <a:cubicBezTo>
                    <a:pt x="937" y="114"/>
                    <a:pt x="960" y="114"/>
                    <a:pt x="982" y="137"/>
                  </a:cubicBezTo>
                  <a:cubicBezTo>
                    <a:pt x="1028" y="137"/>
                    <a:pt x="1051" y="137"/>
                    <a:pt x="1074" y="160"/>
                  </a:cubicBezTo>
                  <a:lnTo>
                    <a:pt x="1142" y="160"/>
                  </a:lnTo>
                  <a:cubicBezTo>
                    <a:pt x="1142" y="160"/>
                    <a:pt x="1165" y="160"/>
                    <a:pt x="1165" y="137"/>
                  </a:cubicBezTo>
                  <a:cubicBezTo>
                    <a:pt x="1188" y="114"/>
                    <a:pt x="1188" y="114"/>
                    <a:pt x="1165" y="91"/>
                  </a:cubicBezTo>
                  <a:cubicBezTo>
                    <a:pt x="1165" y="69"/>
                    <a:pt x="1165" y="69"/>
                    <a:pt x="1142" y="46"/>
                  </a:cubicBezTo>
                  <a:cubicBezTo>
                    <a:pt x="1097" y="46"/>
                    <a:pt x="1074" y="23"/>
                    <a:pt x="102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1" name="Google Shape;1461;p7"/>
            <p:cNvSpPr/>
            <p:nvPr/>
          </p:nvSpPr>
          <p:spPr>
            <a:xfrm>
              <a:off x="7206675" y="840025"/>
              <a:ext cx="40550" cy="22650"/>
            </a:xfrm>
            <a:custGeom>
              <a:avLst/>
              <a:gdLst/>
              <a:ahLst/>
              <a:cxnLst/>
              <a:rect l="l" t="t" r="r" b="b"/>
              <a:pathLst>
                <a:path w="1622" h="906" extrusionOk="0">
                  <a:moveTo>
                    <a:pt x="1553" y="0"/>
                  </a:moveTo>
                  <a:cubicBezTo>
                    <a:pt x="1439" y="23"/>
                    <a:pt x="1302" y="69"/>
                    <a:pt x="1165" y="114"/>
                  </a:cubicBezTo>
                  <a:cubicBezTo>
                    <a:pt x="1028" y="160"/>
                    <a:pt x="891" y="206"/>
                    <a:pt x="754" y="274"/>
                  </a:cubicBezTo>
                  <a:cubicBezTo>
                    <a:pt x="617" y="343"/>
                    <a:pt x="503" y="411"/>
                    <a:pt x="366" y="480"/>
                  </a:cubicBezTo>
                  <a:cubicBezTo>
                    <a:pt x="320" y="502"/>
                    <a:pt x="252" y="548"/>
                    <a:pt x="206" y="571"/>
                  </a:cubicBezTo>
                  <a:cubicBezTo>
                    <a:pt x="160" y="594"/>
                    <a:pt x="138" y="617"/>
                    <a:pt x="115" y="639"/>
                  </a:cubicBezTo>
                  <a:cubicBezTo>
                    <a:pt x="92" y="639"/>
                    <a:pt x="69" y="662"/>
                    <a:pt x="69" y="685"/>
                  </a:cubicBezTo>
                  <a:cubicBezTo>
                    <a:pt x="46" y="685"/>
                    <a:pt x="23" y="731"/>
                    <a:pt x="1" y="754"/>
                  </a:cubicBezTo>
                  <a:cubicBezTo>
                    <a:pt x="1" y="754"/>
                    <a:pt x="1" y="776"/>
                    <a:pt x="1" y="799"/>
                  </a:cubicBezTo>
                  <a:cubicBezTo>
                    <a:pt x="1" y="822"/>
                    <a:pt x="1" y="868"/>
                    <a:pt x="23" y="890"/>
                  </a:cubicBezTo>
                  <a:cubicBezTo>
                    <a:pt x="42" y="900"/>
                    <a:pt x="65" y="905"/>
                    <a:pt x="89" y="905"/>
                  </a:cubicBezTo>
                  <a:cubicBezTo>
                    <a:pt x="122" y="905"/>
                    <a:pt x="157" y="894"/>
                    <a:pt x="183" y="868"/>
                  </a:cubicBezTo>
                  <a:cubicBezTo>
                    <a:pt x="206" y="845"/>
                    <a:pt x="252" y="822"/>
                    <a:pt x="275" y="799"/>
                  </a:cubicBezTo>
                  <a:cubicBezTo>
                    <a:pt x="297" y="776"/>
                    <a:pt x="320" y="754"/>
                    <a:pt x="343" y="731"/>
                  </a:cubicBezTo>
                  <a:cubicBezTo>
                    <a:pt x="457" y="639"/>
                    <a:pt x="594" y="571"/>
                    <a:pt x="731" y="480"/>
                  </a:cubicBezTo>
                  <a:cubicBezTo>
                    <a:pt x="800" y="434"/>
                    <a:pt x="868" y="388"/>
                    <a:pt x="936" y="343"/>
                  </a:cubicBezTo>
                  <a:cubicBezTo>
                    <a:pt x="1005" y="320"/>
                    <a:pt x="1073" y="274"/>
                    <a:pt x="1142" y="251"/>
                  </a:cubicBezTo>
                  <a:cubicBezTo>
                    <a:pt x="1188" y="229"/>
                    <a:pt x="1210" y="229"/>
                    <a:pt x="1233" y="206"/>
                  </a:cubicBezTo>
                  <a:cubicBezTo>
                    <a:pt x="1302" y="183"/>
                    <a:pt x="1347" y="160"/>
                    <a:pt x="1416" y="137"/>
                  </a:cubicBezTo>
                  <a:cubicBezTo>
                    <a:pt x="1461" y="114"/>
                    <a:pt x="1530" y="114"/>
                    <a:pt x="1576" y="92"/>
                  </a:cubicBezTo>
                  <a:cubicBezTo>
                    <a:pt x="1621" y="92"/>
                    <a:pt x="1621" y="46"/>
                    <a:pt x="1621" y="23"/>
                  </a:cubicBezTo>
                  <a:cubicBezTo>
                    <a:pt x="1621" y="0"/>
                    <a:pt x="1598" y="0"/>
                    <a:pt x="157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2" name="Google Shape;1462;p7"/>
            <p:cNvSpPr/>
            <p:nvPr/>
          </p:nvSpPr>
          <p:spPr>
            <a:xfrm>
              <a:off x="6840900" y="1036300"/>
              <a:ext cx="42250" cy="41725"/>
            </a:xfrm>
            <a:custGeom>
              <a:avLst/>
              <a:gdLst/>
              <a:ahLst/>
              <a:cxnLst/>
              <a:rect l="l" t="t" r="r" b="b"/>
              <a:pathLst>
                <a:path w="1690" h="1669" extrusionOk="0">
                  <a:moveTo>
                    <a:pt x="840" y="0"/>
                  </a:moveTo>
                  <a:cubicBezTo>
                    <a:pt x="827" y="0"/>
                    <a:pt x="813" y="1"/>
                    <a:pt x="800" y="1"/>
                  </a:cubicBezTo>
                  <a:cubicBezTo>
                    <a:pt x="343" y="24"/>
                    <a:pt x="1" y="412"/>
                    <a:pt x="23" y="869"/>
                  </a:cubicBezTo>
                  <a:cubicBezTo>
                    <a:pt x="46" y="1311"/>
                    <a:pt x="412" y="1668"/>
                    <a:pt x="850" y="1668"/>
                  </a:cubicBezTo>
                  <a:cubicBezTo>
                    <a:pt x="864" y="1668"/>
                    <a:pt x="877" y="1668"/>
                    <a:pt x="891" y="1667"/>
                  </a:cubicBezTo>
                  <a:cubicBezTo>
                    <a:pt x="1347" y="1645"/>
                    <a:pt x="1690" y="1257"/>
                    <a:pt x="1667" y="800"/>
                  </a:cubicBezTo>
                  <a:cubicBezTo>
                    <a:pt x="1645" y="357"/>
                    <a:pt x="1279" y="0"/>
                    <a:pt x="8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3" name="Google Shape;1463;p7"/>
            <p:cNvSpPr/>
            <p:nvPr/>
          </p:nvSpPr>
          <p:spPr>
            <a:xfrm>
              <a:off x="6834625" y="1100200"/>
              <a:ext cx="42825" cy="41725"/>
            </a:xfrm>
            <a:custGeom>
              <a:avLst/>
              <a:gdLst/>
              <a:ahLst/>
              <a:cxnLst/>
              <a:rect l="l" t="t" r="r" b="b"/>
              <a:pathLst>
                <a:path w="1713" h="1669" extrusionOk="0">
                  <a:moveTo>
                    <a:pt x="863" y="1"/>
                  </a:moveTo>
                  <a:cubicBezTo>
                    <a:pt x="849" y="1"/>
                    <a:pt x="836" y="1"/>
                    <a:pt x="822" y="2"/>
                  </a:cubicBezTo>
                  <a:cubicBezTo>
                    <a:pt x="366" y="24"/>
                    <a:pt x="1" y="412"/>
                    <a:pt x="23" y="869"/>
                  </a:cubicBezTo>
                  <a:cubicBezTo>
                    <a:pt x="46" y="1312"/>
                    <a:pt x="411" y="1669"/>
                    <a:pt x="850" y="1669"/>
                  </a:cubicBezTo>
                  <a:cubicBezTo>
                    <a:pt x="864" y="1669"/>
                    <a:pt x="877" y="1669"/>
                    <a:pt x="891" y="1668"/>
                  </a:cubicBezTo>
                  <a:cubicBezTo>
                    <a:pt x="1347" y="1645"/>
                    <a:pt x="1712" y="1257"/>
                    <a:pt x="1690" y="800"/>
                  </a:cubicBezTo>
                  <a:cubicBezTo>
                    <a:pt x="1667" y="358"/>
                    <a:pt x="1302"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4" name="Google Shape;1464;p7"/>
            <p:cNvSpPr/>
            <p:nvPr/>
          </p:nvSpPr>
          <p:spPr>
            <a:xfrm>
              <a:off x="6903675" y="1109325"/>
              <a:ext cx="42250" cy="41750"/>
            </a:xfrm>
            <a:custGeom>
              <a:avLst/>
              <a:gdLst/>
              <a:ahLst/>
              <a:cxnLst/>
              <a:rect l="l" t="t" r="r" b="b"/>
              <a:pathLst>
                <a:path w="1690" h="1670" extrusionOk="0">
                  <a:moveTo>
                    <a:pt x="840" y="1"/>
                  </a:moveTo>
                  <a:cubicBezTo>
                    <a:pt x="826" y="1"/>
                    <a:pt x="813" y="1"/>
                    <a:pt x="799" y="2"/>
                  </a:cubicBezTo>
                  <a:cubicBezTo>
                    <a:pt x="343" y="25"/>
                    <a:pt x="0" y="413"/>
                    <a:pt x="23" y="869"/>
                  </a:cubicBezTo>
                  <a:cubicBezTo>
                    <a:pt x="45" y="1312"/>
                    <a:pt x="411" y="1669"/>
                    <a:pt x="850" y="1669"/>
                  </a:cubicBezTo>
                  <a:cubicBezTo>
                    <a:pt x="863" y="1669"/>
                    <a:pt x="877" y="1669"/>
                    <a:pt x="891" y="1668"/>
                  </a:cubicBezTo>
                  <a:cubicBezTo>
                    <a:pt x="1347" y="1645"/>
                    <a:pt x="1689" y="1257"/>
                    <a:pt x="1667" y="801"/>
                  </a:cubicBezTo>
                  <a:cubicBezTo>
                    <a:pt x="1645" y="358"/>
                    <a:pt x="1279" y="1"/>
                    <a:pt x="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5" name="Google Shape;1465;p7"/>
            <p:cNvSpPr/>
            <p:nvPr/>
          </p:nvSpPr>
          <p:spPr>
            <a:xfrm>
              <a:off x="6923075" y="1173850"/>
              <a:ext cx="41675" cy="41100"/>
            </a:xfrm>
            <a:custGeom>
              <a:avLst/>
              <a:gdLst/>
              <a:ahLst/>
              <a:cxnLst/>
              <a:rect l="l" t="t" r="r" b="b"/>
              <a:pathLst>
                <a:path w="1667" h="1644" extrusionOk="0">
                  <a:moveTo>
                    <a:pt x="799" y="0"/>
                  </a:moveTo>
                  <a:cubicBezTo>
                    <a:pt x="343" y="23"/>
                    <a:pt x="0" y="411"/>
                    <a:pt x="23" y="867"/>
                  </a:cubicBezTo>
                  <a:cubicBezTo>
                    <a:pt x="23" y="1255"/>
                    <a:pt x="320" y="1575"/>
                    <a:pt x="708" y="1643"/>
                  </a:cubicBezTo>
                  <a:cubicBezTo>
                    <a:pt x="982" y="1415"/>
                    <a:pt x="1302" y="1210"/>
                    <a:pt x="1621" y="1027"/>
                  </a:cubicBezTo>
                  <a:lnTo>
                    <a:pt x="1644" y="1027"/>
                  </a:lnTo>
                  <a:cubicBezTo>
                    <a:pt x="1667" y="959"/>
                    <a:pt x="1667" y="867"/>
                    <a:pt x="1667" y="776"/>
                  </a:cubicBezTo>
                  <a:cubicBezTo>
                    <a:pt x="1644" y="342"/>
                    <a:pt x="1279"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6" name="Google Shape;1466;p7"/>
            <p:cNvSpPr/>
            <p:nvPr/>
          </p:nvSpPr>
          <p:spPr>
            <a:xfrm>
              <a:off x="6852875" y="1174950"/>
              <a:ext cx="42250" cy="41175"/>
            </a:xfrm>
            <a:custGeom>
              <a:avLst/>
              <a:gdLst/>
              <a:ahLst/>
              <a:cxnLst/>
              <a:rect l="l" t="t" r="r" b="b"/>
              <a:pathLst>
                <a:path w="1690" h="1647" extrusionOk="0">
                  <a:moveTo>
                    <a:pt x="845" y="1"/>
                  </a:moveTo>
                  <a:cubicBezTo>
                    <a:pt x="830" y="1"/>
                    <a:pt x="815" y="1"/>
                    <a:pt x="800" y="2"/>
                  </a:cubicBezTo>
                  <a:cubicBezTo>
                    <a:pt x="343" y="25"/>
                    <a:pt x="1" y="413"/>
                    <a:pt x="24" y="869"/>
                  </a:cubicBezTo>
                  <a:cubicBezTo>
                    <a:pt x="46" y="1311"/>
                    <a:pt x="410" y="1646"/>
                    <a:pt x="848" y="1646"/>
                  </a:cubicBezTo>
                  <a:cubicBezTo>
                    <a:pt x="862" y="1646"/>
                    <a:pt x="877" y="1646"/>
                    <a:pt x="891" y="1645"/>
                  </a:cubicBezTo>
                  <a:cubicBezTo>
                    <a:pt x="1348" y="1645"/>
                    <a:pt x="1690" y="1234"/>
                    <a:pt x="1667" y="778"/>
                  </a:cubicBezTo>
                  <a:cubicBezTo>
                    <a:pt x="1667" y="336"/>
                    <a:pt x="1303"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7" name="Google Shape;1467;p7"/>
            <p:cNvSpPr/>
            <p:nvPr/>
          </p:nvSpPr>
          <p:spPr>
            <a:xfrm>
              <a:off x="6755875" y="1106475"/>
              <a:ext cx="42825" cy="41175"/>
            </a:xfrm>
            <a:custGeom>
              <a:avLst/>
              <a:gdLst/>
              <a:ahLst/>
              <a:cxnLst/>
              <a:rect l="l" t="t" r="r" b="b"/>
              <a:pathLst>
                <a:path w="1713" h="1647" extrusionOk="0">
                  <a:moveTo>
                    <a:pt x="865" y="1"/>
                  </a:moveTo>
                  <a:cubicBezTo>
                    <a:pt x="851" y="1"/>
                    <a:pt x="837" y="1"/>
                    <a:pt x="822" y="2"/>
                  </a:cubicBezTo>
                  <a:cubicBezTo>
                    <a:pt x="366" y="25"/>
                    <a:pt x="1" y="413"/>
                    <a:pt x="23" y="869"/>
                  </a:cubicBezTo>
                  <a:cubicBezTo>
                    <a:pt x="46" y="1311"/>
                    <a:pt x="410" y="1646"/>
                    <a:pt x="848" y="1646"/>
                  </a:cubicBezTo>
                  <a:cubicBezTo>
                    <a:pt x="862" y="1646"/>
                    <a:pt x="876" y="1646"/>
                    <a:pt x="891" y="1645"/>
                  </a:cubicBezTo>
                  <a:cubicBezTo>
                    <a:pt x="1347" y="1622"/>
                    <a:pt x="1713" y="1234"/>
                    <a:pt x="1690" y="778"/>
                  </a:cubicBezTo>
                  <a:cubicBezTo>
                    <a:pt x="1668" y="336"/>
                    <a:pt x="1303" y="1"/>
                    <a:pt x="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8" name="Google Shape;1468;p7"/>
            <p:cNvSpPr/>
            <p:nvPr/>
          </p:nvSpPr>
          <p:spPr>
            <a:xfrm>
              <a:off x="6767850" y="1170950"/>
              <a:ext cx="42825" cy="41750"/>
            </a:xfrm>
            <a:custGeom>
              <a:avLst/>
              <a:gdLst/>
              <a:ahLst/>
              <a:cxnLst/>
              <a:rect l="l" t="t" r="r" b="b"/>
              <a:pathLst>
                <a:path w="1713" h="1670" extrusionOk="0">
                  <a:moveTo>
                    <a:pt x="863" y="1"/>
                  </a:moveTo>
                  <a:cubicBezTo>
                    <a:pt x="850" y="1"/>
                    <a:pt x="836" y="1"/>
                    <a:pt x="823" y="2"/>
                  </a:cubicBezTo>
                  <a:cubicBezTo>
                    <a:pt x="366" y="25"/>
                    <a:pt x="1" y="413"/>
                    <a:pt x="24" y="869"/>
                  </a:cubicBezTo>
                  <a:cubicBezTo>
                    <a:pt x="46" y="1312"/>
                    <a:pt x="412" y="1669"/>
                    <a:pt x="851" y="1669"/>
                  </a:cubicBezTo>
                  <a:cubicBezTo>
                    <a:pt x="864" y="1669"/>
                    <a:pt x="878" y="1669"/>
                    <a:pt x="891" y="1668"/>
                  </a:cubicBezTo>
                  <a:cubicBezTo>
                    <a:pt x="1348" y="1645"/>
                    <a:pt x="1713" y="1257"/>
                    <a:pt x="1690" y="801"/>
                  </a:cubicBezTo>
                  <a:cubicBezTo>
                    <a:pt x="1668" y="358"/>
                    <a:pt x="1302"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9" name="Google Shape;1469;p7"/>
            <p:cNvSpPr/>
            <p:nvPr/>
          </p:nvSpPr>
          <p:spPr>
            <a:xfrm>
              <a:off x="6806675" y="1246875"/>
              <a:ext cx="42250" cy="38825"/>
            </a:xfrm>
            <a:custGeom>
              <a:avLst/>
              <a:gdLst/>
              <a:ahLst/>
              <a:cxnLst/>
              <a:rect l="l" t="t" r="r" b="b"/>
              <a:pathLst>
                <a:path w="1690" h="1553" extrusionOk="0">
                  <a:moveTo>
                    <a:pt x="845" y="1"/>
                  </a:moveTo>
                  <a:cubicBezTo>
                    <a:pt x="845" y="1"/>
                    <a:pt x="822" y="24"/>
                    <a:pt x="822" y="24"/>
                  </a:cubicBezTo>
                  <a:cubicBezTo>
                    <a:pt x="365" y="24"/>
                    <a:pt x="0" y="412"/>
                    <a:pt x="23" y="868"/>
                  </a:cubicBezTo>
                  <a:cubicBezTo>
                    <a:pt x="46" y="1165"/>
                    <a:pt x="206" y="1439"/>
                    <a:pt x="434" y="1553"/>
                  </a:cubicBezTo>
                  <a:cubicBezTo>
                    <a:pt x="594" y="1484"/>
                    <a:pt x="731" y="1393"/>
                    <a:pt x="890" y="1325"/>
                  </a:cubicBezTo>
                  <a:cubicBezTo>
                    <a:pt x="1141" y="1188"/>
                    <a:pt x="1415" y="1051"/>
                    <a:pt x="1666" y="914"/>
                  </a:cubicBezTo>
                  <a:cubicBezTo>
                    <a:pt x="1689" y="868"/>
                    <a:pt x="1689" y="845"/>
                    <a:pt x="1689" y="800"/>
                  </a:cubicBezTo>
                  <a:cubicBezTo>
                    <a:pt x="1666" y="366"/>
                    <a:pt x="1301"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0" name="Google Shape;1470;p7"/>
            <p:cNvSpPr/>
            <p:nvPr/>
          </p:nvSpPr>
          <p:spPr>
            <a:xfrm>
              <a:off x="6730775" y="1249125"/>
              <a:ext cx="42250" cy="41175"/>
            </a:xfrm>
            <a:custGeom>
              <a:avLst/>
              <a:gdLst/>
              <a:ahLst/>
              <a:cxnLst/>
              <a:rect l="l" t="t" r="r" b="b"/>
              <a:pathLst>
                <a:path w="1690" h="1647" extrusionOk="0">
                  <a:moveTo>
                    <a:pt x="842" y="1"/>
                  </a:moveTo>
                  <a:cubicBezTo>
                    <a:pt x="828" y="1"/>
                    <a:pt x="814" y="1"/>
                    <a:pt x="799" y="2"/>
                  </a:cubicBezTo>
                  <a:cubicBezTo>
                    <a:pt x="343" y="25"/>
                    <a:pt x="0" y="413"/>
                    <a:pt x="23" y="869"/>
                  </a:cubicBezTo>
                  <a:cubicBezTo>
                    <a:pt x="45" y="1311"/>
                    <a:pt x="410" y="1647"/>
                    <a:pt x="847" y="1647"/>
                  </a:cubicBezTo>
                  <a:cubicBezTo>
                    <a:pt x="862" y="1647"/>
                    <a:pt x="876" y="1646"/>
                    <a:pt x="891" y="1645"/>
                  </a:cubicBezTo>
                  <a:cubicBezTo>
                    <a:pt x="1347" y="1623"/>
                    <a:pt x="1689" y="1235"/>
                    <a:pt x="1667" y="778"/>
                  </a:cubicBezTo>
                  <a:cubicBezTo>
                    <a:pt x="1644" y="336"/>
                    <a:pt x="1280" y="1"/>
                    <a:pt x="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1" name="Google Shape;1471;p7"/>
            <p:cNvSpPr/>
            <p:nvPr/>
          </p:nvSpPr>
          <p:spPr>
            <a:xfrm>
              <a:off x="6650300" y="1236600"/>
              <a:ext cx="41700" cy="41700"/>
            </a:xfrm>
            <a:custGeom>
              <a:avLst/>
              <a:gdLst/>
              <a:ahLst/>
              <a:cxnLst/>
              <a:rect l="l" t="t" r="r" b="b"/>
              <a:pathLst>
                <a:path w="1668" h="1668" extrusionOk="0">
                  <a:moveTo>
                    <a:pt x="777" y="1"/>
                  </a:moveTo>
                  <a:cubicBezTo>
                    <a:pt x="709" y="1"/>
                    <a:pt x="640" y="24"/>
                    <a:pt x="572" y="47"/>
                  </a:cubicBezTo>
                  <a:cubicBezTo>
                    <a:pt x="572" y="47"/>
                    <a:pt x="572" y="69"/>
                    <a:pt x="572" y="69"/>
                  </a:cubicBezTo>
                  <a:cubicBezTo>
                    <a:pt x="480" y="229"/>
                    <a:pt x="389" y="366"/>
                    <a:pt x="275" y="526"/>
                  </a:cubicBezTo>
                  <a:cubicBezTo>
                    <a:pt x="229" y="594"/>
                    <a:pt x="161" y="663"/>
                    <a:pt x="115" y="731"/>
                  </a:cubicBezTo>
                  <a:lnTo>
                    <a:pt x="69" y="777"/>
                  </a:lnTo>
                  <a:cubicBezTo>
                    <a:pt x="47" y="823"/>
                    <a:pt x="24" y="845"/>
                    <a:pt x="1" y="891"/>
                  </a:cubicBezTo>
                  <a:cubicBezTo>
                    <a:pt x="24" y="1348"/>
                    <a:pt x="412" y="1667"/>
                    <a:pt x="868" y="1667"/>
                  </a:cubicBezTo>
                  <a:cubicBezTo>
                    <a:pt x="1325" y="1644"/>
                    <a:pt x="1667" y="1256"/>
                    <a:pt x="1644" y="800"/>
                  </a:cubicBezTo>
                  <a:cubicBezTo>
                    <a:pt x="1622" y="343"/>
                    <a:pt x="1256" y="1"/>
                    <a:pt x="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2" name="Google Shape;1472;p7"/>
            <p:cNvSpPr/>
            <p:nvPr/>
          </p:nvSpPr>
          <p:spPr>
            <a:xfrm>
              <a:off x="6709075" y="1167550"/>
              <a:ext cx="3450" cy="4025"/>
            </a:xfrm>
            <a:custGeom>
              <a:avLst/>
              <a:gdLst/>
              <a:ahLst/>
              <a:cxnLst/>
              <a:rect l="l" t="t" r="r" b="b"/>
              <a:pathLst>
                <a:path w="138" h="161" extrusionOk="0">
                  <a:moveTo>
                    <a:pt x="1" y="161"/>
                  </a:moveTo>
                  <a:cubicBezTo>
                    <a:pt x="47" y="115"/>
                    <a:pt x="92" y="69"/>
                    <a:pt x="138" y="1"/>
                  </a:cubicBezTo>
                  <a:cubicBezTo>
                    <a:pt x="138" y="1"/>
                    <a:pt x="138" y="1"/>
                    <a:pt x="138" y="1"/>
                  </a:cubicBezTo>
                  <a:cubicBezTo>
                    <a:pt x="92" y="69"/>
                    <a:pt x="47" y="115"/>
                    <a:pt x="1" y="16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3" name="Google Shape;1473;p7"/>
            <p:cNvSpPr/>
            <p:nvPr/>
          </p:nvSpPr>
          <p:spPr>
            <a:xfrm>
              <a:off x="6693100" y="1168700"/>
              <a:ext cx="38275" cy="40550"/>
            </a:xfrm>
            <a:custGeom>
              <a:avLst/>
              <a:gdLst/>
              <a:ahLst/>
              <a:cxnLst/>
              <a:rect l="l" t="t" r="r" b="b"/>
              <a:pathLst>
                <a:path w="1531" h="1622" extrusionOk="0">
                  <a:moveTo>
                    <a:pt x="960" y="1"/>
                  </a:moveTo>
                  <a:cubicBezTo>
                    <a:pt x="891" y="92"/>
                    <a:pt x="823" y="160"/>
                    <a:pt x="754" y="252"/>
                  </a:cubicBezTo>
                  <a:cubicBezTo>
                    <a:pt x="526" y="594"/>
                    <a:pt x="275" y="936"/>
                    <a:pt x="1" y="1256"/>
                  </a:cubicBezTo>
                  <a:cubicBezTo>
                    <a:pt x="161" y="1484"/>
                    <a:pt x="435" y="1621"/>
                    <a:pt x="731" y="1621"/>
                  </a:cubicBezTo>
                  <a:cubicBezTo>
                    <a:pt x="1188" y="1598"/>
                    <a:pt x="1530" y="1210"/>
                    <a:pt x="1507" y="754"/>
                  </a:cubicBezTo>
                  <a:cubicBezTo>
                    <a:pt x="1507" y="411"/>
                    <a:pt x="1256" y="115"/>
                    <a:pt x="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4" name="Google Shape;1474;p7"/>
            <p:cNvSpPr/>
            <p:nvPr/>
          </p:nvSpPr>
          <p:spPr>
            <a:xfrm>
              <a:off x="6677125" y="1306800"/>
              <a:ext cx="36550" cy="31975"/>
            </a:xfrm>
            <a:custGeom>
              <a:avLst/>
              <a:gdLst/>
              <a:ahLst/>
              <a:cxnLst/>
              <a:rect l="l" t="t" r="r" b="b"/>
              <a:pathLst>
                <a:path w="1462" h="1279" extrusionOk="0">
                  <a:moveTo>
                    <a:pt x="594" y="0"/>
                  </a:moveTo>
                  <a:cubicBezTo>
                    <a:pt x="366" y="23"/>
                    <a:pt x="161" y="114"/>
                    <a:pt x="1" y="274"/>
                  </a:cubicBezTo>
                  <a:cubicBezTo>
                    <a:pt x="24" y="297"/>
                    <a:pt x="46" y="320"/>
                    <a:pt x="46" y="343"/>
                  </a:cubicBezTo>
                  <a:cubicBezTo>
                    <a:pt x="115" y="388"/>
                    <a:pt x="161" y="457"/>
                    <a:pt x="229" y="525"/>
                  </a:cubicBezTo>
                  <a:cubicBezTo>
                    <a:pt x="320" y="617"/>
                    <a:pt x="412" y="731"/>
                    <a:pt x="503" y="845"/>
                  </a:cubicBezTo>
                  <a:cubicBezTo>
                    <a:pt x="594" y="936"/>
                    <a:pt x="686" y="1050"/>
                    <a:pt x="777" y="1164"/>
                  </a:cubicBezTo>
                  <a:cubicBezTo>
                    <a:pt x="822" y="1187"/>
                    <a:pt x="845" y="1233"/>
                    <a:pt x="891" y="1279"/>
                  </a:cubicBezTo>
                  <a:lnTo>
                    <a:pt x="914" y="1279"/>
                  </a:lnTo>
                  <a:cubicBezTo>
                    <a:pt x="937" y="1256"/>
                    <a:pt x="959" y="1256"/>
                    <a:pt x="982" y="1256"/>
                  </a:cubicBezTo>
                  <a:cubicBezTo>
                    <a:pt x="982" y="1233"/>
                    <a:pt x="1005" y="1233"/>
                    <a:pt x="1005" y="1233"/>
                  </a:cubicBezTo>
                  <a:cubicBezTo>
                    <a:pt x="1005" y="1210"/>
                    <a:pt x="1028" y="1210"/>
                    <a:pt x="1028" y="1210"/>
                  </a:cubicBezTo>
                  <a:cubicBezTo>
                    <a:pt x="1051" y="1210"/>
                    <a:pt x="1074" y="1187"/>
                    <a:pt x="1096" y="1187"/>
                  </a:cubicBezTo>
                  <a:cubicBezTo>
                    <a:pt x="1119" y="1187"/>
                    <a:pt x="1142" y="1187"/>
                    <a:pt x="1142" y="1164"/>
                  </a:cubicBezTo>
                  <a:cubicBezTo>
                    <a:pt x="1188" y="1142"/>
                    <a:pt x="1233" y="1142"/>
                    <a:pt x="1279" y="1119"/>
                  </a:cubicBezTo>
                  <a:lnTo>
                    <a:pt x="1302" y="1119"/>
                  </a:lnTo>
                  <a:cubicBezTo>
                    <a:pt x="1347" y="1096"/>
                    <a:pt x="1393" y="1073"/>
                    <a:pt x="1439" y="1050"/>
                  </a:cubicBezTo>
                  <a:cubicBezTo>
                    <a:pt x="1462" y="982"/>
                    <a:pt x="1462" y="891"/>
                    <a:pt x="1462" y="799"/>
                  </a:cubicBezTo>
                  <a:cubicBezTo>
                    <a:pt x="1439" y="343"/>
                    <a:pt x="1074" y="0"/>
                    <a:pt x="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5" name="Google Shape;1475;p7"/>
            <p:cNvSpPr/>
            <p:nvPr/>
          </p:nvSpPr>
          <p:spPr>
            <a:xfrm>
              <a:off x="6642325" y="1268000"/>
              <a:ext cx="58225" cy="69625"/>
            </a:xfrm>
            <a:custGeom>
              <a:avLst/>
              <a:gdLst/>
              <a:ahLst/>
              <a:cxnLst/>
              <a:rect l="l" t="t" r="r" b="b"/>
              <a:pathLst>
                <a:path w="2329" h="2785" extrusionOk="0">
                  <a:moveTo>
                    <a:pt x="46" y="0"/>
                  </a:moveTo>
                  <a:cubicBezTo>
                    <a:pt x="0" y="46"/>
                    <a:pt x="0" y="92"/>
                    <a:pt x="23" y="137"/>
                  </a:cubicBezTo>
                  <a:cubicBezTo>
                    <a:pt x="115" y="274"/>
                    <a:pt x="206" y="388"/>
                    <a:pt x="297" y="525"/>
                  </a:cubicBezTo>
                  <a:cubicBezTo>
                    <a:pt x="320" y="525"/>
                    <a:pt x="320" y="548"/>
                    <a:pt x="343" y="548"/>
                  </a:cubicBezTo>
                  <a:cubicBezTo>
                    <a:pt x="343" y="571"/>
                    <a:pt x="343" y="571"/>
                    <a:pt x="343" y="571"/>
                  </a:cubicBezTo>
                  <a:lnTo>
                    <a:pt x="366" y="594"/>
                  </a:lnTo>
                  <a:lnTo>
                    <a:pt x="388" y="617"/>
                  </a:lnTo>
                  <a:cubicBezTo>
                    <a:pt x="411" y="662"/>
                    <a:pt x="434" y="685"/>
                    <a:pt x="457" y="731"/>
                  </a:cubicBezTo>
                  <a:cubicBezTo>
                    <a:pt x="480" y="753"/>
                    <a:pt x="503" y="776"/>
                    <a:pt x="503" y="776"/>
                  </a:cubicBezTo>
                  <a:cubicBezTo>
                    <a:pt x="503" y="799"/>
                    <a:pt x="525" y="799"/>
                    <a:pt x="525" y="799"/>
                  </a:cubicBezTo>
                  <a:cubicBezTo>
                    <a:pt x="525" y="822"/>
                    <a:pt x="548" y="822"/>
                    <a:pt x="548" y="822"/>
                  </a:cubicBezTo>
                  <a:cubicBezTo>
                    <a:pt x="594" y="890"/>
                    <a:pt x="640" y="959"/>
                    <a:pt x="685" y="1027"/>
                  </a:cubicBezTo>
                  <a:lnTo>
                    <a:pt x="708" y="1027"/>
                  </a:lnTo>
                  <a:cubicBezTo>
                    <a:pt x="731" y="1050"/>
                    <a:pt x="754" y="1096"/>
                    <a:pt x="776" y="1119"/>
                  </a:cubicBezTo>
                  <a:cubicBezTo>
                    <a:pt x="799" y="1142"/>
                    <a:pt x="822" y="1187"/>
                    <a:pt x="845" y="1210"/>
                  </a:cubicBezTo>
                  <a:cubicBezTo>
                    <a:pt x="845" y="1233"/>
                    <a:pt x="845" y="1233"/>
                    <a:pt x="845" y="1233"/>
                  </a:cubicBezTo>
                  <a:cubicBezTo>
                    <a:pt x="868" y="1256"/>
                    <a:pt x="891" y="1278"/>
                    <a:pt x="913" y="1301"/>
                  </a:cubicBezTo>
                  <a:cubicBezTo>
                    <a:pt x="913" y="1301"/>
                    <a:pt x="913" y="1301"/>
                    <a:pt x="936" y="1324"/>
                  </a:cubicBezTo>
                  <a:cubicBezTo>
                    <a:pt x="1050" y="1461"/>
                    <a:pt x="1142" y="1598"/>
                    <a:pt x="1256" y="1712"/>
                  </a:cubicBezTo>
                  <a:cubicBezTo>
                    <a:pt x="1256" y="1735"/>
                    <a:pt x="1279" y="1735"/>
                    <a:pt x="1279" y="1735"/>
                  </a:cubicBezTo>
                  <a:lnTo>
                    <a:pt x="1279" y="1758"/>
                  </a:lnTo>
                  <a:cubicBezTo>
                    <a:pt x="1301" y="1758"/>
                    <a:pt x="1301" y="1781"/>
                    <a:pt x="1324" y="1781"/>
                  </a:cubicBezTo>
                  <a:cubicBezTo>
                    <a:pt x="1324" y="1781"/>
                    <a:pt x="1324" y="1781"/>
                    <a:pt x="1324" y="1803"/>
                  </a:cubicBezTo>
                  <a:cubicBezTo>
                    <a:pt x="1347" y="1826"/>
                    <a:pt x="1370" y="1849"/>
                    <a:pt x="1370" y="1849"/>
                  </a:cubicBezTo>
                  <a:cubicBezTo>
                    <a:pt x="1370" y="1872"/>
                    <a:pt x="1370" y="1872"/>
                    <a:pt x="1370" y="1872"/>
                  </a:cubicBezTo>
                  <a:cubicBezTo>
                    <a:pt x="1393" y="1872"/>
                    <a:pt x="1393" y="1895"/>
                    <a:pt x="1416" y="1895"/>
                  </a:cubicBezTo>
                  <a:cubicBezTo>
                    <a:pt x="1416" y="1895"/>
                    <a:pt x="1416" y="1918"/>
                    <a:pt x="1416" y="1918"/>
                  </a:cubicBezTo>
                  <a:lnTo>
                    <a:pt x="1438" y="1918"/>
                  </a:lnTo>
                  <a:cubicBezTo>
                    <a:pt x="1530" y="2032"/>
                    <a:pt x="1621" y="2146"/>
                    <a:pt x="1712" y="2237"/>
                  </a:cubicBezTo>
                  <a:cubicBezTo>
                    <a:pt x="1712" y="2260"/>
                    <a:pt x="1712" y="2260"/>
                    <a:pt x="1712" y="2260"/>
                  </a:cubicBezTo>
                  <a:cubicBezTo>
                    <a:pt x="1735" y="2260"/>
                    <a:pt x="1758" y="2283"/>
                    <a:pt x="1758" y="2306"/>
                  </a:cubicBezTo>
                  <a:cubicBezTo>
                    <a:pt x="1758" y="2306"/>
                    <a:pt x="1781" y="2306"/>
                    <a:pt x="1781" y="2328"/>
                  </a:cubicBezTo>
                  <a:cubicBezTo>
                    <a:pt x="1781" y="2328"/>
                    <a:pt x="1781" y="2328"/>
                    <a:pt x="1804" y="2351"/>
                  </a:cubicBezTo>
                  <a:cubicBezTo>
                    <a:pt x="1826" y="2374"/>
                    <a:pt x="1849" y="2397"/>
                    <a:pt x="1849" y="2420"/>
                  </a:cubicBezTo>
                  <a:cubicBezTo>
                    <a:pt x="1963" y="2534"/>
                    <a:pt x="2055" y="2648"/>
                    <a:pt x="2169" y="2762"/>
                  </a:cubicBezTo>
                  <a:cubicBezTo>
                    <a:pt x="2192" y="2785"/>
                    <a:pt x="2214" y="2785"/>
                    <a:pt x="2237" y="2785"/>
                  </a:cubicBezTo>
                  <a:cubicBezTo>
                    <a:pt x="2260" y="2785"/>
                    <a:pt x="2283" y="2762"/>
                    <a:pt x="2306" y="2739"/>
                  </a:cubicBezTo>
                  <a:cubicBezTo>
                    <a:pt x="2329" y="2716"/>
                    <a:pt x="2329" y="2694"/>
                    <a:pt x="2329" y="2671"/>
                  </a:cubicBezTo>
                  <a:cubicBezTo>
                    <a:pt x="2329" y="2648"/>
                    <a:pt x="2306" y="2625"/>
                    <a:pt x="2283" y="2602"/>
                  </a:cubicBezTo>
                  <a:cubicBezTo>
                    <a:pt x="2214" y="2511"/>
                    <a:pt x="2123" y="2420"/>
                    <a:pt x="2055" y="2351"/>
                  </a:cubicBezTo>
                  <a:cubicBezTo>
                    <a:pt x="2055" y="2328"/>
                    <a:pt x="2032" y="2328"/>
                    <a:pt x="2032" y="2306"/>
                  </a:cubicBezTo>
                  <a:lnTo>
                    <a:pt x="2009" y="2306"/>
                  </a:lnTo>
                  <a:lnTo>
                    <a:pt x="2009" y="2283"/>
                  </a:lnTo>
                  <a:cubicBezTo>
                    <a:pt x="1986" y="2283"/>
                    <a:pt x="1986" y="2260"/>
                    <a:pt x="1963" y="2260"/>
                  </a:cubicBezTo>
                  <a:cubicBezTo>
                    <a:pt x="1963" y="2260"/>
                    <a:pt x="1963" y="2237"/>
                    <a:pt x="1963" y="2237"/>
                  </a:cubicBezTo>
                  <a:cubicBezTo>
                    <a:pt x="1941" y="2237"/>
                    <a:pt x="1941" y="2214"/>
                    <a:pt x="1918" y="2191"/>
                  </a:cubicBezTo>
                  <a:lnTo>
                    <a:pt x="1872" y="2146"/>
                  </a:lnTo>
                  <a:cubicBezTo>
                    <a:pt x="1758" y="2009"/>
                    <a:pt x="1644" y="1872"/>
                    <a:pt x="1553" y="1758"/>
                  </a:cubicBezTo>
                  <a:cubicBezTo>
                    <a:pt x="1530" y="1758"/>
                    <a:pt x="1530" y="1758"/>
                    <a:pt x="1530" y="1735"/>
                  </a:cubicBezTo>
                  <a:cubicBezTo>
                    <a:pt x="1530" y="1735"/>
                    <a:pt x="1530" y="1735"/>
                    <a:pt x="1507" y="1712"/>
                  </a:cubicBezTo>
                  <a:cubicBezTo>
                    <a:pt x="1484" y="1689"/>
                    <a:pt x="1484" y="1666"/>
                    <a:pt x="1461" y="1644"/>
                  </a:cubicBezTo>
                  <a:lnTo>
                    <a:pt x="1438" y="1644"/>
                  </a:lnTo>
                  <a:cubicBezTo>
                    <a:pt x="1438" y="1644"/>
                    <a:pt x="1438" y="1621"/>
                    <a:pt x="1438" y="1621"/>
                  </a:cubicBezTo>
                  <a:cubicBezTo>
                    <a:pt x="1416" y="1598"/>
                    <a:pt x="1416" y="1598"/>
                    <a:pt x="1393" y="1575"/>
                  </a:cubicBezTo>
                  <a:cubicBezTo>
                    <a:pt x="1279" y="1438"/>
                    <a:pt x="1165" y="1301"/>
                    <a:pt x="1073" y="1187"/>
                  </a:cubicBezTo>
                  <a:cubicBezTo>
                    <a:pt x="1050" y="1164"/>
                    <a:pt x="1050" y="1142"/>
                    <a:pt x="1028" y="1142"/>
                  </a:cubicBezTo>
                  <a:cubicBezTo>
                    <a:pt x="1028" y="1119"/>
                    <a:pt x="1028" y="1119"/>
                    <a:pt x="1028" y="1119"/>
                  </a:cubicBezTo>
                  <a:lnTo>
                    <a:pt x="1005" y="1119"/>
                  </a:lnTo>
                  <a:cubicBezTo>
                    <a:pt x="982" y="1073"/>
                    <a:pt x="982" y="1050"/>
                    <a:pt x="959" y="1027"/>
                  </a:cubicBezTo>
                  <a:lnTo>
                    <a:pt x="913" y="1005"/>
                  </a:lnTo>
                  <a:cubicBezTo>
                    <a:pt x="891" y="959"/>
                    <a:pt x="891" y="936"/>
                    <a:pt x="868" y="913"/>
                  </a:cubicBezTo>
                  <a:lnTo>
                    <a:pt x="845" y="913"/>
                  </a:lnTo>
                  <a:cubicBezTo>
                    <a:pt x="822" y="868"/>
                    <a:pt x="776" y="799"/>
                    <a:pt x="731" y="753"/>
                  </a:cubicBezTo>
                  <a:cubicBezTo>
                    <a:pt x="708" y="731"/>
                    <a:pt x="708" y="731"/>
                    <a:pt x="708" y="708"/>
                  </a:cubicBezTo>
                  <a:cubicBezTo>
                    <a:pt x="685" y="708"/>
                    <a:pt x="685" y="685"/>
                    <a:pt x="685" y="685"/>
                  </a:cubicBezTo>
                  <a:lnTo>
                    <a:pt x="662" y="685"/>
                  </a:lnTo>
                  <a:lnTo>
                    <a:pt x="662" y="662"/>
                  </a:lnTo>
                  <a:cubicBezTo>
                    <a:pt x="662" y="662"/>
                    <a:pt x="640" y="639"/>
                    <a:pt x="640" y="639"/>
                  </a:cubicBezTo>
                  <a:cubicBezTo>
                    <a:pt x="640" y="617"/>
                    <a:pt x="617" y="617"/>
                    <a:pt x="617" y="617"/>
                  </a:cubicBezTo>
                  <a:cubicBezTo>
                    <a:pt x="617" y="594"/>
                    <a:pt x="617" y="594"/>
                    <a:pt x="617" y="594"/>
                  </a:cubicBezTo>
                  <a:cubicBezTo>
                    <a:pt x="594" y="594"/>
                    <a:pt x="594" y="594"/>
                    <a:pt x="594" y="571"/>
                  </a:cubicBezTo>
                  <a:cubicBezTo>
                    <a:pt x="571" y="548"/>
                    <a:pt x="571" y="525"/>
                    <a:pt x="548" y="502"/>
                  </a:cubicBezTo>
                  <a:cubicBezTo>
                    <a:pt x="525" y="502"/>
                    <a:pt x="525" y="502"/>
                    <a:pt x="525" y="480"/>
                  </a:cubicBezTo>
                  <a:cubicBezTo>
                    <a:pt x="525" y="480"/>
                    <a:pt x="503" y="480"/>
                    <a:pt x="503" y="457"/>
                  </a:cubicBezTo>
                  <a:cubicBezTo>
                    <a:pt x="480" y="434"/>
                    <a:pt x="480" y="411"/>
                    <a:pt x="457" y="411"/>
                  </a:cubicBezTo>
                  <a:cubicBezTo>
                    <a:pt x="457" y="388"/>
                    <a:pt x="457" y="388"/>
                    <a:pt x="457" y="388"/>
                  </a:cubicBezTo>
                  <a:cubicBezTo>
                    <a:pt x="366" y="274"/>
                    <a:pt x="274" y="160"/>
                    <a:pt x="183" y="46"/>
                  </a:cubicBezTo>
                  <a:cubicBezTo>
                    <a:pt x="160" y="0"/>
                    <a:pt x="137"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6" name="Google Shape;1476;p7"/>
            <p:cNvSpPr/>
            <p:nvPr/>
          </p:nvSpPr>
          <p:spPr>
            <a:xfrm>
              <a:off x="7127925" y="834325"/>
              <a:ext cx="95900" cy="114150"/>
            </a:xfrm>
            <a:custGeom>
              <a:avLst/>
              <a:gdLst/>
              <a:ahLst/>
              <a:cxnLst/>
              <a:rect l="l" t="t" r="r" b="b"/>
              <a:pathLst>
                <a:path w="3836" h="4566" extrusionOk="0">
                  <a:moveTo>
                    <a:pt x="115" y="0"/>
                  </a:moveTo>
                  <a:cubicBezTo>
                    <a:pt x="92" y="0"/>
                    <a:pt x="69" y="23"/>
                    <a:pt x="46" y="23"/>
                  </a:cubicBezTo>
                  <a:cubicBezTo>
                    <a:pt x="1" y="69"/>
                    <a:pt x="1" y="114"/>
                    <a:pt x="24" y="160"/>
                  </a:cubicBezTo>
                  <a:cubicBezTo>
                    <a:pt x="229" y="434"/>
                    <a:pt x="412" y="708"/>
                    <a:pt x="617" y="982"/>
                  </a:cubicBezTo>
                  <a:cubicBezTo>
                    <a:pt x="617" y="982"/>
                    <a:pt x="617" y="1004"/>
                    <a:pt x="617" y="1004"/>
                  </a:cubicBezTo>
                  <a:lnTo>
                    <a:pt x="640" y="1004"/>
                  </a:lnTo>
                  <a:cubicBezTo>
                    <a:pt x="663" y="1050"/>
                    <a:pt x="686" y="1073"/>
                    <a:pt x="708" y="1118"/>
                  </a:cubicBezTo>
                  <a:lnTo>
                    <a:pt x="731" y="1118"/>
                  </a:lnTo>
                  <a:cubicBezTo>
                    <a:pt x="868" y="1324"/>
                    <a:pt x="1005" y="1507"/>
                    <a:pt x="1165" y="1712"/>
                  </a:cubicBezTo>
                  <a:cubicBezTo>
                    <a:pt x="1210" y="1758"/>
                    <a:pt x="1233" y="1803"/>
                    <a:pt x="1279" y="1849"/>
                  </a:cubicBezTo>
                  <a:cubicBezTo>
                    <a:pt x="1279" y="1872"/>
                    <a:pt x="1302" y="1872"/>
                    <a:pt x="1302" y="1895"/>
                  </a:cubicBezTo>
                  <a:lnTo>
                    <a:pt x="1325" y="1895"/>
                  </a:lnTo>
                  <a:cubicBezTo>
                    <a:pt x="1370" y="1963"/>
                    <a:pt x="1416" y="2009"/>
                    <a:pt x="1462" y="2077"/>
                  </a:cubicBezTo>
                  <a:cubicBezTo>
                    <a:pt x="1462" y="2077"/>
                    <a:pt x="1462" y="2100"/>
                    <a:pt x="1484" y="2100"/>
                  </a:cubicBezTo>
                  <a:cubicBezTo>
                    <a:pt x="1644" y="2283"/>
                    <a:pt x="1804" y="2488"/>
                    <a:pt x="1964" y="2671"/>
                  </a:cubicBezTo>
                  <a:cubicBezTo>
                    <a:pt x="1987" y="2693"/>
                    <a:pt x="2009" y="2739"/>
                    <a:pt x="2032" y="2762"/>
                  </a:cubicBezTo>
                  <a:cubicBezTo>
                    <a:pt x="2032" y="2762"/>
                    <a:pt x="2055" y="2785"/>
                    <a:pt x="2055" y="2785"/>
                  </a:cubicBezTo>
                  <a:cubicBezTo>
                    <a:pt x="2169" y="2922"/>
                    <a:pt x="2306" y="3059"/>
                    <a:pt x="2420" y="3196"/>
                  </a:cubicBezTo>
                  <a:cubicBezTo>
                    <a:pt x="2443" y="3218"/>
                    <a:pt x="2443" y="3241"/>
                    <a:pt x="2466" y="3264"/>
                  </a:cubicBezTo>
                  <a:cubicBezTo>
                    <a:pt x="2489" y="3287"/>
                    <a:pt x="2534" y="3333"/>
                    <a:pt x="2557" y="3355"/>
                  </a:cubicBezTo>
                  <a:cubicBezTo>
                    <a:pt x="2557" y="3378"/>
                    <a:pt x="2580" y="3378"/>
                    <a:pt x="2580" y="3378"/>
                  </a:cubicBezTo>
                  <a:cubicBezTo>
                    <a:pt x="2580" y="3378"/>
                    <a:pt x="2580" y="3401"/>
                    <a:pt x="2580" y="3401"/>
                  </a:cubicBezTo>
                  <a:cubicBezTo>
                    <a:pt x="2694" y="3515"/>
                    <a:pt x="2808" y="3629"/>
                    <a:pt x="2922" y="3743"/>
                  </a:cubicBezTo>
                  <a:cubicBezTo>
                    <a:pt x="2922" y="3766"/>
                    <a:pt x="2945" y="3789"/>
                    <a:pt x="2968" y="3812"/>
                  </a:cubicBezTo>
                  <a:cubicBezTo>
                    <a:pt x="2991" y="3835"/>
                    <a:pt x="3014" y="3858"/>
                    <a:pt x="3037" y="3858"/>
                  </a:cubicBezTo>
                  <a:cubicBezTo>
                    <a:pt x="3037" y="3880"/>
                    <a:pt x="3037" y="3880"/>
                    <a:pt x="3037" y="3880"/>
                  </a:cubicBezTo>
                  <a:cubicBezTo>
                    <a:pt x="3059" y="3880"/>
                    <a:pt x="3059" y="3903"/>
                    <a:pt x="3059" y="3903"/>
                  </a:cubicBezTo>
                  <a:lnTo>
                    <a:pt x="3082" y="3903"/>
                  </a:lnTo>
                  <a:lnTo>
                    <a:pt x="3082" y="3926"/>
                  </a:lnTo>
                  <a:cubicBezTo>
                    <a:pt x="3173" y="4017"/>
                    <a:pt x="3288" y="4131"/>
                    <a:pt x="3379" y="4246"/>
                  </a:cubicBezTo>
                  <a:lnTo>
                    <a:pt x="3402" y="4246"/>
                  </a:lnTo>
                  <a:cubicBezTo>
                    <a:pt x="3402" y="4268"/>
                    <a:pt x="3425" y="4268"/>
                    <a:pt x="3447" y="4291"/>
                  </a:cubicBezTo>
                  <a:lnTo>
                    <a:pt x="3493" y="4360"/>
                  </a:lnTo>
                  <a:cubicBezTo>
                    <a:pt x="3516" y="4360"/>
                    <a:pt x="3516" y="4360"/>
                    <a:pt x="3516" y="4382"/>
                  </a:cubicBezTo>
                  <a:lnTo>
                    <a:pt x="3539" y="4382"/>
                  </a:lnTo>
                  <a:lnTo>
                    <a:pt x="3584" y="4428"/>
                  </a:lnTo>
                  <a:cubicBezTo>
                    <a:pt x="3584" y="4428"/>
                    <a:pt x="3584" y="4428"/>
                    <a:pt x="3584" y="4451"/>
                  </a:cubicBezTo>
                  <a:cubicBezTo>
                    <a:pt x="3584" y="4451"/>
                    <a:pt x="3607" y="4451"/>
                    <a:pt x="3607" y="4474"/>
                  </a:cubicBezTo>
                  <a:lnTo>
                    <a:pt x="3630" y="4474"/>
                  </a:lnTo>
                  <a:cubicBezTo>
                    <a:pt x="3653" y="4497"/>
                    <a:pt x="3653" y="4519"/>
                    <a:pt x="3676" y="4542"/>
                  </a:cubicBezTo>
                  <a:cubicBezTo>
                    <a:pt x="3698" y="4542"/>
                    <a:pt x="3721" y="4565"/>
                    <a:pt x="3744" y="4565"/>
                  </a:cubicBezTo>
                  <a:cubicBezTo>
                    <a:pt x="3767" y="4542"/>
                    <a:pt x="3790" y="4542"/>
                    <a:pt x="3813" y="4519"/>
                  </a:cubicBezTo>
                  <a:cubicBezTo>
                    <a:pt x="3835" y="4497"/>
                    <a:pt x="3835" y="4474"/>
                    <a:pt x="3835" y="4451"/>
                  </a:cubicBezTo>
                  <a:cubicBezTo>
                    <a:pt x="3835" y="4428"/>
                    <a:pt x="3813" y="4405"/>
                    <a:pt x="3790" y="4382"/>
                  </a:cubicBezTo>
                  <a:lnTo>
                    <a:pt x="3744" y="4337"/>
                  </a:lnTo>
                  <a:lnTo>
                    <a:pt x="3721" y="4314"/>
                  </a:lnTo>
                  <a:cubicBezTo>
                    <a:pt x="3721" y="4291"/>
                    <a:pt x="3698" y="4291"/>
                    <a:pt x="3698" y="4291"/>
                  </a:cubicBezTo>
                  <a:cubicBezTo>
                    <a:pt x="3698" y="4291"/>
                    <a:pt x="3698" y="4291"/>
                    <a:pt x="3698" y="4268"/>
                  </a:cubicBezTo>
                  <a:lnTo>
                    <a:pt x="3653" y="4246"/>
                  </a:lnTo>
                  <a:cubicBezTo>
                    <a:pt x="3630" y="4200"/>
                    <a:pt x="3584" y="4177"/>
                    <a:pt x="3562" y="4154"/>
                  </a:cubicBezTo>
                  <a:cubicBezTo>
                    <a:pt x="3562" y="4154"/>
                    <a:pt x="3562" y="4131"/>
                    <a:pt x="3562" y="4131"/>
                  </a:cubicBezTo>
                  <a:lnTo>
                    <a:pt x="3539" y="4131"/>
                  </a:lnTo>
                  <a:cubicBezTo>
                    <a:pt x="3539" y="4109"/>
                    <a:pt x="3516" y="4109"/>
                    <a:pt x="3516" y="4086"/>
                  </a:cubicBezTo>
                  <a:cubicBezTo>
                    <a:pt x="3470" y="4040"/>
                    <a:pt x="3425" y="3994"/>
                    <a:pt x="3379" y="3949"/>
                  </a:cubicBezTo>
                  <a:cubicBezTo>
                    <a:pt x="3379" y="3972"/>
                    <a:pt x="3379" y="3972"/>
                    <a:pt x="3379" y="3972"/>
                  </a:cubicBezTo>
                  <a:cubicBezTo>
                    <a:pt x="3333" y="3903"/>
                    <a:pt x="3288" y="3858"/>
                    <a:pt x="3219" y="3789"/>
                  </a:cubicBezTo>
                  <a:cubicBezTo>
                    <a:pt x="3219" y="3789"/>
                    <a:pt x="3196" y="3766"/>
                    <a:pt x="3196" y="3766"/>
                  </a:cubicBezTo>
                  <a:cubicBezTo>
                    <a:pt x="3173" y="3743"/>
                    <a:pt x="3173" y="3743"/>
                    <a:pt x="3173" y="3721"/>
                  </a:cubicBezTo>
                  <a:lnTo>
                    <a:pt x="3151" y="3721"/>
                  </a:lnTo>
                  <a:cubicBezTo>
                    <a:pt x="3151" y="3698"/>
                    <a:pt x="3128" y="3698"/>
                    <a:pt x="3128" y="3698"/>
                  </a:cubicBezTo>
                  <a:cubicBezTo>
                    <a:pt x="3128" y="3675"/>
                    <a:pt x="3105" y="3675"/>
                    <a:pt x="3105" y="3652"/>
                  </a:cubicBezTo>
                  <a:cubicBezTo>
                    <a:pt x="3082" y="3652"/>
                    <a:pt x="3082" y="3629"/>
                    <a:pt x="3059" y="3629"/>
                  </a:cubicBezTo>
                  <a:cubicBezTo>
                    <a:pt x="3059" y="3629"/>
                    <a:pt x="3059" y="3629"/>
                    <a:pt x="3059" y="3606"/>
                  </a:cubicBezTo>
                  <a:cubicBezTo>
                    <a:pt x="2945" y="3492"/>
                    <a:pt x="2831" y="3378"/>
                    <a:pt x="2717" y="3241"/>
                  </a:cubicBezTo>
                  <a:cubicBezTo>
                    <a:pt x="2694" y="3218"/>
                    <a:pt x="2648" y="3173"/>
                    <a:pt x="2626" y="3150"/>
                  </a:cubicBezTo>
                  <a:lnTo>
                    <a:pt x="2580" y="3081"/>
                  </a:lnTo>
                  <a:cubicBezTo>
                    <a:pt x="2443" y="2945"/>
                    <a:pt x="2329" y="2808"/>
                    <a:pt x="2215" y="2671"/>
                  </a:cubicBezTo>
                  <a:cubicBezTo>
                    <a:pt x="2169" y="2625"/>
                    <a:pt x="2146" y="2602"/>
                    <a:pt x="2124" y="2556"/>
                  </a:cubicBezTo>
                  <a:cubicBezTo>
                    <a:pt x="1964" y="2374"/>
                    <a:pt x="1804" y="2191"/>
                    <a:pt x="1644" y="1986"/>
                  </a:cubicBezTo>
                  <a:cubicBezTo>
                    <a:pt x="1576" y="1917"/>
                    <a:pt x="1507" y="1826"/>
                    <a:pt x="1439" y="1735"/>
                  </a:cubicBezTo>
                  <a:cubicBezTo>
                    <a:pt x="1393" y="1689"/>
                    <a:pt x="1370" y="1643"/>
                    <a:pt x="1325" y="1598"/>
                  </a:cubicBezTo>
                  <a:cubicBezTo>
                    <a:pt x="1325" y="1575"/>
                    <a:pt x="1302" y="1575"/>
                    <a:pt x="1302" y="1575"/>
                  </a:cubicBezTo>
                  <a:cubicBezTo>
                    <a:pt x="1165" y="1392"/>
                    <a:pt x="1028" y="1210"/>
                    <a:pt x="868" y="1004"/>
                  </a:cubicBezTo>
                  <a:cubicBezTo>
                    <a:pt x="868" y="1004"/>
                    <a:pt x="868" y="1004"/>
                    <a:pt x="868" y="982"/>
                  </a:cubicBezTo>
                  <a:cubicBezTo>
                    <a:pt x="845" y="959"/>
                    <a:pt x="800" y="913"/>
                    <a:pt x="777" y="890"/>
                  </a:cubicBezTo>
                  <a:cubicBezTo>
                    <a:pt x="777" y="867"/>
                    <a:pt x="777" y="867"/>
                    <a:pt x="754" y="867"/>
                  </a:cubicBezTo>
                  <a:cubicBezTo>
                    <a:pt x="571" y="593"/>
                    <a:pt x="366" y="320"/>
                    <a:pt x="183" y="46"/>
                  </a:cubicBezTo>
                  <a:cubicBezTo>
                    <a:pt x="161" y="23"/>
                    <a:pt x="138"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7" name="Google Shape;1477;p7"/>
            <p:cNvSpPr/>
            <p:nvPr/>
          </p:nvSpPr>
          <p:spPr>
            <a:xfrm>
              <a:off x="6971575" y="972975"/>
              <a:ext cx="256800" cy="257375"/>
            </a:xfrm>
            <a:custGeom>
              <a:avLst/>
              <a:gdLst/>
              <a:ahLst/>
              <a:cxnLst/>
              <a:rect l="l" t="t" r="r" b="b"/>
              <a:pathLst>
                <a:path w="10272" h="10295" extrusionOk="0">
                  <a:moveTo>
                    <a:pt x="9679" y="1"/>
                  </a:moveTo>
                  <a:cubicBezTo>
                    <a:pt x="9679" y="46"/>
                    <a:pt x="9656" y="69"/>
                    <a:pt x="9633" y="115"/>
                  </a:cubicBezTo>
                  <a:cubicBezTo>
                    <a:pt x="9633" y="138"/>
                    <a:pt x="9610" y="160"/>
                    <a:pt x="9587" y="183"/>
                  </a:cubicBezTo>
                  <a:cubicBezTo>
                    <a:pt x="9633" y="206"/>
                    <a:pt x="9656" y="206"/>
                    <a:pt x="9679" y="229"/>
                  </a:cubicBezTo>
                  <a:cubicBezTo>
                    <a:pt x="9679" y="252"/>
                    <a:pt x="9679" y="252"/>
                    <a:pt x="9701" y="252"/>
                  </a:cubicBezTo>
                  <a:lnTo>
                    <a:pt x="9679" y="252"/>
                  </a:lnTo>
                  <a:cubicBezTo>
                    <a:pt x="9747" y="297"/>
                    <a:pt x="9816" y="366"/>
                    <a:pt x="9861" y="411"/>
                  </a:cubicBezTo>
                  <a:cubicBezTo>
                    <a:pt x="9907" y="480"/>
                    <a:pt x="9930" y="548"/>
                    <a:pt x="9975" y="617"/>
                  </a:cubicBezTo>
                  <a:cubicBezTo>
                    <a:pt x="9998" y="731"/>
                    <a:pt x="10021" y="822"/>
                    <a:pt x="10044" y="936"/>
                  </a:cubicBezTo>
                  <a:cubicBezTo>
                    <a:pt x="10044" y="1096"/>
                    <a:pt x="10044" y="1256"/>
                    <a:pt x="10021" y="1416"/>
                  </a:cubicBezTo>
                  <a:lnTo>
                    <a:pt x="10021" y="1439"/>
                  </a:lnTo>
                  <a:cubicBezTo>
                    <a:pt x="9952" y="1781"/>
                    <a:pt x="9838" y="2101"/>
                    <a:pt x="9701" y="2397"/>
                  </a:cubicBezTo>
                  <a:cubicBezTo>
                    <a:pt x="9587" y="2717"/>
                    <a:pt x="9427" y="3014"/>
                    <a:pt x="9245" y="3287"/>
                  </a:cubicBezTo>
                  <a:cubicBezTo>
                    <a:pt x="8971" y="3767"/>
                    <a:pt x="8651" y="4223"/>
                    <a:pt x="8309" y="4634"/>
                  </a:cubicBezTo>
                  <a:cubicBezTo>
                    <a:pt x="7989" y="5045"/>
                    <a:pt x="7647" y="5410"/>
                    <a:pt x="7282" y="5798"/>
                  </a:cubicBezTo>
                  <a:cubicBezTo>
                    <a:pt x="7099" y="5981"/>
                    <a:pt x="6917" y="6163"/>
                    <a:pt x="6711" y="6346"/>
                  </a:cubicBezTo>
                  <a:cubicBezTo>
                    <a:pt x="6529" y="6506"/>
                    <a:pt x="6346" y="6666"/>
                    <a:pt x="6163" y="6848"/>
                  </a:cubicBezTo>
                  <a:cubicBezTo>
                    <a:pt x="5456" y="7487"/>
                    <a:pt x="4748" y="8126"/>
                    <a:pt x="3972" y="8674"/>
                  </a:cubicBezTo>
                  <a:cubicBezTo>
                    <a:pt x="3949" y="8697"/>
                    <a:pt x="3949" y="8697"/>
                    <a:pt x="3949" y="8697"/>
                  </a:cubicBezTo>
                  <a:cubicBezTo>
                    <a:pt x="3310" y="9154"/>
                    <a:pt x="2626" y="9587"/>
                    <a:pt x="1895" y="9861"/>
                  </a:cubicBezTo>
                  <a:lnTo>
                    <a:pt x="1918" y="9861"/>
                  </a:lnTo>
                  <a:cubicBezTo>
                    <a:pt x="1758" y="9907"/>
                    <a:pt x="1621" y="9952"/>
                    <a:pt x="1461" y="9998"/>
                  </a:cubicBezTo>
                  <a:cubicBezTo>
                    <a:pt x="1302" y="10044"/>
                    <a:pt x="1165" y="10089"/>
                    <a:pt x="1005" y="10089"/>
                  </a:cubicBezTo>
                  <a:cubicBezTo>
                    <a:pt x="959" y="10101"/>
                    <a:pt x="914" y="10106"/>
                    <a:pt x="868" y="10106"/>
                  </a:cubicBezTo>
                  <a:cubicBezTo>
                    <a:pt x="822" y="10106"/>
                    <a:pt x="777" y="10101"/>
                    <a:pt x="731" y="10089"/>
                  </a:cubicBezTo>
                  <a:cubicBezTo>
                    <a:pt x="663" y="10089"/>
                    <a:pt x="617" y="10067"/>
                    <a:pt x="548" y="10044"/>
                  </a:cubicBezTo>
                  <a:cubicBezTo>
                    <a:pt x="503" y="10021"/>
                    <a:pt x="480" y="9998"/>
                    <a:pt x="434" y="9975"/>
                  </a:cubicBezTo>
                  <a:cubicBezTo>
                    <a:pt x="389" y="9930"/>
                    <a:pt x="366" y="9907"/>
                    <a:pt x="320" y="9861"/>
                  </a:cubicBezTo>
                  <a:cubicBezTo>
                    <a:pt x="297" y="9815"/>
                    <a:pt x="275" y="9770"/>
                    <a:pt x="252" y="9724"/>
                  </a:cubicBezTo>
                  <a:cubicBezTo>
                    <a:pt x="229" y="9656"/>
                    <a:pt x="229" y="9587"/>
                    <a:pt x="206" y="9519"/>
                  </a:cubicBezTo>
                  <a:cubicBezTo>
                    <a:pt x="206" y="9427"/>
                    <a:pt x="206" y="9336"/>
                    <a:pt x="229" y="9222"/>
                  </a:cubicBezTo>
                  <a:cubicBezTo>
                    <a:pt x="252" y="9108"/>
                    <a:pt x="275" y="8971"/>
                    <a:pt x="320" y="8857"/>
                  </a:cubicBezTo>
                  <a:cubicBezTo>
                    <a:pt x="366" y="8765"/>
                    <a:pt x="411" y="8697"/>
                    <a:pt x="457" y="8606"/>
                  </a:cubicBezTo>
                  <a:cubicBezTo>
                    <a:pt x="480" y="8583"/>
                    <a:pt x="480" y="8514"/>
                    <a:pt x="434" y="8492"/>
                  </a:cubicBezTo>
                  <a:cubicBezTo>
                    <a:pt x="434" y="8492"/>
                    <a:pt x="434" y="8492"/>
                    <a:pt x="411" y="8514"/>
                  </a:cubicBezTo>
                  <a:lnTo>
                    <a:pt x="389" y="8514"/>
                  </a:lnTo>
                  <a:cubicBezTo>
                    <a:pt x="343" y="8560"/>
                    <a:pt x="275" y="8606"/>
                    <a:pt x="229" y="8629"/>
                  </a:cubicBezTo>
                  <a:cubicBezTo>
                    <a:pt x="160" y="8765"/>
                    <a:pt x="92" y="8902"/>
                    <a:pt x="69" y="9039"/>
                  </a:cubicBezTo>
                  <a:cubicBezTo>
                    <a:pt x="46" y="9131"/>
                    <a:pt x="23" y="9222"/>
                    <a:pt x="23" y="9313"/>
                  </a:cubicBezTo>
                  <a:cubicBezTo>
                    <a:pt x="1" y="9382"/>
                    <a:pt x="1" y="9473"/>
                    <a:pt x="23" y="9564"/>
                  </a:cubicBezTo>
                  <a:cubicBezTo>
                    <a:pt x="23" y="9633"/>
                    <a:pt x="46" y="9724"/>
                    <a:pt x="69" y="9793"/>
                  </a:cubicBezTo>
                  <a:cubicBezTo>
                    <a:pt x="92" y="9815"/>
                    <a:pt x="92" y="9861"/>
                    <a:pt x="115" y="9884"/>
                  </a:cubicBezTo>
                  <a:cubicBezTo>
                    <a:pt x="138" y="9930"/>
                    <a:pt x="160" y="9952"/>
                    <a:pt x="183" y="9998"/>
                  </a:cubicBezTo>
                  <a:cubicBezTo>
                    <a:pt x="275" y="10112"/>
                    <a:pt x="434" y="10203"/>
                    <a:pt x="571" y="10249"/>
                  </a:cubicBezTo>
                  <a:cubicBezTo>
                    <a:pt x="663" y="10272"/>
                    <a:pt x="754" y="10295"/>
                    <a:pt x="822" y="10295"/>
                  </a:cubicBezTo>
                  <a:cubicBezTo>
                    <a:pt x="936" y="10295"/>
                    <a:pt x="1051" y="10295"/>
                    <a:pt x="1165" y="10272"/>
                  </a:cubicBezTo>
                  <a:cubicBezTo>
                    <a:pt x="1279" y="10249"/>
                    <a:pt x="1393" y="10226"/>
                    <a:pt x="1507" y="10181"/>
                  </a:cubicBezTo>
                  <a:cubicBezTo>
                    <a:pt x="1621" y="10158"/>
                    <a:pt x="1758" y="10112"/>
                    <a:pt x="1872" y="10067"/>
                  </a:cubicBezTo>
                  <a:cubicBezTo>
                    <a:pt x="2374" y="9884"/>
                    <a:pt x="2831" y="9656"/>
                    <a:pt x="3287" y="9382"/>
                  </a:cubicBezTo>
                  <a:cubicBezTo>
                    <a:pt x="3744" y="9085"/>
                    <a:pt x="4178" y="8765"/>
                    <a:pt x="4611" y="8423"/>
                  </a:cubicBezTo>
                  <a:cubicBezTo>
                    <a:pt x="5022" y="8104"/>
                    <a:pt x="5433" y="7761"/>
                    <a:pt x="5844" y="7396"/>
                  </a:cubicBezTo>
                  <a:cubicBezTo>
                    <a:pt x="6027" y="7236"/>
                    <a:pt x="6209" y="7076"/>
                    <a:pt x="6392" y="6894"/>
                  </a:cubicBezTo>
                  <a:cubicBezTo>
                    <a:pt x="6597" y="6711"/>
                    <a:pt x="6803" y="6529"/>
                    <a:pt x="7008" y="6346"/>
                  </a:cubicBezTo>
                  <a:cubicBezTo>
                    <a:pt x="7419" y="5935"/>
                    <a:pt x="7807" y="5524"/>
                    <a:pt x="8195" y="5091"/>
                  </a:cubicBezTo>
                  <a:cubicBezTo>
                    <a:pt x="8560" y="4657"/>
                    <a:pt x="8902" y="4200"/>
                    <a:pt x="9222" y="3721"/>
                  </a:cubicBezTo>
                  <a:cubicBezTo>
                    <a:pt x="9427" y="3379"/>
                    <a:pt x="9633" y="3036"/>
                    <a:pt x="9793" y="2694"/>
                  </a:cubicBezTo>
                  <a:cubicBezTo>
                    <a:pt x="9952" y="2352"/>
                    <a:pt x="10089" y="1986"/>
                    <a:pt x="10181" y="1598"/>
                  </a:cubicBezTo>
                  <a:cubicBezTo>
                    <a:pt x="10249" y="1279"/>
                    <a:pt x="10272" y="891"/>
                    <a:pt x="10158" y="571"/>
                  </a:cubicBezTo>
                  <a:cubicBezTo>
                    <a:pt x="10112" y="434"/>
                    <a:pt x="10021" y="320"/>
                    <a:pt x="9930" y="206"/>
                  </a:cubicBezTo>
                  <a:cubicBezTo>
                    <a:pt x="9861" y="138"/>
                    <a:pt x="9770" y="69"/>
                    <a:pt x="9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8" name="Google Shape;1478;p7"/>
            <p:cNvSpPr/>
            <p:nvPr/>
          </p:nvSpPr>
          <p:spPr>
            <a:xfrm>
              <a:off x="7222075" y="1008350"/>
              <a:ext cx="25" cy="25"/>
            </a:xfrm>
            <a:custGeom>
              <a:avLst/>
              <a:gdLst/>
              <a:ahLst/>
              <a:cxnLst/>
              <a:rect l="l" t="t" r="r" b="b"/>
              <a:pathLst>
                <a:path w="1" h="1" extrusionOk="0">
                  <a:moveTo>
                    <a:pt x="1" y="1"/>
                  </a:move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9" name="Google Shape;1479;p7"/>
            <p:cNvSpPr/>
            <p:nvPr/>
          </p:nvSpPr>
          <p:spPr>
            <a:xfrm>
              <a:off x="6979575" y="12195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0" name="Google Shape;1480;p7"/>
            <p:cNvSpPr/>
            <p:nvPr/>
          </p:nvSpPr>
          <p:spPr>
            <a:xfrm>
              <a:off x="7213525" y="978675"/>
              <a:ext cx="25" cy="25"/>
            </a:xfrm>
            <a:custGeom>
              <a:avLst/>
              <a:gdLst/>
              <a:ahLst/>
              <a:cxnLst/>
              <a:rect l="l" t="t" r="r" b="b"/>
              <a:pathLst>
                <a:path w="1" h="1" extrusionOk="0">
                  <a:moveTo>
                    <a:pt x="1" y="1"/>
                  </a:moveTo>
                  <a:lnTo>
                    <a:pt x="1" y="1"/>
                  </a:ln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1" name="Google Shape;1481;p7"/>
            <p:cNvSpPr/>
            <p:nvPr/>
          </p:nvSpPr>
          <p:spPr>
            <a:xfrm>
              <a:off x="7213525" y="97867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2" name="Google Shape;1482;p7"/>
            <p:cNvSpPr/>
            <p:nvPr/>
          </p:nvSpPr>
          <p:spPr>
            <a:xfrm>
              <a:off x="7222075" y="1008350"/>
              <a:ext cx="25" cy="600"/>
            </a:xfrm>
            <a:custGeom>
              <a:avLst/>
              <a:gdLst/>
              <a:ahLst/>
              <a:cxnLst/>
              <a:rect l="l" t="t" r="r" b="b"/>
              <a:pathLst>
                <a:path w="1" h="24" extrusionOk="0">
                  <a:moveTo>
                    <a:pt x="1" y="24"/>
                  </a:moveTo>
                  <a:cubicBezTo>
                    <a:pt x="1" y="24"/>
                    <a:pt x="1" y="24"/>
                    <a:pt x="1" y="24"/>
                  </a:cubicBezTo>
                  <a:lnTo>
                    <a:pt x="1" y="1"/>
                  </a:lnTo>
                  <a:cubicBezTo>
                    <a:pt x="1" y="24"/>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3" name="Google Shape;1483;p7"/>
            <p:cNvSpPr/>
            <p:nvPr/>
          </p:nvSpPr>
          <p:spPr>
            <a:xfrm>
              <a:off x="7222075" y="100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4" name="Google Shape;1484;p7"/>
            <p:cNvSpPr/>
            <p:nvPr/>
          </p:nvSpPr>
          <p:spPr>
            <a:xfrm>
              <a:off x="7019500" y="1219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5" name="Google Shape;1485;p7"/>
            <p:cNvSpPr/>
            <p:nvPr/>
          </p:nvSpPr>
          <p:spPr>
            <a:xfrm>
              <a:off x="7018375" y="1049450"/>
              <a:ext cx="132400" cy="121550"/>
            </a:xfrm>
            <a:custGeom>
              <a:avLst/>
              <a:gdLst/>
              <a:ahLst/>
              <a:cxnLst/>
              <a:rect l="l" t="t" r="r" b="b"/>
              <a:pathLst>
                <a:path w="5296" h="4862" extrusionOk="0">
                  <a:moveTo>
                    <a:pt x="5296" y="0"/>
                  </a:moveTo>
                  <a:lnTo>
                    <a:pt x="5296" y="0"/>
                  </a:lnTo>
                  <a:cubicBezTo>
                    <a:pt x="5182" y="114"/>
                    <a:pt x="5068" y="206"/>
                    <a:pt x="4953" y="297"/>
                  </a:cubicBezTo>
                  <a:cubicBezTo>
                    <a:pt x="4839" y="571"/>
                    <a:pt x="4679" y="822"/>
                    <a:pt x="4520" y="1073"/>
                  </a:cubicBezTo>
                  <a:cubicBezTo>
                    <a:pt x="3926" y="2054"/>
                    <a:pt x="3150" y="2899"/>
                    <a:pt x="2306" y="3675"/>
                  </a:cubicBezTo>
                  <a:cubicBezTo>
                    <a:pt x="2123" y="3835"/>
                    <a:pt x="1963" y="3995"/>
                    <a:pt x="1781" y="4154"/>
                  </a:cubicBezTo>
                  <a:cubicBezTo>
                    <a:pt x="1598" y="4314"/>
                    <a:pt x="1438" y="4451"/>
                    <a:pt x="1233" y="4542"/>
                  </a:cubicBezTo>
                  <a:cubicBezTo>
                    <a:pt x="1164" y="4588"/>
                    <a:pt x="1073" y="4634"/>
                    <a:pt x="982" y="4657"/>
                  </a:cubicBezTo>
                  <a:lnTo>
                    <a:pt x="822" y="4657"/>
                  </a:lnTo>
                  <a:cubicBezTo>
                    <a:pt x="754" y="4657"/>
                    <a:pt x="708" y="4657"/>
                    <a:pt x="662" y="4634"/>
                  </a:cubicBezTo>
                  <a:cubicBezTo>
                    <a:pt x="594" y="4611"/>
                    <a:pt x="548" y="4588"/>
                    <a:pt x="502" y="4565"/>
                  </a:cubicBezTo>
                  <a:cubicBezTo>
                    <a:pt x="411" y="4520"/>
                    <a:pt x="343" y="4451"/>
                    <a:pt x="297" y="4383"/>
                  </a:cubicBezTo>
                  <a:cubicBezTo>
                    <a:pt x="251" y="4337"/>
                    <a:pt x="206" y="4291"/>
                    <a:pt x="160" y="4223"/>
                  </a:cubicBezTo>
                  <a:cubicBezTo>
                    <a:pt x="114" y="4268"/>
                    <a:pt x="69" y="4314"/>
                    <a:pt x="0" y="4337"/>
                  </a:cubicBezTo>
                  <a:cubicBezTo>
                    <a:pt x="137" y="4520"/>
                    <a:pt x="297" y="4702"/>
                    <a:pt x="502" y="4793"/>
                  </a:cubicBezTo>
                  <a:cubicBezTo>
                    <a:pt x="594" y="4839"/>
                    <a:pt x="685" y="4839"/>
                    <a:pt x="776" y="4862"/>
                  </a:cubicBezTo>
                  <a:cubicBezTo>
                    <a:pt x="868" y="4862"/>
                    <a:pt x="959" y="4839"/>
                    <a:pt x="1073" y="4816"/>
                  </a:cubicBezTo>
                  <a:cubicBezTo>
                    <a:pt x="1164" y="4793"/>
                    <a:pt x="1256" y="4771"/>
                    <a:pt x="1324" y="4725"/>
                  </a:cubicBezTo>
                  <a:cubicBezTo>
                    <a:pt x="1438" y="4657"/>
                    <a:pt x="1530" y="4611"/>
                    <a:pt x="1621" y="4542"/>
                  </a:cubicBezTo>
                  <a:cubicBezTo>
                    <a:pt x="1826" y="4383"/>
                    <a:pt x="1986" y="4223"/>
                    <a:pt x="2169" y="4063"/>
                  </a:cubicBezTo>
                  <a:cubicBezTo>
                    <a:pt x="2374" y="3880"/>
                    <a:pt x="2580" y="3698"/>
                    <a:pt x="2762" y="3515"/>
                  </a:cubicBezTo>
                  <a:cubicBezTo>
                    <a:pt x="2968" y="3310"/>
                    <a:pt x="3150" y="3127"/>
                    <a:pt x="3333" y="2922"/>
                  </a:cubicBezTo>
                  <a:cubicBezTo>
                    <a:pt x="3721" y="2534"/>
                    <a:pt x="4063" y="2100"/>
                    <a:pt x="4383" y="1666"/>
                  </a:cubicBezTo>
                  <a:cubicBezTo>
                    <a:pt x="4748" y="1141"/>
                    <a:pt x="5068" y="594"/>
                    <a:pt x="5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6" name="Google Shape;1486;p7"/>
            <p:cNvSpPr/>
            <p:nvPr/>
          </p:nvSpPr>
          <p:spPr>
            <a:xfrm>
              <a:off x="7131350" y="10762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7" name="Google Shape;1487;p7"/>
            <p:cNvSpPr/>
            <p:nvPr/>
          </p:nvSpPr>
          <p:spPr>
            <a:xfrm>
              <a:off x="7076000" y="1140750"/>
              <a:ext cx="600" cy="600"/>
            </a:xfrm>
            <a:custGeom>
              <a:avLst/>
              <a:gdLst/>
              <a:ahLst/>
              <a:cxnLst/>
              <a:rect l="l" t="t" r="r" b="b"/>
              <a:pathLst>
                <a:path w="24" h="24" extrusionOk="0">
                  <a:moveTo>
                    <a:pt x="1" y="23"/>
                  </a:moveTo>
                  <a:cubicBezTo>
                    <a:pt x="1" y="23"/>
                    <a:pt x="23" y="23"/>
                    <a:pt x="23" y="0"/>
                  </a:cubicBezTo>
                  <a:cubicBezTo>
                    <a:pt x="23" y="23"/>
                    <a:pt x="1" y="23"/>
                    <a:pt x="1" y="23"/>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8" name="Google Shape;1488;p7"/>
            <p:cNvSpPr/>
            <p:nvPr/>
          </p:nvSpPr>
          <p:spPr>
            <a:xfrm>
              <a:off x="7076000" y="11413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9" name="Google Shape;1489;p7"/>
            <p:cNvSpPr/>
            <p:nvPr/>
          </p:nvSpPr>
          <p:spPr>
            <a:xfrm>
              <a:off x="7171300" y="814350"/>
              <a:ext cx="93025" cy="91550"/>
            </a:xfrm>
            <a:custGeom>
              <a:avLst/>
              <a:gdLst/>
              <a:ahLst/>
              <a:cxnLst/>
              <a:rect l="l" t="t" r="r" b="b"/>
              <a:pathLst>
                <a:path w="3721" h="3662" extrusionOk="0">
                  <a:moveTo>
                    <a:pt x="3356" y="1004"/>
                  </a:moveTo>
                  <a:cubicBezTo>
                    <a:pt x="3356" y="1023"/>
                    <a:pt x="3356" y="1027"/>
                    <a:pt x="3369" y="1027"/>
                  </a:cubicBezTo>
                  <a:lnTo>
                    <a:pt x="3369" y="1027"/>
                  </a:lnTo>
                  <a:cubicBezTo>
                    <a:pt x="3365" y="1020"/>
                    <a:pt x="3360" y="1012"/>
                    <a:pt x="3356" y="1004"/>
                  </a:cubicBezTo>
                  <a:close/>
                  <a:moveTo>
                    <a:pt x="2009" y="0"/>
                  </a:moveTo>
                  <a:cubicBezTo>
                    <a:pt x="1849" y="0"/>
                    <a:pt x="1667" y="46"/>
                    <a:pt x="1484" y="91"/>
                  </a:cubicBezTo>
                  <a:cubicBezTo>
                    <a:pt x="1210" y="160"/>
                    <a:pt x="936" y="320"/>
                    <a:pt x="708" y="479"/>
                  </a:cubicBezTo>
                  <a:cubicBezTo>
                    <a:pt x="457" y="639"/>
                    <a:pt x="229" y="845"/>
                    <a:pt x="23" y="1050"/>
                  </a:cubicBezTo>
                  <a:cubicBezTo>
                    <a:pt x="23" y="1073"/>
                    <a:pt x="0" y="1096"/>
                    <a:pt x="23" y="1119"/>
                  </a:cubicBezTo>
                  <a:cubicBezTo>
                    <a:pt x="23" y="1141"/>
                    <a:pt x="23" y="1164"/>
                    <a:pt x="46" y="1187"/>
                  </a:cubicBezTo>
                  <a:cubicBezTo>
                    <a:pt x="69" y="1210"/>
                    <a:pt x="92" y="1210"/>
                    <a:pt x="115" y="1210"/>
                  </a:cubicBezTo>
                  <a:cubicBezTo>
                    <a:pt x="137" y="1210"/>
                    <a:pt x="160" y="1187"/>
                    <a:pt x="183" y="1164"/>
                  </a:cubicBezTo>
                  <a:cubicBezTo>
                    <a:pt x="229" y="1141"/>
                    <a:pt x="252" y="1096"/>
                    <a:pt x="297" y="1073"/>
                  </a:cubicBezTo>
                  <a:cubicBezTo>
                    <a:pt x="525" y="845"/>
                    <a:pt x="799" y="639"/>
                    <a:pt x="1096" y="457"/>
                  </a:cubicBezTo>
                  <a:cubicBezTo>
                    <a:pt x="1256" y="365"/>
                    <a:pt x="1438" y="297"/>
                    <a:pt x="1621" y="251"/>
                  </a:cubicBezTo>
                  <a:cubicBezTo>
                    <a:pt x="1781" y="228"/>
                    <a:pt x="1918" y="206"/>
                    <a:pt x="2055" y="206"/>
                  </a:cubicBezTo>
                  <a:cubicBezTo>
                    <a:pt x="2169" y="206"/>
                    <a:pt x="2283" y="228"/>
                    <a:pt x="2397" y="251"/>
                  </a:cubicBezTo>
                  <a:cubicBezTo>
                    <a:pt x="2534" y="297"/>
                    <a:pt x="2671" y="365"/>
                    <a:pt x="2785" y="434"/>
                  </a:cubicBezTo>
                  <a:cubicBezTo>
                    <a:pt x="2922" y="502"/>
                    <a:pt x="3036" y="594"/>
                    <a:pt x="3128" y="708"/>
                  </a:cubicBezTo>
                  <a:lnTo>
                    <a:pt x="3128" y="685"/>
                  </a:lnTo>
                  <a:cubicBezTo>
                    <a:pt x="3219" y="799"/>
                    <a:pt x="3310" y="913"/>
                    <a:pt x="3379" y="1027"/>
                  </a:cubicBezTo>
                  <a:cubicBezTo>
                    <a:pt x="3375" y="1027"/>
                    <a:pt x="3372" y="1027"/>
                    <a:pt x="3369" y="1027"/>
                  </a:cubicBezTo>
                  <a:lnTo>
                    <a:pt x="3369" y="1027"/>
                  </a:lnTo>
                  <a:cubicBezTo>
                    <a:pt x="3427" y="1134"/>
                    <a:pt x="3450" y="1240"/>
                    <a:pt x="3493" y="1347"/>
                  </a:cubicBezTo>
                  <a:cubicBezTo>
                    <a:pt x="3516" y="1438"/>
                    <a:pt x="3516" y="1529"/>
                    <a:pt x="3516" y="1644"/>
                  </a:cubicBezTo>
                  <a:cubicBezTo>
                    <a:pt x="3516" y="1735"/>
                    <a:pt x="3493" y="1826"/>
                    <a:pt x="3470" y="1940"/>
                  </a:cubicBezTo>
                  <a:cubicBezTo>
                    <a:pt x="3424" y="2054"/>
                    <a:pt x="3379" y="2169"/>
                    <a:pt x="3310" y="2283"/>
                  </a:cubicBezTo>
                  <a:cubicBezTo>
                    <a:pt x="3196" y="2488"/>
                    <a:pt x="3013" y="2671"/>
                    <a:pt x="2854" y="2853"/>
                  </a:cubicBezTo>
                  <a:lnTo>
                    <a:pt x="2831" y="2853"/>
                  </a:lnTo>
                  <a:cubicBezTo>
                    <a:pt x="2603" y="3082"/>
                    <a:pt x="2351" y="3287"/>
                    <a:pt x="2100" y="3492"/>
                  </a:cubicBezTo>
                  <a:cubicBezTo>
                    <a:pt x="2055" y="3515"/>
                    <a:pt x="2055" y="3584"/>
                    <a:pt x="2078" y="3629"/>
                  </a:cubicBezTo>
                  <a:cubicBezTo>
                    <a:pt x="2094" y="3646"/>
                    <a:pt x="2133" y="3662"/>
                    <a:pt x="2170" y="3662"/>
                  </a:cubicBezTo>
                  <a:cubicBezTo>
                    <a:pt x="2186" y="3662"/>
                    <a:pt x="2201" y="3659"/>
                    <a:pt x="2215" y="3652"/>
                  </a:cubicBezTo>
                  <a:cubicBezTo>
                    <a:pt x="2603" y="3333"/>
                    <a:pt x="2991" y="3013"/>
                    <a:pt x="3310" y="2625"/>
                  </a:cubicBezTo>
                  <a:cubicBezTo>
                    <a:pt x="3470" y="2442"/>
                    <a:pt x="3584" y="2214"/>
                    <a:pt x="3653" y="1986"/>
                  </a:cubicBezTo>
                  <a:cubicBezTo>
                    <a:pt x="3721" y="1781"/>
                    <a:pt x="3721" y="1552"/>
                    <a:pt x="3675" y="1324"/>
                  </a:cubicBezTo>
                  <a:cubicBezTo>
                    <a:pt x="3584" y="890"/>
                    <a:pt x="3287" y="525"/>
                    <a:pt x="2922" y="274"/>
                  </a:cubicBezTo>
                  <a:cubicBezTo>
                    <a:pt x="2717" y="160"/>
                    <a:pt x="2488" y="69"/>
                    <a:pt x="2237" y="23"/>
                  </a:cubicBezTo>
                  <a:cubicBezTo>
                    <a:pt x="2169" y="23"/>
                    <a:pt x="2100" y="0"/>
                    <a:pt x="2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0" name="Google Shape;1490;p7"/>
            <p:cNvSpPr/>
            <p:nvPr/>
          </p:nvSpPr>
          <p:spPr>
            <a:xfrm>
              <a:off x="6585825" y="1334750"/>
              <a:ext cx="43400" cy="42125"/>
            </a:xfrm>
            <a:custGeom>
              <a:avLst/>
              <a:gdLst/>
              <a:ahLst/>
              <a:cxnLst/>
              <a:rect l="l" t="t" r="r" b="b"/>
              <a:pathLst>
                <a:path w="1736" h="1685" extrusionOk="0">
                  <a:moveTo>
                    <a:pt x="731" y="1"/>
                  </a:moveTo>
                  <a:cubicBezTo>
                    <a:pt x="708" y="1"/>
                    <a:pt x="685" y="24"/>
                    <a:pt x="685" y="46"/>
                  </a:cubicBezTo>
                  <a:cubicBezTo>
                    <a:pt x="480" y="252"/>
                    <a:pt x="297" y="480"/>
                    <a:pt x="160" y="731"/>
                  </a:cubicBezTo>
                  <a:cubicBezTo>
                    <a:pt x="92" y="868"/>
                    <a:pt x="24" y="1005"/>
                    <a:pt x="1" y="1165"/>
                  </a:cubicBezTo>
                  <a:cubicBezTo>
                    <a:pt x="1" y="1302"/>
                    <a:pt x="24" y="1416"/>
                    <a:pt x="115" y="1530"/>
                  </a:cubicBezTo>
                  <a:cubicBezTo>
                    <a:pt x="218" y="1644"/>
                    <a:pt x="355" y="1684"/>
                    <a:pt x="497" y="1684"/>
                  </a:cubicBezTo>
                  <a:cubicBezTo>
                    <a:pt x="640" y="1684"/>
                    <a:pt x="788" y="1644"/>
                    <a:pt x="914" y="1599"/>
                  </a:cubicBezTo>
                  <a:cubicBezTo>
                    <a:pt x="1074" y="1530"/>
                    <a:pt x="1210" y="1462"/>
                    <a:pt x="1347" y="1370"/>
                  </a:cubicBezTo>
                  <a:cubicBezTo>
                    <a:pt x="1462" y="1325"/>
                    <a:pt x="1553" y="1256"/>
                    <a:pt x="1667" y="1188"/>
                  </a:cubicBezTo>
                  <a:cubicBezTo>
                    <a:pt x="1713" y="1165"/>
                    <a:pt x="1735" y="1142"/>
                    <a:pt x="1735" y="1096"/>
                  </a:cubicBezTo>
                  <a:cubicBezTo>
                    <a:pt x="1713" y="1028"/>
                    <a:pt x="1667" y="1005"/>
                    <a:pt x="1621" y="1005"/>
                  </a:cubicBezTo>
                  <a:cubicBezTo>
                    <a:pt x="1576" y="1005"/>
                    <a:pt x="1553" y="1028"/>
                    <a:pt x="1530" y="1051"/>
                  </a:cubicBezTo>
                  <a:cubicBezTo>
                    <a:pt x="1484" y="1074"/>
                    <a:pt x="1462" y="1096"/>
                    <a:pt x="1416" y="1119"/>
                  </a:cubicBezTo>
                  <a:cubicBezTo>
                    <a:pt x="1325" y="1165"/>
                    <a:pt x="1256" y="1211"/>
                    <a:pt x="1165" y="1256"/>
                  </a:cubicBezTo>
                  <a:cubicBezTo>
                    <a:pt x="1005" y="1347"/>
                    <a:pt x="845" y="1416"/>
                    <a:pt x="663" y="1462"/>
                  </a:cubicBezTo>
                  <a:cubicBezTo>
                    <a:pt x="617" y="1484"/>
                    <a:pt x="549" y="1484"/>
                    <a:pt x="480" y="1484"/>
                  </a:cubicBezTo>
                  <a:cubicBezTo>
                    <a:pt x="457" y="1484"/>
                    <a:pt x="412" y="1484"/>
                    <a:pt x="366" y="1462"/>
                  </a:cubicBezTo>
                  <a:cubicBezTo>
                    <a:pt x="343" y="1462"/>
                    <a:pt x="343" y="1462"/>
                    <a:pt x="320" y="1439"/>
                  </a:cubicBezTo>
                  <a:cubicBezTo>
                    <a:pt x="297" y="1439"/>
                    <a:pt x="275" y="1416"/>
                    <a:pt x="252" y="1416"/>
                  </a:cubicBezTo>
                  <a:cubicBezTo>
                    <a:pt x="252" y="1393"/>
                    <a:pt x="229" y="1370"/>
                    <a:pt x="229" y="1347"/>
                  </a:cubicBezTo>
                  <a:cubicBezTo>
                    <a:pt x="229" y="1347"/>
                    <a:pt x="206" y="1325"/>
                    <a:pt x="206" y="1302"/>
                  </a:cubicBezTo>
                  <a:cubicBezTo>
                    <a:pt x="206" y="1279"/>
                    <a:pt x="206" y="1256"/>
                    <a:pt x="206" y="1233"/>
                  </a:cubicBezTo>
                  <a:cubicBezTo>
                    <a:pt x="206" y="1188"/>
                    <a:pt x="206" y="1142"/>
                    <a:pt x="229" y="1096"/>
                  </a:cubicBezTo>
                  <a:cubicBezTo>
                    <a:pt x="252" y="982"/>
                    <a:pt x="320" y="868"/>
                    <a:pt x="366" y="754"/>
                  </a:cubicBezTo>
                  <a:cubicBezTo>
                    <a:pt x="503" y="549"/>
                    <a:pt x="663" y="343"/>
                    <a:pt x="822" y="161"/>
                  </a:cubicBezTo>
                  <a:cubicBezTo>
                    <a:pt x="868" y="115"/>
                    <a:pt x="845" y="69"/>
                    <a:pt x="822" y="24"/>
                  </a:cubicBezTo>
                  <a:cubicBezTo>
                    <a:pt x="800" y="24"/>
                    <a:pt x="777"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1" name="Google Shape;1491;p7"/>
            <p:cNvSpPr/>
            <p:nvPr/>
          </p:nvSpPr>
          <p:spPr>
            <a:xfrm>
              <a:off x="7031500" y="881675"/>
              <a:ext cx="50800" cy="49150"/>
            </a:xfrm>
            <a:custGeom>
              <a:avLst/>
              <a:gdLst/>
              <a:ahLst/>
              <a:cxnLst/>
              <a:rect l="l" t="t" r="r" b="b"/>
              <a:pathLst>
                <a:path w="2032" h="1966" extrusionOk="0">
                  <a:moveTo>
                    <a:pt x="1142" y="1"/>
                  </a:moveTo>
                  <a:cubicBezTo>
                    <a:pt x="1073" y="1"/>
                    <a:pt x="1027" y="1"/>
                    <a:pt x="959" y="23"/>
                  </a:cubicBezTo>
                  <a:cubicBezTo>
                    <a:pt x="845" y="23"/>
                    <a:pt x="754" y="46"/>
                    <a:pt x="662" y="92"/>
                  </a:cubicBezTo>
                  <a:cubicBezTo>
                    <a:pt x="434" y="160"/>
                    <a:pt x="229" y="297"/>
                    <a:pt x="46" y="457"/>
                  </a:cubicBezTo>
                  <a:cubicBezTo>
                    <a:pt x="23" y="480"/>
                    <a:pt x="23" y="480"/>
                    <a:pt x="23" y="526"/>
                  </a:cubicBezTo>
                  <a:cubicBezTo>
                    <a:pt x="0" y="548"/>
                    <a:pt x="23" y="571"/>
                    <a:pt x="23" y="594"/>
                  </a:cubicBezTo>
                  <a:cubicBezTo>
                    <a:pt x="50" y="621"/>
                    <a:pt x="77" y="632"/>
                    <a:pt x="103" y="632"/>
                  </a:cubicBezTo>
                  <a:cubicBezTo>
                    <a:pt x="122" y="632"/>
                    <a:pt x="141" y="626"/>
                    <a:pt x="160" y="617"/>
                  </a:cubicBezTo>
                  <a:cubicBezTo>
                    <a:pt x="274" y="526"/>
                    <a:pt x="388" y="434"/>
                    <a:pt x="502" y="366"/>
                  </a:cubicBezTo>
                  <a:cubicBezTo>
                    <a:pt x="594" y="320"/>
                    <a:pt x="662" y="297"/>
                    <a:pt x="731" y="274"/>
                  </a:cubicBezTo>
                  <a:cubicBezTo>
                    <a:pt x="776" y="252"/>
                    <a:pt x="822" y="229"/>
                    <a:pt x="868" y="229"/>
                  </a:cubicBezTo>
                  <a:cubicBezTo>
                    <a:pt x="913" y="229"/>
                    <a:pt x="936" y="206"/>
                    <a:pt x="982" y="206"/>
                  </a:cubicBezTo>
                  <a:cubicBezTo>
                    <a:pt x="1027" y="206"/>
                    <a:pt x="1096" y="183"/>
                    <a:pt x="1164" y="183"/>
                  </a:cubicBezTo>
                  <a:cubicBezTo>
                    <a:pt x="1233" y="206"/>
                    <a:pt x="1301" y="206"/>
                    <a:pt x="1370" y="229"/>
                  </a:cubicBezTo>
                  <a:cubicBezTo>
                    <a:pt x="1415" y="252"/>
                    <a:pt x="1484" y="274"/>
                    <a:pt x="1530" y="297"/>
                  </a:cubicBezTo>
                  <a:cubicBezTo>
                    <a:pt x="1552" y="320"/>
                    <a:pt x="1598" y="343"/>
                    <a:pt x="1644" y="366"/>
                  </a:cubicBezTo>
                  <a:cubicBezTo>
                    <a:pt x="1667" y="411"/>
                    <a:pt x="1689" y="457"/>
                    <a:pt x="1735" y="503"/>
                  </a:cubicBezTo>
                  <a:cubicBezTo>
                    <a:pt x="1735" y="548"/>
                    <a:pt x="1758" y="594"/>
                    <a:pt x="1781" y="640"/>
                  </a:cubicBezTo>
                  <a:cubicBezTo>
                    <a:pt x="1781" y="685"/>
                    <a:pt x="1803" y="754"/>
                    <a:pt x="1803" y="822"/>
                  </a:cubicBezTo>
                  <a:cubicBezTo>
                    <a:pt x="1803" y="891"/>
                    <a:pt x="1781" y="982"/>
                    <a:pt x="1758" y="1051"/>
                  </a:cubicBezTo>
                  <a:cubicBezTo>
                    <a:pt x="1735" y="1165"/>
                    <a:pt x="1689" y="1256"/>
                    <a:pt x="1621" y="1347"/>
                  </a:cubicBezTo>
                  <a:cubicBezTo>
                    <a:pt x="1552" y="1461"/>
                    <a:pt x="1461" y="1575"/>
                    <a:pt x="1370" y="1690"/>
                  </a:cubicBezTo>
                  <a:cubicBezTo>
                    <a:pt x="1347" y="1712"/>
                    <a:pt x="1301" y="1735"/>
                    <a:pt x="1278" y="1758"/>
                  </a:cubicBezTo>
                  <a:cubicBezTo>
                    <a:pt x="1256" y="1758"/>
                    <a:pt x="1256" y="1781"/>
                    <a:pt x="1256" y="1781"/>
                  </a:cubicBezTo>
                  <a:lnTo>
                    <a:pt x="1233" y="1781"/>
                  </a:lnTo>
                  <a:cubicBezTo>
                    <a:pt x="1187" y="1827"/>
                    <a:pt x="1187" y="1872"/>
                    <a:pt x="1210" y="1918"/>
                  </a:cubicBezTo>
                  <a:cubicBezTo>
                    <a:pt x="1238" y="1946"/>
                    <a:pt x="1275" y="1966"/>
                    <a:pt x="1305" y="1966"/>
                  </a:cubicBezTo>
                  <a:cubicBezTo>
                    <a:pt x="1323" y="1966"/>
                    <a:pt x="1338" y="1958"/>
                    <a:pt x="1347" y="1941"/>
                  </a:cubicBezTo>
                  <a:lnTo>
                    <a:pt x="1370" y="1941"/>
                  </a:lnTo>
                  <a:cubicBezTo>
                    <a:pt x="1370" y="1941"/>
                    <a:pt x="1393" y="1918"/>
                    <a:pt x="1393" y="1918"/>
                  </a:cubicBezTo>
                  <a:cubicBezTo>
                    <a:pt x="1530" y="1804"/>
                    <a:pt x="1644" y="1667"/>
                    <a:pt x="1735" y="1530"/>
                  </a:cubicBezTo>
                  <a:cubicBezTo>
                    <a:pt x="1918" y="1279"/>
                    <a:pt x="2032" y="959"/>
                    <a:pt x="1986" y="640"/>
                  </a:cubicBezTo>
                  <a:cubicBezTo>
                    <a:pt x="1963" y="526"/>
                    <a:pt x="1918" y="411"/>
                    <a:pt x="1826" y="320"/>
                  </a:cubicBezTo>
                  <a:cubicBezTo>
                    <a:pt x="1803" y="274"/>
                    <a:pt x="1758" y="229"/>
                    <a:pt x="1735" y="206"/>
                  </a:cubicBezTo>
                  <a:cubicBezTo>
                    <a:pt x="1689" y="160"/>
                    <a:pt x="1644" y="137"/>
                    <a:pt x="1598" y="115"/>
                  </a:cubicBezTo>
                  <a:cubicBezTo>
                    <a:pt x="1461" y="23"/>
                    <a:pt x="130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2" name="Google Shape;1492;p7"/>
            <p:cNvSpPr/>
            <p:nvPr/>
          </p:nvSpPr>
          <p:spPr>
            <a:xfrm>
              <a:off x="7111950" y="978675"/>
              <a:ext cx="48525" cy="49150"/>
            </a:xfrm>
            <a:custGeom>
              <a:avLst/>
              <a:gdLst/>
              <a:ahLst/>
              <a:cxnLst/>
              <a:rect l="l" t="t" r="r" b="b"/>
              <a:pathLst>
                <a:path w="1941" h="1966" extrusionOk="0">
                  <a:moveTo>
                    <a:pt x="1028" y="1"/>
                  </a:moveTo>
                  <a:cubicBezTo>
                    <a:pt x="936" y="1"/>
                    <a:pt x="845" y="24"/>
                    <a:pt x="777" y="46"/>
                  </a:cubicBezTo>
                  <a:cubicBezTo>
                    <a:pt x="685" y="69"/>
                    <a:pt x="594" y="92"/>
                    <a:pt x="503" y="138"/>
                  </a:cubicBezTo>
                  <a:cubicBezTo>
                    <a:pt x="343" y="206"/>
                    <a:pt x="183" y="298"/>
                    <a:pt x="46" y="412"/>
                  </a:cubicBezTo>
                  <a:cubicBezTo>
                    <a:pt x="1" y="435"/>
                    <a:pt x="1" y="503"/>
                    <a:pt x="23" y="549"/>
                  </a:cubicBezTo>
                  <a:cubicBezTo>
                    <a:pt x="37" y="575"/>
                    <a:pt x="66" y="586"/>
                    <a:pt x="97" y="586"/>
                  </a:cubicBezTo>
                  <a:cubicBezTo>
                    <a:pt x="119" y="586"/>
                    <a:pt x="142" y="581"/>
                    <a:pt x="160" y="571"/>
                  </a:cubicBezTo>
                  <a:cubicBezTo>
                    <a:pt x="252" y="503"/>
                    <a:pt x="343" y="435"/>
                    <a:pt x="434" y="389"/>
                  </a:cubicBezTo>
                  <a:cubicBezTo>
                    <a:pt x="548" y="320"/>
                    <a:pt x="685" y="275"/>
                    <a:pt x="822" y="229"/>
                  </a:cubicBezTo>
                  <a:lnTo>
                    <a:pt x="800" y="229"/>
                  </a:lnTo>
                  <a:cubicBezTo>
                    <a:pt x="891" y="206"/>
                    <a:pt x="1005" y="206"/>
                    <a:pt x="1096" y="206"/>
                  </a:cubicBezTo>
                  <a:cubicBezTo>
                    <a:pt x="1165" y="206"/>
                    <a:pt x="1233" y="206"/>
                    <a:pt x="1302" y="229"/>
                  </a:cubicBezTo>
                  <a:cubicBezTo>
                    <a:pt x="1370" y="252"/>
                    <a:pt x="1416" y="275"/>
                    <a:pt x="1461" y="298"/>
                  </a:cubicBezTo>
                  <a:cubicBezTo>
                    <a:pt x="1507" y="320"/>
                    <a:pt x="1553" y="366"/>
                    <a:pt x="1576" y="389"/>
                  </a:cubicBezTo>
                  <a:cubicBezTo>
                    <a:pt x="1621" y="435"/>
                    <a:pt x="1644" y="457"/>
                    <a:pt x="1667" y="503"/>
                  </a:cubicBezTo>
                  <a:cubicBezTo>
                    <a:pt x="1690" y="549"/>
                    <a:pt x="1713" y="594"/>
                    <a:pt x="1713" y="640"/>
                  </a:cubicBezTo>
                  <a:cubicBezTo>
                    <a:pt x="1735" y="708"/>
                    <a:pt x="1735" y="754"/>
                    <a:pt x="1735" y="823"/>
                  </a:cubicBezTo>
                  <a:cubicBezTo>
                    <a:pt x="1735" y="914"/>
                    <a:pt x="1713" y="982"/>
                    <a:pt x="1690" y="1074"/>
                  </a:cubicBezTo>
                  <a:cubicBezTo>
                    <a:pt x="1667" y="1165"/>
                    <a:pt x="1621" y="1279"/>
                    <a:pt x="1576" y="1370"/>
                  </a:cubicBezTo>
                  <a:cubicBezTo>
                    <a:pt x="1484" y="1484"/>
                    <a:pt x="1393" y="1599"/>
                    <a:pt x="1302" y="1690"/>
                  </a:cubicBezTo>
                  <a:lnTo>
                    <a:pt x="1325" y="1690"/>
                  </a:lnTo>
                  <a:cubicBezTo>
                    <a:pt x="1302" y="1690"/>
                    <a:pt x="1302" y="1713"/>
                    <a:pt x="1279" y="1713"/>
                  </a:cubicBezTo>
                  <a:cubicBezTo>
                    <a:pt x="1256" y="1736"/>
                    <a:pt x="1233" y="1736"/>
                    <a:pt x="1233" y="1758"/>
                  </a:cubicBezTo>
                  <a:lnTo>
                    <a:pt x="1210" y="1758"/>
                  </a:lnTo>
                  <a:cubicBezTo>
                    <a:pt x="1210" y="1758"/>
                    <a:pt x="1210" y="1758"/>
                    <a:pt x="1210" y="1781"/>
                  </a:cubicBezTo>
                  <a:lnTo>
                    <a:pt x="1188" y="1781"/>
                  </a:lnTo>
                  <a:cubicBezTo>
                    <a:pt x="1142" y="1827"/>
                    <a:pt x="1142" y="1873"/>
                    <a:pt x="1165" y="1918"/>
                  </a:cubicBezTo>
                  <a:cubicBezTo>
                    <a:pt x="1193" y="1946"/>
                    <a:pt x="1221" y="1966"/>
                    <a:pt x="1249" y="1966"/>
                  </a:cubicBezTo>
                  <a:cubicBezTo>
                    <a:pt x="1267" y="1966"/>
                    <a:pt x="1284" y="1958"/>
                    <a:pt x="1302" y="1941"/>
                  </a:cubicBezTo>
                  <a:lnTo>
                    <a:pt x="1325" y="1941"/>
                  </a:lnTo>
                  <a:cubicBezTo>
                    <a:pt x="1325" y="1918"/>
                    <a:pt x="1325" y="1918"/>
                    <a:pt x="1325" y="1918"/>
                  </a:cubicBezTo>
                  <a:lnTo>
                    <a:pt x="1347" y="1918"/>
                  </a:lnTo>
                  <a:cubicBezTo>
                    <a:pt x="1347" y="1895"/>
                    <a:pt x="1370" y="1895"/>
                    <a:pt x="1393" y="1873"/>
                  </a:cubicBezTo>
                  <a:cubicBezTo>
                    <a:pt x="1393" y="1873"/>
                    <a:pt x="1393" y="1873"/>
                    <a:pt x="1416" y="1850"/>
                  </a:cubicBezTo>
                  <a:cubicBezTo>
                    <a:pt x="1530" y="1736"/>
                    <a:pt x="1644" y="1599"/>
                    <a:pt x="1735" y="1439"/>
                  </a:cubicBezTo>
                  <a:cubicBezTo>
                    <a:pt x="1781" y="1393"/>
                    <a:pt x="1804" y="1325"/>
                    <a:pt x="1827" y="1256"/>
                  </a:cubicBezTo>
                  <a:cubicBezTo>
                    <a:pt x="1872" y="1188"/>
                    <a:pt x="1895" y="1119"/>
                    <a:pt x="1918" y="1028"/>
                  </a:cubicBezTo>
                  <a:cubicBezTo>
                    <a:pt x="1941" y="845"/>
                    <a:pt x="1941" y="640"/>
                    <a:pt x="1872" y="480"/>
                  </a:cubicBezTo>
                  <a:cubicBezTo>
                    <a:pt x="1849" y="412"/>
                    <a:pt x="1804" y="343"/>
                    <a:pt x="1758" y="298"/>
                  </a:cubicBezTo>
                  <a:cubicBezTo>
                    <a:pt x="1713" y="229"/>
                    <a:pt x="1644" y="183"/>
                    <a:pt x="1553" y="138"/>
                  </a:cubicBezTo>
                  <a:cubicBezTo>
                    <a:pt x="1530" y="115"/>
                    <a:pt x="1484" y="92"/>
                    <a:pt x="1439" y="69"/>
                  </a:cubicBezTo>
                  <a:cubicBezTo>
                    <a:pt x="1416" y="46"/>
                    <a:pt x="1370" y="46"/>
                    <a:pt x="1325" y="46"/>
                  </a:cubicBezTo>
                  <a:cubicBezTo>
                    <a:pt x="1256" y="1"/>
                    <a:pt x="1165"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3" name="Google Shape;1493;p7"/>
            <p:cNvSpPr/>
            <p:nvPr/>
          </p:nvSpPr>
          <p:spPr>
            <a:xfrm>
              <a:off x="7081700" y="938175"/>
              <a:ext cx="33125" cy="31650"/>
            </a:xfrm>
            <a:custGeom>
              <a:avLst/>
              <a:gdLst/>
              <a:ahLst/>
              <a:cxnLst/>
              <a:rect l="l" t="t" r="r" b="b"/>
              <a:pathLst>
                <a:path w="1325" h="1266" extrusionOk="0">
                  <a:moveTo>
                    <a:pt x="435" y="0"/>
                  </a:moveTo>
                  <a:cubicBezTo>
                    <a:pt x="412" y="0"/>
                    <a:pt x="389" y="0"/>
                    <a:pt x="389" y="23"/>
                  </a:cubicBezTo>
                  <a:cubicBezTo>
                    <a:pt x="275" y="69"/>
                    <a:pt x="184" y="160"/>
                    <a:pt x="115" y="251"/>
                  </a:cubicBezTo>
                  <a:cubicBezTo>
                    <a:pt x="69" y="320"/>
                    <a:pt x="24" y="411"/>
                    <a:pt x="24" y="502"/>
                  </a:cubicBezTo>
                  <a:cubicBezTo>
                    <a:pt x="1" y="594"/>
                    <a:pt x="1" y="685"/>
                    <a:pt x="24" y="753"/>
                  </a:cubicBezTo>
                  <a:cubicBezTo>
                    <a:pt x="47" y="845"/>
                    <a:pt x="92" y="936"/>
                    <a:pt x="161" y="1005"/>
                  </a:cubicBezTo>
                  <a:cubicBezTo>
                    <a:pt x="275" y="1142"/>
                    <a:pt x="457" y="1233"/>
                    <a:pt x="640" y="1256"/>
                  </a:cubicBezTo>
                  <a:cubicBezTo>
                    <a:pt x="667" y="1262"/>
                    <a:pt x="695" y="1265"/>
                    <a:pt x="725" y="1265"/>
                  </a:cubicBezTo>
                  <a:cubicBezTo>
                    <a:pt x="796" y="1265"/>
                    <a:pt x="872" y="1249"/>
                    <a:pt x="937" y="1233"/>
                  </a:cubicBezTo>
                  <a:cubicBezTo>
                    <a:pt x="1051" y="1187"/>
                    <a:pt x="1165" y="1119"/>
                    <a:pt x="1279" y="1050"/>
                  </a:cubicBezTo>
                  <a:cubicBezTo>
                    <a:pt x="1302" y="1005"/>
                    <a:pt x="1325" y="959"/>
                    <a:pt x="1279" y="913"/>
                  </a:cubicBezTo>
                  <a:cubicBezTo>
                    <a:pt x="1265" y="885"/>
                    <a:pt x="1233" y="866"/>
                    <a:pt x="1206" y="866"/>
                  </a:cubicBezTo>
                  <a:cubicBezTo>
                    <a:pt x="1189" y="866"/>
                    <a:pt x="1174" y="873"/>
                    <a:pt x="1165" y="890"/>
                  </a:cubicBezTo>
                  <a:cubicBezTo>
                    <a:pt x="1119" y="936"/>
                    <a:pt x="1051" y="959"/>
                    <a:pt x="1005" y="982"/>
                  </a:cubicBezTo>
                  <a:cubicBezTo>
                    <a:pt x="960" y="1005"/>
                    <a:pt x="914" y="1027"/>
                    <a:pt x="845" y="1050"/>
                  </a:cubicBezTo>
                  <a:cubicBezTo>
                    <a:pt x="800" y="1050"/>
                    <a:pt x="754" y="1073"/>
                    <a:pt x="708" y="1073"/>
                  </a:cubicBezTo>
                  <a:cubicBezTo>
                    <a:pt x="663" y="1073"/>
                    <a:pt x="617" y="1050"/>
                    <a:pt x="572" y="1050"/>
                  </a:cubicBezTo>
                  <a:cubicBezTo>
                    <a:pt x="526" y="1027"/>
                    <a:pt x="480" y="1005"/>
                    <a:pt x="435" y="982"/>
                  </a:cubicBezTo>
                  <a:cubicBezTo>
                    <a:pt x="412" y="959"/>
                    <a:pt x="366" y="936"/>
                    <a:pt x="343" y="913"/>
                  </a:cubicBezTo>
                  <a:cubicBezTo>
                    <a:pt x="298" y="868"/>
                    <a:pt x="275" y="845"/>
                    <a:pt x="252" y="799"/>
                  </a:cubicBezTo>
                  <a:cubicBezTo>
                    <a:pt x="229" y="776"/>
                    <a:pt x="229" y="731"/>
                    <a:pt x="206" y="685"/>
                  </a:cubicBezTo>
                  <a:cubicBezTo>
                    <a:pt x="206" y="662"/>
                    <a:pt x="206" y="617"/>
                    <a:pt x="206" y="594"/>
                  </a:cubicBezTo>
                  <a:cubicBezTo>
                    <a:pt x="206" y="548"/>
                    <a:pt x="206" y="525"/>
                    <a:pt x="206" y="502"/>
                  </a:cubicBezTo>
                  <a:cubicBezTo>
                    <a:pt x="229" y="457"/>
                    <a:pt x="252" y="434"/>
                    <a:pt x="252" y="388"/>
                  </a:cubicBezTo>
                  <a:cubicBezTo>
                    <a:pt x="275" y="365"/>
                    <a:pt x="298" y="320"/>
                    <a:pt x="343" y="297"/>
                  </a:cubicBezTo>
                  <a:cubicBezTo>
                    <a:pt x="389" y="251"/>
                    <a:pt x="435" y="206"/>
                    <a:pt x="503" y="183"/>
                  </a:cubicBezTo>
                  <a:cubicBezTo>
                    <a:pt x="549" y="137"/>
                    <a:pt x="549" y="69"/>
                    <a:pt x="526" y="46"/>
                  </a:cubicBezTo>
                  <a:cubicBezTo>
                    <a:pt x="503" y="23"/>
                    <a:pt x="480" y="0"/>
                    <a:pt x="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4" name="Google Shape;1494;p7"/>
            <p:cNvSpPr/>
            <p:nvPr/>
          </p:nvSpPr>
          <p:spPr>
            <a:xfrm>
              <a:off x="6602375" y="831450"/>
              <a:ext cx="614600" cy="504700"/>
            </a:xfrm>
            <a:custGeom>
              <a:avLst/>
              <a:gdLst/>
              <a:ahLst/>
              <a:cxnLst/>
              <a:rect l="l" t="t" r="r" b="b"/>
              <a:pathLst>
                <a:path w="24584" h="20188" extrusionOk="0">
                  <a:moveTo>
                    <a:pt x="21205" y="1"/>
                  </a:moveTo>
                  <a:cubicBezTo>
                    <a:pt x="20224" y="1"/>
                    <a:pt x="19242" y="366"/>
                    <a:pt x="18375" y="823"/>
                  </a:cubicBezTo>
                  <a:cubicBezTo>
                    <a:pt x="17804" y="1119"/>
                    <a:pt x="17257" y="1462"/>
                    <a:pt x="16754" y="1827"/>
                  </a:cubicBezTo>
                  <a:cubicBezTo>
                    <a:pt x="16458" y="2032"/>
                    <a:pt x="16184" y="2215"/>
                    <a:pt x="15933" y="2420"/>
                  </a:cubicBezTo>
                  <a:cubicBezTo>
                    <a:pt x="15636" y="2649"/>
                    <a:pt x="15339" y="2877"/>
                    <a:pt x="15043" y="3105"/>
                  </a:cubicBezTo>
                  <a:cubicBezTo>
                    <a:pt x="13856" y="4018"/>
                    <a:pt x="12692" y="4977"/>
                    <a:pt x="11573" y="5981"/>
                  </a:cubicBezTo>
                  <a:cubicBezTo>
                    <a:pt x="10455" y="6963"/>
                    <a:pt x="9359" y="8013"/>
                    <a:pt x="8332" y="9085"/>
                  </a:cubicBezTo>
                  <a:cubicBezTo>
                    <a:pt x="7282" y="10158"/>
                    <a:pt x="6300" y="11277"/>
                    <a:pt x="5342" y="12418"/>
                  </a:cubicBezTo>
                  <a:cubicBezTo>
                    <a:pt x="4383" y="13582"/>
                    <a:pt x="3493" y="14769"/>
                    <a:pt x="2626" y="15979"/>
                  </a:cubicBezTo>
                  <a:cubicBezTo>
                    <a:pt x="2192" y="16595"/>
                    <a:pt x="1781" y="17188"/>
                    <a:pt x="1393" y="17827"/>
                  </a:cubicBezTo>
                  <a:cubicBezTo>
                    <a:pt x="1188" y="18124"/>
                    <a:pt x="982" y="18444"/>
                    <a:pt x="800" y="18763"/>
                  </a:cubicBezTo>
                  <a:cubicBezTo>
                    <a:pt x="594" y="19106"/>
                    <a:pt x="389" y="19425"/>
                    <a:pt x="206" y="19768"/>
                  </a:cubicBezTo>
                  <a:cubicBezTo>
                    <a:pt x="138" y="19859"/>
                    <a:pt x="92" y="19950"/>
                    <a:pt x="46" y="20041"/>
                  </a:cubicBezTo>
                  <a:cubicBezTo>
                    <a:pt x="1" y="20087"/>
                    <a:pt x="23" y="20156"/>
                    <a:pt x="69" y="20178"/>
                  </a:cubicBezTo>
                  <a:cubicBezTo>
                    <a:pt x="87" y="20185"/>
                    <a:pt x="104" y="20187"/>
                    <a:pt x="119" y="20187"/>
                  </a:cubicBezTo>
                  <a:cubicBezTo>
                    <a:pt x="160" y="20187"/>
                    <a:pt x="189" y="20166"/>
                    <a:pt x="206" y="20133"/>
                  </a:cubicBezTo>
                  <a:cubicBezTo>
                    <a:pt x="366" y="19836"/>
                    <a:pt x="548" y="19539"/>
                    <a:pt x="731" y="19243"/>
                  </a:cubicBezTo>
                  <a:cubicBezTo>
                    <a:pt x="914" y="18946"/>
                    <a:pt x="1096" y="18649"/>
                    <a:pt x="1279" y="18352"/>
                  </a:cubicBezTo>
                  <a:cubicBezTo>
                    <a:pt x="1644" y="17782"/>
                    <a:pt x="2009" y="17211"/>
                    <a:pt x="2397" y="16641"/>
                  </a:cubicBezTo>
                  <a:lnTo>
                    <a:pt x="2397" y="16663"/>
                  </a:lnTo>
                  <a:cubicBezTo>
                    <a:pt x="4064" y="14198"/>
                    <a:pt x="5958" y="11870"/>
                    <a:pt x="8012" y="9702"/>
                  </a:cubicBezTo>
                  <a:cubicBezTo>
                    <a:pt x="9359" y="8264"/>
                    <a:pt x="10797" y="6917"/>
                    <a:pt x="12281" y="5616"/>
                  </a:cubicBezTo>
                  <a:cubicBezTo>
                    <a:pt x="13353" y="4680"/>
                    <a:pt x="14472" y="3790"/>
                    <a:pt x="15613" y="2923"/>
                  </a:cubicBezTo>
                  <a:cubicBezTo>
                    <a:pt x="16595" y="2146"/>
                    <a:pt x="17622" y="1416"/>
                    <a:pt x="18740" y="845"/>
                  </a:cubicBezTo>
                  <a:lnTo>
                    <a:pt x="18763" y="845"/>
                  </a:lnTo>
                  <a:cubicBezTo>
                    <a:pt x="19288" y="594"/>
                    <a:pt x="19859" y="389"/>
                    <a:pt x="20429" y="275"/>
                  </a:cubicBezTo>
                  <a:cubicBezTo>
                    <a:pt x="20680" y="231"/>
                    <a:pt x="20921" y="205"/>
                    <a:pt x="21165" y="205"/>
                  </a:cubicBezTo>
                  <a:cubicBezTo>
                    <a:pt x="21299" y="205"/>
                    <a:pt x="21433" y="213"/>
                    <a:pt x="21571" y="229"/>
                  </a:cubicBezTo>
                  <a:lnTo>
                    <a:pt x="21548" y="229"/>
                  </a:lnTo>
                  <a:cubicBezTo>
                    <a:pt x="21844" y="252"/>
                    <a:pt x="22164" y="320"/>
                    <a:pt x="22461" y="412"/>
                  </a:cubicBezTo>
                  <a:cubicBezTo>
                    <a:pt x="22780" y="526"/>
                    <a:pt x="23077" y="686"/>
                    <a:pt x="23351" y="891"/>
                  </a:cubicBezTo>
                  <a:cubicBezTo>
                    <a:pt x="23351" y="888"/>
                    <a:pt x="23351" y="886"/>
                    <a:pt x="23350" y="884"/>
                  </a:cubicBezTo>
                  <a:lnTo>
                    <a:pt x="23350" y="884"/>
                  </a:lnTo>
                  <a:cubicBezTo>
                    <a:pt x="23729" y="1154"/>
                    <a:pt x="24065" y="1468"/>
                    <a:pt x="24378" y="1804"/>
                  </a:cubicBezTo>
                  <a:cubicBezTo>
                    <a:pt x="24401" y="1850"/>
                    <a:pt x="24424" y="1873"/>
                    <a:pt x="24447" y="1895"/>
                  </a:cubicBezTo>
                  <a:cubicBezTo>
                    <a:pt x="24469" y="1918"/>
                    <a:pt x="24469" y="1941"/>
                    <a:pt x="24515" y="1941"/>
                  </a:cubicBezTo>
                  <a:cubicBezTo>
                    <a:pt x="24538" y="1941"/>
                    <a:pt x="24561" y="1941"/>
                    <a:pt x="24584" y="1918"/>
                  </a:cubicBezTo>
                  <a:cubicBezTo>
                    <a:pt x="24515" y="1827"/>
                    <a:pt x="24447" y="1713"/>
                    <a:pt x="24378" y="1599"/>
                  </a:cubicBezTo>
                  <a:cubicBezTo>
                    <a:pt x="24287" y="1485"/>
                    <a:pt x="24195" y="1370"/>
                    <a:pt x="24104" y="1256"/>
                  </a:cubicBezTo>
                  <a:cubicBezTo>
                    <a:pt x="24036" y="1188"/>
                    <a:pt x="23967" y="1119"/>
                    <a:pt x="23876" y="1051"/>
                  </a:cubicBezTo>
                  <a:cubicBezTo>
                    <a:pt x="23648" y="845"/>
                    <a:pt x="23397" y="663"/>
                    <a:pt x="23146" y="526"/>
                  </a:cubicBezTo>
                  <a:cubicBezTo>
                    <a:pt x="22666" y="252"/>
                    <a:pt x="22141" y="69"/>
                    <a:pt x="21593" y="24"/>
                  </a:cubicBezTo>
                  <a:cubicBezTo>
                    <a:pt x="21456" y="24"/>
                    <a:pt x="21342" y="1"/>
                    <a:pt x="21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5" name="Google Shape;1495;p7"/>
            <p:cNvSpPr/>
            <p:nvPr/>
          </p:nvSpPr>
          <p:spPr>
            <a:xfrm>
              <a:off x="7211825" y="8765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6" name="Google Shape;1496;p7"/>
            <p:cNvSpPr/>
            <p:nvPr/>
          </p:nvSpPr>
          <p:spPr>
            <a:xfrm>
              <a:off x="7070875" y="852575"/>
              <a:ext cx="600" cy="25"/>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7" name="Google Shape;1497;p7"/>
            <p:cNvSpPr/>
            <p:nvPr/>
          </p:nvSpPr>
          <p:spPr>
            <a:xfrm>
              <a:off x="7070875" y="852575"/>
              <a:ext cx="25" cy="25"/>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8" name="Google Shape;1498;p7"/>
            <p:cNvSpPr/>
            <p:nvPr/>
          </p:nvSpPr>
          <p:spPr>
            <a:xfrm>
              <a:off x="7186125" y="8537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9" name="Google Shape;1499;p7"/>
            <p:cNvSpPr/>
            <p:nvPr/>
          </p:nvSpPr>
          <p:spPr>
            <a:xfrm>
              <a:off x="6627475" y="855425"/>
              <a:ext cx="602625" cy="509750"/>
            </a:xfrm>
            <a:custGeom>
              <a:avLst/>
              <a:gdLst/>
              <a:ahLst/>
              <a:cxnLst/>
              <a:rect l="l" t="t" r="r" b="b"/>
              <a:pathLst>
                <a:path w="24105" h="20390" extrusionOk="0">
                  <a:moveTo>
                    <a:pt x="22735" y="1"/>
                  </a:moveTo>
                  <a:cubicBezTo>
                    <a:pt x="22735" y="23"/>
                    <a:pt x="22758" y="46"/>
                    <a:pt x="22781" y="69"/>
                  </a:cubicBezTo>
                  <a:cubicBezTo>
                    <a:pt x="22803" y="92"/>
                    <a:pt x="22803" y="115"/>
                    <a:pt x="22826" y="160"/>
                  </a:cubicBezTo>
                  <a:cubicBezTo>
                    <a:pt x="23123" y="526"/>
                    <a:pt x="23374" y="914"/>
                    <a:pt x="23557" y="1347"/>
                  </a:cubicBezTo>
                  <a:cubicBezTo>
                    <a:pt x="23694" y="1667"/>
                    <a:pt x="23785" y="1986"/>
                    <a:pt x="23831" y="2306"/>
                  </a:cubicBezTo>
                  <a:cubicBezTo>
                    <a:pt x="23876" y="2625"/>
                    <a:pt x="23876" y="2922"/>
                    <a:pt x="23853" y="3242"/>
                  </a:cubicBezTo>
                  <a:cubicBezTo>
                    <a:pt x="23853" y="3219"/>
                    <a:pt x="23853" y="3219"/>
                    <a:pt x="23853" y="3219"/>
                  </a:cubicBezTo>
                  <a:cubicBezTo>
                    <a:pt x="23808" y="3607"/>
                    <a:pt x="23694" y="3972"/>
                    <a:pt x="23557" y="4315"/>
                  </a:cubicBezTo>
                  <a:cubicBezTo>
                    <a:pt x="23557" y="4315"/>
                    <a:pt x="23557" y="4315"/>
                    <a:pt x="23557" y="4337"/>
                  </a:cubicBezTo>
                  <a:cubicBezTo>
                    <a:pt x="23328" y="4885"/>
                    <a:pt x="23032" y="5387"/>
                    <a:pt x="22666" y="5844"/>
                  </a:cubicBezTo>
                  <a:cubicBezTo>
                    <a:pt x="22666" y="5844"/>
                    <a:pt x="22666" y="5844"/>
                    <a:pt x="22666" y="5867"/>
                  </a:cubicBezTo>
                  <a:cubicBezTo>
                    <a:pt x="21913" y="6848"/>
                    <a:pt x="20955" y="7693"/>
                    <a:pt x="20019" y="8537"/>
                  </a:cubicBezTo>
                  <a:cubicBezTo>
                    <a:pt x="18946" y="9473"/>
                    <a:pt x="17850" y="10386"/>
                    <a:pt x="16709" y="11253"/>
                  </a:cubicBezTo>
                  <a:cubicBezTo>
                    <a:pt x="15157" y="12463"/>
                    <a:pt x="13536" y="13582"/>
                    <a:pt x="11870" y="14632"/>
                  </a:cubicBezTo>
                  <a:cubicBezTo>
                    <a:pt x="9337" y="16207"/>
                    <a:pt x="6666" y="17599"/>
                    <a:pt x="3927" y="18740"/>
                  </a:cubicBezTo>
                  <a:lnTo>
                    <a:pt x="3950" y="18740"/>
                  </a:lnTo>
                  <a:cubicBezTo>
                    <a:pt x="3311" y="19014"/>
                    <a:pt x="2672" y="19265"/>
                    <a:pt x="2032" y="19493"/>
                  </a:cubicBezTo>
                  <a:cubicBezTo>
                    <a:pt x="1713" y="19630"/>
                    <a:pt x="1393" y="19744"/>
                    <a:pt x="1051" y="19859"/>
                  </a:cubicBezTo>
                  <a:cubicBezTo>
                    <a:pt x="731" y="19973"/>
                    <a:pt x="412" y="20087"/>
                    <a:pt x="92" y="20201"/>
                  </a:cubicBezTo>
                  <a:cubicBezTo>
                    <a:pt x="47" y="20224"/>
                    <a:pt x="1" y="20269"/>
                    <a:pt x="24" y="20315"/>
                  </a:cubicBezTo>
                  <a:cubicBezTo>
                    <a:pt x="24" y="20352"/>
                    <a:pt x="69" y="20390"/>
                    <a:pt x="111" y="20390"/>
                  </a:cubicBezTo>
                  <a:cubicBezTo>
                    <a:pt x="120" y="20390"/>
                    <a:pt x="130" y="20388"/>
                    <a:pt x="138" y="20384"/>
                  </a:cubicBezTo>
                  <a:cubicBezTo>
                    <a:pt x="252" y="20361"/>
                    <a:pt x="343" y="20315"/>
                    <a:pt x="457" y="20292"/>
                  </a:cubicBezTo>
                  <a:cubicBezTo>
                    <a:pt x="823" y="20155"/>
                    <a:pt x="1188" y="20018"/>
                    <a:pt x="1553" y="19904"/>
                  </a:cubicBezTo>
                  <a:cubicBezTo>
                    <a:pt x="1895" y="19767"/>
                    <a:pt x="2238" y="19630"/>
                    <a:pt x="2603" y="19493"/>
                  </a:cubicBezTo>
                  <a:cubicBezTo>
                    <a:pt x="3288" y="19219"/>
                    <a:pt x="3973" y="18946"/>
                    <a:pt x="4634" y="18649"/>
                  </a:cubicBezTo>
                  <a:cubicBezTo>
                    <a:pt x="6004" y="18055"/>
                    <a:pt x="7351" y="17393"/>
                    <a:pt x="8675" y="16709"/>
                  </a:cubicBezTo>
                  <a:cubicBezTo>
                    <a:pt x="9976" y="16001"/>
                    <a:pt x="11277" y="15248"/>
                    <a:pt x="12532" y="14449"/>
                  </a:cubicBezTo>
                  <a:cubicBezTo>
                    <a:pt x="13787" y="13627"/>
                    <a:pt x="15020" y="12760"/>
                    <a:pt x="16230" y="11870"/>
                  </a:cubicBezTo>
                  <a:cubicBezTo>
                    <a:pt x="17417" y="10957"/>
                    <a:pt x="18581" y="10021"/>
                    <a:pt x="19722" y="9039"/>
                  </a:cubicBezTo>
                  <a:cubicBezTo>
                    <a:pt x="19996" y="8811"/>
                    <a:pt x="20293" y="8560"/>
                    <a:pt x="20567" y="8309"/>
                  </a:cubicBezTo>
                  <a:cubicBezTo>
                    <a:pt x="20818" y="8081"/>
                    <a:pt x="21069" y="7852"/>
                    <a:pt x="21320" y="7624"/>
                  </a:cubicBezTo>
                  <a:cubicBezTo>
                    <a:pt x="21776" y="7191"/>
                    <a:pt x="22210" y="6734"/>
                    <a:pt x="22621" y="6232"/>
                  </a:cubicBezTo>
                  <a:cubicBezTo>
                    <a:pt x="23237" y="5456"/>
                    <a:pt x="23785" y="4588"/>
                    <a:pt x="23990" y="3607"/>
                  </a:cubicBezTo>
                  <a:cubicBezTo>
                    <a:pt x="24013" y="3493"/>
                    <a:pt x="24013" y="3356"/>
                    <a:pt x="24036" y="3242"/>
                  </a:cubicBezTo>
                  <a:cubicBezTo>
                    <a:pt x="24104" y="2694"/>
                    <a:pt x="24036" y="2146"/>
                    <a:pt x="23853" y="1621"/>
                  </a:cubicBezTo>
                  <a:cubicBezTo>
                    <a:pt x="23762" y="1324"/>
                    <a:pt x="23648" y="1051"/>
                    <a:pt x="23488" y="777"/>
                  </a:cubicBezTo>
                  <a:cubicBezTo>
                    <a:pt x="23374" y="640"/>
                    <a:pt x="23283" y="526"/>
                    <a:pt x="23191" y="389"/>
                  </a:cubicBezTo>
                  <a:cubicBezTo>
                    <a:pt x="23123" y="320"/>
                    <a:pt x="23032" y="274"/>
                    <a:pt x="22963" y="183"/>
                  </a:cubicBezTo>
                  <a:cubicBezTo>
                    <a:pt x="22895" y="138"/>
                    <a:pt x="22826" y="69"/>
                    <a:pt x="22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0" name="Google Shape;1500;p7"/>
            <p:cNvSpPr/>
            <p:nvPr/>
          </p:nvSpPr>
          <p:spPr>
            <a:xfrm>
              <a:off x="7198125" y="859425"/>
              <a:ext cx="600" cy="25"/>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1" name="Google Shape;1501;p7"/>
            <p:cNvSpPr/>
            <p:nvPr/>
          </p:nvSpPr>
          <p:spPr>
            <a:xfrm>
              <a:off x="7198700" y="8594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2" name="Google Shape;1502;p7"/>
            <p:cNvSpPr/>
            <p:nvPr/>
          </p:nvSpPr>
          <p:spPr>
            <a:xfrm>
              <a:off x="7216375" y="9638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3" name="Google Shape;1503;p7"/>
            <p:cNvSpPr/>
            <p:nvPr/>
          </p:nvSpPr>
          <p:spPr>
            <a:xfrm>
              <a:off x="7194125" y="1001500"/>
              <a:ext cx="600" cy="25"/>
            </a:xfrm>
            <a:custGeom>
              <a:avLst/>
              <a:gdLst/>
              <a:ahLst/>
              <a:cxnLst/>
              <a:rect l="l" t="t" r="r" b="b"/>
              <a:pathLst>
                <a:path w="24" h="1" extrusionOk="0">
                  <a:moveTo>
                    <a:pt x="0" y="1"/>
                  </a:moveTo>
                  <a:cubicBezTo>
                    <a:pt x="0" y="1"/>
                    <a:pt x="0" y="1"/>
                    <a:pt x="23" y="1"/>
                  </a:cubicBezTo>
                  <a:cubicBezTo>
                    <a:pt x="0" y="1"/>
                    <a:pt x="0" y="1"/>
                    <a:pt x="0"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4" name="Google Shape;1504;p7"/>
            <p:cNvSpPr/>
            <p:nvPr/>
          </p:nvSpPr>
          <p:spPr>
            <a:xfrm>
              <a:off x="7045200" y="1136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5" name="Google Shape;1505;p7"/>
            <p:cNvSpPr/>
            <p:nvPr/>
          </p:nvSpPr>
          <p:spPr>
            <a:xfrm>
              <a:off x="7216375" y="8891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6" name="Google Shape;1506;p7"/>
            <p:cNvSpPr/>
            <p:nvPr/>
          </p:nvSpPr>
          <p:spPr>
            <a:xfrm>
              <a:off x="7223800" y="936450"/>
              <a:ext cx="25" cy="25"/>
            </a:xfrm>
            <a:custGeom>
              <a:avLst/>
              <a:gdLst/>
              <a:ahLst/>
              <a:cxnLst/>
              <a:rect l="l" t="t" r="r" b="b"/>
              <a:pathLst>
                <a:path w="1" h="1" extrusionOk="0">
                  <a:moveTo>
                    <a:pt x="0" y="1"/>
                  </a:moveTo>
                  <a:lnTo>
                    <a:pt x="0" y="1"/>
                  </a:lnTo>
                  <a:lnTo>
                    <a:pt x="0" y="1"/>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7" name="Google Shape;1507;p7"/>
            <p:cNvSpPr/>
            <p:nvPr/>
          </p:nvSpPr>
          <p:spPr>
            <a:xfrm>
              <a:off x="7216375" y="963275"/>
              <a:ext cx="25" cy="600"/>
            </a:xfrm>
            <a:custGeom>
              <a:avLst/>
              <a:gdLst/>
              <a:ahLst/>
              <a:cxnLst/>
              <a:rect l="l" t="t" r="r" b="b"/>
              <a:pathLst>
                <a:path w="1" h="24" extrusionOk="0">
                  <a:moveTo>
                    <a:pt x="1" y="23"/>
                  </a:moveTo>
                  <a:cubicBezTo>
                    <a:pt x="1" y="23"/>
                    <a:pt x="1" y="23"/>
                    <a:pt x="1" y="23"/>
                  </a:cubicBezTo>
                  <a:cubicBezTo>
                    <a:pt x="1" y="1"/>
                    <a:pt x="1" y="1"/>
                    <a:pt x="1" y="1"/>
                  </a:cubicBezTo>
                  <a:cubicBezTo>
                    <a:pt x="1" y="1"/>
                    <a:pt x="1" y="23"/>
                    <a:pt x="1" y="23"/>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8" name="Google Shape;1508;p7"/>
            <p:cNvSpPr/>
            <p:nvPr/>
          </p:nvSpPr>
          <p:spPr>
            <a:xfrm>
              <a:off x="7045200" y="1136750"/>
              <a:ext cx="25" cy="25"/>
            </a:xfrm>
            <a:custGeom>
              <a:avLst/>
              <a:gdLst/>
              <a:ahLst/>
              <a:cxnLst/>
              <a:rect l="l" t="t" r="r" b="b"/>
              <a:pathLst>
                <a:path w="1" h="1" extrusionOk="0">
                  <a:moveTo>
                    <a:pt x="0" y="0"/>
                  </a:move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9" name="Google Shape;1509;p7"/>
            <p:cNvSpPr/>
            <p:nvPr/>
          </p:nvSpPr>
          <p:spPr>
            <a:xfrm>
              <a:off x="7197550" y="859425"/>
              <a:ext cx="13725" cy="14725"/>
            </a:xfrm>
            <a:custGeom>
              <a:avLst/>
              <a:gdLst/>
              <a:ahLst/>
              <a:cxnLst/>
              <a:rect l="l" t="t" r="r" b="b"/>
              <a:pathLst>
                <a:path w="549" h="589" extrusionOk="0">
                  <a:moveTo>
                    <a:pt x="69" y="0"/>
                  </a:moveTo>
                  <a:cubicBezTo>
                    <a:pt x="46" y="0"/>
                    <a:pt x="46" y="0"/>
                    <a:pt x="23" y="23"/>
                  </a:cubicBezTo>
                  <a:cubicBezTo>
                    <a:pt x="0" y="23"/>
                    <a:pt x="0" y="69"/>
                    <a:pt x="23" y="92"/>
                  </a:cubicBezTo>
                  <a:cubicBezTo>
                    <a:pt x="183" y="251"/>
                    <a:pt x="320" y="388"/>
                    <a:pt x="457" y="571"/>
                  </a:cubicBezTo>
                  <a:cubicBezTo>
                    <a:pt x="468" y="582"/>
                    <a:pt x="480" y="588"/>
                    <a:pt x="491" y="588"/>
                  </a:cubicBezTo>
                  <a:cubicBezTo>
                    <a:pt x="503" y="588"/>
                    <a:pt x="514" y="582"/>
                    <a:pt x="525" y="571"/>
                  </a:cubicBezTo>
                  <a:cubicBezTo>
                    <a:pt x="548" y="548"/>
                    <a:pt x="548" y="525"/>
                    <a:pt x="525" y="503"/>
                  </a:cubicBezTo>
                  <a:cubicBezTo>
                    <a:pt x="388" y="343"/>
                    <a:pt x="252" y="183"/>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0" name="Google Shape;1510;p7"/>
            <p:cNvSpPr/>
            <p:nvPr/>
          </p:nvSpPr>
          <p:spPr>
            <a:xfrm>
              <a:off x="7198125" y="860000"/>
              <a:ext cx="16575" cy="18850"/>
            </a:xfrm>
            <a:custGeom>
              <a:avLst/>
              <a:gdLst/>
              <a:ahLst/>
              <a:cxnLst/>
              <a:rect l="l" t="t" r="r" b="b"/>
              <a:pathLst>
                <a:path w="663" h="754" extrusionOk="0">
                  <a:moveTo>
                    <a:pt x="69" y="0"/>
                  </a:moveTo>
                  <a:cubicBezTo>
                    <a:pt x="46" y="0"/>
                    <a:pt x="46" y="23"/>
                    <a:pt x="23" y="23"/>
                  </a:cubicBezTo>
                  <a:cubicBezTo>
                    <a:pt x="0" y="46"/>
                    <a:pt x="0" y="69"/>
                    <a:pt x="23" y="91"/>
                  </a:cubicBezTo>
                  <a:cubicBezTo>
                    <a:pt x="206" y="297"/>
                    <a:pt x="411" y="502"/>
                    <a:pt x="571" y="731"/>
                  </a:cubicBezTo>
                  <a:cubicBezTo>
                    <a:pt x="594" y="753"/>
                    <a:pt x="617" y="753"/>
                    <a:pt x="639" y="753"/>
                  </a:cubicBezTo>
                  <a:cubicBezTo>
                    <a:pt x="662" y="731"/>
                    <a:pt x="662" y="685"/>
                    <a:pt x="639" y="685"/>
                  </a:cubicBezTo>
                  <a:cubicBezTo>
                    <a:pt x="480" y="457"/>
                    <a:pt x="274" y="251"/>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1" name="Google Shape;1511;p7"/>
            <p:cNvSpPr/>
            <p:nvPr/>
          </p:nvSpPr>
          <p:spPr>
            <a:xfrm>
              <a:off x="7198700" y="861125"/>
              <a:ext cx="16000" cy="18150"/>
            </a:xfrm>
            <a:custGeom>
              <a:avLst/>
              <a:gdLst/>
              <a:ahLst/>
              <a:cxnLst/>
              <a:rect l="l" t="t" r="r" b="b"/>
              <a:pathLst>
                <a:path w="640" h="726" extrusionOk="0">
                  <a:moveTo>
                    <a:pt x="23" y="1"/>
                  </a:moveTo>
                  <a:cubicBezTo>
                    <a:pt x="0" y="24"/>
                    <a:pt x="0" y="46"/>
                    <a:pt x="23" y="69"/>
                  </a:cubicBezTo>
                  <a:cubicBezTo>
                    <a:pt x="183" y="298"/>
                    <a:pt x="388" y="480"/>
                    <a:pt x="548" y="708"/>
                  </a:cubicBezTo>
                  <a:cubicBezTo>
                    <a:pt x="548" y="720"/>
                    <a:pt x="559" y="726"/>
                    <a:pt x="574" y="726"/>
                  </a:cubicBezTo>
                  <a:cubicBezTo>
                    <a:pt x="588" y="726"/>
                    <a:pt x="605" y="720"/>
                    <a:pt x="616" y="708"/>
                  </a:cubicBezTo>
                  <a:cubicBezTo>
                    <a:pt x="639" y="686"/>
                    <a:pt x="639" y="663"/>
                    <a:pt x="616" y="640"/>
                  </a:cubicBezTo>
                  <a:cubicBezTo>
                    <a:pt x="457" y="412"/>
                    <a:pt x="251" y="229"/>
                    <a:pt x="91" y="24"/>
                  </a:cubicBezTo>
                  <a:cubicBezTo>
                    <a:pt x="69" y="1"/>
                    <a:pt x="69" y="1"/>
                    <a:pt x="46"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2" name="Google Shape;1512;p7"/>
            <p:cNvSpPr/>
            <p:nvPr/>
          </p:nvSpPr>
          <p:spPr>
            <a:xfrm>
              <a:off x="7199250" y="861125"/>
              <a:ext cx="12600" cy="14875"/>
            </a:xfrm>
            <a:custGeom>
              <a:avLst/>
              <a:gdLst/>
              <a:ahLst/>
              <a:cxnLst/>
              <a:rect l="l" t="t" r="r" b="b"/>
              <a:pathLst>
                <a:path w="504" h="595" extrusionOk="0">
                  <a:moveTo>
                    <a:pt x="24" y="1"/>
                  </a:moveTo>
                  <a:cubicBezTo>
                    <a:pt x="1" y="24"/>
                    <a:pt x="1" y="46"/>
                    <a:pt x="24" y="69"/>
                  </a:cubicBezTo>
                  <a:cubicBezTo>
                    <a:pt x="161" y="252"/>
                    <a:pt x="275" y="412"/>
                    <a:pt x="412" y="571"/>
                  </a:cubicBezTo>
                  <a:cubicBezTo>
                    <a:pt x="435" y="594"/>
                    <a:pt x="457" y="594"/>
                    <a:pt x="480" y="594"/>
                  </a:cubicBezTo>
                  <a:cubicBezTo>
                    <a:pt x="503" y="571"/>
                    <a:pt x="503" y="526"/>
                    <a:pt x="503" y="526"/>
                  </a:cubicBezTo>
                  <a:cubicBezTo>
                    <a:pt x="366" y="343"/>
                    <a:pt x="229" y="183"/>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3" name="Google Shape;1513;p7"/>
            <p:cNvSpPr/>
            <p:nvPr/>
          </p:nvSpPr>
          <p:spPr>
            <a:xfrm>
              <a:off x="7196975" y="857700"/>
              <a:ext cx="17150" cy="20000"/>
            </a:xfrm>
            <a:custGeom>
              <a:avLst/>
              <a:gdLst/>
              <a:ahLst/>
              <a:cxnLst/>
              <a:rect l="l" t="t" r="r" b="b"/>
              <a:pathLst>
                <a:path w="686" h="800" extrusionOk="0">
                  <a:moveTo>
                    <a:pt x="46" y="1"/>
                  </a:moveTo>
                  <a:cubicBezTo>
                    <a:pt x="46" y="1"/>
                    <a:pt x="23" y="1"/>
                    <a:pt x="23" y="24"/>
                  </a:cubicBezTo>
                  <a:cubicBezTo>
                    <a:pt x="1" y="47"/>
                    <a:pt x="1" y="69"/>
                    <a:pt x="23" y="92"/>
                  </a:cubicBezTo>
                  <a:cubicBezTo>
                    <a:pt x="69" y="115"/>
                    <a:pt x="92" y="138"/>
                    <a:pt x="115" y="161"/>
                  </a:cubicBezTo>
                  <a:cubicBezTo>
                    <a:pt x="160" y="206"/>
                    <a:pt x="206" y="229"/>
                    <a:pt x="229" y="275"/>
                  </a:cubicBezTo>
                  <a:cubicBezTo>
                    <a:pt x="297" y="343"/>
                    <a:pt x="343" y="412"/>
                    <a:pt x="411" y="480"/>
                  </a:cubicBezTo>
                  <a:cubicBezTo>
                    <a:pt x="457" y="549"/>
                    <a:pt x="503" y="617"/>
                    <a:pt x="548" y="686"/>
                  </a:cubicBezTo>
                  <a:cubicBezTo>
                    <a:pt x="548" y="708"/>
                    <a:pt x="571" y="731"/>
                    <a:pt x="594" y="754"/>
                  </a:cubicBezTo>
                  <a:cubicBezTo>
                    <a:pt x="594" y="777"/>
                    <a:pt x="594" y="777"/>
                    <a:pt x="617" y="800"/>
                  </a:cubicBezTo>
                  <a:lnTo>
                    <a:pt x="663" y="800"/>
                  </a:lnTo>
                  <a:cubicBezTo>
                    <a:pt x="685" y="777"/>
                    <a:pt x="685" y="754"/>
                    <a:pt x="685" y="731"/>
                  </a:cubicBezTo>
                  <a:cubicBezTo>
                    <a:pt x="640" y="663"/>
                    <a:pt x="617" y="617"/>
                    <a:pt x="571" y="549"/>
                  </a:cubicBezTo>
                  <a:cubicBezTo>
                    <a:pt x="526" y="480"/>
                    <a:pt x="480" y="412"/>
                    <a:pt x="434" y="343"/>
                  </a:cubicBezTo>
                  <a:cubicBezTo>
                    <a:pt x="320" y="206"/>
                    <a:pt x="206" y="115"/>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7"/>
            <p:cNvSpPr/>
            <p:nvPr/>
          </p:nvSpPr>
          <p:spPr>
            <a:xfrm>
              <a:off x="7191275" y="853150"/>
              <a:ext cx="22275" cy="23425"/>
            </a:xfrm>
            <a:custGeom>
              <a:avLst/>
              <a:gdLst/>
              <a:ahLst/>
              <a:cxnLst/>
              <a:rect l="l" t="t" r="r" b="b"/>
              <a:pathLst>
                <a:path w="891" h="937" extrusionOk="0">
                  <a:moveTo>
                    <a:pt x="69" y="0"/>
                  </a:moveTo>
                  <a:cubicBezTo>
                    <a:pt x="46" y="0"/>
                    <a:pt x="46" y="0"/>
                    <a:pt x="23" y="23"/>
                  </a:cubicBezTo>
                  <a:cubicBezTo>
                    <a:pt x="0" y="46"/>
                    <a:pt x="23" y="69"/>
                    <a:pt x="46" y="92"/>
                  </a:cubicBezTo>
                  <a:cubicBezTo>
                    <a:pt x="183" y="206"/>
                    <a:pt x="343" y="320"/>
                    <a:pt x="457" y="434"/>
                  </a:cubicBezTo>
                  <a:cubicBezTo>
                    <a:pt x="525" y="502"/>
                    <a:pt x="571" y="548"/>
                    <a:pt x="617" y="617"/>
                  </a:cubicBezTo>
                  <a:cubicBezTo>
                    <a:pt x="685" y="685"/>
                    <a:pt x="731" y="776"/>
                    <a:pt x="776" y="845"/>
                  </a:cubicBezTo>
                  <a:cubicBezTo>
                    <a:pt x="776" y="868"/>
                    <a:pt x="799" y="890"/>
                    <a:pt x="799" y="890"/>
                  </a:cubicBezTo>
                  <a:cubicBezTo>
                    <a:pt x="799" y="913"/>
                    <a:pt x="822" y="913"/>
                    <a:pt x="822" y="936"/>
                  </a:cubicBezTo>
                  <a:lnTo>
                    <a:pt x="868" y="936"/>
                  </a:lnTo>
                  <a:cubicBezTo>
                    <a:pt x="868" y="913"/>
                    <a:pt x="891" y="913"/>
                    <a:pt x="891" y="890"/>
                  </a:cubicBezTo>
                  <a:cubicBezTo>
                    <a:pt x="891" y="890"/>
                    <a:pt x="891" y="868"/>
                    <a:pt x="891" y="868"/>
                  </a:cubicBezTo>
                  <a:cubicBezTo>
                    <a:pt x="845" y="776"/>
                    <a:pt x="799" y="708"/>
                    <a:pt x="754" y="639"/>
                  </a:cubicBezTo>
                  <a:cubicBezTo>
                    <a:pt x="708" y="548"/>
                    <a:pt x="639" y="480"/>
                    <a:pt x="548" y="388"/>
                  </a:cubicBezTo>
                  <a:cubicBezTo>
                    <a:pt x="411" y="251"/>
                    <a:pt x="251" y="137"/>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5" name="Google Shape;1515;p7"/>
            <p:cNvSpPr/>
            <p:nvPr/>
          </p:nvSpPr>
          <p:spPr>
            <a:xfrm>
              <a:off x="6602375" y="1331900"/>
              <a:ext cx="29700" cy="33375"/>
            </a:xfrm>
            <a:custGeom>
              <a:avLst/>
              <a:gdLst/>
              <a:ahLst/>
              <a:cxnLst/>
              <a:rect l="l" t="t" r="r" b="b"/>
              <a:pathLst>
                <a:path w="1188" h="1335" extrusionOk="0">
                  <a:moveTo>
                    <a:pt x="92" y="1"/>
                  </a:moveTo>
                  <a:cubicBezTo>
                    <a:pt x="23" y="23"/>
                    <a:pt x="1" y="69"/>
                    <a:pt x="23" y="115"/>
                  </a:cubicBezTo>
                  <a:cubicBezTo>
                    <a:pt x="160" y="640"/>
                    <a:pt x="526" y="1119"/>
                    <a:pt x="1028" y="1325"/>
                  </a:cubicBezTo>
                  <a:cubicBezTo>
                    <a:pt x="1043" y="1325"/>
                    <a:pt x="1058" y="1335"/>
                    <a:pt x="1073" y="1335"/>
                  </a:cubicBezTo>
                  <a:cubicBezTo>
                    <a:pt x="1081" y="1335"/>
                    <a:pt x="1089" y="1332"/>
                    <a:pt x="1096" y="1325"/>
                  </a:cubicBezTo>
                  <a:cubicBezTo>
                    <a:pt x="1119" y="1325"/>
                    <a:pt x="1142" y="1302"/>
                    <a:pt x="1165" y="1279"/>
                  </a:cubicBezTo>
                  <a:cubicBezTo>
                    <a:pt x="1188" y="1256"/>
                    <a:pt x="1188" y="1233"/>
                    <a:pt x="1165" y="1210"/>
                  </a:cubicBezTo>
                  <a:cubicBezTo>
                    <a:pt x="1165" y="1188"/>
                    <a:pt x="1142" y="1165"/>
                    <a:pt x="1119" y="1142"/>
                  </a:cubicBezTo>
                  <a:cubicBezTo>
                    <a:pt x="1005" y="1096"/>
                    <a:pt x="914" y="1051"/>
                    <a:pt x="822" y="982"/>
                  </a:cubicBezTo>
                  <a:cubicBezTo>
                    <a:pt x="708" y="891"/>
                    <a:pt x="594" y="800"/>
                    <a:pt x="526" y="685"/>
                  </a:cubicBezTo>
                  <a:cubicBezTo>
                    <a:pt x="434" y="571"/>
                    <a:pt x="343" y="434"/>
                    <a:pt x="275" y="320"/>
                  </a:cubicBezTo>
                  <a:cubicBezTo>
                    <a:pt x="252" y="229"/>
                    <a:pt x="229" y="160"/>
                    <a:pt x="206" y="69"/>
                  </a:cubicBezTo>
                  <a:cubicBezTo>
                    <a:pt x="183" y="23"/>
                    <a:pt x="160"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6" name="Google Shape;1516;p7"/>
            <p:cNvSpPr/>
            <p:nvPr/>
          </p:nvSpPr>
          <p:spPr>
            <a:xfrm>
              <a:off x="6905950" y="966700"/>
              <a:ext cx="143250" cy="172725"/>
            </a:xfrm>
            <a:custGeom>
              <a:avLst/>
              <a:gdLst/>
              <a:ahLst/>
              <a:cxnLst/>
              <a:rect l="l" t="t" r="r" b="b"/>
              <a:pathLst>
                <a:path w="5730" h="6909" extrusionOk="0">
                  <a:moveTo>
                    <a:pt x="69" y="1"/>
                  </a:moveTo>
                  <a:cubicBezTo>
                    <a:pt x="69" y="23"/>
                    <a:pt x="46" y="23"/>
                    <a:pt x="24" y="46"/>
                  </a:cubicBezTo>
                  <a:cubicBezTo>
                    <a:pt x="1" y="69"/>
                    <a:pt x="1" y="115"/>
                    <a:pt x="24" y="137"/>
                  </a:cubicBezTo>
                  <a:cubicBezTo>
                    <a:pt x="92" y="274"/>
                    <a:pt x="183" y="389"/>
                    <a:pt x="252" y="525"/>
                  </a:cubicBezTo>
                  <a:cubicBezTo>
                    <a:pt x="252" y="525"/>
                    <a:pt x="252" y="525"/>
                    <a:pt x="252" y="548"/>
                  </a:cubicBezTo>
                  <a:lnTo>
                    <a:pt x="275" y="548"/>
                  </a:lnTo>
                  <a:cubicBezTo>
                    <a:pt x="275" y="548"/>
                    <a:pt x="275" y="571"/>
                    <a:pt x="275" y="571"/>
                  </a:cubicBezTo>
                  <a:cubicBezTo>
                    <a:pt x="297" y="571"/>
                    <a:pt x="297" y="594"/>
                    <a:pt x="297" y="594"/>
                  </a:cubicBezTo>
                  <a:cubicBezTo>
                    <a:pt x="297" y="617"/>
                    <a:pt x="320" y="617"/>
                    <a:pt x="320" y="640"/>
                  </a:cubicBezTo>
                  <a:cubicBezTo>
                    <a:pt x="412" y="754"/>
                    <a:pt x="480" y="891"/>
                    <a:pt x="549" y="1005"/>
                  </a:cubicBezTo>
                  <a:cubicBezTo>
                    <a:pt x="571" y="1028"/>
                    <a:pt x="571" y="1050"/>
                    <a:pt x="594" y="1050"/>
                  </a:cubicBezTo>
                  <a:cubicBezTo>
                    <a:pt x="594" y="1073"/>
                    <a:pt x="617" y="1096"/>
                    <a:pt x="640" y="1119"/>
                  </a:cubicBezTo>
                  <a:lnTo>
                    <a:pt x="663" y="1165"/>
                  </a:lnTo>
                  <a:cubicBezTo>
                    <a:pt x="663" y="1165"/>
                    <a:pt x="663" y="1165"/>
                    <a:pt x="663" y="1187"/>
                  </a:cubicBezTo>
                  <a:cubicBezTo>
                    <a:pt x="754" y="1302"/>
                    <a:pt x="845" y="1438"/>
                    <a:pt x="937" y="1575"/>
                  </a:cubicBezTo>
                  <a:cubicBezTo>
                    <a:pt x="959" y="1598"/>
                    <a:pt x="982" y="1644"/>
                    <a:pt x="1005" y="1667"/>
                  </a:cubicBezTo>
                  <a:cubicBezTo>
                    <a:pt x="1005" y="1667"/>
                    <a:pt x="1028" y="1690"/>
                    <a:pt x="1028" y="1712"/>
                  </a:cubicBezTo>
                  <a:cubicBezTo>
                    <a:pt x="1051" y="1735"/>
                    <a:pt x="1074" y="1758"/>
                    <a:pt x="1074" y="1781"/>
                  </a:cubicBezTo>
                  <a:cubicBezTo>
                    <a:pt x="1074" y="1781"/>
                    <a:pt x="1096" y="1804"/>
                    <a:pt x="1096" y="1804"/>
                  </a:cubicBezTo>
                  <a:cubicBezTo>
                    <a:pt x="1598" y="2534"/>
                    <a:pt x="2146" y="3265"/>
                    <a:pt x="2740" y="3949"/>
                  </a:cubicBezTo>
                  <a:lnTo>
                    <a:pt x="2740" y="3972"/>
                  </a:lnTo>
                  <a:cubicBezTo>
                    <a:pt x="3105" y="4383"/>
                    <a:pt x="3470" y="4794"/>
                    <a:pt x="3835" y="5205"/>
                  </a:cubicBezTo>
                  <a:cubicBezTo>
                    <a:pt x="3835" y="5205"/>
                    <a:pt x="3858" y="5227"/>
                    <a:pt x="3858" y="5227"/>
                  </a:cubicBezTo>
                  <a:cubicBezTo>
                    <a:pt x="3972" y="5364"/>
                    <a:pt x="4109" y="5479"/>
                    <a:pt x="4223" y="5616"/>
                  </a:cubicBezTo>
                  <a:cubicBezTo>
                    <a:pt x="4383" y="5775"/>
                    <a:pt x="4543" y="5935"/>
                    <a:pt x="4703" y="6095"/>
                  </a:cubicBezTo>
                  <a:cubicBezTo>
                    <a:pt x="4726" y="6118"/>
                    <a:pt x="4726" y="6118"/>
                    <a:pt x="4726" y="6118"/>
                  </a:cubicBezTo>
                  <a:cubicBezTo>
                    <a:pt x="4748" y="6140"/>
                    <a:pt x="4748" y="6140"/>
                    <a:pt x="4771" y="6163"/>
                  </a:cubicBezTo>
                  <a:cubicBezTo>
                    <a:pt x="4771" y="6163"/>
                    <a:pt x="4771" y="6163"/>
                    <a:pt x="4794" y="6186"/>
                  </a:cubicBezTo>
                  <a:cubicBezTo>
                    <a:pt x="4794" y="6186"/>
                    <a:pt x="4794" y="6186"/>
                    <a:pt x="4817" y="6209"/>
                  </a:cubicBezTo>
                  <a:lnTo>
                    <a:pt x="4840" y="6232"/>
                  </a:lnTo>
                  <a:cubicBezTo>
                    <a:pt x="4931" y="6323"/>
                    <a:pt x="5045" y="6414"/>
                    <a:pt x="5136" y="6506"/>
                  </a:cubicBezTo>
                  <a:cubicBezTo>
                    <a:pt x="5136" y="6506"/>
                    <a:pt x="5136" y="6506"/>
                    <a:pt x="5136" y="6529"/>
                  </a:cubicBezTo>
                  <a:lnTo>
                    <a:pt x="5159" y="6529"/>
                  </a:lnTo>
                  <a:cubicBezTo>
                    <a:pt x="5182" y="6551"/>
                    <a:pt x="5182" y="6551"/>
                    <a:pt x="5205" y="6574"/>
                  </a:cubicBezTo>
                  <a:cubicBezTo>
                    <a:pt x="5205" y="6574"/>
                    <a:pt x="5228" y="6597"/>
                    <a:pt x="5228" y="6597"/>
                  </a:cubicBezTo>
                  <a:cubicBezTo>
                    <a:pt x="5251" y="6620"/>
                    <a:pt x="5251" y="6620"/>
                    <a:pt x="5273" y="6643"/>
                  </a:cubicBezTo>
                  <a:cubicBezTo>
                    <a:pt x="5365" y="6734"/>
                    <a:pt x="5456" y="6802"/>
                    <a:pt x="5547" y="6894"/>
                  </a:cubicBezTo>
                  <a:cubicBezTo>
                    <a:pt x="5566" y="6903"/>
                    <a:pt x="5589" y="6909"/>
                    <a:pt x="5611" y="6909"/>
                  </a:cubicBezTo>
                  <a:cubicBezTo>
                    <a:pt x="5642" y="6909"/>
                    <a:pt x="5671" y="6898"/>
                    <a:pt x="5684" y="6871"/>
                  </a:cubicBezTo>
                  <a:cubicBezTo>
                    <a:pt x="5730" y="6848"/>
                    <a:pt x="5707" y="6780"/>
                    <a:pt x="5684" y="6734"/>
                  </a:cubicBezTo>
                  <a:cubicBezTo>
                    <a:pt x="5593" y="6665"/>
                    <a:pt x="5502" y="6574"/>
                    <a:pt x="5410" y="6483"/>
                  </a:cubicBezTo>
                  <a:cubicBezTo>
                    <a:pt x="5387" y="6483"/>
                    <a:pt x="5387" y="6483"/>
                    <a:pt x="5365" y="6460"/>
                  </a:cubicBezTo>
                  <a:lnTo>
                    <a:pt x="5296" y="6414"/>
                  </a:lnTo>
                  <a:lnTo>
                    <a:pt x="5273" y="6392"/>
                  </a:lnTo>
                  <a:cubicBezTo>
                    <a:pt x="5273" y="6369"/>
                    <a:pt x="5273" y="6369"/>
                    <a:pt x="5251" y="6369"/>
                  </a:cubicBezTo>
                  <a:cubicBezTo>
                    <a:pt x="5159" y="6255"/>
                    <a:pt x="5045" y="6163"/>
                    <a:pt x="4931" y="6049"/>
                  </a:cubicBezTo>
                  <a:cubicBezTo>
                    <a:pt x="4931" y="6049"/>
                    <a:pt x="4908" y="6026"/>
                    <a:pt x="4908" y="6026"/>
                  </a:cubicBezTo>
                  <a:cubicBezTo>
                    <a:pt x="4885" y="6004"/>
                    <a:pt x="4863" y="5981"/>
                    <a:pt x="4840" y="5958"/>
                  </a:cubicBezTo>
                  <a:cubicBezTo>
                    <a:pt x="4680" y="5798"/>
                    <a:pt x="4520" y="5638"/>
                    <a:pt x="4360" y="5479"/>
                  </a:cubicBezTo>
                  <a:cubicBezTo>
                    <a:pt x="4223" y="5342"/>
                    <a:pt x="4109" y="5205"/>
                    <a:pt x="3995" y="5091"/>
                  </a:cubicBezTo>
                  <a:lnTo>
                    <a:pt x="3972" y="5068"/>
                  </a:lnTo>
                  <a:cubicBezTo>
                    <a:pt x="3835" y="4908"/>
                    <a:pt x="3676" y="4748"/>
                    <a:pt x="3539" y="4588"/>
                  </a:cubicBezTo>
                  <a:lnTo>
                    <a:pt x="3539" y="4588"/>
                  </a:lnTo>
                  <a:cubicBezTo>
                    <a:pt x="3539" y="4588"/>
                    <a:pt x="3561" y="4611"/>
                    <a:pt x="3561" y="4611"/>
                  </a:cubicBezTo>
                  <a:cubicBezTo>
                    <a:pt x="3333" y="4360"/>
                    <a:pt x="3105" y="4109"/>
                    <a:pt x="2900" y="3835"/>
                  </a:cubicBezTo>
                  <a:lnTo>
                    <a:pt x="2877" y="3835"/>
                  </a:lnTo>
                  <a:cubicBezTo>
                    <a:pt x="2306" y="3128"/>
                    <a:pt x="1758" y="2397"/>
                    <a:pt x="1233" y="1644"/>
                  </a:cubicBezTo>
                  <a:lnTo>
                    <a:pt x="1210" y="1621"/>
                  </a:lnTo>
                  <a:cubicBezTo>
                    <a:pt x="1188" y="1598"/>
                    <a:pt x="1165" y="1575"/>
                    <a:pt x="1165" y="1553"/>
                  </a:cubicBezTo>
                  <a:cubicBezTo>
                    <a:pt x="1142" y="1530"/>
                    <a:pt x="1119" y="1507"/>
                    <a:pt x="1119" y="1484"/>
                  </a:cubicBezTo>
                  <a:cubicBezTo>
                    <a:pt x="1028" y="1347"/>
                    <a:pt x="914" y="1210"/>
                    <a:pt x="822" y="1073"/>
                  </a:cubicBezTo>
                  <a:cubicBezTo>
                    <a:pt x="822" y="1073"/>
                    <a:pt x="822" y="1073"/>
                    <a:pt x="822" y="1050"/>
                  </a:cubicBezTo>
                  <a:cubicBezTo>
                    <a:pt x="822" y="1050"/>
                    <a:pt x="800" y="1028"/>
                    <a:pt x="800" y="1028"/>
                  </a:cubicBezTo>
                  <a:cubicBezTo>
                    <a:pt x="777" y="1005"/>
                    <a:pt x="777" y="982"/>
                    <a:pt x="754" y="959"/>
                  </a:cubicBezTo>
                  <a:cubicBezTo>
                    <a:pt x="754" y="959"/>
                    <a:pt x="754" y="959"/>
                    <a:pt x="754" y="936"/>
                  </a:cubicBezTo>
                  <a:cubicBezTo>
                    <a:pt x="663" y="799"/>
                    <a:pt x="549" y="640"/>
                    <a:pt x="457" y="503"/>
                  </a:cubicBezTo>
                  <a:cubicBezTo>
                    <a:pt x="457" y="480"/>
                    <a:pt x="457" y="480"/>
                    <a:pt x="457" y="480"/>
                  </a:cubicBezTo>
                  <a:cubicBezTo>
                    <a:pt x="434" y="457"/>
                    <a:pt x="412" y="411"/>
                    <a:pt x="389" y="389"/>
                  </a:cubicBezTo>
                  <a:cubicBezTo>
                    <a:pt x="389" y="366"/>
                    <a:pt x="389" y="366"/>
                    <a:pt x="389" y="366"/>
                  </a:cubicBezTo>
                  <a:cubicBezTo>
                    <a:pt x="320" y="274"/>
                    <a:pt x="252" y="160"/>
                    <a:pt x="183" y="46"/>
                  </a:cubicBezTo>
                  <a:cubicBezTo>
                    <a:pt x="160" y="1"/>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7" name="Google Shape;1517;p7"/>
            <p:cNvSpPr/>
            <p:nvPr/>
          </p:nvSpPr>
          <p:spPr>
            <a:xfrm>
              <a:off x="6872850" y="998075"/>
              <a:ext cx="138700" cy="168650"/>
            </a:xfrm>
            <a:custGeom>
              <a:avLst/>
              <a:gdLst/>
              <a:ahLst/>
              <a:cxnLst/>
              <a:rect l="l" t="t" r="r" b="b"/>
              <a:pathLst>
                <a:path w="5548" h="6746" extrusionOk="0">
                  <a:moveTo>
                    <a:pt x="115" y="1"/>
                  </a:moveTo>
                  <a:cubicBezTo>
                    <a:pt x="92" y="1"/>
                    <a:pt x="69" y="1"/>
                    <a:pt x="46" y="24"/>
                  </a:cubicBezTo>
                  <a:cubicBezTo>
                    <a:pt x="1" y="47"/>
                    <a:pt x="1" y="115"/>
                    <a:pt x="24" y="161"/>
                  </a:cubicBezTo>
                  <a:cubicBezTo>
                    <a:pt x="92" y="275"/>
                    <a:pt x="161" y="366"/>
                    <a:pt x="229" y="480"/>
                  </a:cubicBezTo>
                  <a:cubicBezTo>
                    <a:pt x="252" y="526"/>
                    <a:pt x="275" y="549"/>
                    <a:pt x="298" y="594"/>
                  </a:cubicBezTo>
                  <a:cubicBezTo>
                    <a:pt x="366" y="708"/>
                    <a:pt x="435" y="823"/>
                    <a:pt x="526" y="960"/>
                  </a:cubicBezTo>
                  <a:cubicBezTo>
                    <a:pt x="526" y="960"/>
                    <a:pt x="549" y="982"/>
                    <a:pt x="549" y="1005"/>
                  </a:cubicBezTo>
                  <a:cubicBezTo>
                    <a:pt x="571" y="1051"/>
                    <a:pt x="617" y="1074"/>
                    <a:pt x="640" y="1119"/>
                  </a:cubicBezTo>
                  <a:lnTo>
                    <a:pt x="640" y="1142"/>
                  </a:lnTo>
                  <a:cubicBezTo>
                    <a:pt x="663" y="1142"/>
                    <a:pt x="663" y="1165"/>
                    <a:pt x="663" y="1165"/>
                  </a:cubicBezTo>
                  <a:cubicBezTo>
                    <a:pt x="731" y="1279"/>
                    <a:pt x="823" y="1416"/>
                    <a:pt x="914" y="1530"/>
                  </a:cubicBezTo>
                  <a:cubicBezTo>
                    <a:pt x="914" y="1553"/>
                    <a:pt x="914" y="1553"/>
                    <a:pt x="937" y="1553"/>
                  </a:cubicBezTo>
                  <a:lnTo>
                    <a:pt x="960" y="1599"/>
                  </a:lnTo>
                  <a:cubicBezTo>
                    <a:pt x="960" y="1599"/>
                    <a:pt x="960" y="1599"/>
                    <a:pt x="960" y="1621"/>
                  </a:cubicBezTo>
                  <a:cubicBezTo>
                    <a:pt x="982" y="1644"/>
                    <a:pt x="1005" y="1690"/>
                    <a:pt x="1028" y="1713"/>
                  </a:cubicBezTo>
                  <a:cubicBezTo>
                    <a:pt x="1028" y="1713"/>
                    <a:pt x="1051" y="1713"/>
                    <a:pt x="1051" y="1736"/>
                  </a:cubicBezTo>
                  <a:cubicBezTo>
                    <a:pt x="1051" y="1736"/>
                    <a:pt x="1051" y="1736"/>
                    <a:pt x="1051" y="1758"/>
                  </a:cubicBezTo>
                  <a:lnTo>
                    <a:pt x="1074" y="1758"/>
                  </a:lnTo>
                  <a:cubicBezTo>
                    <a:pt x="1165" y="1895"/>
                    <a:pt x="1256" y="2032"/>
                    <a:pt x="1370" y="2192"/>
                  </a:cubicBezTo>
                  <a:cubicBezTo>
                    <a:pt x="1370" y="2192"/>
                    <a:pt x="1370" y="2215"/>
                    <a:pt x="1393" y="2215"/>
                  </a:cubicBezTo>
                  <a:cubicBezTo>
                    <a:pt x="1393" y="2238"/>
                    <a:pt x="1416" y="2261"/>
                    <a:pt x="1439" y="2283"/>
                  </a:cubicBezTo>
                  <a:cubicBezTo>
                    <a:pt x="1439" y="2283"/>
                    <a:pt x="1439" y="2306"/>
                    <a:pt x="1439" y="2306"/>
                  </a:cubicBezTo>
                  <a:cubicBezTo>
                    <a:pt x="1553" y="2443"/>
                    <a:pt x="1667" y="2603"/>
                    <a:pt x="1804" y="2763"/>
                  </a:cubicBezTo>
                  <a:cubicBezTo>
                    <a:pt x="1873" y="2854"/>
                    <a:pt x="1918" y="2923"/>
                    <a:pt x="1987" y="3014"/>
                  </a:cubicBezTo>
                  <a:cubicBezTo>
                    <a:pt x="2032" y="3059"/>
                    <a:pt x="2055" y="3105"/>
                    <a:pt x="2078" y="3151"/>
                  </a:cubicBezTo>
                  <a:cubicBezTo>
                    <a:pt x="2101" y="3151"/>
                    <a:pt x="2101" y="3151"/>
                    <a:pt x="2101" y="3174"/>
                  </a:cubicBezTo>
                  <a:cubicBezTo>
                    <a:pt x="2146" y="3219"/>
                    <a:pt x="2192" y="3265"/>
                    <a:pt x="2215" y="3311"/>
                  </a:cubicBezTo>
                  <a:cubicBezTo>
                    <a:pt x="2238" y="3311"/>
                    <a:pt x="2238" y="3333"/>
                    <a:pt x="2238" y="3333"/>
                  </a:cubicBezTo>
                  <a:cubicBezTo>
                    <a:pt x="2238" y="3333"/>
                    <a:pt x="2261" y="3356"/>
                    <a:pt x="2261" y="3379"/>
                  </a:cubicBezTo>
                  <a:cubicBezTo>
                    <a:pt x="2283" y="3379"/>
                    <a:pt x="2283" y="3402"/>
                    <a:pt x="2306" y="3425"/>
                  </a:cubicBezTo>
                  <a:cubicBezTo>
                    <a:pt x="2329" y="3448"/>
                    <a:pt x="2352" y="3470"/>
                    <a:pt x="2375" y="3493"/>
                  </a:cubicBezTo>
                  <a:cubicBezTo>
                    <a:pt x="2489" y="3653"/>
                    <a:pt x="2626" y="3813"/>
                    <a:pt x="2740" y="3950"/>
                  </a:cubicBezTo>
                  <a:cubicBezTo>
                    <a:pt x="2900" y="4132"/>
                    <a:pt x="3037" y="4315"/>
                    <a:pt x="3196" y="4497"/>
                  </a:cubicBezTo>
                  <a:lnTo>
                    <a:pt x="3219" y="4497"/>
                  </a:lnTo>
                  <a:cubicBezTo>
                    <a:pt x="3516" y="4840"/>
                    <a:pt x="3835" y="5182"/>
                    <a:pt x="4155" y="5525"/>
                  </a:cubicBezTo>
                  <a:cubicBezTo>
                    <a:pt x="4315" y="5684"/>
                    <a:pt x="4475" y="5844"/>
                    <a:pt x="4612" y="6004"/>
                  </a:cubicBezTo>
                  <a:lnTo>
                    <a:pt x="4634" y="6004"/>
                  </a:lnTo>
                  <a:cubicBezTo>
                    <a:pt x="4657" y="6050"/>
                    <a:pt x="4680" y="6072"/>
                    <a:pt x="4726" y="6095"/>
                  </a:cubicBezTo>
                  <a:cubicBezTo>
                    <a:pt x="4749" y="6118"/>
                    <a:pt x="4749" y="6141"/>
                    <a:pt x="4771" y="6141"/>
                  </a:cubicBezTo>
                  <a:cubicBezTo>
                    <a:pt x="4885" y="6255"/>
                    <a:pt x="4977" y="6346"/>
                    <a:pt x="5091" y="6460"/>
                  </a:cubicBezTo>
                  <a:cubicBezTo>
                    <a:pt x="5114" y="6460"/>
                    <a:pt x="5114" y="6483"/>
                    <a:pt x="5137" y="6483"/>
                  </a:cubicBezTo>
                  <a:cubicBezTo>
                    <a:pt x="5159" y="6506"/>
                    <a:pt x="5182" y="6529"/>
                    <a:pt x="5182" y="6552"/>
                  </a:cubicBezTo>
                  <a:lnTo>
                    <a:pt x="5205" y="6552"/>
                  </a:lnTo>
                  <a:cubicBezTo>
                    <a:pt x="5228" y="6575"/>
                    <a:pt x="5228" y="6575"/>
                    <a:pt x="5251" y="6597"/>
                  </a:cubicBezTo>
                  <a:cubicBezTo>
                    <a:pt x="5251" y="6597"/>
                    <a:pt x="5251" y="6597"/>
                    <a:pt x="5251" y="6620"/>
                  </a:cubicBezTo>
                  <a:lnTo>
                    <a:pt x="5273" y="6620"/>
                  </a:lnTo>
                  <a:cubicBezTo>
                    <a:pt x="5296" y="6643"/>
                    <a:pt x="5296" y="6643"/>
                    <a:pt x="5296" y="6643"/>
                  </a:cubicBezTo>
                  <a:cubicBezTo>
                    <a:pt x="5296" y="6643"/>
                    <a:pt x="5296" y="6643"/>
                    <a:pt x="5319" y="6666"/>
                  </a:cubicBezTo>
                  <a:cubicBezTo>
                    <a:pt x="5342" y="6689"/>
                    <a:pt x="5365" y="6712"/>
                    <a:pt x="5388" y="6712"/>
                  </a:cubicBezTo>
                  <a:cubicBezTo>
                    <a:pt x="5399" y="6734"/>
                    <a:pt x="5422" y="6746"/>
                    <a:pt x="5448" y="6746"/>
                  </a:cubicBezTo>
                  <a:cubicBezTo>
                    <a:pt x="5473" y="6746"/>
                    <a:pt x="5502" y="6734"/>
                    <a:pt x="5525" y="6712"/>
                  </a:cubicBezTo>
                  <a:cubicBezTo>
                    <a:pt x="5547" y="6666"/>
                    <a:pt x="5547" y="6597"/>
                    <a:pt x="5502" y="6575"/>
                  </a:cubicBezTo>
                  <a:cubicBezTo>
                    <a:pt x="5479" y="6552"/>
                    <a:pt x="5479" y="6552"/>
                    <a:pt x="5456" y="6529"/>
                  </a:cubicBezTo>
                  <a:cubicBezTo>
                    <a:pt x="5456" y="6506"/>
                    <a:pt x="5433" y="6506"/>
                    <a:pt x="5433" y="6506"/>
                  </a:cubicBezTo>
                  <a:cubicBezTo>
                    <a:pt x="5433" y="6506"/>
                    <a:pt x="5410" y="6483"/>
                    <a:pt x="5410" y="6483"/>
                  </a:cubicBezTo>
                  <a:lnTo>
                    <a:pt x="5319" y="6392"/>
                  </a:lnTo>
                  <a:cubicBezTo>
                    <a:pt x="5319" y="6392"/>
                    <a:pt x="5296" y="6392"/>
                    <a:pt x="5296" y="6369"/>
                  </a:cubicBezTo>
                  <a:cubicBezTo>
                    <a:pt x="5296" y="6369"/>
                    <a:pt x="5273" y="6369"/>
                    <a:pt x="5273" y="6346"/>
                  </a:cubicBezTo>
                  <a:cubicBezTo>
                    <a:pt x="5159" y="6255"/>
                    <a:pt x="5045" y="6141"/>
                    <a:pt x="4908" y="6027"/>
                  </a:cubicBezTo>
                  <a:cubicBezTo>
                    <a:pt x="4908" y="6004"/>
                    <a:pt x="4908" y="6004"/>
                    <a:pt x="4908" y="6004"/>
                  </a:cubicBezTo>
                  <a:lnTo>
                    <a:pt x="4885" y="6004"/>
                  </a:lnTo>
                  <a:cubicBezTo>
                    <a:pt x="4885" y="6004"/>
                    <a:pt x="4885" y="6004"/>
                    <a:pt x="4885" y="5981"/>
                  </a:cubicBezTo>
                  <a:lnTo>
                    <a:pt x="4749" y="5867"/>
                  </a:lnTo>
                  <a:cubicBezTo>
                    <a:pt x="4589" y="5707"/>
                    <a:pt x="4429" y="5547"/>
                    <a:pt x="4269" y="5388"/>
                  </a:cubicBezTo>
                  <a:cubicBezTo>
                    <a:pt x="4269" y="5388"/>
                    <a:pt x="4269" y="5388"/>
                    <a:pt x="4269" y="5365"/>
                  </a:cubicBezTo>
                  <a:cubicBezTo>
                    <a:pt x="4018" y="5114"/>
                    <a:pt x="3767" y="4840"/>
                    <a:pt x="3516" y="4543"/>
                  </a:cubicBezTo>
                  <a:cubicBezTo>
                    <a:pt x="3447" y="4497"/>
                    <a:pt x="3402" y="4429"/>
                    <a:pt x="3333" y="4361"/>
                  </a:cubicBezTo>
                  <a:cubicBezTo>
                    <a:pt x="3333" y="4361"/>
                    <a:pt x="3333" y="4338"/>
                    <a:pt x="3333" y="4338"/>
                  </a:cubicBezTo>
                  <a:cubicBezTo>
                    <a:pt x="3196" y="4201"/>
                    <a:pt x="3059" y="4041"/>
                    <a:pt x="2945" y="3881"/>
                  </a:cubicBezTo>
                  <a:cubicBezTo>
                    <a:pt x="2808" y="3721"/>
                    <a:pt x="2694" y="3584"/>
                    <a:pt x="2557" y="3425"/>
                  </a:cubicBezTo>
                  <a:cubicBezTo>
                    <a:pt x="2512" y="3379"/>
                    <a:pt x="2466" y="3311"/>
                    <a:pt x="2443" y="3265"/>
                  </a:cubicBezTo>
                  <a:lnTo>
                    <a:pt x="2420" y="3265"/>
                  </a:lnTo>
                  <a:cubicBezTo>
                    <a:pt x="2420" y="3242"/>
                    <a:pt x="2398" y="3242"/>
                    <a:pt x="2398" y="3219"/>
                  </a:cubicBezTo>
                  <a:cubicBezTo>
                    <a:pt x="2352" y="3151"/>
                    <a:pt x="2306" y="3105"/>
                    <a:pt x="2261" y="3059"/>
                  </a:cubicBezTo>
                  <a:cubicBezTo>
                    <a:pt x="2261" y="3037"/>
                    <a:pt x="2261" y="3037"/>
                    <a:pt x="2238" y="3037"/>
                  </a:cubicBezTo>
                  <a:cubicBezTo>
                    <a:pt x="2215" y="2991"/>
                    <a:pt x="2192" y="2968"/>
                    <a:pt x="2169" y="2923"/>
                  </a:cubicBezTo>
                  <a:cubicBezTo>
                    <a:pt x="2101" y="2831"/>
                    <a:pt x="2032" y="2740"/>
                    <a:pt x="1964" y="2649"/>
                  </a:cubicBezTo>
                  <a:cubicBezTo>
                    <a:pt x="1850" y="2489"/>
                    <a:pt x="1713" y="2352"/>
                    <a:pt x="1599" y="2192"/>
                  </a:cubicBezTo>
                  <a:cubicBezTo>
                    <a:pt x="1599" y="2169"/>
                    <a:pt x="1599" y="2169"/>
                    <a:pt x="1576" y="2146"/>
                  </a:cubicBezTo>
                  <a:cubicBezTo>
                    <a:pt x="1576" y="2124"/>
                    <a:pt x="1553" y="2124"/>
                    <a:pt x="1553" y="2101"/>
                  </a:cubicBezTo>
                  <a:cubicBezTo>
                    <a:pt x="1530" y="2078"/>
                    <a:pt x="1530" y="2078"/>
                    <a:pt x="1530" y="2078"/>
                  </a:cubicBezTo>
                  <a:cubicBezTo>
                    <a:pt x="1416" y="1918"/>
                    <a:pt x="1325" y="1781"/>
                    <a:pt x="1211" y="1621"/>
                  </a:cubicBezTo>
                  <a:cubicBezTo>
                    <a:pt x="1211" y="1621"/>
                    <a:pt x="1188" y="1621"/>
                    <a:pt x="1188" y="1599"/>
                  </a:cubicBezTo>
                  <a:cubicBezTo>
                    <a:pt x="1165" y="1576"/>
                    <a:pt x="1165" y="1553"/>
                    <a:pt x="1142" y="1530"/>
                  </a:cubicBezTo>
                  <a:lnTo>
                    <a:pt x="1119" y="1507"/>
                  </a:lnTo>
                  <a:cubicBezTo>
                    <a:pt x="1119" y="1485"/>
                    <a:pt x="1096" y="1485"/>
                    <a:pt x="1096" y="1462"/>
                  </a:cubicBezTo>
                  <a:cubicBezTo>
                    <a:pt x="1005" y="1325"/>
                    <a:pt x="914" y="1188"/>
                    <a:pt x="823" y="1051"/>
                  </a:cubicBezTo>
                  <a:cubicBezTo>
                    <a:pt x="777" y="1005"/>
                    <a:pt x="754" y="960"/>
                    <a:pt x="731" y="891"/>
                  </a:cubicBezTo>
                  <a:cubicBezTo>
                    <a:pt x="708" y="891"/>
                    <a:pt x="686" y="868"/>
                    <a:pt x="686" y="845"/>
                  </a:cubicBezTo>
                  <a:cubicBezTo>
                    <a:pt x="594" y="708"/>
                    <a:pt x="503" y="572"/>
                    <a:pt x="435" y="435"/>
                  </a:cubicBezTo>
                  <a:cubicBezTo>
                    <a:pt x="412" y="412"/>
                    <a:pt x="389" y="389"/>
                    <a:pt x="389" y="389"/>
                  </a:cubicBezTo>
                  <a:cubicBezTo>
                    <a:pt x="389" y="389"/>
                    <a:pt x="389" y="366"/>
                    <a:pt x="389" y="366"/>
                  </a:cubicBezTo>
                  <a:cubicBezTo>
                    <a:pt x="320" y="275"/>
                    <a:pt x="252" y="161"/>
                    <a:pt x="183" y="47"/>
                  </a:cubicBezTo>
                  <a:cubicBezTo>
                    <a:pt x="161" y="24"/>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7"/>
            <p:cNvSpPr/>
            <p:nvPr/>
          </p:nvSpPr>
          <p:spPr>
            <a:xfrm>
              <a:off x="7005825" y="890200"/>
              <a:ext cx="31400" cy="26650"/>
            </a:xfrm>
            <a:custGeom>
              <a:avLst/>
              <a:gdLst/>
              <a:ahLst/>
              <a:cxnLst/>
              <a:rect l="l" t="t" r="r" b="b"/>
              <a:pathLst>
                <a:path w="1256" h="1066" extrusionOk="0">
                  <a:moveTo>
                    <a:pt x="413" y="0"/>
                  </a:moveTo>
                  <a:cubicBezTo>
                    <a:pt x="312" y="0"/>
                    <a:pt x="222" y="31"/>
                    <a:pt x="160" y="93"/>
                  </a:cubicBezTo>
                  <a:cubicBezTo>
                    <a:pt x="0" y="276"/>
                    <a:pt x="69" y="595"/>
                    <a:pt x="343" y="846"/>
                  </a:cubicBezTo>
                  <a:cubicBezTo>
                    <a:pt x="495" y="985"/>
                    <a:pt x="682" y="1065"/>
                    <a:pt x="841" y="1065"/>
                  </a:cubicBezTo>
                  <a:cubicBezTo>
                    <a:pt x="943" y="1065"/>
                    <a:pt x="1033" y="1032"/>
                    <a:pt x="1096" y="961"/>
                  </a:cubicBezTo>
                  <a:cubicBezTo>
                    <a:pt x="1256" y="801"/>
                    <a:pt x="1187" y="458"/>
                    <a:pt x="913" y="230"/>
                  </a:cubicBezTo>
                  <a:cubicBezTo>
                    <a:pt x="760" y="77"/>
                    <a:pt x="572" y="0"/>
                    <a:pt x="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9" name="Google Shape;1519;p7"/>
            <p:cNvSpPr/>
            <p:nvPr/>
          </p:nvSpPr>
          <p:spPr>
            <a:xfrm>
              <a:off x="7118225" y="1022875"/>
              <a:ext cx="31425" cy="26925"/>
            </a:xfrm>
            <a:custGeom>
              <a:avLst/>
              <a:gdLst/>
              <a:ahLst/>
              <a:cxnLst/>
              <a:rect l="l" t="t" r="r" b="b"/>
              <a:pathLst>
                <a:path w="1257" h="1077" extrusionOk="0">
                  <a:moveTo>
                    <a:pt x="416" y="0"/>
                  </a:moveTo>
                  <a:cubicBezTo>
                    <a:pt x="314" y="0"/>
                    <a:pt x="223" y="33"/>
                    <a:pt x="161" y="105"/>
                  </a:cubicBezTo>
                  <a:cubicBezTo>
                    <a:pt x="1" y="287"/>
                    <a:pt x="69" y="607"/>
                    <a:pt x="343" y="858"/>
                  </a:cubicBezTo>
                  <a:cubicBezTo>
                    <a:pt x="496" y="997"/>
                    <a:pt x="682" y="1076"/>
                    <a:pt x="841" y="1076"/>
                  </a:cubicBezTo>
                  <a:cubicBezTo>
                    <a:pt x="943" y="1076"/>
                    <a:pt x="1034" y="1043"/>
                    <a:pt x="1096" y="972"/>
                  </a:cubicBezTo>
                  <a:cubicBezTo>
                    <a:pt x="1256" y="812"/>
                    <a:pt x="1165" y="470"/>
                    <a:pt x="914" y="219"/>
                  </a:cubicBezTo>
                  <a:cubicBezTo>
                    <a:pt x="761" y="80"/>
                    <a:pt x="574"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20" name="Google Shape;1520;p7"/>
          <p:cNvSpPr/>
          <p:nvPr/>
        </p:nvSpPr>
        <p:spPr>
          <a:xfrm rot="1152610">
            <a:off x="4382171" y="6270098"/>
            <a:ext cx="451576"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21" name="Google Shape;1521;p7"/>
          <p:cNvGrpSpPr/>
          <p:nvPr/>
        </p:nvGrpSpPr>
        <p:grpSpPr>
          <a:xfrm rot="2700000">
            <a:off x="11014268" y="5309390"/>
            <a:ext cx="914407" cy="1421113"/>
            <a:chOff x="231900" y="729199"/>
            <a:chExt cx="1185086" cy="1846354"/>
          </a:xfrm>
        </p:grpSpPr>
        <p:sp>
          <p:nvSpPr>
            <p:cNvPr id="1522" name="Google Shape;1522;p7"/>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3" name="Google Shape;1523;p7"/>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4" name="Google Shape;1524;p7"/>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5" name="Google Shape;1525;p7"/>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6" name="Google Shape;1526;p7"/>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7" name="Google Shape;1527;p7"/>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8" name="Google Shape;1528;p7"/>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9" name="Google Shape;1529;p7"/>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0" name="Google Shape;1530;p7"/>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1" name="Google Shape;1531;p7"/>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2" name="Google Shape;1532;p7"/>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3" name="Google Shape;1533;p7"/>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4" name="Google Shape;1534;p7"/>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5" name="Google Shape;1535;p7"/>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6" name="Google Shape;1536;p7"/>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7" name="Google Shape;1537;p7"/>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8" name="Google Shape;1538;p7"/>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9" name="Google Shape;1539;p7"/>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0" name="Google Shape;1540;p7"/>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1" name="Google Shape;1541;p7"/>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2" name="Google Shape;1542;p7"/>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3" name="Google Shape;1543;p7"/>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4" name="Google Shape;1544;p7"/>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5" name="Google Shape;1545;p7"/>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6" name="Google Shape;1546;p7"/>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7" name="Google Shape;1547;p7"/>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8" name="Google Shape;1548;p7"/>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9" name="Google Shape;1549;p7"/>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0" name="Google Shape;1550;p7"/>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1" name="Google Shape;1551;p7"/>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2" name="Google Shape;1552;p7"/>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3" name="Google Shape;1553;p7"/>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4" name="Google Shape;1554;p7"/>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5" name="Google Shape;1555;p7"/>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6" name="Google Shape;1556;p7"/>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7" name="Google Shape;1557;p7"/>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8" name="Google Shape;1558;p7"/>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9" name="Google Shape;1559;p7"/>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0" name="Google Shape;1560;p7"/>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1" name="Google Shape;1561;p7"/>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2" name="Google Shape;1562;p7"/>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3" name="Google Shape;1563;p7"/>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4" name="Google Shape;1564;p7"/>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5" name="Google Shape;1565;p7"/>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6" name="Google Shape;1566;p7"/>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7" name="Google Shape;1567;p7"/>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8" name="Google Shape;1568;p7"/>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9" name="Google Shape;1569;p7"/>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0" name="Google Shape;1570;p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1" name="Google Shape;1571;p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2" name="Google Shape;1572;p7"/>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3" name="Google Shape;1573;p7"/>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4" name="Google Shape;1574;p7"/>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5" name="Google Shape;1575;p7"/>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6" name="Google Shape;1576;p7"/>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7" name="Google Shape;1577;p7"/>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8" name="Google Shape;1578;p7"/>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9" name="Google Shape;1579;p7"/>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0" name="Google Shape;1580;p7"/>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1" name="Google Shape;1581;p7"/>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2" name="Google Shape;1582;p7"/>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3" name="Google Shape;1583;p7"/>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4" name="Google Shape;1584;p7"/>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5" name="Google Shape;1585;p7"/>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6" name="Google Shape;1586;p7"/>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7" name="Google Shape;1587;p7"/>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8" name="Google Shape;1588;p7"/>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9" name="Google Shape;1589;p7"/>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0" name="Google Shape;1590;p7"/>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1" name="Google Shape;1591;p7"/>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2" name="Google Shape;1592;p7"/>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3" name="Google Shape;1593;p7"/>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4" name="Google Shape;1594;p7"/>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5" name="Google Shape;1595;p7"/>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6" name="Google Shape;1596;p7"/>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7" name="Google Shape;1597;p7"/>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8" name="Google Shape;1598;p7"/>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9" name="Google Shape;1599;p7"/>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0" name="Google Shape;1600;p7"/>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7"/>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2" name="Google Shape;1602;p7"/>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3" name="Google Shape;1603;p7"/>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4" name="Google Shape;1604;p7"/>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5" name="Google Shape;1605;p7"/>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6" name="Google Shape;1606;p7"/>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7" name="Google Shape;1607;p7"/>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8" name="Google Shape;1608;p7"/>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9" name="Google Shape;1609;p7"/>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0" name="Google Shape;1610;p7"/>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1" name="Google Shape;1611;p7"/>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2" name="Google Shape;1612;p7"/>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3" name="Google Shape;1613;p7"/>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4" name="Google Shape;1614;p7"/>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5" name="Google Shape;1615;p7"/>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6" name="Google Shape;1616;p7"/>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7" name="Google Shape;1617;p7"/>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7"/>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7"/>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7"/>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7"/>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2" name="Google Shape;1622;p7"/>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3" name="Google Shape;1623;p7"/>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7"/>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5" name="Google Shape;1625;p7"/>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6" name="Google Shape;1626;p7"/>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7"/>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7"/>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7"/>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7"/>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7"/>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7"/>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7"/>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7"/>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7"/>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7"/>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7"/>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7"/>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7"/>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0" name="Google Shape;1640;p7"/>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7"/>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7"/>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3" name="Google Shape;1643;p7"/>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4" name="Google Shape;1644;p7"/>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5" name="Google Shape;1645;p7"/>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6" name="Google Shape;1646;p7"/>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7"/>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7"/>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7"/>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7"/>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7"/>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7"/>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7"/>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7"/>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7"/>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7"/>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7"/>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7"/>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7"/>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7"/>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7"/>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7"/>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7"/>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6" name="Google Shape;1666;p7"/>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7" name="Google Shape;1667;p7"/>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8" name="Google Shape;1668;p7"/>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7"/>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7"/>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7"/>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7"/>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7"/>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7"/>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7"/>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6" name="Google Shape;1676;p7"/>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7" name="Google Shape;1677;p7"/>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7"/>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7"/>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7"/>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7"/>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7"/>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7"/>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7"/>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7"/>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6" name="Google Shape;1686;p7"/>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7" name="Google Shape;1687;p7"/>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7"/>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7"/>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690" name="Google Shape;1690;p7"/>
          <p:cNvSpPr/>
          <p:nvPr/>
        </p:nvSpPr>
        <p:spPr>
          <a:xfrm>
            <a:off x="2405748" y="379951"/>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91" name="Google Shape;1691;p7"/>
          <p:cNvSpPr/>
          <p:nvPr/>
        </p:nvSpPr>
        <p:spPr>
          <a:xfrm>
            <a:off x="6645631" y="6288047"/>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92" name="Google Shape;1692;p7"/>
          <p:cNvSpPr txBox="1">
            <a:spLocks noGrp="1"/>
          </p:cNvSpPr>
          <p:nvPr>
            <p:ph type="body" idx="1"/>
          </p:nvPr>
        </p:nvSpPr>
        <p:spPr>
          <a:xfrm>
            <a:off x="957625" y="3143867"/>
            <a:ext cx="4854760" cy="2384800"/>
          </a:xfrm>
          <a:prstGeom prst="rect">
            <a:avLst/>
          </a:prstGeom>
        </p:spPr>
        <p:txBody>
          <a:bodyPr spcFirstLastPara="1" wrap="square" lIns="91425" tIns="91425" rIns="91425" bIns="91425" anchor="ctr" anchorCtr="0">
            <a:noAutofit/>
          </a:bodyPr>
          <a:lstStyle>
            <a:lvl1pPr marL="608076" lvl="0" indent="-422275" rtl="0">
              <a:lnSpc>
                <a:spcPct val="100000"/>
              </a:lnSpc>
              <a:spcBef>
                <a:spcPts val="0"/>
              </a:spcBef>
              <a:spcAft>
                <a:spcPts val="0"/>
              </a:spcAft>
              <a:buClr>
                <a:schemeClr val="lt2"/>
              </a:buClr>
              <a:buSzPts val="1400"/>
              <a:buChar char="●"/>
              <a:defRPr>
                <a:solidFill>
                  <a:srgbClr val="434343"/>
                </a:solidFill>
              </a:defRPr>
            </a:lvl1pPr>
            <a:lvl2pPr marL="1216152" lvl="1" indent="-371602" rtl="0">
              <a:lnSpc>
                <a:spcPct val="115000"/>
              </a:lnSpc>
              <a:spcBef>
                <a:spcPts val="0"/>
              </a:spcBef>
              <a:spcAft>
                <a:spcPts val="0"/>
              </a:spcAft>
              <a:buClr>
                <a:srgbClr val="999999"/>
              </a:buClr>
              <a:buSzPts val="800"/>
              <a:buFont typeface="Open Sans"/>
              <a:buChar char="○"/>
              <a:defRPr>
                <a:solidFill>
                  <a:srgbClr val="434343"/>
                </a:solidFill>
              </a:defRPr>
            </a:lvl2pPr>
            <a:lvl3pPr marL="1824228" lvl="2" indent="-371602" rtl="0">
              <a:lnSpc>
                <a:spcPct val="115000"/>
              </a:lnSpc>
              <a:spcBef>
                <a:spcPts val="2128"/>
              </a:spcBef>
              <a:spcAft>
                <a:spcPts val="0"/>
              </a:spcAft>
              <a:buClr>
                <a:srgbClr val="999999"/>
              </a:buClr>
              <a:buSzPts val="800"/>
              <a:buFont typeface="Open Sans"/>
              <a:buChar char="■"/>
              <a:defRPr>
                <a:solidFill>
                  <a:srgbClr val="434343"/>
                </a:solidFill>
              </a:defRPr>
            </a:lvl3pPr>
            <a:lvl4pPr marL="2432304" lvl="3" indent="-371602" rtl="0">
              <a:lnSpc>
                <a:spcPct val="115000"/>
              </a:lnSpc>
              <a:spcBef>
                <a:spcPts val="2128"/>
              </a:spcBef>
              <a:spcAft>
                <a:spcPts val="0"/>
              </a:spcAft>
              <a:buClr>
                <a:srgbClr val="999999"/>
              </a:buClr>
              <a:buSzPts val="800"/>
              <a:buFont typeface="Open Sans"/>
              <a:buChar char="●"/>
              <a:defRPr>
                <a:solidFill>
                  <a:srgbClr val="434343"/>
                </a:solidFill>
              </a:defRPr>
            </a:lvl4pPr>
            <a:lvl5pPr marL="3040380" lvl="4" indent="-405384" rtl="0">
              <a:lnSpc>
                <a:spcPct val="115000"/>
              </a:lnSpc>
              <a:spcBef>
                <a:spcPts val="2128"/>
              </a:spcBef>
              <a:spcAft>
                <a:spcPts val="0"/>
              </a:spcAft>
              <a:buClr>
                <a:srgbClr val="999999"/>
              </a:buClr>
              <a:buSzPts val="1200"/>
              <a:buFont typeface="Open Sans"/>
              <a:buChar char="○"/>
              <a:defRPr>
                <a:solidFill>
                  <a:srgbClr val="434343"/>
                </a:solidFill>
              </a:defRPr>
            </a:lvl5pPr>
            <a:lvl6pPr marL="3648456" lvl="5" indent="-405384" rtl="0">
              <a:lnSpc>
                <a:spcPct val="115000"/>
              </a:lnSpc>
              <a:spcBef>
                <a:spcPts val="2128"/>
              </a:spcBef>
              <a:spcAft>
                <a:spcPts val="0"/>
              </a:spcAft>
              <a:buClr>
                <a:srgbClr val="999999"/>
              </a:buClr>
              <a:buSzPts val="1200"/>
              <a:buFont typeface="Open Sans"/>
              <a:buChar char="■"/>
              <a:defRPr>
                <a:solidFill>
                  <a:srgbClr val="434343"/>
                </a:solidFill>
              </a:defRPr>
            </a:lvl6pPr>
            <a:lvl7pPr marL="4256532" lvl="6" indent="-363157" rtl="0">
              <a:lnSpc>
                <a:spcPct val="115000"/>
              </a:lnSpc>
              <a:spcBef>
                <a:spcPts val="2128"/>
              </a:spcBef>
              <a:spcAft>
                <a:spcPts val="0"/>
              </a:spcAft>
              <a:buClr>
                <a:srgbClr val="999999"/>
              </a:buClr>
              <a:buSzPts val="700"/>
              <a:buFont typeface="Open Sans"/>
              <a:buChar char="●"/>
              <a:defRPr>
                <a:solidFill>
                  <a:srgbClr val="434343"/>
                </a:solidFill>
              </a:defRPr>
            </a:lvl7pPr>
            <a:lvl8pPr marL="4864608" lvl="7" indent="-363157" rtl="0">
              <a:lnSpc>
                <a:spcPct val="115000"/>
              </a:lnSpc>
              <a:spcBef>
                <a:spcPts val="2128"/>
              </a:spcBef>
              <a:spcAft>
                <a:spcPts val="0"/>
              </a:spcAft>
              <a:buClr>
                <a:srgbClr val="999999"/>
              </a:buClr>
              <a:buSzPts val="700"/>
              <a:buFont typeface="Open Sans"/>
              <a:buChar char="○"/>
              <a:defRPr>
                <a:solidFill>
                  <a:srgbClr val="434343"/>
                </a:solidFill>
              </a:defRPr>
            </a:lvl8pPr>
            <a:lvl9pPr marL="5472684" lvl="8" indent="-354711" rtl="0">
              <a:lnSpc>
                <a:spcPct val="115000"/>
              </a:lnSpc>
              <a:spcBef>
                <a:spcPts val="2128"/>
              </a:spcBef>
              <a:spcAft>
                <a:spcPts val="2128"/>
              </a:spcAft>
              <a:buClr>
                <a:srgbClr val="999999"/>
              </a:buClr>
              <a:buSzPts val="600"/>
              <a:buFont typeface="Open Sans"/>
              <a:buChar char="■"/>
              <a:defRPr>
                <a:solidFill>
                  <a:srgbClr val="434343"/>
                </a:solidFill>
              </a:defRPr>
            </a:lvl9pPr>
          </a:lstStyle>
          <a:p>
            <a:endParaRPr/>
          </a:p>
        </p:txBody>
      </p:sp>
      <p:sp>
        <p:nvSpPr>
          <p:cNvPr id="1693" name="Google Shape;1693;p7"/>
          <p:cNvSpPr txBox="1">
            <a:spLocks noGrp="1"/>
          </p:cNvSpPr>
          <p:nvPr>
            <p:ph type="title"/>
          </p:nvPr>
        </p:nvSpPr>
        <p:spPr>
          <a:xfrm>
            <a:off x="957625" y="1329333"/>
            <a:ext cx="5005187" cy="1814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1" userDrawn="1">
  <p:cSld name="CUSTOM_11_1">
    <p:spTree>
      <p:nvGrpSpPr>
        <p:cNvPr id="1" name="Shape 3522"/>
        <p:cNvGrpSpPr/>
        <p:nvPr/>
      </p:nvGrpSpPr>
      <p:grpSpPr>
        <a:xfrm>
          <a:off x="0" y="0"/>
          <a:ext cx="0" cy="0"/>
          <a:chOff x="0" y="0"/>
          <a:chExt cx="0" cy="0"/>
        </a:xfrm>
      </p:grpSpPr>
      <p:sp>
        <p:nvSpPr>
          <p:cNvPr id="3523" name="Google Shape;3523;p16"/>
          <p:cNvSpPr/>
          <p:nvPr/>
        </p:nvSpPr>
        <p:spPr>
          <a:xfrm>
            <a:off x="6555956" y="-1853898"/>
            <a:ext cx="7194058" cy="6705900"/>
          </a:xfrm>
          <a:custGeom>
            <a:avLst/>
            <a:gdLst/>
            <a:ahLst/>
            <a:cxnLst/>
            <a:rect l="l" t="t" r="r" b="b"/>
            <a:pathLst>
              <a:path w="216357" h="201177" extrusionOk="0">
                <a:moveTo>
                  <a:pt x="19714" y="9116"/>
                </a:moveTo>
                <a:cubicBezTo>
                  <a:pt x="-11622" y="10611"/>
                  <a:pt x="2452" y="17851"/>
                  <a:pt x="7897" y="23643"/>
                </a:cubicBezTo>
                <a:cubicBezTo>
                  <a:pt x="13342" y="29435"/>
                  <a:pt x="42767" y="35343"/>
                  <a:pt x="52382" y="43869"/>
                </a:cubicBezTo>
                <a:cubicBezTo>
                  <a:pt x="61997" y="52395"/>
                  <a:pt x="56089" y="68544"/>
                  <a:pt x="65588" y="74800"/>
                </a:cubicBezTo>
                <a:cubicBezTo>
                  <a:pt x="75087" y="81056"/>
                  <a:pt x="100573" y="75148"/>
                  <a:pt x="109377" y="81403"/>
                </a:cubicBezTo>
                <a:cubicBezTo>
                  <a:pt x="118181" y="87659"/>
                  <a:pt x="113258" y="104861"/>
                  <a:pt x="118413" y="112333"/>
                </a:cubicBezTo>
                <a:cubicBezTo>
                  <a:pt x="123568" y="119805"/>
                  <a:pt x="135095" y="119342"/>
                  <a:pt x="140308" y="126235"/>
                </a:cubicBezTo>
                <a:cubicBezTo>
                  <a:pt x="145521" y="133128"/>
                  <a:pt x="144131" y="146253"/>
                  <a:pt x="149691" y="153690"/>
                </a:cubicBezTo>
                <a:cubicBezTo>
                  <a:pt x="155252" y="161127"/>
                  <a:pt x="166605" y="163444"/>
                  <a:pt x="173671" y="170858"/>
                </a:cubicBezTo>
                <a:cubicBezTo>
                  <a:pt x="180738" y="178272"/>
                  <a:pt x="185661" y="196691"/>
                  <a:pt x="192090" y="198174"/>
                </a:cubicBezTo>
                <a:cubicBezTo>
                  <a:pt x="198519" y="199657"/>
                  <a:pt x="211610" y="210338"/>
                  <a:pt x="212247" y="179755"/>
                </a:cubicBezTo>
                <a:cubicBezTo>
                  <a:pt x="212884" y="149172"/>
                  <a:pt x="228002" y="43116"/>
                  <a:pt x="195913" y="14676"/>
                </a:cubicBezTo>
                <a:cubicBezTo>
                  <a:pt x="163824" y="-13764"/>
                  <a:pt x="51050" y="7622"/>
                  <a:pt x="19714" y="9116"/>
                </a:cubicBezTo>
                <a:close/>
              </a:path>
            </a:pathLst>
          </a:custGeom>
          <a:solidFill>
            <a:schemeClr val="lt2"/>
          </a:solidFill>
          <a:ln>
            <a:noFill/>
          </a:ln>
        </p:spPr>
      </p:sp>
      <p:sp>
        <p:nvSpPr>
          <p:cNvPr id="3524" name="Google Shape;3524;p16"/>
          <p:cNvSpPr/>
          <p:nvPr/>
        </p:nvSpPr>
        <p:spPr>
          <a:xfrm rot="10800000">
            <a:off x="-1617440" y="2262469"/>
            <a:ext cx="7194058" cy="6705900"/>
          </a:xfrm>
          <a:custGeom>
            <a:avLst/>
            <a:gdLst/>
            <a:ahLst/>
            <a:cxnLst/>
            <a:rect l="l" t="t" r="r" b="b"/>
            <a:pathLst>
              <a:path w="216357" h="201177" extrusionOk="0">
                <a:moveTo>
                  <a:pt x="19714" y="9116"/>
                </a:moveTo>
                <a:cubicBezTo>
                  <a:pt x="-11622" y="10611"/>
                  <a:pt x="2452" y="17851"/>
                  <a:pt x="7897" y="23643"/>
                </a:cubicBezTo>
                <a:cubicBezTo>
                  <a:pt x="13342" y="29435"/>
                  <a:pt x="42767" y="35343"/>
                  <a:pt x="52382" y="43869"/>
                </a:cubicBezTo>
                <a:cubicBezTo>
                  <a:pt x="61997" y="52395"/>
                  <a:pt x="56089" y="68544"/>
                  <a:pt x="65588" y="74800"/>
                </a:cubicBezTo>
                <a:cubicBezTo>
                  <a:pt x="75087" y="81056"/>
                  <a:pt x="100573" y="75148"/>
                  <a:pt x="109377" y="81403"/>
                </a:cubicBezTo>
                <a:cubicBezTo>
                  <a:pt x="118181" y="87659"/>
                  <a:pt x="113258" y="104861"/>
                  <a:pt x="118413" y="112333"/>
                </a:cubicBezTo>
                <a:cubicBezTo>
                  <a:pt x="123568" y="119805"/>
                  <a:pt x="135095" y="119342"/>
                  <a:pt x="140308" y="126235"/>
                </a:cubicBezTo>
                <a:cubicBezTo>
                  <a:pt x="145521" y="133128"/>
                  <a:pt x="144131" y="146253"/>
                  <a:pt x="149691" y="153690"/>
                </a:cubicBezTo>
                <a:cubicBezTo>
                  <a:pt x="155252" y="161127"/>
                  <a:pt x="166605" y="163444"/>
                  <a:pt x="173671" y="170858"/>
                </a:cubicBezTo>
                <a:cubicBezTo>
                  <a:pt x="180738" y="178272"/>
                  <a:pt x="185661" y="196691"/>
                  <a:pt x="192090" y="198174"/>
                </a:cubicBezTo>
                <a:cubicBezTo>
                  <a:pt x="198519" y="199657"/>
                  <a:pt x="211610" y="210338"/>
                  <a:pt x="212247" y="179755"/>
                </a:cubicBezTo>
                <a:cubicBezTo>
                  <a:pt x="212884" y="149172"/>
                  <a:pt x="228002" y="43116"/>
                  <a:pt x="195913" y="14676"/>
                </a:cubicBezTo>
                <a:cubicBezTo>
                  <a:pt x="163824" y="-13764"/>
                  <a:pt x="51050" y="7622"/>
                  <a:pt x="19714" y="9116"/>
                </a:cubicBezTo>
                <a:close/>
              </a:path>
            </a:pathLst>
          </a:custGeom>
          <a:solidFill>
            <a:schemeClr val="accent4"/>
          </a:solidFill>
          <a:ln>
            <a:noFill/>
          </a:ln>
        </p:spPr>
      </p:sp>
      <p:pic>
        <p:nvPicPr>
          <p:cNvPr id="3525" name="Google Shape;3525;p16"/>
          <p:cNvPicPr preferRelativeResize="0"/>
          <p:nvPr/>
        </p:nvPicPr>
        <p:blipFill>
          <a:blip r:embed="rId2">
            <a:alphaModFix/>
          </a:blip>
          <a:stretch>
            <a:fillRect/>
          </a:stretch>
        </p:blipFill>
        <p:spPr>
          <a:xfrm flipH="1">
            <a:off x="-29263" y="0"/>
            <a:ext cx="12161838" cy="6858000"/>
          </a:xfrm>
          <a:prstGeom prst="rect">
            <a:avLst/>
          </a:prstGeom>
          <a:noFill/>
          <a:ln>
            <a:noFill/>
          </a:ln>
        </p:spPr>
      </p:pic>
      <p:grpSp>
        <p:nvGrpSpPr>
          <p:cNvPr id="3526" name="Google Shape;3526;p16"/>
          <p:cNvGrpSpPr/>
          <p:nvPr/>
        </p:nvGrpSpPr>
        <p:grpSpPr>
          <a:xfrm rot="463918" flipH="1">
            <a:off x="10238162" y="1057830"/>
            <a:ext cx="1243722" cy="1441839"/>
            <a:chOff x="5531300" y="3305725"/>
            <a:chExt cx="703625" cy="813750"/>
          </a:xfrm>
        </p:grpSpPr>
        <p:sp>
          <p:nvSpPr>
            <p:cNvPr id="3527" name="Google Shape;3527;p16"/>
            <p:cNvSpPr/>
            <p:nvPr/>
          </p:nvSpPr>
          <p:spPr>
            <a:xfrm>
              <a:off x="5531300" y="3305725"/>
              <a:ext cx="703625" cy="813750"/>
            </a:xfrm>
            <a:custGeom>
              <a:avLst/>
              <a:gdLst/>
              <a:ahLst/>
              <a:cxnLst/>
              <a:rect l="l" t="t" r="r" b="b"/>
              <a:pathLst>
                <a:path w="28145" h="32550" extrusionOk="0">
                  <a:moveTo>
                    <a:pt x="17645" y="0"/>
                  </a:moveTo>
                  <a:cubicBezTo>
                    <a:pt x="17485" y="0"/>
                    <a:pt x="17325" y="23"/>
                    <a:pt x="17165" y="46"/>
                  </a:cubicBezTo>
                  <a:cubicBezTo>
                    <a:pt x="16960" y="69"/>
                    <a:pt x="16777" y="137"/>
                    <a:pt x="16640" y="183"/>
                  </a:cubicBezTo>
                  <a:cubicBezTo>
                    <a:pt x="16298" y="297"/>
                    <a:pt x="15978" y="480"/>
                    <a:pt x="15682" y="708"/>
                  </a:cubicBezTo>
                  <a:cubicBezTo>
                    <a:pt x="15636" y="753"/>
                    <a:pt x="15590" y="799"/>
                    <a:pt x="15545" y="845"/>
                  </a:cubicBezTo>
                  <a:cubicBezTo>
                    <a:pt x="15545" y="845"/>
                    <a:pt x="1507" y="4520"/>
                    <a:pt x="1484" y="4520"/>
                  </a:cubicBezTo>
                  <a:cubicBezTo>
                    <a:pt x="891" y="4679"/>
                    <a:pt x="411" y="5113"/>
                    <a:pt x="183" y="5661"/>
                  </a:cubicBezTo>
                  <a:cubicBezTo>
                    <a:pt x="137" y="5752"/>
                    <a:pt x="92" y="5866"/>
                    <a:pt x="69" y="5958"/>
                  </a:cubicBezTo>
                  <a:cubicBezTo>
                    <a:pt x="69" y="5958"/>
                    <a:pt x="46" y="6026"/>
                    <a:pt x="46" y="6049"/>
                  </a:cubicBezTo>
                  <a:cubicBezTo>
                    <a:pt x="23" y="6163"/>
                    <a:pt x="1" y="6277"/>
                    <a:pt x="1" y="6414"/>
                  </a:cubicBezTo>
                  <a:cubicBezTo>
                    <a:pt x="1" y="6483"/>
                    <a:pt x="1" y="6574"/>
                    <a:pt x="1" y="6642"/>
                  </a:cubicBezTo>
                  <a:cubicBezTo>
                    <a:pt x="1" y="6757"/>
                    <a:pt x="23" y="6893"/>
                    <a:pt x="69" y="7008"/>
                  </a:cubicBezTo>
                  <a:cubicBezTo>
                    <a:pt x="69" y="7030"/>
                    <a:pt x="69" y="7076"/>
                    <a:pt x="69" y="7099"/>
                  </a:cubicBezTo>
                  <a:lnTo>
                    <a:pt x="6529" y="30974"/>
                  </a:lnTo>
                  <a:lnTo>
                    <a:pt x="6529" y="31043"/>
                  </a:lnTo>
                  <a:cubicBezTo>
                    <a:pt x="6574" y="31202"/>
                    <a:pt x="6666" y="31408"/>
                    <a:pt x="6825" y="31636"/>
                  </a:cubicBezTo>
                  <a:cubicBezTo>
                    <a:pt x="6848" y="31705"/>
                    <a:pt x="6894" y="31750"/>
                    <a:pt x="6962" y="31819"/>
                  </a:cubicBezTo>
                  <a:cubicBezTo>
                    <a:pt x="6985" y="31864"/>
                    <a:pt x="7031" y="31910"/>
                    <a:pt x="7076" y="31956"/>
                  </a:cubicBezTo>
                  <a:cubicBezTo>
                    <a:pt x="7122" y="32001"/>
                    <a:pt x="7191" y="32047"/>
                    <a:pt x="7236" y="32093"/>
                  </a:cubicBezTo>
                  <a:cubicBezTo>
                    <a:pt x="7327" y="32161"/>
                    <a:pt x="7419" y="32230"/>
                    <a:pt x="7510" y="32275"/>
                  </a:cubicBezTo>
                  <a:cubicBezTo>
                    <a:pt x="7510" y="32298"/>
                    <a:pt x="7556" y="32298"/>
                    <a:pt x="7556" y="32321"/>
                  </a:cubicBezTo>
                  <a:cubicBezTo>
                    <a:pt x="7647" y="32366"/>
                    <a:pt x="7738" y="32389"/>
                    <a:pt x="7830" y="32435"/>
                  </a:cubicBezTo>
                  <a:cubicBezTo>
                    <a:pt x="7875" y="32435"/>
                    <a:pt x="7921" y="32458"/>
                    <a:pt x="7967" y="32481"/>
                  </a:cubicBezTo>
                  <a:lnTo>
                    <a:pt x="8012" y="32481"/>
                  </a:lnTo>
                  <a:cubicBezTo>
                    <a:pt x="8195" y="32526"/>
                    <a:pt x="8377" y="32549"/>
                    <a:pt x="8537" y="32549"/>
                  </a:cubicBezTo>
                  <a:cubicBezTo>
                    <a:pt x="8697" y="32549"/>
                    <a:pt x="8880" y="32526"/>
                    <a:pt x="9039" y="32503"/>
                  </a:cubicBezTo>
                  <a:lnTo>
                    <a:pt x="23031" y="28829"/>
                  </a:lnTo>
                  <a:cubicBezTo>
                    <a:pt x="23168" y="28874"/>
                    <a:pt x="23305" y="28897"/>
                    <a:pt x="23465" y="28920"/>
                  </a:cubicBezTo>
                  <a:lnTo>
                    <a:pt x="23739" y="28920"/>
                  </a:lnTo>
                  <a:cubicBezTo>
                    <a:pt x="24424" y="28920"/>
                    <a:pt x="25063" y="28714"/>
                    <a:pt x="25611" y="28281"/>
                  </a:cubicBezTo>
                  <a:cubicBezTo>
                    <a:pt x="25702" y="28212"/>
                    <a:pt x="25770" y="28144"/>
                    <a:pt x="25839" y="28075"/>
                  </a:cubicBezTo>
                  <a:cubicBezTo>
                    <a:pt x="26044" y="28007"/>
                    <a:pt x="26204" y="27916"/>
                    <a:pt x="26318" y="27847"/>
                  </a:cubicBezTo>
                  <a:cubicBezTo>
                    <a:pt x="26501" y="27733"/>
                    <a:pt x="26660" y="27619"/>
                    <a:pt x="26843" y="27459"/>
                  </a:cubicBezTo>
                  <a:cubicBezTo>
                    <a:pt x="27140" y="27185"/>
                    <a:pt x="27391" y="26866"/>
                    <a:pt x="27619" y="26500"/>
                  </a:cubicBezTo>
                  <a:cubicBezTo>
                    <a:pt x="27825" y="26158"/>
                    <a:pt x="27962" y="25770"/>
                    <a:pt x="28053" y="25359"/>
                  </a:cubicBezTo>
                  <a:cubicBezTo>
                    <a:pt x="28144" y="24880"/>
                    <a:pt x="28121" y="24400"/>
                    <a:pt x="28007" y="23944"/>
                  </a:cubicBezTo>
                  <a:cubicBezTo>
                    <a:pt x="28007" y="23921"/>
                    <a:pt x="28007" y="23898"/>
                    <a:pt x="28007" y="23875"/>
                  </a:cubicBezTo>
                  <a:lnTo>
                    <a:pt x="22164" y="2214"/>
                  </a:lnTo>
                  <a:cubicBezTo>
                    <a:pt x="22141" y="2191"/>
                    <a:pt x="22141" y="2191"/>
                    <a:pt x="22141" y="2169"/>
                  </a:cubicBezTo>
                  <a:cubicBezTo>
                    <a:pt x="22095" y="1963"/>
                    <a:pt x="22004" y="1758"/>
                    <a:pt x="21913" y="1575"/>
                  </a:cubicBezTo>
                  <a:cubicBezTo>
                    <a:pt x="21776" y="1301"/>
                    <a:pt x="21593" y="1050"/>
                    <a:pt x="21388" y="845"/>
                  </a:cubicBezTo>
                  <a:cubicBezTo>
                    <a:pt x="20977" y="457"/>
                    <a:pt x="20452" y="183"/>
                    <a:pt x="19881" y="69"/>
                  </a:cubicBezTo>
                  <a:cubicBezTo>
                    <a:pt x="19676" y="46"/>
                    <a:pt x="19493" y="23"/>
                    <a:pt x="19288" y="23"/>
                  </a:cubicBezTo>
                  <a:cubicBezTo>
                    <a:pt x="19082" y="23"/>
                    <a:pt x="18877" y="23"/>
                    <a:pt x="18672" y="69"/>
                  </a:cubicBezTo>
                  <a:cubicBezTo>
                    <a:pt x="18558" y="69"/>
                    <a:pt x="18466" y="92"/>
                    <a:pt x="18352" y="114"/>
                  </a:cubicBezTo>
                  <a:cubicBezTo>
                    <a:pt x="18169" y="46"/>
                    <a:pt x="17964" y="23"/>
                    <a:pt x="17759"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8" name="Google Shape;3528;p16"/>
            <p:cNvSpPr/>
            <p:nvPr/>
          </p:nvSpPr>
          <p:spPr>
            <a:xfrm>
              <a:off x="5903925" y="3865500"/>
              <a:ext cx="51375" cy="30275"/>
            </a:xfrm>
            <a:custGeom>
              <a:avLst/>
              <a:gdLst/>
              <a:ahLst/>
              <a:cxnLst/>
              <a:rect l="l" t="t" r="r" b="b"/>
              <a:pathLst>
                <a:path w="2055" h="1211" extrusionOk="0">
                  <a:moveTo>
                    <a:pt x="1302" y="1"/>
                  </a:moveTo>
                  <a:cubicBezTo>
                    <a:pt x="1210" y="24"/>
                    <a:pt x="1119" y="46"/>
                    <a:pt x="1028" y="69"/>
                  </a:cubicBezTo>
                  <a:cubicBezTo>
                    <a:pt x="913" y="92"/>
                    <a:pt x="799" y="115"/>
                    <a:pt x="708" y="161"/>
                  </a:cubicBezTo>
                  <a:cubicBezTo>
                    <a:pt x="640" y="183"/>
                    <a:pt x="548" y="229"/>
                    <a:pt x="457" y="298"/>
                  </a:cubicBezTo>
                  <a:cubicBezTo>
                    <a:pt x="388" y="343"/>
                    <a:pt x="297" y="412"/>
                    <a:pt x="229" y="480"/>
                  </a:cubicBezTo>
                  <a:cubicBezTo>
                    <a:pt x="137" y="571"/>
                    <a:pt x="92" y="663"/>
                    <a:pt x="46" y="754"/>
                  </a:cubicBezTo>
                  <a:cubicBezTo>
                    <a:pt x="46" y="777"/>
                    <a:pt x="46" y="823"/>
                    <a:pt x="46" y="845"/>
                  </a:cubicBezTo>
                  <a:cubicBezTo>
                    <a:pt x="23" y="868"/>
                    <a:pt x="23" y="868"/>
                    <a:pt x="23" y="891"/>
                  </a:cubicBezTo>
                  <a:cubicBezTo>
                    <a:pt x="23" y="914"/>
                    <a:pt x="0" y="937"/>
                    <a:pt x="0" y="982"/>
                  </a:cubicBezTo>
                  <a:cubicBezTo>
                    <a:pt x="0" y="1005"/>
                    <a:pt x="23" y="1028"/>
                    <a:pt x="46" y="1051"/>
                  </a:cubicBezTo>
                  <a:cubicBezTo>
                    <a:pt x="92" y="1096"/>
                    <a:pt x="137" y="1142"/>
                    <a:pt x="229" y="1165"/>
                  </a:cubicBezTo>
                  <a:cubicBezTo>
                    <a:pt x="274" y="1188"/>
                    <a:pt x="320" y="1188"/>
                    <a:pt x="366" y="1188"/>
                  </a:cubicBezTo>
                  <a:cubicBezTo>
                    <a:pt x="434" y="1211"/>
                    <a:pt x="548" y="1211"/>
                    <a:pt x="640" y="1211"/>
                  </a:cubicBezTo>
                  <a:lnTo>
                    <a:pt x="685" y="1211"/>
                  </a:lnTo>
                  <a:cubicBezTo>
                    <a:pt x="891" y="1211"/>
                    <a:pt x="1073" y="1165"/>
                    <a:pt x="1233" y="1074"/>
                  </a:cubicBezTo>
                  <a:cubicBezTo>
                    <a:pt x="1302" y="1051"/>
                    <a:pt x="1370" y="1005"/>
                    <a:pt x="1461" y="959"/>
                  </a:cubicBezTo>
                  <a:cubicBezTo>
                    <a:pt x="1530" y="914"/>
                    <a:pt x="1598" y="868"/>
                    <a:pt x="1667" y="800"/>
                  </a:cubicBezTo>
                  <a:cubicBezTo>
                    <a:pt x="1735" y="754"/>
                    <a:pt x="1804" y="708"/>
                    <a:pt x="1872" y="640"/>
                  </a:cubicBezTo>
                  <a:cubicBezTo>
                    <a:pt x="1895" y="617"/>
                    <a:pt x="1918" y="594"/>
                    <a:pt x="1941" y="571"/>
                  </a:cubicBezTo>
                  <a:cubicBezTo>
                    <a:pt x="1986" y="526"/>
                    <a:pt x="2009" y="480"/>
                    <a:pt x="2032" y="412"/>
                  </a:cubicBezTo>
                  <a:cubicBezTo>
                    <a:pt x="2055" y="298"/>
                    <a:pt x="2009" y="183"/>
                    <a:pt x="1918" y="138"/>
                  </a:cubicBezTo>
                  <a:cubicBezTo>
                    <a:pt x="1872" y="92"/>
                    <a:pt x="1804" y="69"/>
                    <a:pt x="1735" y="69"/>
                  </a:cubicBezTo>
                  <a:lnTo>
                    <a:pt x="1712" y="46"/>
                  </a:lnTo>
                  <a:cubicBezTo>
                    <a:pt x="1690" y="46"/>
                    <a:pt x="1690" y="46"/>
                    <a:pt x="1644" y="24"/>
                  </a:cubicBezTo>
                  <a:lnTo>
                    <a:pt x="1598" y="24"/>
                  </a:lnTo>
                  <a:cubicBezTo>
                    <a:pt x="1553" y="1"/>
                    <a:pt x="1507" y="1"/>
                    <a:pt x="1461" y="1"/>
                  </a:cubicBezTo>
                  <a:close/>
                </a:path>
              </a:pathLst>
            </a:custGeom>
            <a:solidFill>
              <a:srgbClr val="FA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9" name="Google Shape;3529;p16"/>
            <p:cNvSpPr/>
            <p:nvPr/>
          </p:nvSpPr>
          <p:spPr>
            <a:xfrm>
              <a:off x="5580375" y="3356500"/>
              <a:ext cx="603750" cy="712175"/>
            </a:xfrm>
            <a:custGeom>
              <a:avLst/>
              <a:gdLst/>
              <a:ahLst/>
              <a:cxnLst/>
              <a:rect l="l" t="t" r="r" b="b"/>
              <a:pathLst>
                <a:path w="24150" h="28487" extrusionOk="0">
                  <a:moveTo>
                    <a:pt x="14403" y="20361"/>
                  </a:moveTo>
                  <a:cubicBezTo>
                    <a:pt x="14449" y="20361"/>
                    <a:pt x="14495" y="20361"/>
                    <a:pt x="14540" y="20384"/>
                  </a:cubicBezTo>
                  <a:lnTo>
                    <a:pt x="14586" y="20384"/>
                  </a:lnTo>
                  <a:cubicBezTo>
                    <a:pt x="14632" y="20406"/>
                    <a:pt x="14632" y="20406"/>
                    <a:pt x="14654" y="20406"/>
                  </a:cubicBezTo>
                  <a:lnTo>
                    <a:pt x="14677" y="20429"/>
                  </a:lnTo>
                  <a:cubicBezTo>
                    <a:pt x="14746" y="20429"/>
                    <a:pt x="14814" y="20452"/>
                    <a:pt x="14860" y="20498"/>
                  </a:cubicBezTo>
                  <a:cubicBezTo>
                    <a:pt x="14951" y="20543"/>
                    <a:pt x="14997" y="20658"/>
                    <a:pt x="14974" y="20772"/>
                  </a:cubicBezTo>
                  <a:cubicBezTo>
                    <a:pt x="14951" y="20840"/>
                    <a:pt x="14928" y="20886"/>
                    <a:pt x="14883" y="20931"/>
                  </a:cubicBezTo>
                  <a:cubicBezTo>
                    <a:pt x="14860" y="20954"/>
                    <a:pt x="14837" y="20977"/>
                    <a:pt x="14814" y="21000"/>
                  </a:cubicBezTo>
                  <a:cubicBezTo>
                    <a:pt x="14746" y="21068"/>
                    <a:pt x="14677" y="21114"/>
                    <a:pt x="14609" y="21160"/>
                  </a:cubicBezTo>
                  <a:cubicBezTo>
                    <a:pt x="14540" y="21228"/>
                    <a:pt x="14472" y="21274"/>
                    <a:pt x="14403" y="21319"/>
                  </a:cubicBezTo>
                  <a:cubicBezTo>
                    <a:pt x="14312" y="21365"/>
                    <a:pt x="14244" y="21411"/>
                    <a:pt x="14175" y="21434"/>
                  </a:cubicBezTo>
                  <a:cubicBezTo>
                    <a:pt x="14015" y="21525"/>
                    <a:pt x="13833" y="21571"/>
                    <a:pt x="13627" y="21571"/>
                  </a:cubicBezTo>
                  <a:lnTo>
                    <a:pt x="13582" y="21571"/>
                  </a:lnTo>
                  <a:cubicBezTo>
                    <a:pt x="13490" y="21571"/>
                    <a:pt x="13376" y="21571"/>
                    <a:pt x="13308" y="21548"/>
                  </a:cubicBezTo>
                  <a:cubicBezTo>
                    <a:pt x="13262" y="21548"/>
                    <a:pt x="13216" y="21548"/>
                    <a:pt x="13171" y="21525"/>
                  </a:cubicBezTo>
                  <a:cubicBezTo>
                    <a:pt x="13102" y="21502"/>
                    <a:pt x="13034" y="21456"/>
                    <a:pt x="12988" y="21411"/>
                  </a:cubicBezTo>
                  <a:cubicBezTo>
                    <a:pt x="12965" y="21388"/>
                    <a:pt x="12942" y="21365"/>
                    <a:pt x="12942" y="21342"/>
                  </a:cubicBezTo>
                  <a:cubicBezTo>
                    <a:pt x="12942" y="21297"/>
                    <a:pt x="12965" y="21274"/>
                    <a:pt x="12965" y="21251"/>
                  </a:cubicBezTo>
                  <a:cubicBezTo>
                    <a:pt x="12965" y="21228"/>
                    <a:pt x="12965" y="21228"/>
                    <a:pt x="12988" y="21205"/>
                  </a:cubicBezTo>
                  <a:cubicBezTo>
                    <a:pt x="12988" y="21183"/>
                    <a:pt x="12988" y="21137"/>
                    <a:pt x="12988" y="21114"/>
                  </a:cubicBezTo>
                  <a:cubicBezTo>
                    <a:pt x="13034" y="21023"/>
                    <a:pt x="13079" y="20931"/>
                    <a:pt x="13171" y="20840"/>
                  </a:cubicBezTo>
                  <a:cubicBezTo>
                    <a:pt x="13239" y="20772"/>
                    <a:pt x="13330" y="20703"/>
                    <a:pt x="13399" y="20658"/>
                  </a:cubicBezTo>
                  <a:cubicBezTo>
                    <a:pt x="13490" y="20589"/>
                    <a:pt x="13582" y="20543"/>
                    <a:pt x="13650" y="20521"/>
                  </a:cubicBezTo>
                  <a:cubicBezTo>
                    <a:pt x="13741" y="20475"/>
                    <a:pt x="13855" y="20452"/>
                    <a:pt x="13970" y="20429"/>
                  </a:cubicBezTo>
                  <a:cubicBezTo>
                    <a:pt x="14061" y="20406"/>
                    <a:pt x="14152" y="20384"/>
                    <a:pt x="14244" y="20361"/>
                  </a:cubicBezTo>
                  <a:close/>
                  <a:moveTo>
                    <a:pt x="17028" y="1"/>
                  </a:moveTo>
                  <a:cubicBezTo>
                    <a:pt x="16868" y="24"/>
                    <a:pt x="16731" y="46"/>
                    <a:pt x="16572" y="92"/>
                  </a:cubicBezTo>
                  <a:lnTo>
                    <a:pt x="16526" y="115"/>
                  </a:lnTo>
                  <a:cubicBezTo>
                    <a:pt x="16389" y="138"/>
                    <a:pt x="16252" y="183"/>
                    <a:pt x="16115" y="229"/>
                  </a:cubicBezTo>
                  <a:lnTo>
                    <a:pt x="16024" y="252"/>
                  </a:lnTo>
                  <a:cubicBezTo>
                    <a:pt x="15818" y="297"/>
                    <a:pt x="15659" y="343"/>
                    <a:pt x="15499" y="389"/>
                  </a:cubicBezTo>
                  <a:cubicBezTo>
                    <a:pt x="15385" y="412"/>
                    <a:pt x="15293" y="434"/>
                    <a:pt x="15202" y="434"/>
                  </a:cubicBezTo>
                  <a:cubicBezTo>
                    <a:pt x="15111" y="457"/>
                    <a:pt x="15042" y="480"/>
                    <a:pt x="14974" y="480"/>
                  </a:cubicBezTo>
                  <a:cubicBezTo>
                    <a:pt x="14791" y="526"/>
                    <a:pt x="14609" y="571"/>
                    <a:pt x="14449" y="617"/>
                  </a:cubicBezTo>
                  <a:cubicBezTo>
                    <a:pt x="14289" y="663"/>
                    <a:pt x="14107" y="708"/>
                    <a:pt x="13924" y="754"/>
                  </a:cubicBezTo>
                  <a:lnTo>
                    <a:pt x="13764" y="800"/>
                  </a:lnTo>
                  <a:cubicBezTo>
                    <a:pt x="13627" y="822"/>
                    <a:pt x="13513" y="845"/>
                    <a:pt x="13399" y="868"/>
                  </a:cubicBezTo>
                  <a:cubicBezTo>
                    <a:pt x="13330" y="891"/>
                    <a:pt x="13262" y="914"/>
                    <a:pt x="13194" y="937"/>
                  </a:cubicBezTo>
                  <a:lnTo>
                    <a:pt x="13148" y="937"/>
                  </a:lnTo>
                  <a:cubicBezTo>
                    <a:pt x="13079" y="959"/>
                    <a:pt x="13034" y="982"/>
                    <a:pt x="12965" y="982"/>
                  </a:cubicBezTo>
                  <a:lnTo>
                    <a:pt x="12942" y="1005"/>
                  </a:lnTo>
                  <a:lnTo>
                    <a:pt x="12874" y="1005"/>
                  </a:lnTo>
                  <a:cubicBezTo>
                    <a:pt x="12691" y="1051"/>
                    <a:pt x="12509" y="1119"/>
                    <a:pt x="12326" y="1165"/>
                  </a:cubicBezTo>
                  <a:cubicBezTo>
                    <a:pt x="12258" y="1188"/>
                    <a:pt x="12189" y="1210"/>
                    <a:pt x="12121" y="1233"/>
                  </a:cubicBezTo>
                  <a:lnTo>
                    <a:pt x="12052" y="1233"/>
                  </a:lnTo>
                  <a:lnTo>
                    <a:pt x="11984" y="1256"/>
                  </a:lnTo>
                  <a:cubicBezTo>
                    <a:pt x="11938" y="1279"/>
                    <a:pt x="11870" y="1302"/>
                    <a:pt x="11824" y="1302"/>
                  </a:cubicBezTo>
                  <a:cubicBezTo>
                    <a:pt x="11733" y="1325"/>
                    <a:pt x="11641" y="1347"/>
                    <a:pt x="11550" y="1370"/>
                  </a:cubicBezTo>
                  <a:cubicBezTo>
                    <a:pt x="11482" y="1393"/>
                    <a:pt x="11390" y="1416"/>
                    <a:pt x="11299" y="1439"/>
                  </a:cubicBezTo>
                  <a:cubicBezTo>
                    <a:pt x="11208" y="1462"/>
                    <a:pt x="11094" y="1507"/>
                    <a:pt x="10979" y="1530"/>
                  </a:cubicBezTo>
                  <a:lnTo>
                    <a:pt x="10774" y="1576"/>
                  </a:lnTo>
                  <a:lnTo>
                    <a:pt x="10683" y="1598"/>
                  </a:lnTo>
                  <a:lnTo>
                    <a:pt x="10591" y="1621"/>
                  </a:lnTo>
                  <a:lnTo>
                    <a:pt x="10500" y="1644"/>
                  </a:lnTo>
                  <a:cubicBezTo>
                    <a:pt x="10455" y="1667"/>
                    <a:pt x="10409" y="1667"/>
                    <a:pt x="10363" y="1690"/>
                  </a:cubicBezTo>
                  <a:lnTo>
                    <a:pt x="10340" y="1690"/>
                  </a:lnTo>
                  <a:lnTo>
                    <a:pt x="10249" y="1713"/>
                  </a:lnTo>
                  <a:cubicBezTo>
                    <a:pt x="10044" y="1781"/>
                    <a:pt x="9861" y="1827"/>
                    <a:pt x="9678" y="1872"/>
                  </a:cubicBezTo>
                  <a:cubicBezTo>
                    <a:pt x="9564" y="1895"/>
                    <a:pt x="9427" y="1918"/>
                    <a:pt x="9313" y="1964"/>
                  </a:cubicBezTo>
                  <a:lnTo>
                    <a:pt x="9131" y="2009"/>
                  </a:lnTo>
                  <a:cubicBezTo>
                    <a:pt x="8948" y="2055"/>
                    <a:pt x="8743" y="2101"/>
                    <a:pt x="8560" y="2146"/>
                  </a:cubicBezTo>
                  <a:cubicBezTo>
                    <a:pt x="8514" y="2169"/>
                    <a:pt x="8469" y="2169"/>
                    <a:pt x="8423" y="2192"/>
                  </a:cubicBezTo>
                  <a:lnTo>
                    <a:pt x="8355" y="2215"/>
                  </a:lnTo>
                  <a:cubicBezTo>
                    <a:pt x="8218" y="2238"/>
                    <a:pt x="8104" y="2260"/>
                    <a:pt x="8012" y="2283"/>
                  </a:cubicBezTo>
                  <a:lnTo>
                    <a:pt x="7875" y="2329"/>
                  </a:lnTo>
                  <a:cubicBezTo>
                    <a:pt x="7715" y="2375"/>
                    <a:pt x="7579" y="2397"/>
                    <a:pt x="7442" y="2443"/>
                  </a:cubicBezTo>
                  <a:lnTo>
                    <a:pt x="7099" y="2534"/>
                  </a:lnTo>
                  <a:lnTo>
                    <a:pt x="6917" y="2580"/>
                  </a:lnTo>
                  <a:cubicBezTo>
                    <a:pt x="6780" y="2626"/>
                    <a:pt x="6620" y="2671"/>
                    <a:pt x="6483" y="2694"/>
                  </a:cubicBezTo>
                  <a:lnTo>
                    <a:pt x="6369" y="2740"/>
                  </a:lnTo>
                  <a:cubicBezTo>
                    <a:pt x="6255" y="2763"/>
                    <a:pt x="6118" y="2808"/>
                    <a:pt x="6004" y="2831"/>
                  </a:cubicBezTo>
                  <a:cubicBezTo>
                    <a:pt x="5912" y="2854"/>
                    <a:pt x="5821" y="2900"/>
                    <a:pt x="5730" y="2922"/>
                  </a:cubicBezTo>
                  <a:lnTo>
                    <a:pt x="5661" y="2945"/>
                  </a:lnTo>
                  <a:lnTo>
                    <a:pt x="5524" y="2991"/>
                  </a:lnTo>
                  <a:lnTo>
                    <a:pt x="5501" y="2991"/>
                  </a:lnTo>
                  <a:cubicBezTo>
                    <a:pt x="5433" y="3014"/>
                    <a:pt x="5342" y="3036"/>
                    <a:pt x="5273" y="3059"/>
                  </a:cubicBezTo>
                  <a:lnTo>
                    <a:pt x="5228" y="3059"/>
                  </a:lnTo>
                  <a:cubicBezTo>
                    <a:pt x="5136" y="3105"/>
                    <a:pt x="5022" y="3128"/>
                    <a:pt x="4931" y="3151"/>
                  </a:cubicBezTo>
                  <a:lnTo>
                    <a:pt x="4680" y="3242"/>
                  </a:lnTo>
                  <a:cubicBezTo>
                    <a:pt x="4566" y="3265"/>
                    <a:pt x="4451" y="3310"/>
                    <a:pt x="4315" y="3333"/>
                  </a:cubicBezTo>
                  <a:lnTo>
                    <a:pt x="4109" y="3402"/>
                  </a:lnTo>
                  <a:cubicBezTo>
                    <a:pt x="3995" y="3447"/>
                    <a:pt x="3904" y="3470"/>
                    <a:pt x="3790" y="3493"/>
                  </a:cubicBezTo>
                  <a:lnTo>
                    <a:pt x="3675" y="3539"/>
                  </a:lnTo>
                  <a:lnTo>
                    <a:pt x="3516" y="3584"/>
                  </a:lnTo>
                  <a:cubicBezTo>
                    <a:pt x="3470" y="3607"/>
                    <a:pt x="3424" y="3607"/>
                    <a:pt x="3379" y="3630"/>
                  </a:cubicBezTo>
                  <a:cubicBezTo>
                    <a:pt x="3333" y="3630"/>
                    <a:pt x="3287" y="3653"/>
                    <a:pt x="3242" y="3653"/>
                  </a:cubicBezTo>
                  <a:cubicBezTo>
                    <a:pt x="3105" y="3698"/>
                    <a:pt x="2991" y="3721"/>
                    <a:pt x="2854" y="3767"/>
                  </a:cubicBezTo>
                  <a:lnTo>
                    <a:pt x="2694" y="3813"/>
                  </a:lnTo>
                  <a:lnTo>
                    <a:pt x="2603" y="3835"/>
                  </a:lnTo>
                  <a:lnTo>
                    <a:pt x="2557" y="3858"/>
                  </a:lnTo>
                  <a:cubicBezTo>
                    <a:pt x="2420" y="3881"/>
                    <a:pt x="2283" y="3927"/>
                    <a:pt x="2146" y="3949"/>
                  </a:cubicBezTo>
                  <a:cubicBezTo>
                    <a:pt x="1963" y="3995"/>
                    <a:pt x="1781" y="4041"/>
                    <a:pt x="1598" y="4086"/>
                  </a:cubicBezTo>
                  <a:lnTo>
                    <a:pt x="1530" y="4109"/>
                  </a:lnTo>
                  <a:lnTo>
                    <a:pt x="1461" y="4132"/>
                  </a:lnTo>
                  <a:cubicBezTo>
                    <a:pt x="1439" y="4086"/>
                    <a:pt x="1393" y="4086"/>
                    <a:pt x="1347" y="4086"/>
                  </a:cubicBezTo>
                  <a:lnTo>
                    <a:pt x="1256" y="4086"/>
                  </a:lnTo>
                  <a:cubicBezTo>
                    <a:pt x="1233" y="4109"/>
                    <a:pt x="1187" y="4109"/>
                    <a:pt x="1142" y="4132"/>
                  </a:cubicBezTo>
                  <a:cubicBezTo>
                    <a:pt x="1096" y="4132"/>
                    <a:pt x="1073" y="4132"/>
                    <a:pt x="1028" y="4155"/>
                  </a:cubicBezTo>
                  <a:lnTo>
                    <a:pt x="1005" y="4155"/>
                  </a:lnTo>
                  <a:cubicBezTo>
                    <a:pt x="982" y="4155"/>
                    <a:pt x="959" y="4155"/>
                    <a:pt x="914" y="4178"/>
                  </a:cubicBezTo>
                  <a:lnTo>
                    <a:pt x="868" y="4178"/>
                  </a:lnTo>
                  <a:lnTo>
                    <a:pt x="822" y="4201"/>
                  </a:lnTo>
                  <a:cubicBezTo>
                    <a:pt x="777" y="4201"/>
                    <a:pt x="731" y="4223"/>
                    <a:pt x="685" y="4223"/>
                  </a:cubicBezTo>
                  <a:lnTo>
                    <a:pt x="617" y="4223"/>
                  </a:lnTo>
                  <a:lnTo>
                    <a:pt x="594" y="4246"/>
                  </a:lnTo>
                  <a:lnTo>
                    <a:pt x="503" y="4246"/>
                  </a:lnTo>
                  <a:cubicBezTo>
                    <a:pt x="389" y="4269"/>
                    <a:pt x="274" y="4292"/>
                    <a:pt x="183" y="4337"/>
                  </a:cubicBezTo>
                  <a:cubicBezTo>
                    <a:pt x="137" y="4360"/>
                    <a:pt x="92" y="4406"/>
                    <a:pt x="69" y="4429"/>
                  </a:cubicBezTo>
                  <a:cubicBezTo>
                    <a:pt x="23" y="4497"/>
                    <a:pt x="1" y="4566"/>
                    <a:pt x="23" y="4657"/>
                  </a:cubicBezTo>
                  <a:cubicBezTo>
                    <a:pt x="46" y="4703"/>
                    <a:pt x="46" y="4748"/>
                    <a:pt x="69" y="4794"/>
                  </a:cubicBezTo>
                  <a:cubicBezTo>
                    <a:pt x="69" y="4817"/>
                    <a:pt x="92" y="4862"/>
                    <a:pt x="92" y="4885"/>
                  </a:cubicBezTo>
                  <a:cubicBezTo>
                    <a:pt x="115" y="4931"/>
                    <a:pt x="115" y="4999"/>
                    <a:pt x="137" y="5045"/>
                  </a:cubicBezTo>
                  <a:lnTo>
                    <a:pt x="160" y="5136"/>
                  </a:lnTo>
                  <a:cubicBezTo>
                    <a:pt x="160" y="5205"/>
                    <a:pt x="183" y="5251"/>
                    <a:pt x="206" y="5296"/>
                  </a:cubicBezTo>
                  <a:lnTo>
                    <a:pt x="229" y="5410"/>
                  </a:lnTo>
                  <a:lnTo>
                    <a:pt x="229" y="5433"/>
                  </a:lnTo>
                  <a:lnTo>
                    <a:pt x="252" y="5524"/>
                  </a:lnTo>
                  <a:lnTo>
                    <a:pt x="274" y="5639"/>
                  </a:lnTo>
                  <a:lnTo>
                    <a:pt x="343" y="5867"/>
                  </a:lnTo>
                  <a:lnTo>
                    <a:pt x="343" y="5912"/>
                  </a:lnTo>
                  <a:cubicBezTo>
                    <a:pt x="366" y="6004"/>
                    <a:pt x="411" y="6118"/>
                    <a:pt x="434" y="6209"/>
                  </a:cubicBezTo>
                  <a:lnTo>
                    <a:pt x="457" y="6255"/>
                  </a:lnTo>
                  <a:cubicBezTo>
                    <a:pt x="480" y="6323"/>
                    <a:pt x="480" y="6369"/>
                    <a:pt x="503" y="6437"/>
                  </a:cubicBezTo>
                  <a:cubicBezTo>
                    <a:pt x="548" y="6574"/>
                    <a:pt x="571" y="6711"/>
                    <a:pt x="617" y="6871"/>
                  </a:cubicBezTo>
                  <a:lnTo>
                    <a:pt x="617" y="6940"/>
                  </a:lnTo>
                  <a:cubicBezTo>
                    <a:pt x="662" y="7122"/>
                    <a:pt x="708" y="7282"/>
                    <a:pt x="754" y="7465"/>
                  </a:cubicBezTo>
                  <a:cubicBezTo>
                    <a:pt x="799" y="7602"/>
                    <a:pt x="845" y="7738"/>
                    <a:pt x="891" y="7875"/>
                  </a:cubicBezTo>
                  <a:lnTo>
                    <a:pt x="914" y="8012"/>
                  </a:lnTo>
                  <a:cubicBezTo>
                    <a:pt x="936" y="8081"/>
                    <a:pt x="959" y="8149"/>
                    <a:pt x="982" y="8218"/>
                  </a:cubicBezTo>
                  <a:cubicBezTo>
                    <a:pt x="1005" y="8355"/>
                    <a:pt x="1050" y="8469"/>
                    <a:pt x="1073" y="8583"/>
                  </a:cubicBezTo>
                  <a:lnTo>
                    <a:pt x="1119" y="8674"/>
                  </a:lnTo>
                  <a:cubicBezTo>
                    <a:pt x="1142" y="8743"/>
                    <a:pt x="1142" y="8811"/>
                    <a:pt x="1165" y="8880"/>
                  </a:cubicBezTo>
                  <a:lnTo>
                    <a:pt x="1210" y="9017"/>
                  </a:lnTo>
                  <a:lnTo>
                    <a:pt x="1233" y="9154"/>
                  </a:lnTo>
                  <a:cubicBezTo>
                    <a:pt x="1256" y="9222"/>
                    <a:pt x="1279" y="9268"/>
                    <a:pt x="1279" y="9336"/>
                  </a:cubicBezTo>
                  <a:lnTo>
                    <a:pt x="1302" y="9382"/>
                  </a:lnTo>
                  <a:cubicBezTo>
                    <a:pt x="1324" y="9496"/>
                    <a:pt x="1370" y="9610"/>
                    <a:pt x="1393" y="9724"/>
                  </a:cubicBezTo>
                  <a:cubicBezTo>
                    <a:pt x="1439" y="9930"/>
                    <a:pt x="1507" y="10112"/>
                    <a:pt x="1553" y="10318"/>
                  </a:cubicBezTo>
                  <a:cubicBezTo>
                    <a:pt x="1575" y="10409"/>
                    <a:pt x="1621" y="10523"/>
                    <a:pt x="1644" y="10637"/>
                  </a:cubicBezTo>
                  <a:lnTo>
                    <a:pt x="1644" y="10660"/>
                  </a:lnTo>
                  <a:cubicBezTo>
                    <a:pt x="1667" y="10729"/>
                    <a:pt x="1690" y="10797"/>
                    <a:pt x="1712" y="10888"/>
                  </a:cubicBezTo>
                  <a:cubicBezTo>
                    <a:pt x="1735" y="10980"/>
                    <a:pt x="1758" y="11094"/>
                    <a:pt x="1804" y="11208"/>
                  </a:cubicBezTo>
                  <a:lnTo>
                    <a:pt x="1872" y="11459"/>
                  </a:lnTo>
                  <a:cubicBezTo>
                    <a:pt x="1918" y="11642"/>
                    <a:pt x="1963" y="11847"/>
                    <a:pt x="2009" y="12052"/>
                  </a:cubicBezTo>
                  <a:lnTo>
                    <a:pt x="2055" y="12235"/>
                  </a:lnTo>
                  <a:lnTo>
                    <a:pt x="2100" y="12349"/>
                  </a:lnTo>
                  <a:cubicBezTo>
                    <a:pt x="2123" y="12440"/>
                    <a:pt x="2123" y="12532"/>
                    <a:pt x="2146" y="12623"/>
                  </a:cubicBezTo>
                  <a:cubicBezTo>
                    <a:pt x="2215" y="12806"/>
                    <a:pt x="2260" y="13011"/>
                    <a:pt x="2329" y="13217"/>
                  </a:cubicBezTo>
                  <a:cubicBezTo>
                    <a:pt x="2397" y="13399"/>
                    <a:pt x="2443" y="13605"/>
                    <a:pt x="2488" y="13787"/>
                  </a:cubicBezTo>
                  <a:cubicBezTo>
                    <a:pt x="2511" y="13924"/>
                    <a:pt x="2557" y="14038"/>
                    <a:pt x="2580" y="14175"/>
                  </a:cubicBezTo>
                  <a:lnTo>
                    <a:pt x="2648" y="14381"/>
                  </a:lnTo>
                  <a:cubicBezTo>
                    <a:pt x="2717" y="14586"/>
                    <a:pt x="2762" y="14791"/>
                    <a:pt x="2808" y="14997"/>
                  </a:cubicBezTo>
                  <a:lnTo>
                    <a:pt x="2831" y="15088"/>
                  </a:lnTo>
                  <a:lnTo>
                    <a:pt x="2899" y="15248"/>
                  </a:lnTo>
                  <a:cubicBezTo>
                    <a:pt x="2899" y="15316"/>
                    <a:pt x="2922" y="15362"/>
                    <a:pt x="2922" y="15408"/>
                  </a:cubicBezTo>
                  <a:cubicBezTo>
                    <a:pt x="2945" y="15453"/>
                    <a:pt x="2945" y="15499"/>
                    <a:pt x="2968" y="15545"/>
                  </a:cubicBezTo>
                  <a:cubicBezTo>
                    <a:pt x="3013" y="15750"/>
                    <a:pt x="3082" y="15956"/>
                    <a:pt x="3150" y="16161"/>
                  </a:cubicBezTo>
                  <a:lnTo>
                    <a:pt x="3150" y="16229"/>
                  </a:lnTo>
                  <a:cubicBezTo>
                    <a:pt x="3219" y="16389"/>
                    <a:pt x="3265" y="16549"/>
                    <a:pt x="3310" y="16709"/>
                  </a:cubicBezTo>
                  <a:lnTo>
                    <a:pt x="3333" y="16823"/>
                  </a:lnTo>
                  <a:cubicBezTo>
                    <a:pt x="3333" y="16891"/>
                    <a:pt x="3356" y="16960"/>
                    <a:pt x="3379" y="17006"/>
                  </a:cubicBezTo>
                  <a:lnTo>
                    <a:pt x="3424" y="17142"/>
                  </a:lnTo>
                  <a:cubicBezTo>
                    <a:pt x="3424" y="17211"/>
                    <a:pt x="3447" y="17257"/>
                    <a:pt x="3470" y="17302"/>
                  </a:cubicBezTo>
                  <a:lnTo>
                    <a:pt x="3516" y="17462"/>
                  </a:lnTo>
                  <a:cubicBezTo>
                    <a:pt x="3561" y="17599"/>
                    <a:pt x="3584" y="17736"/>
                    <a:pt x="3630" y="17896"/>
                  </a:cubicBezTo>
                  <a:cubicBezTo>
                    <a:pt x="3653" y="17964"/>
                    <a:pt x="3675" y="18055"/>
                    <a:pt x="3698" y="18147"/>
                  </a:cubicBezTo>
                  <a:cubicBezTo>
                    <a:pt x="3721" y="18261"/>
                    <a:pt x="3744" y="18375"/>
                    <a:pt x="3790" y="18489"/>
                  </a:cubicBezTo>
                  <a:cubicBezTo>
                    <a:pt x="3881" y="18832"/>
                    <a:pt x="3972" y="19220"/>
                    <a:pt x="4041" y="19516"/>
                  </a:cubicBezTo>
                  <a:lnTo>
                    <a:pt x="4086" y="19676"/>
                  </a:lnTo>
                  <a:cubicBezTo>
                    <a:pt x="4155" y="20018"/>
                    <a:pt x="4269" y="20406"/>
                    <a:pt x="4383" y="20840"/>
                  </a:cubicBezTo>
                  <a:cubicBezTo>
                    <a:pt x="4429" y="20954"/>
                    <a:pt x="4474" y="21091"/>
                    <a:pt x="4497" y="21228"/>
                  </a:cubicBezTo>
                  <a:lnTo>
                    <a:pt x="4520" y="21342"/>
                  </a:lnTo>
                  <a:lnTo>
                    <a:pt x="4543" y="21365"/>
                  </a:lnTo>
                  <a:cubicBezTo>
                    <a:pt x="4566" y="21434"/>
                    <a:pt x="4588" y="21525"/>
                    <a:pt x="4588" y="21616"/>
                  </a:cubicBezTo>
                  <a:cubicBezTo>
                    <a:pt x="4611" y="21662"/>
                    <a:pt x="4657" y="21708"/>
                    <a:pt x="4703" y="21753"/>
                  </a:cubicBezTo>
                  <a:cubicBezTo>
                    <a:pt x="4725" y="21799"/>
                    <a:pt x="4748" y="21844"/>
                    <a:pt x="4748" y="21913"/>
                  </a:cubicBezTo>
                  <a:lnTo>
                    <a:pt x="4771" y="21981"/>
                  </a:lnTo>
                  <a:lnTo>
                    <a:pt x="4794" y="22027"/>
                  </a:lnTo>
                  <a:lnTo>
                    <a:pt x="4817" y="22096"/>
                  </a:lnTo>
                  <a:lnTo>
                    <a:pt x="4817" y="22118"/>
                  </a:lnTo>
                  <a:cubicBezTo>
                    <a:pt x="4862" y="22255"/>
                    <a:pt x="4885" y="22392"/>
                    <a:pt x="4931" y="22529"/>
                  </a:cubicBezTo>
                  <a:lnTo>
                    <a:pt x="4931" y="22552"/>
                  </a:lnTo>
                  <a:cubicBezTo>
                    <a:pt x="4931" y="22575"/>
                    <a:pt x="4931" y="22598"/>
                    <a:pt x="4954" y="22621"/>
                  </a:cubicBezTo>
                  <a:lnTo>
                    <a:pt x="4954" y="22689"/>
                  </a:lnTo>
                  <a:cubicBezTo>
                    <a:pt x="4999" y="22849"/>
                    <a:pt x="5022" y="23031"/>
                    <a:pt x="5091" y="23191"/>
                  </a:cubicBezTo>
                  <a:cubicBezTo>
                    <a:pt x="5113" y="23282"/>
                    <a:pt x="5136" y="23374"/>
                    <a:pt x="5159" y="23465"/>
                  </a:cubicBezTo>
                  <a:lnTo>
                    <a:pt x="5205" y="23670"/>
                  </a:lnTo>
                  <a:cubicBezTo>
                    <a:pt x="5296" y="23944"/>
                    <a:pt x="5364" y="24218"/>
                    <a:pt x="5433" y="24492"/>
                  </a:cubicBezTo>
                  <a:lnTo>
                    <a:pt x="5479" y="24720"/>
                  </a:lnTo>
                  <a:cubicBezTo>
                    <a:pt x="5501" y="24789"/>
                    <a:pt x="5524" y="24880"/>
                    <a:pt x="5547" y="24949"/>
                  </a:cubicBezTo>
                  <a:lnTo>
                    <a:pt x="5547" y="24926"/>
                  </a:lnTo>
                  <a:cubicBezTo>
                    <a:pt x="5570" y="25086"/>
                    <a:pt x="5616" y="25245"/>
                    <a:pt x="5684" y="25428"/>
                  </a:cubicBezTo>
                  <a:lnTo>
                    <a:pt x="5684" y="25474"/>
                  </a:lnTo>
                  <a:cubicBezTo>
                    <a:pt x="5730" y="25633"/>
                    <a:pt x="5775" y="25770"/>
                    <a:pt x="5821" y="25930"/>
                  </a:cubicBezTo>
                  <a:lnTo>
                    <a:pt x="5867" y="26021"/>
                  </a:lnTo>
                  <a:cubicBezTo>
                    <a:pt x="5867" y="26067"/>
                    <a:pt x="5889" y="26113"/>
                    <a:pt x="5889" y="26158"/>
                  </a:cubicBezTo>
                  <a:lnTo>
                    <a:pt x="5935" y="26273"/>
                  </a:lnTo>
                  <a:lnTo>
                    <a:pt x="5958" y="26410"/>
                  </a:lnTo>
                  <a:cubicBezTo>
                    <a:pt x="5981" y="26478"/>
                    <a:pt x="6004" y="26569"/>
                    <a:pt x="6026" y="26661"/>
                  </a:cubicBezTo>
                  <a:cubicBezTo>
                    <a:pt x="6049" y="26729"/>
                    <a:pt x="6072" y="26798"/>
                    <a:pt x="6095" y="26889"/>
                  </a:cubicBezTo>
                  <a:lnTo>
                    <a:pt x="6141" y="27071"/>
                  </a:lnTo>
                  <a:lnTo>
                    <a:pt x="6209" y="27277"/>
                  </a:lnTo>
                  <a:lnTo>
                    <a:pt x="6232" y="27323"/>
                  </a:lnTo>
                  <a:cubicBezTo>
                    <a:pt x="6255" y="27437"/>
                    <a:pt x="6277" y="27551"/>
                    <a:pt x="6323" y="27665"/>
                  </a:cubicBezTo>
                  <a:lnTo>
                    <a:pt x="6346" y="27779"/>
                  </a:lnTo>
                  <a:cubicBezTo>
                    <a:pt x="6346" y="27848"/>
                    <a:pt x="6369" y="27939"/>
                    <a:pt x="6392" y="28007"/>
                  </a:cubicBezTo>
                  <a:lnTo>
                    <a:pt x="6414" y="28076"/>
                  </a:lnTo>
                  <a:lnTo>
                    <a:pt x="6414" y="28121"/>
                  </a:lnTo>
                  <a:cubicBezTo>
                    <a:pt x="6414" y="28167"/>
                    <a:pt x="6437" y="28213"/>
                    <a:pt x="6437" y="28236"/>
                  </a:cubicBezTo>
                  <a:cubicBezTo>
                    <a:pt x="6460" y="28304"/>
                    <a:pt x="6460" y="28350"/>
                    <a:pt x="6506" y="28372"/>
                  </a:cubicBezTo>
                  <a:cubicBezTo>
                    <a:pt x="6506" y="28395"/>
                    <a:pt x="6529" y="28418"/>
                    <a:pt x="6551" y="28441"/>
                  </a:cubicBezTo>
                  <a:cubicBezTo>
                    <a:pt x="6574" y="28464"/>
                    <a:pt x="6620" y="28487"/>
                    <a:pt x="6666" y="28487"/>
                  </a:cubicBezTo>
                  <a:lnTo>
                    <a:pt x="6688" y="28487"/>
                  </a:lnTo>
                  <a:cubicBezTo>
                    <a:pt x="6757" y="28487"/>
                    <a:pt x="6825" y="28464"/>
                    <a:pt x="6871" y="28464"/>
                  </a:cubicBezTo>
                  <a:lnTo>
                    <a:pt x="6939" y="28441"/>
                  </a:lnTo>
                  <a:cubicBezTo>
                    <a:pt x="7054" y="28418"/>
                    <a:pt x="7145" y="28395"/>
                    <a:pt x="7259" y="28372"/>
                  </a:cubicBezTo>
                  <a:lnTo>
                    <a:pt x="7327" y="28350"/>
                  </a:lnTo>
                  <a:lnTo>
                    <a:pt x="7350" y="28350"/>
                  </a:lnTo>
                  <a:cubicBezTo>
                    <a:pt x="7419" y="28327"/>
                    <a:pt x="7464" y="28304"/>
                    <a:pt x="7533" y="28304"/>
                  </a:cubicBezTo>
                  <a:cubicBezTo>
                    <a:pt x="7624" y="28258"/>
                    <a:pt x="7715" y="28236"/>
                    <a:pt x="7807" y="28213"/>
                  </a:cubicBezTo>
                  <a:cubicBezTo>
                    <a:pt x="7989" y="28167"/>
                    <a:pt x="8172" y="28121"/>
                    <a:pt x="8355" y="28076"/>
                  </a:cubicBezTo>
                  <a:cubicBezTo>
                    <a:pt x="8469" y="28030"/>
                    <a:pt x="8583" y="28007"/>
                    <a:pt x="8697" y="27962"/>
                  </a:cubicBezTo>
                  <a:lnTo>
                    <a:pt x="8880" y="27916"/>
                  </a:lnTo>
                  <a:lnTo>
                    <a:pt x="9062" y="27848"/>
                  </a:lnTo>
                  <a:cubicBezTo>
                    <a:pt x="9176" y="27825"/>
                    <a:pt x="9313" y="27779"/>
                    <a:pt x="9427" y="27756"/>
                  </a:cubicBezTo>
                  <a:cubicBezTo>
                    <a:pt x="9610" y="27688"/>
                    <a:pt x="9793" y="27642"/>
                    <a:pt x="9975" y="27596"/>
                  </a:cubicBezTo>
                  <a:cubicBezTo>
                    <a:pt x="10272" y="27505"/>
                    <a:pt x="10614" y="27414"/>
                    <a:pt x="11025" y="27323"/>
                  </a:cubicBezTo>
                  <a:cubicBezTo>
                    <a:pt x="11162" y="27300"/>
                    <a:pt x="11299" y="27254"/>
                    <a:pt x="11436" y="27208"/>
                  </a:cubicBezTo>
                  <a:lnTo>
                    <a:pt x="11573" y="27186"/>
                  </a:lnTo>
                  <a:lnTo>
                    <a:pt x="11778" y="27117"/>
                  </a:lnTo>
                  <a:cubicBezTo>
                    <a:pt x="11893" y="27094"/>
                    <a:pt x="11984" y="27071"/>
                    <a:pt x="12098" y="27026"/>
                  </a:cubicBezTo>
                  <a:cubicBezTo>
                    <a:pt x="12258" y="26980"/>
                    <a:pt x="12440" y="26935"/>
                    <a:pt x="12623" y="26889"/>
                  </a:cubicBezTo>
                  <a:cubicBezTo>
                    <a:pt x="12851" y="26843"/>
                    <a:pt x="13034" y="26798"/>
                    <a:pt x="13171" y="26775"/>
                  </a:cubicBezTo>
                  <a:cubicBezTo>
                    <a:pt x="13376" y="26729"/>
                    <a:pt x="13582" y="26683"/>
                    <a:pt x="13764" y="26638"/>
                  </a:cubicBezTo>
                  <a:lnTo>
                    <a:pt x="13901" y="26592"/>
                  </a:lnTo>
                  <a:lnTo>
                    <a:pt x="13970" y="26592"/>
                  </a:lnTo>
                  <a:lnTo>
                    <a:pt x="14289" y="26501"/>
                  </a:lnTo>
                  <a:lnTo>
                    <a:pt x="14472" y="26455"/>
                  </a:lnTo>
                  <a:cubicBezTo>
                    <a:pt x="14586" y="26410"/>
                    <a:pt x="14700" y="26387"/>
                    <a:pt x="14814" y="26364"/>
                  </a:cubicBezTo>
                  <a:lnTo>
                    <a:pt x="14951" y="26318"/>
                  </a:lnTo>
                  <a:cubicBezTo>
                    <a:pt x="15088" y="26273"/>
                    <a:pt x="15225" y="26250"/>
                    <a:pt x="15362" y="26204"/>
                  </a:cubicBezTo>
                  <a:lnTo>
                    <a:pt x="15590" y="26136"/>
                  </a:lnTo>
                  <a:cubicBezTo>
                    <a:pt x="15704" y="26113"/>
                    <a:pt x="15796" y="26090"/>
                    <a:pt x="15910" y="26044"/>
                  </a:cubicBezTo>
                  <a:cubicBezTo>
                    <a:pt x="16047" y="25999"/>
                    <a:pt x="16206" y="25976"/>
                    <a:pt x="16343" y="25930"/>
                  </a:cubicBezTo>
                  <a:lnTo>
                    <a:pt x="16458" y="25885"/>
                  </a:lnTo>
                  <a:lnTo>
                    <a:pt x="16572" y="25862"/>
                  </a:lnTo>
                  <a:cubicBezTo>
                    <a:pt x="16709" y="25816"/>
                    <a:pt x="16846" y="25793"/>
                    <a:pt x="17005" y="25748"/>
                  </a:cubicBezTo>
                  <a:cubicBezTo>
                    <a:pt x="17051" y="25725"/>
                    <a:pt x="17119" y="25725"/>
                    <a:pt x="17188" y="25702"/>
                  </a:cubicBezTo>
                  <a:lnTo>
                    <a:pt x="17279" y="25679"/>
                  </a:lnTo>
                  <a:cubicBezTo>
                    <a:pt x="17348" y="25656"/>
                    <a:pt x="17439" y="25611"/>
                    <a:pt x="17530" y="25588"/>
                  </a:cubicBezTo>
                  <a:cubicBezTo>
                    <a:pt x="17713" y="25542"/>
                    <a:pt x="17896" y="25497"/>
                    <a:pt x="18078" y="25428"/>
                  </a:cubicBezTo>
                  <a:cubicBezTo>
                    <a:pt x="18261" y="25382"/>
                    <a:pt x="18443" y="25337"/>
                    <a:pt x="18626" y="25291"/>
                  </a:cubicBezTo>
                  <a:cubicBezTo>
                    <a:pt x="18672" y="25268"/>
                    <a:pt x="18740" y="25245"/>
                    <a:pt x="18786" y="25245"/>
                  </a:cubicBezTo>
                  <a:lnTo>
                    <a:pt x="18877" y="25223"/>
                  </a:lnTo>
                  <a:cubicBezTo>
                    <a:pt x="18968" y="25200"/>
                    <a:pt x="19060" y="25177"/>
                    <a:pt x="19128" y="25154"/>
                  </a:cubicBezTo>
                  <a:lnTo>
                    <a:pt x="19242" y="25108"/>
                  </a:lnTo>
                  <a:lnTo>
                    <a:pt x="19265" y="25108"/>
                  </a:lnTo>
                  <a:cubicBezTo>
                    <a:pt x="19471" y="25086"/>
                    <a:pt x="19722" y="25063"/>
                    <a:pt x="19950" y="25017"/>
                  </a:cubicBezTo>
                  <a:cubicBezTo>
                    <a:pt x="20064" y="24994"/>
                    <a:pt x="20201" y="24949"/>
                    <a:pt x="20315" y="24926"/>
                  </a:cubicBezTo>
                  <a:lnTo>
                    <a:pt x="20361" y="24903"/>
                  </a:lnTo>
                  <a:lnTo>
                    <a:pt x="20520" y="24857"/>
                  </a:lnTo>
                  <a:cubicBezTo>
                    <a:pt x="20635" y="24835"/>
                    <a:pt x="20726" y="24812"/>
                    <a:pt x="20840" y="24789"/>
                  </a:cubicBezTo>
                  <a:cubicBezTo>
                    <a:pt x="20908" y="24766"/>
                    <a:pt x="21000" y="24743"/>
                    <a:pt x="21068" y="24720"/>
                  </a:cubicBezTo>
                  <a:cubicBezTo>
                    <a:pt x="21182" y="24675"/>
                    <a:pt x="21319" y="24652"/>
                    <a:pt x="21433" y="24606"/>
                  </a:cubicBezTo>
                  <a:lnTo>
                    <a:pt x="21662" y="24561"/>
                  </a:lnTo>
                  <a:lnTo>
                    <a:pt x="21890" y="24492"/>
                  </a:lnTo>
                  <a:lnTo>
                    <a:pt x="22210" y="24401"/>
                  </a:lnTo>
                  <a:cubicBezTo>
                    <a:pt x="22301" y="24378"/>
                    <a:pt x="22392" y="24355"/>
                    <a:pt x="22483" y="24332"/>
                  </a:cubicBezTo>
                  <a:lnTo>
                    <a:pt x="22506" y="24332"/>
                  </a:lnTo>
                  <a:cubicBezTo>
                    <a:pt x="22598" y="24310"/>
                    <a:pt x="22666" y="24287"/>
                    <a:pt x="22757" y="24264"/>
                  </a:cubicBezTo>
                  <a:cubicBezTo>
                    <a:pt x="22826" y="24241"/>
                    <a:pt x="22894" y="24218"/>
                    <a:pt x="22963" y="24195"/>
                  </a:cubicBezTo>
                  <a:lnTo>
                    <a:pt x="23008" y="24173"/>
                  </a:lnTo>
                  <a:lnTo>
                    <a:pt x="23100" y="24150"/>
                  </a:lnTo>
                  <a:cubicBezTo>
                    <a:pt x="23168" y="24127"/>
                    <a:pt x="23260" y="24104"/>
                    <a:pt x="23328" y="24059"/>
                  </a:cubicBezTo>
                  <a:cubicBezTo>
                    <a:pt x="23374" y="24059"/>
                    <a:pt x="23419" y="24036"/>
                    <a:pt x="23419" y="24013"/>
                  </a:cubicBezTo>
                  <a:cubicBezTo>
                    <a:pt x="23465" y="23990"/>
                    <a:pt x="23488" y="23967"/>
                    <a:pt x="23511" y="23967"/>
                  </a:cubicBezTo>
                  <a:cubicBezTo>
                    <a:pt x="23556" y="23922"/>
                    <a:pt x="23602" y="23853"/>
                    <a:pt x="23648" y="23807"/>
                  </a:cubicBezTo>
                  <a:cubicBezTo>
                    <a:pt x="23716" y="23739"/>
                    <a:pt x="23784" y="23648"/>
                    <a:pt x="23830" y="23556"/>
                  </a:cubicBezTo>
                  <a:cubicBezTo>
                    <a:pt x="23967" y="23351"/>
                    <a:pt x="24058" y="23146"/>
                    <a:pt x="24104" y="22917"/>
                  </a:cubicBezTo>
                  <a:cubicBezTo>
                    <a:pt x="24127" y="22849"/>
                    <a:pt x="24150" y="22735"/>
                    <a:pt x="24150" y="22621"/>
                  </a:cubicBezTo>
                  <a:cubicBezTo>
                    <a:pt x="24150" y="22529"/>
                    <a:pt x="24150" y="22438"/>
                    <a:pt x="24150" y="22324"/>
                  </a:cubicBezTo>
                  <a:cubicBezTo>
                    <a:pt x="24127" y="22141"/>
                    <a:pt x="24081" y="21959"/>
                    <a:pt x="24036" y="21822"/>
                  </a:cubicBezTo>
                  <a:lnTo>
                    <a:pt x="23990" y="21708"/>
                  </a:lnTo>
                  <a:cubicBezTo>
                    <a:pt x="23967" y="21571"/>
                    <a:pt x="23921" y="21456"/>
                    <a:pt x="23899" y="21342"/>
                  </a:cubicBezTo>
                  <a:cubicBezTo>
                    <a:pt x="23853" y="21228"/>
                    <a:pt x="23830" y="21137"/>
                    <a:pt x="23784" y="21023"/>
                  </a:cubicBezTo>
                  <a:cubicBezTo>
                    <a:pt x="23762" y="20954"/>
                    <a:pt x="23762" y="20886"/>
                    <a:pt x="23739" y="20817"/>
                  </a:cubicBezTo>
                  <a:cubicBezTo>
                    <a:pt x="23716" y="20749"/>
                    <a:pt x="23693" y="20680"/>
                    <a:pt x="23670" y="20612"/>
                  </a:cubicBezTo>
                  <a:lnTo>
                    <a:pt x="23648" y="20566"/>
                  </a:lnTo>
                  <a:cubicBezTo>
                    <a:pt x="23625" y="20475"/>
                    <a:pt x="23602" y="20406"/>
                    <a:pt x="23579" y="20315"/>
                  </a:cubicBezTo>
                  <a:lnTo>
                    <a:pt x="23533" y="20178"/>
                  </a:lnTo>
                  <a:cubicBezTo>
                    <a:pt x="23511" y="20064"/>
                    <a:pt x="23465" y="19950"/>
                    <a:pt x="23442" y="19836"/>
                  </a:cubicBezTo>
                  <a:lnTo>
                    <a:pt x="23374" y="19562"/>
                  </a:lnTo>
                  <a:lnTo>
                    <a:pt x="23328" y="19448"/>
                  </a:lnTo>
                  <a:lnTo>
                    <a:pt x="23305" y="19357"/>
                  </a:lnTo>
                  <a:cubicBezTo>
                    <a:pt x="23305" y="19288"/>
                    <a:pt x="23282" y="19197"/>
                    <a:pt x="23260" y="19128"/>
                  </a:cubicBezTo>
                  <a:cubicBezTo>
                    <a:pt x="23237" y="19037"/>
                    <a:pt x="23214" y="18968"/>
                    <a:pt x="23191" y="18877"/>
                  </a:cubicBezTo>
                  <a:cubicBezTo>
                    <a:pt x="23168" y="18809"/>
                    <a:pt x="23145" y="18763"/>
                    <a:pt x="23123" y="18695"/>
                  </a:cubicBezTo>
                  <a:cubicBezTo>
                    <a:pt x="23100" y="18580"/>
                    <a:pt x="23054" y="18444"/>
                    <a:pt x="23031" y="18307"/>
                  </a:cubicBezTo>
                  <a:lnTo>
                    <a:pt x="22986" y="18147"/>
                  </a:lnTo>
                  <a:lnTo>
                    <a:pt x="22940" y="17987"/>
                  </a:lnTo>
                  <a:cubicBezTo>
                    <a:pt x="22917" y="17919"/>
                    <a:pt x="22894" y="17850"/>
                    <a:pt x="22894" y="17782"/>
                  </a:cubicBezTo>
                  <a:lnTo>
                    <a:pt x="22871" y="17736"/>
                  </a:lnTo>
                  <a:cubicBezTo>
                    <a:pt x="22849" y="17645"/>
                    <a:pt x="22826" y="17553"/>
                    <a:pt x="22803" y="17485"/>
                  </a:cubicBezTo>
                  <a:lnTo>
                    <a:pt x="22803" y="17508"/>
                  </a:lnTo>
                  <a:cubicBezTo>
                    <a:pt x="22780" y="17325"/>
                    <a:pt x="22712" y="17165"/>
                    <a:pt x="22666" y="17006"/>
                  </a:cubicBezTo>
                  <a:cubicBezTo>
                    <a:pt x="22643" y="16869"/>
                    <a:pt x="22598" y="16754"/>
                    <a:pt x="22552" y="16617"/>
                  </a:cubicBezTo>
                  <a:cubicBezTo>
                    <a:pt x="22552" y="16595"/>
                    <a:pt x="22552" y="16572"/>
                    <a:pt x="22529" y="16549"/>
                  </a:cubicBezTo>
                  <a:cubicBezTo>
                    <a:pt x="22529" y="16526"/>
                    <a:pt x="22529" y="16526"/>
                    <a:pt x="22529" y="16503"/>
                  </a:cubicBezTo>
                  <a:cubicBezTo>
                    <a:pt x="22506" y="16435"/>
                    <a:pt x="22483" y="16344"/>
                    <a:pt x="22461" y="16275"/>
                  </a:cubicBezTo>
                  <a:lnTo>
                    <a:pt x="22438" y="16161"/>
                  </a:lnTo>
                  <a:cubicBezTo>
                    <a:pt x="22415" y="16001"/>
                    <a:pt x="22369" y="15819"/>
                    <a:pt x="22324" y="15636"/>
                  </a:cubicBezTo>
                  <a:cubicBezTo>
                    <a:pt x="22278" y="15522"/>
                    <a:pt x="22232" y="15385"/>
                    <a:pt x="22210" y="15271"/>
                  </a:cubicBezTo>
                  <a:lnTo>
                    <a:pt x="22187" y="15202"/>
                  </a:lnTo>
                  <a:cubicBezTo>
                    <a:pt x="22141" y="15088"/>
                    <a:pt x="22118" y="14951"/>
                    <a:pt x="22073" y="14837"/>
                  </a:cubicBezTo>
                  <a:lnTo>
                    <a:pt x="22073" y="14791"/>
                  </a:lnTo>
                  <a:lnTo>
                    <a:pt x="22050" y="14769"/>
                  </a:lnTo>
                  <a:lnTo>
                    <a:pt x="22027" y="14677"/>
                  </a:lnTo>
                  <a:lnTo>
                    <a:pt x="22027" y="14632"/>
                  </a:lnTo>
                  <a:cubicBezTo>
                    <a:pt x="22004" y="14563"/>
                    <a:pt x="21981" y="14518"/>
                    <a:pt x="21981" y="14449"/>
                  </a:cubicBezTo>
                  <a:cubicBezTo>
                    <a:pt x="21958" y="14381"/>
                    <a:pt x="21936" y="14289"/>
                    <a:pt x="21913" y="14221"/>
                  </a:cubicBezTo>
                  <a:cubicBezTo>
                    <a:pt x="21890" y="14084"/>
                    <a:pt x="21844" y="13947"/>
                    <a:pt x="21799" y="13810"/>
                  </a:cubicBezTo>
                  <a:lnTo>
                    <a:pt x="21753" y="13605"/>
                  </a:lnTo>
                  <a:lnTo>
                    <a:pt x="21707" y="13468"/>
                  </a:lnTo>
                  <a:cubicBezTo>
                    <a:pt x="21662" y="13331"/>
                    <a:pt x="21639" y="13217"/>
                    <a:pt x="21593" y="13080"/>
                  </a:cubicBezTo>
                  <a:lnTo>
                    <a:pt x="21593" y="13057"/>
                  </a:lnTo>
                  <a:lnTo>
                    <a:pt x="21593" y="13034"/>
                  </a:lnTo>
                  <a:cubicBezTo>
                    <a:pt x="21548" y="12874"/>
                    <a:pt x="21502" y="12692"/>
                    <a:pt x="21456" y="12532"/>
                  </a:cubicBezTo>
                  <a:cubicBezTo>
                    <a:pt x="21433" y="12440"/>
                    <a:pt x="21411" y="12349"/>
                    <a:pt x="21365" y="12258"/>
                  </a:cubicBezTo>
                  <a:cubicBezTo>
                    <a:pt x="21342" y="12167"/>
                    <a:pt x="21319" y="12075"/>
                    <a:pt x="21297" y="11984"/>
                  </a:cubicBezTo>
                  <a:lnTo>
                    <a:pt x="21274" y="11938"/>
                  </a:lnTo>
                  <a:lnTo>
                    <a:pt x="21274" y="11915"/>
                  </a:lnTo>
                  <a:cubicBezTo>
                    <a:pt x="21228" y="11779"/>
                    <a:pt x="21205" y="11642"/>
                    <a:pt x="21182" y="11527"/>
                  </a:cubicBezTo>
                  <a:lnTo>
                    <a:pt x="21160" y="11482"/>
                  </a:lnTo>
                  <a:lnTo>
                    <a:pt x="21160" y="11459"/>
                  </a:lnTo>
                  <a:lnTo>
                    <a:pt x="21114" y="11276"/>
                  </a:lnTo>
                  <a:cubicBezTo>
                    <a:pt x="21091" y="11185"/>
                    <a:pt x="21068" y="11071"/>
                    <a:pt x="21045" y="10980"/>
                  </a:cubicBezTo>
                  <a:lnTo>
                    <a:pt x="21045" y="10911"/>
                  </a:lnTo>
                  <a:cubicBezTo>
                    <a:pt x="21023" y="10843"/>
                    <a:pt x="21000" y="10774"/>
                    <a:pt x="20977" y="10706"/>
                  </a:cubicBezTo>
                  <a:lnTo>
                    <a:pt x="20931" y="10546"/>
                  </a:lnTo>
                  <a:lnTo>
                    <a:pt x="20908" y="10455"/>
                  </a:lnTo>
                  <a:cubicBezTo>
                    <a:pt x="20863" y="10318"/>
                    <a:pt x="20840" y="10158"/>
                    <a:pt x="20794" y="9998"/>
                  </a:cubicBezTo>
                  <a:lnTo>
                    <a:pt x="20749" y="9861"/>
                  </a:lnTo>
                  <a:lnTo>
                    <a:pt x="20726" y="9770"/>
                  </a:lnTo>
                  <a:lnTo>
                    <a:pt x="20726" y="9747"/>
                  </a:lnTo>
                  <a:lnTo>
                    <a:pt x="20703" y="9633"/>
                  </a:lnTo>
                  <a:lnTo>
                    <a:pt x="20680" y="9587"/>
                  </a:lnTo>
                  <a:cubicBezTo>
                    <a:pt x="20657" y="9450"/>
                    <a:pt x="20612" y="9336"/>
                    <a:pt x="20589" y="9199"/>
                  </a:cubicBezTo>
                  <a:cubicBezTo>
                    <a:pt x="20520" y="9017"/>
                    <a:pt x="20475" y="8811"/>
                    <a:pt x="20429" y="8629"/>
                  </a:cubicBezTo>
                  <a:cubicBezTo>
                    <a:pt x="20384" y="8469"/>
                    <a:pt x="20361" y="8332"/>
                    <a:pt x="20315" y="8172"/>
                  </a:cubicBezTo>
                  <a:lnTo>
                    <a:pt x="20315" y="8149"/>
                  </a:lnTo>
                  <a:lnTo>
                    <a:pt x="20292" y="8081"/>
                  </a:lnTo>
                  <a:lnTo>
                    <a:pt x="20269" y="8035"/>
                  </a:lnTo>
                  <a:lnTo>
                    <a:pt x="20269" y="8012"/>
                  </a:lnTo>
                  <a:cubicBezTo>
                    <a:pt x="20247" y="7898"/>
                    <a:pt x="20224" y="7784"/>
                    <a:pt x="20178" y="7693"/>
                  </a:cubicBezTo>
                  <a:cubicBezTo>
                    <a:pt x="20155" y="7602"/>
                    <a:pt x="20132" y="7510"/>
                    <a:pt x="20087" y="7419"/>
                  </a:cubicBezTo>
                  <a:lnTo>
                    <a:pt x="20087" y="7373"/>
                  </a:lnTo>
                  <a:lnTo>
                    <a:pt x="20064" y="7282"/>
                  </a:lnTo>
                  <a:cubicBezTo>
                    <a:pt x="20018" y="7213"/>
                    <a:pt x="19995" y="7122"/>
                    <a:pt x="19973" y="7031"/>
                  </a:cubicBezTo>
                  <a:lnTo>
                    <a:pt x="19904" y="6825"/>
                  </a:lnTo>
                  <a:lnTo>
                    <a:pt x="19904" y="6757"/>
                  </a:lnTo>
                  <a:lnTo>
                    <a:pt x="19881" y="6688"/>
                  </a:lnTo>
                  <a:cubicBezTo>
                    <a:pt x="19813" y="6437"/>
                    <a:pt x="19744" y="6209"/>
                    <a:pt x="19676" y="5981"/>
                  </a:cubicBezTo>
                  <a:cubicBezTo>
                    <a:pt x="19653" y="5867"/>
                    <a:pt x="19607" y="5775"/>
                    <a:pt x="19585" y="5661"/>
                  </a:cubicBezTo>
                  <a:cubicBezTo>
                    <a:pt x="19539" y="5547"/>
                    <a:pt x="19516" y="5433"/>
                    <a:pt x="19471" y="5319"/>
                  </a:cubicBezTo>
                  <a:lnTo>
                    <a:pt x="19448" y="5182"/>
                  </a:lnTo>
                  <a:lnTo>
                    <a:pt x="19379" y="4999"/>
                  </a:lnTo>
                  <a:lnTo>
                    <a:pt x="19379" y="4931"/>
                  </a:lnTo>
                  <a:lnTo>
                    <a:pt x="19334" y="4840"/>
                  </a:lnTo>
                  <a:lnTo>
                    <a:pt x="19334" y="4862"/>
                  </a:lnTo>
                  <a:cubicBezTo>
                    <a:pt x="19334" y="4748"/>
                    <a:pt x="19288" y="4657"/>
                    <a:pt x="19265" y="4543"/>
                  </a:cubicBezTo>
                  <a:lnTo>
                    <a:pt x="19242" y="4474"/>
                  </a:lnTo>
                  <a:cubicBezTo>
                    <a:pt x="19219" y="4383"/>
                    <a:pt x="19197" y="4315"/>
                    <a:pt x="19174" y="4246"/>
                  </a:cubicBezTo>
                  <a:cubicBezTo>
                    <a:pt x="19151" y="4201"/>
                    <a:pt x="19151" y="4155"/>
                    <a:pt x="19128" y="4109"/>
                  </a:cubicBezTo>
                  <a:lnTo>
                    <a:pt x="19128" y="4086"/>
                  </a:lnTo>
                  <a:cubicBezTo>
                    <a:pt x="19105" y="4041"/>
                    <a:pt x="19105" y="3995"/>
                    <a:pt x="19082" y="3927"/>
                  </a:cubicBezTo>
                  <a:cubicBezTo>
                    <a:pt x="19060" y="3835"/>
                    <a:pt x="19014" y="3744"/>
                    <a:pt x="18991" y="3653"/>
                  </a:cubicBezTo>
                  <a:cubicBezTo>
                    <a:pt x="18968" y="3561"/>
                    <a:pt x="18946" y="3470"/>
                    <a:pt x="18923" y="3402"/>
                  </a:cubicBezTo>
                  <a:cubicBezTo>
                    <a:pt x="18900" y="3288"/>
                    <a:pt x="18854" y="3151"/>
                    <a:pt x="18831" y="3036"/>
                  </a:cubicBezTo>
                  <a:cubicBezTo>
                    <a:pt x="18809" y="2991"/>
                    <a:pt x="18786" y="2922"/>
                    <a:pt x="18763" y="2854"/>
                  </a:cubicBezTo>
                  <a:lnTo>
                    <a:pt x="18763" y="2831"/>
                  </a:lnTo>
                  <a:cubicBezTo>
                    <a:pt x="18740" y="2717"/>
                    <a:pt x="18694" y="2626"/>
                    <a:pt x="18672" y="2511"/>
                  </a:cubicBezTo>
                  <a:lnTo>
                    <a:pt x="18626" y="2375"/>
                  </a:lnTo>
                  <a:lnTo>
                    <a:pt x="18626" y="2352"/>
                  </a:lnTo>
                  <a:cubicBezTo>
                    <a:pt x="18603" y="2215"/>
                    <a:pt x="18557" y="2078"/>
                    <a:pt x="18512" y="1941"/>
                  </a:cubicBezTo>
                  <a:lnTo>
                    <a:pt x="18512" y="1918"/>
                  </a:lnTo>
                  <a:lnTo>
                    <a:pt x="18512" y="1895"/>
                  </a:lnTo>
                  <a:cubicBezTo>
                    <a:pt x="18489" y="1804"/>
                    <a:pt x="18466" y="1735"/>
                    <a:pt x="18443" y="1644"/>
                  </a:cubicBezTo>
                  <a:lnTo>
                    <a:pt x="18443" y="1576"/>
                  </a:lnTo>
                  <a:cubicBezTo>
                    <a:pt x="18421" y="1484"/>
                    <a:pt x="18398" y="1393"/>
                    <a:pt x="18375" y="1302"/>
                  </a:cubicBezTo>
                  <a:lnTo>
                    <a:pt x="18352" y="1210"/>
                  </a:lnTo>
                  <a:lnTo>
                    <a:pt x="18329" y="1188"/>
                  </a:lnTo>
                  <a:cubicBezTo>
                    <a:pt x="18284" y="1028"/>
                    <a:pt x="18238" y="845"/>
                    <a:pt x="18192" y="685"/>
                  </a:cubicBezTo>
                  <a:lnTo>
                    <a:pt x="18169" y="594"/>
                  </a:lnTo>
                  <a:cubicBezTo>
                    <a:pt x="18169" y="571"/>
                    <a:pt x="18147" y="526"/>
                    <a:pt x="18147" y="503"/>
                  </a:cubicBezTo>
                  <a:cubicBezTo>
                    <a:pt x="18169" y="434"/>
                    <a:pt x="18192" y="366"/>
                    <a:pt x="18147" y="320"/>
                  </a:cubicBezTo>
                  <a:lnTo>
                    <a:pt x="18124" y="297"/>
                  </a:lnTo>
                  <a:cubicBezTo>
                    <a:pt x="18078" y="275"/>
                    <a:pt x="18055" y="229"/>
                    <a:pt x="18033" y="206"/>
                  </a:cubicBezTo>
                  <a:cubicBezTo>
                    <a:pt x="17987" y="183"/>
                    <a:pt x="17941" y="160"/>
                    <a:pt x="17873" y="138"/>
                  </a:cubicBezTo>
                  <a:cubicBezTo>
                    <a:pt x="17804" y="92"/>
                    <a:pt x="17713" y="69"/>
                    <a:pt x="17576" y="46"/>
                  </a:cubicBezTo>
                  <a:cubicBezTo>
                    <a:pt x="17508" y="24"/>
                    <a:pt x="17416" y="24"/>
                    <a:pt x="17325" y="1"/>
                  </a:cubicBezTo>
                  <a:close/>
                </a:path>
              </a:pathLst>
            </a:custGeom>
            <a:solidFill>
              <a:srgbClr val="51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0" name="Google Shape;3530;p16"/>
            <p:cNvSpPr/>
            <p:nvPr/>
          </p:nvSpPr>
          <p:spPr>
            <a:xfrm>
              <a:off x="5955850" y="3356500"/>
              <a:ext cx="45100" cy="105750"/>
            </a:xfrm>
            <a:custGeom>
              <a:avLst/>
              <a:gdLst/>
              <a:ahLst/>
              <a:cxnLst/>
              <a:rect l="l" t="t" r="r" b="b"/>
              <a:pathLst>
                <a:path w="1804" h="4230" extrusionOk="0">
                  <a:moveTo>
                    <a:pt x="434" y="1"/>
                  </a:moveTo>
                  <a:cubicBezTo>
                    <a:pt x="411" y="1"/>
                    <a:pt x="389" y="24"/>
                    <a:pt x="389" y="24"/>
                  </a:cubicBezTo>
                  <a:lnTo>
                    <a:pt x="366" y="24"/>
                  </a:lnTo>
                  <a:cubicBezTo>
                    <a:pt x="297" y="24"/>
                    <a:pt x="229" y="46"/>
                    <a:pt x="183" y="92"/>
                  </a:cubicBezTo>
                  <a:cubicBezTo>
                    <a:pt x="160" y="92"/>
                    <a:pt x="138" y="115"/>
                    <a:pt x="115" y="115"/>
                  </a:cubicBezTo>
                  <a:cubicBezTo>
                    <a:pt x="92" y="138"/>
                    <a:pt x="69" y="160"/>
                    <a:pt x="46" y="183"/>
                  </a:cubicBezTo>
                  <a:cubicBezTo>
                    <a:pt x="23" y="229"/>
                    <a:pt x="1" y="275"/>
                    <a:pt x="23" y="343"/>
                  </a:cubicBezTo>
                  <a:cubicBezTo>
                    <a:pt x="23" y="366"/>
                    <a:pt x="46" y="412"/>
                    <a:pt x="46" y="434"/>
                  </a:cubicBezTo>
                  <a:cubicBezTo>
                    <a:pt x="69" y="457"/>
                    <a:pt x="69" y="457"/>
                    <a:pt x="92" y="457"/>
                  </a:cubicBezTo>
                  <a:cubicBezTo>
                    <a:pt x="92" y="480"/>
                    <a:pt x="92" y="503"/>
                    <a:pt x="92" y="526"/>
                  </a:cubicBezTo>
                  <a:cubicBezTo>
                    <a:pt x="115" y="549"/>
                    <a:pt x="115" y="571"/>
                    <a:pt x="115" y="571"/>
                  </a:cubicBezTo>
                  <a:cubicBezTo>
                    <a:pt x="115" y="594"/>
                    <a:pt x="115" y="594"/>
                    <a:pt x="115" y="594"/>
                  </a:cubicBezTo>
                  <a:cubicBezTo>
                    <a:pt x="138" y="685"/>
                    <a:pt x="160" y="754"/>
                    <a:pt x="183" y="845"/>
                  </a:cubicBezTo>
                  <a:cubicBezTo>
                    <a:pt x="206" y="891"/>
                    <a:pt x="229" y="959"/>
                    <a:pt x="252" y="1028"/>
                  </a:cubicBezTo>
                  <a:cubicBezTo>
                    <a:pt x="229" y="1051"/>
                    <a:pt x="206" y="1096"/>
                    <a:pt x="229" y="1119"/>
                  </a:cubicBezTo>
                  <a:cubicBezTo>
                    <a:pt x="229" y="1142"/>
                    <a:pt x="229" y="1142"/>
                    <a:pt x="229" y="1142"/>
                  </a:cubicBezTo>
                  <a:cubicBezTo>
                    <a:pt x="229" y="1142"/>
                    <a:pt x="229" y="1165"/>
                    <a:pt x="229" y="1165"/>
                  </a:cubicBezTo>
                  <a:cubicBezTo>
                    <a:pt x="229" y="1165"/>
                    <a:pt x="229" y="1188"/>
                    <a:pt x="229" y="1188"/>
                  </a:cubicBezTo>
                  <a:cubicBezTo>
                    <a:pt x="320" y="1507"/>
                    <a:pt x="411" y="1804"/>
                    <a:pt x="503" y="2123"/>
                  </a:cubicBezTo>
                  <a:cubicBezTo>
                    <a:pt x="548" y="2329"/>
                    <a:pt x="617" y="2534"/>
                    <a:pt x="663" y="2717"/>
                  </a:cubicBezTo>
                  <a:cubicBezTo>
                    <a:pt x="731" y="2922"/>
                    <a:pt x="799" y="3128"/>
                    <a:pt x="868" y="3310"/>
                  </a:cubicBezTo>
                  <a:cubicBezTo>
                    <a:pt x="936" y="3516"/>
                    <a:pt x="1005" y="3721"/>
                    <a:pt x="1073" y="3927"/>
                  </a:cubicBezTo>
                  <a:cubicBezTo>
                    <a:pt x="1119" y="3995"/>
                    <a:pt x="1142" y="4064"/>
                    <a:pt x="1165" y="4132"/>
                  </a:cubicBezTo>
                  <a:cubicBezTo>
                    <a:pt x="1187" y="4155"/>
                    <a:pt x="1187" y="4178"/>
                    <a:pt x="1233" y="4201"/>
                  </a:cubicBezTo>
                  <a:cubicBezTo>
                    <a:pt x="1256" y="4223"/>
                    <a:pt x="1279" y="4223"/>
                    <a:pt x="1302" y="4223"/>
                  </a:cubicBezTo>
                  <a:cubicBezTo>
                    <a:pt x="1314" y="4227"/>
                    <a:pt x="1327" y="4229"/>
                    <a:pt x="1340" y="4229"/>
                  </a:cubicBezTo>
                  <a:cubicBezTo>
                    <a:pt x="1400" y="4229"/>
                    <a:pt x="1465" y="4188"/>
                    <a:pt x="1484" y="4132"/>
                  </a:cubicBezTo>
                  <a:cubicBezTo>
                    <a:pt x="1484" y="4109"/>
                    <a:pt x="1484" y="4109"/>
                    <a:pt x="1484" y="4109"/>
                  </a:cubicBezTo>
                  <a:cubicBezTo>
                    <a:pt x="1507" y="4086"/>
                    <a:pt x="1507" y="4064"/>
                    <a:pt x="1507" y="4041"/>
                  </a:cubicBezTo>
                  <a:cubicBezTo>
                    <a:pt x="1507" y="3995"/>
                    <a:pt x="1507" y="3972"/>
                    <a:pt x="1507" y="3949"/>
                  </a:cubicBezTo>
                  <a:cubicBezTo>
                    <a:pt x="1534" y="3976"/>
                    <a:pt x="1568" y="3987"/>
                    <a:pt x="1606" y="3987"/>
                  </a:cubicBezTo>
                  <a:cubicBezTo>
                    <a:pt x="1633" y="3987"/>
                    <a:pt x="1661" y="3982"/>
                    <a:pt x="1690" y="3972"/>
                  </a:cubicBezTo>
                  <a:cubicBezTo>
                    <a:pt x="1712" y="3972"/>
                    <a:pt x="1735" y="3949"/>
                    <a:pt x="1758" y="3927"/>
                  </a:cubicBezTo>
                  <a:cubicBezTo>
                    <a:pt x="1804" y="3881"/>
                    <a:pt x="1804" y="3835"/>
                    <a:pt x="1804" y="3790"/>
                  </a:cubicBezTo>
                  <a:cubicBezTo>
                    <a:pt x="1804" y="3698"/>
                    <a:pt x="1758" y="3630"/>
                    <a:pt x="1758" y="3561"/>
                  </a:cubicBezTo>
                  <a:cubicBezTo>
                    <a:pt x="1735" y="3516"/>
                    <a:pt x="1712" y="3447"/>
                    <a:pt x="1690" y="3379"/>
                  </a:cubicBezTo>
                  <a:cubicBezTo>
                    <a:pt x="1667" y="3265"/>
                    <a:pt x="1644" y="3151"/>
                    <a:pt x="1598" y="3036"/>
                  </a:cubicBezTo>
                  <a:cubicBezTo>
                    <a:pt x="1576" y="2945"/>
                    <a:pt x="1530" y="2831"/>
                    <a:pt x="1507" y="2740"/>
                  </a:cubicBezTo>
                  <a:cubicBezTo>
                    <a:pt x="1461" y="2626"/>
                    <a:pt x="1439" y="2534"/>
                    <a:pt x="1393" y="2420"/>
                  </a:cubicBezTo>
                  <a:cubicBezTo>
                    <a:pt x="1347" y="2238"/>
                    <a:pt x="1302" y="2055"/>
                    <a:pt x="1233" y="1850"/>
                  </a:cubicBezTo>
                  <a:cubicBezTo>
                    <a:pt x="1187" y="1667"/>
                    <a:pt x="1119" y="1462"/>
                    <a:pt x="1073" y="1279"/>
                  </a:cubicBezTo>
                  <a:cubicBezTo>
                    <a:pt x="1073" y="1256"/>
                    <a:pt x="1051" y="1233"/>
                    <a:pt x="1051" y="1210"/>
                  </a:cubicBezTo>
                  <a:cubicBezTo>
                    <a:pt x="1028" y="1165"/>
                    <a:pt x="1028" y="1165"/>
                    <a:pt x="1005" y="1142"/>
                  </a:cubicBezTo>
                  <a:cubicBezTo>
                    <a:pt x="1005" y="1119"/>
                    <a:pt x="982" y="1096"/>
                    <a:pt x="982" y="1096"/>
                  </a:cubicBezTo>
                  <a:cubicBezTo>
                    <a:pt x="982" y="1051"/>
                    <a:pt x="959" y="1005"/>
                    <a:pt x="959" y="982"/>
                  </a:cubicBezTo>
                  <a:cubicBezTo>
                    <a:pt x="959" y="959"/>
                    <a:pt x="936" y="937"/>
                    <a:pt x="936" y="914"/>
                  </a:cubicBezTo>
                  <a:cubicBezTo>
                    <a:pt x="936" y="868"/>
                    <a:pt x="914" y="845"/>
                    <a:pt x="914" y="800"/>
                  </a:cubicBezTo>
                  <a:cubicBezTo>
                    <a:pt x="891" y="777"/>
                    <a:pt x="868" y="731"/>
                    <a:pt x="822" y="708"/>
                  </a:cubicBezTo>
                  <a:cubicBezTo>
                    <a:pt x="822" y="685"/>
                    <a:pt x="799" y="640"/>
                    <a:pt x="799" y="594"/>
                  </a:cubicBezTo>
                  <a:cubicBezTo>
                    <a:pt x="777" y="526"/>
                    <a:pt x="777" y="457"/>
                    <a:pt x="754" y="412"/>
                  </a:cubicBezTo>
                  <a:cubicBezTo>
                    <a:pt x="754" y="343"/>
                    <a:pt x="731" y="275"/>
                    <a:pt x="731" y="229"/>
                  </a:cubicBezTo>
                  <a:cubicBezTo>
                    <a:pt x="708" y="160"/>
                    <a:pt x="685" y="92"/>
                    <a:pt x="640" y="69"/>
                  </a:cubicBezTo>
                  <a:cubicBezTo>
                    <a:pt x="594" y="46"/>
                    <a:pt x="571" y="24"/>
                    <a:pt x="526" y="24"/>
                  </a:cubicBezTo>
                  <a:cubicBezTo>
                    <a:pt x="503" y="1"/>
                    <a:pt x="480" y="1"/>
                    <a:pt x="457"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1" name="Google Shape;3531;p16"/>
            <p:cNvSpPr/>
            <p:nvPr/>
          </p:nvSpPr>
          <p:spPr>
            <a:xfrm>
              <a:off x="5979250" y="3443800"/>
              <a:ext cx="83325" cy="261200"/>
            </a:xfrm>
            <a:custGeom>
              <a:avLst/>
              <a:gdLst/>
              <a:ahLst/>
              <a:cxnLst/>
              <a:rect l="l" t="t" r="r" b="b"/>
              <a:pathLst>
                <a:path w="3333" h="10448" extrusionOk="0">
                  <a:moveTo>
                    <a:pt x="69" y="1"/>
                  </a:moveTo>
                  <a:cubicBezTo>
                    <a:pt x="23" y="1"/>
                    <a:pt x="0" y="47"/>
                    <a:pt x="0" y="115"/>
                  </a:cubicBezTo>
                  <a:cubicBezTo>
                    <a:pt x="46" y="298"/>
                    <a:pt x="115" y="480"/>
                    <a:pt x="160" y="663"/>
                  </a:cubicBezTo>
                  <a:cubicBezTo>
                    <a:pt x="160" y="663"/>
                    <a:pt x="160" y="686"/>
                    <a:pt x="160" y="709"/>
                  </a:cubicBezTo>
                  <a:cubicBezTo>
                    <a:pt x="183" y="777"/>
                    <a:pt x="206" y="823"/>
                    <a:pt x="206" y="891"/>
                  </a:cubicBezTo>
                  <a:cubicBezTo>
                    <a:pt x="229" y="960"/>
                    <a:pt x="251" y="1028"/>
                    <a:pt x="274" y="1097"/>
                  </a:cubicBezTo>
                  <a:cubicBezTo>
                    <a:pt x="297" y="1188"/>
                    <a:pt x="320" y="1256"/>
                    <a:pt x="343" y="1348"/>
                  </a:cubicBezTo>
                  <a:cubicBezTo>
                    <a:pt x="343" y="1348"/>
                    <a:pt x="343" y="1370"/>
                    <a:pt x="343" y="1393"/>
                  </a:cubicBezTo>
                  <a:cubicBezTo>
                    <a:pt x="320" y="1416"/>
                    <a:pt x="343" y="1439"/>
                    <a:pt x="343" y="1485"/>
                  </a:cubicBezTo>
                  <a:cubicBezTo>
                    <a:pt x="343" y="1507"/>
                    <a:pt x="366" y="1530"/>
                    <a:pt x="366" y="1576"/>
                  </a:cubicBezTo>
                  <a:cubicBezTo>
                    <a:pt x="366" y="1644"/>
                    <a:pt x="388" y="1736"/>
                    <a:pt x="411" y="1804"/>
                  </a:cubicBezTo>
                  <a:cubicBezTo>
                    <a:pt x="434" y="1895"/>
                    <a:pt x="457" y="1987"/>
                    <a:pt x="503" y="2078"/>
                  </a:cubicBezTo>
                  <a:cubicBezTo>
                    <a:pt x="548" y="2261"/>
                    <a:pt x="594" y="2420"/>
                    <a:pt x="640" y="2580"/>
                  </a:cubicBezTo>
                  <a:cubicBezTo>
                    <a:pt x="640" y="2603"/>
                    <a:pt x="640" y="2626"/>
                    <a:pt x="640" y="2649"/>
                  </a:cubicBezTo>
                  <a:cubicBezTo>
                    <a:pt x="685" y="2854"/>
                    <a:pt x="731" y="3037"/>
                    <a:pt x="776" y="3242"/>
                  </a:cubicBezTo>
                  <a:cubicBezTo>
                    <a:pt x="845" y="3448"/>
                    <a:pt x="891" y="3653"/>
                    <a:pt x="959" y="3881"/>
                  </a:cubicBezTo>
                  <a:cubicBezTo>
                    <a:pt x="982" y="3973"/>
                    <a:pt x="1005" y="4064"/>
                    <a:pt x="1028" y="4155"/>
                  </a:cubicBezTo>
                  <a:cubicBezTo>
                    <a:pt x="1073" y="4269"/>
                    <a:pt x="1096" y="4361"/>
                    <a:pt x="1142" y="4475"/>
                  </a:cubicBezTo>
                  <a:cubicBezTo>
                    <a:pt x="1142" y="4520"/>
                    <a:pt x="1164" y="4566"/>
                    <a:pt x="1187" y="4589"/>
                  </a:cubicBezTo>
                  <a:cubicBezTo>
                    <a:pt x="1210" y="4657"/>
                    <a:pt x="1233" y="4703"/>
                    <a:pt x="1256" y="4771"/>
                  </a:cubicBezTo>
                  <a:cubicBezTo>
                    <a:pt x="1256" y="4794"/>
                    <a:pt x="1256" y="4840"/>
                    <a:pt x="1279" y="4863"/>
                  </a:cubicBezTo>
                  <a:cubicBezTo>
                    <a:pt x="1279" y="4977"/>
                    <a:pt x="1301" y="5068"/>
                    <a:pt x="1324" y="5159"/>
                  </a:cubicBezTo>
                  <a:cubicBezTo>
                    <a:pt x="1347" y="5319"/>
                    <a:pt x="1370" y="5479"/>
                    <a:pt x="1416" y="5639"/>
                  </a:cubicBezTo>
                  <a:cubicBezTo>
                    <a:pt x="1438" y="5776"/>
                    <a:pt x="1461" y="5913"/>
                    <a:pt x="1507" y="6050"/>
                  </a:cubicBezTo>
                  <a:cubicBezTo>
                    <a:pt x="1530" y="6118"/>
                    <a:pt x="1553" y="6209"/>
                    <a:pt x="1575" y="6278"/>
                  </a:cubicBezTo>
                  <a:cubicBezTo>
                    <a:pt x="1598" y="6346"/>
                    <a:pt x="1644" y="6438"/>
                    <a:pt x="1667" y="6529"/>
                  </a:cubicBezTo>
                  <a:cubicBezTo>
                    <a:pt x="1667" y="6552"/>
                    <a:pt x="1667" y="6597"/>
                    <a:pt x="1689" y="6620"/>
                  </a:cubicBezTo>
                  <a:cubicBezTo>
                    <a:pt x="1689" y="6643"/>
                    <a:pt x="1712" y="6666"/>
                    <a:pt x="1735" y="6689"/>
                  </a:cubicBezTo>
                  <a:cubicBezTo>
                    <a:pt x="1781" y="6871"/>
                    <a:pt x="1804" y="7031"/>
                    <a:pt x="1872" y="7214"/>
                  </a:cubicBezTo>
                  <a:cubicBezTo>
                    <a:pt x="1895" y="7282"/>
                    <a:pt x="1895" y="7351"/>
                    <a:pt x="1918" y="7419"/>
                  </a:cubicBezTo>
                  <a:cubicBezTo>
                    <a:pt x="1941" y="7442"/>
                    <a:pt x="1941" y="7465"/>
                    <a:pt x="1941" y="7488"/>
                  </a:cubicBezTo>
                  <a:cubicBezTo>
                    <a:pt x="1963" y="7533"/>
                    <a:pt x="1963" y="7579"/>
                    <a:pt x="1986" y="7602"/>
                  </a:cubicBezTo>
                  <a:cubicBezTo>
                    <a:pt x="1986" y="7625"/>
                    <a:pt x="1986" y="7625"/>
                    <a:pt x="1986" y="7647"/>
                  </a:cubicBezTo>
                  <a:cubicBezTo>
                    <a:pt x="2055" y="7899"/>
                    <a:pt x="2123" y="8150"/>
                    <a:pt x="2192" y="8401"/>
                  </a:cubicBezTo>
                  <a:cubicBezTo>
                    <a:pt x="2237" y="8538"/>
                    <a:pt x="2283" y="8675"/>
                    <a:pt x="2329" y="8812"/>
                  </a:cubicBezTo>
                  <a:cubicBezTo>
                    <a:pt x="2329" y="8903"/>
                    <a:pt x="2351" y="8994"/>
                    <a:pt x="2397" y="9063"/>
                  </a:cubicBezTo>
                  <a:cubicBezTo>
                    <a:pt x="2397" y="9108"/>
                    <a:pt x="2420" y="9154"/>
                    <a:pt x="2420" y="9200"/>
                  </a:cubicBezTo>
                  <a:cubicBezTo>
                    <a:pt x="2443" y="9268"/>
                    <a:pt x="2466" y="9314"/>
                    <a:pt x="2466" y="9359"/>
                  </a:cubicBezTo>
                  <a:cubicBezTo>
                    <a:pt x="2511" y="9542"/>
                    <a:pt x="2557" y="9702"/>
                    <a:pt x="2602" y="9861"/>
                  </a:cubicBezTo>
                  <a:cubicBezTo>
                    <a:pt x="2625" y="9953"/>
                    <a:pt x="2648" y="10021"/>
                    <a:pt x="2671" y="10113"/>
                  </a:cubicBezTo>
                  <a:cubicBezTo>
                    <a:pt x="2694" y="10158"/>
                    <a:pt x="2717" y="10204"/>
                    <a:pt x="2717" y="10227"/>
                  </a:cubicBezTo>
                  <a:cubicBezTo>
                    <a:pt x="2739" y="10295"/>
                    <a:pt x="2762" y="10364"/>
                    <a:pt x="2808" y="10409"/>
                  </a:cubicBezTo>
                  <a:cubicBezTo>
                    <a:pt x="2835" y="10436"/>
                    <a:pt x="2861" y="10447"/>
                    <a:pt x="2893" y="10447"/>
                  </a:cubicBezTo>
                  <a:cubicBezTo>
                    <a:pt x="2915" y="10447"/>
                    <a:pt x="2939" y="10442"/>
                    <a:pt x="2968" y="10432"/>
                  </a:cubicBezTo>
                  <a:cubicBezTo>
                    <a:pt x="2991" y="10432"/>
                    <a:pt x="3013" y="10409"/>
                    <a:pt x="3036" y="10386"/>
                  </a:cubicBezTo>
                  <a:cubicBezTo>
                    <a:pt x="3059" y="10364"/>
                    <a:pt x="3082" y="10341"/>
                    <a:pt x="3082" y="10318"/>
                  </a:cubicBezTo>
                  <a:cubicBezTo>
                    <a:pt x="3082" y="10295"/>
                    <a:pt x="3082" y="10272"/>
                    <a:pt x="3082" y="10250"/>
                  </a:cubicBezTo>
                  <a:cubicBezTo>
                    <a:pt x="3082" y="10227"/>
                    <a:pt x="3082" y="10204"/>
                    <a:pt x="3082" y="10181"/>
                  </a:cubicBezTo>
                  <a:cubicBezTo>
                    <a:pt x="3150" y="10158"/>
                    <a:pt x="3196" y="10113"/>
                    <a:pt x="3219" y="10044"/>
                  </a:cubicBezTo>
                  <a:cubicBezTo>
                    <a:pt x="3219" y="10044"/>
                    <a:pt x="3219" y="10044"/>
                    <a:pt x="3219" y="10021"/>
                  </a:cubicBezTo>
                  <a:cubicBezTo>
                    <a:pt x="3287" y="9998"/>
                    <a:pt x="3333" y="9930"/>
                    <a:pt x="3310" y="9861"/>
                  </a:cubicBezTo>
                  <a:cubicBezTo>
                    <a:pt x="3310" y="9816"/>
                    <a:pt x="3310" y="9793"/>
                    <a:pt x="3310" y="9747"/>
                  </a:cubicBezTo>
                  <a:cubicBezTo>
                    <a:pt x="3310" y="9702"/>
                    <a:pt x="3333" y="9656"/>
                    <a:pt x="3310" y="9610"/>
                  </a:cubicBezTo>
                  <a:cubicBezTo>
                    <a:pt x="3264" y="9473"/>
                    <a:pt x="3242" y="9314"/>
                    <a:pt x="3196" y="9177"/>
                  </a:cubicBezTo>
                  <a:cubicBezTo>
                    <a:pt x="3150" y="9017"/>
                    <a:pt x="3105" y="8880"/>
                    <a:pt x="3059" y="8720"/>
                  </a:cubicBezTo>
                  <a:cubicBezTo>
                    <a:pt x="3059" y="8697"/>
                    <a:pt x="3036" y="8675"/>
                    <a:pt x="3036" y="8629"/>
                  </a:cubicBezTo>
                  <a:cubicBezTo>
                    <a:pt x="3036" y="8606"/>
                    <a:pt x="3013" y="8560"/>
                    <a:pt x="2968" y="8538"/>
                  </a:cubicBezTo>
                  <a:cubicBezTo>
                    <a:pt x="2922" y="8401"/>
                    <a:pt x="2876" y="8264"/>
                    <a:pt x="2854" y="8127"/>
                  </a:cubicBezTo>
                  <a:cubicBezTo>
                    <a:pt x="2876" y="8081"/>
                    <a:pt x="2899" y="8013"/>
                    <a:pt x="2876" y="7944"/>
                  </a:cubicBezTo>
                  <a:cubicBezTo>
                    <a:pt x="2854" y="7876"/>
                    <a:pt x="2831" y="7807"/>
                    <a:pt x="2808" y="7739"/>
                  </a:cubicBezTo>
                  <a:cubicBezTo>
                    <a:pt x="2785" y="7647"/>
                    <a:pt x="2762" y="7556"/>
                    <a:pt x="2739" y="7465"/>
                  </a:cubicBezTo>
                  <a:cubicBezTo>
                    <a:pt x="2671" y="7282"/>
                    <a:pt x="2625" y="7122"/>
                    <a:pt x="2580" y="6940"/>
                  </a:cubicBezTo>
                  <a:cubicBezTo>
                    <a:pt x="2557" y="6849"/>
                    <a:pt x="2534" y="6757"/>
                    <a:pt x="2511" y="6689"/>
                  </a:cubicBezTo>
                  <a:cubicBezTo>
                    <a:pt x="2488" y="6620"/>
                    <a:pt x="2488" y="6529"/>
                    <a:pt x="2466" y="6461"/>
                  </a:cubicBezTo>
                  <a:cubicBezTo>
                    <a:pt x="2466" y="6415"/>
                    <a:pt x="2443" y="6346"/>
                    <a:pt x="2420" y="6278"/>
                  </a:cubicBezTo>
                  <a:cubicBezTo>
                    <a:pt x="2420" y="6255"/>
                    <a:pt x="2397" y="6232"/>
                    <a:pt x="2397" y="6209"/>
                  </a:cubicBezTo>
                  <a:cubicBezTo>
                    <a:pt x="2374" y="6095"/>
                    <a:pt x="2351" y="5981"/>
                    <a:pt x="2329" y="5867"/>
                  </a:cubicBezTo>
                  <a:cubicBezTo>
                    <a:pt x="2329" y="5867"/>
                    <a:pt x="2329" y="5867"/>
                    <a:pt x="2329" y="5844"/>
                  </a:cubicBezTo>
                  <a:cubicBezTo>
                    <a:pt x="2306" y="5821"/>
                    <a:pt x="2306" y="5799"/>
                    <a:pt x="2283" y="5753"/>
                  </a:cubicBezTo>
                  <a:cubicBezTo>
                    <a:pt x="2260" y="5730"/>
                    <a:pt x="2237" y="5707"/>
                    <a:pt x="2192" y="5684"/>
                  </a:cubicBezTo>
                  <a:cubicBezTo>
                    <a:pt x="2146" y="5525"/>
                    <a:pt x="2100" y="5342"/>
                    <a:pt x="2055" y="5159"/>
                  </a:cubicBezTo>
                  <a:cubicBezTo>
                    <a:pt x="2009" y="4977"/>
                    <a:pt x="1941" y="4771"/>
                    <a:pt x="1895" y="4566"/>
                  </a:cubicBezTo>
                  <a:cubicBezTo>
                    <a:pt x="1918" y="4543"/>
                    <a:pt x="1941" y="4498"/>
                    <a:pt x="1941" y="4452"/>
                  </a:cubicBezTo>
                  <a:cubicBezTo>
                    <a:pt x="1941" y="4429"/>
                    <a:pt x="1941" y="4429"/>
                    <a:pt x="1918" y="4406"/>
                  </a:cubicBezTo>
                  <a:cubicBezTo>
                    <a:pt x="1918" y="4338"/>
                    <a:pt x="1895" y="4269"/>
                    <a:pt x="1872" y="4201"/>
                  </a:cubicBezTo>
                  <a:cubicBezTo>
                    <a:pt x="1849" y="4155"/>
                    <a:pt x="1826" y="4087"/>
                    <a:pt x="1804" y="4041"/>
                  </a:cubicBezTo>
                  <a:cubicBezTo>
                    <a:pt x="1804" y="4041"/>
                    <a:pt x="1804" y="4018"/>
                    <a:pt x="1804" y="3995"/>
                  </a:cubicBezTo>
                  <a:cubicBezTo>
                    <a:pt x="1781" y="3973"/>
                    <a:pt x="1781" y="3927"/>
                    <a:pt x="1781" y="3904"/>
                  </a:cubicBezTo>
                  <a:cubicBezTo>
                    <a:pt x="1712" y="3721"/>
                    <a:pt x="1689" y="3562"/>
                    <a:pt x="1644" y="3402"/>
                  </a:cubicBezTo>
                  <a:cubicBezTo>
                    <a:pt x="1621" y="3265"/>
                    <a:pt x="1575" y="3128"/>
                    <a:pt x="1553" y="3014"/>
                  </a:cubicBezTo>
                  <a:cubicBezTo>
                    <a:pt x="1553" y="2991"/>
                    <a:pt x="1553" y="2945"/>
                    <a:pt x="1530" y="2923"/>
                  </a:cubicBezTo>
                  <a:cubicBezTo>
                    <a:pt x="1530" y="2900"/>
                    <a:pt x="1530" y="2854"/>
                    <a:pt x="1530" y="2831"/>
                  </a:cubicBezTo>
                  <a:cubicBezTo>
                    <a:pt x="1507" y="2786"/>
                    <a:pt x="1507" y="2717"/>
                    <a:pt x="1484" y="2672"/>
                  </a:cubicBezTo>
                  <a:cubicBezTo>
                    <a:pt x="1484" y="2649"/>
                    <a:pt x="1484" y="2626"/>
                    <a:pt x="1461" y="2603"/>
                  </a:cubicBezTo>
                  <a:cubicBezTo>
                    <a:pt x="1461" y="2580"/>
                    <a:pt x="1461" y="2580"/>
                    <a:pt x="1461" y="2557"/>
                  </a:cubicBezTo>
                  <a:cubicBezTo>
                    <a:pt x="1438" y="2535"/>
                    <a:pt x="1438" y="2489"/>
                    <a:pt x="1438" y="2466"/>
                  </a:cubicBezTo>
                  <a:cubicBezTo>
                    <a:pt x="1438" y="2398"/>
                    <a:pt x="1416" y="2306"/>
                    <a:pt x="1393" y="2238"/>
                  </a:cubicBezTo>
                  <a:cubicBezTo>
                    <a:pt x="1393" y="2192"/>
                    <a:pt x="1370" y="2147"/>
                    <a:pt x="1324" y="2124"/>
                  </a:cubicBezTo>
                  <a:cubicBezTo>
                    <a:pt x="1324" y="2101"/>
                    <a:pt x="1301" y="2055"/>
                    <a:pt x="1301" y="2032"/>
                  </a:cubicBezTo>
                  <a:cubicBezTo>
                    <a:pt x="1279" y="1941"/>
                    <a:pt x="1256" y="1873"/>
                    <a:pt x="1233" y="1781"/>
                  </a:cubicBezTo>
                  <a:cubicBezTo>
                    <a:pt x="1187" y="1622"/>
                    <a:pt x="1142" y="1485"/>
                    <a:pt x="1096" y="1325"/>
                  </a:cubicBezTo>
                  <a:cubicBezTo>
                    <a:pt x="1050" y="1256"/>
                    <a:pt x="1028" y="1165"/>
                    <a:pt x="1005" y="1074"/>
                  </a:cubicBezTo>
                  <a:cubicBezTo>
                    <a:pt x="982" y="1005"/>
                    <a:pt x="936" y="914"/>
                    <a:pt x="913" y="823"/>
                  </a:cubicBezTo>
                  <a:cubicBezTo>
                    <a:pt x="891" y="709"/>
                    <a:pt x="845" y="572"/>
                    <a:pt x="822" y="457"/>
                  </a:cubicBezTo>
                  <a:cubicBezTo>
                    <a:pt x="822" y="435"/>
                    <a:pt x="822" y="412"/>
                    <a:pt x="822" y="389"/>
                  </a:cubicBezTo>
                  <a:cubicBezTo>
                    <a:pt x="799" y="343"/>
                    <a:pt x="799" y="252"/>
                    <a:pt x="754" y="229"/>
                  </a:cubicBezTo>
                  <a:cubicBezTo>
                    <a:pt x="731" y="206"/>
                    <a:pt x="731" y="206"/>
                    <a:pt x="708" y="206"/>
                  </a:cubicBezTo>
                  <a:cubicBezTo>
                    <a:pt x="662" y="184"/>
                    <a:pt x="617" y="184"/>
                    <a:pt x="571" y="184"/>
                  </a:cubicBezTo>
                  <a:cubicBezTo>
                    <a:pt x="548" y="206"/>
                    <a:pt x="525" y="206"/>
                    <a:pt x="503" y="229"/>
                  </a:cubicBezTo>
                  <a:cubicBezTo>
                    <a:pt x="480" y="184"/>
                    <a:pt x="434" y="161"/>
                    <a:pt x="388" y="161"/>
                  </a:cubicBezTo>
                  <a:cubicBezTo>
                    <a:pt x="320" y="161"/>
                    <a:pt x="251" y="229"/>
                    <a:pt x="251" y="298"/>
                  </a:cubicBezTo>
                  <a:cubicBezTo>
                    <a:pt x="251" y="290"/>
                    <a:pt x="251" y="282"/>
                    <a:pt x="251" y="275"/>
                  </a:cubicBezTo>
                  <a:cubicBezTo>
                    <a:pt x="229" y="252"/>
                    <a:pt x="229" y="206"/>
                    <a:pt x="206" y="184"/>
                  </a:cubicBezTo>
                  <a:cubicBezTo>
                    <a:pt x="206" y="138"/>
                    <a:pt x="183" y="69"/>
                    <a:pt x="160" y="24"/>
                  </a:cubicBezTo>
                  <a:cubicBezTo>
                    <a:pt x="160" y="1"/>
                    <a:pt x="115" y="1"/>
                    <a:pt x="92"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2" name="Google Shape;3532;p16"/>
            <p:cNvSpPr/>
            <p:nvPr/>
          </p:nvSpPr>
          <p:spPr>
            <a:xfrm>
              <a:off x="6048875" y="3685750"/>
              <a:ext cx="91325" cy="293350"/>
            </a:xfrm>
            <a:custGeom>
              <a:avLst/>
              <a:gdLst/>
              <a:ahLst/>
              <a:cxnLst/>
              <a:rect l="l" t="t" r="r" b="b"/>
              <a:pathLst>
                <a:path w="3653" h="11734" extrusionOk="0">
                  <a:moveTo>
                    <a:pt x="297" y="1"/>
                  </a:moveTo>
                  <a:cubicBezTo>
                    <a:pt x="251" y="1"/>
                    <a:pt x="228" y="1"/>
                    <a:pt x="206" y="24"/>
                  </a:cubicBezTo>
                  <a:cubicBezTo>
                    <a:pt x="160" y="47"/>
                    <a:pt x="137" y="115"/>
                    <a:pt x="137" y="161"/>
                  </a:cubicBezTo>
                  <a:cubicBezTo>
                    <a:pt x="137" y="206"/>
                    <a:pt x="160" y="275"/>
                    <a:pt x="160" y="343"/>
                  </a:cubicBezTo>
                  <a:cubicBezTo>
                    <a:pt x="148" y="332"/>
                    <a:pt x="137" y="326"/>
                    <a:pt x="126" y="326"/>
                  </a:cubicBezTo>
                  <a:cubicBezTo>
                    <a:pt x="114" y="326"/>
                    <a:pt x="103" y="332"/>
                    <a:pt x="91" y="343"/>
                  </a:cubicBezTo>
                  <a:cubicBezTo>
                    <a:pt x="23" y="343"/>
                    <a:pt x="0" y="412"/>
                    <a:pt x="0" y="480"/>
                  </a:cubicBezTo>
                  <a:cubicBezTo>
                    <a:pt x="0" y="503"/>
                    <a:pt x="0" y="526"/>
                    <a:pt x="0" y="572"/>
                  </a:cubicBezTo>
                  <a:cubicBezTo>
                    <a:pt x="0" y="594"/>
                    <a:pt x="0" y="617"/>
                    <a:pt x="0" y="663"/>
                  </a:cubicBezTo>
                  <a:cubicBezTo>
                    <a:pt x="23" y="731"/>
                    <a:pt x="23" y="800"/>
                    <a:pt x="46" y="868"/>
                  </a:cubicBezTo>
                  <a:cubicBezTo>
                    <a:pt x="46" y="914"/>
                    <a:pt x="69" y="960"/>
                    <a:pt x="69" y="982"/>
                  </a:cubicBezTo>
                  <a:cubicBezTo>
                    <a:pt x="91" y="1096"/>
                    <a:pt x="114" y="1188"/>
                    <a:pt x="137" y="1279"/>
                  </a:cubicBezTo>
                  <a:cubicBezTo>
                    <a:pt x="160" y="1393"/>
                    <a:pt x="183" y="1507"/>
                    <a:pt x="206" y="1621"/>
                  </a:cubicBezTo>
                  <a:cubicBezTo>
                    <a:pt x="251" y="1736"/>
                    <a:pt x="274" y="1850"/>
                    <a:pt x="297" y="1964"/>
                  </a:cubicBezTo>
                  <a:cubicBezTo>
                    <a:pt x="365" y="2146"/>
                    <a:pt x="411" y="2329"/>
                    <a:pt x="479" y="2534"/>
                  </a:cubicBezTo>
                  <a:lnTo>
                    <a:pt x="571" y="2808"/>
                  </a:lnTo>
                  <a:cubicBezTo>
                    <a:pt x="594" y="2900"/>
                    <a:pt x="616" y="2991"/>
                    <a:pt x="639" y="3082"/>
                  </a:cubicBezTo>
                  <a:cubicBezTo>
                    <a:pt x="639" y="3105"/>
                    <a:pt x="639" y="3128"/>
                    <a:pt x="639" y="3151"/>
                  </a:cubicBezTo>
                  <a:cubicBezTo>
                    <a:pt x="662" y="3174"/>
                    <a:pt x="662" y="3219"/>
                    <a:pt x="662" y="3242"/>
                  </a:cubicBezTo>
                  <a:cubicBezTo>
                    <a:pt x="662" y="3288"/>
                    <a:pt x="685" y="3311"/>
                    <a:pt x="685" y="3356"/>
                  </a:cubicBezTo>
                  <a:cubicBezTo>
                    <a:pt x="708" y="3425"/>
                    <a:pt x="708" y="3493"/>
                    <a:pt x="731" y="3562"/>
                  </a:cubicBezTo>
                  <a:cubicBezTo>
                    <a:pt x="753" y="3676"/>
                    <a:pt x="776" y="3767"/>
                    <a:pt x="799" y="3881"/>
                  </a:cubicBezTo>
                  <a:cubicBezTo>
                    <a:pt x="867" y="4064"/>
                    <a:pt x="913" y="4246"/>
                    <a:pt x="982" y="4429"/>
                  </a:cubicBezTo>
                  <a:cubicBezTo>
                    <a:pt x="1004" y="4520"/>
                    <a:pt x="1027" y="4589"/>
                    <a:pt x="1050" y="4657"/>
                  </a:cubicBezTo>
                  <a:cubicBezTo>
                    <a:pt x="1073" y="4749"/>
                    <a:pt x="1096" y="4817"/>
                    <a:pt x="1119" y="4908"/>
                  </a:cubicBezTo>
                  <a:cubicBezTo>
                    <a:pt x="1187" y="5114"/>
                    <a:pt x="1233" y="5296"/>
                    <a:pt x="1301" y="5502"/>
                  </a:cubicBezTo>
                  <a:cubicBezTo>
                    <a:pt x="1301" y="5593"/>
                    <a:pt x="1324" y="5684"/>
                    <a:pt x="1347" y="5776"/>
                  </a:cubicBezTo>
                  <a:lnTo>
                    <a:pt x="1392" y="5981"/>
                  </a:lnTo>
                  <a:cubicBezTo>
                    <a:pt x="1415" y="6072"/>
                    <a:pt x="1461" y="6187"/>
                    <a:pt x="1484" y="6278"/>
                  </a:cubicBezTo>
                  <a:cubicBezTo>
                    <a:pt x="1507" y="6392"/>
                    <a:pt x="1552" y="6483"/>
                    <a:pt x="1575" y="6575"/>
                  </a:cubicBezTo>
                  <a:cubicBezTo>
                    <a:pt x="1621" y="6689"/>
                    <a:pt x="1644" y="6780"/>
                    <a:pt x="1689" y="6894"/>
                  </a:cubicBezTo>
                  <a:cubicBezTo>
                    <a:pt x="1712" y="7031"/>
                    <a:pt x="1758" y="7191"/>
                    <a:pt x="1780" y="7351"/>
                  </a:cubicBezTo>
                  <a:cubicBezTo>
                    <a:pt x="1895" y="7761"/>
                    <a:pt x="2009" y="8172"/>
                    <a:pt x="2123" y="8583"/>
                  </a:cubicBezTo>
                  <a:cubicBezTo>
                    <a:pt x="2146" y="8674"/>
                    <a:pt x="2168" y="8789"/>
                    <a:pt x="2191" y="8880"/>
                  </a:cubicBezTo>
                  <a:cubicBezTo>
                    <a:pt x="2214" y="8971"/>
                    <a:pt x="2237" y="9063"/>
                    <a:pt x="2283" y="9154"/>
                  </a:cubicBezTo>
                  <a:cubicBezTo>
                    <a:pt x="2283" y="9177"/>
                    <a:pt x="2283" y="9199"/>
                    <a:pt x="2305" y="9222"/>
                  </a:cubicBezTo>
                  <a:cubicBezTo>
                    <a:pt x="2305" y="9268"/>
                    <a:pt x="2328" y="9314"/>
                    <a:pt x="2328" y="9359"/>
                  </a:cubicBezTo>
                  <a:cubicBezTo>
                    <a:pt x="2351" y="9451"/>
                    <a:pt x="2374" y="9542"/>
                    <a:pt x="2397" y="9656"/>
                  </a:cubicBezTo>
                  <a:cubicBezTo>
                    <a:pt x="2397" y="9679"/>
                    <a:pt x="2420" y="9702"/>
                    <a:pt x="2420" y="9747"/>
                  </a:cubicBezTo>
                  <a:cubicBezTo>
                    <a:pt x="2442" y="9816"/>
                    <a:pt x="2465" y="9861"/>
                    <a:pt x="2465" y="9930"/>
                  </a:cubicBezTo>
                  <a:cubicBezTo>
                    <a:pt x="2488" y="10021"/>
                    <a:pt x="2511" y="10112"/>
                    <a:pt x="2534" y="10181"/>
                  </a:cubicBezTo>
                  <a:cubicBezTo>
                    <a:pt x="2602" y="10364"/>
                    <a:pt x="2648" y="10523"/>
                    <a:pt x="2693" y="10683"/>
                  </a:cubicBezTo>
                  <a:cubicBezTo>
                    <a:pt x="2716" y="10774"/>
                    <a:pt x="2739" y="10843"/>
                    <a:pt x="2762" y="10911"/>
                  </a:cubicBezTo>
                  <a:cubicBezTo>
                    <a:pt x="2785" y="10957"/>
                    <a:pt x="2808" y="11003"/>
                    <a:pt x="2808" y="11048"/>
                  </a:cubicBezTo>
                  <a:cubicBezTo>
                    <a:pt x="2830" y="11094"/>
                    <a:pt x="2830" y="11117"/>
                    <a:pt x="2830" y="11140"/>
                  </a:cubicBezTo>
                  <a:cubicBezTo>
                    <a:pt x="2808" y="11208"/>
                    <a:pt x="2808" y="11299"/>
                    <a:pt x="2830" y="11391"/>
                  </a:cubicBezTo>
                  <a:cubicBezTo>
                    <a:pt x="2830" y="11391"/>
                    <a:pt x="2830" y="11414"/>
                    <a:pt x="2830" y="11414"/>
                  </a:cubicBezTo>
                  <a:lnTo>
                    <a:pt x="2830" y="11436"/>
                  </a:lnTo>
                  <a:cubicBezTo>
                    <a:pt x="2830" y="11459"/>
                    <a:pt x="2853" y="11482"/>
                    <a:pt x="2853" y="11505"/>
                  </a:cubicBezTo>
                  <a:cubicBezTo>
                    <a:pt x="2853" y="11528"/>
                    <a:pt x="2876" y="11573"/>
                    <a:pt x="2899" y="11596"/>
                  </a:cubicBezTo>
                  <a:cubicBezTo>
                    <a:pt x="2967" y="11687"/>
                    <a:pt x="3082" y="11733"/>
                    <a:pt x="3196" y="11733"/>
                  </a:cubicBezTo>
                  <a:cubicBezTo>
                    <a:pt x="3241" y="11710"/>
                    <a:pt x="3287" y="11710"/>
                    <a:pt x="3333" y="11687"/>
                  </a:cubicBezTo>
                  <a:cubicBezTo>
                    <a:pt x="3355" y="11665"/>
                    <a:pt x="3355" y="11642"/>
                    <a:pt x="3378" y="11619"/>
                  </a:cubicBezTo>
                  <a:lnTo>
                    <a:pt x="3492" y="11619"/>
                  </a:lnTo>
                  <a:cubicBezTo>
                    <a:pt x="3538" y="11619"/>
                    <a:pt x="3584" y="11596"/>
                    <a:pt x="3606" y="11550"/>
                  </a:cubicBezTo>
                  <a:cubicBezTo>
                    <a:pt x="3629" y="11528"/>
                    <a:pt x="3652" y="11482"/>
                    <a:pt x="3652" y="11436"/>
                  </a:cubicBezTo>
                  <a:cubicBezTo>
                    <a:pt x="3652" y="11414"/>
                    <a:pt x="3652" y="11368"/>
                    <a:pt x="3629" y="11345"/>
                  </a:cubicBezTo>
                  <a:cubicBezTo>
                    <a:pt x="3629" y="11322"/>
                    <a:pt x="3629" y="11322"/>
                    <a:pt x="3629" y="11322"/>
                  </a:cubicBezTo>
                  <a:cubicBezTo>
                    <a:pt x="3629" y="11277"/>
                    <a:pt x="3606" y="11231"/>
                    <a:pt x="3606" y="11185"/>
                  </a:cubicBezTo>
                  <a:cubicBezTo>
                    <a:pt x="3584" y="11140"/>
                    <a:pt x="3584" y="11117"/>
                    <a:pt x="3561" y="11071"/>
                  </a:cubicBezTo>
                  <a:cubicBezTo>
                    <a:pt x="3538" y="11048"/>
                    <a:pt x="3538" y="11025"/>
                    <a:pt x="3515" y="11025"/>
                  </a:cubicBezTo>
                  <a:cubicBezTo>
                    <a:pt x="3515" y="10980"/>
                    <a:pt x="3515" y="10957"/>
                    <a:pt x="3515" y="10934"/>
                  </a:cubicBezTo>
                  <a:cubicBezTo>
                    <a:pt x="3492" y="10843"/>
                    <a:pt x="3470" y="10752"/>
                    <a:pt x="3447" y="10660"/>
                  </a:cubicBezTo>
                  <a:cubicBezTo>
                    <a:pt x="3378" y="10500"/>
                    <a:pt x="3333" y="10341"/>
                    <a:pt x="3287" y="10158"/>
                  </a:cubicBezTo>
                  <a:cubicBezTo>
                    <a:pt x="3241" y="9976"/>
                    <a:pt x="3173" y="9793"/>
                    <a:pt x="3127" y="9610"/>
                  </a:cubicBezTo>
                  <a:cubicBezTo>
                    <a:pt x="3104" y="9519"/>
                    <a:pt x="3082" y="9428"/>
                    <a:pt x="3059" y="9336"/>
                  </a:cubicBezTo>
                  <a:cubicBezTo>
                    <a:pt x="3059" y="9291"/>
                    <a:pt x="3036" y="9222"/>
                    <a:pt x="3013" y="9177"/>
                  </a:cubicBezTo>
                  <a:cubicBezTo>
                    <a:pt x="3013" y="9131"/>
                    <a:pt x="3013" y="9085"/>
                    <a:pt x="2990" y="9040"/>
                  </a:cubicBezTo>
                  <a:cubicBezTo>
                    <a:pt x="2990" y="9017"/>
                    <a:pt x="2967" y="8994"/>
                    <a:pt x="2967" y="8971"/>
                  </a:cubicBezTo>
                  <a:cubicBezTo>
                    <a:pt x="2967" y="8948"/>
                    <a:pt x="2967" y="8926"/>
                    <a:pt x="2967" y="8903"/>
                  </a:cubicBezTo>
                  <a:cubicBezTo>
                    <a:pt x="2945" y="8834"/>
                    <a:pt x="2922" y="8743"/>
                    <a:pt x="2899" y="8652"/>
                  </a:cubicBezTo>
                  <a:cubicBezTo>
                    <a:pt x="2876" y="8583"/>
                    <a:pt x="2853" y="8492"/>
                    <a:pt x="2830" y="8423"/>
                  </a:cubicBezTo>
                  <a:cubicBezTo>
                    <a:pt x="2762" y="8218"/>
                    <a:pt x="2716" y="8035"/>
                    <a:pt x="2648" y="7853"/>
                  </a:cubicBezTo>
                  <a:cubicBezTo>
                    <a:pt x="2648" y="7807"/>
                    <a:pt x="2625" y="7761"/>
                    <a:pt x="2625" y="7739"/>
                  </a:cubicBezTo>
                  <a:cubicBezTo>
                    <a:pt x="2625" y="7693"/>
                    <a:pt x="2602" y="7647"/>
                    <a:pt x="2602" y="7602"/>
                  </a:cubicBezTo>
                  <a:cubicBezTo>
                    <a:pt x="2579" y="7533"/>
                    <a:pt x="2557" y="7442"/>
                    <a:pt x="2557" y="7373"/>
                  </a:cubicBezTo>
                  <a:cubicBezTo>
                    <a:pt x="2534" y="7305"/>
                    <a:pt x="2534" y="7236"/>
                    <a:pt x="2511" y="7168"/>
                  </a:cubicBezTo>
                  <a:cubicBezTo>
                    <a:pt x="2511" y="7145"/>
                    <a:pt x="2488" y="7122"/>
                    <a:pt x="2465" y="7122"/>
                  </a:cubicBezTo>
                  <a:cubicBezTo>
                    <a:pt x="2465" y="7054"/>
                    <a:pt x="2442" y="7008"/>
                    <a:pt x="2442" y="6940"/>
                  </a:cubicBezTo>
                  <a:lnTo>
                    <a:pt x="2420" y="6848"/>
                  </a:lnTo>
                  <a:cubicBezTo>
                    <a:pt x="2420" y="6803"/>
                    <a:pt x="2397" y="6757"/>
                    <a:pt x="2397" y="6689"/>
                  </a:cubicBezTo>
                  <a:cubicBezTo>
                    <a:pt x="2374" y="6643"/>
                    <a:pt x="2328" y="6597"/>
                    <a:pt x="2260" y="6597"/>
                  </a:cubicBezTo>
                  <a:cubicBezTo>
                    <a:pt x="2237" y="6552"/>
                    <a:pt x="2237" y="6506"/>
                    <a:pt x="2214" y="6483"/>
                  </a:cubicBezTo>
                  <a:cubicBezTo>
                    <a:pt x="2146" y="6164"/>
                    <a:pt x="2077" y="5844"/>
                    <a:pt x="1986" y="5525"/>
                  </a:cubicBezTo>
                  <a:cubicBezTo>
                    <a:pt x="1986" y="5502"/>
                    <a:pt x="1986" y="5479"/>
                    <a:pt x="1986" y="5456"/>
                  </a:cubicBezTo>
                  <a:cubicBezTo>
                    <a:pt x="1986" y="5388"/>
                    <a:pt x="1963" y="5319"/>
                    <a:pt x="1940" y="5251"/>
                  </a:cubicBezTo>
                  <a:cubicBezTo>
                    <a:pt x="1940" y="5251"/>
                    <a:pt x="1940" y="5228"/>
                    <a:pt x="1940" y="5228"/>
                  </a:cubicBezTo>
                  <a:cubicBezTo>
                    <a:pt x="1963" y="5182"/>
                    <a:pt x="1963" y="5137"/>
                    <a:pt x="1940" y="5114"/>
                  </a:cubicBezTo>
                  <a:cubicBezTo>
                    <a:pt x="1917" y="4977"/>
                    <a:pt x="1895" y="4840"/>
                    <a:pt x="1849" y="4726"/>
                  </a:cubicBezTo>
                  <a:cubicBezTo>
                    <a:pt x="1826" y="4589"/>
                    <a:pt x="1780" y="4452"/>
                    <a:pt x="1735" y="4315"/>
                  </a:cubicBezTo>
                  <a:cubicBezTo>
                    <a:pt x="1712" y="4201"/>
                    <a:pt x="1666" y="4064"/>
                    <a:pt x="1644" y="3950"/>
                  </a:cubicBezTo>
                  <a:cubicBezTo>
                    <a:pt x="1621" y="3881"/>
                    <a:pt x="1621" y="3813"/>
                    <a:pt x="1598" y="3767"/>
                  </a:cubicBezTo>
                  <a:cubicBezTo>
                    <a:pt x="1575" y="3699"/>
                    <a:pt x="1575" y="3630"/>
                    <a:pt x="1552" y="3562"/>
                  </a:cubicBezTo>
                  <a:cubicBezTo>
                    <a:pt x="1529" y="3516"/>
                    <a:pt x="1529" y="3493"/>
                    <a:pt x="1507" y="3470"/>
                  </a:cubicBezTo>
                  <a:cubicBezTo>
                    <a:pt x="1461" y="3311"/>
                    <a:pt x="1415" y="3151"/>
                    <a:pt x="1392" y="2968"/>
                  </a:cubicBezTo>
                  <a:cubicBezTo>
                    <a:pt x="1370" y="2945"/>
                    <a:pt x="1370" y="2923"/>
                    <a:pt x="1370" y="2900"/>
                  </a:cubicBezTo>
                  <a:cubicBezTo>
                    <a:pt x="1370" y="2900"/>
                    <a:pt x="1370" y="2877"/>
                    <a:pt x="1370" y="2877"/>
                  </a:cubicBezTo>
                  <a:cubicBezTo>
                    <a:pt x="1392" y="2808"/>
                    <a:pt x="1370" y="2740"/>
                    <a:pt x="1347" y="2671"/>
                  </a:cubicBezTo>
                  <a:cubicBezTo>
                    <a:pt x="1324" y="2626"/>
                    <a:pt x="1301" y="2557"/>
                    <a:pt x="1278" y="2512"/>
                  </a:cubicBezTo>
                  <a:cubicBezTo>
                    <a:pt x="1255" y="2420"/>
                    <a:pt x="1210" y="2306"/>
                    <a:pt x="1187" y="2215"/>
                  </a:cubicBezTo>
                  <a:cubicBezTo>
                    <a:pt x="1141" y="2078"/>
                    <a:pt x="1096" y="1964"/>
                    <a:pt x="1050" y="1827"/>
                  </a:cubicBezTo>
                  <a:cubicBezTo>
                    <a:pt x="1027" y="1781"/>
                    <a:pt x="1027" y="1736"/>
                    <a:pt x="1004" y="1690"/>
                  </a:cubicBezTo>
                  <a:cubicBezTo>
                    <a:pt x="959" y="1507"/>
                    <a:pt x="913" y="1302"/>
                    <a:pt x="867" y="1119"/>
                  </a:cubicBezTo>
                  <a:cubicBezTo>
                    <a:pt x="822" y="937"/>
                    <a:pt x="776" y="731"/>
                    <a:pt x="731" y="549"/>
                  </a:cubicBezTo>
                  <a:cubicBezTo>
                    <a:pt x="708" y="526"/>
                    <a:pt x="708" y="503"/>
                    <a:pt x="685" y="480"/>
                  </a:cubicBezTo>
                  <a:cubicBezTo>
                    <a:pt x="685" y="457"/>
                    <a:pt x="662" y="457"/>
                    <a:pt x="639" y="457"/>
                  </a:cubicBezTo>
                  <a:lnTo>
                    <a:pt x="594" y="252"/>
                  </a:lnTo>
                  <a:cubicBezTo>
                    <a:pt x="594" y="252"/>
                    <a:pt x="594" y="229"/>
                    <a:pt x="594" y="229"/>
                  </a:cubicBezTo>
                  <a:cubicBezTo>
                    <a:pt x="571" y="206"/>
                    <a:pt x="571" y="161"/>
                    <a:pt x="571" y="138"/>
                  </a:cubicBezTo>
                  <a:cubicBezTo>
                    <a:pt x="548" y="92"/>
                    <a:pt x="525" y="69"/>
                    <a:pt x="479" y="47"/>
                  </a:cubicBezTo>
                  <a:cubicBezTo>
                    <a:pt x="457" y="24"/>
                    <a:pt x="411" y="24"/>
                    <a:pt x="388" y="24"/>
                  </a:cubicBezTo>
                  <a:lnTo>
                    <a:pt x="365" y="24"/>
                  </a:lnTo>
                  <a:cubicBezTo>
                    <a:pt x="342" y="1"/>
                    <a:pt x="320" y="1"/>
                    <a:pt x="297"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3" name="Google Shape;3533;p16"/>
            <p:cNvSpPr/>
            <p:nvPr/>
          </p:nvSpPr>
          <p:spPr>
            <a:xfrm>
              <a:off x="5984375" y="3357075"/>
              <a:ext cx="197475" cy="606600"/>
            </a:xfrm>
            <a:custGeom>
              <a:avLst/>
              <a:gdLst/>
              <a:ahLst/>
              <a:cxnLst/>
              <a:rect l="l" t="t" r="r" b="b"/>
              <a:pathLst>
                <a:path w="7899" h="24264" extrusionOk="0">
                  <a:moveTo>
                    <a:pt x="845" y="1"/>
                  </a:moveTo>
                  <a:cubicBezTo>
                    <a:pt x="731" y="1"/>
                    <a:pt x="640" y="23"/>
                    <a:pt x="571" y="46"/>
                  </a:cubicBezTo>
                  <a:cubicBezTo>
                    <a:pt x="457" y="69"/>
                    <a:pt x="343" y="92"/>
                    <a:pt x="252" y="115"/>
                  </a:cubicBezTo>
                  <a:cubicBezTo>
                    <a:pt x="229" y="115"/>
                    <a:pt x="206" y="115"/>
                    <a:pt x="183" y="137"/>
                  </a:cubicBezTo>
                  <a:lnTo>
                    <a:pt x="115" y="137"/>
                  </a:lnTo>
                  <a:cubicBezTo>
                    <a:pt x="46" y="160"/>
                    <a:pt x="1" y="252"/>
                    <a:pt x="24" y="343"/>
                  </a:cubicBezTo>
                  <a:cubicBezTo>
                    <a:pt x="69" y="503"/>
                    <a:pt x="92" y="685"/>
                    <a:pt x="138" y="845"/>
                  </a:cubicBezTo>
                  <a:cubicBezTo>
                    <a:pt x="161" y="936"/>
                    <a:pt x="183" y="1050"/>
                    <a:pt x="206" y="1142"/>
                  </a:cubicBezTo>
                  <a:cubicBezTo>
                    <a:pt x="275" y="1439"/>
                    <a:pt x="366" y="1735"/>
                    <a:pt x="435" y="2032"/>
                  </a:cubicBezTo>
                  <a:cubicBezTo>
                    <a:pt x="571" y="2580"/>
                    <a:pt x="708" y="3105"/>
                    <a:pt x="868" y="3630"/>
                  </a:cubicBezTo>
                  <a:lnTo>
                    <a:pt x="937" y="3881"/>
                  </a:lnTo>
                  <a:cubicBezTo>
                    <a:pt x="1165" y="4748"/>
                    <a:pt x="1393" y="5593"/>
                    <a:pt x="1621" y="6460"/>
                  </a:cubicBezTo>
                  <a:lnTo>
                    <a:pt x="1895" y="7464"/>
                  </a:lnTo>
                  <a:lnTo>
                    <a:pt x="2945" y="11368"/>
                  </a:lnTo>
                  <a:lnTo>
                    <a:pt x="3972" y="15293"/>
                  </a:lnTo>
                  <a:lnTo>
                    <a:pt x="4497" y="17211"/>
                  </a:lnTo>
                  <a:lnTo>
                    <a:pt x="5022" y="19128"/>
                  </a:lnTo>
                  <a:cubicBezTo>
                    <a:pt x="5319" y="20269"/>
                    <a:pt x="5639" y="21411"/>
                    <a:pt x="5935" y="22529"/>
                  </a:cubicBezTo>
                  <a:lnTo>
                    <a:pt x="6004" y="22803"/>
                  </a:lnTo>
                  <a:cubicBezTo>
                    <a:pt x="6118" y="23168"/>
                    <a:pt x="6209" y="23465"/>
                    <a:pt x="6301" y="23784"/>
                  </a:cubicBezTo>
                  <a:lnTo>
                    <a:pt x="6323" y="23830"/>
                  </a:lnTo>
                  <a:cubicBezTo>
                    <a:pt x="6346" y="23876"/>
                    <a:pt x="6369" y="23944"/>
                    <a:pt x="6369" y="23990"/>
                  </a:cubicBezTo>
                  <a:cubicBezTo>
                    <a:pt x="6369" y="23990"/>
                    <a:pt x="6392" y="24013"/>
                    <a:pt x="6392" y="24036"/>
                  </a:cubicBezTo>
                  <a:lnTo>
                    <a:pt x="6392" y="24058"/>
                  </a:lnTo>
                  <a:lnTo>
                    <a:pt x="6415" y="24081"/>
                  </a:lnTo>
                  <a:cubicBezTo>
                    <a:pt x="6415" y="24081"/>
                    <a:pt x="6415" y="24104"/>
                    <a:pt x="6415" y="24104"/>
                  </a:cubicBezTo>
                  <a:lnTo>
                    <a:pt x="6438" y="24127"/>
                  </a:lnTo>
                  <a:cubicBezTo>
                    <a:pt x="6438" y="24150"/>
                    <a:pt x="6438" y="24150"/>
                    <a:pt x="6438" y="24150"/>
                  </a:cubicBezTo>
                  <a:cubicBezTo>
                    <a:pt x="6438" y="24218"/>
                    <a:pt x="6506" y="24264"/>
                    <a:pt x="6552" y="24264"/>
                  </a:cubicBezTo>
                  <a:cubicBezTo>
                    <a:pt x="6575" y="24264"/>
                    <a:pt x="6575" y="24264"/>
                    <a:pt x="6597" y="24241"/>
                  </a:cubicBezTo>
                  <a:cubicBezTo>
                    <a:pt x="6620" y="24241"/>
                    <a:pt x="6666" y="24218"/>
                    <a:pt x="6666" y="24172"/>
                  </a:cubicBezTo>
                  <a:cubicBezTo>
                    <a:pt x="6689" y="24195"/>
                    <a:pt x="6711" y="24195"/>
                    <a:pt x="6734" y="24218"/>
                  </a:cubicBezTo>
                  <a:lnTo>
                    <a:pt x="6780" y="24218"/>
                  </a:lnTo>
                  <a:cubicBezTo>
                    <a:pt x="6826" y="24218"/>
                    <a:pt x="6871" y="24195"/>
                    <a:pt x="6917" y="24172"/>
                  </a:cubicBezTo>
                  <a:cubicBezTo>
                    <a:pt x="6985" y="24150"/>
                    <a:pt x="7054" y="24127"/>
                    <a:pt x="7100" y="24104"/>
                  </a:cubicBezTo>
                  <a:lnTo>
                    <a:pt x="7168" y="24058"/>
                  </a:lnTo>
                  <a:lnTo>
                    <a:pt x="7236" y="24013"/>
                  </a:lnTo>
                  <a:cubicBezTo>
                    <a:pt x="7305" y="23990"/>
                    <a:pt x="7351" y="23944"/>
                    <a:pt x="7396" y="23899"/>
                  </a:cubicBezTo>
                  <a:cubicBezTo>
                    <a:pt x="7442" y="23876"/>
                    <a:pt x="7488" y="23830"/>
                    <a:pt x="7533" y="23784"/>
                  </a:cubicBezTo>
                  <a:lnTo>
                    <a:pt x="7579" y="23739"/>
                  </a:lnTo>
                  <a:cubicBezTo>
                    <a:pt x="7602" y="23693"/>
                    <a:pt x="7624" y="23670"/>
                    <a:pt x="7670" y="23625"/>
                  </a:cubicBezTo>
                  <a:cubicBezTo>
                    <a:pt x="7693" y="23579"/>
                    <a:pt x="7716" y="23533"/>
                    <a:pt x="7739" y="23488"/>
                  </a:cubicBezTo>
                  <a:cubicBezTo>
                    <a:pt x="7807" y="23374"/>
                    <a:pt x="7853" y="23237"/>
                    <a:pt x="7876" y="23054"/>
                  </a:cubicBezTo>
                  <a:cubicBezTo>
                    <a:pt x="7898" y="22986"/>
                    <a:pt x="7898" y="22894"/>
                    <a:pt x="7898" y="22803"/>
                  </a:cubicBezTo>
                  <a:cubicBezTo>
                    <a:pt x="7898" y="22712"/>
                    <a:pt x="7898" y="22620"/>
                    <a:pt x="7898" y="22529"/>
                  </a:cubicBezTo>
                  <a:cubicBezTo>
                    <a:pt x="7898" y="22415"/>
                    <a:pt x="7898" y="22324"/>
                    <a:pt x="7876" y="22232"/>
                  </a:cubicBezTo>
                  <a:cubicBezTo>
                    <a:pt x="7876" y="22164"/>
                    <a:pt x="7853" y="22095"/>
                    <a:pt x="7853" y="22027"/>
                  </a:cubicBezTo>
                  <a:cubicBezTo>
                    <a:pt x="7830" y="22004"/>
                    <a:pt x="7830" y="21958"/>
                    <a:pt x="7807" y="21913"/>
                  </a:cubicBezTo>
                  <a:lnTo>
                    <a:pt x="7784" y="21844"/>
                  </a:lnTo>
                  <a:cubicBezTo>
                    <a:pt x="7784" y="21799"/>
                    <a:pt x="7761" y="21730"/>
                    <a:pt x="7739" y="21662"/>
                  </a:cubicBezTo>
                  <a:lnTo>
                    <a:pt x="7739" y="21616"/>
                  </a:lnTo>
                  <a:cubicBezTo>
                    <a:pt x="7693" y="21479"/>
                    <a:pt x="7670" y="21342"/>
                    <a:pt x="7624" y="21205"/>
                  </a:cubicBezTo>
                  <a:cubicBezTo>
                    <a:pt x="7579" y="21045"/>
                    <a:pt x="7533" y="20886"/>
                    <a:pt x="7488" y="20703"/>
                  </a:cubicBezTo>
                  <a:cubicBezTo>
                    <a:pt x="7419" y="20498"/>
                    <a:pt x="7373" y="20292"/>
                    <a:pt x="7305" y="20064"/>
                  </a:cubicBezTo>
                  <a:cubicBezTo>
                    <a:pt x="7259" y="19927"/>
                    <a:pt x="7214" y="19767"/>
                    <a:pt x="7168" y="19607"/>
                  </a:cubicBezTo>
                  <a:lnTo>
                    <a:pt x="7168" y="19562"/>
                  </a:lnTo>
                  <a:cubicBezTo>
                    <a:pt x="7100" y="19356"/>
                    <a:pt x="7054" y="19174"/>
                    <a:pt x="7008" y="18968"/>
                  </a:cubicBezTo>
                  <a:cubicBezTo>
                    <a:pt x="6963" y="18854"/>
                    <a:pt x="6940" y="18717"/>
                    <a:pt x="6894" y="18603"/>
                  </a:cubicBezTo>
                  <a:cubicBezTo>
                    <a:pt x="6826" y="18329"/>
                    <a:pt x="6757" y="18055"/>
                    <a:pt x="6666" y="17781"/>
                  </a:cubicBezTo>
                  <a:cubicBezTo>
                    <a:pt x="6643" y="17713"/>
                    <a:pt x="6620" y="17644"/>
                    <a:pt x="6597" y="17553"/>
                  </a:cubicBezTo>
                  <a:lnTo>
                    <a:pt x="6575" y="17485"/>
                  </a:lnTo>
                  <a:cubicBezTo>
                    <a:pt x="6552" y="17393"/>
                    <a:pt x="6529" y="17279"/>
                    <a:pt x="6506" y="17188"/>
                  </a:cubicBezTo>
                  <a:cubicBezTo>
                    <a:pt x="6460" y="17051"/>
                    <a:pt x="6438" y="16914"/>
                    <a:pt x="6392" y="16777"/>
                  </a:cubicBezTo>
                  <a:lnTo>
                    <a:pt x="6323" y="16549"/>
                  </a:lnTo>
                  <a:cubicBezTo>
                    <a:pt x="6301" y="16458"/>
                    <a:pt x="6278" y="16343"/>
                    <a:pt x="6255" y="16252"/>
                  </a:cubicBezTo>
                  <a:cubicBezTo>
                    <a:pt x="6232" y="16161"/>
                    <a:pt x="6186" y="16070"/>
                    <a:pt x="6164" y="15955"/>
                  </a:cubicBezTo>
                  <a:cubicBezTo>
                    <a:pt x="6141" y="15841"/>
                    <a:pt x="6118" y="15727"/>
                    <a:pt x="6072" y="15613"/>
                  </a:cubicBezTo>
                  <a:cubicBezTo>
                    <a:pt x="6050" y="15522"/>
                    <a:pt x="6027" y="15408"/>
                    <a:pt x="6004" y="15316"/>
                  </a:cubicBezTo>
                  <a:cubicBezTo>
                    <a:pt x="5958" y="15088"/>
                    <a:pt x="5890" y="14883"/>
                    <a:pt x="5844" y="14677"/>
                  </a:cubicBezTo>
                  <a:cubicBezTo>
                    <a:pt x="5821" y="14563"/>
                    <a:pt x="5776" y="14449"/>
                    <a:pt x="5753" y="14358"/>
                  </a:cubicBezTo>
                  <a:cubicBezTo>
                    <a:pt x="5730" y="14243"/>
                    <a:pt x="5684" y="14129"/>
                    <a:pt x="5662" y="14038"/>
                  </a:cubicBezTo>
                  <a:cubicBezTo>
                    <a:pt x="5593" y="13741"/>
                    <a:pt x="5502" y="13445"/>
                    <a:pt x="5433" y="13171"/>
                  </a:cubicBezTo>
                  <a:lnTo>
                    <a:pt x="5319" y="12714"/>
                  </a:lnTo>
                  <a:cubicBezTo>
                    <a:pt x="5296" y="12646"/>
                    <a:pt x="5273" y="12577"/>
                    <a:pt x="5273" y="12509"/>
                  </a:cubicBezTo>
                  <a:lnTo>
                    <a:pt x="5228" y="12372"/>
                  </a:lnTo>
                  <a:lnTo>
                    <a:pt x="5205" y="12281"/>
                  </a:lnTo>
                  <a:cubicBezTo>
                    <a:pt x="5182" y="12189"/>
                    <a:pt x="5159" y="12121"/>
                    <a:pt x="5137" y="12052"/>
                  </a:cubicBezTo>
                  <a:cubicBezTo>
                    <a:pt x="5091" y="11847"/>
                    <a:pt x="5022" y="11641"/>
                    <a:pt x="4977" y="11436"/>
                  </a:cubicBezTo>
                  <a:cubicBezTo>
                    <a:pt x="4931" y="11276"/>
                    <a:pt x="4908" y="11116"/>
                    <a:pt x="4863" y="10957"/>
                  </a:cubicBezTo>
                  <a:lnTo>
                    <a:pt x="4817" y="10797"/>
                  </a:lnTo>
                  <a:cubicBezTo>
                    <a:pt x="4794" y="10637"/>
                    <a:pt x="4748" y="10477"/>
                    <a:pt x="4703" y="10318"/>
                  </a:cubicBezTo>
                  <a:lnTo>
                    <a:pt x="4657" y="10181"/>
                  </a:lnTo>
                  <a:lnTo>
                    <a:pt x="4589" y="9884"/>
                  </a:lnTo>
                  <a:cubicBezTo>
                    <a:pt x="4520" y="9541"/>
                    <a:pt x="4429" y="9222"/>
                    <a:pt x="4338" y="8902"/>
                  </a:cubicBezTo>
                  <a:lnTo>
                    <a:pt x="4292" y="8720"/>
                  </a:lnTo>
                  <a:cubicBezTo>
                    <a:pt x="4246" y="8583"/>
                    <a:pt x="4201" y="8423"/>
                    <a:pt x="4155" y="8263"/>
                  </a:cubicBezTo>
                  <a:lnTo>
                    <a:pt x="4132" y="8103"/>
                  </a:lnTo>
                  <a:cubicBezTo>
                    <a:pt x="4087" y="7944"/>
                    <a:pt x="4064" y="7807"/>
                    <a:pt x="4018" y="7647"/>
                  </a:cubicBezTo>
                  <a:cubicBezTo>
                    <a:pt x="3972" y="7487"/>
                    <a:pt x="3927" y="7350"/>
                    <a:pt x="3881" y="7190"/>
                  </a:cubicBezTo>
                  <a:lnTo>
                    <a:pt x="3835" y="6985"/>
                  </a:lnTo>
                  <a:cubicBezTo>
                    <a:pt x="3790" y="6894"/>
                    <a:pt x="3767" y="6780"/>
                    <a:pt x="3744" y="6665"/>
                  </a:cubicBezTo>
                  <a:cubicBezTo>
                    <a:pt x="3721" y="6620"/>
                    <a:pt x="3699" y="6551"/>
                    <a:pt x="3676" y="6483"/>
                  </a:cubicBezTo>
                  <a:cubicBezTo>
                    <a:pt x="3676" y="6437"/>
                    <a:pt x="3653" y="6392"/>
                    <a:pt x="3630" y="6346"/>
                  </a:cubicBezTo>
                  <a:cubicBezTo>
                    <a:pt x="3584" y="6163"/>
                    <a:pt x="3539" y="5981"/>
                    <a:pt x="3470" y="5730"/>
                  </a:cubicBezTo>
                  <a:cubicBezTo>
                    <a:pt x="3402" y="5501"/>
                    <a:pt x="3356" y="5296"/>
                    <a:pt x="3311" y="5091"/>
                  </a:cubicBezTo>
                  <a:cubicBezTo>
                    <a:pt x="3265" y="4885"/>
                    <a:pt x="3219" y="4703"/>
                    <a:pt x="3174" y="4497"/>
                  </a:cubicBezTo>
                  <a:lnTo>
                    <a:pt x="3174" y="4474"/>
                  </a:lnTo>
                  <a:cubicBezTo>
                    <a:pt x="3105" y="4246"/>
                    <a:pt x="3037" y="4041"/>
                    <a:pt x="2968" y="3812"/>
                  </a:cubicBezTo>
                  <a:cubicBezTo>
                    <a:pt x="2900" y="3584"/>
                    <a:pt x="2831" y="3379"/>
                    <a:pt x="2763" y="3173"/>
                  </a:cubicBezTo>
                  <a:cubicBezTo>
                    <a:pt x="2740" y="3105"/>
                    <a:pt x="2717" y="3059"/>
                    <a:pt x="2717" y="2991"/>
                  </a:cubicBezTo>
                  <a:cubicBezTo>
                    <a:pt x="2694" y="2945"/>
                    <a:pt x="2671" y="2899"/>
                    <a:pt x="2649" y="2854"/>
                  </a:cubicBezTo>
                  <a:cubicBezTo>
                    <a:pt x="2626" y="2762"/>
                    <a:pt x="2603" y="2671"/>
                    <a:pt x="2580" y="2580"/>
                  </a:cubicBezTo>
                  <a:lnTo>
                    <a:pt x="2557" y="2511"/>
                  </a:lnTo>
                  <a:cubicBezTo>
                    <a:pt x="2534" y="2443"/>
                    <a:pt x="2512" y="2352"/>
                    <a:pt x="2489" y="2260"/>
                  </a:cubicBezTo>
                  <a:lnTo>
                    <a:pt x="2466" y="2192"/>
                  </a:lnTo>
                  <a:lnTo>
                    <a:pt x="2443" y="2100"/>
                  </a:lnTo>
                  <a:cubicBezTo>
                    <a:pt x="2420" y="2032"/>
                    <a:pt x="2397" y="1963"/>
                    <a:pt x="2375" y="1918"/>
                  </a:cubicBezTo>
                  <a:lnTo>
                    <a:pt x="2375" y="1849"/>
                  </a:lnTo>
                  <a:cubicBezTo>
                    <a:pt x="2352" y="1758"/>
                    <a:pt x="2329" y="1690"/>
                    <a:pt x="2306" y="1621"/>
                  </a:cubicBezTo>
                  <a:lnTo>
                    <a:pt x="2283" y="1484"/>
                  </a:lnTo>
                  <a:cubicBezTo>
                    <a:pt x="2283" y="1416"/>
                    <a:pt x="2261" y="1370"/>
                    <a:pt x="2238" y="1302"/>
                  </a:cubicBezTo>
                  <a:cubicBezTo>
                    <a:pt x="2215" y="1165"/>
                    <a:pt x="2192" y="1073"/>
                    <a:pt x="2146" y="982"/>
                  </a:cubicBezTo>
                  <a:cubicBezTo>
                    <a:pt x="2124" y="868"/>
                    <a:pt x="2078" y="777"/>
                    <a:pt x="2032" y="685"/>
                  </a:cubicBezTo>
                  <a:cubicBezTo>
                    <a:pt x="1964" y="548"/>
                    <a:pt x="1895" y="411"/>
                    <a:pt x="1781" y="297"/>
                  </a:cubicBezTo>
                  <a:cubicBezTo>
                    <a:pt x="1667" y="183"/>
                    <a:pt x="1530" y="115"/>
                    <a:pt x="1348" y="46"/>
                  </a:cubicBezTo>
                  <a:cubicBezTo>
                    <a:pt x="1233" y="1"/>
                    <a:pt x="1096" y="1"/>
                    <a:pt x="959" y="1"/>
                  </a:cubicBezTo>
                  <a:close/>
                </a:path>
              </a:pathLst>
            </a:custGeom>
            <a:solidFill>
              <a:srgbClr val="57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4" name="Google Shape;3534;p16"/>
            <p:cNvSpPr/>
            <p:nvPr/>
          </p:nvSpPr>
          <p:spPr>
            <a:xfrm>
              <a:off x="5950150" y="3396450"/>
              <a:ext cx="147825" cy="528300"/>
            </a:xfrm>
            <a:custGeom>
              <a:avLst/>
              <a:gdLst/>
              <a:ahLst/>
              <a:cxnLst/>
              <a:rect l="l" t="t" r="r" b="b"/>
              <a:pathLst>
                <a:path w="5913" h="21132" extrusionOk="0">
                  <a:moveTo>
                    <a:pt x="92" y="0"/>
                  </a:moveTo>
                  <a:cubicBezTo>
                    <a:pt x="23" y="0"/>
                    <a:pt x="0" y="69"/>
                    <a:pt x="23" y="137"/>
                  </a:cubicBezTo>
                  <a:cubicBezTo>
                    <a:pt x="92" y="388"/>
                    <a:pt x="160" y="662"/>
                    <a:pt x="206" y="913"/>
                  </a:cubicBezTo>
                  <a:cubicBezTo>
                    <a:pt x="274" y="1187"/>
                    <a:pt x="343" y="1461"/>
                    <a:pt x="411" y="1735"/>
                  </a:cubicBezTo>
                  <a:cubicBezTo>
                    <a:pt x="548" y="2306"/>
                    <a:pt x="685" y="2876"/>
                    <a:pt x="845" y="3447"/>
                  </a:cubicBezTo>
                  <a:cubicBezTo>
                    <a:pt x="1142" y="4657"/>
                    <a:pt x="1461" y="5867"/>
                    <a:pt x="1804" y="7076"/>
                  </a:cubicBezTo>
                  <a:cubicBezTo>
                    <a:pt x="2443" y="9519"/>
                    <a:pt x="3105" y="11984"/>
                    <a:pt x="3766" y="14449"/>
                  </a:cubicBezTo>
                  <a:cubicBezTo>
                    <a:pt x="4063" y="15567"/>
                    <a:pt x="4383" y="16709"/>
                    <a:pt x="4680" y="17827"/>
                  </a:cubicBezTo>
                  <a:cubicBezTo>
                    <a:pt x="4816" y="18375"/>
                    <a:pt x="4976" y="18923"/>
                    <a:pt x="5113" y="19448"/>
                  </a:cubicBezTo>
                  <a:cubicBezTo>
                    <a:pt x="5182" y="19744"/>
                    <a:pt x="5273" y="20064"/>
                    <a:pt x="5364" y="20361"/>
                  </a:cubicBezTo>
                  <a:cubicBezTo>
                    <a:pt x="5410" y="20566"/>
                    <a:pt x="5456" y="20771"/>
                    <a:pt x="5524" y="20977"/>
                  </a:cubicBezTo>
                  <a:cubicBezTo>
                    <a:pt x="5552" y="21076"/>
                    <a:pt x="5634" y="21132"/>
                    <a:pt x="5713" y="21132"/>
                  </a:cubicBezTo>
                  <a:cubicBezTo>
                    <a:pt x="5762" y="21132"/>
                    <a:pt x="5809" y="21111"/>
                    <a:pt x="5844" y="21068"/>
                  </a:cubicBezTo>
                  <a:cubicBezTo>
                    <a:pt x="5889" y="21023"/>
                    <a:pt x="5912" y="20954"/>
                    <a:pt x="5889" y="20886"/>
                  </a:cubicBezTo>
                  <a:cubicBezTo>
                    <a:pt x="5844" y="20680"/>
                    <a:pt x="5775" y="20452"/>
                    <a:pt x="5729" y="20246"/>
                  </a:cubicBezTo>
                  <a:cubicBezTo>
                    <a:pt x="5638" y="19950"/>
                    <a:pt x="5570" y="19653"/>
                    <a:pt x="5478" y="19356"/>
                  </a:cubicBezTo>
                  <a:cubicBezTo>
                    <a:pt x="5341" y="18786"/>
                    <a:pt x="5182" y="18238"/>
                    <a:pt x="5045" y="17690"/>
                  </a:cubicBezTo>
                  <a:cubicBezTo>
                    <a:pt x="4725" y="16526"/>
                    <a:pt x="4428" y="15385"/>
                    <a:pt x="4109" y="14221"/>
                  </a:cubicBezTo>
                  <a:cubicBezTo>
                    <a:pt x="3447" y="11778"/>
                    <a:pt x="2785" y="9313"/>
                    <a:pt x="2123" y="6848"/>
                  </a:cubicBezTo>
                  <a:cubicBezTo>
                    <a:pt x="1826" y="5684"/>
                    <a:pt x="1507" y="4497"/>
                    <a:pt x="1164" y="3333"/>
                  </a:cubicBezTo>
                  <a:cubicBezTo>
                    <a:pt x="1027" y="2762"/>
                    <a:pt x="868" y="2215"/>
                    <a:pt x="708" y="1667"/>
                  </a:cubicBezTo>
                  <a:cubicBezTo>
                    <a:pt x="617" y="1393"/>
                    <a:pt x="548" y="1119"/>
                    <a:pt x="457" y="845"/>
                  </a:cubicBezTo>
                  <a:cubicBezTo>
                    <a:pt x="411" y="731"/>
                    <a:pt x="388" y="617"/>
                    <a:pt x="343" y="503"/>
                  </a:cubicBezTo>
                  <a:cubicBezTo>
                    <a:pt x="297" y="366"/>
                    <a:pt x="274" y="206"/>
                    <a:pt x="229" y="69"/>
                  </a:cubicBezTo>
                  <a:cubicBezTo>
                    <a:pt x="229" y="23"/>
                    <a:pt x="160" y="0"/>
                    <a:pt x="114" y="0"/>
                  </a:cubicBezTo>
                  <a:close/>
                </a:path>
              </a:pathLst>
            </a:custGeom>
            <a:solidFill>
              <a:srgbClr val="57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5" name="Google Shape;3535;p16"/>
            <p:cNvSpPr/>
            <p:nvPr/>
          </p:nvSpPr>
          <p:spPr>
            <a:xfrm>
              <a:off x="6024325" y="3739975"/>
              <a:ext cx="63375" cy="212300"/>
            </a:xfrm>
            <a:custGeom>
              <a:avLst/>
              <a:gdLst/>
              <a:ahLst/>
              <a:cxnLst/>
              <a:rect l="l" t="t" r="r" b="b"/>
              <a:pathLst>
                <a:path w="2535" h="8492" extrusionOk="0">
                  <a:moveTo>
                    <a:pt x="69" y="0"/>
                  </a:moveTo>
                  <a:cubicBezTo>
                    <a:pt x="23" y="0"/>
                    <a:pt x="1" y="69"/>
                    <a:pt x="1" y="114"/>
                  </a:cubicBezTo>
                  <a:cubicBezTo>
                    <a:pt x="160" y="685"/>
                    <a:pt x="275" y="1256"/>
                    <a:pt x="411" y="1826"/>
                  </a:cubicBezTo>
                  <a:cubicBezTo>
                    <a:pt x="548" y="2374"/>
                    <a:pt x="685" y="2922"/>
                    <a:pt x="845" y="3470"/>
                  </a:cubicBezTo>
                  <a:cubicBezTo>
                    <a:pt x="1119" y="4565"/>
                    <a:pt x="1416" y="5661"/>
                    <a:pt x="1690" y="6757"/>
                  </a:cubicBezTo>
                  <a:cubicBezTo>
                    <a:pt x="1781" y="7030"/>
                    <a:pt x="1849" y="7327"/>
                    <a:pt x="1918" y="7601"/>
                  </a:cubicBezTo>
                  <a:cubicBezTo>
                    <a:pt x="1964" y="7738"/>
                    <a:pt x="2009" y="7898"/>
                    <a:pt x="2032" y="8058"/>
                  </a:cubicBezTo>
                  <a:cubicBezTo>
                    <a:pt x="2055" y="8149"/>
                    <a:pt x="2101" y="8240"/>
                    <a:pt x="2123" y="8331"/>
                  </a:cubicBezTo>
                  <a:cubicBezTo>
                    <a:pt x="2123" y="8354"/>
                    <a:pt x="2123" y="8377"/>
                    <a:pt x="2146" y="8400"/>
                  </a:cubicBezTo>
                  <a:cubicBezTo>
                    <a:pt x="2169" y="8446"/>
                    <a:pt x="2237" y="8491"/>
                    <a:pt x="2306" y="8491"/>
                  </a:cubicBezTo>
                  <a:cubicBezTo>
                    <a:pt x="2420" y="8491"/>
                    <a:pt x="2534" y="8354"/>
                    <a:pt x="2489" y="8240"/>
                  </a:cubicBezTo>
                  <a:cubicBezTo>
                    <a:pt x="2443" y="8035"/>
                    <a:pt x="2374" y="7852"/>
                    <a:pt x="2329" y="7647"/>
                  </a:cubicBezTo>
                  <a:cubicBezTo>
                    <a:pt x="2260" y="7418"/>
                    <a:pt x="2215" y="7190"/>
                    <a:pt x="2146" y="6985"/>
                  </a:cubicBezTo>
                  <a:cubicBezTo>
                    <a:pt x="2009" y="6460"/>
                    <a:pt x="1872" y="5935"/>
                    <a:pt x="1735" y="5410"/>
                  </a:cubicBezTo>
                  <a:cubicBezTo>
                    <a:pt x="1416" y="4291"/>
                    <a:pt x="1119" y="3173"/>
                    <a:pt x="777" y="2055"/>
                  </a:cubicBezTo>
                  <a:cubicBezTo>
                    <a:pt x="685" y="1735"/>
                    <a:pt x="594" y="1393"/>
                    <a:pt x="503" y="1073"/>
                  </a:cubicBezTo>
                  <a:cubicBezTo>
                    <a:pt x="389" y="731"/>
                    <a:pt x="297" y="388"/>
                    <a:pt x="206" y="69"/>
                  </a:cubicBezTo>
                  <a:cubicBezTo>
                    <a:pt x="183" y="23"/>
                    <a:pt x="138" y="0"/>
                    <a:pt x="115" y="0"/>
                  </a:cubicBezTo>
                  <a:close/>
                </a:path>
              </a:pathLst>
            </a:custGeom>
            <a:solidFill>
              <a:srgbClr val="57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6" name="Google Shape;3536;p16"/>
            <p:cNvSpPr/>
            <p:nvPr/>
          </p:nvSpPr>
          <p:spPr>
            <a:xfrm>
              <a:off x="5616900" y="3472925"/>
              <a:ext cx="164925" cy="568350"/>
            </a:xfrm>
            <a:custGeom>
              <a:avLst/>
              <a:gdLst/>
              <a:ahLst/>
              <a:cxnLst/>
              <a:rect l="l" t="t" r="r" b="b"/>
              <a:pathLst>
                <a:path w="6597" h="22734" extrusionOk="0">
                  <a:moveTo>
                    <a:pt x="206" y="0"/>
                  </a:moveTo>
                  <a:cubicBezTo>
                    <a:pt x="206" y="0"/>
                    <a:pt x="183" y="23"/>
                    <a:pt x="160" y="23"/>
                  </a:cubicBezTo>
                  <a:cubicBezTo>
                    <a:pt x="69" y="46"/>
                    <a:pt x="0" y="137"/>
                    <a:pt x="23" y="251"/>
                  </a:cubicBezTo>
                  <a:cubicBezTo>
                    <a:pt x="685" y="2648"/>
                    <a:pt x="1347" y="5022"/>
                    <a:pt x="2009" y="7418"/>
                  </a:cubicBezTo>
                  <a:cubicBezTo>
                    <a:pt x="2648" y="9769"/>
                    <a:pt x="3310" y="12097"/>
                    <a:pt x="3949" y="14448"/>
                  </a:cubicBezTo>
                  <a:cubicBezTo>
                    <a:pt x="4588" y="16754"/>
                    <a:pt x="5227" y="19059"/>
                    <a:pt x="5866" y="21364"/>
                  </a:cubicBezTo>
                  <a:cubicBezTo>
                    <a:pt x="5935" y="21661"/>
                    <a:pt x="6026" y="21958"/>
                    <a:pt x="6118" y="22232"/>
                  </a:cubicBezTo>
                  <a:cubicBezTo>
                    <a:pt x="6118" y="22300"/>
                    <a:pt x="6140" y="22369"/>
                    <a:pt x="6163" y="22437"/>
                  </a:cubicBezTo>
                  <a:cubicBezTo>
                    <a:pt x="6163" y="22460"/>
                    <a:pt x="6186" y="22483"/>
                    <a:pt x="6186" y="22506"/>
                  </a:cubicBezTo>
                  <a:cubicBezTo>
                    <a:pt x="6186" y="22529"/>
                    <a:pt x="6186" y="22529"/>
                    <a:pt x="6186" y="22551"/>
                  </a:cubicBezTo>
                  <a:cubicBezTo>
                    <a:pt x="6209" y="22597"/>
                    <a:pt x="6232" y="22643"/>
                    <a:pt x="6254" y="22666"/>
                  </a:cubicBezTo>
                  <a:cubicBezTo>
                    <a:pt x="6300" y="22734"/>
                    <a:pt x="6369" y="22734"/>
                    <a:pt x="6437" y="22734"/>
                  </a:cubicBezTo>
                  <a:cubicBezTo>
                    <a:pt x="6460" y="22711"/>
                    <a:pt x="6506" y="22711"/>
                    <a:pt x="6528" y="22688"/>
                  </a:cubicBezTo>
                  <a:cubicBezTo>
                    <a:pt x="6551" y="22643"/>
                    <a:pt x="6574" y="22597"/>
                    <a:pt x="6574" y="22551"/>
                  </a:cubicBezTo>
                  <a:cubicBezTo>
                    <a:pt x="6597" y="22483"/>
                    <a:pt x="6551" y="22392"/>
                    <a:pt x="6528" y="22346"/>
                  </a:cubicBezTo>
                  <a:cubicBezTo>
                    <a:pt x="6506" y="22232"/>
                    <a:pt x="6483" y="22141"/>
                    <a:pt x="6460" y="22049"/>
                  </a:cubicBezTo>
                  <a:cubicBezTo>
                    <a:pt x="6346" y="21684"/>
                    <a:pt x="6254" y="21319"/>
                    <a:pt x="6163" y="20954"/>
                  </a:cubicBezTo>
                  <a:cubicBezTo>
                    <a:pt x="5844" y="19835"/>
                    <a:pt x="5524" y="18717"/>
                    <a:pt x="5227" y="17598"/>
                  </a:cubicBezTo>
                  <a:cubicBezTo>
                    <a:pt x="4565" y="15247"/>
                    <a:pt x="3926" y="12896"/>
                    <a:pt x="3287" y="10545"/>
                  </a:cubicBezTo>
                  <a:cubicBezTo>
                    <a:pt x="2602" y="8103"/>
                    <a:pt x="1918" y="5638"/>
                    <a:pt x="1233" y="3173"/>
                  </a:cubicBezTo>
                  <a:cubicBezTo>
                    <a:pt x="959" y="2168"/>
                    <a:pt x="685" y="1164"/>
                    <a:pt x="411" y="160"/>
                  </a:cubicBezTo>
                  <a:cubicBezTo>
                    <a:pt x="388" y="69"/>
                    <a:pt x="297" y="0"/>
                    <a:pt x="206" y="0"/>
                  </a:cubicBezTo>
                  <a:close/>
                </a:path>
              </a:pathLst>
            </a:custGeom>
            <a:solidFill>
              <a:srgbClr val="57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7" name="Google Shape;3537;p16"/>
            <p:cNvSpPr/>
            <p:nvPr/>
          </p:nvSpPr>
          <p:spPr>
            <a:xfrm>
              <a:off x="5965550" y="3356500"/>
              <a:ext cx="170650" cy="619950"/>
            </a:xfrm>
            <a:custGeom>
              <a:avLst/>
              <a:gdLst/>
              <a:ahLst/>
              <a:cxnLst/>
              <a:rect l="l" t="t" r="r" b="b"/>
              <a:pathLst>
                <a:path w="6826" h="24798" extrusionOk="0">
                  <a:moveTo>
                    <a:pt x="69" y="1"/>
                  </a:moveTo>
                  <a:cubicBezTo>
                    <a:pt x="46" y="24"/>
                    <a:pt x="23" y="46"/>
                    <a:pt x="1" y="69"/>
                  </a:cubicBezTo>
                  <a:cubicBezTo>
                    <a:pt x="1" y="115"/>
                    <a:pt x="1" y="138"/>
                    <a:pt x="1" y="160"/>
                  </a:cubicBezTo>
                  <a:cubicBezTo>
                    <a:pt x="92" y="480"/>
                    <a:pt x="160" y="800"/>
                    <a:pt x="252" y="1119"/>
                  </a:cubicBezTo>
                  <a:cubicBezTo>
                    <a:pt x="320" y="1439"/>
                    <a:pt x="389" y="1758"/>
                    <a:pt x="480" y="2078"/>
                  </a:cubicBezTo>
                  <a:cubicBezTo>
                    <a:pt x="640" y="2740"/>
                    <a:pt x="822" y="3402"/>
                    <a:pt x="1005" y="4064"/>
                  </a:cubicBezTo>
                  <a:cubicBezTo>
                    <a:pt x="1370" y="5365"/>
                    <a:pt x="1712" y="6666"/>
                    <a:pt x="2055" y="7990"/>
                  </a:cubicBezTo>
                  <a:cubicBezTo>
                    <a:pt x="2329" y="9040"/>
                    <a:pt x="2626" y="10089"/>
                    <a:pt x="2899" y="11139"/>
                  </a:cubicBezTo>
                  <a:cubicBezTo>
                    <a:pt x="3242" y="12372"/>
                    <a:pt x="3561" y="13605"/>
                    <a:pt x="3904" y="14860"/>
                  </a:cubicBezTo>
                  <a:cubicBezTo>
                    <a:pt x="4064" y="15476"/>
                    <a:pt x="4223" y="16115"/>
                    <a:pt x="4406" y="16754"/>
                  </a:cubicBezTo>
                  <a:cubicBezTo>
                    <a:pt x="4543" y="17302"/>
                    <a:pt x="4703" y="17850"/>
                    <a:pt x="4840" y="18421"/>
                  </a:cubicBezTo>
                  <a:cubicBezTo>
                    <a:pt x="5159" y="19562"/>
                    <a:pt x="5456" y="20703"/>
                    <a:pt x="5753" y="21867"/>
                  </a:cubicBezTo>
                  <a:cubicBezTo>
                    <a:pt x="5935" y="22552"/>
                    <a:pt x="6141" y="23260"/>
                    <a:pt x="6323" y="23967"/>
                  </a:cubicBezTo>
                  <a:cubicBezTo>
                    <a:pt x="6346" y="24059"/>
                    <a:pt x="6369" y="24150"/>
                    <a:pt x="6415" y="24264"/>
                  </a:cubicBezTo>
                  <a:cubicBezTo>
                    <a:pt x="6437" y="24332"/>
                    <a:pt x="6437" y="24401"/>
                    <a:pt x="6483" y="24492"/>
                  </a:cubicBezTo>
                  <a:cubicBezTo>
                    <a:pt x="6483" y="24538"/>
                    <a:pt x="6506" y="24561"/>
                    <a:pt x="6506" y="24606"/>
                  </a:cubicBezTo>
                  <a:cubicBezTo>
                    <a:pt x="6529" y="24652"/>
                    <a:pt x="6529" y="24675"/>
                    <a:pt x="6551" y="24720"/>
                  </a:cubicBezTo>
                  <a:cubicBezTo>
                    <a:pt x="6569" y="24772"/>
                    <a:pt x="6624" y="24797"/>
                    <a:pt x="6680" y="24797"/>
                  </a:cubicBezTo>
                  <a:cubicBezTo>
                    <a:pt x="6698" y="24797"/>
                    <a:pt x="6717" y="24795"/>
                    <a:pt x="6734" y="24789"/>
                  </a:cubicBezTo>
                  <a:cubicBezTo>
                    <a:pt x="6757" y="24789"/>
                    <a:pt x="6780" y="24766"/>
                    <a:pt x="6803" y="24720"/>
                  </a:cubicBezTo>
                  <a:cubicBezTo>
                    <a:pt x="6825" y="24675"/>
                    <a:pt x="6825" y="24652"/>
                    <a:pt x="6803" y="24606"/>
                  </a:cubicBezTo>
                  <a:cubicBezTo>
                    <a:pt x="6803" y="24584"/>
                    <a:pt x="6803" y="24561"/>
                    <a:pt x="6780" y="24538"/>
                  </a:cubicBezTo>
                  <a:cubicBezTo>
                    <a:pt x="6780" y="24515"/>
                    <a:pt x="6780" y="24515"/>
                    <a:pt x="6780" y="24515"/>
                  </a:cubicBezTo>
                  <a:cubicBezTo>
                    <a:pt x="6780" y="24492"/>
                    <a:pt x="6780" y="24469"/>
                    <a:pt x="6780" y="24447"/>
                  </a:cubicBezTo>
                  <a:cubicBezTo>
                    <a:pt x="6757" y="24424"/>
                    <a:pt x="6757" y="24378"/>
                    <a:pt x="6757" y="24355"/>
                  </a:cubicBezTo>
                  <a:cubicBezTo>
                    <a:pt x="6734" y="24287"/>
                    <a:pt x="6711" y="24218"/>
                    <a:pt x="6711" y="24173"/>
                  </a:cubicBezTo>
                  <a:cubicBezTo>
                    <a:pt x="6666" y="24013"/>
                    <a:pt x="6620" y="23853"/>
                    <a:pt x="6574" y="23693"/>
                  </a:cubicBezTo>
                  <a:cubicBezTo>
                    <a:pt x="6437" y="23191"/>
                    <a:pt x="6300" y="22666"/>
                    <a:pt x="6163" y="22141"/>
                  </a:cubicBezTo>
                  <a:cubicBezTo>
                    <a:pt x="6049" y="21639"/>
                    <a:pt x="5890" y="21137"/>
                    <a:pt x="5753" y="20635"/>
                  </a:cubicBezTo>
                  <a:cubicBezTo>
                    <a:pt x="5593" y="20018"/>
                    <a:pt x="5433" y="19379"/>
                    <a:pt x="5250" y="18763"/>
                  </a:cubicBezTo>
                  <a:cubicBezTo>
                    <a:pt x="4954" y="17599"/>
                    <a:pt x="4657" y="16458"/>
                    <a:pt x="4337" y="15316"/>
                  </a:cubicBezTo>
                  <a:cubicBezTo>
                    <a:pt x="3995" y="14038"/>
                    <a:pt x="3653" y="12760"/>
                    <a:pt x="3310" y="11482"/>
                  </a:cubicBezTo>
                  <a:cubicBezTo>
                    <a:pt x="2694" y="9131"/>
                    <a:pt x="2055" y="6780"/>
                    <a:pt x="1416" y="4429"/>
                  </a:cubicBezTo>
                  <a:cubicBezTo>
                    <a:pt x="1233" y="3676"/>
                    <a:pt x="1028" y="2945"/>
                    <a:pt x="845" y="2215"/>
                  </a:cubicBezTo>
                  <a:cubicBezTo>
                    <a:pt x="731" y="1872"/>
                    <a:pt x="640" y="1530"/>
                    <a:pt x="548" y="1188"/>
                  </a:cubicBezTo>
                  <a:cubicBezTo>
                    <a:pt x="434" y="822"/>
                    <a:pt x="320" y="457"/>
                    <a:pt x="229" y="92"/>
                  </a:cubicBezTo>
                  <a:cubicBezTo>
                    <a:pt x="206" y="24"/>
                    <a:pt x="160" y="1"/>
                    <a:pt x="115" y="1"/>
                  </a:cubicBezTo>
                  <a:close/>
                </a:path>
              </a:pathLst>
            </a:custGeom>
            <a:solidFill>
              <a:srgbClr val="F1C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8" name="Google Shape;3538;p16"/>
            <p:cNvSpPr/>
            <p:nvPr/>
          </p:nvSpPr>
          <p:spPr>
            <a:xfrm>
              <a:off x="5971825" y="3364500"/>
              <a:ext cx="166075" cy="609300"/>
            </a:xfrm>
            <a:custGeom>
              <a:avLst/>
              <a:gdLst/>
              <a:ahLst/>
              <a:cxnLst/>
              <a:rect l="l" t="t" r="r" b="b"/>
              <a:pathLst>
                <a:path w="6643" h="24372" extrusionOk="0">
                  <a:moveTo>
                    <a:pt x="46" y="0"/>
                  </a:moveTo>
                  <a:cubicBezTo>
                    <a:pt x="24" y="0"/>
                    <a:pt x="1" y="23"/>
                    <a:pt x="24" y="69"/>
                  </a:cubicBezTo>
                  <a:cubicBezTo>
                    <a:pt x="46" y="160"/>
                    <a:pt x="69" y="229"/>
                    <a:pt x="92" y="343"/>
                  </a:cubicBezTo>
                  <a:cubicBezTo>
                    <a:pt x="115" y="411"/>
                    <a:pt x="138" y="502"/>
                    <a:pt x="160" y="594"/>
                  </a:cubicBezTo>
                  <a:cubicBezTo>
                    <a:pt x="160" y="594"/>
                    <a:pt x="160" y="594"/>
                    <a:pt x="160" y="571"/>
                  </a:cubicBezTo>
                  <a:cubicBezTo>
                    <a:pt x="183" y="708"/>
                    <a:pt x="206" y="822"/>
                    <a:pt x="229" y="936"/>
                  </a:cubicBezTo>
                  <a:cubicBezTo>
                    <a:pt x="229" y="936"/>
                    <a:pt x="229" y="936"/>
                    <a:pt x="229" y="913"/>
                  </a:cubicBezTo>
                  <a:cubicBezTo>
                    <a:pt x="275" y="1096"/>
                    <a:pt x="297" y="1278"/>
                    <a:pt x="343" y="1461"/>
                  </a:cubicBezTo>
                  <a:cubicBezTo>
                    <a:pt x="366" y="1621"/>
                    <a:pt x="412" y="1803"/>
                    <a:pt x="434" y="1963"/>
                  </a:cubicBezTo>
                  <a:cubicBezTo>
                    <a:pt x="457" y="2100"/>
                    <a:pt x="503" y="2237"/>
                    <a:pt x="526" y="2351"/>
                  </a:cubicBezTo>
                  <a:cubicBezTo>
                    <a:pt x="548" y="2488"/>
                    <a:pt x="571" y="2602"/>
                    <a:pt x="617" y="2716"/>
                  </a:cubicBezTo>
                  <a:cubicBezTo>
                    <a:pt x="617" y="2785"/>
                    <a:pt x="640" y="2831"/>
                    <a:pt x="640" y="2899"/>
                  </a:cubicBezTo>
                  <a:lnTo>
                    <a:pt x="663" y="2968"/>
                  </a:lnTo>
                  <a:cubicBezTo>
                    <a:pt x="685" y="3013"/>
                    <a:pt x="685" y="3036"/>
                    <a:pt x="685" y="3082"/>
                  </a:cubicBezTo>
                  <a:cubicBezTo>
                    <a:pt x="708" y="3104"/>
                    <a:pt x="731" y="3127"/>
                    <a:pt x="754" y="3127"/>
                  </a:cubicBezTo>
                  <a:lnTo>
                    <a:pt x="777" y="3127"/>
                  </a:lnTo>
                  <a:cubicBezTo>
                    <a:pt x="800" y="3219"/>
                    <a:pt x="800" y="3333"/>
                    <a:pt x="822" y="3424"/>
                  </a:cubicBezTo>
                  <a:cubicBezTo>
                    <a:pt x="868" y="3584"/>
                    <a:pt x="891" y="3721"/>
                    <a:pt x="937" y="3881"/>
                  </a:cubicBezTo>
                  <a:cubicBezTo>
                    <a:pt x="959" y="4017"/>
                    <a:pt x="1005" y="4177"/>
                    <a:pt x="1051" y="4337"/>
                  </a:cubicBezTo>
                  <a:lnTo>
                    <a:pt x="1096" y="4588"/>
                  </a:lnTo>
                  <a:cubicBezTo>
                    <a:pt x="1119" y="4634"/>
                    <a:pt x="1119" y="4657"/>
                    <a:pt x="1119" y="4702"/>
                  </a:cubicBezTo>
                  <a:cubicBezTo>
                    <a:pt x="1142" y="4748"/>
                    <a:pt x="1142" y="4794"/>
                    <a:pt x="1165" y="4839"/>
                  </a:cubicBezTo>
                  <a:cubicBezTo>
                    <a:pt x="1188" y="4862"/>
                    <a:pt x="1210" y="4862"/>
                    <a:pt x="1233" y="4862"/>
                  </a:cubicBezTo>
                  <a:cubicBezTo>
                    <a:pt x="1279" y="5045"/>
                    <a:pt x="1325" y="5227"/>
                    <a:pt x="1370" y="5410"/>
                  </a:cubicBezTo>
                  <a:cubicBezTo>
                    <a:pt x="1416" y="5615"/>
                    <a:pt x="1461" y="5821"/>
                    <a:pt x="1507" y="6049"/>
                  </a:cubicBezTo>
                  <a:cubicBezTo>
                    <a:pt x="1530" y="6140"/>
                    <a:pt x="1553" y="6232"/>
                    <a:pt x="1598" y="6346"/>
                  </a:cubicBezTo>
                  <a:cubicBezTo>
                    <a:pt x="1621" y="6460"/>
                    <a:pt x="1644" y="6551"/>
                    <a:pt x="1667" y="6665"/>
                  </a:cubicBezTo>
                  <a:cubicBezTo>
                    <a:pt x="1667" y="6688"/>
                    <a:pt x="1690" y="6711"/>
                    <a:pt x="1713" y="6734"/>
                  </a:cubicBezTo>
                  <a:cubicBezTo>
                    <a:pt x="1735" y="6802"/>
                    <a:pt x="1735" y="6871"/>
                    <a:pt x="1758" y="6939"/>
                  </a:cubicBezTo>
                  <a:cubicBezTo>
                    <a:pt x="1781" y="7053"/>
                    <a:pt x="1804" y="7167"/>
                    <a:pt x="1850" y="7282"/>
                  </a:cubicBezTo>
                  <a:cubicBezTo>
                    <a:pt x="1872" y="7373"/>
                    <a:pt x="1895" y="7487"/>
                    <a:pt x="1918" y="7601"/>
                  </a:cubicBezTo>
                  <a:cubicBezTo>
                    <a:pt x="1941" y="7692"/>
                    <a:pt x="1964" y="7806"/>
                    <a:pt x="1986" y="7898"/>
                  </a:cubicBezTo>
                  <a:cubicBezTo>
                    <a:pt x="2009" y="7943"/>
                    <a:pt x="2032" y="8012"/>
                    <a:pt x="2032" y="8058"/>
                  </a:cubicBezTo>
                  <a:cubicBezTo>
                    <a:pt x="2055" y="8126"/>
                    <a:pt x="2078" y="8172"/>
                    <a:pt x="2101" y="8217"/>
                  </a:cubicBezTo>
                  <a:cubicBezTo>
                    <a:pt x="2101" y="8240"/>
                    <a:pt x="2101" y="8263"/>
                    <a:pt x="2123" y="8286"/>
                  </a:cubicBezTo>
                  <a:lnTo>
                    <a:pt x="2146" y="8286"/>
                  </a:lnTo>
                  <a:cubicBezTo>
                    <a:pt x="2192" y="8491"/>
                    <a:pt x="2238" y="8697"/>
                    <a:pt x="2283" y="8902"/>
                  </a:cubicBezTo>
                  <a:cubicBezTo>
                    <a:pt x="2306" y="9016"/>
                    <a:pt x="2329" y="9153"/>
                    <a:pt x="2375" y="9290"/>
                  </a:cubicBezTo>
                  <a:cubicBezTo>
                    <a:pt x="2375" y="9359"/>
                    <a:pt x="2397" y="9427"/>
                    <a:pt x="2420" y="9496"/>
                  </a:cubicBezTo>
                  <a:lnTo>
                    <a:pt x="2443" y="9587"/>
                  </a:lnTo>
                  <a:cubicBezTo>
                    <a:pt x="2443" y="9610"/>
                    <a:pt x="2443" y="9610"/>
                    <a:pt x="2443" y="9633"/>
                  </a:cubicBezTo>
                  <a:cubicBezTo>
                    <a:pt x="2443" y="9633"/>
                    <a:pt x="2466" y="9655"/>
                    <a:pt x="2466" y="9655"/>
                  </a:cubicBezTo>
                  <a:cubicBezTo>
                    <a:pt x="2466" y="9678"/>
                    <a:pt x="2466" y="9701"/>
                    <a:pt x="2489" y="9701"/>
                  </a:cubicBezTo>
                  <a:cubicBezTo>
                    <a:pt x="2489" y="9724"/>
                    <a:pt x="2511" y="9747"/>
                    <a:pt x="2534" y="9747"/>
                  </a:cubicBezTo>
                  <a:lnTo>
                    <a:pt x="2557" y="9747"/>
                  </a:lnTo>
                  <a:cubicBezTo>
                    <a:pt x="2580" y="9884"/>
                    <a:pt x="2603" y="9998"/>
                    <a:pt x="2648" y="10112"/>
                  </a:cubicBezTo>
                  <a:cubicBezTo>
                    <a:pt x="2671" y="10226"/>
                    <a:pt x="2694" y="10340"/>
                    <a:pt x="2717" y="10454"/>
                  </a:cubicBezTo>
                  <a:cubicBezTo>
                    <a:pt x="2740" y="10568"/>
                    <a:pt x="2763" y="10682"/>
                    <a:pt x="2808" y="10774"/>
                  </a:cubicBezTo>
                  <a:cubicBezTo>
                    <a:pt x="2808" y="10797"/>
                    <a:pt x="2808" y="10819"/>
                    <a:pt x="2808" y="10819"/>
                  </a:cubicBezTo>
                  <a:cubicBezTo>
                    <a:pt x="2808" y="10842"/>
                    <a:pt x="2808" y="10865"/>
                    <a:pt x="2831" y="10865"/>
                  </a:cubicBezTo>
                  <a:cubicBezTo>
                    <a:pt x="2831" y="10934"/>
                    <a:pt x="2831" y="10979"/>
                    <a:pt x="2854" y="11025"/>
                  </a:cubicBezTo>
                  <a:cubicBezTo>
                    <a:pt x="2877" y="11116"/>
                    <a:pt x="2922" y="11230"/>
                    <a:pt x="2945" y="11344"/>
                  </a:cubicBezTo>
                  <a:cubicBezTo>
                    <a:pt x="2991" y="11527"/>
                    <a:pt x="3036" y="11732"/>
                    <a:pt x="3082" y="11915"/>
                  </a:cubicBezTo>
                  <a:cubicBezTo>
                    <a:pt x="3105" y="12006"/>
                    <a:pt x="3128" y="12098"/>
                    <a:pt x="3151" y="12189"/>
                  </a:cubicBezTo>
                  <a:cubicBezTo>
                    <a:pt x="3196" y="12280"/>
                    <a:pt x="3219" y="12372"/>
                    <a:pt x="3242" y="12463"/>
                  </a:cubicBezTo>
                  <a:cubicBezTo>
                    <a:pt x="3265" y="12554"/>
                    <a:pt x="3288" y="12668"/>
                    <a:pt x="3333" y="12760"/>
                  </a:cubicBezTo>
                  <a:cubicBezTo>
                    <a:pt x="3333" y="12805"/>
                    <a:pt x="3356" y="12851"/>
                    <a:pt x="3356" y="12897"/>
                  </a:cubicBezTo>
                  <a:lnTo>
                    <a:pt x="3379" y="12897"/>
                  </a:lnTo>
                  <a:cubicBezTo>
                    <a:pt x="3379" y="12965"/>
                    <a:pt x="3402" y="13011"/>
                    <a:pt x="3402" y="13056"/>
                  </a:cubicBezTo>
                  <a:cubicBezTo>
                    <a:pt x="3424" y="13193"/>
                    <a:pt x="3470" y="13307"/>
                    <a:pt x="3493" y="13422"/>
                  </a:cubicBezTo>
                  <a:cubicBezTo>
                    <a:pt x="3539" y="13627"/>
                    <a:pt x="3584" y="13855"/>
                    <a:pt x="3653" y="14061"/>
                  </a:cubicBezTo>
                  <a:cubicBezTo>
                    <a:pt x="3676" y="14175"/>
                    <a:pt x="3698" y="14266"/>
                    <a:pt x="3721" y="14380"/>
                  </a:cubicBezTo>
                  <a:cubicBezTo>
                    <a:pt x="3744" y="14426"/>
                    <a:pt x="3767" y="14471"/>
                    <a:pt x="3767" y="14540"/>
                  </a:cubicBezTo>
                  <a:cubicBezTo>
                    <a:pt x="3790" y="14586"/>
                    <a:pt x="3790" y="14631"/>
                    <a:pt x="3813" y="14677"/>
                  </a:cubicBezTo>
                  <a:cubicBezTo>
                    <a:pt x="3813" y="14700"/>
                    <a:pt x="3835" y="14723"/>
                    <a:pt x="3858" y="14723"/>
                  </a:cubicBezTo>
                  <a:cubicBezTo>
                    <a:pt x="3904" y="14859"/>
                    <a:pt x="3927" y="14996"/>
                    <a:pt x="3972" y="15133"/>
                  </a:cubicBezTo>
                  <a:cubicBezTo>
                    <a:pt x="4018" y="15316"/>
                    <a:pt x="4064" y="15499"/>
                    <a:pt x="4109" y="15681"/>
                  </a:cubicBezTo>
                  <a:cubicBezTo>
                    <a:pt x="4132" y="15750"/>
                    <a:pt x="4155" y="15841"/>
                    <a:pt x="4178" y="15932"/>
                  </a:cubicBezTo>
                  <a:cubicBezTo>
                    <a:pt x="4201" y="15978"/>
                    <a:pt x="4201" y="16024"/>
                    <a:pt x="4223" y="16069"/>
                  </a:cubicBezTo>
                  <a:cubicBezTo>
                    <a:pt x="4223" y="16069"/>
                    <a:pt x="4223" y="16092"/>
                    <a:pt x="4223" y="16115"/>
                  </a:cubicBezTo>
                  <a:cubicBezTo>
                    <a:pt x="4223" y="16138"/>
                    <a:pt x="4246" y="16161"/>
                    <a:pt x="4246" y="16183"/>
                  </a:cubicBezTo>
                  <a:cubicBezTo>
                    <a:pt x="4246" y="16183"/>
                    <a:pt x="4269" y="16206"/>
                    <a:pt x="4269" y="16206"/>
                  </a:cubicBezTo>
                  <a:cubicBezTo>
                    <a:pt x="4269" y="16206"/>
                    <a:pt x="4269" y="16229"/>
                    <a:pt x="4269" y="16229"/>
                  </a:cubicBezTo>
                  <a:cubicBezTo>
                    <a:pt x="4315" y="16389"/>
                    <a:pt x="4360" y="16549"/>
                    <a:pt x="4406" y="16708"/>
                  </a:cubicBezTo>
                  <a:cubicBezTo>
                    <a:pt x="4383" y="16754"/>
                    <a:pt x="4406" y="16800"/>
                    <a:pt x="4429" y="16845"/>
                  </a:cubicBezTo>
                  <a:cubicBezTo>
                    <a:pt x="4429" y="16868"/>
                    <a:pt x="4429" y="16891"/>
                    <a:pt x="4452" y="16914"/>
                  </a:cubicBezTo>
                  <a:cubicBezTo>
                    <a:pt x="4452" y="17005"/>
                    <a:pt x="4474" y="17096"/>
                    <a:pt x="4497" y="17188"/>
                  </a:cubicBezTo>
                  <a:lnTo>
                    <a:pt x="4566" y="17393"/>
                  </a:lnTo>
                  <a:cubicBezTo>
                    <a:pt x="4566" y="17439"/>
                    <a:pt x="4566" y="17462"/>
                    <a:pt x="4589" y="17507"/>
                  </a:cubicBezTo>
                  <a:cubicBezTo>
                    <a:pt x="4589" y="17530"/>
                    <a:pt x="4589" y="17576"/>
                    <a:pt x="4611" y="17621"/>
                  </a:cubicBezTo>
                  <a:cubicBezTo>
                    <a:pt x="4634" y="17644"/>
                    <a:pt x="4634" y="17644"/>
                    <a:pt x="4657" y="17667"/>
                  </a:cubicBezTo>
                  <a:cubicBezTo>
                    <a:pt x="4680" y="17713"/>
                    <a:pt x="4680" y="17758"/>
                    <a:pt x="4703" y="17781"/>
                  </a:cubicBezTo>
                  <a:cubicBezTo>
                    <a:pt x="4748" y="17964"/>
                    <a:pt x="4794" y="18169"/>
                    <a:pt x="4862" y="18352"/>
                  </a:cubicBezTo>
                  <a:cubicBezTo>
                    <a:pt x="4885" y="18443"/>
                    <a:pt x="4908" y="18534"/>
                    <a:pt x="4931" y="18626"/>
                  </a:cubicBezTo>
                  <a:cubicBezTo>
                    <a:pt x="4931" y="18648"/>
                    <a:pt x="4954" y="18694"/>
                    <a:pt x="4954" y="18717"/>
                  </a:cubicBezTo>
                  <a:cubicBezTo>
                    <a:pt x="4977" y="18763"/>
                    <a:pt x="4977" y="18785"/>
                    <a:pt x="4977" y="18808"/>
                  </a:cubicBezTo>
                  <a:cubicBezTo>
                    <a:pt x="4977" y="18831"/>
                    <a:pt x="4999" y="18854"/>
                    <a:pt x="4999" y="18854"/>
                  </a:cubicBezTo>
                  <a:lnTo>
                    <a:pt x="5045" y="19059"/>
                  </a:lnTo>
                  <a:cubicBezTo>
                    <a:pt x="5045" y="19059"/>
                    <a:pt x="5045" y="19082"/>
                    <a:pt x="5045" y="19082"/>
                  </a:cubicBezTo>
                  <a:cubicBezTo>
                    <a:pt x="5068" y="19173"/>
                    <a:pt x="5091" y="19242"/>
                    <a:pt x="5114" y="19310"/>
                  </a:cubicBezTo>
                  <a:cubicBezTo>
                    <a:pt x="5114" y="19379"/>
                    <a:pt x="5136" y="19425"/>
                    <a:pt x="5159" y="19493"/>
                  </a:cubicBezTo>
                  <a:cubicBezTo>
                    <a:pt x="5205" y="19630"/>
                    <a:pt x="5228" y="19744"/>
                    <a:pt x="5273" y="19881"/>
                  </a:cubicBezTo>
                  <a:cubicBezTo>
                    <a:pt x="5273" y="19927"/>
                    <a:pt x="5296" y="19972"/>
                    <a:pt x="5296" y="20018"/>
                  </a:cubicBezTo>
                  <a:cubicBezTo>
                    <a:pt x="5319" y="20064"/>
                    <a:pt x="5319" y="20109"/>
                    <a:pt x="5342" y="20155"/>
                  </a:cubicBezTo>
                  <a:cubicBezTo>
                    <a:pt x="5342" y="20201"/>
                    <a:pt x="5365" y="20223"/>
                    <a:pt x="5365" y="20269"/>
                  </a:cubicBezTo>
                  <a:cubicBezTo>
                    <a:pt x="5387" y="20315"/>
                    <a:pt x="5387" y="20360"/>
                    <a:pt x="5410" y="20406"/>
                  </a:cubicBezTo>
                  <a:cubicBezTo>
                    <a:pt x="5387" y="20406"/>
                    <a:pt x="5387" y="20406"/>
                    <a:pt x="5387" y="20429"/>
                  </a:cubicBezTo>
                  <a:cubicBezTo>
                    <a:pt x="5387" y="20475"/>
                    <a:pt x="5410" y="20520"/>
                    <a:pt x="5410" y="20589"/>
                  </a:cubicBezTo>
                  <a:cubicBezTo>
                    <a:pt x="5433" y="20634"/>
                    <a:pt x="5433" y="20657"/>
                    <a:pt x="5456" y="20703"/>
                  </a:cubicBezTo>
                  <a:cubicBezTo>
                    <a:pt x="5479" y="20817"/>
                    <a:pt x="5502" y="20908"/>
                    <a:pt x="5547" y="21022"/>
                  </a:cubicBezTo>
                  <a:cubicBezTo>
                    <a:pt x="5547" y="21022"/>
                    <a:pt x="5547" y="21022"/>
                    <a:pt x="5547" y="21045"/>
                  </a:cubicBezTo>
                  <a:cubicBezTo>
                    <a:pt x="5547" y="21068"/>
                    <a:pt x="5547" y="21091"/>
                    <a:pt x="5570" y="21114"/>
                  </a:cubicBezTo>
                  <a:cubicBezTo>
                    <a:pt x="5570" y="21136"/>
                    <a:pt x="5570" y="21182"/>
                    <a:pt x="5593" y="21228"/>
                  </a:cubicBezTo>
                  <a:cubicBezTo>
                    <a:pt x="5616" y="21319"/>
                    <a:pt x="5639" y="21410"/>
                    <a:pt x="5684" y="21524"/>
                  </a:cubicBezTo>
                  <a:cubicBezTo>
                    <a:pt x="5684" y="21570"/>
                    <a:pt x="5707" y="21616"/>
                    <a:pt x="5707" y="21661"/>
                  </a:cubicBezTo>
                  <a:lnTo>
                    <a:pt x="5730" y="21684"/>
                  </a:lnTo>
                  <a:cubicBezTo>
                    <a:pt x="5730" y="21707"/>
                    <a:pt x="5730" y="21730"/>
                    <a:pt x="5730" y="21753"/>
                  </a:cubicBezTo>
                  <a:cubicBezTo>
                    <a:pt x="5753" y="21844"/>
                    <a:pt x="5775" y="21913"/>
                    <a:pt x="5798" y="22004"/>
                  </a:cubicBezTo>
                  <a:cubicBezTo>
                    <a:pt x="5821" y="22072"/>
                    <a:pt x="5844" y="22164"/>
                    <a:pt x="5867" y="22232"/>
                  </a:cubicBezTo>
                  <a:cubicBezTo>
                    <a:pt x="5867" y="22255"/>
                    <a:pt x="5890" y="22301"/>
                    <a:pt x="5890" y="22323"/>
                  </a:cubicBezTo>
                  <a:cubicBezTo>
                    <a:pt x="5890" y="22369"/>
                    <a:pt x="5912" y="22415"/>
                    <a:pt x="5912" y="22460"/>
                  </a:cubicBezTo>
                  <a:cubicBezTo>
                    <a:pt x="5935" y="22506"/>
                    <a:pt x="5935" y="22552"/>
                    <a:pt x="5958" y="22574"/>
                  </a:cubicBezTo>
                  <a:cubicBezTo>
                    <a:pt x="5981" y="22597"/>
                    <a:pt x="5981" y="22620"/>
                    <a:pt x="6004" y="22620"/>
                  </a:cubicBezTo>
                  <a:cubicBezTo>
                    <a:pt x="6004" y="22666"/>
                    <a:pt x="6027" y="22734"/>
                    <a:pt x="6049" y="22780"/>
                  </a:cubicBezTo>
                  <a:cubicBezTo>
                    <a:pt x="6049" y="22826"/>
                    <a:pt x="6049" y="22871"/>
                    <a:pt x="6049" y="22894"/>
                  </a:cubicBezTo>
                  <a:cubicBezTo>
                    <a:pt x="6072" y="22940"/>
                    <a:pt x="6072" y="22962"/>
                    <a:pt x="6072" y="22985"/>
                  </a:cubicBezTo>
                  <a:cubicBezTo>
                    <a:pt x="6095" y="23054"/>
                    <a:pt x="6118" y="23122"/>
                    <a:pt x="6118" y="23191"/>
                  </a:cubicBezTo>
                  <a:cubicBezTo>
                    <a:pt x="6164" y="23305"/>
                    <a:pt x="6186" y="23419"/>
                    <a:pt x="6209" y="23533"/>
                  </a:cubicBezTo>
                  <a:cubicBezTo>
                    <a:pt x="6232" y="23602"/>
                    <a:pt x="6255" y="23693"/>
                    <a:pt x="6278" y="23761"/>
                  </a:cubicBezTo>
                  <a:cubicBezTo>
                    <a:pt x="6278" y="23784"/>
                    <a:pt x="6300" y="23807"/>
                    <a:pt x="6300" y="23830"/>
                  </a:cubicBezTo>
                  <a:cubicBezTo>
                    <a:pt x="6300" y="23898"/>
                    <a:pt x="6323" y="23967"/>
                    <a:pt x="6346" y="24012"/>
                  </a:cubicBezTo>
                  <a:cubicBezTo>
                    <a:pt x="6346" y="24081"/>
                    <a:pt x="6369" y="24127"/>
                    <a:pt x="6392" y="24195"/>
                  </a:cubicBezTo>
                  <a:cubicBezTo>
                    <a:pt x="6392" y="24195"/>
                    <a:pt x="6392" y="24218"/>
                    <a:pt x="6392" y="24218"/>
                  </a:cubicBezTo>
                  <a:cubicBezTo>
                    <a:pt x="6392" y="24264"/>
                    <a:pt x="6415" y="24332"/>
                    <a:pt x="6460" y="24355"/>
                  </a:cubicBezTo>
                  <a:cubicBezTo>
                    <a:pt x="6472" y="24366"/>
                    <a:pt x="6494" y="24372"/>
                    <a:pt x="6517" y="24372"/>
                  </a:cubicBezTo>
                  <a:cubicBezTo>
                    <a:pt x="6540" y="24372"/>
                    <a:pt x="6563" y="24366"/>
                    <a:pt x="6574" y="24355"/>
                  </a:cubicBezTo>
                  <a:cubicBezTo>
                    <a:pt x="6597" y="24332"/>
                    <a:pt x="6620" y="24309"/>
                    <a:pt x="6620" y="24286"/>
                  </a:cubicBezTo>
                  <a:cubicBezTo>
                    <a:pt x="6643" y="24264"/>
                    <a:pt x="6643" y="24264"/>
                    <a:pt x="6620" y="24241"/>
                  </a:cubicBezTo>
                  <a:cubicBezTo>
                    <a:pt x="6620" y="24218"/>
                    <a:pt x="6620" y="24218"/>
                    <a:pt x="6620" y="24195"/>
                  </a:cubicBezTo>
                  <a:cubicBezTo>
                    <a:pt x="6620" y="24195"/>
                    <a:pt x="6620" y="24172"/>
                    <a:pt x="6620" y="24172"/>
                  </a:cubicBezTo>
                  <a:cubicBezTo>
                    <a:pt x="6620" y="24149"/>
                    <a:pt x="6620" y="24149"/>
                    <a:pt x="6620" y="24127"/>
                  </a:cubicBezTo>
                  <a:cubicBezTo>
                    <a:pt x="6620" y="24104"/>
                    <a:pt x="6620" y="24058"/>
                    <a:pt x="6597" y="24035"/>
                  </a:cubicBezTo>
                  <a:cubicBezTo>
                    <a:pt x="6597" y="24012"/>
                    <a:pt x="6597" y="23990"/>
                    <a:pt x="6597" y="23967"/>
                  </a:cubicBezTo>
                  <a:cubicBezTo>
                    <a:pt x="6574" y="23921"/>
                    <a:pt x="6552" y="23875"/>
                    <a:pt x="6552" y="23830"/>
                  </a:cubicBezTo>
                  <a:cubicBezTo>
                    <a:pt x="6529" y="23784"/>
                    <a:pt x="6506" y="23739"/>
                    <a:pt x="6506" y="23716"/>
                  </a:cubicBezTo>
                  <a:cubicBezTo>
                    <a:pt x="6483" y="23670"/>
                    <a:pt x="6460" y="23624"/>
                    <a:pt x="6437" y="23579"/>
                  </a:cubicBezTo>
                  <a:cubicBezTo>
                    <a:pt x="6437" y="23556"/>
                    <a:pt x="6437" y="23533"/>
                    <a:pt x="6415" y="23510"/>
                  </a:cubicBezTo>
                  <a:lnTo>
                    <a:pt x="6415" y="23487"/>
                  </a:lnTo>
                  <a:cubicBezTo>
                    <a:pt x="6437" y="23487"/>
                    <a:pt x="6437" y="23487"/>
                    <a:pt x="6437" y="23465"/>
                  </a:cubicBezTo>
                  <a:cubicBezTo>
                    <a:pt x="6460" y="23442"/>
                    <a:pt x="6460" y="23396"/>
                    <a:pt x="6437" y="23373"/>
                  </a:cubicBezTo>
                  <a:cubicBezTo>
                    <a:pt x="6437" y="23350"/>
                    <a:pt x="6437" y="23350"/>
                    <a:pt x="6437" y="23328"/>
                  </a:cubicBezTo>
                  <a:cubicBezTo>
                    <a:pt x="6437" y="23305"/>
                    <a:pt x="6415" y="23305"/>
                    <a:pt x="6415" y="23282"/>
                  </a:cubicBezTo>
                  <a:cubicBezTo>
                    <a:pt x="6415" y="23236"/>
                    <a:pt x="6392" y="23191"/>
                    <a:pt x="6392" y="23168"/>
                  </a:cubicBezTo>
                  <a:cubicBezTo>
                    <a:pt x="6369" y="23077"/>
                    <a:pt x="6346" y="23008"/>
                    <a:pt x="6323" y="22917"/>
                  </a:cubicBezTo>
                  <a:cubicBezTo>
                    <a:pt x="6278" y="22803"/>
                    <a:pt x="6232" y="22666"/>
                    <a:pt x="6186" y="22529"/>
                  </a:cubicBezTo>
                  <a:cubicBezTo>
                    <a:pt x="6186" y="22506"/>
                    <a:pt x="6186" y="22483"/>
                    <a:pt x="6186" y="22460"/>
                  </a:cubicBezTo>
                  <a:cubicBezTo>
                    <a:pt x="6186" y="22460"/>
                    <a:pt x="6164" y="22437"/>
                    <a:pt x="6164" y="22437"/>
                  </a:cubicBezTo>
                  <a:cubicBezTo>
                    <a:pt x="6164" y="22415"/>
                    <a:pt x="6164" y="22392"/>
                    <a:pt x="6164" y="22369"/>
                  </a:cubicBezTo>
                  <a:cubicBezTo>
                    <a:pt x="6141" y="22323"/>
                    <a:pt x="6141" y="22278"/>
                    <a:pt x="6118" y="22255"/>
                  </a:cubicBezTo>
                  <a:cubicBezTo>
                    <a:pt x="6095" y="22164"/>
                    <a:pt x="6072" y="22072"/>
                    <a:pt x="6049" y="21981"/>
                  </a:cubicBezTo>
                  <a:cubicBezTo>
                    <a:pt x="6004" y="21821"/>
                    <a:pt x="5958" y="21639"/>
                    <a:pt x="5890" y="21479"/>
                  </a:cubicBezTo>
                  <a:cubicBezTo>
                    <a:pt x="5867" y="21388"/>
                    <a:pt x="5844" y="21296"/>
                    <a:pt x="5821" y="21228"/>
                  </a:cubicBezTo>
                  <a:cubicBezTo>
                    <a:pt x="5821" y="21182"/>
                    <a:pt x="5844" y="21159"/>
                    <a:pt x="5821" y="21114"/>
                  </a:cubicBezTo>
                  <a:cubicBezTo>
                    <a:pt x="5821" y="21045"/>
                    <a:pt x="5798" y="20977"/>
                    <a:pt x="5775" y="20908"/>
                  </a:cubicBezTo>
                  <a:cubicBezTo>
                    <a:pt x="5753" y="20817"/>
                    <a:pt x="5730" y="20726"/>
                    <a:pt x="5707" y="20657"/>
                  </a:cubicBezTo>
                  <a:cubicBezTo>
                    <a:pt x="5661" y="20520"/>
                    <a:pt x="5639" y="20406"/>
                    <a:pt x="5616" y="20292"/>
                  </a:cubicBezTo>
                  <a:cubicBezTo>
                    <a:pt x="5616" y="20269"/>
                    <a:pt x="5616" y="20269"/>
                    <a:pt x="5616" y="20246"/>
                  </a:cubicBezTo>
                  <a:cubicBezTo>
                    <a:pt x="5593" y="20223"/>
                    <a:pt x="5593" y="20201"/>
                    <a:pt x="5593" y="20178"/>
                  </a:cubicBezTo>
                  <a:lnTo>
                    <a:pt x="5570" y="20132"/>
                  </a:lnTo>
                  <a:cubicBezTo>
                    <a:pt x="5570" y="20086"/>
                    <a:pt x="5547" y="20064"/>
                    <a:pt x="5547" y="20018"/>
                  </a:cubicBezTo>
                  <a:cubicBezTo>
                    <a:pt x="5524" y="19995"/>
                    <a:pt x="5524" y="19972"/>
                    <a:pt x="5524" y="19972"/>
                  </a:cubicBezTo>
                  <a:cubicBezTo>
                    <a:pt x="5502" y="19858"/>
                    <a:pt x="5456" y="19767"/>
                    <a:pt x="5433" y="19676"/>
                  </a:cubicBezTo>
                  <a:cubicBezTo>
                    <a:pt x="5410" y="19561"/>
                    <a:pt x="5387" y="19470"/>
                    <a:pt x="5342" y="19379"/>
                  </a:cubicBezTo>
                  <a:cubicBezTo>
                    <a:pt x="5319" y="19288"/>
                    <a:pt x="5296" y="19196"/>
                    <a:pt x="5273" y="19105"/>
                  </a:cubicBezTo>
                  <a:lnTo>
                    <a:pt x="5205" y="18877"/>
                  </a:lnTo>
                  <a:cubicBezTo>
                    <a:pt x="5205" y="18877"/>
                    <a:pt x="5205" y="18854"/>
                    <a:pt x="5205" y="18854"/>
                  </a:cubicBezTo>
                  <a:cubicBezTo>
                    <a:pt x="5228" y="18831"/>
                    <a:pt x="5228" y="18808"/>
                    <a:pt x="5228" y="18763"/>
                  </a:cubicBezTo>
                  <a:cubicBezTo>
                    <a:pt x="5182" y="18603"/>
                    <a:pt x="5114" y="18466"/>
                    <a:pt x="5068" y="18306"/>
                  </a:cubicBezTo>
                  <a:cubicBezTo>
                    <a:pt x="5068" y="18306"/>
                    <a:pt x="5068" y="18283"/>
                    <a:pt x="5068" y="18260"/>
                  </a:cubicBezTo>
                  <a:cubicBezTo>
                    <a:pt x="4999" y="18078"/>
                    <a:pt x="4954" y="17918"/>
                    <a:pt x="4885" y="17735"/>
                  </a:cubicBezTo>
                  <a:cubicBezTo>
                    <a:pt x="4885" y="17690"/>
                    <a:pt x="4862" y="17644"/>
                    <a:pt x="4840" y="17599"/>
                  </a:cubicBezTo>
                  <a:cubicBezTo>
                    <a:pt x="4840" y="17576"/>
                    <a:pt x="4840" y="17576"/>
                    <a:pt x="4840" y="17576"/>
                  </a:cubicBezTo>
                  <a:cubicBezTo>
                    <a:pt x="4840" y="17553"/>
                    <a:pt x="4840" y="17553"/>
                    <a:pt x="4840" y="17530"/>
                  </a:cubicBezTo>
                  <a:cubicBezTo>
                    <a:pt x="4817" y="17462"/>
                    <a:pt x="4794" y="17393"/>
                    <a:pt x="4771" y="17302"/>
                  </a:cubicBezTo>
                  <a:cubicBezTo>
                    <a:pt x="4771" y="17302"/>
                    <a:pt x="4771" y="17302"/>
                    <a:pt x="4771" y="17279"/>
                  </a:cubicBezTo>
                  <a:cubicBezTo>
                    <a:pt x="4748" y="17256"/>
                    <a:pt x="4748" y="17233"/>
                    <a:pt x="4748" y="17210"/>
                  </a:cubicBezTo>
                  <a:cubicBezTo>
                    <a:pt x="4726" y="17119"/>
                    <a:pt x="4680" y="17028"/>
                    <a:pt x="4657" y="16914"/>
                  </a:cubicBezTo>
                  <a:cubicBezTo>
                    <a:pt x="4634" y="16800"/>
                    <a:pt x="4611" y="16686"/>
                    <a:pt x="4566" y="16571"/>
                  </a:cubicBezTo>
                  <a:cubicBezTo>
                    <a:pt x="4543" y="16480"/>
                    <a:pt x="4520" y="16389"/>
                    <a:pt x="4497" y="16297"/>
                  </a:cubicBezTo>
                  <a:cubicBezTo>
                    <a:pt x="4497" y="16275"/>
                    <a:pt x="4474" y="16229"/>
                    <a:pt x="4474" y="16183"/>
                  </a:cubicBezTo>
                  <a:cubicBezTo>
                    <a:pt x="4474" y="16161"/>
                    <a:pt x="4474" y="16138"/>
                    <a:pt x="4474" y="16115"/>
                  </a:cubicBezTo>
                  <a:cubicBezTo>
                    <a:pt x="4452" y="16069"/>
                    <a:pt x="4452" y="16024"/>
                    <a:pt x="4429" y="15978"/>
                  </a:cubicBezTo>
                  <a:cubicBezTo>
                    <a:pt x="4429" y="15932"/>
                    <a:pt x="4406" y="15909"/>
                    <a:pt x="4406" y="15864"/>
                  </a:cubicBezTo>
                  <a:cubicBezTo>
                    <a:pt x="4383" y="15795"/>
                    <a:pt x="4337" y="15704"/>
                    <a:pt x="4315" y="15613"/>
                  </a:cubicBezTo>
                  <a:cubicBezTo>
                    <a:pt x="4269" y="15430"/>
                    <a:pt x="4223" y="15270"/>
                    <a:pt x="4155" y="15088"/>
                  </a:cubicBezTo>
                  <a:cubicBezTo>
                    <a:pt x="4132" y="14951"/>
                    <a:pt x="4086" y="14791"/>
                    <a:pt x="4041" y="14654"/>
                  </a:cubicBezTo>
                  <a:cubicBezTo>
                    <a:pt x="4041" y="14654"/>
                    <a:pt x="4041" y="14631"/>
                    <a:pt x="4041" y="14631"/>
                  </a:cubicBezTo>
                  <a:cubicBezTo>
                    <a:pt x="4018" y="14494"/>
                    <a:pt x="3972" y="14380"/>
                    <a:pt x="3927" y="14266"/>
                  </a:cubicBezTo>
                  <a:cubicBezTo>
                    <a:pt x="3927" y="14220"/>
                    <a:pt x="3904" y="14175"/>
                    <a:pt x="3881" y="14129"/>
                  </a:cubicBezTo>
                  <a:cubicBezTo>
                    <a:pt x="3881" y="14106"/>
                    <a:pt x="3881" y="14083"/>
                    <a:pt x="3858" y="14061"/>
                  </a:cubicBezTo>
                  <a:cubicBezTo>
                    <a:pt x="3858" y="14038"/>
                    <a:pt x="3858" y="14015"/>
                    <a:pt x="3858" y="13992"/>
                  </a:cubicBezTo>
                  <a:cubicBezTo>
                    <a:pt x="3790" y="13787"/>
                    <a:pt x="3744" y="13581"/>
                    <a:pt x="3676" y="13376"/>
                  </a:cubicBezTo>
                  <a:cubicBezTo>
                    <a:pt x="3653" y="13285"/>
                    <a:pt x="3630" y="13170"/>
                    <a:pt x="3607" y="13079"/>
                  </a:cubicBezTo>
                  <a:cubicBezTo>
                    <a:pt x="3607" y="13079"/>
                    <a:pt x="3607" y="13056"/>
                    <a:pt x="3607" y="13056"/>
                  </a:cubicBezTo>
                  <a:cubicBezTo>
                    <a:pt x="3630" y="13033"/>
                    <a:pt x="3630" y="12988"/>
                    <a:pt x="3630" y="12965"/>
                  </a:cubicBezTo>
                  <a:cubicBezTo>
                    <a:pt x="3630" y="12874"/>
                    <a:pt x="3584" y="12782"/>
                    <a:pt x="3561" y="12714"/>
                  </a:cubicBezTo>
                  <a:cubicBezTo>
                    <a:pt x="3539" y="12623"/>
                    <a:pt x="3516" y="12531"/>
                    <a:pt x="3470" y="12463"/>
                  </a:cubicBezTo>
                  <a:lnTo>
                    <a:pt x="3402" y="12257"/>
                  </a:lnTo>
                  <a:cubicBezTo>
                    <a:pt x="3379" y="12166"/>
                    <a:pt x="3356" y="12098"/>
                    <a:pt x="3333" y="12029"/>
                  </a:cubicBezTo>
                  <a:cubicBezTo>
                    <a:pt x="3333" y="12029"/>
                    <a:pt x="3333" y="12029"/>
                    <a:pt x="3333" y="12006"/>
                  </a:cubicBezTo>
                  <a:cubicBezTo>
                    <a:pt x="3310" y="11961"/>
                    <a:pt x="3310" y="11915"/>
                    <a:pt x="3288" y="11869"/>
                  </a:cubicBezTo>
                  <a:cubicBezTo>
                    <a:pt x="3242" y="11732"/>
                    <a:pt x="3196" y="11573"/>
                    <a:pt x="3173" y="11436"/>
                  </a:cubicBezTo>
                  <a:cubicBezTo>
                    <a:pt x="3173" y="11413"/>
                    <a:pt x="3196" y="11367"/>
                    <a:pt x="3196" y="11344"/>
                  </a:cubicBezTo>
                  <a:cubicBezTo>
                    <a:pt x="3196" y="11344"/>
                    <a:pt x="3196" y="11322"/>
                    <a:pt x="3173" y="11322"/>
                  </a:cubicBezTo>
                  <a:cubicBezTo>
                    <a:pt x="3173" y="11230"/>
                    <a:pt x="3128" y="11139"/>
                    <a:pt x="3105" y="11048"/>
                  </a:cubicBezTo>
                  <a:cubicBezTo>
                    <a:pt x="3082" y="10934"/>
                    <a:pt x="3059" y="10819"/>
                    <a:pt x="3014" y="10728"/>
                  </a:cubicBezTo>
                  <a:cubicBezTo>
                    <a:pt x="2945" y="10500"/>
                    <a:pt x="2877" y="10272"/>
                    <a:pt x="2831" y="10043"/>
                  </a:cubicBezTo>
                  <a:cubicBezTo>
                    <a:pt x="2763" y="9815"/>
                    <a:pt x="2694" y="9587"/>
                    <a:pt x="2648" y="9336"/>
                  </a:cubicBezTo>
                  <a:cubicBezTo>
                    <a:pt x="2603" y="9222"/>
                    <a:pt x="2580" y="9108"/>
                    <a:pt x="2557" y="8971"/>
                  </a:cubicBezTo>
                  <a:cubicBezTo>
                    <a:pt x="2534" y="8925"/>
                    <a:pt x="2511" y="8879"/>
                    <a:pt x="2511" y="8811"/>
                  </a:cubicBezTo>
                  <a:cubicBezTo>
                    <a:pt x="2489" y="8742"/>
                    <a:pt x="2466" y="8697"/>
                    <a:pt x="2443" y="8628"/>
                  </a:cubicBezTo>
                  <a:cubicBezTo>
                    <a:pt x="2443" y="8605"/>
                    <a:pt x="2443" y="8605"/>
                    <a:pt x="2420" y="8605"/>
                  </a:cubicBezTo>
                  <a:cubicBezTo>
                    <a:pt x="2397" y="8468"/>
                    <a:pt x="2375" y="8309"/>
                    <a:pt x="2329" y="8172"/>
                  </a:cubicBezTo>
                  <a:cubicBezTo>
                    <a:pt x="2329" y="8035"/>
                    <a:pt x="2283" y="7898"/>
                    <a:pt x="2238" y="7784"/>
                  </a:cubicBezTo>
                  <a:cubicBezTo>
                    <a:pt x="2238" y="7715"/>
                    <a:pt x="2215" y="7670"/>
                    <a:pt x="2215" y="7624"/>
                  </a:cubicBezTo>
                  <a:cubicBezTo>
                    <a:pt x="2192" y="7601"/>
                    <a:pt x="2192" y="7578"/>
                    <a:pt x="2192" y="7555"/>
                  </a:cubicBezTo>
                  <a:cubicBezTo>
                    <a:pt x="2169" y="7533"/>
                    <a:pt x="2169" y="7533"/>
                    <a:pt x="2169" y="7510"/>
                  </a:cubicBezTo>
                  <a:cubicBezTo>
                    <a:pt x="2146" y="7487"/>
                    <a:pt x="2146" y="7487"/>
                    <a:pt x="2123" y="7464"/>
                  </a:cubicBezTo>
                  <a:cubicBezTo>
                    <a:pt x="2101" y="7396"/>
                    <a:pt x="2078" y="7304"/>
                    <a:pt x="2055" y="7213"/>
                  </a:cubicBezTo>
                  <a:cubicBezTo>
                    <a:pt x="2009" y="7099"/>
                    <a:pt x="1986" y="6985"/>
                    <a:pt x="1964" y="6871"/>
                  </a:cubicBezTo>
                  <a:cubicBezTo>
                    <a:pt x="1941" y="6802"/>
                    <a:pt x="1918" y="6711"/>
                    <a:pt x="1895" y="6642"/>
                  </a:cubicBezTo>
                  <a:cubicBezTo>
                    <a:pt x="1895" y="6642"/>
                    <a:pt x="1895" y="6620"/>
                    <a:pt x="1895" y="6620"/>
                  </a:cubicBezTo>
                  <a:cubicBezTo>
                    <a:pt x="1872" y="6528"/>
                    <a:pt x="1850" y="6414"/>
                    <a:pt x="1827" y="6323"/>
                  </a:cubicBezTo>
                  <a:cubicBezTo>
                    <a:pt x="1804" y="6232"/>
                    <a:pt x="1781" y="6140"/>
                    <a:pt x="1758" y="6072"/>
                  </a:cubicBezTo>
                  <a:cubicBezTo>
                    <a:pt x="1735" y="5980"/>
                    <a:pt x="1713" y="5889"/>
                    <a:pt x="1690" y="5821"/>
                  </a:cubicBezTo>
                  <a:lnTo>
                    <a:pt x="1644" y="5684"/>
                  </a:lnTo>
                  <a:cubicBezTo>
                    <a:pt x="1644" y="5638"/>
                    <a:pt x="1644" y="5615"/>
                    <a:pt x="1621" y="5570"/>
                  </a:cubicBezTo>
                  <a:cubicBezTo>
                    <a:pt x="1621" y="5547"/>
                    <a:pt x="1598" y="5524"/>
                    <a:pt x="1576" y="5524"/>
                  </a:cubicBezTo>
                  <a:cubicBezTo>
                    <a:pt x="1576" y="5455"/>
                    <a:pt x="1553" y="5410"/>
                    <a:pt x="1530" y="5341"/>
                  </a:cubicBezTo>
                  <a:cubicBezTo>
                    <a:pt x="1484" y="5136"/>
                    <a:pt x="1439" y="4953"/>
                    <a:pt x="1393" y="4748"/>
                  </a:cubicBezTo>
                  <a:cubicBezTo>
                    <a:pt x="1370" y="4634"/>
                    <a:pt x="1347" y="4520"/>
                    <a:pt x="1302" y="4406"/>
                  </a:cubicBezTo>
                  <a:cubicBezTo>
                    <a:pt x="1279" y="4337"/>
                    <a:pt x="1279" y="4246"/>
                    <a:pt x="1256" y="4177"/>
                  </a:cubicBezTo>
                  <a:cubicBezTo>
                    <a:pt x="1256" y="4154"/>
                    <a:pt x="1233" y="4109"/>
                    <a:pt x="1233" y="4086"/>
                  </a:cubicBezTo>
                  <a:cubicBezTo>
                    <a:pt x="1217" y="4053"/>
                    <a:pt x="1200" y="4031"/>
                    <a:pt x="1174" y="4031"/>
                  </a:cubicBezTo>
                  <a:cubicBezTo>
                    <a:pt x="1165" y="4031"/>
                    <a:pt x="1154" y="4034"/>
                    <a:pt x="1142" y="4040"/>
                  </a:cubicBezTo>
                  <a:cubicBezTo>
                    <a:pt x="1073" y="3835"/>
                    <a:pt x="1028" y="3629"/>
                    <a:pt x="982" y="3401"/>
                  </a:cubicBezTo>
                  <a:cubicBezTo>
                    <a:pt x="914" y="3173"/>
                    <a:pt x="845" y="2922"/>
                    <a:pt x="800" y="2671"/>
                  </a:cubicBezTo>
                  <a:cubicBezTo>
                    <a:pt x="777" y="2580"/>
                    <a:pt x="731" y="2488"/>
                    <a:pt x="708" y="2374"/>
                  </a:cubicBezTo>
                  <a:cubicBezTo>
                    <a:pt x="685" y="2328"/>
                    <a:pt x="685" y="2260"/>
                    <a:pt x="663" y="2214"/>
                  </a:cubicBezTo>
                  <a:cubicBezTo>
                    <a:pt x="640" y="2146"/>
                    <a:pt x="640" y="2077"/>
                    <a:pt x="617" y="2032"/>
                  </a:cubicBezTo>
                  <a:cubicBezTo>
                    <a:pt x="594" y="2009"/>
                    <a:pt x="571" y="1986"/>
                    <a:pt x="548" y="1986"/>
                  </a:cubicBezTo>
                  <a:cubicBezTo>
                    <a:pt x="526" y="1918"/>
                    <a:pt x="503" y="1849"/>
                    <a:pt x="503" y="1758"/>
                  </a:cubicBezTo>
                  <a:cubicBezTo>
                    <a:pt x="503" y="1781"/>
                    <a:pt x="503" y="1781"/>
                    <a:pt x="503" y="1781"/>
                  </a:cubicBezTo>
                  <a:cubicBezTo>
                    <a:pt x="480" y="1689"/>
                    <a:pt x="457" y="1621"/>
                    <a:pt x="434" y="1530"/>
                  </a:cubicBezTo>
                  <a:cubicBezTo>
                    <a:pt x="434" y="1438"/>
                    <a:pt x="412" y="1347"/>
                    <a:pt x="389" y="1256"/>
                  </a:cubicBezTo>
                  <a:cubicBezTo>
                    <a:pt x="366" y="1073"/>
                    <a:pt x="320" y="890"/>
                    <a:pt x="275" y="708"/>
                  </a:cubicBezTo>
                  <a:cubicBezTo>
                    <a:pt x="275" y="731"/>
                    <a:pt x="275" y="731"/>
                    <a:pt x="275" y="731"/>
                  </a:cubicBezTo>
                  <a:cubicBezTo>
                    <a:pt x="252" y="617"/>
                    <a:pt x="229" y="502"/>
                    <a:pt x="206" y="388"/>
                  </a:cubicBezTo>
                  <a:cubicBezTo>
                    <a:pt x="183" y="274"/>
                    <a:pt x="138" y="137"/>
                    <a:pt x="115" y="23"/>
                  </a:cubicBezTo>
                  <a:cubicBezTo>
                    <a:pt x="92" y="0"/>
                    <a:pt x="69" y="0"/>
                    <a:pt x="69" y="0"/>
                  </a:cubicBezTo>
                  <a:close/>
                </a:path>
              </a:pathLst>
            </a:custGeom>
            <a:solidFill>
              <a:srgbClr val="F1C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9" name="Google Shape;3539;p16"/>
            <p:cNvSpPr/>
            <p:nvPr/>
          </p:nvSpPr>
          <p:spPr>
            <a:xfrm>
              <a:off x="5578675" y="3467775"/>
              <a:ext cx="166650" cy="603175"/>
            </a:xfrm>
            <a:custGeom>
              <a:avLst/>
              <a:gdLst/>
              <a:ahLst/>
              <a:cxnLst/>
              <a:rect l="l" t="t" r="r" b="b"/>
              <a:pathLst>
                <a:path w="6666" h="24127" extrusionOk="0">
                  <a:moveTo>
                    <a:pt x="91" y="1"/>
                  </a:moveTo>
                  <a:cubicBezTo>
                    <a:pt x="46" y="23"/>
                    <a:pt x="0" y="69"/>
                    <a:pt x="23" y="115"/>
                  </a:cubicBezTo>
                  <a:cubicBezTo>
                    <a:pt x="708" y="2671"/>
                    <a:pt x="1392" y="5250"/>
                    <a:pt x="2100" y="7807"/>
                  </a:cubicBezTo>
                  <a:cubicBezTo>
                    <a:pt x="2853" y="10614"/>
                    <a:pt x="3606" y="13445"/>
                    <a:pt x="4383" y="16275"/>
                  </a:cubicBezTo>
                  <a:cubicBezTo>
                    <a:pt x="4999" y="18603"/>
                    <a:pt x="5638" y="20954"/>
                    <a:pt x="6277" y="23282"/>
                  </a:cubicBezTo>
                  <a:cubicBezTo>
                    <a:pt x="6323" y="23511"/>
                    <a:pt x="6391" y="23716"/>
                    <a:pt x="6437" y="23944"/>
                  </a:cubicBezTo>
                  <a:cubicBezTo>
                    <a:pt x="6460" y="23967"/>
                    <a:pt x="6460" y="23967"/>
                    <a:pt x="6460" y="23990"/>
                  </a:cubicBezTo>
                  <a:cubicBezTo>
                    <a:pt x="6460" y="24013"/>
                    <a:pt x="6460" y="24036"/>
                    <a:pt x="6482" y="24058"/>
                  </a:cubicBezTo>
                  <a:cubicBezTo>
                    <a:pt x="6482" y="24104"/>
                    <a:pt x="6551" y="24127"/>
                    <a:pt x="6597" y="24127"/>
                  </a:cubicBezTo>
                  <a:cubicBezTo>
                    <a:pt x="6642" y="24104"/>
                    <a:pt x="6665" y="24058"/>
                    <a:pt x="6665" y="24013"/>
                  </a:cubicBezTo>
                  <a:cubicBezTo>
                    <a:pt x="6254" y="22461"/>
                    <a:pt x="5843" y="20931"/>
                    <a:pt x="5410" y="19379"/>
                  </a:cubicBezTo>
                  <a:cubicBezTo>
                    <a:pt x="4679" y="16617"/>
                    <a:pt x="3926" y="13856"/>
                    <a:pt x="3196" y="11117"/>
                  </a:cubicBezTo>
                  <a:cubicBezTo>
                    <a:pt x="2465" y="8400"/>
                    <a:pt x="1735" y="5707"/>
                    <a:pt x="1004" y="3014"/>
                  </a:cubicBezTo>
                  <a:cubicBezTo>
                    <a:pt x="730" y="2032"/>
                    <a:pt x="479" y="1051"/>
                    <a:pt x="205" y="69"/>
                  </a:cubicBezTo>
                  <a:cubicBezTo>
                    <a:pt x="205" y="23"/>
                    <a:pt x="160" y="1"/>
                    <a:pt x="114"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0" name="Google Shape;3540;p16"/>
            <p:cNvSpPr/>
            <p:nvPr/>
          </p:nvSpPr>
          <p:spPr>
            <a:xfrm>
              <a:off x="6034025" y="3371350"/>
              <a:ext cx="151825" cy="546825"/>
            </a:xfrm>
            <a:custGeom>
              <a:avLst/>
              <a:gdLst/>
              <a:ahLst/>
              <a:cxnLst/>
              <a:rect l="l" t="t" r="r" b="b"/>
              <a:pathLst>
                <a:path w="6073" h="21873" extrusionOk="0">
                  <a:moveTo>
                    <a:pt x="92" y="0"/>
                  </a:moveTo>
                  <a:cubicBezTo>
                    <a:pt x="46" y="23"/>
                    <a:pt x="1" y="69"/>
                    <a:pt x="23" y="137"/>
                  </a:cubicBezTo>
                  <a:cubicBezTo>
                    <a:pt x="685" y="2602"/>
                    <a:pt x="1347" y="5067"/>
                    <a:pt x="2009" y="7532"/>
                  </a:cubicBezTo>
                  <a:cubicBezTo>
                    <a:pt x="2717" y="10112"/>
                    <a:pt x="3402" y="12691"/>
                    <a:pt x="4109" y="15270"/>
                  </a:cubicBezTo>
                  <a:cubicBezTo>
                    <a:pt x="4634" y="17233"/>
                    <a:pt x="5159" y="19196"/>
                    <a:pt x="5684" y="21182"/>
                  </a:cubicBezTo>
                  <a:cubicBezTo>
                    <a:pt x="5753" y="21387"/>
                    <a:pt x="5798" y="21593"/>
                    <a:pt x="5867" y="21798"/>
                  </a:cubicBezTo>
                  <a:cubicBezTo>
                    <a:pt x="5867" y="21836"/>
                    <a:pt x="5912" y="21873"/>
                    <a:pt x="5954" y="21873"/>
                  </a:cubicBezTo>
                  <a:cubicBezTo>
                    <a:pt x="5963" y="21873"/>
                    <a:pt x="5972" y="21871"/>
                    <a:pt x="5981" y="21867"/>
                  </a:cubicBezTo>
                  <a:cubicBezTo>
                    <a:pt x="6027" y="21844"/>
                    <a:pt x="6072" y="21798"/>
                    <a:pt x="6049" y="21753"/>
                  </a:cubicBezTo>
                  <a:cubicBezTo>
                    <a:pt x="5661" y="20269"/>
                    <a:pt x="5250" y="18785"/>
                    <a:pt x="4862" y="17302"/>
                  </a:cubicBezTo>
                  <a:cubicBezTo>
                    <a:pt x="4178" y="14814"/>
                    <a:pt x="3516" y="12303"/>
                    <a:pt x="2831" y="9792"/>
                  </a:cubicBezTo>
                  <a:cubicBezTo>
                    <a:pt x="2146" y="7281"/>
                    <a:pt x="1461" y="4748"/>
                    <a:pt x="800" y="2214"/>
                  </a:cubicBezTo>
                  <a:cubicBezTo>
                    <a:pt x="594" y="1507"/>
                    <a:pt x="411" y="799"/>
                    <a:pt x="206" y="69"/>
                  </a:cubicBezTo>
                  <a:cubicBezTo>
                    <a:pt x="206" y="46"/>
                    <a:pt x="160" y="0"/>
                    <a:pt x="115"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1" name="Google Shape;3541;p16"/>
            <p:cNvSpPr/>
            <p:nvPr/>
          </p:nvSpPr>
          <p:spPr>
            <a:xfrm>
              <a:off x="6136750" y="3959100"/>
              <a:ext cx="22275" cy="9725"/>
            </a:xfrm>
            <a:custGeom>
              <a:avLst/>
              <a:gdLst/>
              <a:ahLst/>
              <a:cxnLst/>
              <a:rect l="l" t="t" r="r" b="b"/>
              <a:pathLst>
                <a:path w="891" h="389" extrusionOk="0">
                  <a:moveTo>
                    <a:pt x="753" y="0"/>
                  </a:moveTo>
                  <a:cubicBezTo>
                    <a:pt x="502" y="69"/>
                    <a:pt x="251" y="137"/>
                    <a:pt x="0" y="206"/>
                  </a:cubicBezTo>
                  <a:cubicBezTo>
                    <a:pt x="23" y="251"/>
                    <a:pt x="46" y="320"/>
                    <a:pt x="69" y="365"/>
                  </a:cubicBezTo>
                  <a:cubicBezTo>
                    <a:pt x="69" y="365"/>
                    <a:pt x="69" y="388"/>
                    <a:pt x="91" y="388"/>
                  </a:cubicBezTo>
                  <a:cubicBezTo>
                    <a:pt x="320" y="320"/>
                    <a:pt x="571" y="251"/>
                    <a:pt x="822" y="183"/>
                  </a:cubicBezTo>
                  <a:cubicBezTo>
                    <a:pt x="868" y="183"/>
                    <a:pt x="890" y="114"/>
                    <a:pt x="890" y="69"/>
                  </a:cubicBezTo>
                  <a:cubicBezTo>
                    <a:pt x="868" y="23"/>
                    <a:pt x="822" y="0"/>
                    <a:pt x="776"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2" name="Google Shape;3542;p16"/>
            <p:cNvSpPr/>
            <p:nvPr/>
          </p:nvSpPr>
          <p:spPr>
            <a:xfrm>
              <a:off x="5741875" y="3968800"/>
              <a:ext cx="378925" cy="103450"/>
            </a:xfrm>
            <a:custGeom>
              <a:avLst/>
              <a:gdLst/>
              <a:ahLst/>
              <a:cxnLst/>
              <a:rect l="l" t="t" r="r" b="b"/>
              <a:pathLst>
                <a:path w="15157" h="4138" extrusionOk="0">
                  <a:moveTo>
                    <a:pt x="15133" y="0"/>
                  </a:moveTo>
                  <a:cubicBezTo>
                    <a:pt x="13376" y="457"/>
                    <a:pt x="11618" y="913"/>
                    <a:pt x="9861" y="1370"/>
                  </a:cubicBezTo>
                  <a:cubicBezTo>
                    <a:pt x="7692" y="1940"/>
                    <a:pt x="5501" y="2534"/>
                    <a:pt x="3310" y="3104"/>
                  </a:cubicBezTo>
                  <a:cubicBezTo>
                    <a:pt x="2237" y="3378"/>
                    <a:pt x="1164" y="3652"/>
                    <a:pt x="91" y="3949"/>
                  </a:cubicBezTo>
                  <a:cubicBezTo>
                    <a:pt x="46" y="3949"/>
                    <a:pt x="0" y="4017"/>
                    <a:pt x="23" y="4063"/>
                  </a:cubicBezTo>
                  <a:cubicBezTo>
                    <a:pt x="23" y="4100"/>
                    <a:pt x="69" y="4138"/>
                    <a:pt x="110" y="4138"/>
                  </a:cubicBezTo>
                  <a:cubicBezTo>
                    <a:pt x="120" y="4138"/>
                    <a:pt x="129" y="4136"/>
                    <a:pt x="137" y="4132"/>
                  </a:cubicBezTo>
                  <a:lnTo>
                    <a:pt x="4451" y="2990"/>
                  </a:lnTo>
                  <a:cubicBezTo>
                    <a:pt x="6665" y="2420"/>
                    <a:pt x="8879" y="1826"/>
                    <a:pt x="11093" y="1256"/>
                  </a:cubicBezTo>
                  <a:cubicBezTo>
                    <a:pt x="12463" y="890"/>
                    <a:pt x="13809" y="548"/>
                    <a:pt x="15156" y="183"/>
                  </a:cubicBezTo>
                  <a:cubicBezTo>
                    <a:pt x="15156" y="137"/>
                    <a:pt x="15156" y="114"/>
                    <a:pt x="15156" y="69"/>
                  </a:cubicBezTo>
                  <a:cubicBezTo>
                    <a:pt x="15133" y="46"/>
                    <a:pt x="15133" y="23"/>
                    <a:pt x="15133"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3" name="Google Shape;3543;p16"/>
            <p:cNvSpPr/>
            <p:nvPr/>
          </p:nvSpPr>
          <p:spPr>
            <a:xfrm>
              <a:off x="5974100" y="3357075"/>
              <a:ext cx="19450" cy="9150"/>
            </a:xfrm>
            <a:custGeom>
              <a:avLst/>
              <a:gdLst/>
              <a:ahLst/>
              <a:cxnLst/>
              <a:rect l="l" t="t" r="r" b="b"/>
              <a:pathLst>
                <a:path w="778" h="366" extrusionOk="0">
                  <a:moveTo>
                    <a:pt x="640" y="1"/>
                  </a:moveTo>
                  <a:cubicBezTo>
                    <a:pt x="435" y="69"/>
                    <a:pt x="229" y="115"/>
                    <a:pt x="1" y="183"/>
                  </a:cubicBezTo>
                  <a:cubicBezTo>
                    <a:pt x="24" y="229"/>
                    <a:pt x="24" y="297"/>
                    <a:pt x="47" y="366"/>
                  </a:cubicBezTo>
                  <a:cubicBezTo>
                    <a:pt x="252" y="320"/>
                    <a:pt x="480" y="252"/>
                    <a:pt x="686" y="206"/>
                  </a:cubicBezTo>
                  <a:cubicBezTo>
                    <a:pt x="754" y="183"/>
                    <a:pt x="777" y="137"/>
                    <a:pt x="754" y="69"/>
                  </a:cubicBezTo>
                  <a:cubicBezTo>
                    <a:pt x="754" y="23"/>
                    <a:pt x="709" y="1"/>
                    <a:pt x="663"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4" name="Google Shape;3544;p16"/>
            <p:cNvSpPr/>
            <p:nvPr/>
          </p:nvSpPr>
          <p:spPr>
            <a:xfrm>
              <a:off x="5578675" y="3365625"/>
              <a:ext cx="379475" cy="104050"/>
            </a:xfrm>
            <a:custGeom>
              <a:avLst/>
              <a:gdLst/>
              <a:ahLst/>
              <a:cxnLst/>
              <a:rect l="l" t="t" r="r" b="b"/>
              <a:pathLst>
                <a:path w="15179" h="4162" extrusionOk="0">
                  <a:moveTo>
                    <a:pt x="15156" y="1"/>
                  </a:moveTo>
                  <a:cubicBezTo>
                    <a:pt x="13490" y="435"/>
                    <a:pt x="11846" y="868"/>
                    <a:pt x="10203" y="1302"/>
                  </a:cubicBezTo>
                  <a:cubicBezTo>
                    <a:pt x="8080" y="1873"/>
                    <a:pt x="5935" y="2443"/>
                    <a:pt x="3812" y="2991"/>
                  </a:cubicBezTo>
                  <a:cubicBezTo>
                    <a:pt x="2579" y="3311"/>
                    <a:pt x="1347" y="3630"/>
                    <a:pt x="114" y="3972"/>
                  </a:cubicBezTo>
                  <a:lnTo>
                    <a:pt x="91" y="3972"/>
                  </a:lnTo>
                  <a:cubicBezTo>
                    <a:pt x="46" y="3972"/>
                    <a:pt x="0" y="4041"/>
                    <a:pt x="23" y="4087"/>
                  </a:cubicBezTo>
                  <a:cubicBezTo>
                    <a:pt x="42" y="4124"/>
                    <a:pt x="75" y="4161"/>
                    <a:pt x="112" y="4161"/>
                  </a:cubicBezTo>
                  <a:cubicBezTo>
                    <a:pt x="120" y="4161"/>
                    <a:pt x="129" y="4159"/>
                    <a:pt x="137" y="4155"/>
                  </a:cubicBezTo>
                  <a:lnTo>
                    <a:pt x="160" y="4155"/>
                  </a:lnTo>
                  <a:cubicBezTo>
                    <a:pt x="1552" y="3790"/>
                    <a:pt x="2922" y="3425"/>
                    <a:pt x="4291" y="3059"/>
                  </a:cubicBezTo>
                  <a:cubicBezTo>
                    <a:pt x="6460" y="2489"/>
                    <a:pt x="8605" y="1941"/>
                    <a:pt x="10751" y="1370"/>
                  </a:cubicBezTo>
                  <a:cubicBezTo>
                    <a:pt x="12234" y="982"/>
                    <a:pt x="13718" y="594"/>
                    <a:pt x="15179" y="206"/>
                  </a:cubicBezTo>
                  <a:cubicBezTo>
                    <a:pt x="15179" y="184"/>
                    <a:pt x="15179" y="161"/>
                    <a:pt x="15179" y="138"/>
                  </a:cubicBezTo>
                  <a:cubicBezTo>
                    <a:pt x="15179" y="115"/>
                    <a:pt x="15179" y="115"/>
                    <a:pt x="15156" y="92"/>
                  </a:cubicBezTo>
                  <a:cubicBezTo>
                    <a:pt x="15156" y="92"/>
                    <a:pt x="15156" y="69"/>
                    <a:pt x="15156" y="47"/>
                  </a:cubicBezTo>
                  <a:cubicBezTo>
                    <a:pt x="15156" y="47"/>
                    <a:pt x="15156" y="24"/>
                    <a:pt x="1515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5" name="Google Shape;3545;p16"/>
            <p:cNvSpPr/>
            <p:nvPr/>
          </p:nvSpPr>
          <p:spPr>
            <a:xfrm>
              <a:off x="5579800" y="3466625"/>
              <a:ext cx="2875" cy="5750"/>
            </a:xfrm>
            <a:custGeom>
              <a:avLst/>
              <a:gdLst/>
              <a:ahLst/>
              <a:cxnLst/>
              <a:rect l="l" t="t" r="r" b="b"/>
              <a:pathLst>
                <a:path w="115" h="230" extrusionOk="0">
                  <a:moveTo>
                    <a:pt x="46" y="1"/>
                  </a:moveTo>
                  <a:cubicBezTo>
                    <a:pt x="24" y="1"/>
                    <a:pt x="1" y="24"/>
                    <a:pt x="1" y="47"/>
                  </a:cubicBezTo>
                  <a:cubicBezTo>
                    <a:pt x="1" y="47"/>
                    <a:pt x="1" y="69"/>
                    <a:pt x="1" y="69"/>
                  </a:cubicBezTo>
                  <a:cubicBezTo>
                    <a:pt x="1" y="92"/>
                    <a:pt x="1" y="92"/>
                    <a:pt x="1" y="115"/>
                  </a:cubicBezTo>
                  <a:cubicBezTo>
                    <a:pt x="1" y="138"/>
                    <a:pt x="1" y="138"/>
                    <a:pt x="1" y="161"/>
                  </a:cubicBezTo>
                  <a:cubicBezTo>
                    <a:pt x="1" y="184"/>
                    <a:pt x="24" y="184"/>
                    <a:pt x="24" y="206"/>
                  </a:cubicBezTo>
                  <a:cubicBezTo>
                    <a:pt x="24" y="229"/>
                    <a:pt x="46" y="229"/>
                    <a:pt x="46" y="229"/>
                  </a:cubicBezTo>
                  <a:lnTo>
                    <a:pt x="92" y="229"/>
                  </a:lnTo>
                  <a:cubicBezTo>
                    <a:pt x="92" y="229"/>
                    <a:pt x="115" y="206"/>
                    <a:pt x="115" y="206"/>
                  </a:cubicBezTo>
                  <a:cubicBezTo>
                    <a:pt x="115" y="184"/>
                    <a:pt x="115" y="184"/>
                    <a:pt x="115" y="161"/>
                  </a:cubicBezTo>
                  <a:cubicBezTo>
                    <a:pt x="92" y="161"/>
                    <a:pt x="92" y="138"/>
                    <a:pt x="92" y="138"/>
                  </a:cubicBezTo>
                  <a:cubicBezTo>
                    <a:pt x="92" y="138"/>
                    <a:pt x="92" y="115"/>
                    <a:pt x="92" y="115"/>
                  </a:cubicBezTo>
                  <a:cubicBezTo>
                    <a:pt x="92" y="115"/>
                    <a:pt x="92" y="92"/>
                    <a:pt x="92" y="92"/>
                  </a:cubicBezTo>
                  <a:cubicBezTo>
                    <a:pt x="92" y="92"/>
                    <a:pt x="92" y="69"/>
                    <a:pt x="92" y="69"/>
                  </a:cubicBezTo>
                  <a:cubicBezTo>
                    <a:pt x="115" y="47"/>
                    <a:pt x="92" y="1"/>
                    <a:pt x="69"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6" name="Google Shape;3546;p16"/>
            <p:cNvSpPr/>
            <p:nvPr/>
          </p:nvSpPr>
          <p:spPr>
            <a:xfrm>
              <a:off x="5579225" y="3466625"/>
              <a:ext cx="3450" cy="5975"/>
            </a:xfrm>
            <a:custGeom>
              <a:avLst/>
              <a:gdLst/>
              <a:ahLst/>
              <a:cxnLst/>
              <a:rect l="l" t="t" r="r" b="b"/>
              <a:pathLst>
                <a:path w="138" h="239" extrusionOk="0">
                  <a:moveTo>
                    <a:pt x="69" y="1"/>
                  </a:moveTo>
                  <a:cubicBezTo>
                    <a:pt x="47" y="1"/>
                    <a:pt x="47" y="24"/>
                    <a:pt x="47" y="24"/>
                  </a:cubicBezTo>
                  <a:cubicBezTo>
                    <a:pt x="24" y="24"/>
                    <a:pt x="24" y="47"/>
                    <a:pt x="1" y="69"/>
                  </a:cubicBezTo>
                  <a:cubicBezTo>
                    <a:pt x="1" y="69"/>
                    <a:pt x="1" y="92"/>
                    <a:pt x="1" y="92"/>
                  </a:cubicBezTo>
                  <a:cubicBezTo>
                    <a:pt x="1" y="115"/>
                    <a:pt x="1" y="138"/>
                    <a:pt x="1" y="138"/>
                  </a:cubicBezTo>
                  <a:cubicBezTo>
                    <a:pt x="1" y="161"/>
                    <a:pt x="1" y="161"/>
                    <a:pt x="1" y="161"/>
                  </a:cubicBezTo>
                  <a:cubicBezTo>
                    <a:pt x="1" y="184"/>
                    <a:pt x="24" y="206"/>
                    <a:pt x="24" y="206"/>
                  </a:cubicBezTo>
                  <a:cubicBezTo>
                    <a:pt x="24" y="223"/>
                    <a:pt x="47" y="239"/>
                    <a:pt x="68" y="239"/>
                  </a:cubicBezTo>
                  <a:cubicBezTo>
                    <a:pt x="77" y="239"/>
                    <a:pt x="85" y="236"/>
                    <a:pt x="92" y="229"/>
                  </a:cubicBezTo>
                  <a:cubicBezTo>
                    <a:pt x="115" y="206"/>
                    <a:pt x="115" y="184"/>
                    <a:pt x="115" y="161"/>
                  </a:cubicBezTo>
                  <a:cubicBezTo>
                    <a:pt x="92" y="161"/>
                    <a:pt x="92" y="161"/>
                    <a:pt x="92" y="138"/>
                  </a:cubicBezTo>
                  <a:cubicBezTo>
                    <a:pt x="92" y="115"/>
                    <a:pt x="92" y="115"/>
                    <a:pt x="92" y="115"/>
                  </a:cubicBezTo>
                  <a:cubicBezTo>
                    <a:pt x="92" y="115"/>
                    <a:pt x="92" y="92"/>
                    <a:pt x="92" y="92"/>
                  </a:cubicBezTo>
                  <a:cubicBezTo>
                    <a:pt x="115" y="92"/>
                    <a:pt x="115" y="92"/>
                    <a:pt x="115" y="69"/>
                  </a:cubicBezTo>
                  <a:cubicBezTo>
                    <a:pt x="138" y="69"/>
                    <a:pt x="138" y="47"/>
                    <a:pt x="115" y="47"/>
                  </a:cubicBezTo>
                  <a:cubicBezTo>
                    <a:pt x="115" y="24"/>
                    <a:pt x="115" y="24"/>
                    <a:pt x="92"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7" name="Google Shape;3547;p16"/>
            <p:cNvSpPr/>
            <p:nvPr/>
          </p:nvSpPr>
          <p:spPr>
            <a:xfrm>
              <a:off x="5578675" y="3466075"/>
              <a:ext cx="3425" cy="5725"/>
            </a:xfrm>
            <a:custGeom>
              <a:avLst/>
              <a:gdLst/>
              <a:ahLst/>
              <a:cxnLst/>
              <a:rect l="l" t="t" r="r" b="b"/>
              <a:pathLst>
                <a:path w="137" h="229" extrusionOk="0">
                  <a:moveTo>
                    <a:pt x="69" y="0"/>
                  </a:moveTo>
                  <a:cubicBezTo>
                    <a:pt x="69" y="23"/>
                    <a:pt x="46" y="23"/>
                    <a:pt x="46" y="23"/>
                  </a:cubicBezTo>
                  <a:cubicBezTo>
                    <a:pt x="46" y="46"/>
                    <a:pt x="23" y="46"/>
                    <a:pt x="23" y="69"/>
                  </a:cubicBezTo>
                  <a:cubicBezTo>
                    <a:pt x="23" y="69"/>
                    <a:pt x="23" y="91"/>
                    <a:pt x="23" y="91"/>
                  </a:cubicBezTo>
                  <a:cubicBezTo>
                    <a:pt x="23" y="114"/>
                    <a:pt x="0" y="137"/>
                    <a:pt x="23" y="137"/>
                  </a:cubicBezTo>
                  <a:cubicBezTo>
                    <a:pt x="23" y="160"/>
                    <a:pt x="23" y="183"/>
                    <a:pt x="23" y="183"/>
                  </a:cubicBezTo>
                  <a:cubicBezTo>
                    <a:pt x="23" y="206"/>
                    <a:pt x="46" y="206"/>
                    <a:pt x="46" y="228"/>
                  </a:cubicBezTo>
                  <a:lnTo>
                    <a:pt x="91" y="228"/>
                  </a:lnTo>
                  <a:cubicBezTo>
                    <a:pt x="91" y="228"/>
                    <a:pt x="114" y="206"/>
                    <a:pt x="114" y="206"/>
                  </a:cubicBezTo>
                  <a:cubicBezTo>
                    <a:pt x="114" y="206"/>
                    <a:pt x="114" y="183"/>
                    <a:pt x="114" y="160"/>
                  </a:cubicBezTo>
                  <a:cubicBezTo>
                    <a:pt x="114" y="160"/>
                    <a:pt x="114" y="137"/>
                    <a:pt x="114" y="114"/>
                  </a:cubicBezTo>
                  <a:lnTo>
                    <a:pt x="114" y="91"/>
                  </a:lnTo>
                  <a:lnTo>
                    <a:pt x="137" y="91"/>
                  </a:lnTo>
                  <a:cubicBezTo>
                    <a:pt x="137" y="69"/>
                    <a:pt x="137" y="23"/>
                    <a:pt x="114" y="23"/>
                  </a:cubicBezTo>
                  <a:cubicBezTo>
                    <a:pt x="114" y="0"/>
                    <a:pt x="91" y="0"/>
                    <a:pt x="91"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8" name="Google Shape;3548;p16"/>
            <p:cNvSpPr/>
            <p:nvPr/>
          </p:nvSpPr>
          <p:spPr>
            <a:xfrm>
              <a:off x="5578675" y="3466075"/>
              <a:ext cx="3425" cy="4575"/>
            </a:xfrm>
            <a:custGeom>
              <a:avLst/>
              <a:gdLst/>
              <a:ahLst/>
              <a:cxnLst/>
              <a:rect l="l" t="t" r="r" b="b"/>
              <a:pathLst>
                <a:path w="137" h="183" extrusionOk="0">
                  <a:moveTo>
                    <a:pt x="69" y="0"/>
                  </a:moveTo>
                  <a:cubicBezTo>
                    <a:pt x="69" y="23"/>
                    <a:pt x="46" y="23"/>
                    <a:pt x="46" y="23"/>
                  </a:cubicBezTo>
                  <a:cubicBezTo>
                    <a:pt x="46" y="23"/>
                    <a:pt x="46" y="23"/>
                    <a:pt x="23" y="46"/>
                  </a:cubicBezTo>
                  <a:cubicBezTo>
                    <a:pt x="23" y="46"/>
                    <a:pt x="23" y="46"/>
                    <a:pt x="23" y="69"/>
                  </a:cubicBezTo>
                  <a:cubicBezTo>
                    <a:pt x="0" y="69"/>
                    <a:pt x="0" y="91"/>
                    <a:pt x="0" y="91"/>
                  </a:cubicBezTo>
                  <a:cubicBezTo>
                    <a:pt x="0" y="114"/>
                    <a:pt x="0" y="114"/>
                    <a:pt x="0" y="114"/>
                  </a:cubicBezTo>
                  <a:cubicBezTo>
                    <a:pt x="0" y="137"/>
                    <a:pt x="0" y="137"/>
                    <a:pt x="23" y="160"/>
                  </a:cubicBezTo>
                  <a:cubicBezTo>
                    <a:pt x="23" y="160"/>
                    <a:pt x="23" y="183"/>
                    <a:pt x="46" y="183"/>
                  </a:cubicBezTo>
                  <a:lnTo>
                    <a:pt x="69" y="183"/>
                  </a:lnTo>
                  <a:cubicBezTo>
                    <a:pt x="91" y="183"/>
                    <a:pt x="91" y="183"/>
                    <a:pt x="114" y="160"/>
                  </a:cubicBezTo>
                  <a:cubicBezTo>
                    <a:pt x="114" y="160"/>
                    <a:pt x="114" y="137"/>
                    <a:pt x="114" y="137"/>
                  </a:cubicBezTo>
                  <a:cubicBezTo>
                    <a:pt x="114" y="114"/>
                    <a:pt x="114" y="114"/>
                    <a:pt x="114" y="114"/>
                  </a:cubicBezTo>
                  <a:cubicBezTo>
                    <a:pt x="114" y="114"/>
                    <a:pt x="114" y="91"/>
                    <a:pt x="114" y="91"/>
                  </a:cubicBezTo>
                  <a:cubicBezTo>
                    <a:pt x="137" y="91"/>
                    <a:pt x="137" y="69"/>
                    <a:pt x="137" y="69"/>
                  </a:cubicBezTo>
                  <a:cubicBezTo>
                    <a:pt x="137" y="46"/>
                    <a:pt x="137" y="46"/>
                    <a:pt x="137" y="23"/>
                  </a:cubicBezTo>
                  <a:cubicBezTo>
                    <a:pt x="137" y="23"/>
                    <a:pt x="114" y="0"/>
                    <a:pt x="114"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9" name="Google Shape;3549;p16"/>
            <p:cNvSpPr/>
            <p:nvPr/>
          </p:nvSpPr>
          <p:spPr>
            <a:xfrm>
              <a:off x="5578675" y="3465500"/>
              <a:ext cx="3425" cy="4575"/>
            </a:xfrm>
            <a:custGeom>
              <a:avLst/>
              <a:gdLst/>
              <a:ahLst/>
              <a:cxnLst/>
              <a:rect l="l" t="t" r="r" b="b"/>
              <a:pathLst>
                <a:path w="137" h="183" extrusionOk="0">
                  <a:moveTo>
                    <a:pt x="69" y="0"/>
                  </a:moveTo>
                  <a:cubicBezTo>
                    <a:pt x="69" y="0"/>
                    <a:pt x="69" y="0"/>
                    <a:pt x="69" y="23"/>
                  </a:cubicBezTo>
                  <a:lnTo>
                    <a:pt x="46" y="23"/>
                  </a:lnTo>
                  <a:cubicBezTo>
                    <a:pt x="23" y="46"/>
                    <a:pt x="23" y="46"/>
                    <a:pt x="23" y="69"/>
                  </a:cubicBezTo>
                  <a:cubicBezTo>
                    <a:pt x="23" y="69"/>
                    <a:pt x="0" y="92"/>
                    <a:pt x="0" y="92"/>
                  </a:cubicBezTo>
                  <a:cubicBezTo>
                    <a:pt x="0" y="114"/>
                    <a:pt x="0" y="114"/>
                    <a:pt x="0" y="137"/>
                  </a:cubicBezTo>
                  <a:cubicBezTo>
                    <a:pt x="0" y="160"/>
                    <a:pt x="0" y="160"/>
                    <a:pt x="23" y="183"/>
                  </a:cubicBezTo>
                  <a:lnTo>
                    <a:pt x="91" y="183"/>
                  </a:lnTo>
                  <a:cubicBezTo>
                    <a:pt x="91" y="160"/>
                    <a:pt x="114" y="160"/>
                    <a:pt x="114" y="137"/>
                  </a:cubicBezTo>
                  <a:cubicBezTo>
                    <a:pt x="114" y="137"/>
                    <a:pt x="114" y="114"/>
                    <a:pt x="91" y="114"/>
                  </a:cubicBezTo>
                  <a:lnTo>
                    <a:pt x="114" y="114"/>
                  </a:lnTo>
                  <a:cubicBezTo>
                    <a:pt x="114" y="92"/>
                    <a:pt x="114" y="92"/>
                    <a:pt x="114" y="92"/>
                  </a:cubicBezTo>
                  <a:cubicBezTo>
                    <a:pt x="137" y="69"/>
                    <a:pt x="137" y="23"/>
                    <a:pt x="114" y="23"/>
                  </a:cubicBezTo>
                  <a:cubicBezTo>
                    <a:pt x="91" y="23"/>
                    <a:pt x="91" y="0"/>
                    <a:pt x="69"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0" name="Google Shape;3550;p16"/>
            <p:cNvSpPr/>
            <p:nvPr/>
          </p:nvSpPr>
          <p:spPr>
            <a:xfrm>
              <a:off x="5578675" y="3465500"/>
              <a:ext cx="3425" cy="4575"/>
            </a:xfrm>
            <a:custGeom>
              <a:avLst/>
              <a:gdLst/>
              <a:ahLst/>
              <a:cxnLst/>
              <a:rect l="l" t="t" r="r" b="b"/>
              <a:pathLst>
                <a:path w="137" h="183" extrusionOk="0">
                  <a:moveTo>
                    <a:pt x="91" y="0"/>
                  </a:moveTo>
                  <a:cubicBezTo>
                    <a:pt x="69" y="0"/>
                    <a:pt x="46" y="23"/>
                    <a:pt x="46" y="23"/>
                  </a:cubicBezTo>
                  <a:cubicBezTo>
                    <a:pt x="23" y="46"/>
                    <a:pt x="23" y="46"/>
                    <a:pt x="23" y="69"/>
                  </a:cubicBezTo>
                  <a:cubicBezTo>
                    <a:pt x="23" y="69"/>
                    <a:pt x="23" y="69"/>
                    <a:pt x="23" y="92"/>
                  </a:cubicBezTo>
                  <a:cubicBezTo>
                    <a:pt x="0" y="92"/>
                    <a:pt x="0" y="114"/>
                    <a:pt x="0" y="114"/>
                  </a:cubicBezTo>
                  <a:cubicBezTo>
                    <a:pt x="0" y="160"/>
                    <a:pt x="23" y="183"/>
                    <a:pt x="46" y="183"/>
                  </a:cubicBezTo>
                  <a:cubicBezTo>
                    <a:pt x="91" y="183"/>
                    <a:pt x="114" y="160"/>
                    <a:pt x="114" y="137"/>
                  </a:cubicBezTo>
                  <a:cubicBezTo>
                    <a:pt x="114" y="114"/>
                    <a:pt x="114" y="114"/>
                    <a:pt x="114" y="114"/>
                  </a:cubicBezTo>
                  <a:cubicBezTo>
                    <a:pt x="114" y="114"/>
                    <a:pt x="114" y="92"/>
                    <a:pt x="114" y="92"/>
                  </a:cubicBezTo>
                  <a:cubicBezTo>
                    <a:pt x="114" y="92"/>
                    <a:pt x="114" y="92"/>
                    <a:pt x="114" y="69"/>
                  </a:cubicBezTo>
                  <a:cubicBezTo>
                    <a:pt x="137" y="46"/>
                    <a:pt x="137" y="23"/>
                    <a:pt x="114"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1" name="Google Shape;3551;p16"/>
            <p:cNvSpPr/>
            <p:nvPr/>
          </p:nvSpPr>
          <p:spPr>
            <a:xfrm>
              <a:off x="5741300" y="4068075"/>
              <a:ext cx="4575" cy="4025"/>
            </a:xfrm>
            <a:custGeom>
              <a:avLst/>
              <a:gdLst/>
              <a:ahLst/>
              <a:cxnLst/>
              <a:rect l="l" t="t" r="r" b="b"/>
              <a:pathLst>
                <a:path w="183" h="161" extrusionOk="0">
                  <a:moveTo>
                    <a:pt x="23" y="1"/>
                  </a:moveTo>
                  <a:cubicBezTo>
                    <a:pt x="0" y="1"/>
                    <a:pt x="0" y="24"/>
                    <a:pt x="0" y="69"/>
                  </a:cubicBezTo>
                  <a:cubicBezTo>
                    <a:pt x="0" y="69"/>
                    <a:pt x="0" y="92"/>
                    <a:pt x="23" y="92"/>
                  </a:cubicBezTo>
                  <a:cubicBezTo>
                    <a:pt x="23" y="92"/>
                    <a:pt x="23" y="115"/>
                    <a:pt x="23" y="115"/>
                  </a:cubicBezTo>
                  <a:cubicBezTo>
                    <a:pt x="46" y="115"/>
                    <a:pt x="46" y="138"/>
                    <a:pt x="46" y="138"/>
                  </a:cubicBezTo>
                  <a:cubicBezTo>
                    <a:pt x="69" y="138"/>
                    <a:pt x="69" y="138"/>
                    <a:pt x="92" y="161"/>
                  </a:cubicBezTo>
                  <a:lnTo>
                    <a:pt x="137" y="161"/>
                  </a:lnTo>
                  <a:cubicBezTo>
                    <a:pt x="160" y="161"/>
                    <a:pt x="183" y="115"/>
                    <a:pt x="183" y="92"/>
                  </a:cubicBezTo>
                  <a:cubicBezTo>
                    <a:pt x="160" y="69"/>
                    <a:pt x="137" y="46"/>
                    <a:pt x="114" y="46"/>
                  </a:cubicBezTo>
                  <a:lnTo>
                    <a:pt x="92" y="46"/>
                  </a:lnTo>
                  <a:cubicBezTo>
                    <a:pt x="92" y="46"/>
                    <a:pt x="92" y="24"/>
                    <a:pt x="92" y="24"/>
                  </a:cubicBezTo>
                  <a:cubicBezTo>
                    <a:pt x="92" y="1"/>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2" name="Google Shape;3552;p16"/>
            <p:cNvSpPr/>
            <p:nvPr/>
          </p:nvSpPr>
          <p:spPr>
            <a:xfrm>
              <a:off x="5740725" y="4067500"/>
              <a:ext cx="3450" cy="4025"/>
            </a:xfrm>
            <a:custGeom>
              <a:avLst/>
              <a:gdLst/>
              <a:ahLst/>
              <a:cxnLst/>
              <a:rect l="l" t="t" r="r" b="b"/>
              <a:pathLst>
                <a:path w="138" h="161" extrusionOk="0">
                  <a:moveTo>
                    <a:pt x="23" y="1"/>
                  </a:moveTo>
                  <a:cubicBezTo>
                    <a:pt x="0" y="24"/>
                    <a:pt x="0" y="47"/>
                    <a:pt x="0" y="69"/>
                  </a:cubicBezTo>
                  <a:cubicBezTo>
                    <a:pt x="0" y="69"/>
                    <a:pt x="23" y="92"/>
                    <a:pt x="23" y="115"/>
                  </a:cubicBezTo>
                  <a:lnTo>
                    <a:pt x="46" y="115"/>
                  </a:lnTo>
                  <a:cubicBezTo>
                    <a:pt x="46" y="138"/>
                    <a:pt x="46" y="138"/>
                    <a:pt x="69" y="138"/>
                  </a:cubicBezTo>
                  <a:cubicBezTo>
                    <a:pt x="69" y="161"/>
                    <a:pt x="92" y="161"/>
                    <a:pt x="92" y="161"/>
                  </a:cubicBezTo>
                  <a:cubicBezTo>
                    <a:pt x="115" y="161"/>
                    <a:pt x="137" y="138"/>
                    <a:pt x="137" y="138"/>
                  </a:cubicBezTo>
                  <a:cubicBezTo>
                    <a:pt x="137" y="138"/>
                    <a:pt x="137" y="115"/>
                    <a:pt x="137" y="115"/>
                  </a:cubicBezTo>
                  <a:cubicBezTo>
                    <a:pt x="137" y="92"/>
                    <a:pt x="137" y="69"/>
                    <a:pt x="137" y="69"/>
                  </a:cubicBezTo>
                  <a:lnTo>
                    <a:pt x="115" y="69"/>
                  </a:lnTo>
                  <a:cubicBezTo>
                    <a:pt x="115" y="47"/>
                    <a:pt x="115" y="47"/>
                    <a:pt x="115" y="47"/>
                  </a:cubicBezTo>
                  <a:cubicBezTo>
                    <a:pt x="92" y="47"/>
                    <a:pt x="92" y="47"/>
                    <a:pt x="92" y="24"/>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3" name="Google Shape;3553;p16"/>
            <p:cNvSpPr/>
            <p:nvPr/>
          </p:nvSpPr>
          <p:spPr>
            <a:xfrm>
              <a:off x="5740725" y="4067500"/>
              <a:ext cx="4600" cy="4600"/>
            </a:xfrm>
            <a:custGeom>
              <a:avLst/>
              <a:gdLst/>
              <a:ahLst/>
              <a:cxnLst/>
              <a:rect l="l" t="t" r="r" b="b"/>
              <a:pathLst>
                <a:path w="184" h="184" extrusionOk="0">
                  <a:moveTo>
                    <a:pt x="46" y="1"/>
                  </a:moveTo>
                  <a:cubicBezTo>
                    <a:pt x="0" y="24"/>
                    <a:pt x="0" y="47"/>
                    <a:pt x="0" y="69"/>
                  </a:cubicBezTo>
                  <a:cubicBezTo>
                    <a:pt x="0" y="92"/>
                    <a:pt x="23" y="92"/>
                    <a:pt x="23" y="115"/>
                  </a:cubicBezTo>
                  <a:cubicBezTo>
                    <a:pt x="23" y="115"/>
                    <a:pt x="23" y="138"/>
                    <a:pt x="46" y="138"/>
                  </a:cubicBezTo>
                  <a:cubicBezTo>
                    <a:pt x="46" y="138"/>
                    <a:pt x="46" y="161"/>
                    <a:pt x="69" y="161"/>
                  </a:cubicBezTo>
                  <a:lnTo>
                    <a:pt x="92" y="161"/>
                  </a:lnTo>
                  <a:cubicBezTo>
                    <a:pt x="92" y="161"/>
                    <a:pt x="115" y="161"/>
                    <a:pt x="115" y="184"/>
                  </a:cubicBezTo>
                  <a:cubicBezTo>
                    <a:pt x="137" y="184"/>
                    <a:pt x="160" y="161"/>
                    <a:pt x="160" y="138"/>
                  </a:cubicBezTo>
                  <a:cubicBezTo>
                    <a:pt x="183" y="115"/>
                    <a:pt x="160" y="92"/>
                    <a:pt x="137" y="69"/>
                  </a:cubicBezTo>
                  <a:lnTo>
                    <a:pt x="115" y="69"/>
                  </a:lnTo>
                  <a:cubicBezTo>
                    <a:pt x="115" y="47"/>
                    <a:pt x="92" y="47"/>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4" name="Google Shape;3554;p16"/>
            <p:cNvSpPr/>
            <p:nvPr/>
          </p:nvSpPr>
          <p:spPr>
            <a:xfrm>
              <a:off x="5740725" y="4067500"/>
              <a:ext cx="4600" cy="4600"/>
            </a:xfrm>
            <a:custGeom>
              <a:avLst/>
              <a:gdLst/>
              <a:ahLst/>
              <a:cxnLst/>
              <a:rect l="l" t="t" r="r" b="b"/>
              <a:pathLst>
                <a:path w="184" h="184" extrusionOk="0">
                  <a:moveTo>
                    <a:pt x="23" y="1"/>
                  </a:moveTo>
                  <a:cubicBezTo>
                    <a:pt x="0" y="24"/>
                    <a:pt x="0" y="47"/>
                    <a:pt x="0" y="69"/>
                  </a:cubicBezTo>
                  <a:cubicBezTo>
                    <a:pt x="23" y="92"/>
                    <a:pt x="23" y="115"/>
                    <a:pt x="46" y="138"/>
                  </a:cubicBezTo>
                  <a:cubicBezTo>
                    <a:pt x="46" y="138"/>
                    <a:pt x="69" y="161"/>
                    <a:pt x="69" y="161"/>
                  </a:cubicBezTo>
                  <a:lnTo>
                    <a:pt x="92" y="161"/>
                  </a:lnTo>
                  <a:cubicBezTo>
                    <a:pt x="92" y="161"/>
                    <a:pt x="115" y="184"/>
                    <a:pt x="115" y="184"/>
                  </a:cubicBezTo>
                  <a:cubicBezTo>
                    <a:pt x="160" y="184"/>
                    <a:pt x="183" y="161"/>
                    <a:pt x="183" y="138"/>
                  </a:cubicBezTo>
                  <a:cubicBezTo>
                    <a:pt x="183" y="115"/>
                    <a:pt x="160" y="69"/>
                    <a:pt x="137" y="69"/>
                  </a:cubicBezTo>
                  <a:lnTo>
                    <a:pt x="115" y="69"/>
                  </a:lnTo>
                  <a:cubicBezTo>
                    <a:pt x="115" y="69"/>
                    <a:pt x="92" y="69"/>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5" name="Google Shape;3555;p16"/>
            <p:cNvSpPr/>
            <p:nvPr/>
          </p:nvSpPr>
          <p:spPr>
            <a:xfrm>
              <a:off x="6153850" y="3913450"/>
              <a:ext cx="33125" cy="50650"/>
            </a:xfrm>
            <a:custGeom>
              <a:avLst/>
              <a:gdLst/>
              <a:ahLst/>
              <a:cxnLst/>
              <a:rect l="l" t="t" r="r" b="b"/>
              <a:pathLst>
                <a:path w="1325" h="2026" extrusionOk="0">
                  <a:moveTo>
                    <a:pt x="860" y="1210"/>
                  </a:moveTo>
                  <a:cubicBezTo>
                    <a:pt x="845" y="1210"/>
                    <a:pt x="845" y="1213"/>
                    <a:pt x="845" y="1233"/>
                  </a:cubicBezTo>
                  <a:cubicBezTo>
                    <a:pt x="851" y="1225"/>
                    <a:pt x="856" y="1218"/>
                    <a:pt x="860" y="1210"/>
                  </a:cubicBezTo>
                  <a:close/>
                  <a:moveTo>
                    <a:pt x="1165" y="0"/>
                  </a:moveTo>
                  <a:cubicBezTo>
                    <a:pt x="1165" y="0"/>
                    <a:pt x="1142" y="0"/>
                    <a:pt x="1142" y="23"/>
                  </a:cubicBezTo>
                  <a:cubicBezTo>
                    <a:pt x="1074" y="23"/>
                    <a:pt x="1051" y="91"/>
                    <a:pt x="1074" y="137"/>
                  </a:cubicBezTo>
                  <a:cubicBezTo>
                    <a:pt x="1074" y="160"/>
                    <a:pt x="1097" y="183"/>
                    <a:pt x="1097" y="206"/>
                  </a:cubicBezTo>
                  <a:cubicBezTo>
                    <a:pt x="1119" y="297"/>
                    <a:pt x="1119" y="365"/>
                    <a:pt x="1119" y="457"/>
                  </a:cubicBezTo>
                  <a:cubicBezTo>
                    <a:pt x="1097" y="571"/>
                    <a:pt x="1074" y="685"/>
                    <a:pt x="1051" y="799"/>
                  </a:cubicBezTo>
                  <a:cubicBezTo>
                    <a:pt x="1008" y="950"/>
                    <a:pt x="944" y="1081"/>
                    <a:pt x="860" y="1210"/>
                  </a:cubicBezTo>
                  <a:lnTo>
                    <a:pt x="860" y="1210"/>
                  </a:lnTo>
                  <a:cubicBezTo>
                    <a:pt x="863" y="1210"/>
                    <a:pt x="865" y="1210"/>
                    <a:pt x="868" y="1210"/>
                  </a:cubicBezTo>
                  <a:cubicBezTo>
                    <a:pt x="777" y="1347"/>
                    <a:pt x="663" y="1461"/>
                    <a:pt x="549" y="1575"/>
                  </a:cubicBezTo>
                  <a:cubicBezTo>
                    <a:pt x="457" y="1644"/>
                    <a:pt x="389" y="1712"/>
                    <a:pt x="275" y="1758"/>
                  </a:cubicBezTo>
                  <a:cubicBezTo>
                    <a:pt x="206" y="1803"/>
                    <a:pt x="138" y="1826"/>
                    <a:pt x="69" y="1826"/>
                  </a:cubicBezTo>
                  <a:cubicBezTo>
                    <a:pt x="47" y="1849"/>
                    <a:pt x="24" y="1872"/>
                    <a:pt x="24" y="1895"/>
                  </a:cubicBezTo>
                  <a:cubicBezTo>
                    <a:pt x="1" y="1917"/>
                    <a:pt x="1" y="1940"/>
                    <a:pt x="24" y="1963"/>
                  </a:cubicBezTo>
                  <a:cubicBezTo>
                    <a:pt x="24" y="1986"/>
                    <a:pt x="47" y="2009"/>
                    <a:pt x="69" y="2009"/>
                  </a:cubicBezTo>
                  <a:cubicBezTo>
                    <a:pt x="81" y="2020"/>
                    <a:pt x="92" y="2026"/>
                    <a:pt x="104" y="2026"/>
                  </a:cubicBezTo>
                  <a:cubicBezTo>
                    <a:pt x="115" y="2026"/>
                    <a:pt x="126" y="2020"/>
                    <a:pt x="138" y="2009"/>
                  </a:cubicBezTo>
                  <a:cubicBezTo>
                    <a:pt x="184" y="2009"/>
                    <a:pt x="252" y="1986"/>
                    <a:pt x="298" y="1963"/>
                  </a:cubicBezTo>
                  <a:cubicBezTo>
                    <a:pt x="343" y="1963"/>
                    <a:pt x="389" y="1917"/>
                    <a:pt x="435" y="1895"/>
                  </a:cubicBezTo>
                  <a:cubicBezTo>
                    <a:pt x="526" y="1849"/>
                    <a:pt x="594" y="1781"/>
                    <a:pt x="663" y="1735"/>
                  </a:cubicBezTo>
                  <a:cubicBezTo>
                    <a:pt x="823" y="1575"/>
                    <a:pt x="960" y="1415"/>
                    <a:pt x="1074" y="1233"/>
                  </a:cubicBezTo>
                  <a:cubicBezTo>
                    <a:pt x="1165" y="1050"/>
                    <a:pt x="1234" y="868"/>
                    <a:pt x="1279" y="662"/>
                  </a:cubicBezTo>
                  <a:cubicBezTo>
                    <a:pt x="1325" y="479"/>
                    <a:pt x="1325" y="274"/>
                    <a:pt x="1256" y="69"/>
                  </a:cubicBezTo>
                  <a:cubicBezTo>
                    <a:pt x="1256" y="23"/>
                    <a:pt x="1211" y="0"/>
                    <a:pt x="1165"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6" name="Google Shape;3556;p16"/>
            <p:cNvSpPr/>
            <p:nvPr/>
          </p:nvSpPr>
          <p:spPr>
            <a:xfrm>
              <a:off x="5987800" y="3353650"/>
              <a:ext cx="51950" cy="22425"/>
            </a:xfrm>
            <a:custGeom>
              <a:avLst/>
              <a:gdLst/>
              <a:ahLst/>
              <a:cxnLst/>
              <a:rect l="l" t="t" r="r" b="b"/>
              <a:pathLst>
                <a:path w="2078" h="897" extrusionOk="0">
                  <a:moveTo>
                    <a:pt x="1028" y="1"/>
                  </a:moveTo>
                  <a:cubicBezTo>
                    <a:pt x="914" y="1"/>
                    <a:pt x="800" y="23"/>
                    <a:pt x="686" y="23"/>
                  </a:cubicBezTo>
                  <a:cubicBezTo>
                    <a:pt x="480" y="69"/>
                    <a:pt x="275" y="115"/>
                    <a:pt x="92" y="138"/>
                  </a:cubicBezTo>
                  <a:cubicBezTo>
                    <a:pt x="46" y="160"/>
                    <a:pt x="1" y="206"/>
                    <a:pt x="24" y="274"/>
                  </a:cubicBezTo>
                  <a:cubicBezTo>
                    <a:pt x="24" y="320"/>
                    <a:pt x="92" y="343"/>
                    <a:pt x="138" y="343"/>
                  </a:cubicBezTo>
                  <a:cubicBezTo>
                    <a:pt x="366" y="297"/>
                    <a:pt x="594" y="229"/>
                    <a:pt x="845" y="206"/>
                  </a:cubicBezTo>
                  <a:cubicBezTo>
                    <a:pt x="902" y="195"/>
                    <a:pt x="965" y="189"/>
                    <a:pt x="1028" y="189"/>
                  </a:cubicBezTo>
                  <a:cubicBezTo>
                    <a:pt x="1091" y="189"/>
                    <a:pt x="1153" y="195"/>
                    <a:pt x="1211" y="206"/>
                  </a:cubicBezTo>
                  <a:cubicBezTo>
                    <a:pt x="1302" y="229"/>
                    <a:pt x="1370" y="252"/>
                    <a:pt x="1462" y="274"/>
                  </a:cubicBezTo>
                  <a:cubicBezTo>
                    <a:pt x="1507" y="320"/>
                    <a:pt x="1553" y="343"/>
                    <a:pt x="1621" y="389"/>
                  </a:cubicBezTo>
                  <a:cubicBezTo>
                    <a:pt x="1667" y="434"/>
                    <a:pt x="1690" y="480"/>
                    <a:pt x="1736" y="526"/>
                  </a:cubicBezTo>
                  <a:cubicBezTo>
                    <a:pt x="1781" y="571"/>
                    <a:pt x="1804" y="617"/>
                    <a:pt x="1827" y="685"/>
                  </a:cubicBezTo>
                  <a:cubicBezTo>
                    <a:pt x="1850" y="731"/>
                    <a:pt x="1850" y="777"/>
                    <a:pt x="1872" y="822"/>
                  </a:cubicBezTo>
                  <a:cubicBezTo>
                    <a:pt x="1872" y="860"/>
                    <a:pt x="1918" y="897"/>
                    <a:pt x="1960" y="897"/>
                  </a:cubicBezTo>
                  <a:cubicBezTo>
                    <a:pt x="1969" y="897"/>
                    <a:pt x="1978" y="895"/>
                    <a:pt x="1987" y="891"/>
                  </a:cubicBezTo>
                  <a:cubicBezTo>
                    <a:pt x="2032" y="891"/>
                    <a:pt x="2078" y="822"/>
                    <a:pt x="2055" y="777"/>
                  </a:cubicBezTo>
                  <a:cubicBezTo>
                    <a:pt x="2032" y="685"/>
                    <a:pt x="2009" y="594"/>
                    <a:pt x="1964" y="503"/>
                  </a:cubicBezTo>
                  <a:cubicBezTo>
                    <a:pt x="1918" y="434"/>
                    <a:pt x="1850" y="343"/>
                    <a:pt x="1781" y="274"/>
                  </a:cubicBezTo>
                  <a:cubicBezTo>
                    <a:pt x="1644" y="138"/>
                    <a:pt x="1462" y="69"/>
                    <a:pt x="1256" y="23"/>
                  </a:cubicBezTo>
                  <a:cubicBezTo>
                    <a:pt x="1188" y="1"/>
                    <a:pt x="1096" y="1"/>
                    <a:pt x="1028"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7" name="Google Shape;3557;p16"/>
            <p:cNvSpPr/>
            <p:nvPr/>
          </p:nvSpPr>
          <p:spPr>
            <a:xfrm>
              <a:off x="5610625" y="3470050"/>
              <a:ext cx="163225" cy="575225"/>
            </a:xfrm>
            <a:custGeom>
              <a:avLst/>
              <a:gdLst/>
              <a:ahLst/>
              <a:cxnLst/>
              <a:rect l="l" t="t" r="r" b="b"/>
              <a:pathLst>
                <a:path w="6529" h="23009" extrusionOk="0">
                  <a:moveTo>
                    <a:pt x="206" y="1"/>
                  </a:moveTo>
                  <a:cubicBezTo>
                    <a:pt x="183" y="1"/>
                    <a:pt x="183" y="1"/>
                    <a:pt x="183" y="24"/>
                  </a:cubicBezTo>
                  <a:cubicBezTo>
                    <a:pt x="114" y="24"/>
                    <a:pt x="69" y="47"/>
                    <a:pt x="46" y="92"/>
                  </a:cubicBezTo>
                  <a:cubicBezTo>
                    <a:pt x="23" y="115"/>
                    <a:pt x="0" y="184"/>
                    <a:pt x="0" y="229"/>
                  </a:cubicBezTo>
                  <a:cubicBezTo>
                    <a:pt x="639" y="2535"/>
                    <a:pt x="1256" y="4840"/>
                    <a:pt x="1872" y="7145"/>
                  </a:cubicBezTo>
                  <a:cubicBezTo>
                    <a:pt x="2580" y="9702"/>
                    <a:pt x="3264" y="12281"/>
                    <a:pt x="3972" y="14837"/>
                  </a:cubicBezTo>
                  <a:cubicBezTo>
                    <a:pt x="4588" y="17120"/>
                    <a:pt x="5204" y="19402"/>
                    <a:pt x="5821" y="21685"/>
                  </a:cubicBezTo>
                  <a:cubicBezTo>
                    <a:pt x="5935" y="22073"/>
                    <a:pt x="6026" y="22438"/>
                    <a:pt x="6140" y="22826"/>
                  </a:cubicBezTo>
                  <a:cubicBezTo>
                    <a:pt x="6140" y="22895"/>
                    <a:pt x="6163" y="22917"/>
                    <a:pt x="6209" y="22963"/>
                  </a:cubicBezTo>
                  <a:cubicBezTo>
                    <a:pt x="6254" y="22986"/>
                    <a:pt x="6300" y="23009"/>
                    <a:pt x="6346" y="23009"/>
                  </a:cubicBezTo>
                  <a:cubicBezTo>
                    <a:pt x="6414" y="22986"/>
                    <a:pt x="6460" y="22963"/>
                    <a:pt x="6483" y="22917"/>
                  </a:cubicBezTo>
                  <a:cubicBezTo>
                    <a:pt x="6505" y="22895"/>
                    <a:pt x="6528" y="22826"/>
                    <a:pt x="6528" y="22781"/>
                  </a:cubicBezTo>
                  <a:cubicBezTo>
                    <a:pt x="6003" y="20863"/>
                    <a:pt x="5478" y="18946"/>
                    <a:pt x="4953" y="17029"/>
                  </a:cubicBezTo>
                  <a:cubicBezTo>
                    <a:pt x="4269" y="14449"/>
                    <a:pt x="3561" y="11870"/>
                    <a:pt x="2876" y="9291"/>
                  </a:cubicBezTo>
                  <a:cubicBezTo>
                    <a:pt x="2214" y="6940"/>
                    <a:pt x="1575" y="4566"/>
                    <a:pt x="936" y="2192"/>
                  </a:cubicBezTo>
                  <a:cubicBezTo>
                    <a:pt x="753" y="1530"/>
                    <a:pt x="571" y="845"/>
                    <a:pt x="388" y="184"/>
                  </a:cubicBezTo>
                  <a:cubicBezTo>
                    <a:pt x="388" y="138"/>
                    <a:pt x="365" y="92"/>
                    <a:pt x="320" y="47"/>
                  </a:cubicBezTo>
                  <a:cubicBezTo>
                    <a:pt x="274" y="24"/>
                    <a:pt x="251" y="1"/>
                    <a:pt x="20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8" name="Google Shape;3558;p16"/>
            <p:cNvSpPr/>
            <p:nvPr/>
          </p:nvSpPr>
          <p:spPr>
            <a:xfrm>
              <a:off x="5952425" y="3360500"/>
              <a:ext cx="171800" cy="619725"/>
            </a:xfrm>
            <a:custGeom>
              <a:avLst/>
              <a:gdLst/>
              <a:ahLst/>
              <a:cxnLst/>
              <a:rect l="l" t="t" r="r" b="b"/>
              <a:pathLst>
                <a:path w="6872" h="24789" extrusionOk="0">
                  <a:moveTo>
                    <a:pt x="92" y="0"/>
                  </a:moveTo>
                  <a:cubicBezTo>
                    <a:pt x="69" y="0"/>
                    <a:pt x="46" y="23"/>
                    <a:pt x="23" y="23"/>
                  </a:cubicBezTo>
                  <a:cubicBezTo>
                    <a:pt x="23" y="46"/>
                    <a:pt x="1" y="92"/>
                    <a:pt x="23" y="115"/>
                  </a:cubicBezTo>
                  <a:cubicBezTo>
                    <a:pt x="685" y="2625"/>
                    <a:pt x="1370" y="5136"/>
                    <a:pt x="2055" y="7670"/>
                  </a:cubicBezTo>
                  <a:cubicBezTo>
                    <a:pt x="2808" y="10409"/>
                    <a:pt x="3561" y="13171"/>
                    <a:pt x="4292" y="15933"/>
                  </a:cubicBezTo>
                  <a:cubicBezTo>
                    <a:pt x="4999" y="18535"/>
                    <a:pt x="5707" y="21137"/>
                    <a:pt x="6415" y="23739"/>
                  </a:cubicBezTo>
                  <a:cubicBezTo>
                    <a:pt x="6506" y="24058"/>
                    <a:pt x="6597" y="24378"/>
                    <a:pt x="6688" y="24697"/>
                  </a:cubicBezTo>
                  <a:cubicBezTo>
                    <a:pt x="6688" y="24697"/>
                    <a:pt x="6688" y="24720"/>
                    <a:pt x="6688" y="24720"/>
                  </a:cubicBezTo>
                  <a:cubicBezTo>
                    <a:pt x="6688" y="24743"/>
                    <a:pt x="6688" y="24766"/>
                    <a:pt x="6711" y="24766"/>
                  </a:cubicBezTo>
                  <a:cubicBezTo>
                    <a:pt x="6734" y="24789"/>
                    <a:pt x="6757" y="24789"/>
                    <a:pt x="6803" y="24789"/>
                  </a:cubicBezTo>
                  <a:cubicBezTo>
                    <a:pt x="6825" y="24789"/>
                    <a:pt x="6848" y="24766"/>
                    <a:pt x="6848" y="24766"/>
                  </a:cubicBezTo>
                  <a:cubicBezTo>
                    <a:pt x="6871" y="24743"/>
                    <a:pt x="6871" y="24697"/>
                    <a:pt x="6871" y="24675"/>
                  </a:cubicBezTo>
                  <a:cubicBezTo>
                    <a:pt x="6780" y="24309"/>
                    <a:pt x="6666" y="23921"/>
                    <a:pt x="6574" y="23533"/>
                  </a:cubicBezTo>
                  <a:lnTo>
                    <a:pt x="5593" y="19973"/>
                  </a:lnTo>
                  <a:lnTo>
                    <a:pt x="3265" y="11390"/>
                  </a:lnTo>
                  <a:cubicBezTo>
                    <a:pt x="2557" y="8743"/>
                    <a:pt x="1827" y="6095"/>
                    <a:pt x="1119" y="3447"/>
                  </a:cubicBezTo>
                  <a:cubicBezTo>
                    <a:pt x="822" y="2329"/>
                    <a:pt x="503" y="1210"/>
                    <a:pt x="206" y="69"/>
                  </a:cubicBezTo>
                  <a:cubicBezTo>
                    <a:pt x="206" y="46"/>
                    <a:pt x="183" y="23"/>
                    <a:pt x="160" y="23"/>
                  </a:cubicBezTo>
                  <a:cubicBezTo>
                    <a:pt x="160" y="0"/>
                    <a:pt x="138" y="0"/>
                    <a:pt x="115" y="0"/>
                  </a:cubicBezTo>
                  <a:close/>
                </a:path>
              </a:pathLst>
            </a:custGeom>
            <a:solidFill>
              <a:srgbClr val="B9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9" name="Google Shape;3559;p16"/>
            <p:cNvSpPr/>
            <p:nvPr/>
          </p:nvSpPr>
          <p:spPr>
            <a:xfrm>
              <a:off x="5971250" y="3353650"/>
              <a:ext cx="172375" cy="622025"/>
            </a:xfrm>
            <a:custGeom>
              <a:avLst/>
              <a:gdLst/>
              <a:ahLst/>
              <a:cxnLst/>
              <a:rect l="l" t="t" r="r" b="b"/>
              <a:pathLst>
                <a:path w="6895" h="24881" extrusionOk="0">
                  <a:moveTo>
                    <a:pt x="69" y="1"/>
                  </a:moveTo>
                  <a:cubicBezTo>
                    <a:pt x="47" y="1"/>
                    <a:pt x="24" y="1"/>
                    <a:pt x="24" y="23"/>
                  </a:cubicBezTo>
                  <a:cubicBezTo>
                    <a:pt x="1" y="46"/>
                    <a:pt x="1" y="69"/>
                    <a:pt x="1" y="115"/>
                  </a:cubicBezTo>
                  <a:cubicBezTo>
                    <a:pt x="663" y="2580"/>
                    <a:pt x="1348" y="5045"/>
                    <a:pt x="2009" y="7510"/>
                  </a:cubicBezTo>
                  <a:cubicBezTo>
                    <a:pt x="2786" y="10363"/>
                    <a:pt x="3539" y="13194"/>
                    <a:pt x="4315" y="16047"/>
                  </a:cubicBezTo>
                  <a:lnTo>
                    <a:pt x="6438" y="23899"/>
                  </a:lnTo>
                  <a:cubicBezTo>
                    <a:pt x="6529" y="24195"/>
                    <a:pt x="6620" y="24492"/>
                    <a:pt x="6689" y="24789"/>
                  </a:cubicBezTo>
                  <a:cubicBezTo>
                    <a:pt x="6689" y="24812"/>
                    <a:pt x="6711" y="24834"/>
                    <a:pt x="6734" y="24857"/>
                  </a:cubicBezTo>
                  <a:cubicBezTo>
                    <a:pt x="6757" y="24880"/>
                    <a:pt x="6780" y="24880"/>
                    <a:pt x="6803" y="24880"/>
                  </a:cubicBezTo>
                  <a:cubicBezTo>
                    <a:pt x="6826" y="24880"/>
                    <a:pt x="6848" y="24857"/>
                    <a:pt x="6871" y="24834"/>
                  </a:cubicBezTo>
                  <a:cubicBezTo>
                    <a:pt x="6871" y="24812"/>
                    <a:pt x="6894" y="24789"/>
                    <a:pt x="6894" y="24766"/>
                  </a:cubicBezTo>
                  <a:cubicBezTo>
                    <a:pt x="6483" y="23328"/>
                    <a:pt x="6095" y="21867"/>
                    <a:pt x="5707" y="20429"/>
                  </a:cubicBezTo>
                  <a:cubicBezTo>
                    <a:pt x="4931" y="17530"/>
                    <a:pt x="4132" y="14654"/>
                    <a:pt x="3356" y="11756"/>
                  </a:cubicBezTo>
                  <a:cubicBezTo>
                    <a:pt x="2626" y="9017"/>
                    <a:pt x="1873" y="6300"/>
                    <a:pt x="1142" y="3561"/>
                  </a:cubicBezTo>
                  <a:cubicBezTo>
                    <a:pt x="823" y="2397"/>
                    <a:pt x="503" y="1233"/>
                    <a:pt x="183" y="69"/>
                  </a:cubicBezTo>
                  <a:cubicBezTo>
                    <a:pt x="183" y="46"/>
                    <a:pt x="183" y="23"/>
                    <a:pt x="161" y="23"/>
                  </a:cubicBezTo>
                  <a:cubicBezTo>
                    <a:pt x="138" y="1"/>
                    <a:pt x="115" y="1"/>
                    <a:pt x="92" y="1"/>
                  </a:cubicBezTo>
                  <a:close/>
                </a:path>
              </a:pathLst>
            </a:custGeom>
            <a:solidFill>
              <a:srgbClr val="B9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0" name="Google Shape;3560;p16"/>
            <p:cNvSpPr/>
            <p:nvPr/>
          </p:nvSpPr>
          <p:spPr>
            <a:xfrm>
              <a:off x="6119625" y="3971650"/>
              <a:ext cx="23425" cy="9825"/>
            </a:xfrm>
            <a:custGeom>
              <a:avLst/>
              <a:gdLst/>
              <a:ahLst/>
              <a:cxnLst/>
              <a:rect l="l" t="t" r="r" b="b"/>
              <a:pathLst>
                <a:path w="937" h="393" extrusionOk="0">
                  <a:moveTo>
                    <a:pt x="822" y="0"/>
                  </a:moveTo>
                  <a:cubicBezTo>
                    <a:pt x="799" y="0"/>
                    <a:pt x="776" y="0"/>
                    <a:pt x="754" y="23"/>
                  </a:cubicBezTo>
                  <a:cubicBezTo>
                    <a:pt x="754" y="23"/>
                    <a:pt x="731" y="46"/>
                    <a:pt x="708" y="46"/>
                  </a:cubicBezTo>
                  <a:cubicBezTo>
                    <a:pt x="640" y="92"/>
                    <a:pt x="571" y="114"/>
                    <a:pt x="503" y="137"/>
                  </a:cubicBezTo>
                  <a:cubicBezTo>
                    <a:pt x="411" y="160"/>
                    <a:pt x="343" y="183"/>
                    <a:pt x="252" y="183"/>
                  </a:cubicBezTo>
                  <a:lnTo>
                    <a:pt x="115" y="183"/>
                  </a:lnTo>
                  <a:cubicBezTo>
                    <a:pt x="69" y="183"/>
                    <a:pt x="23" y="229"/>
                    <a:pt x="23" y="274"/>
                  </a:cubicBezTo>
                  <a:cubicBezTo>
                    <a:pt x="0" y="320"/>
                    <a:pt x="46" y="366"/>
                    <a:pt x="92" y="388"/>
                  </a:cubicBezTo>
                  <a:cubicBezTo>
                    <a:pt x="128" y="391"/>
                    <a:pt x="164" y="393"/>
                    <a:pt x="200" y="393"/>
                  </a:cubicBezTo>
                  <a:cubicBezTo>
                    <a:pt x="455" y="393"/>
                    <a:pt x="690" y="320"/>
                    <a:pt x="891" y="160"/>
                  </a:cubicBezTo>
                  <a:cubicBezTo>
                    <a:pt x="936" y="137"/>
                    <a:pt x="936" y="69"/>
                    <a:pt x="891" y="23"/>
                  </a:cubicBezTo>
                  <a:cubicBezTo>
                    <a:pt x="891" y="0"/>
                    <a:pt x="845" y="0"/>
                    <a:pt x="822" y="0"/>
                  </a:cubicBezTo>
                  <a:close/>
                </a:path>
              </a:pathLst>
            </a:custGeom>
            <a:solidFill>
              <a:srgbClr val="B9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1" name="Google Shape;3561;p16"/>
            <p:cNvSpPr/>
            <p:nvPr/>
          </p:nvSpPr>
          <p:spPr>
            <a:xfrm>
              <a:off x="5952425" y="3353650"/>
              <a:ext cx="22850" cy="11150"/>
            </a:xfrm>
            <a:custGeom>
              <a:avLst/>
              <a:gdLst/>
              <a:ahLst/>
              <a:cxnLst/>
              <a:rect l="l" t="t" r="r" b="b"/>
              <a:pathLst>
                <a:path w="914" h="446" extrusionOk="0">
                  <a:moveTo>
                    <a:pt x="617" y="1"/>
                  </a:moveTo>
                  <a:cubicBezTo>
                    <a:pt x="548" y="23"/>
                    <a:pt x="480" y="46"/>
                    <a:pt x="411" y="69"/>
                  </a:cubicBezTo>
                  <a:cubicBezTo>
                    <a:pt x="275" y="115"/>
                    <a:pt x="138" y="183"/>
                    <a:pt x="46" y="274"/>
                  </a:cubicBezTo>
                  <a:cubicBezTo>
                    <a:pt x="1" y="297"/>
                    <a:pt x="1" y="366"/>
                    <a:pt x="23" y="411"/>
                  </a:cubicBezTo>
                  <a:cubicBezTo>
                    <a:pt x="46" y="434"/>
                    <a:pt x="69" y="446"/>
                    <a:pt x="92" y="446"/>
                  </a:cubicBezTo>
                  <a:cubicBezTo>
                    <a:pt x="115" y="446"/>
                    <a:pt x="138" y="434"/>
                    <a:pt x="160" y="411"/>
                  </a:cubicBezTo>
                  <a:cubicBezTo>
                    <a:pt x="183" y="389"/>
                    <a:pt x="229" y="366"/>
                    <a:pt x="252" y="343"/>
                  </a:cubicBezTo>
                  <a:cubicBezTo>
                    <a:pt x="343" y="297"/>
                    <a:pt x="411" y="252"/>
                    <a:pt x="503" y="229"/>
                  </a:cubicBezTo>
                  <a:cubicBezTo>
                    <a:pt x="594" y="206"/>
                    <a:pt x="685" y="183"/>
                    <a:pt x="754" y="183"/>
                  </a:cubicBezTo>
                  <a:lnTo>
                    <a:pt x="800" y="183"/>
                  </a:lnTo>
                  <a:cubicBezTo>
                    <a:pt x="822" y="183"/>
                    <a:pt x="845" y="183"/>
                    <a:pt x="868" y="160"/>
                  </a:cubicBezTo>
                  <a:cubicBezTo>
                    <a:pt x="891" y="138"/>
                    <a:pt x="914" y="115"/>
                    <a:pt x="914" y="92"/>
                  </a:cubicBezTo>
                  <a:cubicBezTo>
                    <a:pt x="914" y="46"/>
                    <a:pt x="868" y="1"/>
                    <a:pt x="822" y="1"/>
                  </a:cubicBezTo>
                  <a:close/>
                </a:path>
              </a:pathLst>
            </a:custGeom>
            <a:solidFill>
              <a:srgbClr val="B9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2" name="Google Shape;3562;p16"/>
            <p:cNvSpPr/>
            <p:nvPr/>
          </p:nvSpPr>
          <p:spPr>
            <a:xfrm>
              <a:off x="5780675" y="3854675"/>
              <a:ext cx="67350" cy="57450"/>
            </a:xfrm>
            <a:custGeom>
              <a:avLst/>
              <a:gdLst/>
              <a:ahLst/>
              <a:cxnLst/>
              <a:rect l="l" t="t" r="r" b="b"/>
              <a:pathLst>
                <a:path w="2694" h="2298" extrusionOk="0">
                  <a:moveTo>
                    <a:pt x="2488" y="0"/>
                  </a:moveTo>
                  <a:cubicBezTo>
                    <a:pt x="2443" y="23"/>
                    <a:pt x="2397" y="69"/>
                    <a:pt x="2397" y="114"/>
                  </a:cubicBezTo>
                  <a:cubicBezTo>
                    <a:pt x="2397" y="137"/>
                    <a:pt x="2397" y="137"/>
                    <a:pt x="2397" y="137"/>
                  </a:cubicBezTo>
                  <a:lnTo>
                    <a:pt x="2420" y="137"/>
                  </a:lnTo>
                  <a:cubicBezTo>
                    <a:pt x="2420" y="160"/>
                    <a:pt x="2420" y="160"/>
                    <a:pt x="2420" y="160"/>
                  </a:cubicBezTo>
                  <a:cubicBezTo>
                    <a:pt x="2420" y="160"/>
                    <a:pt x="2420" y="183"/>
                    <a:pt x="2420" y="183"/>
                  </a:cubicBezTo>
                  <a:cubicBezTo>
                    <a:pt x="2420" y="206"/>
                    <a:pt x="2420" y="206"/>
                    <a:pt x="2420" y="206"/>
                  </a:cubicBezTo>
                  <a:cubicBezTo>
                    <a:pt x="2420" y="228"/>
                    <a:pt x="2420" y="228"/>
                    <a:pt x="2420" y="228"/>
                  </a:cubicBezTo>
                  <a:lnTo>
                    <a:pt x="2443" y="228"/>
                  </a:lnTo>
                  <a:cubicBezTo>
                    <a:pt x="2443" y="228"/>
                    <a:pt x="2443" y="228"/>
                    <a:pt x="2443" y="251"/>
                  </a:cubicBezTo>
                  <a:cubicBezTo>
                    <a:pt x="2443" y="251"/>
                    <a:pt x="2443" y="274"/>
                    <a:pt x="2443" y="274"/>
                  </a:cubicBezTo>
                  <a:cubicBezTo>
                    <a:pt x="2443" y="320"/>
                    <a:pt x="2465" y="343"/>
                    <a:pt x="2465" y="388"/>
                  </a:cubicBezTo>
                  <a:cubicBezTo>
                    <a:pt x="2488" y="457"/>
                    <a:pt x="2488" y="548"/>
                    <a:pt x="2488" y="639"/>
                  </a:cubicBezTo>
                  <a:cubicBezTo>
                    <a:pt x="2488" y="617"/>
                    <a:pt x="2488" y="616"/>
                    <a:pt x="2488" y="616"/>
                  </a:cubicBezTo>
                  <a:lnTo>
                    <a:pt x="2488" y="616"/>
                  </a:lnTo>
                  <a:cubicBezTo>
                    <a:pt x="2511" y="799"/>
                    <a:pt x="2488" y="959"/>
                    <a:pt x="2465" y="1141"/>
                  </a:cubicBezTo>
                  <a:cubicBezTo>
                    <a:pt x="2443" y="1278"/>
                    <a:pt x="2397" y="1415"/>
                    <a:pt x="2328" y="1529"/>
                  </a:cubicBezTo>
                  <a:cubicBezTo>
                    <a:pt x="2283" y="1621"/>
                    <a:pt x="2237" y="1712"/>
                    <a:pt x="2169" y="1803"/>
                  </a:cubicBezTo>
                  <a:cubicBezTo>
                    <a:pt x="2100" y="1849"/>
                    <a:pt x="2054" y="1917"/>
                    <a:pt x="1986" y="1963"/>
                  </a:cubicBezTo>
                  <a:cubicBezTo>
                    <a:pt x="1918" y="2009"/>
                    <a:pt x="1849" y="2032"/>
                    <a:pt x="1781" y="2054"/>
                  </a:cubicBezTo>
                  <a:cubicBezTo>
                    <a:pt x="1690" y="2077"/>
                    <a:pt x="1622" y="2100"/>
                    <a:pt x="1555" y="2100"/>
                  </a:cubicBezTo>
                  <a:lnTo>
                    <a:pt x="1555" y="2100"/>
                  </a:lnTo>
                  <a:cubicBezTo>
                    <a:pt x="1470" y="2100"/>
                    <a:pt x="1387" y="2098"/>
                    <a:pt x="1324" y="2077"/>
                  </a:cubicBezTo>
                  <a:cubicBezTo>
                    <a:pt x="1233" y="2054"/>
                    <a:pt x="1141" y="2032"/>
                    <a:pt x="1073" y="1986"/>
                  </a:cubicBezTo>
                  <a:cubicBezTo>
                    <a:pt x="959" y="1940"/>
                    <a:pt x="868" y="1872"/>
                    <a:pt x="776" y="1803"/>
                  </a:cubicBezTo>
                  <a:cubicBezTo>
                    <a:pt x="662" y="1689"/>
                    <a:pt x="548" y="1575"/>
                    <a:pt x="457" y="1438"/>
                  </a:cubicBezTo>
                  <a:cubicBezTo>
                    <a:pt x="457" y="1438"/>
                    <a:pt x="457" y="1438"/>
                    <a:pt x="457" y="1461"/>
                  </a:cubicBezTo>
                  <a:cubicBezTo>
                    <a:pt x="343" y="1278"/>
                    <a:pt x="251" y="1096"/>
                    <a:pt x="183" y="913"/>
                  </a:cubicBezTo>
                  <a:cubicBezTo>
                    <a:pt x="183" y="890"/>
                    <a:pt x="160" y="868"/>
                    <a:pt x="137" y="868"/>
                  </a:cubicBezTo>
                  <a:cubicBezTo>
                    <a:pt x="126" y="856"/>
                    <a:pt x="114" y="850"/>
                    <a:pt x="103" y="850"/>
                  </a:cubicBezTo>
                  <a:cubicBezTo>
                    <a:pt x="92" y="850"/>
                    <a:pt x="80" y="856"/>
                    <a:pt x="69" y="868"/>
                  </a:cubicBezTo>
                  <a:cubicBezTo>
                    <a:pt x="46" y="868"/>
                    <a:pt x="23" y="890"/>
                    <a:pt x="23" y="913"/>
                  </a:cubicBezTo>
                  <a:cubicBezTo>
                    <a:pt x="0" y="936"/>
                    <a:pt x="0" y="959"/>
                    <a:pt x="23" y="1004"/>
                  </a:cubicBezTo>
                  <a:cubicBezTo>
                    <a:pt x="160" y="1392"/>
                    <a:pt x="388" y="1735"/>
                    <a:pt x="708" y="2009"/>
                  </a:cubicBezTo>
                  <a:cubicBezTo>
                    <a:pt x="890" y="2146"/>
                    <a:pt x="1096" y="2237"/>
                    <a:pt x="1301" y="2283"/>
                  </a:cubicBezTo>
                  <a:cubicBezTo>
                    <a:pt x="1377" y="2292"/>
                    <a:pt x="1449" y="2298"/>
                    <a:pt x="1520" y="2298"/>
                  </a:cubicBezTo>
                  <a:cubicBezTo>
                    <a:pt x="1620" y="2298"/>
                    <a:pt x="1719" y="2287"/>
                    <a:pt x="1826" y="2260"/>
                  </a:cubicBezTo>
                  <a:cubicBezTo>
                    <a:pt x="1918" y="2214"/>
                    <a:pt x="2009" y="2169"/>
                    <a:pt x="2077" y="2123"/>
                  </a:cubicBezTo>
                  <a:cubicBezTo>
                    <a:pt x="2123" y="2100"/>
                    <a:pt x="2169" y="2054"/>
                    <a:pt x="2214" y="2032"/>
                  </a:cubicBezTo>
                  <a:cubicBezTo>
                    <a:pt x="2260" y="1986"/>
                    <a:pt x="2306" y="1940"/>
                    <a:pt x="2328" y="1895"/>
                  </a:cubicBezTo>
                  <a:cubicBezTo>
                    <a:pt x="2443" y="1758"/>
                    <a:pt x="2534" y="1575"/>
                    <a:pt x="2579" y="1415"/>
                  </a:cubicBezTo>
                  <a:cubicBezTo>
                    <a:pt x="2648" y="1233"/>
                    <a:pt x="2694" y="1027"/>
                    <a:pt x="2694" y="822"/>
                  </a:cubicBezTo>
                  <a:cubicBezTo>
                    <a:pt x="2694" y="662"/>
                    <a:pt x="2671" y="502"/>
                    <a:pt x="2648" y="365"/>
                  </a:cubicBezTo>
                  <a:cubicBezTo>
                    <a:pt x="2648" y="365"/>
                    <a:pt x="2648" y="365"/>
                    <a:pt x="2648" y="343"/>
                  </a:cubicBezTo>
                  <a:cubicBezTo>
                    <a:pt x="2648" y="320"/>
                    <a:pt x="2648" y="274"/>
                    <a:pt x="2625" y="251"/>
                  </a:cubicBezTo>
                  <a:cubicBezTo>
                    <a:pt x="2625" y="228"/>
                    <a:pt x="2625" y="228"/>
                    <a:pt x="2625" y="206"/>
                  </a:cubicBezTo>
                  <a:cubicBezTo>
                    <a:pt x="2625" y="206"/>
                    <a:pt x="2625" y="183"/>
                    <a:pt x="2625" y="183"/>
                  </a:cubicBezTo>
                  <a:cubicBezTo>
                    <a:pt x="2625" y="160"/>
                    <a:pt x="2625" y="160"/>
                    <a:pt x="2625" y="160"/>
                  </a:cubicBezTo>
                  <a:cubicBezTo>
                    <a:pt x="2602" y="160"/>
                    <a:pt x="2602" y="160"/>
                    <a:pt x="2602" y="137"/>
                  </a:cubicBezTo>
                  <a:cubicBezTo>
                    <a:pt x="2602" y="114"/>
                    <a:pt x="2602" y="114"/>
                    <a:pt x="2602" y="114"/>
                  </a:cubicBezTo>
                  <a:lnTo>
                    <a:pt x="2602" y="91"/>
                  </a:lnTo>
                  <a:cubicBezTo>
                    <a:pt x="2579" y="46"/>
                    <a:pt x="2557" y="0"/>
                    <a:pt x="2488"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3" name="Google Shape;3563;p16"/>
            <p:cNvSpPr/>
            <p:nvPr/>
          </p:nvSpPr>
          <p:spPr>
            <a:xfrm>
              <a:off x="5992375" y="3796450"/>
              <a:ext cx="68500" cy="57100"/>
            </a:xfrm>
            <a:custGeom>
              <a:avLst/>
              <a:gdLst/>
              <a:ahLst/>
              <a:cxnLst/>
              <a:rect l="l" t="t" r="r" b="b"/>
              <a:pathLst>
                <a:path w="2740" h="2284" extrusionOk="0">
                  <a:moveTo>
                    <a:pt x="2557" y="1"/>
                  </a:moveTo>
                  <a:cubicBezTo>
                    <a:pt x="2557" y="1"/>
                    <a:pt x="2557" y="1"/>
                    <a:pt x="2534" y="24"/>
                  </a:cubicBezTo>
                  <a:cubicBezTo>
                    <a:pt x="2488" y="24"/>
                    <a:pt x="2443" y="69"/>
                    <a:pt x="2466" y="138"/>
                  </a:cubicBezTo>
                  <a:cubicBezTo>
                    <a:pt x="2466" y="161"/>
                    <a:pt x="2466" y="161"/>
                    <a:pt x="2466" y="161"/>
                  </a:cubicBezTo>
                  <a:cubicBezTo>
                    <a:pt x="2466" y="184"/>
                    <a:pt x="2466" y="184"/>
                    <a:pt x="2488" y="184"/>
                  </a:cubicBezTo>
                  <a:cubicBezTo>
                    <a:pt x="2488" y="184"/>
                    <a:pt x="2488" y="184"/>
                    <a:pt x="2488" y="206"/>
                  </a:cubicBezTo>
                  <a:lnTo>
                    <a:pt x="2488" y="229"/>
                  </a:lnTo>
                  <a:cubicBezTo>
                    <a:pt x="2488" y="229"/>
                    <a:pt x="2488" y="252"/>
                    <a:pt x="2488" y="252"/>
                  </a:cubicBezTo>
                  <a:cubicBezTo>
                    <a:pt x="2511" y="298"/>
                    <a:pt x="2511" y="321"/>
                    <a:pt x="2511" y="366"/>
                  </a:cubicBezTo>
                  <a:cubicBezTo>
                    <a:pt x="2511" y="366"/>
                    <a:pt x="2511" y="389"/>
                    <a:pt x="2511" y="389"/>
                  </a:cubicBezTo>
                  <a:cubicBezTo>
                    <a:pt x="2534" y="435"/>
                    <a:pt x="2534" y="480"/>
                    <a:pt x="2534" y="526"/>
                  </a:cubicBezTo>
                  <a:cubicBezTo>
                    <a:pt x="2534" y="549"/>
                    <a:pt x="2534" y="572"/>
                    <a:pt x="2534" y="594"/>
                  </a:cubicBezTo>
                  <a:cubicBezTo>
                    <a:pt x="2557" y="777"/>
                    <a:pt x="2534" y="960"/>
                    <a:pt x="2511" y="1142"/>
                  </a:cubicBezTo>
                  <a:cubicBezTo>
                    <a:pt x="2488" y="1256"/>
                    <a:pt x="2443" y="1393"/>
                    <a:pt x="2374" y="1507"/>
                  </a:cubicBezTo>
                  <a:cubicBezTo>
                    <a:pt x="2329" y="1599"/>
                    <a:pt x="2283" y="1690"/>
                    <a:pt x="2214" y="1781"/>
                  </a:cubicBezTo>
                  <a:cubicBezTo>
                    <a:pt x="2169" y="1827"/>
                    <a:pt x="2100" y="1895"/>
                    <a:pt x="2032" y="1941"/>
                  </a:cubicBezTo>
                  <a:cubicBezTo>
                    <a:pt x="1963" y="1987"/>
                    <a:pt x="1895" y="2010"/>
                    <a:pt x="1826" y="2032"/>
                  </a:cubicBezTo>
                  <a:cubicBezTo>
                    <a:pt x="1758" y="2055"/>
                    <a:pt x="1689" y="2078"/>
                    <a:pt x="1621" y="2078"/>
                  </a:cubicBezTo>
                  <a:cubicBezTo>
                    <a:pt x="1530" y="2078"/>
                    <a:pt x="1461" y="2078"/>
                    <a:pt x="1370" y="2055"/>
                  </a:cubicBezTo>
                  <a:cubicBezTo>
                    <a:pt x="1279" y="2032"/>
                    <a:pt x="1187" y="2010"/>
                    <a:pt x="1119" y="1964"/>
                  </a:cubicBezTo>
                  <a:cubicBezTo>
                    <a:pt x="1005" y="1918"/>
                    <a:pt x="913" y="1850"/>
                    <a:pt x="822" y="1781"/>
                  </a:cubicBezTo>
                  <a:cubicBezTo>
                    <a:pt x="708" y="1667"/>
                    <a:pt x="594" y="1553"/>
                    <a:pt x="503" y="1416"/>
                  </a:cubicBezTo>
                  <a:cubicBezTo>
                    <a:pt x="388" y="1234"/>
                    <a:pt x="297" y="1074"/>
                    <a:pt x="251" y="868"/>
                  </a:cubicBezTo>
                  <a:cubicBezTo>
                    <a:pt x="229" y="846"/>
                    <a:pt x="206" y="800"/>
                    <a:pt x="206" y="754"/>
                  </a:cubicBezTo>
                  <a:cubicBezTo>
                    <a:pt x="206" y="731"/>
                    <a:pt x="183" y="709"/>
                    <a:pt x="160" y="686"/>
                  </a:cubicBezTo>
                  <a:cubicBezTo>
                    <a:pt x="145" y="686"/>
                    <a:pt x="130" y="676"/>
                    <a:pt x="115" y="676"/>
                  </a:cubicBezTo>
                  <a:cubicBezTo>
                    <a:pt x="107" y="676"/>
                    <a:pt x="99" y="678"/>
                    <a:pt x="92" y="686"/>
                  </a:cubicBezTo>
                  <a:cubicBezTo>
                    <a:pt x="46" y="686"/>
                    <a:pt x="0" y="731"/>
                    <a:pt x="23" y="800"/>
                  </a:cubicBezTo>
                  <a:cubicBezTo>
                    <a:pt x="69" y="982"/>
                    <a:pt x="137" y="1165"/>
                    <a:pt x="251" y="1348"/>
                  </a:cubicBezTo>
                  <a:cubicBezTo>
                    <a:pt x="343" y="1530"/>
                    <a:pt x="457" y="1690"/>
                    <a:pt x="594" y="1827"/>
                  </a:cubicBezTo>
                  <a:cubicBezTo>
                    <a:pt x="754" y="1987"/>
                    <a:pt x="913" y="2101"/>
                    <a:pt x="1119" y="2192"/>
                  </a:cubicBezTo>
                  <a:cubicBezTo>
                    <a:pt x="1256" y="2253"/>
                    <a:pt x="1403" y="2283"/>
                    <a:pt x="1547" y="2283"/>
                  </a:cubicBezTo>
                  <a:cubicBezTo>
                    <a:pt x="1618" y="2283"/>
                    <a:pt x="1689" y="2276"/>
                    <a:pt x="1758" y="2261"/>
                  </a:cubicBezTo>
                  <a:cubicBezTo>
                    <a:pt x="1872" y="2238"/>
                    <a:pt x="1963" y="2192"/>
                    <a:pt x="2077" y="2147"/>
                  </a:cubicBezTo>
                  <a:cubicBezTo>
                    <a:pt x="2146" y="2101"/>
                    <a:pt x="2214" y="2032"/>
                    <a:pt x="2283" y="1964"/>
                  </a:cubicBezTo>
                  <a:cubicBezTo>
                    <a:pt x="2420" y="1850"/>
                    <a:pt x="2511" y="1713"/>
                    <a:pt x="2580" y="1553"/>
                  </a:cubicBezTo>
                  <a:cubicBezTo>
                    <a:pt x="2671" y="1370"/>
                    <a:pt x="2717" y="1165"/>
                    <a:pt x="2739" y="960"/>
                  </a:cubicBezTo>
                  <a:cubicBezTo>
                    <a:pt x="2739" y="800"/>
                    <a:pt x="2739" y="640"/>
                    <a:pt x="2739" y="503"/>
                  </a:cubicBezTo>
                  <a:cubicBezTo>
                    <a:pt x="2739" y="503"/>
                    <a:pt x="2739" y="480"/>
                    <a:pt x="2739" y="480"/>
                  </a:cubicBezTo>
                  <a:cubicBezTo>
                    <a:pt x="2717" y="457"/>
                    <a:pt x="2717" y="412"/>
                    <a:pt x="2717" y="366"/>
                  </a:cubicBezTo>
                  <a:cubicBezTo>
                    <a:pt x="2717" y="343"/>
                    <a:pt x="2717" y="343"/>
                    <a:pt x="2717" y="321"/>
                  </a:cubicBezTo>
                  <a:lnTo>
                    <a:pt x="2694" y="321"/>
                  </a:lnTo>
                  <a:cubicBezTo>
                    <a:pt x="2694" y="275"/>
                    <a:pt x="2694" y="252"/>
                    <a:pt x="2694" y="206"/>
                  </a:cubicBezTo>
                  <a:lnTo>
                    <a:pt x="2671" y="206"/>
                  </a:lnTo>
                  <a:cubicBezTo>
                    <a:pt x="2671" y="206"/>
                    <a:pt x="2671" y="184"/>
                    <a:pt x="2671" y="184"/>
                  </a:cubicBezTo>
                  <a:cubicBezTo>
                    <a:pt x="2671" y="184"/>
                    <a:pt x="2671" y="161"/>
                    <a:pt x="2671" y="161"/>
                  </a:cubicBezTo>
                  <a:cubicBezTo>
                    <a:pt x="2671" y="161"/>
                    <a:pt x="2671" y="138"/>
                    <a:pt x="2671" y="138"/>
                  </a:cubicBezTo>
                  <a:cubicBezTo>
                    <a:pt x="2671" y="138"/>
                    <a:pt x="2671" y="115"/>
                    <a:pt x="2671" y="115"/>
                  </a:cubicBezTo>
                  <a:cubicBezTo>
                    <a:pt x="2671" y="115"/>
                    <a:pt x="2648" y="92"/>
                    <a:pt x="2648" y="92"/>
                  </a:cubicBezTo>
                  <a:cubicBezTo>
                    <a:pt x="2648" y="47"/>
                    <a:pt x="2602" y="1"/>
                    <a:pt x="2557"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4" name="Google Shape;3564;p16"/>
            <p:cNvSpPr/>
            <p:nvPr/>
          </p:nvSpPr>
          <p:spPr>
            <a:xfrm>
              <a:off x="5881675" y="3830125"/>
              <a:ext cx="79900" cy="66225"/>
            </a:xfrm>
            <a:custGeom>
              <a:avLst/>
              <a:gdLst/>
              <a:ahLst/>
              <a:cxnLst/>
              <a:rect l="l" t="t" r="r" b="b"/>
              <a:pathLst>
                <a:path w="3196" h="2649" extrusionOk="0">
                  <a:moveTo>
                    <a:pt x="2229" y="1536"/>
                  </a:moveTo>
                  <a:cubicBezTo>
                    <a:pt x="2283" y="1536"/>
                    <a:pt x="2340" y="1541"/>
                    <a:pt x="2397" y="1553"/>
                  </a:cubicBezTo>
                  <a:cubicBezTo>
                    <a:pt x="2488" y="1576"/>
                    <a:pt x="2580" y="1576"/>
                    <a:pt x="2648" y="1621"/>
                  </a:cubicBezTo>
                  <a:cubicBezTo>
                    <a:pt x="2694" y="1644"/>
                    <a:pt x="2739" y="1667"/>
                    <a:pt x="2785" y="1713"/>
                  </a:cubicBezTo>
                  <a:cubicBezTo>
                    <a:pt x="2808" y="1713"/>
                    <a:pt x="2808" y="1735"/>
                    <a:pt x="2831" y="1735"/>
                  </a:cubicBezTo>
                  <a:cubicBezTo>
                    <a:pt x="2785" y="1781"/>
                    <a:pt x="2762" y="1850"/>
                    <a:pt x="2716" y="1895"/>
                  </a:cubicBezTo>
                  <a:cubicBezTo>
                    <a:pt x="2625" y="2009"/>
                    <a:pt x="2534" y="2101"/>
                    <a:pt x="2420" y="2169"/>
                  </a:cubicBezTo>
                  <a:cubicBezTo>
                    <a:pt x="2306" y="2260"/>
                    <a:pt x="2192" y="2329"/>
                    <a:pt x="2077" y="2374"/>
                  </a:cubicBezTo>
                  <a:cubicBezTo>
                    <a:pt x="1940" y="2443"/>
                    <a:pt x="1803" y="2466"/>
                    <a:pt x="1667" y="2489"/>
                  </a:cubicBezTo>
                  <a:cubicBezTo>
                    <a:pt x="1609" y="2500"/>
                    <a:pt x="1552" y="2506"/>
                    <a:pt x="1495" y="2506"/>
                  </a:cubicBezTo>
                  <a:cubicBezTo>
                    <a:pt x="1438" y="2506"/>
                    <a:pt x="1381" y="2500"/>
                    <a:pt x="1324" y="2489"/>
                  </a:cubicBezTo>
                  <a:lnTo>
                    <a:pt x="1301" y="2489"/>
                  </a:lnTo>
                  <a:cubicBezTo>
                    <a:pt x="1187" y="2466"/>
                    <a:pt x="1096" y="2443"/>
                    <a:pt x="1005" y="2420"/>
                  </a:cubicBezTo>
                  <a:cubicBezTo>
                    <a:pt x="1005" y="2420"/>
                    <a:pt x="1005" y="2397"/>
                    <a:pt x="1005" y="2397"/>
                  </a:cubicBezTo>
                  <a:cubicBezTo>
                    <a:pt x="1005" y="2374"/>
                    <a:pt x="1005" y="2374"/>
                    <a:pt x="1027" y="2352"/>
                  </a:cubicBezTo>
                  <a:cubicBezTo>
                    <a:pt x="1027" y="2306"/>
                    <a:pt x="1050" y="2238"/>
                    <a:pt x="1073" y="2192"/>
                  </a:cubicBezTo>
                  <a:cubicBezTo>
                    <a:pt x="1096" y="2123"/>
                    <a:pt x="1119" y="2078"/>
                    <a:pt x="1164" y="2032"/>
                  </a:cubicBezTo>
                  <a:cubicBezTo>
                    <a:pt x="1210" y="1964"/>
                    <a:pt x="1278" y="1895"/>
                    <a:pt x="1347" y="1850"/>
                  </a:cubicBezTo>
                  <a:cubicBezTo>
                    <a:pt x="1461" y="1758"/>
                    <a:pt x="1552" y="1713"/>
                    <a:pt x="1667" y="1667"/>
                  </a:cubicBezTo>
                  <a:cubicBezTo>
                    <a:pt x="1803" y="1598"/>
                    <a:pt x="1940" y="1576"/>
                    <a:pt x="2077" y="1553"/>
                  </a:cubicBezTo>
                  <a:cubicBezTo>
                    <a:pt x="2123" y="1541"/>
                    <a:pt x="2174" y="1536"/>
                    <a:pt x="2229" y="1536"/>
                  </a:cubicBezTo>
                  <a:close/>
                  <a:moveTo>
                    <a:pt x="2465" y="1"/>
                  </a:moveTo>
                  <a:cubicBezTo>
                    <a:pt x="2374" y="1"/>
                    <a:pt x="2306" y="1"/>
                    <a:pt x="2237" y="23"/>
                  </a:cubicBezTo>
                  <a:cubicBezTo>
                    <a:pt x="2146" y="46"/>
                    <a:pt x="2055" y="69"/>
                    <a:pt x="1986" y="138"/>
                  </a:cubicBezTo>
                  <a:cubicBezTo>
                    <a:pt x="1918" y="206"/>
                    <a:pt x="1872" y="275"/>
                    <a:pt x="1826" y="343"/>
                  </a:cubicBezTo>
                  <a:lnTo>
                    <a:pt x="1781" y="412"/>
                  </a:lnTo>
                  <a:cubicBezTo>
                    <a:pt x="1758" y="457"/>
                    <a:pt x="1735" y="503"/>
                    <a:pt x="1689" y="548"/>
                  </a:cubicBezTo>
                  <a:cubicBezTo>
                    <a:pt x="1667" y="594"/>
                    <a:pt x="1621" y="640"/>
                    <a:pt x="1598" y="663"/>
                  </a:cubicBezTo>
                  <a:lnTo>
                    <a:pt x="1552" y="685"/>
                  </a:lnTo>
                  <a:lnTo>
                    <a:pt x="1484" y="685"/>
                  </a:lnTo>
                  <a:cubicBezTo>
                    <a:pt x="1370" y="663"/>
                    <a:pt x="1278" y="617"/>
                    <a:pt x="1187" y="594"/>
                  </a:cubicBezTo>
                  <a:lnTo>
                    <a:pt x="1119" y="548"/>
                  </a:lnTo>
                  <a:cubicBezTo>
                    <a:pt x="1027" y="526"/>
                    <a:pt x="913" y="480"/>
                    <a:pt x="799" y="457"/>
                  </a:cubicBezTo>
                  <a:lnTo>
                    <a:pt x="731" y="457"/>
                  </a:lnTo>
                  <a:cubicBezTo>
                    <a:pt x="594" y="457"/>
                    <a:pt x="457" y="503"/>
                    <a:pt x="320" y="617"/>
                  </a:cubicBezTo>
                  <a:cubicBezTo>
                    <a:pt x="229" y="708"/>
                    <a:pt x="137" y="800"/>
                    <a:pt x="92" y="936"/>
                  </a:cubicBezTo>
                  <a:cubicBezTo>
                    <a:pt x="0" y="1142"/>
                    <a:pt x="23" y="1416"/>
                    <a:pt x="137" y="1690"/>
                  </a:cubicBezTo>
                  <a:cubicBezTo>
                    <a:pt x="183" y="1827"/>
                    <a:pt x="251" y="1941"/>
                    <a:pt x="343" y="2078"/>
                  </a:cubicBezTo>
                  <a:cubicBezTo>
                    <a:pt x="434" y="2192"/>
                    <a:pt x="525" y="2283"/>
                    <a:pt x="639" y="2374"/>
                  </a:cubicBezTo>
                  <a:cubicBezTo>
                    <a:pt x="754" y="2443"/>
                    <a:pt x="845" y="2511"/>
                    <a:pt x="959" y="2557"/>
                  </a:cubicBezTo>
                  <a:cubicBezTo>
                    <a:pt x="1073" y="2603"/>
                    <a:pt x="1187" y="2626"/>
                    <a:pt x="1324" y="2626"/>
                  </a:cubicBezTo>
                  <a:cubicBezTo>
                    <a:pt x="1370" y="2648"/>
                    <a:pt x="1415" y="2648"/>
                    <a:pt x="1461" y="2648"/>
                  </a:cubicBezTo>
                  <a:cubicBezTo>
                    <a:pt x="1598" y="2648"/>
                    <a:pt x="1758" y="2626"/>
                    <a:pt x="1918" y="2580"/>
                  </a:cubicBezTo>
                  <a:cubicBezTo>
                    <a:pt x="2077" y="2534"/>
                    <a:pt x="2214" y="2489"/>
                    <a:pt x="2374" y="2397"/>
                  </a:cubicBezTo>
                  <a:cubicBezTo>
                    <a:pt x="2648" y="2215"/>
                    <a:pt x="2853" y="1986"/>
                    <a:pt x="3013" y="1690"/>
                  </a:cubicBezTo>
                  <a:cubicBezTo>
                    <a:pt x="3059" y="1621"/>
                    <a:pt x="3082" y="1553"/>
                    <a:pt x="3105" y="1484"/>
                  </a:cubicBezTo>
                  <a:cubicBezTo>
                    <a:pt x="3127" y="1393"/>
                    <a:pt x="3150" y="1325"/>
                    <a:pt x="3173" y="1256"/>
                  </a:cubicBezTo>
                  <a:cubicBezTo>
                    <a:pt x="3196" y="1142"/>
                    <a:pt x="3196" y="1005"/>
                    <a:pt x="3173" y="868"/>
                  </a:cubicBezTo>
                  <a:cubicBezTo>
                    <a:pt x="3127" y="526"/>
                    <a:pt x="2922" y="92"/>
                    <a:pt x="2511" y="23"/>
                  </a:cubicBezTo>
                  <a:cubicBezTo>
                    <a:pt x="2488" y="1"/>
                    <a:pt x="2465" y="1"/>
                    <a:pt x="24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5" name="Google Shape;3565;p16"/>
            <p:cNvSpPr/>
            <p:nvPr/>
          </p:nvSpPr>
          <p:spPr>
            <a:xfrm>
              <a:off x="5783525" y="3922700"/>
              <a:ext cx="33700" cy="22075"/>
            </a:xfrm>
            <a:custGeom>
              <a:avLst/>
              <a:gdLst/>
              <a:ahLst/>
              <a:cxnLst/>
              <a:rect l="l" t="t" r="r" b="b"/>
              <a:pathLst>
                <a:path w="1348" h="883" extrusionOk="0">
                  <a:moveTo>
                    <a:pt x="757" y="0"/>
                  </a:moveTo>
                  <a:cubicBezTo>
                    <a:pt x="698" y="0"/>
                    <a:pt x="635" y="6"/>
                    <a:pt x="571" y="18"/>
                  </a:cubicBezTo>
                  <a:cubicBezTo>
                    <a:pt x="229" y="109"/>
                    <a:pt x="0" y="338"/>
                    <a:pt x="46" y="566"/>
                  </a:cubicBezTo>
                  <a:cubicBezTo>
                    <a:pt x="83" y="769"/>
                    <a:pt x="299" y="882"/>
                    <a:pt x="561" y="882"/>
                  </a:cubicBezTo>
                  <a:cubicBezTo>
                    <a:pt x="623" y="882"/>
                    <a:pt x="688" y="876"/>
                    <a:pt x="754" y="863"/>
                  </a:cubicBezTo>
                  <a:cubicBezTo>
                    <a:pt x="1096" y="794"/>
                    <a:pt x="1347" y="543"/>
                    <a:pt x="1301" y="315"/>
                  </a:cubicBezTo>
                  <a:cubicBezTo>
                    <a:pt x="1264" y="127"/>
                    <a:pt x="1040" y="0"/>
                    <a:pt x="75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6" name="Google Shape;3566;p16"/>
            <p:cNvSpPr/>
            <p:nvPr/>
          </p:nvSpPr>
          <p:spPr>
            <a:xfrm>
              <a:off x="6053425" y="3847325"/>
              <a:ext cx="31425" cy="20375"/>
            </a:xfrm>
            <a:custGeom>
              <a:avLst/>
              <a:gdLst/>
              <a:ahLst/>
              <a:cxnLst/>
              <a:rect l="l" t="t" r="r" b="b"/>
              <a:pathLst>
                <a:path w="1257" h="815" extrusionOk="0">
                  <a:moveTo>
                    <a:pt x="733" y="0"/>
                  </a:moveTo>
                  <a:cubicBezTo>
                    <a:pt x="674" y="0"/>
                    <a:pt x="612" y="7"/>
                    <a:pt x="549" y="20"/>
                  </a:cubicBezTo>
                  <a:cubicBezTo>
                    <a:pt x="229" y="89"/>
                    <a:pt x="1" y="317"/>
                    <a:pt x="46" y="522"/>
                  </a:cubicBezTo>
                  <a:cubicBezTo>
                    <a:pt x="84" y="691"/>
                    <a:pt x="291" y="814"/>
                    <a:pt x="555" y="814"/>
                  </a:cubicBezTo>
                  <a:cubicBezTo>
                    <a:pt x="611" y="814"/>
                    <a:pt x="670" y="808"/>
                    <a:pt x="731" y="796"/>
                  </a:cubicBezTo>
                  <a:cubicBezTo>
                    <a:pt x="1051" y="705"/>
                    <a:pt x="1256" y="477"/>
                    <a:pt x="1210" y="271"/>
                  </a:cubicBezTo>
                  <a:cubicBezTo>
                    <a:pt x="1174" y="106"/>
                    <a:pt x="975" y="0"/>
                    <a:pt x="73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7" name="Google Shape;3567;p16"/>
            <p:cNvSpPr/>
            <p:nvPr/>
          </p:nvSpPr>
          <p:spPr>
            <a:xfrm>
              <a:off x="5903925" y="3865500"/>
              <a:ext cx="51375" cy="30275"/>
            </a:xfrm>
            <a:custGeom>
              <a:avLst/>
              <a:gdLst/>
              <a:ahLst/>
              <a:cxnLst/>
              <a:rect l="l" t="t" r="r" b="b"/>
              <a:pathLst>
                <a:path w="2055" h="1211" extrusionOk="0">
                  <a:moveTo>
                    <a:pt x="1302" y="1"/>
                  </a:moveTo>
                  <a:cubicBezTo>
                    <a:pt x="1210" y="24"/>
                    <a:pt x="1119" y="46"/>
                    <a:pt x="1028" y="69"/>
                  </a:cubicBezTo>
                  <a:cubicBezTo>
                    <a:pt x="913" y="92"/>
                    <a:pt x="799" y="115"/>
                    <a:pt x="708" y="161"/>
                  </a:cubicBezTo>
                  <a:cubicBezTo>
                    <a:pt x="640" y="183"/>
                    <a:pt x="548" y="229"/>
                    <a:pt x="457" y="298"/>
                  </a:cubicBezTo>
                  <a:cubicBezTo>
                    <a:pt x="388" y="343"/>
                    <a:pt x="297" y="412"/>
                    <a:pt x="229" y="480"/>
                  </a:cubicBezTo>
                  <a:cubicBezTo>
                    <a:pt x="137" y="571"/>
                    <a:pt x="92" y="663"/>
                    <a:pt x="46" y="754"/>
                  </a:cubicBezTo>
                  <a:cubicBezTo>
                    <a:pt x="46" y="777"/>
                    <a:pt x="46" y="823"/>
                    <a:pt x="46" y="845"/>
                  </a:cubicBezTo>
                  <a:cubicBezTo>
                    <a:pt x="23" y="868"/>
                    <a:pt x="23" y="868"/>
                    <a:pt x="23" y="891"/>
                  </a:cubicBezTo>
                  <a:cubicBezTo>
                    <a:pt x="23" y="914"/>
                    <a:pt x="0" y="937"/>
                    <a:pt x="0" y="982"/>
                  </a:cubicBezTo>
                  <a:cubicBezTo>
                    <a:pt x="0" y="1005"/>
                    <a:pt x="23" y="1028"/>
                    <a:pt x="46" y="1051"/>
                  </a:cubicBezTo>
                  <a:cubicBezTo>
                    <a:pt x="92" y="1096"/>
                    <a:pt x="137" y="1142"/>
                    <a:pt x="229" y="1165"/>
                  </a:cubicBezTo>
                  <a:cubicBezTo>
                    <a:pt x="274" y="1188"/>
                    <a:pt x="320" y="1188"/>
                    <a:pt x="366" y="1188"/>
                  </a:cubicBezTo>
                  <a:cubicBezTo>
                    <a:pt x="434" y="1211"/>
                    <a:pt x="548" y="1211"/>
                    <a:pt x="640" y="1211"/>
                  </a:cubicBezTo>
                  <a:lnTo>
                    <a:pt x="685" y="1211"/>
                  </a:lnTo>
                  <a:cubicBezTo>
                    <a:pt x="891" y="1211"/>
                    <a:pt x="1073" y="1165"/>
                    <a:pt x="1233" y="1074"/>
                  </a:cubicBezTo>
                  <a:cubicBezTo>
                    <a:pt x="1302" y="1051"/>
                    <a:pt x="1370" y="1005"/>
                    <a:pt x="1461" y="959"/>
                  </a:cubicBezTo>
                  <a:cubicBezTo>
                    <a:pt x="1530" y="914"/>
                    <a:pt x="1598" y="868"/>
                    <a:pt x="1667" y="800"/>
                  </a:cubicBezTo>
                  <a:cubicBezTo>
                    <a:pt x="1735" y="754"/>
                    <a:pt x="1804" y="708"/>
                    <a:pt x="1872" y="640"/>
                  </a:cubicBezTo>
                  <a:cubicBezTo>
                    <a:pt x="1895" y="617"/>
                    <a:pt x="1918" y="594"/>
                    <a:pt x="1941" y="571"/>
                  </a:cubicBezTo>
                  <a:cubicBezTo>
                    <a:pt x="1986" y="526"/>
                    <a:pt x="2009" y="480"/>
                    <a:pt x="2032" y="412"/>
                  </a:cubicBezTo>
                  <a:cubicBezTo>
                    <a:pt x="2055" y="298"/>
                    <a:pt x="2009" y="183"/>
                    <a:pt x="1918" y="138"/>
                  </a:cubicBezTo>
                  <a:cubicBezTo>
                    <a:pt x="1872" y="92"/>
                    <a:pt x="1804" y="69"/>
                    <a:pt x="1735" y="69"/>
                  </a:cubicBezTo>
                  <a:lnTo>
                    <a:pt x="1712" y="46"/>
                  </a:lnTo>
                  <a:cubicBezTo>
                    <a:pt x="1690" y="46"/>
                    <a:pt x="1690" y="46"/>
                    <a:pt x="1644" y="24"/>
                  </a:cubicBezTo>
                  <a:lnTo>
                    <a:pt x="1598" y="24"/>
                  </a:lnTo>
                  <a:cubicBezTo>
                    <a:pt x="1553" y="1"/>
                    <a:pt x="1507" y="1"/>
                    <a:pt x="1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8" name="Google Shape;3568;p16"/>
            <p:cNvSpPr/>
            <p:nvPr/>
          </p:nvSpPr>
          <p:spPr>
            <a:xfrm>
              <a:off x="5580375" y="3356500"/>
              <a:ext cx="603750" cy="712175"/>
            </a:xfrm>
            <a:custGeom>
              <a:avLst/>
              <a:gdLst/>
              <a:ahLst/>
              <a:cxnLst/>
              <a:rect l="l" t="t" r="r" b="b"/>
              <a:pathLst>
                <a:path w="24150" h="28487" extrusionOk="0">
                  <a:moveTo>
                    <a:pt x="14403" y="20361"/>
                  </a:moveTo>
                  <a:cubicBezTo>
                    <a:pt x="14449" y="20361"/>
                    <a:pt x="14495" y="20361"/>
                    <a:pt x="14540" y="20384"/>
                  </a:cubicBezTo>
                  <a:lnTo>
                    <a:pt x="14586" y="20384"/>
                  </a:lnTo>
                  <a:cubicBezTo>
                    <a:pt x="14632" y="20406"/>
                    <a:pt x="14632" y="20406"/>
                    <a:pt x="14654" y="20406"/>
                  </a:cubicBezTo>
                  <a:lnTo>
                    <a:pt x="14677" y="20429"/>
                  </a:lnTo>
                  <a:cubicBezTo>
                    <a:pt x="14746" y="20429"/>
                    <a:pt x="14814" y="20452"/>
                    <a:pt x="14860" y="20498"/>
                  </a:cubicBezTo>
                  <a:cubicBezTo>
                    <a:pt x="14951" y="20543"/>
                    <a:pt x="14997" y="20658"/>
                    <a:pt x="14974" y="20772"/>
                  </a:cubicBezTo>
                  <a:cubicBezTo>
                    <a:pt x="14951" y="20840"/>
                    <a:pt x="14928" y="20886"/>
                    <a:pt x="14883" y="20931"/>
                  </a:cubicBezTo>
                  <a:cubicBezTo>
                    <a:pt x="14860" y="20954"/>
                    <a:pt x="14837" y="20977"/>
                    <a:pt x="14814" y="21000"/>
                  </a:cubicBezTo>
                  <a:cubicBezTo>
                    <a:pt x="14746" y="21068"/>
                    <a:pt x="14677" y="21114"/>
                    <a:pt x="14609" y="21160"/>
                  </a:cubicBezTo>
                  <a:cubicBezTo>
                    <a:pt x="14540" y="21228"/>
                    <a:pt x="14472" y="21274"/>
                    <a:pt x="14403" y="21319"/>
                  </a:cubicBezTo>
                  <a:cubicBezTo>
                    <a:pt x="14312" y="21365"/>
                    <a:pt x="14244" y="21411"/>
                    <a:pt x="14175" y="21434"/>
                  </a:cubicBezTo>
                  <a:cubicBezTo>
                    <a:pt x="14015" y="21525"/>
                    <a:pt x="13833" y="21571"/>
                    <a:pt x="13627" y="21571"/>
                  </a:cubicBezTo>
                  <a:lnTo>
                    <a:pt x="13582" y="21571"/>
                  </a:lnTo>
                  <a:cubicBezTo>
                    <a:pt x="13490" y="21571"/>
                    <a:pt x="13376" y="21571"/>
                    <a:pt x="13308" y="21548"/>
                  </a:cubicBezTo>
                  <a:cubicBezTo>
                    <a:pt x="13262" y="21548"/>
                    <a:pt x="13216" y="21548"/>
                    <a:pt x="13171" y="21525"/>
                  </a:cubicBezTo>
                  <a:cubicBezTo>
                    <a:pt x="13102" y="21502"/>
                    <a:pt x="13034" y="21456"/>
                    <a:pt x="12988" y="21411"/>
                  </a:cubicBezTo>
                  <a:cubicBezTo>
                    <a:pt x="12965" y="21388"/>
                    <a:pt x="12942" y="21365"/>
                    <a:pt x="12942" y="21342"/>
                  </a:cubicBezTo>
                  <a:cubicBezTo>
                    <a:pt x="12942" y="21297"/>
                    <a:pt x="12965" y="21274"/>
                    <a:pt x="12965" y="21251"/>
                  </a:cubicBezTo>
                  <a:cubicBezTo>
                    <a:pt x="12965" y="21228"/>
                    <a:pt x="12965" y="21228"/>
                    <a:pt x="12988" y="21205"/>
                  </a:cubicBezTo>
                  <a:cubicBezTo>
                    <a:pt x="12988" y="21183"/>
                    <a:pt x="12988" y="21137"/>
                    <a:pt x="12988" y="21114"/>
                  </a:cubicBezTo>
                  <a:cubicBezTo>
                    <a:pt x="13034" y="21023"/>
                    <a:pt x="13079" y="20931"/>
                    <a:pt x="13171" y="20840"/>
                  </a:cubicBezTo>
                  <a:cubicBezTo>
                    <a:pt x="13239" y="20772"/>
                    <a:pt x="13330" y="20703"/>
                    <a:pt x="13399" y="20658"/>
                  </a:cubicBezTo>
                  <a:cubicBezTo>
                    <a:pt x="13490" y="20589"/>
                    <a:pt x="13582" y="20543"/>
                    <a:pt x="13650" y="20521"/>
                  </a:cubicBezTo>
                  <a:cubicBezTo>
                    <a:pt x="13741" y="20475"/>
                    <a:pt x="13855" y="20452"/>
                    <a:pt x="13970" y="20429"/>
                  </a:cubicBezTo>
                  <a:cubicBezTo>
                    <a:pt x="14061" y="20406"/>
                    <a:pt x="14152" y="20384"/>
                    <a:pt x="14244" y="20361"/>
                  </a:cubicBezTo>
                  <a:close/>
                  <a:moveTo>
                    <a:pt x="17028" y="1"/>
                  </a:moveTo>
                  <a:cubicBezTo>
                    <a:pt x="16868" y="24"/>
                    <a:pt x="16731" y="46"/>
                    <a:pt x="16572" y="92"/>
                  </a:cubicBezTo>
                  <a:lnTo>
                    <a:pt x="16526" y="115"/>
                  </a:lnTo>
                  <a:cubicBezTo>
                    <a:pt x="16389" y="138"/>
                    <a:pt x="16252" y="183"/>
                    <a:pt x="16115" y="229"/>
                  </a:cubicBezTo>
                  <a:lnTo>
                    <a:pt x="16024" y="252"/>
                  </a:lnTo>
                  <a:cubicBezTo>
                    <a:pt x="15818" y="297"/>
                    <a:pt x="15659" y="343"/>
                    <a:pt x="15499" y="389"/>
                  </a:cubicBezTo>
                  <a:cubicBezTo>
                    <a:pt x="15385" y="412"/>
                    <a:pt x="15293" y="434"/>
                    <a:pt x="15202" y="434"/>
                  </a:cubicBezTo>
                  <a:cubicBezTo>
                    <a:pt x="15111" y="457"/>
                    <a:pt x="15042" y="480"/>
                    <a:pt x="14974" y="480"/>
                  </a:cubicBezTo>
                  <a:cubicBezTo>
                    <a:pt x="14791" y="526"/>
                    <a:pt x="14609" y="571"/>
                    <a:pt x="14449" y="617"/>
                  </a:cubicBezTo>
                  <a:cubicBezTo>
                    <a:pt x="14289" y="663"/>
                    <a:pt x="14107" y="708"/>
                    <a:pt x="13924" y="754"/>
                  </a:cubicBezTo>
                  <a:lnTo>
                    <a:pt x="13764" y="800"/>
                  </a:lnTo>
                  <a:cubicBezTo>
                    <a:pt x="13627" y="822"/>
                    <a:pt x="13513" y="845"/>
                    <a:pt x="13399" y="868"/>
                  </a:cubicBezTo>
                  <a:cubicBezTo>
                    <a:pt x="13330" y="891"/>
                    <a:pt x="13262" y="914"/>
                    <a:pt x="13194" y="937"/>
                  </a:cubicBezTo>
                  <a:lnTo>
                    <a:pt x="13148" y="937"/>
                  </a:lnTo>
                  <a:cubicBezTo>
                    <a:pt x="13079" y="959"/>
                    <a:pt x="13034" y="982"/>
                    <a:pt x="12965" y="982"/>
                  </a:cubicBezTo>
                  <a:lnTo>
                    <a:pt x="12942" y="1005"/>
                  </a:lnTo>
                  <a:lnTo>
                    <a:pt x="12874" y="1005"/>
                  </a:lnTo>
                  <a:cubicBezTo>
                    <a:pt x="12691" y="1051"/>
                    <a:pt x="12509" y="1119"/>
                    <a:pt x="12326" y="1165"/>
                  </a:cubicBezTo>
                  <a:cubicBezTo>
                    <a:pt x="12258" y="1188"/>
                    <a:pt x="12189" y="1210"/>
                    <a:pt x="12121" y="1233"/>
                  </a:cubicBezTo>
                  <a:lnTo>
                    <a:pt x="12052" y="1233"/>
                  </a:lnTo>
                  <a:lnTo>
                    <a:pt x="11984" y="1256"/>
                  </a:lnTo>
                  <a:cubicBezTo>
                    <a:pt x="11938" y="1279"/>
                    <a:pt x="11870" y="1302"/>
                    <a:pt x="11824" y="1302"/>
                  </a:cubicBezTo>
                  <a:cubicBezTo>
                    <a:pt x="11733" y="1325"/>
                    <a:pt x="11641" y="1347"/>
                    <a:pt x="11550" y="1370"/>
                  </a:cubicBezTo>
                  <a:cubicBezTo>
                    <a:pt x="11482" y="1393"/>
                    <a:pt x="11390" y="1416"/>
                    <a:pt x="11299" y="1439"/>
                  </a:cubicBezTo>
                  <a:cubicBezTo>
                    <a:pt x="11208" y="1462"/>
                    <a:pt x="11094" y="1507"/>
                    <a:pt x="10979" y="1530"/>
                  </a:cubicBezTo>
                  <a:lnTo>
                    <a:pt x="10774" y="1576"/>
                  </a:lnTo>
                  <a:lnTo>
                    <a:pt x="10683" y="1598"/>
                  </a:lnTo>
                  <a:lnTo>
                    <a:pt x="10591" y="1621"/>
                  </a:lnTo>
                  <a:lnTo>
                    <a:pt x="10500" y="1644"/>
                  </a:lnTo>
                  <a:cubicBezTo>
                    <a:pt x="10455" y="1667"/>
                    <a:pt x="10409" y="1667"/>
                    <a:pt x="10363" y="1690"/>
                  </a:cubicBezTo>
                  <a:lnTo>
                    <a:pt x="10340" y="1690"/>
                  </a:lnTo>
                  <a:lnTo>
                    <a:pt x="10249" y="1713"/>
                  </a:lnTo>
                  <a:cubicBezTo>
                    <a:pt x="10044" y="1781"/>
                    <a:pt x="9861" y="1827"/>
                    <a:pt x="9678" y="1872"/>
                  </a:cubicBezTo>
                  <a:cubicBezTo>
                    <a:pt x="9564" y="1895"/>
                    <a:pt x="9427" y="1918"/>
                    <a:pt x="9313" y="1964"/>
                  </a:cubicBezTo>
                  <a:lnTo>
                    <a:pt x="9131" y="2009"/>
                  </a:lnTo>
                  <a:cubicBezTo>
                    <a:pt x="8948" y="2055"/>
                    <a:pt x="8743" y="2101"/>
                    <a:pt x="8560" y="2146"/>
                  </a:cubicBezTo>
                  <a:cubicBezTo>
                    <a:pt x="8514" y="2169"/>
                    <a:pt x="8469" y="2169"/>
                    <a:pt x="8423" y="2192"/>
                  </a:cubicBezTo>
                  <a:lnTo>
                    <a:pt x="8355" y="2215"/>
                  </a:lnTo>
                  <a:cubicBezTo>
                    <a:pt x="8218" y="2238"/>
                    <a:pt x="8104" y="2260"/>
                    <a:pt x="8012" y="2283"/>
                  </a:cubicBezTo>
                  <a:lnTo>
                    <a:pt x="7875" y="2329"/>
                  </a:lnTo>
                  <a:cubicBezTo>
                    <a:pt x="7715" y="2375"/>
                    <a:pt x="7579" y="2397"/>
                    <a:pt x="7442" y="2443"/>
                  </a:cubicBezTo>
                  <a:lnTo>
                    <a:pt x="7099" y="2534"/>
                  </a:lnTo>
                  <a:lnTo>
                    <a:pt x="6917" y="2580"/>
                  </a:lnTo>
                  <a:cubicBezTo>
                    <a:pt x="6780" y="2626"/>
                    <a:pt x="6620" y="2671"/>
                    <a:pt x="6483" y="2694"/>
                  </a:cubicBezTo>
                  <a:lnTo>
                    <a:pt x="6369" y="2740"/>
                  </a:lnTo>
                  <a:cubicBezTo>
                    <a:pt x="6255" y="2763"/>
                    <a:pt x="6118" y="2808"/>
                    <a:pt x="6004" y="2831"/>
                  </a:cubicBezTo>
                  <a:cubicBezTo>
                    <a:pt x="5912" y="2854"/>
                    <a:pt x="5821" y="2900"/>
                    <a:pt x="5730" y="2922"/>
                  </a:cubicBezTo>
                  <a:lnTo>
                    <a:pt x="5661" y="2945"/>
                  </a:lnTo>
                  <a:lnTo>
                    <a:pt x="5524" y="2991"/>
                  </a:lnTo>
                  <a:lnTo>
                    <a:pt x="5501" y="2991"/>
                  </a:lnTo>
                  <a:cubicBezTo>
                    <a:pt x="5433" y="3014"/>
                    <a:pt x="5342" y="3036"/>
                    <a:pt x="5273" y="3059"/>
                  </a:cubicBezTo>
                  <a:lnTo>
                    <a:pt x="5228" y="3059"/>
                  </a:lnTo>
                  <a:cubicBezTo>
                    <a:pt x="5136" y="3105"/>
                    <a:pt x="5022" y="3128"/>
                    <a:pt x="4931" y="3151"/>
                  </a:cubicBezTo>
                  <a:lnTo>
                    <a:pt x="4680" y="3242"/>
                  </a:lnTo>
                  <a:cubicBezTo>
                    <a:pt x="4566" y="3265"/>
                    <a:pt x="4451" y="3310"/>
                    <a:pt x="4315" y="3333"/>
                  </a:cubicBezTo>
                  <a:lnTo>
                    <a:pt x="4109" y="3402"/>
                  </a:lnTo>
                  <a:cubicBezTo>
                    <a:pt x="3995" y="3447"/>
                    <a:pt x="3904" y="3470"/>
                    <a:pt x="3790" y="3493"/>
                  </a:cubicBezTo>
                  <a:lnTo>
                    <a:pt x="3675" y="3539"/>
                  </a:lnTo>
                  <a:lnTo>
                    <a:pt x="3516" y="3584"/>
                  </a:lnTo>
                  <a:cubicBezTo>
                    <a:pt x="3470" y="3607"/>
                    <a:pt x="3424" y="3607"/>
                    <a:pt x="3379" y="3630"/>
                  </a:cubicBezTo>
                  <a:cubicBezTo>
                    <a:pt x="3333" y="3630"/>
                    <a:pt x="3287" y="3653"/>
                    <a:pt x="3242" y="3653"/>
                  </a:cubicBezTo>
                  <a:cubicBezTo>
                    <a:pt x="3105" y="3698"/>
                    <a:pt x="2991" y="3721"/>
                    <a:pt x="2854" y="3767"/>
                  </a:cubicBezTo>
                  <a:lnTo>
                    <a:pt x="2694" y="3813"/>
                  </a:lnTo>
                  <a:lnTo>
                    <a:pt x="2603" y="3835"/>
                  </a:lnTo>
                  <a:lnTo>
                    <a:pt x="2557" y="3858"/>
                  </a:lnTo>
                  <a:cubicBezTo>
                    <a:pt x="2420" y="3881"/>
                    <a:pt x="2283" y="3927"/>
                    <a:pt x="2146" y="3949"/>
                  </a:cubicBezTo>
                  <a:cubicBezTo>
                    <a:pt x="1963" y="3995"/>
                    <a:pt x="1781" y="4041"/>
                    <a:pt x="1598" y="4086"/>
                  </a:cubicBezTo>
                  <a:lnTo>
                    <a:pt x="1530" y="4109"/>
                  </a:lnTo>
                  <a:lnTo>
                    <a:pt x="1461" y="4132"/>
                  </a:lnTo>
                  <a:cubicBezTo>
                    <a:pt x="1439" y="4086"/>
                    <a:pt x="1393" y="4086"/>
                    <a:pt x="1347" y="4086"/>
                  </a:cubicBezTo>
                  <a:lnTo>
                    <a:pt x="1256" y="4086"/>
                  </a:lnTo>
                  <a:cubicBezTo>
                    <a:pt x="1233" y="4109"/>
                    <a:pt x="1187" y="4109"/>
                    <a:pt x="1142" y="4132"/>
                  </a:cubicBezTo>
                  <a:cubicBezTo>
                    <a:pt x="1096" y="4132"/>
                    <a:pt x="1073" y="4132"/>
                    <a:pt x="1028" y="4155"/>
                  </a:cubicBezTo>
                  <a:lnTo>
                    <a:pt x="1005" y="4155"/>
                  </a:lnTo>
                  <a:cubicBezTo>
                    <a:pt x="982" y="4155"/>
                    <a:pt x="959" y="4155"/>
                    <a:pt x="914" y="4178"/>
                  </a:cubicBezTo>
                  <a:lnTo>
                    <a:pt x="868" y="4178"/>
                  </a:lnTo>
                  <a:lnTo>
                    <a:pt x="822" y="4201"/>
                  </a:lnTo>
                  <a:cubicBezTo>
                    <a:pt x="777" y="4201"/>
                    <a:pt x="731" y="4223"/>
                    <a:pt x="685" y="4223"/>
                  </a:cubicBezTo>
                  <a:lnTo>
                    <a:pt x="617" y="4223"/>
                  </a:lnTo>
                  <a:lnTo>
                    <a:pt x="594" y="4246"/>
                  </a:lnTo>
                  <a:lnTo>
                    <a:pt x="503" y="4246"/>
                  </a:lnTo>
                  <a:cubicBezTo>
                    <a:pt x="389" y="4269"/>
                    <a:pt x="274" y="4292"/>
                    <a:pt x="183" y="4337"/>
                  </a:cubicBezTo>
                  <a:cubicBezTo>
                    <a:pt x="137" y="4360"/>
                    <a:pt x="92" y="4406"/>
                    <a:pt x="69" y="4429"/>
                  </a:cubicBezTo>
                  <a:cubicBezTo>
                    <a:pt x="23" y="4497"/>
                    <a:pt x="1" y="4566"/>
                    <a:pt x="23" y="4657"/>
                  </a:cubicBezTo>
                  <a:cubicBezTo>
                    <a:pt x="46" y="4703"/>
                    <a:pt x="46" y="4748"/>
                    <a:pt x="69" y="4794"/>
                  </a:cubicBezTo>
                  <a:cubicBezTo>
                    <a:pt x="69" y="4817"/>
                    <a:pt x="92" y="4862"/>
                    <a:pt x="92" y="4885"/>
                  </a:cubicBezTo>
                  <a:cubicBezTo>
                    <a:pt x="115" y="4931"/>
                    <a:pt x="115" y="4999"/>
                    <a:pt x="137" y="5045"/>
                  </a:cubicBezTo>
                  <a:lnTo>
                    <a:pt x="160" y="5136"/>
                  </a:lnTo>
                  <a:cubicBezTo>
                    <a:pt x="160" y="5205"/>
                    <a:pt x="183" y="5251"/>
                    <a:pt x="206" y="5296"/>
                  </a:cubicBezTo>
                  <a:lnTo>
                    <a:pt x="229" y="5410"/>
                  </a:lnTo>
                  <a:lnTo>
                    <a:pt x="229" y="5433"/>
                  </a:lnTo>
                  <a:lnTo>
                    <a:pt x="252" y="5524"/>
                  </a:lnTo>
                  <a:lnTo>
                    <a:pt x="274" y="5639"/>
                  </a:lnTo>
                  <a:lnTo>
                    <a:pt x="343" y="5867"/>
                  </a:lnTo>
                  <a:lnTo>
                    <a:pt x="343" y="5912"/>
                  </a:lnTo>
                  <a:cubicBezTo>
                    <a:pt x="366" y="6004"/>
                    <a:pt x="411" y="6118"/>
                    <a:pt x="434" y="6209"/>
                  </a:cubicBezTo>
                  <a:lnTo>
                    <a:pt x="457" y="6255"/>
                  </a:lnTo>
                  <a:cubicBezTo>
                    <a:pt x="480" y="6323"/>
                    <a:pt x="480" y="6369"/>
                    <a:pt x="503" y="6437"/>
                  </a:cubicBezTo>
                  <a:cubicBezTo>
                    <a:pt x="548" y="6574"/>
                    <a:pt x="571" y="6711"/>
                    <a:pt x="617" y="6871"/>
                  </a:cubicBezTo>
                  <a:lnTo>
                    <a:pt x="617" y="6940"/>
                  </a:lnTo>
                  <a:cubicBezTo>
                    <a:pt x="662" y="7122"/>
                    <a:pt x="708" y="7282"/>
                    <a:pt x="754" y="7465"/>
                  </a:cubicBezTo>
                  <a:cubicBezTo>
                    <a:pt x="799" y="7602"/>
                    <a:pt x="845" y="7738"/>
                    <a:pt x="891" y="7875"/>
                  </a:cubicBezTo>
                  <a:lnTo>
                    <a:pt x="914" y="8012"/>
                  </a:lnTo>
                  <a:cubicBezTo>
                    <a:pt x="936" y="8081"/>
                    <a:pt x="959" y="8149"/>
                    <a:pt x="982" y="8218"/>
                  </a:cubicBezTo>
                  <a:cubicBezTo>
                    <a:pt x="1005" y="8355"/>
                    <a:pt x="1050" y="8469"/>
                    <a:pt x="1073" y="8583"/>
                  </a:cubicBezTo>
                  <a:lnTo>
                    <a:pt x="1119" y="8674"/>
                  </a:lnTo>
                  <a:cubicBezTo>
                    <a:pt x="1142" y="8743"/>
                    <a:pt x="1142" y="8811"/>
                    <a:pt x="1165" y="8880"/>
                  </a:cubicBezTo>
                  <a:lnTo>
                    <a:pt x="1210" y="9017"/>
                  </a:lnTo>
                  <a:lnTo>
                    <a:pt x="1233" y="9154"/>
                  </a:lnTo>
                  <a:cubicBezTo>
                    <a:pt x="1256" y="9222"/>
                    <a:pt x="1279" y="9268"/>
                    <a:pt x="1279" y="9336"/>
                  </a:cubicBezTo>
                  <a:lnTo>
                    <a:pt x="1302" y="9382"/>
                  </a:lnTo>
                  <a:cubicBezTo>
                    <a:pt x="1324" y="9496"/>
                    <a:pt x="1370" y="9610"/>
                    <a:pt x="1393" y="9724"/>
                  </a:cubicBezTo>
                  <a:cubicBezTo>
                    <a:pt x="1439" y="9930"/>
                    <a:pt x="1507" y="10112"/>
                    <a:pt x="1553" y="10318"/>
                  </a:cubicBezTo>
                  <a:cubicBezTo>
                    <a:pt x="1575" y="10409"/>
                    <a:pt x="1621" y="10523"/>
                    <a:pt x="1644" y="10637"/>
                  </a:cubicBezTo>
                  <a:lnTo>
                    <a:pt x="1644" y="10660"/>
                  </a:lnTo>
                  <a:cubicBezTo>
                    <a:pt x="1667" y="10729"/>
                    <a:pt x="1690" y="10797"/>
                    <a:pt x="1712" y="10888"/>
                  </a:cubicBezTo>
                  <a:cubicBezTo>
                    <a:pt x="1735" y="10980"/>
                    <a:pt x="1758" y="11094"/>
                    <a:pt x="1804" y="11208"/>
                  </a:cubicBezTo>
                  <a:lnTo>
                    <a:pt x="1872" y="11459"/>
                  </a:lnTo>
                  <a:cubicBezTo>
                    <a:pt x="1918" y="11642"/>
                    <a:pt x="1963" y="11847"/>
                    <a:pt x="2009" y="12052"/>
                  </a:cubicBezTo>
                  <a:lnTo>
                    <a:pt x="2055" y="12235"/>
                  </a:lnTo>
                  <a:lnTo>
                    <a:pt x="2100" y="12349"/>
                  </a:lnTo>
                  <a:cubicBezTo>
                    <a:pt x="2123" y="12440"/>
                    <a:pt x="2123" y="12532"/>
                    <a:pt x="2146" y="12623"/>
                  </a:cubicBezTo>
                  <a:cubicBezTo>
                    <a:pt x="2215" y="12806"/>
                    <a:pt x="2260" y="13011"/>
                    <a:pt x="2329" y="13217"/>
                  </a:cubicBezTo>
                  <a:cubicBezTo>
                    <a:pt x="2397" y="13399"/>
                    <a:pt x="2443" y="13605"/>
                    <a:pt x="2488" y="13787"/>
                  </a:cubicBezTo>
                  <a:cubicBezTo>
                    <a:pt x="2511" y="13924"/>
                    <a:pt x="2557" y="14038"/>
                    <a:pt x="2580" y="14175"/>
                  </a:cubicBezTo>
                  <a:lnTo>
                    <a:pt x="2648" y="14381"/>
                  </a:lnTo>
                  <a:cubicBezTo>
                    <a:pt x="2717" y="14586"/>
                    <a:pt x="2762" y="14791"/>
                    <a:pt x="2808" y="14997"/>
                  </a:cubicBezTo>
                  <a:lnTo>
                    <a:pt x="2831" y="15088"/>
                  </a:lnTo>
                  <a:lnTo>
                    <a:pt x="2899" y="15248"/>
                  </a:lnTo>
                  <a:cubicBezTo>
                    <a:pt x="2899" y="15316"/>
                    <a:pt x="2922" y="15362"/>
                    <a:pt x="2922" y="15408"/>
                  </a:cubicBezTo>
                  <a:cubicBezTo>
                    <a:pt x="2945" y="15453"/>
                    <a:pt x="2945" y="15499"/>
                    <a:pt x="2968" y="15545"/>
                  </a:cubicBezTo>
                  <a:cubicBezTo>
                    <a:pt x="3013" y="15750"/>
                    <a:pt x="3082" y="15956"/>
                    <a:pt x="3150" y="16161"/>
                  </a:cubicBezTo>
                  <a:lnTo>
                    <a:pt x="3150" y="16229"/>
                  </a:lnTo>
                  <a:cubicBezTo>
                    <a:pt x="3219" y="16389"/>
                    <a:pt x="3265" y="16549"/>
                    <a:pt x="3310" y="16709"/>
                  </a:cubicBezTo>
                  <a:lnTo>
                    <a:pt x="3333" y="16823"/>
                  </a:lnTo>
                  <a:cubicBezTo>
                    <a:pt x="3333" y="16891"/>
                    <a:pt x="3356" y="16960"/>
                    <a:pt x="3379" y="17006"/>
                  </a:cubicBezTo>
                  <a:lnTo>
                    <a:pt x="3424" y="17142"/>
                  </a:lnTo>
                  <a:cubicBezTo>
                    <a:pt x="3424" y="17211"/>
                    <a:pt x="3447" y="17257"/>
                    <a:pt x="3470" y="17302"/>
                  </a:cubicBezTo>
                  <a:lnTo>
                    <a:pt x="3516" y="17462"/>
                  </a:lnTo>
                  <a:cubicBezTo>
                    <a:pt x="3561" y="17599"/>
                    <a:pt x="3584" y="17736"/>
                    <a:pt x="3630" y="17896"/>
                  </a:cubicBezTo>
                  <a:cubicBezTo>
                    <a:pt x="3653" y="17964"/>
                    <a:pt x="3675" y="18055"/>
                    <a:pt x="3698" y="18147"/>
                  </a:cubicBezTo>
                  <a:cubicBezTo>
                    <a:pt x="3721" y="18261"/>
                    <a:pt x="3744" y="18375"/>
                    <a:pt x="3790" y="18489"/>
                  </a:cubicBezTo>
                  <a:cubicBezTo>
                    <a:pt x="3881" y="18832"/>
                    <a:pt x="3972" y="19220"/>
                    <a:pt x="4041" y="19516"/>
                  </a:cubicBezTo>
                  <a:lnTo>
                    <a:pt x="4086" y="19676"/>
                  </a:lnTo>
                  <a:cubicBezTo>
                    <a:pt x="4155" y="20018"/>
                    <a:pt x="4269" y="20406"/>
                    <a:pt x="4383" y="20840"/>
                  </a:cubicBezTo>
                  <a:cubicBezTo>
                    <a:pt x="4429" y="20954"/>
                    <a:pt x="4474" y="21091"/>
                    <a:pt x="4497" y="21228"/>
                  </a:cubicBezTo>
                  <a:lnTo>
                    <a:pt x="4520" y="21342"/>
                  </a:lnTo>
                  <a:lnTo>
                    <a:pt x="4543" y="21365"/>
                  </a:lnTo>
                  <a:cubicBezTo>
                    <a:pt x="4566" y="21434"/>
                    <a:pt x="4588" y="21525"/>
                    <a:pt x="4588" y="21616"/>
                  </a:cubicBezTo>
                  <a:cubicBezTo>
                    <a:pt x="4611" y="21662"/>
                    <a:pt x="4657" y="21708"/>
                    <a:pt x="4703" y="21753"/>
                  </a:cubicBezTo>
                  <a:cubicBezTo>
                    <a:pt x="4725" y="21799"/>
                    <a:pt x="4748" y="21844"/>
                    <a:pt x="4748" y="21913"/>
                  </a:cubicBezTo>
                  <a:lnTo>
                    <a:pt x="4771" y="21981"/>
                  </a:lnTo>
                  <a:lnTo>
                    <a:pt x="4794" y="22027"/>
                  </a:lnTo>
                  <a:lnTo>
                    <a:pt x="4817" y="22096"/>
                  </a:lnTo>
                  <a:lnTo>
                    <a:pt x="4817" y="22118"/>
                  </a:lnTo>
                  <a:cubicBezTo>
                    <a:pt x="4862" y="22255"/>
                    <a:pt x="4885" y="22392"/>
                    <a:pt x="4931" y="22529"/>
                  </a:cubicBezTo>
                  <a:lnTo>
                    <a:pt x="4931" y="22552"/>
                  </a:lnTo>
                  <a:cubicBezTo>
                    <a:pt x="4931" y="22575"/>
                    <a:pt x="4931" y="22598"/>
                    <a:pt x="4954" y="22621"/>
                  </a:cubicBezTo>
                  <a:lnTo>
                    <a:pt x="4954" y="22689"/>
                  </a:lnTo>
                  <a:cubicBezTo>
                    <a:pt x="4999" y="22849"/>
                    <a:pt x="5022" y="23031"/>
                    <a:pt x="5091" y="23191"/>
                  </a:cubicBezTo>
                  <a:cubicBezTo>
                    <a:pt x="5113" y="23282"/>
                    <a:pt x="5136" y="23374"/>
                    <a:pt x="5159" y="23465"/>
                  </a:cubicBezTo>
                  <a:lnTo>
                    <a:pt x="5205" y="23670"/>
                  </a:lnTo>
                  <a:cubicBezTo>
                    <a:pt x="5296" y="23944"/>
                    <a:pt x="5364" y="24218"/>
                    <a:pt x="5433" y="24492"/>
                  </a:cubicBezTo>
                  <a:lnTo>
                    <a:pt x="5479" y="24720"/>
                  </a:lnTo>
                  <a:cubicBezTo>
                    <a:pt x="5501" y="24789"/>
                    <a:pt x="5524" y="24880"/>
                    <a:pt x="5547" y="24949"/>
                  </a:cubicBezTo>
                  <a:lnTo>
                    <a:pt x="5547" y="24926"/>
                  </a:lnTo>
                  <a:cubicBezTo>
                    <a:pt x="5570" y="25086"/>
                    <a:pt x="5616" y="25245"/>
                    <a:pt x="5684" y="25428"/>
                  </a:cubicBezTo>
                  <a:lnTo>
                    <a:pt x="5684" y="25474"/>
                  </a:lnTo>
                  <a:cubicBezTo>
                    <a:pt x="5730" y="25633"/>
                    <a:pt x="5775" y="25770"/>
                    <a:pt x="5821" y="25930"/>
                  </a:cubicBezTo>
                  <a:lnTo>
                    <a:pt x="5867" y="26021"/>
                  </a:lnTo>
                  <a:cubicBezTo>
                    <a:pt x="5867" y="26067"/>
                    <a:pt x="5889" y="26113"/>
                    <a:pt x="5889" y="26158"/>
                  </a:cubicBezTo>
                  <a:lnTo>
                    <a:pt x="5935" y="26273"/>
                  </a:lnTo>
                  <a:lnTo>
                    <a:pt x="5958" y="26410"/>
                  </a:lnTo>
                  <a:cubicBezTo>
                    <a:pt x="5981" y="26478"/>
                    <a:pt x="6004" y="26569"/>
                    <a:pt x="6026" y="26661"/>
                  </a:cubicBezTo>
                  <a:cubicBezTo>
                    <a:pt x="6049" y="26729"/>
                    <a:pt x="6072" y="26798"/>
                    <a:pt x="6095" y="26889"/>
                  </a:cubicBezTo>
                  <a:lnTo>
                    <a:pt x="6141" y="27071"/>
                  </a:lnTo>
                  <a:lnTo>
                    <a:pt x="6209" y="27277"/>
                  </a:lnTo>
                  <a:lnTo>
                    <a:pt x="6232" y="27323"/>
                  </a:lnTo>
                  <a:cubicBezTo>
                    <a:pt x="6255" y="27437"/>
                    <a:pt x="6277" y="27551"/>
                    <a:pt x="6323" y="27665"/>
                  </a:cubicBezTo>
                  <a:lnTo>
                    <a:pt x="6346" y="27779"/>
                  </a:lnTo>
                  <a:cubicBezTo>
                    <a:pt x="6346" y="27848"/>
                    <a:pt x="6369" y="27939"/>
                    <a:pt x="6392" y="28007"/>
                  </a:cubicBezTo>
                  <a:lnTo>
                    <a:pt x="6414" y="28076"/>
                  </a:lnTo>
                  <a:lnTo>
                    <a:pt x="6414" y="28121"/>
                  </a:lnTo>
                  <a:cubicBezTo>
                    <a:pt x="6414" y="28167"/>
                    <a:pt x="6437" y="28213"/>
                    <a:pt x="6437" y="28236"/>
                  </a:cubicBezTo>
                  <a:cubicBezTo>
                    <a:pt x="6460" y="28304"/>
                    <a:pt x="6460" y="28350"/>
                    <a:pt x="6506" y="28372"/>
                  </a:cubicBezTo>
                  <a:cubicBezTo>
                    <a:pt x="6506" y="28395"/>
                    <a:pt x="6529" y="28418"/>
                    <a:pt x="6551" y="28441"/>
                  </a:cubicBezTo>
                  <a:cubicBezTo>
                    <a:pt x="6574" y="28464"/>
                    <a:pt x="6620" y="28487"/>
                    <a:pt x="6666" y="28487"/>
                  </a:cubicBezTo>
                  <a:lnTo>
                    <a:pt x="6688" y="28487"/>
                  </a:lnTo>
                  <a:cubicBezTo>
                    <a:pt x="6757" y="28487"/>
                    <a:pt x="6825" y="28464"/>
                    <a:pt x="6871" y="28464"/>
                  </a:cubicBezTo>
                  <a:lnTo>
                    <a:pt x="6939" y="28441"/>
                  </a:lnTo>
                  <a:cubicBezTo>
                    <a:pt x="7054" y="28418"/>
                    <a:pt x="7145" y="28395"/>
                    <a:pt x="7259" y="28372"/>
                  </a:cubicBezTo>
                  <a:lnTo>
                    <a:pt x="7327" y="28350"/>
                  </a:lnTo>
                  <a:lnTo>
                    <a:pt x="7350" y="28350"/>
                  </a:lnTo>
                  <a:cubicBezTo>
                    <a:pt x="7419" y="28327"/>
                    <a:pt x="7464" y="28304"/>
                    <a:pt x="7533" y="28304"/>
                  </a:cubicBezTo>
                  <a:cubicBezTo>
                    <a:pt x="7624" y="28258"/>
                    <a:pt x="7715" y="28236"/>
                    <a:pt x="7807" y="28213"/>
                  </a:cubicBezTo>
                  <a:cubicBezTo>
                    <a:pt x="7989" y="28167"/>
                    <a:pt x="8172" y="28121"/>
                    <a:pt x="8355" y="28076"/>
                  </a:cubicBezTo>
                  <a:cubicBezTo>
                    <a:pt x="8469" y="28030"/>
                    <a:pt x="8583" y="28007"/>
                    <a:pt x="8697" y="27962"/>
                  </a:cubicBezTo>
                  <a:lnTo>
                    <a:pt x="8880" y="27916"/>
                  </a:lnTo>
                  <a:lnTo>
                    <a:pt x="9062" y="27848"/>
                  </a:lnTo>
                  <a:cubicBezTo>
                    <a:pt x="9176" y="27825"/>
                    <a:pt x="9313" y="27779"/>
                    <a:pt x="9427" y="27756"/>
                  </a:cubicBezTo>
                  <a:cubicBezTo>
                    <a:pt x="9610" y="27688"/>
                    <a:pt x="9793" y="27642"/>
                    <a:pt x="9975" y="27596"/>
                  </a:cubicBezTo>
                  <a:cubicBezTo>
                    <a:pt x="10272" y="27505"/>
                    <a:pt x="10614" y="27414"/>
                    <a:pt x="11025" y="27323"/>
                  </a:cubicBezTo>
                  <a:cubicBezTo>
                    <a:pt x="11162" y="27300"/>
                    <a:pt x="11299" y="27254"/>
                    <a:pt x="11436" y="27208"/>
                  </a:cubicBezTo>
                  <a:lnTo>
                    <a:pt x="11573" y="27186"/>
                  </a:lnTo>
                  <a:lnTo>
                    <a:pt x="11778" y="27117"/>
                  </a:lnTo>
                  <a:cubicBezTo>
                    <a:pt x="11893" y="27094"/>
                    <a:pt x="11984" y="27071"/>
                    <a:pt x="12098" y="27026"/>
                  </a:cubicBezTo>
                  <a:cubicBezTo>
                    <a:pt x="12258" y="26980"/>
                    <a:pt x="12440" y="26935"/>
                    <a:pt x="12623" y="26889"/>
                  </a:cubicBezTo>
                  <a:cubicBezTo>
                    <a:pt x="12851" y="26843"/>
                    <a:pt x="13034" y="26798"/>
                    <a:pt x="13171" y="26775"/>
                  </a:cubicBezTo>
                  <a:cubicBezTo>
                    <a:pt x="13376" y="26729"/>
                    <a:pt x="13582" y="26683"/>
                    <a:pt x="13764" y="26638"/>
                  </a:cubicBezTo>
                  <a:lnTo>
                    <a:pt x="13901" y="26592"/>
                  </a:lnTo>
                  <a:lnTo>
                    <a:pt x="13970" y="26592"/>
                  </a:lnTo>
                  <a:lnTo>
                    <a:pt x="14289" y="26501"/>
                  </a:lnTo>
                  <a:lnTo>
                    <a:pt x="14472" y="26455"/>
                  </a:lnTo>
                  <a:cubicBezTo>
                    <a:pt x="14586" y="26410"/>
                    <a:pt x="14700" y="26387"/>
                    <a:pt x="14814" y="26364"/>
                  </a:cubicBezTo>
                  <a:lnTo>
                    <a:pt x="14951" y="26318"/>
                  </a:lnTo>
                  <a:cubicBezTo>
                    <a:pt x="15088" y="26273"/>
                    <a:pt x="15225" y="26250"/>
                    <a:pt x="15362" y="26204"/>
                  </a:cubicBezTo>
                  <a:lnTo>
                    <a:pt x="15590" y="26136"/>
                  </a:lnTo>
                  <a:cubicBezTo>
                    <a:pt x="15704" y="26113"/>
                    <a:pt x="15796" y="26090"/>
                    <a:pt x="15910" y="26044"/>
                  </a:cubicBezTo>
                  <a:cubicBezTo>
                    <a:pt x="16047" y="25999"/>
                    <a:pt x="16206" y="25976"/>
                    <a:pt x="16343" y="25930"/>
                  </a:cubicBezTo>
                  <a:lnTo>
                    <a:pt x="16458" y="25885"/>
                  </a:lnTo>
                  <a:lnTo>
                    <a:pt x="16572" y="25862"/>
                  </a:lnTo>
                  <a:cubicBezTo>
                    <a:pt x="16709" y="25816"/>
                    <a:pt x="16846" y="25793"/>
                    <a:pt x="17005" y="25748"/>
                  </a:cubicBezTo>
                  <a:cubicBezTo>
                    <a:pt x="17051" y="25725"/>
                    <a:pt x="17119" y="25725"/>
                    <a:pt x="17188" y="25702"/>
                  </a:cubicBezTo>
                  <a:lnTo>
                    <a:pt x="17279" y="25679"/>
                  </a:lnTo>
                  <a:cubicBezTo>
                    <a:pt x="17348" y="25656"/>
                    <a:pt x="17439" y="25611"/>
                    <a:pt x="17530" y="25588"/>
                  </a:cubicBezTo>
                  <a:cubicBezTo>
                    <a:pt x="17713" y="25542"/>
                    <a:pt x="17896" y="25497"/>
                    <a:pt x="18078" y="25428"/>
                  </a:cubicBezTo>
                  <a:cubicBezTo>
                    <a:pt x="18261" y="25382"/>
                    <a:pt x="18443" y="25337"/>
                    <a:pt x="18626" y="25291"/>
                  </a:cubicBezTo>
                  <a:cubicBezTo>
                    <a:pt x="18672" y="25268"/>
                    <a:pt x="18740" y="25245"/>
                    <a:pt x="18786" y="25245"/>
                  </a:cubicBezTo>
                  <a:lnTo>
                    <a:pt x="18877" y="25223"/>
                  </a:lnTo>
                  <a:cubicBezTo>
                    <a:pt x="18968" y="25200"/>
                    <a:pt x="19060" y="25177"/>
                    <a:pt x="19128" y="25154"/>
                  </a:cubicBezTo>
                  <a:lnTo>
                    <a:pt x="19242" y="25108"/>
                  </a:lnTo>
                  <a:lnTo>
                    <a:pt x="19265" y="25108"/>
                  </a:lnTo>
                  <a:cubicBezTo>
                    <a:pt x="19471" y="25086"/>
                    <a:pt x="19722" y="25063"/>
                    <a:pt x="19950" y="25017"/>
                  </a:cubicBezTo>
                  <a:cubicBezTo>
                    <a:pt x="20064" y="24994"/>
                    <a:pt x="20201" y="24949"/>
                    <a:pt x="20315" y="24926"/>
                  </a:cubicBezTo>
                  <a:lnTo>
                    <a:pt x="20361" y="24903"/>
                  </a:lnTo>
                  <a:lnTo>
                    <a:pt x="20520" y="24857"/>
                  </a:lnTo>
                  <a:cubicBezTo>
                    <a:pt x="20635" y="24835"/>
                    <a:pt x="20726" y="24812"/>
                    <a:pt x="20840" y="24789"/>
                  </a:cubicBezTo>
                  <a:cubicBezTo>
                    <a:pt x="20908" y="24766"/>
                    <a:pt x="21000" y="24743"/>
                    <a:pt x="21068" y="24720"/>
                  </a:cubicBezTo>
                  <a:cubicBezTo>
                    <a:pt x="21182" y="24675"/>
                    <a:pt x="21319" y="24652"/>
                    <a:pt x="21433" y="24606"/>
                  </a:cubicBezTo>
                  <a:lnTo>
                    <a:pt x="21662" y="24561"/>
                  </a:lnTo>
                  <a:lnTo>
                    <a:pt x="21890" y="24492"/>
                  </a:lnTo>
                  <a:lnTo>
                    <a:pt x="22210" y="24401"/>
                  </a:lnTo>
                  <a:cubicBezTo>
                    <a:pt x="22301" y="24378"/>
                    <a:pt x="22392" y="24355"/>
                    <a:pt x="22483" y="24332"/>
                  </a:cubicBezTo>
                  <a:lnTo>
                    <a:pt x="22506" y="24332"/>
                  </a:lnTo>
                  <a:cubicBezTo>
                    <a:pt x="22598" y="24310"/>
                    <a:pt x="22666" y="24287"/>
                    <a:pt x="22757" y="24264"/>
                  </a:cubicBezTo>
                  <a:cubicBezTo>
                    <a:pt x="22826" y="24241"/>
                    <a:pt x="22894" y="24218"/>
                    <a:pt x="22963" y="24195"/>
                  </a:cubicBezTo>
                  <a:lnTo>
                    <a:pt x="23008" y="24173"/>
                  </a:lnTo>
                  <a:lnTo>
                    <a:pt x="23100" y="24150"/>
                  </a:lnTo>
                  <a:cubicBezTo>
                    <a:pt x="23168" y="24127"/>
                    <a:pt x="23260" y="24104"/>
                    <a:pt x="23328" y="24059"/>
                  </a:cubicBezTo>
                  <a:cubicBezTo>
                    <a:pt x="23374" y="24059"/>
                    <a:pt x="23419" y="24036"/>
                    <a:pt x="23419" y="24013"/>
                  </a:cubicBezTo>
                  <a:cubicBezTo>
                    <a:pt x="23465" y="23990"/>
                    <a:pt x="23488" y="23967"/>
                    <a:pt x="23511" y="23967"/>
                  </a:cubicBezTo>
                  <a:cubicBezTo>
                    <a:pt x="23556" y="23922"/>
                    <a:pt x="23602" y="23853"/>
                    <a:pt x="23648" y="23807"/>
                  </a:cubicBezTo>
                  <a:cubicBezTo>
                    <a:pt x="23716" y="23739"/>
                    <a:pt x="23784" y="23648"/>
                    <a:pt x="23830" y="23556"/>
                  </a:cubicBezTo>
                  <a:cubicBezTo>
                    <a:pt x="23967" y="23351"/>
                    <a:pt x="24058" y="23146"/>
                    <a:pt x="24104" y="22917"/>
                  </a:cubicBezTo>
                  <a:cubicBezTo>
                    <a:pt x="24127" y="22849"/>
                    <a:pt x="24150" y="22735"/>
                    <a:pt x="24150" y="22621"/>
                  </a:cubicBezTo>
                  <a:cubicBezTo>
                    <a:pt x="24150" y="22529"/>
                    <a:pt x="24150" y="22438"/>
                    <a:pt x="24150" y="22324"/>
                  </a:cubicBezTo>
                  <a:cubicBezTo>
                    <a:pt x="24127" y="22141"/>
                    <a:pt x="24081" y="21959"/>
                    <a:pt x="24036" y="21822"/>
                  </a:cubicBezTo>
                  <a:lnTo>
                    <a:pt x="23990" y="21708"/>
                  </a:lnTo>
                  <a:cubicBezTo>
                    <a:pt x="23967" y="21571"/>
                    <a:pt x="23921" y="21456"/>
                    <a:pt x="23899" y="21342"/>
                  </a:cubicBezTo>
                  <a:cubicBezTo>
                    <a:pt x="23853" y="21228"/>
                    <a:pt x="23830" y="21137"/>
                    <a:pt x="23784" y="21023"/>
                  </a:cubicBezTo>
                  <a:cubicBezTo>
                    <a:pt x="23762" y="20954"/>
                    <a:pt x="23762" y="20886"/>
                    <a:pt x="23739" y="20817"/>
                  </a:cubicBezTo>
                  <a:cubicBezTo>
                    <a:pt x="23716" y="20749"/>
                    <a:pt x="23693" y="20680"/>
                    <a:pt x="23670" y="20612"/>
                  </a:cubicBezTo>
                  <a:lnTo>
                    <a:pt x="23648" y="20566"/>
                  </a:lnTo>
                  <a:cubicBezTo>
                    <a:pt x="23625" y="20475"/>
                    <a:pt x="23602" y="20406"/>
                    <a:pt x="23579" y="20315"/>
                  </a:cubicBezTo>
                  <a:lnTo>
                    <a:pt x="23533" y="20178"/>
                  </a:lnTo>
                  <a:cubicBezTo>
                    <a:pt x="23511" y="20064"/>
                    <a:pt x="23465" y="19950"/>
                    <a:pt x="23442" y="19836"/>
                  </a:cubicBezTo>
                  <a:lnTo>
                    <a:pt x="23374" y="19562"/>
                  </a:lnTo>
                  <a:lnTo>
                    <a:pt x="23328" y="19448"/>
                  </a:lnTo>
                  <a:lnTo>
                    <a:pt x="23305" y="19357"/>
                  </a:lnTo>
                  <a:cubicBezTo>
                    <a:pt x="23305" y="19288"/>
                    <a:pt x="23282" y="19197"/>
                    <a:pt x="23260" y="19128"/>
                  </a:cubicBezTo>
                  <a:cubicBezTo>
                    <a:pt x="23237" y="19037"/>
                    <a:pt x="23214" y="18968"/>
                    <a:pt x="23191" y="18877"/>
                  </a:cubicBezTo>
                  <a:cubicBezTo>
                    <a:pt x="23168" y="18809"/>
                    <a:pt x="23145" y="18763"/>
                    <a:pt x="23123" y="18695"/>
                  </a:cubicBezTo>
                  <a:cubicBezTo>
                    <a:pt x="23100" y="18580"/>
                    <a:pt x="23054" y="18444"/>
                    <a:pt x="23031" y="18307"/>
                  </a:cubicBezTo>
                  <a:lnTo>
                    <a:pt x="22986" y="18147"/>
                  </a:lnTo>
                  <a:lnTo>
                    <a:pt x="22940" y="17987"/>
                  </a:lnTo>
                  <a:cubicBezTo>
                    <a:pt x="22917" y="17919"/>
                    <a:pt x="22894" y="17850"/>
                    <a:pt x="22894" y="17782"/>
                  </a:cubicBezTo>
                  <a:lnTo>
                    <a:pt x="22871" y="17736"/>
                  </a:lnTo>
                  <a:cubicBezTo>
                    <a:pt x="22849" y="17645"/>
                    <a:pt x="22826" y="17553"/>
                    <a:pt x="22803" y="17485"/>
                  </a:cubicBezTo>
                  <a:lnTo>
                    <a:pt x="22803" y="17508"/>
                  </a:lnTo>
                  <a:cubicBezTo>
                    <a:pt x="22780" y="17325"/>
                    <a:pt x="22712" y="17165"/>
                    <a:pt x="22666" y="17006"/>
                  </a:cubicBezTo>
                  <a:cubicBezTo>
                    <a:pt x="22643" y="16869"/>
                    <a:pt x="22598" y="16754"/>
                    <a:pt x="22552" y="16617"/>
                  </a:cubicBezTo>
                  <a:cubicBezTo>
                    <a:pt x="22552" y="16595"/>
                    <a:pt x="22552" y="16572"/>
                    <a:pt x="22529" y="16549"/>
                  </a:cubicBezTo>
                  <a:cubicBezTo>
                    <a:pt x="22529" y="16526"/>
                    <a:pt x="22529" y="16526"/>
                    <a:pt x="22529" y="16503"/>
                  </a:cubicBezTo>
                  <a:cubicBezTo>
                    <a:pt x="22506" y="16435"/>
                    <a:pt x="22483" y="16344"/>
                    <a:pt x="22461" y="16275"/>
                  </a:cubicBezTo>
                  <a:lnTo>
                    <a:pt x="22438" y="16161"/>
                  </a:lnTo>
                  <a:cubicBezTo>
                    <a:pt x="22415" y="16001"/>
                    <a:pt x="22369" y="15819"/>
                    <a:pt x="22324" y="15636"/>
                  </a:cubicBezTo>
                  <a:cubicBezTo>
                    <a:pt x="22278" y="15522"/>
                    <a:pt x="22232" y="15385"/>
                    <a:pt x="22210" y="15271"/>
                  </a:cubicBezTo>
                  <a:lnTo>
                    <a:pt x="22187" y="15202"/>
                  </a:lnTo>
                  <a:cubicBezTo>
                    <a:pt x="22141" y="15088"/>
                    <a:pt x="22118" y="14951"/>
                    <a:pt x="22073" y="14837"/>
                  </a:cubicBezTo>
                  <a:lnTo>
                    <a:pt x="22073" y="14791"/>
                  </a:lnTo>
                  <a:lnTo>
                    <a:pt x="22050" y="14769"/>
                  </a:lnTo>
                  <a:lnTo>
                    <a:pt x="22027" y="14677"/>
                  </a:lnTo>
                  <a:lnTo>
                    <a:pt x="22027" y="14632"/>
                  </a:lnTo>
                  <a:cubicBezTo>
                    <a:pt x="22004" y="14563"/>
                    <a:pt x="21981" y="14518"/>
                    <a:pt x="21981" y="14449"/>
                  </a:cubicBezTo>
                  <a:cubicBezTo>
                    <a:pt x="21958" y="14381"/>
                    <a:pt x="21936" y="14289"/>
                    <a:pt x="21913" y="14221"/>
                  </a:cubicBezTo>
                  <a:cubicBezTo>
                    <a:pt x="21890" y="14084"/>
                    <a:pt x="21844" y="13947"/>
                    <a:pt x="21799" y="13810"/>
                  </a:cubicBezTo>
                  <a:lnTo>
                    <a:pt x="21753" y="13605"/>
                  </a:lnTo>
                  <a:lnTo>
                    <a:pt x="21707" y="13468"/>
                  </a:lnTo>
                  <a:cubicBezTo>
                    <a:pt x="21662" y="13331"/>
                    <a:pt x="21639" y="13217"/>
                    <a:pt x="21593" y="13080"/>
                  </a:cubicBezTo>
                  <a:lnTo>
                    <a:pt x="21593" y="13057"/>
                  </a:lnTo>
                  <a:lnTo>
                    <a:pt x="21593" y="13034"/>
                  </a:lnTo>
                  <a:cubicBezTo>
                    <a:pt x="21548" y="12874"/>
                    <a:pt x="21502" y="12692"/>
                    <a:pt x="21456" y="12532"/>
                  </a:cubicBezTo>
                  <a:cubicBezTo>
                    <a:pt x="21433" y="12440"/>
                    <a:pt x="21411" y="12349"/>
                    <a:pt x="21365" y="12258"/>
                  </a:cubicBezTo>
                  <a:cubicBezTo>
                    <a:pt x="21342" y="12167"/>
                    <a:pt x="21319" y="12075"/>
                    <a:pt x="21297" y="11984"/>
                  </a:cubicBezTo>
                  <a:lnTo>
                    <a:pt x="21274" y="11938"/>
                  </a:lnTo>
                  <a:lnTo>
                    <a:pt x="21274" y="11915"/>
                  </a:lnTo>
                  <a:cubicBezTo>
                    <a:pt x="21228" y="11779"/>
                    <a:pt x="21205" y="11642"/>
                    <a:pt x="21182" y="11527"/>
                  </a:cubicBezTo>
                  <a:lnTo>
                    <a:pt x="21160" y="11482"/>
                  </a:lnTo>
                  <a:lnTo>
                    <a:pt x="21160" y="11459"/>
                  </a:lnTo>
                  <a:lnTo>
                    <a:pt x="21114" y="11276"/>
                  </a:lnTo>
                  <a:cubicBezTo>
                    <a:pt x="21091" y="11185"/>
                    <a:pt x="21068" y="11071"/>
                    <a:pt x="21045" y="10980"/>
                  </a:cubicBezTo>
                  <a:lnTo>
                    <a:pt x="21045" y="10911"/>
                  </a:lnTo>
                  <a:cubicBezTo>
                    <a:pt x="21023" y="10843"/>
                    <a:pt x="21000" y="10774"/>
                    <a:pt x="20977" y="10706"/>
                  </a:cubicBezTo>
                  <a:lnTo>
                    <a:pt x="20931" y="10546"/>
                  </a:lnTo>
                  <a:lnTo>
                    <a:pt x="20908" y="10455"/>
                  </a:lnTo>
                  <a:cubicBezTo>
                    <a:pt x="20863" y="10318"/>
                    <a:pt x="20840" y="10158"/>
                    <a:pt x="20794" y="9998"/>
                  </a:cubicBezTo>
                  <a:lnTo>
                    <a:pt x="20749" y="9861"/>
                  </a:lnTo>
                  <a:lnTo>
                    <a:pt x="20726" y="9770"/>
                  </a:lnTo>
                  <a:lnTo>
                    <a:pt x="20726" y="9747"/>
                  </a:lnTo>
                  <a:lnTo>
                    <a:pt x="20703" y="9633"/>
                  </a:lnTo>
                  <a:lnTo>
                    <a:pt x="20680" y="9587"/>
                  </a:lnTo>
                  <a:cubicBezTo>
                    <a:pt x="20657" y="9450"/>
                    <a:pt x="20612" y="9336"/>
                    <a:pt x="20589" y="9199"/>
                  </a:cubicBezTo>
                  <a:cubicBezTo>
                    <a:pt x="20520" y="9017"/>
                    <a:pt x="20475" y="8811"/>
                    <a:pt x="20429" y="8629"/>
                  </a:cubicBezTo>
                  <a:cubicBezTo>
                    <a:pt x="20384" y="8469"/>
                    <a:pt x="20361" y="8332"/>
                    <a:pt x="20315" y="8172"/>
                  </a:cubicBezTo>
                  <a:lnTo>
                    <a:pt x="20315" y="8149"/>
                  </a:lnTo>
                  <a:lnTo>
                    <a:pt x="20292" y="8081"/>
                  </a:lnTo>
                  <a:lnTo>
                    <a:pt x="20269" y="8035"/>
                  </a:lnTo>
                  <a:lnTo>
                    <a:pt x="20269" y="8012"/>
                  </a:lnTo>
                  <a:cubicBezTo>
                    <a:pt x="20247" y="7898"/>
                    <a:pt x="20224" y="7784"/>
                    <a:pt x="20178" y="7693"/>
                  </a:cubicBezTo>
                  <a:cubicBezTo>
                    <a:pt x="20155" y="7602"/>
                    <a:pt x="20132" y="7510"/>
                    <a:pt x="20087" y="7419"/>
                  </a:cubicBezTo>
                  <a:lnTo>
                    <a:pt x="20087" y="7373"/>
                  </a:lnTo>
                  <a:lnTo>
                    <a:pt x="20064" y="7282"/>
                  </a:lnTo>
                  <a:cubicBezTo>
                    <a:pt x="20018" y="7213"/>
                    <a:pt x="19995" y="7122"/>
                    <a:pt x="19973" y="7031"/>
                  </a:cubicBezTo>
                  <a:lnTo>
                    <a:pt x="19904" y="6825"/>
                  </a:lnTo>
                  <a:lnTo>
                    <a:pt x="19904" y="6757"/>
                  </a:lnTo>
                  <a:lnTo>
                    <a:pt x="19881" y="6688"/>
                  </a:lnTo>
                  <a:cubicBezTo>
                    <a:pt x="19813" y="6437"/>
                    <a:pt x="19744" y="6209"/>
                    <a:pt x="19676" y="5981"/>
                  </a:cubicBezTo>
                  <a:cubicBezTo>
                    <a:pt x="19653" y="5867"/>
                    <a:pt x="19607" y="5775"/>
                    <a:pt x="19585" y="5661"/>
                  </a:cubicBezTo>
                  <a:cubicBezTo>
                    <a:pt x="19539" y="5547"/>
                    <a:pt x="19516" y="5433"/>
                    <a:pt x="19471" y="5319"/>
                  </a:cubicBezTo>
                  <a:lnTo>
                    <a:pt x="19448" y="5182"/>
                  </a:lnTo>
                  <a:lnTo>
                    <a:pt x="19379" y="4999"/>
                  </a:lnTo>
                  <a:lnTo>
                    <a:pt x="19379" y="4931"/>
                  </a:lnTo>
                  <a:lnTo>
                    <a:pt x="19334" y="4840"/>
                  </a:lnTo>
                  <a:lnTo>
                    <a:pt x="19334" y="4862"/>
                  </a:lnTo>
                  <a:cubicBezTo>
                    <a:pt x="19334" y="4748"/>
                    <a:pt x="19288" y="4657"/>
                    <a:pt x="19265" y="4543"/>
                  </a:cubicBezTo>
                  <a:lnTo>
                    <a:pt x="19242" y="4474"/>
                  </a:lnTo>
                  <a:cubicBezTo>
                    <a:pt x="19219" y="4383"/>
                    <a:pt x="19197" y="4315"/>
                    <a:pt x="19174" y="4246"/>
                  </a:cubicBezTo>
                  <a:cubicBezTo>
                    <a:pt x="19151" y="4201"/>
                    <a:pt x="19151" y="4155"/>
                    <a:pt x="19128" y="4109"/>
                  </a:cubicBezTo>
                  <a:lnTo>
                    <a:pt x="19128" y="4086"/>
                  </a:lnTo>
                  <a:cubicBezTo>
                    <a:pt x="19105" y="4041"/>
                    <a:pt x="19105" y="3995"/>
                    <a:pt x="19082" y="3927"/>
                  </a:cubicBezTo>
                  <a:cubicBezTo>
                    <a:pt x="19060" y="3835"/>
                    <a:pt x="19014" y="3744"/>
                    <a:pt x="18991" y="3653"/>
                  </a:cubicBezTo>
                  <a:cubicBezTo>
                    <a:pt x="18968" y="3561"/>
                    <a:pt x="18946" y="3470"/>
                    <a:pt x="18923" y="3402"/>
                  </a:cubicBezTo>
                  <a:cubicBezTo>
                    <a:pt x="18900" y="3288"/>
                    <a:pt x="18854" y="3151"/>
                    <a:pt x="18831" y="3036"/>
                  </a:cubicBezTo>
                  <a:cubicBezTo>
                    <a:pt x="18809" y="2991"/>
                    <a:pt x="18786" y="2922"/>
                    <a:pt x="18763" y="2854"/>
                  </a:cubicBezTo>
                  <a:lnTo>
                    <a:pt x="18763" y="2831"/>
                  </a:lnTo>
                  <a:cubicBezTo>
                    <a:pt x="18740" y="2717"/>
                    <a:pt x="18694" y="2626"/>
                    <a:pt x="18672" y="2511"/>
                  </a:cubicBezTo>
                  <a:lnTo>
                    <a:pt x="18626" y="2375"/>
                  </a:lnTo>
                  <a:lnTo>
                    <a:pt x="18626" y="2352"/>
                  </a:lnTo>
                  <a:cubicBezTo>
                    <a:pt x="18603" y="2215"/>
                    <a:pt x="18557" y="2078"/>
                    <a:pt x="18512" y="1941"/>
                  </a:cubicBezTo>
                  <a:lnTo>
                    <a:pt x="18512" y="1918"/>
                  </a:lnTo>
                  <a:lnTo>
                    <a:pt x="18512" y="1895"/>
                  </a:lnTo>
                  <a:cubicBezTo>
                    <a:pt x="18489" y="1804"/>
                    <a:pt x="18466" y="1735"/>
                    <a:pt x="18443" y="1644"/>
                  </a:cubicBezTo>
                  <a:lnTo>
                    <a:pt x="18443" y="1576"/>
                  </a:lnTo>
                  <a:cubicBezTo>
                    <a:pt x="18421" y="1484"/>
                    <a:pt x="18398" y="1393"/>
                    <a:pt x="18375" y="1302"/>
                  </a:cubicBezTo>
                  <a:lnTo>
                    <a:pt x="18352" y="1210"/>
                  </a:lnTo>
                  <a:lnTo>
                    <a:pt x="18329" y="1188"/>
                  </a:lnTo>
                  <a:cubicBezTo>
                    <a:pt x="18284" y="1028"/>
                    <a:pt x="18238" y="845"/>
                    <a:pt x="18192" y="685"/>
                  </a:cubicBezTo>
                  <a:lnTo>
                    <a:pt x="18169" y="594"/>
                  </a:lnTo>
                  <a:cubicBezTo>
                    <a:pt x="18169" y="571"/>
                    <a:pt x="18147" y="526"/>
                    <a:pt x="18147" y="503"/>
                  </a:cubicBezTo>
                  <a:cubicBezTo>
                    <a:pt x="18169" y="434"/>
                    <a:pt x="18192" y="366"/>
                    <a:pt x="18147" y="320"/>
                  </a:cubicBezTo>
                  <a:lnTo>
                    <a:pt x="18124" y="297"/>
                  </a:lnTo>
                  <a:cubicBezTo>
                    <a:pt x="18078" y="275"/>
                    <a:pt x="18055" y="229"/>
                    <a:pt x="18033" y="206"/>
                  </a:cubicBezTo>
                  <a:cubicBezTo>
                    <a:pt x="17987" y="183"/>
                    <a:pt x="17941" y="160"/>
                    <a:pt x="17873" y="138"/>
                  </a:cubicBezTo>
                  <a:cubicBezTo>
                    <a:pt x="17804" y="92"/>
                    <a:pt x="17713" y="69"/>
                    <a:pt x="17576" y="46"/>
                  </a:cubicBezTo>
                  <a:cubicBezTo>
                    <a:pt x="17508" y="24"/>
                    <a:pt x="17416" y="24"/>
                    <a:pt x="17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9" name="Google Shape;3569;p16"/>
            <p:cNvSpPr/>
            <p:nvPr/>
          </p:nvSpPr>
          <p:spPr>
            <a:xfrm>
              <a:off x="5955850" y="3356500"/>
              <a:ext cx="45100" cy="105750"/>
            </a:xfrm>
            <a:custGeom>
              <a:avLst/>
              <a:gdLst/>
              <a:ahLst/>
              <a:cxnLst/>
              <a:rect l="l" t="t" r="r" b="b"/>
              <a:pathLst>
                <a:path w="1804" h="4230" extrusionOk="0">
                  <a:moveTo>
                    <a:pt x="434" y="1"/>
                  </a:moveTo>
                  <a:cubicBezTo>
                    <a:pt x="411" y="1"/>
                    <a:pt x="389" y="24"/>
                    <a:pt x="389" y="24"/>
                  </a:cubicBezTo>
                  <a:lnTo>
                    <a:pt x="366" y="24"/>
                  </a:lnTo>
                  <a:cubicBezTo>
                    <a:pt x="297" y="24"/>
                    <a:pt x="229" y="46"/>
                    <a:pt x="183" y="92"/>
                  </a:cubicBezTo>
                  <a:cubicBezTo>
                    <a:pt x="160" y="92"/>
                    <a:pt x="138" y="115"/>
                    <a:pt x="115" y="115"/>
                  </a:cubicBezTo>
                  <a:cubicBezTo>
                    <a:pt x="92" y="138"/>
                    <a:pt x="69" y="160"/>
                    <a:pt x="46" y="183"/>
                  </a:cubicBezTo>
                  <a:cubicBezTo>
                    <a:pt x="23" y="229"/>
                    <a:pt x="1" y="275"/>
                    <a:pt x="23" y="343"/>
                  </a:cubicBezTo>
                  <a:cubicBezTo>
                    <a:pt x="23" y="366"/>
                    <a:pt x="46" y="412"/>
                    <a:pt x="46" y="434"/>
                  </a:cubicBezTo>
                  <a:cubicBezTo>
                    <a:pt x="69" y="457"/>
                    <a:pt x="69" y="457"/>
                    <a:pt x="92" y="457"/>
                  </a:cubicBezTo>
                  <a:cubicBezTo>
                    <a:pt x="92" y="480"/>
                    <a:pt x="92" y="503"/>
                    <a:pt x="92" y="526"/>
                  </a:cubicBezTo>
                  <a:cubicBezTo>
                    <a:pt x="115" y="549"/>
                    <a:pt x="115" y="571"/>
                    <a:pt x="115" y="571"/>
                  </a:cubicBezTo>
                  <a:cubicBezTo>
                    <a:pt x="115" y="594"/>
                    <a:pt x="115" y="594"/>
                    <a:pt x="115" y="594"/>
                  </a:cubicBezTo>
                  <a:cubicBezTo>
                    <a:pt x="138" y="685"/>
                    <a:pt x="160" y="754"/>
                    <a:pt x="183" y="845"/>
                  </a:cubicBezTo>
                  <a:cubicBezTo>
                    <a:pt x="206" y="891"/>
                    <a:pt x="229" y="959"/>
                    <a:pt x="252" y="1028"/>
                  </a:cubicBezTo>
                  <a:cubicBezTo>
                    <a:pt x="229" y="1051"/>
                    <a:pt x="206" y="1096"/>
                    <a:pt x="229" y="1119"/>
                  </a:cubicBezTo>
                  <a:cubicBezTo>
                    <a:pt x="229" y="1142"/>
                    <a:pt x="229" y="1142"/>
                    <a:pt x="229" y="1142"/>
                  </a:cubicBezTo>
                  <a:cubicBezTo>
                    <a:pt x="229" y="1142"/>
                    <a:pt x="229" y="1165"/>
                    <a:pt x="229" y="1165"/>
                  </a:cubicBezTo>
                  <a:cubicBezTo>
                    <a:pt x="229" y="1165"/>
                    <a:pt x="229" y="1188"/>
                    <a:pt x="229" y="1188"/>
                  </a:cubicBezTo>
                  <a:cubicBezTo>
                    <a:pt x="320" y="1507"/>
                    <a:pt x="411" y="1804"/>
                    <a:pt x="503" y="2123"/>
                  </a:cubicBezTo>
                  <a:cubicBezTo>
                    <a:pt x="548" y="2329"/>
                    <a:pt x="617" y="2534"/>
                    <a:pt x="663" y="2717"/>
                  </a:cubicBezTo>
                  <a:cubicBezTo>
                    <a:pt x="731" y="2922"/>
                    <a:pt x="799" y="3128"/>
                    <a:pt x="868" y="3310"/>
                  </a:cubicBezTo>
                  <a:cubicBezTo>
                    <a:pt x="936" y="3516"/>
                    <a:pt x="1005" y="3721"/>
                    <a:pt x="1073" y="3927"/>
                  </a:cubicBezTo>
                  <a:cubicBezTo>
                    <a:pt x="1119" y="3995"/>
                    <a:pt x="1142" y="4064"/>
                    <a:pt x="1165" y="4132"/>
                  </a:cubicBezTo>
                  <a:cubicBezTo>
                    <a:pt x="1187" y="4155"/>
                    <a:pt x="1187" y="4178"/>
                    <a:pt x="1233" y="4201"/>
                  </a:cubicBezTo>
                  <a:cubicBezTo>
                    <a:pt x="1256" y="4223"/>
                    <a:pt x="1279" y="4223"/>
                    <a:pt x="1302" y="4223"/>
                  </a:cubicBezTo>
                  <a:cubicBezTo>
                    <a:pt x="1314" y="4227"/>
                    <a:pt x="1327" y="4229"/>
                    <a:pt x="1340" y="4229"/>
                  </a:cubicBezTo>
                  <a:cubicBezTo>
                    <a:pt x="1400" y="4229"/>
                    <a:pt x="1465" y="4188"/>
                    <a:pt x="1484" y="4132"/>
                  </a:cubicBezTo>
                  <a:cubicBezTo>
                    <a:pt x="1484" y="4109"/>
                    <a:pt x="1484" y="4109"/>
                    <a:pt x="1484" y="4109"/>
                  </a:cubicBezTo>
                  <a:cubicBezTo>
                    <a:pt x="1507" y="4086"/>
                    <a:pt x="1507" y="4064"/>
                    <a:pt x="1507" y="4041"/>
                  </a:cubicBezTo>
                  <a:cubicBezTo>
                    <a:pt x="1507" y="3995"/>
                    <a:pt x="1507" y="3972"/>
                    <a:pt x="1507" y="3949"/>
                  </a:cubicBezTo>
                  <a:cubicBezTo>
                    <a:pt x="1534" y="3976"/>
                    <a:pt x="1568" y="3987"/>
                    <a:pt x="1606" y="3987"/>
                  </a:cubicBezTo>
                  <a:cubicBezTo>
                    <a:pt x="1633" y="3987"/>
                    <a:pt x="1661" y="3982"/>
                    <a:pt x="1690" y="3972"/>
                  </a:cubicBezTo>
                  <a:cubicBezTo>
                    <a:pt x="1712" y="3972"/>
                    <a:pt x="1735" y="3949"/>
                    <a:pt x="1758" y="3927"/>
                  </a:cubicBezTo>
                  <a:cubicBezTo>
                    <a:pt x="1804" y="3881"/>
                    <a:pt x="1804" y="3835"/>
                    <a:pt x="1804" y="3790"/>
                  </a:cubicBezTo>
                  <a:cubicBezTo>
                    <a:pt x="1804" y="3698"/>
                    <a:pt x="1758" y="3630"/>
                    <a:pt x="1758" y="3561"/>
                  </a:cubicBezTo>
                  <a:cubicBezTo>
                    <a:pt x="1735" y="3516"/>
                    <a:pt x="1712" y="3447"/>
                    <a:pt x="1690" y="3379"/>
                  </a:cubicBezTo>
                  <a:cubicBezTo>
                    <a:pt x="1667" y="3265"/>
                    <a:pt x="1644" y="3151"/>
                    <a:pt x="1598" y="3036"/>
                  </a:cubicBezTo>
                  <a:cubicBezTo>
                    <a:pt x="1576" y="2945"/>
                    <a:pt x="1530" y="2831"/>
                    <a:pt x="1507" y="2740"/>
                  </a:cubicBezTo>
                  <a:cubicBezTo>
                    <a:pt x="1461" y="2626"/>
                    <a:pt x="1439" y="2534"/>
                    <a:pt x="1393" y="2420"/>
                  </a:cubicBezTo>
                  <a:cubicBezTo>
                    <a:pt x="1347" y="2238"/>
                    <a:pt x="1302" y="2055"/>
                    <a:pt x="1233" y="1850"/>
                  </a:cubicBezTo>
                  <a:cubicBezTo>
                    <a:pt x="1187" y="1667"/>
                    <a:pt x="1119" y="1462"/>
                    <a:pt x="1073" y="1279"/>
                  </a:cubicBezTo>
                  <a:cubicBezTo>
                    <a:pt x="1073" y="1256"/>
                    <a:pt x="1051" y="1233"/>
                    <a:pt x="1051" y="1210"/>
                  </a:cubicBezTo>
                  <a:cubicBezTo>
                    <a:pt x="1028" y="1165"/>
                    <a:pt x="1028" y="1165"/>
                    <a:pt x="1005" y="1142"/>
                  </a:cubicBezTo>
                  <a:cubicBezTo>
                    <a:pt x="1005" y="1119"/>
                    <a:pt x="982" y="1096"/>
                    <a:pt x="982" y="1096"/>
                  </a:cubicBezTo>
                  <a:cubicBezTo>
                    <a:pt x="982" y="1051"/>
                    <a:pt x="959" y="1005"/>
                    <a:pt x="959" y="982"/>
                  </a:cubicBezTo>
                  <a:cubicBezTo>
                    <a:pt x="959" y="959"/>
                    <a:pt x="936" y="937"/>
                    <a:pt x="936" y="914"/>
                  </a:cubicBezTo>
                  <a:cubicBezTo>
                    <a:pt x="936" y="868"/>
                    <a:pt x="914" y="845"/>
                    <a:pt x="914" y="800"/>
                  </a:cubicBezTo>
                  <a:cubicBezTo>
                    <a:pt x="891" y="777"/>
                    <a:pt x="868" y="731"/>
                    <a:pt x="822" y="708"/>
                  </a:cubicBezTo>
                  <a:cubicBezTo>
                    <a:pt x="822" y="685"/>
                    <a:pt x="799" y="640"/>
                    <a:pt x="799" y="594"/>
                  </a:cubicBezTo>
                  <a:cubicBezTo>
                    <a:pt x="777" y="526"/>
                    <a:pt x="777" y="457"/>
                    <a:pt x="754" y="412"/>
                  </a:cubicBezTo>
                  <a:cubicBezTo>
                    <a:pt x="754" y="343"/>
                    <a:pt x="731" y="275"/>
                    <a:pt x="731" y="229"/>
                  </a:cubicBezTo>
                  <a:cubicBezTo>
                    <a:pt x="708" y="160"/>
                    <a:pt x="685" y="92"/>
                    <a:pt x="640" y="69"/>
                  </a:cubicBezTo>
                  <a:cubicBezTo>
                    <a:pt x="594" y="46"/>
                    <a:pt x="571" y="24"/>
                    <a:pt x="526" y="24"/>
                  </a:cubicBezTo>
                  <a:cubicBezTo>
                    <a:pt x="503" y="1"/>
                    <a:pt x="480" y="1"/>
                    <a:pt x="457"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0" name="Google Shape;3570;p16"/>
            <p:cNvSpPr/>
            <p:nvPr/>
          </p:nvSpPr>
          <p:spPr>
            <a:xfrm>
              <a:off x="5979250" y="3443800"/>
              <a:ext cx="83325" cy="261200"/>
            </a:xfrm>
            <a:custGeom>
              <a:avLst/>
              <a:gdLst/>
              <a:ahLst/>
              <a:cxnLst/>
              <a:rect l="l" t="t" r="r" b="b"/>
              <a:pathLst>
                <a:path w="3333" h="10448" extrusionOk="0">
                  <a:moveTo>
                    <a:pt x="69" y="1"/>
                  </a:moveTo>
                  <a:cubicBezTo>
                    <a:pt x="23" y="1"/>
                    <a:pt x="0" y="47"/>
                    <a:pt x="0" y="115"/>
                  </a:cubicBezTo>
                  <a:cubicBezTo>
                    <a:pt x="46" y="298"/>
                    <a:pt x="115" y="480"/>
                    <a:pt x="160" y="663"/>
                  </a:cubicBezTo>
                  <a:cubicBezTo>
                    <a:pt x="160" y="663"/>
                    <a:pt x="160" y="686"/>
                    <a:pt x="160" y="709"/>
                  </a:cubicBezTo>
                  <a:cubicBezTo>
                    <a:pt x="183" y="777"/>
                    <a:pt x="206" y="823"/>
                    <a:pt x="206" y="891"/>
                  </a:cubicBezTo>
                  <a:cubicBezTo>
                    <a:pt x="229" y="960"/>
                    <a:pt x="251" y="1028"/>
                    <a:pt x="274" y="1097"/>
                  </a:cubicBezTo>
                  <a:cubicBezTo>
                    <a:pt x="297" y="1188"/>
                    <a:pt x="320" y="1256"/>
                    <a:pt x="343" y="1348"/>
                  </a:cubicBezTo>
                  <a:cubicBezTo>
                    <a:pt x="343" y="1348"/>
                    <a:pt x="343" y="1370"/>
                    <a:pt x="343" y="1393"/>
                  </a:cubicBezTo>
                  <a:cubicBezTo>
                    <a:pt x="320" y="1416"/>
                    <a:pt x="343" y="1439"/>
                    <a:pt x="343" y="1485"/>
                  </a:cubicBezTo>
                  <a:cubicBezTo>
                    <a:pt x="343" y="1507"/>
                    <a:pt x="366" y="1530"/>
                    <a:pt x="366" y="1576"/>
                  </a:cubicBezTo>
                  <a:cubicBezTo>
                    <a:pt x="366" y="1644"/>
                    <a:pt x="388" y="1736"/>
                    <a:pt x="411" y="1804"/>
                  </a:cubicBezTo>
                  <a:cubicBezTo>
                    <a:pt x="434" y="1895"/>
                    <a:pt x="457" y="1987"/>
                    <a:pt x="503" y="2078"/>
                  </a:cubicBezTo>
                  <a:cubicBezTo>
                    <a:pt x="548" y="2261"/>
                    <a:pt x="594" y="2420"/>
                    <a:pt x="640" y="2580"/>
                  </a:cubicBezTo>
                  <a:cubicBezTo>
                    <a:pt x="640" y="2603"/>
                    <a:pt x="640" y="2626"/>
                    <a:pt x="640" y="2649"/>
                  </a:cubicBezTo>
                  <a:cubicBezTo>
                    <a:pt x="685" y="2854"/>
                    <a:pt x="731" y="3037"/>
                    <a:pt x="776" y="3242"/>
                  </a:cubicBezTo>
                  <a:cubicBezTo>
                    <a:pt x="845" y="3448"/>
                    <a:pt x="891" y="3653"/>
                    <a:pt x="959" y="3881"/>
                  </a:cubicBezTo>
                  <a:cubicBezTo>
                    <a:pt x="982" y="3973"/>
                    <a:pt x="1005" y="4064"/>
                    <a:pt x="1028" y="4155"/>
                  </a:cubicBezTo>
                  <a:cubicBezTo>
                    <a:pt x="1073" y="4269"/>
                    <a:pt x="1096" y="4361"/>
                    <a:pt x="1142" y="4475"/>
                  </a:cubicBezTo>
                  <a:cubicBezTo>
                    <a:pt x="1142" y="4520"/>
                    <a:pt x="1164" y="4566"/>
                    <a:pt x="1187" y="4589"/>
                  </a:cubicBezTo>
                  <a:cubicBezTo>
                    <a:pt x="1210" y="4657"/>
                    <a:pt x="1233" y="4703"/>
                    <a:pt x="1256" y="4771"/>
                  </a:cubicBezTo>
                  <a:cubicBezTo>
                    <a:pt x="1256" y="4794"/>
                    <a:pt x="1256" y="4840"/>
                    <a:pt x="1279" y="4863"/>
                  </a:cubicBezTo>
                  <a:cubicBezTo>
                    <a:pt x="1279" y="4977"/>
                    <a:pt x="1301" y="5068"/>
                    <a:pt x="1324" y="5159"/>
                  </a:cubicBezTo>
                  <a:cubicBezTo>
                    <a:pt x="1347" y="5319"/>
                    <a:pt x="1370" y="5479"/>
                    <a:pt x="1416" y="5639"/>
                  </a:cubicBezTo>
                  <a:cubicBezTo>
                    <a:pt x="1438" y="5776"/>
                    <a:pt x="1461" y="5913"/>
                    <a:pt x="1507" y="6050"/>
                  </a:cubicBezTo>
                  <a:cubicBezTo>
                    <a:pt x="1530" y="6118"/>
                    <a:pt x="1553" y="6209"/>
                    <a:pt x="1575" y="6278"/>
                  </a:cubicBezTo>
                  <a:cubicBezTo>
                    <a:pt x="1598" y="6346"/>
                    <a:pt x="1644" y="6438"/>
                    <a:pt x="1667" y="6529"/>
                  </a:cubicBezTo>
                  <a:cubicBezTo>
                    <a:pt x="1667" y="6552"/>
                    <a:pt x="1667" y="6597"/>
                    <a:pt x="1689" y="6620"/>
                  </a:cubicBezTo>
                  <a:cubicBezTo>
                    <a:pt x="1689" y="6643"/>
                    <a:pt x="1712" y="6666"/>
                    <a:pt x="1735" y="6689"/>
                  </a:cubicBezTo>
                  <a:cubicBezTo>
                    <a:pt x="1781" y="6871"/>
                    <a:pt x="1804" y="7031"/>
                    <a:pt x="1872" y="7214"/>
                  </a:cubicBezTo>
                  <a:cubicBezTo>
                    <a:pt x="1895" y="7282"/>
                    <a:pt x="1895" y="7351"/>
                    <a:pt x="1918" y="7419"/>
                  </a:cubicBezTo>
                  <a:cubicBezTo>
                    <a:pt x="1941" y="7442"/>
                    <a:pt x="1941" y="7465"/>
                    <a:pt x="1941" y="7488"/>
                  </a:cubicBezTo>
                  <a:cubicBezTo>
                    <a:pt x="1963" y="7533"/>
                    <a:pt x="1963" y="7579"/>
                    <a:pt x="1986" y="7602"/>
                  </a:cubicBezTo>
                  <a:cubicBezTo>
                    <a:pt x="1986" y="7625"/>
                    <a:pt x="1986" y="7625"/>
                    <a:pt x="1986" y="7647"/>
                  </a:cubicBezTo>
                  <a:cubicBezTo>
                    <a:pt x="2055" y="7899"/>
                    <a:pt x="2123" y="8150"/>
                    <a:pt x="2192" y="8401"/>
                  </a:cubicBezTo>
                  <a:cubicBezTo>
                    <a:pt x="2237" y="8538"/>
                    <a:pt x="2283" y="8675"/>
                    <a:pt x="2329" y="8812"/>
                  </a:cubicBezTo>
                  <a:cubicBezTo>
                    <a:pt x="2329" y="8903"/>
                    <a:pt x="2351" y="8994"/>
                    <a:pt x="2397" y="9063"/>
                  </a:cubicBezTo>
                  <a:cubicBezTo>
                    <a:pt x="2397" y="9108"/>
                    <a:pt x="2420" y="9154"/>
                    <a:pt x="2420" y="9200"/>
                  </a:cubicBezTo>
                  <a:cubicBezTo>
                    <a:pt x="2443" y="9268"/>
                    <a:pt x="2466" y="9314"/>
                    <a:pt x="2466" y="9359"/>
                  </a:cubicBezTo>
                  <a:cubicBezTo>
                    <a:pt x="2511" y="9542"/>
                    <a:pt x="2557" y="9702"/>
                    <a:pt x="2602" y="9861"/>
                  </a:cubicBezTo>
                  <a:cubicBezTo>
                    <a:pt x="2625" y="9953"/>
                    <a:pt x="2648" y="10021"/>
                    <a:pt x="2671" y="10113"/>
                  </a:cubicBezTo>
                  <a:cubicBezTo>
                    <a:pt x="2694" y="10158"/>
                    <a:pt x="2717" y="10204"/>
                    <a:pt x="2717" y="10227"/>
                  </a:cubicBezTo>
                  <a:cubicBezTo>
                    <a:pt x="2739" y="10295"/>
                    <a:pt x="2762" y="10364"/>
                    <a:pt x="2808" y="10409"/>
                  </a:cubicBezTo>
                  <a:cubicBezTo>
                    <a:pt x="2835" y="10436"/>
                    <a:pt x="2861" y="10447"/>
                    <a:pt x="2893" y="10447"/>
                  </a:cubicBezTo>
                  <a:cubicBezTo>
                    <a:pt x="2915" y="10447"/>
                    <a:pt x="2939" y="10442"/>
                    <a:pt x="2968" y="10432"/>
                  </a:cubicBezTo>
                  <a:cubicBezTo>
                    <a:pt x="2991" y="10432"/>
                    <a:pt x="3013" y="10409"/>
                    <a:pt x="3036" y="10386"/>
                  </a:cubicBezTo>
                  <a:cubicBezTo>
                    <a:pt x="3059" y="10364"/>
                    <a:pt x="3082" y="10341"/>
                    <a:pt x="3082" y="10318"/>
                  </a:cubicBezTo>
                  <a:cubicBezTo>
                    <a:pt x="3082" y="10295"/>
                    <a:pt x="3082" y="10272"/>
                    <a:pt x="3082" y="10250"/>
                  </a:cubicBezTo>
                  <a:cubicBezTo>
                    <a:pt x="3082" y="10227"/>
                    <a:pt x="3082" y="10204"/>
                    <a:pt x="3082" y="10181"/>
                  </a:cubicBezTo>
                  <a:cubicBezTo>
                    <a:pt x="3150" y="10158"/>
                    <a:pt x="3196" y="10113"/>
                    <a:pt x="3219" y="10044"/>
                  </a:cubicBezTo>
                  <a:cubicBezTo>
                    <a:pt x="3219" y="10044"/>
                    <a:pt x="3219" y="10044"/>
                    <a:pt x="3219" y="10021"/>
                  </a:cubicBezTo>
                  <a:cubicBezTo>
                    <a:pt x="3287" y="9998"/>
                    <a:pt x="3333" y="9930"/>
                    <a:pt x="3310" y="9861"/>
                  </a:cubicBezTo>
                  <a:cubicBezTo>
                    <a:pt x="3310" y="9816"/>
                    <a:pt x="3310" y="9793"/>
                    <a:pt x="3310" y="9747"/>
                  </a:cubicBezTo>
                  <a:cubicBezTo>
                    <a:pt x="3310" y="9702"/>
                    <a:pt x="3333" y="9656"/>
                    <a:pt x="3310" y="9610"/>
                  </a:cubicBezTo>
                  <a:cubicBezTo>
                    <a:pt x="3264" y="9473"/>
                    <a:pt x="3242" y="9314"/>
                    <a:pt x="3196" y="9177"/>
                  </a:cubicBezTo>
                  <a:cubicBezTo>
                    <a:pt x="3150" y="9017"/>
                    <a:pt x="3105" y="8880"/>
                    <a:pt x="3059" y="8720"/>
                  </a:cubicBezTo>
                  <a:cubicBezTo>
                    <a:pt x="3059" y="8697"/>
                    <a:pt x="3036" y="8675"/>
                    <a:pt x="3036" y="8629"/>
                  </a:cubicBezTo>
                  <a:cubicBezTo>
                    <a:pt x="3036" y="8606"/>
                    <a:pt x="3013" y="8560"/>
                    <a:pt x="2968" y="8538"/>
                  </a:cubicBezTo>
                  <a:cubicBezTo>
                    <a:pt x="2922" y="8401"/>
                    <a:pt x="2876" y="8264"/>
                    <a:pt x="2854" y="8127"/>
                  </a:cubicBezTo>
                  <a:cubicBezTo>
                    <a:pt x="2876" y="8081"/>
                    <a:pt x="2899" y="8013"/>
                    <a:pt x="2876" y="7944"/>
                  </a:cubicBezTo>
                  <a:cubicBezTo>
                    <a:pt x="2854" y="7876"/>
                    <a:pt x="2831" y="7807"/>
                    <a:pt x="2808" y="7739"/>
                  </a:cubicBezTo>
                  <a:cubicBezTo>
                    <a:pt x="2785" y="7647"/>
                    <a:pt x="2762" y="7556"/>
                    <a:pt x="2739" y="7465"/>
                  </a:cubicBezTo>
                  <a:cubicBezTo>
                    <a:pt x="2671" y="7282"/>
                    <a:pt x="2625" y="7122"/>
                    <a:pt x="2580" y="6940"/>
                  </a:cubicBezTo>
                  <a:cubicBezTo>
                    <a:pt x="2557" y="6849"/>
                    <a:pt x="2534" y="6757"/>
                    <a:pt x="2511" y="6689"/>
                  </a:cubicBezTo>
                  <a:cubicBezTo>
                    <a:pt x="2488" y="6620"/>
                    <a:pt x="2488" y="6529"/>
                    <a:pt x="2466" y="6461"/>
                  </a:cubicBezTo>
                  <a:cubicBezTo>
                    <a:pt x="2466" y="6415"/>
                    <a:pt x="2443" y="6346"/>
                    <a:pt x="2420" y="6278"/>
                  </a:cubicBezTo>
                  <a:cubicBezTo>
                    <a:pt x="2420" y="6255"/>
                    <a:pt x="2397" y="6232"/>
                    <a:pt x="2397" y="6209"/>
                  </a:cubicBezTo>
                  <a:cubicBezTo>
                    <a:pt x="2374" y="6095"/>
                    <a:pt x="2351" y="5981"/>
                    <a:pt x="2329" y="5867"/>
                  </a:cubicBezTo>
                  <a:cubicBezTo>
                    <a:pt x="2329" y="5867"/>
                    <a:pt x="2329" y="5867"/>
                    <a:pt x="2329" y="5844"/>
                  </a:cubicBezTo>
                  <a:cubicBezTo>
                    <a:pt x="2306" y="5821"/>
                    <a:pt x="2306" y="5799"/>
                    <a:pt x="2283" y="5753"/>
                  </a:cubicBezTo>
                  <a:cubicBezTo>
                    <a:pt x="2260" y="5730"/>
                    <a:pt x="2237" y="5707"/>
                    <a:pt x="2192" y="5684"/>
                  </a:cubicBezTo>
                  <a:cubicBezTo>
                    <a:pt x="2146" y="5525"/>
                    <a:pt x="2100" y="5342"/>
                    <a:pt x="2055" y="5159"/>
                  </a:cubicBezTo>
                  <a:cubicBezTo>
                    <a:pt x="2009" y="4977"/>
                    <a:pt x="1941" y="4771"/>
                    <a:pt x="1895" y="4566"/>
                  </a:cubicBezTo>
                  <a:cubicBezTo>
                    <a:pt x="1918" y="4543"/>
                    <a:pt x="1941" y="4498"/>
                    <a:pt x="1941" y="4452"/>
                  </a:cubicBezTo>
                  <a:cubicBezTo>
                    <a:pt x="1941" y="4429"/>
                    <a:pt x="1941" y="4429"/>
                    <a:pt x="1918" y="4406"/>
                  </a:cubicBezTo>
                  <a:cubicBezTo>
                    <a:pt x="1918" y="4338"/>
                    <a:pt x="1895" y="4269"/>
                    <a:pt x="1872" y="4201"/>
                  </a:cubicBezTo>
                  <a:cubicBezTo>
                    <a:pt x="1849" y="4155"/>
                    <a:pt x="1826" y="4087"/>
                    <a:pt x="1804" y="4041"/>
                  </a:cubicBezTo>
                  <a:cubicBezTo>
                    <a:pt x="1804" y="4041"/>
                    <a:pt x="1804" y="4018"/>
                    <a:pt x="1804" y="3995"/>
                  </a:cubicBezTo>
                  <a:cubicBezTo>
                    <a:pt x="1781" y="3973"/>
                    <a:pt x="1781" y="3927"/>
                    <a:pt x="1781" y="3904"/>
                  </a:cubicBezTo>
                  <a:cubicBezTo>
                    <a:pt x="1712" y="3721"/>
                    <a:pt x="1689" y="3562"/>
                    <a:pt x="1644" y="3402"/>
                  </a:cubicBezTo>
                  <a:cubicBezTo>
                    <a:pt x="1621" y="3265"/>
                    <a:pt x="1575" y="3128"/>
                    <a:pt x="1553" y="3014"/>
                  </a:cubicBezTo>
                  <a:cubicBezTo>
                    <a:pt x="1553" y="2991"/>
                    <a:pt x="1553" y="2945"/>
                    <a:pt x="1530" y="2923"/>
                  </a:cubicBezTo>
                  <a:cubicBezTo>
                    <a:pt x="1530" y="2900"/>
                    <a:pt x="1530" y="2854"/>
                    <a:pt x="1530" y="2831"/>
                  </a:cubicBezTo>
                  <a:cubicBezTo>
                    <a:pt x="1507" y="2786"/>
                    <a:pt x="1507" y="2717"/>
                    <a:pt x="1484" y="2672"/>
                  </a:cubicBezTo>
                  <a:cubicBezTo>
                    <a:pt x="1484" y="2649"/>
                    <a:pt x="1484" y="2626"/>
                    <a:pt x="1461" y="2603"/>
                  </a:cubicBezTo>
                  <a:cubicBezTo>
                    <a:pt x="1461" y="2580"/>
                    <a:pt x="1461" y="2580"/>
                    <a:pt x="1461" y="2557"/>
                  </a:cubicBezTo>
                  <a:cubicBezTo>
                    <a:pt x="1438" y="2535"/>
                    <a:pt x="1438" y="2489"/>
                    <a:pt x="1438" y="2466"/>
                  </a:cubicBezTo>
                  <a:cubicBezTo>
                    <a:pt x="1438" y="2398"/>
                    <a:pt x="1416" y="2306"/>
                    <a:pt x="1393" y="2238"/>
                  </a:cubicBezTo>
                  <a:cubicBezTo>
                    <a:pt x="1393" y="2192"/>
                    <a:pt x="1370" y="2147"/>
                    <a:pt x="1324" y="2124"/>
                  </a:cubicBezTo>
                  <a:cubicBezTo>
                    <a:pt x="1324" y="2101"/>
                    <a:pt x="1301" y="2055"/>
                    <a:pt x="1301" y="2032"/>
                  </a:cubicBezTo>
                  <a:cubicBezTo>
                    <a:pt x="1279" y="1941"/>
                    <a:pt x="1256" y="1873"/>
                    <a:pt x="1233" y="1781"/>
                  </a:cubicBezTo>
                  <a:cubicBezTo>
                    <a:pt x="1187" y="1622"/>
                    <a:pt x="1142" y="1485"/>
                    <a:pt x="1096" y="1325"/>
                  </a:cubicBezTo>
                  <a:cubicBezTo>
                    <a:pt x="1050" y="1256"/>
                    <a:pt x="1028" y="1165"/>
                    <a:pt x="1005" y="1074"/>
                  </a:cubicBezTo>
                  <a:cubicBezTo>
                    <a:pt x="982" y="1005"/>
                    <a:pt x="936" y="914"/>
                    <a:pt x="913" y="823"/>
                  </a:cubicBezTo>
                  <a:cubicBezTo>
                    <a:pt x="891" y="709"/>
                    <a:pt x="845" y="572"/>
                    <a:pt x="822" y="457"/>
                  </a:cubicBezTo>
                  <a:cubicBezTo>
                    <a:pt x="822" y="435"/>
                    <a:pt x="822" y="412"/>
                    <a:pt x="822" y="389"/>
                  </a:cubicBezTo>
                  <a:cubicBezTo>
                    <a:pt x="799" y="343"/>
                    <a:pt x="799" y="252"/>
                    <a:pt x="754" y="229"/>
                  </a:cubicBezTo>
                  <a:cubicBezTo>
                    <a:pt x="731" y="206"/>
                    <a:pt x="731" y="206"/>
                    <a:pt x="708" y="206"/>
                  </a:cubicBezTo>
                  <a:cubicBezTo>
                    <a:pt x="662" y="184"/>
                    <a:pt x="617" y="184"/>
                    <a:pt x="571" y="184"/>
                  </a:cubicBezTo>
                  <a:cubicBezTo>
                    <a:pt x="548" y="206"/>
                    <a:pt x="525" y="206"/>
                    <a:pt x="503" y="229"/>
                  </a:cubicBezTo>
                  <a:cubicBezTo>
                    <a:pt x="480" y="184"/>
                    <a:pt x="434" y="161"/>
                    <a:pt x="388" y="161"/>
                  </a:cubicBezTo>
                  <a:cubicBezTo>
                    <a:pt x="320" y="161"/>
                    <a:pt x="251" y="229"/>
                    <a:pt x="251" y="298"/>
                  </a:cubicBezTo>
                  <a:cubicBezTo>
                    <a:pt x="251" y="290"/>
                    <a:pt x="251" y="282"/>
                    <a:pt x="251" y="275"/>
                  </a:cubicBezTo>
                  <a:cubicBezTo>
                    <a:pt x="229" y="252"/>
                    <a:pt x="229" y="206"/>
                    <a:pt x="206" y="184"/>
                  </a:cubicBezTo>
                  <a:cubicBezTo>
                    <a:pt x="206" y="138"/>
                    <a:pt x="183" y="69"/>
                    <a:pt x="160" y="24"/>
                  </a:cubicBezTo>
                  <a:cubicBezTo>
                    <a:pt x="160" y="1"/>
                    <a:pt x="115" y="1"/>
                    <a:pt x="92"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1" name="Google Shape;3571;p16"/>
            <p:cNvSpPr/>
            <p:nvPr/>
          </p:nvSpPr>
          <p:spPr>
            <a:xfrm>
              <a:off x="6048875" y="3685750"/>
              <a:ext cx="91325" cy="293350"/>
            </a:xfrm>
            <a:custGeom>
              <a:avLst/>
              <a:gdLst/>
              <a:ahLst/>
              <a:cxnLst/>
              <a:rect l="l" t="t" r="r" b="b"/>
              <a:pathLst>
                <a:path w="3653" h="11734" extrusionOk="0">
                  <a:moveTo>
                    <a:pt x="297" y="1"/>
                  </a:moveTo>
                  <a:cubicBezTo>
                    <a:pt x="251" y="1"/>
                    <a:pt x="228" y="1"/>
                    <a:pt x="206" y="24"/>
                  </a:cubicBezTo>
                  <a:cubicBezTo>
                    <a:pt x="160" y="47"/>
                    <a:pt x="137" y="115"/>
                    <a:pt x="137" y="161"/>
                  </a:cubicBezTo>
                  <a:cubicBezTo>
                    <a:pt x="137" y="206"/>
                    <a:pt x="160" y="275"/>
                    <a:pt x="160" y="343"/>
                  </a:cubicBezTo>
                  <a:cubicBezTo>
                    <a:pt x="148" y="332"/>
                    <a:pt x="137" y="326"/>
                    <a:pt x="126" y="326"/>
                  </a:cubicBezTo>
                  <a:cubicBezTo>
                    <a:pt x="114" y="326"/>
                    <a:pt x="103" y="332"/>
                    <a:pt x="91" y="343"/>
                  </a:cubicBezTo>
                  <a:cubicBezTo>
                    <a:pt x="23" y="343"/>
                    <a:pt x="0" y="412"/>
                    <a:pt x="0" y="480"/>
                  </a:cubicBezTo>
                  <a:cubicBezTo>
                    <a:pt x="0" y="503"/>
                    <a:pt x="0" y="526"/>
                    <a:pt x="0" y="572"/>
                  </a:cubicBezTo>
                  <a:cubicBezTo>
                    <a:pt x="0" y="594"/>
                    <a:pt x="0" y="617"/>
                    <a:pt x="0" y="663"/>
                  </a:cubicBezTo>
                  <a:cubicBezTo>
                    <a:pt x="23" y="731"/>
                    <a:pt x="23" y="800"/>
                    <a:pt x="46" y="868"/>
                  </a:cubicBezTo>
                  <a:cubicBezTo>
                    <a:pt x="46" y="914"/>
                    <a:pt x="69" y="960"/>
                    <a:pt x="69" y="982"/>
                  </a:cubicBezTo>
                  <a:cubicBezTo>
                    <a:pt x="91" y="1096"/>
                    <a:pt x="114" y="1188"/>
                    <a:pt x="137" y="1279"/>
                  </a:cubicBezTo>
                  <a:cubicBezTo>
                    <a:pt x="160" y="1393"/>
                    <a:pt x="183" y="1507"/>
                    <a:pt x="206" y="1621"/>
                  </a:cubicBezTo>
                  <a:cubicBezTo>
                    <a:pt x="251" y="1736"/>
                    <a:pt x="274" y="1850"/>
                    <a:pt x="297" y="1964"/>
                  </a:cubicBezTo>
                  <a:cubicBezTo>
                    <a:pt x="365" y="2146"/>
                    <a:pt x="411" y="2329"/>
                    <a:pt x="479" y="2534"/>
                  </a:cubicBezTo>
                  <a:lnTo>
                    <a:pt x="571" y="2808"/>
                  </a:lnTo>
                  <a:cubicBezTo>
                    <a:pt x="594" y="2900"/>
                    <a:pt x="616" y="2991"/>
                    <a:pt x="639" y="3082"/>
                  </a:cubicBezTo>
                  <a:cubicBezTo>
                    <a:pt x="639" y="3105"/>
                    <a:pt x="639" y="3128"/>
                    <a:pt x="639" y="3151"/>
                  </a:cubicBezTo>
                  <a:cubicBezTo>
                    <a:pt x="662" y="3174"/>
                    <a:pt x="662" y="3219"/>
                    <a:pt x="662" y="3242"/>
                  </a:cubicBezTo>
                  <a:cubicBezTo>
                    <a:pt x="662" y="3288"/>
                    <a:pt x="685" y="3311"/>
                    <a:pt x="685" y="3356"/>
                  </a:cubicBezTo>
                  <a:cubicBezTo>
                    <a:pt x="708" y="3425"/>
                    <a:pt x="708" y="3493"/>
                    <a:pt x="731" y="3562"/>
                  </a:cubicBezTo>
                  <a:cubicBezTo>
                    <a:pt x="753" y="3676"/>
                    <a:pt x="776" y="3767"/>
                    <a:pt x="799" y="3881"/>
                  </a:cubicBezTo>
                  <a:cubicBezTo>
                    <a:pt x="867" y="4064"/>
                    <a:pt x="913" y="4246"/>
                    <a:pt x="982" y="4429"/>
                  </a:cubicBezTo>
                  <a:cubicBezTo>
                    <a:pt x="1004" y="4520"/>
                    <a:pt x="1027" y="4589"/>
                    <a:pt x="1050" y="4657"/>
                  </a:cubicBezTo>
                  <a:cubicBezTo>
                    <a:pt x="1073" y="4749"/>
                    <a:pt x="1096" y="4817"/>
                    <a:pt x="1119" y="4908"/>
                  </a:cubicBezTo>
                  <a:cubicBezTo>
                    <a:pt x="1187" y="5114"/>
                    <a:pt x="1233" y="5296"/>
                    <a:pt x="1301" y="5502"/>
                  </a:cubicBezTo>
                  <a:cubicBezTo>
                    <a:pt x="1301" y="5593"/>
                    <a:pt x="1324" y="5684"/>
                    <a:pt x="1347" y="5776"/>
                  </a:cubicBezTo>
                  <a:lnTo>
                    <a:pt x="1392" y="5981"/>
                  </a:lnTo>
                  <a:cubicBezTo>
                    <a:pt x="1415" y="6072"/>
                    <a:pt x="1461" y="6187"/>
                    <a:pt x="1484" y="6278"/>
                  </a:cubicBezTo>
                  <a:cubicBezTo>
                    <a:pt x="1507" y="6392"/>
                    <a:pt x="1552" y="6483"/>
                    <a:pt x="1575" y="6575"/>
                  </a:cubicBezTo>
                  <a:cubicBezTo>
                    <a:pt x="1621" y="6689"/>
                    <a:pt x="1644" y="6780"/>
                    <a:pt x="1689" y="6894"/>
                  </a:cubicBezTo>
                  <a:cubicBezTo>
                    <a:pt x="1712" y="7031"/>
                    <a:pt x="1758" y="7191"/>
                    <a:pt x="1780" y="7351"/>
                  </a:cubicBezTo>
                  <a:cubicBezTo>
                    <a:pt x="1895" y="7761"/>
                    <a:pt x="2009" y="8172"/>
                    <a:pt x="2123" y="8583"/>
                  </a:cubicBezTo>
                  <a:cubicBezTo>
                    <a:pt x="2146" y="8674"/>
                    <a:pt x="2168" y="8789"/>
                    <a:pt x="2191" y="8880"/>
                  </a:cubicBezTo>
                  <a:cubicBezTo>
                    <a:pt x="2214" y="8971"/>
                    <a:pt x="2237" y="9063"/>
                    <a:pt x="2283" y="9154"/>
                  </a:cubicBezTo>
                  <a:cubicBezTo>
                    <a:pt x="2283" y="9177"/>
                    <a:pt x="2283" y="9199"/>
                    <a:pt x="2305" y="9222"/>
                  </a:cubicBezTo>
                  <a:cubicBezTo>
                    <a:pt x="2305" y="9268"/>
                    <a:pt x="2328" y="9314"/>
                    <a:pt x="2328" y="9359"/>
                  </a:cubicBezTo>
                  <a:cubicBezTo>
                    <a:pt x="2351" y="9451"/>
                    <a:pt x="2374" y="9542"/>
                    <a:pt x="2397" y="9656"/>
                  </a:cubicBezTo>
                  <a:cubicBezTo>
                    <a:pt x="2397" y="9679"/>
                    <a:pt x="2420" y="9702"/>
                    <a:pt x="2420" y="9747"/>
                  </a:cubicBezTo>
                  <a:cubicBezTo>
                    <a:pt x="2442" y="9816"/>
                    <a:pt x="2465" y="9861"/>
                    <a:pt x="2465" y="9930"/>
                  </a:cubicBezTo>
                  <a:cubicBezTo>
                    <a:pt x="2488" y="10021"/>
                    <a:pt x="2511" y="10112"/>
                    <a:pt x="2534" y="10181"/>
                  </a:cubicBezTo>
                  <a:cubicBezTo>
                    <a:pt x="2602" y="10364"/>
                    <a:pt x="2648" y="10523"/>
                    <a:pt x="2693" y="10683"/>
                  </a:cubicBezTo>
                  <a:cubicBezTo>
                    <a:pt x="2716" y="10774"/>
                    <a:pt x="2739" y="10843"/>
                    <a:pt x="2762" y="10911"/>
                  </a:cubicBezTo>
                  <a:cubicBezTo>
                    <a:pt x="2785" y="10957"/>
                    <a:pt x="2808" y="11003"/>
                    <a:pt x="2808" y="11048"/>
                  </a:cubicBezTo>
                  <a:cubicBezTo>
                    <a:pt x="2830" y="11094"/>
                    <a:pt x="2830" y="11117"/>
                    <a:pt x="2830" y="11140"/>
                  </a:cubicBezTo>
                  <a:cubicBezTo>
                    <a:pt x="2808" y="11208"/>
                    <a:pt x="2808" y="11299"/>
                    <a:pt x="2830" y="11391"/>
                  </a:cubicBezTo>
                  <a:cubicBezTo>
                    <a:pt x="2830" y="11391"/>
                    <a:pt x="2830" y="11414"/>
                    <a:pt x="2830" y="11414"/>
                  </a:cubicBezTo>
                  <a:lnTo>
                    <a:pt x="2830" y="11436"/>
                  </a:lnTo>
                  <a:cubicBezTo>
                    <a:pt x="2830" y="11459"/>
                    <a:pt x="2853" y="11482"/>
                    <a:pt x="2853" y="11505"/>
                  </a:cubicBezTo>
                  <a:cubicBezTo>
                    <a:pt x="2853" y="11528"/>
                    <a:pt x="2876" y="11573"/>
                    <a:pt x="2899" y="11596"/>
                  </a:cubicBezTo>
                  <a:cubicBezTo>
                    <a:pt x="2967" y="11687"/>
                    <a:pt x="3082" y="11733"/>
                    <a:pt x="3196" y="11733"/>
                  </a:cubicBezTo>
                  <a:cubicBezTo>
                    <a:pt x="3241" y="11710"/>
                    <a:pt x="3287" y="11710"/>
                    <a:pt x="3333" y="11687"/>
                  </a:cubicBezTo>
                  <a:cubicBezTo>
                    <a:pt x="3355" y="11665"/>
                    <a:pt x="3355" y="11642"/>
                    <a:pt x="3378" y="11619"/>
                  </a:cubicBezTo>
                  <a:lnTo>
                    <a:pt x="3492" y="11619"/>
                  </a:lnTo>
                  <a:cubicBezTo>
                    <a:pt x="3538" y="11619"/>
                    <a:pt x="3584" y="11596"/>
                    <a:pt x="3606" y="11550"/>
                  </a:cubicBezTo>
                  <a:cubicBezTo>
                    <a:pt x="3629" y="11528"/>
                    <a:pt x="3652" y="11482"/>
                    <a:pt x="3652" y="11436"/>
                  </a:cubicBezTo>
                  <a:cubicBezTo>
                    <a:pt x="3652" y="11414"/>
                    <a:pt x="3652" y="11368"/>
                    <a:pt x="3629" y="11345"/>
                  </a:cubicBezTo>
                  <a:cubicBezTo>
                    <a:pt x="3629" y="11322"/>
                    <a:pt x="3629" y="11322"/>
                    <a:pt x="3629" y="11322"/>
                  </a:cubicBezTo>
                  <a:cubicBezTo>
                    <a:pt x="3629" y="11277"/>
                    <a:pt x="3606" y="11231"/>
                    <a:pt x="3606" y="11185"/>
                  </a:cubicBezTo>
                  <a:cubicBezTo>
                    <a:pt x="3584" y="11140"/>
                    <a:pt x="3584" y="11117"/>
                    <a:pt x="3561" y="11071"/>
                  </a:cubicBezTo>
                  <a:cubicBezTo>
                    <a:pt x="3538" y="11048"/>
                    <a:pt x="3538" y="11025"/>
                    <a:pt x="3515" y="11025"/>
                  </a:cubicBezTo>
                  <a:cubicBezTo>
                    <a:pt x="3515" y="10980"/>
                    <a:pt x="3515" y="10957"/>
                    <a:pt x="3515" y="10934"/>
                  </a:cubicBezTo>
                  <a:cubicBezTo>
                    <a:pt x="3492" y="10843"/>
                    <a:pt x="3470" y="10752"/>
                    <a:pt x="3447" y="10660"/>
                  </a:cubicBezTo>
                  <a:cubicBezTo>
                    <a:pt x="3378" y="10500"/>
                    <a:pt x="3333" y="10341"/>
                    <a:pt x="3287" y="10158"/>
                  </a:cubicBezTo>
                  <a:cubicBezTo>
                    <a:pt x="3241" y="9976"/>
                    <a:pt x="3173" y="9793"/>
                    <a:pt x="3127" y="9610"/>
                  </a:cubicBezTo>
                  <a:cubicBezTo>
                    <a:pt x="3104" y="9519"/>
                    <a:pt x="3082" y="9428"/>
                    <a:pt x="3059" y="9336"/>
                  </a:cubicBezTo>
                  <a:cubicBezTo>
                    <a:pt x="3059" y="9291"/>
                    <a:pt x="3036" y="9222"/>
                    <a:pt x="3013" y="9177"/>
                  </a:cubicBezTo>
                  <a:cubicBezTo>
                    <a:pt x="3013" y="9131"/>
                    <a:pt x="3013" y="9085"/>
                    <a:pt x="2990" y="9040"/>
                  </a:cubicBezTo>
                  <a:cubicBezTo>
                    <a:pt x="2990" y="9017"/>
                    <a:pt x="2967" y="8994"/>
                    <a:pt x="2967" y="8971"/>
                  </a:cubicBezTo>
                  <a:cubicBezTo>
                    <a:pt x="2967" y="8948"/>
                    <a:pt x="2967" y="8926"/>
                    <a:pt x="2967" y="8903"/>
                  </a:cubicBezTo>
                  <a:cubicBezTo>
                    <a:pt x="2945" y="8834"/>
                    <a:pt x="2922" y="8743"/>
                    <a:pt x="2899" y="8652"/>
                  </a:cubicBezTo>
                  <a:cubicBezTo>
                    <a:pt x="2876" y="8583"/>
                    <a:pt x="2853" y="8492"/>
                    <a:pt x="2830" y="8423"/>
                  </a:cubicBezTo>
                  <a:cubicBezTo>
                    <a:pt x="2762" y="8218"/>
                    <a:pt x="2716" y="8035"/>
                    <a:pt x="2648" y="7853"/>
                  </a:cubicBezTo>
                  <a:cubicBezTo>
                    <a:pt x="2648" y="7807"/>
                    <a:pt x="2625" y="7761"/>
                    <a:pt x="2625" y="7739"/>
                  </a:cubicBezTo>
                  <a:cubicBezTo>
                    <a:pt x="2625" y="7693"/>
                    <a:pt x="2602" y="7647"/>
                    <a:pt x="2602" y="7602"/>
                  </a:cubicBezTo>
                  <a:cubicBezTo>
                    <a:pt x="2579" y="7533"/>
                    <a:pt x="2557" y="7442"/>
                    <a:pt x="2557" y="7373"/>
                  </a:cubicBezTo>
                  <a:cubicBezTo>
                    <a:pt x="2534" y="7305"/>
                    <a:pt x="2534" y="7236"/>
                    <a:pt x="2511" y="7168"/>
                  </a:cubicBezTo>
                  <a:cubicBezTo>
                    <a:pt x="2511" y="7145"/>
                    <a:pt x="2488" y="7122"/>
                    <a:pt x="2465" y="7122"/>
                  </a:cubicBezTo>
                  <a:cubicBezTo>
                    <a:pt x="2465" y="7054"/>
                    <a:pt x="2442" y="7008"/>
                    <a:pt x="2442" y="6940"/>
                  </a:cubicBezTo>
                  <a:lnTo>
                    <a:pt x="2420" y="6848"/>
                  </a:lnTo>
                  <a:cubicBezTo>
                    <a:pt x="2420" y="6803"/>
                    <a:pt x="2397" y="6757"/>
                    <a:pt x="2397" y="6689"/>
                  </a:cubicBezTo>
                  <a:cubicBezTo>
                    <a:pt x="2374" y="6643"/>
                    <a:pt x="2328" y="6597"/>
                    <a:pt x="2260" y="6597"/>
                  </a:cubicBezTo>
                  <a:cubicBezTo>
                    <a:pt x="2237" y="6552"/>
                    <a:pt x="2237" y="6506"/>
                    <a:pt x="2214" y="6483"/>
                  </a:cubicBezTo>
                  <a:cubicBezTo>
                    <a:pt x="2146" y="6164"/>
                    <a:pt x="2077" y="5844"/>
                    <a:pt x="1986" y="5525"/>
                  </a:cubicBezTo>
                  <a:cubicBezTo>
                    <a:pt x="1986" y="5502"/>
                    <a:pt x="1986" y="5479"/>
                    <a:pt x="1986" y="5456"/>
                  </a:cubicBezTo>
                  <a:cubicBezTo>
                    <a:pt x="1986" y="5388"/>
                    <a:pt x="1963" y="5319"/>
                    <a:pt x="1940" y="5251"/>
                  </a:cubicBezTo>
                  <a:cubicBezTo>
                    <a:pt x="1940" y="5251"/>
                    <a:pt x="1940" y="5228"/>
                    <a:pt x="1940" y="5228"/>
                  </a:cubicBezTo>
                  <a:cubicBezTo>
                    <a:pt x="1963" y="5182"/>
                    <a:pt x="1963" y="5137"/>
                    <a:pt x="1940" y="5114"/>
                  </a:cubicBezTo>
                  <a:cubicBezTo>
                    <a:pt x="1917" y="4977"/>
                    <a:pt x="1895" y="4840"/>
                    <a:pt x="1849" y="4726"/>
                  </a:cubicBezTo>
                  <a:cubicBezTo>
                    <a:pt x="1826" y="4589"/>
                    <a:pt x="1780" y="4452"/>
                    <a:pt x="1735" y="4315"/>
                  </a:cubicBezTo>
                  <a:cubicBezTo>
                    <a:pt x="1712" y="4201"/>
                    <a:pt x="1666" y="4064"/>
                    <a:pt x="1644" y="3950"/>
                  </a:cubicBezTo>
                  <a:cubicBezTo>
                    <a:pt x="1621" y="3881"/>
                    <a:pt x="1621" y="3813"/>
                    <a:pt x="1598" y="3767"/>
                  </a:cubicBezTo>
                  <a:cubicBezTo>
                    <a:pt x="1575" y="3699"/>
                    <a:pt x="1575" y="3630"/>
                    <a:pt x="1552" y="3562"/>
                  </a:cubicBezTo>
                  <a:cubicBezTo>
                    <a:pt x="1529" y="3516"/>
                    <a:pt x="1529" y="3493"/>
                    <a:pt x="1507" y="3470"/>
                  </a:cubicBezTo>
                  <a:cubicBezTo>
                    <a:pt x="1461" y="3311"/>
                    <a:pt x="1415" y="3151"/>
                    <a:pt x="1392" y="2968"/>
                  </a:cubicBezTo>
                  <a:cubicBezTo>
                    <a:pt x="1370" y="2945"/>
                    <a:pt x="1370" y="2923"/>
                    <a:pt x="1370" y="2900"/>
                  </a:cubicBezTo>
                  <a:cubicBezTo>
                    <a:pt x="1370" y="2900"/>
                    <a:pt x="1370" y="2877"/>
                    <a:pt x="1370" y="2877"/>
                  </a:cubicBezTo>
                  <a:cubicBezTo>
                    <a:pt x="1392" y="2808"/>
                    <a:pt x="1370" y="2740"/>
                    <a:pt x="1347" y="2671"/>
                  </a:cubicBezTo>
                  <a:cubicBezTo>
                    <a:pt x="1324" y="2626"/>
                    <a:pt x="1301" y="2557"/>
                    <a:pt x="1278" y="2512"/>
                  </a:cubicBezTo>
                  <a:cubicBezTo>
                    <a:pt x="1255" y="2420"/>
                    <a:pt x="1210" y="2306"/>
                    <a:pt x="1187" y="2215"/>
                  </a:cubicBezTo>
                  <a:cubicBezTo>
                    <a:pt x="1141" y="2078"/>
                    <a:pt x="1096" y="1964"/>
                    <a:pt x="1050" y="1827"/>
                  </a:cubicBezTo>
                  <a:cubicBezTo>
                    <a:pt x="1027" y="1781"/>
                    <a:pt x="1027" y="1736"/>
                    <a:pt x="1004" y="1690"/>
                  </a:cubicBezTo>
                  <a:cubicBezTo>
                    <a:pt x="959" y="1507"/>
                    <a:pt x="913" y="1302"/>
                    <a:pt x="867" y="1119"/>
                  </a:cubicBezTo>
                  <a:cubicBezTo>
                    <a:pt x="822" y="937"/>
                    <a:pt x="776" y="731"/>
                    <a:pt x="731" y="549"/>
                  </a:cubicBezTo>
                  <a:cubicBezTo>
                    <a:pt x="708" y="526"/>
                    <a:pt x="708" y="503"/>
                    <a:pt x="685" y="480"/>
                  </a:cubicBezTo>
                  <a:cubicBezTo>
                    <a:pt x="685" y="457"/>
                    <a:pt x="662" y="457"/>
                    <a:pt x="639" y="457"/>
                  </a:cubicBezTo>
                  <a:lnTo>
                    <a:pt x="594" y="252"/>
                  </a:lnTo>
                  <a:cubicBezTo>
                    <a:pt x="594" y="252"/>
                    <a:pt x="594" y="229"/>
                    <a:pt x="594" y="229"/>
                  </a:cubicBezTo>
                  <a:cubicBezTo>
                    <a:pt x="571" y="206"/>
                    <a:pt x="571" y="161"/>
                    <a:pt x="571" y="138"/>
                  </a:cubicBezTo>
                  <a:cubicBezTo>
                    <a:pt x="548" y="92"/>
                    <a:pt x="525" y="69"/>
                    <a:pt x="479" y="47"/>
                  </a:cubicBezTo>
                  <a:cubicBezTo>
                    <a:pt x="457" y="24"/>
                    <a:pt x="411" y="24"/>
                    <a:pt x="388" y="24"/>
                  </a:cubicBezTo>
                  <a:lnTo>
                    <a:pt x="365" y="24"/>
                  </a:lnTo>
                  <a:cubicBezTo>
                    <a:pt x="342" y="1"/>
                    <a:pt x="320" y="1"/>
                    <a:pt x="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2" name="Google Shape;3572;p16"/>
            <p:cNvSpPr/>
            <p:nvPr/>
          </p:nvSpPr>
          <p:spPr>
            <a:xfrm>
              <a:off x="5984375" y="3357075"/>
              <a:ext cx="197475" cy="606600"/>
            </a:xfrm>
            <a:custGeom>
              <a:avLst/>
              <a:gdLst/>
              <a:ahLst/>
              <a:cxnLst/>
              <a:rect l="l" t="t" r="r" b="b"/>
              <a:pathLst>
                <a:path w="7899" h="24264" extrusionOk="0">
                  <a:moveTo>
                    <a:pt x="845" y="1"/>
                  </a:moveTo>
                  <a:cubicBezTo>
                    <a:pt x="731" y="1"/>
                    <a:pt x="640" y="23"/>
                    <a:pt x="571" y="46"/>
                  </a:cubicBezTo>
                  <a:cubicBezTo>
                    <a:pt x="457" y="69"/>
                    <a:pt x="343" y="92"/>
                    <a:pt x="252" y="115"/>
                  </a:cubicBezTo>
                  <a:cubicBezTo>
                    <a:pt x="229" y="115"/>
                    <a:pt x="206" y="115"/>
                    <a:pt x="183" y="137"/>
                  </a:cubicBezTo>
                  <a:lnTo>
                    <a:pt x="115" y="137"/>
                  </a:lnTo>
                  <a:cubicBezTo>
                    <a:pt x="46" y="160"/>
                    <a:pt x="1" y="252"/>
                    <a:pt x="24" y="343"/>
                  </a:cubicBezTo>
                  <a:cubicBezTo>
                    <a:pt x="69" y="503"/>
                    <a:pt x="92" y="685"/>
                    <a:pt x="138" y="845"/>
                  </a:cubicBezTo>
                  <a:cubicBezTo>
                    <a:pt x="161" y="936"/>
                    <a:pt x="183" y="1050"/>
                    <a:pt x="206" y="1142"/>
                  </a:cubicBezTo>
                  <a:cubicBezTo>
                    <a:pt x="275" y="1439"/>
                    <a:pt x="366" y="1735"/>
                    <a:pt x="435" y="2032"/>
                  </a:cubicBezTo>
                  <a:cubicBezTo>
                    <a:pt x="571" y="2580"/>
                    <a:pt x="708" y="3105"/>
                    <a:pt x="868" y="3630"/>
                  </a:cubicBezTo>
                  <a:lnTo>
                    <a:pt x="937" y="3881"/>
                  </a:lnTo>
                  <a:cubicBezTo>
                    <a:pt x="1165" y="4748"/>
                    <a:pt x="1393" y="5593"/>
                    <a:pt x="1621" y="6460"/>
                  </a:cubicBezTo>
                  <a:lnTo>
                    <a:pt x="1895" y="7464"/>
                  </a:lnTo>
                  <a:lnTo>
                    <a:pt x="2945" y="11368"/>
                  </a:lnTo>
                  <a:lnTo>
                    <a:pt x="3972" y="15293"/>
                  </a:lnTo>
                  <a:lnTo>
                    <a:pt x="4497" y="17211"/>
                  </a:lnTo>
                  <a:lnTo>
                    <a:pt x="5022" y="19128"/>
                  </a:lnTo>
                  <a:cubicBezTo>
                    <a:pt x="5319" y="20269"/>
                    <a:pt x="5639" y="21411"/>
                    <a:pt x="5935" y="22529"/>
                  </a:cubicBezTo>
                  <a:lnTo>
                    <a:pt x="6004" y="22803"/>
                  </a:lnTo>
                  <a:cubicBezTo>
                    <a:pt x="6118" y="23168"/>
                    <a:pt x="6209" y="23465"/>
                    <a:pt x="6301" y="23784"/>
                  </a:cubicBezTo>
                  <a:lnTo>
                    <a:pt x="6323" y="23830"/>
                  </a:lnTo>
                  <a:cubicBezTo>
                    <a:pt x="6346" y="23876"/>
                    <a:pt x="6369" y="23944"/>
                    <a:pt x="6369" y="23990"/>
                  </a:cubicBezTo>
                  <a:cubicBezTo>
                    <a:pt x="6369" y="23990"/>
                    <a:pt x="6392" y="24013"/>
                    <a:pt x="6392" y="24036"/>
                  </a:cubicBezTo>
                  <a:lnTo>
                    <a:pt x="6392" y="24058"/>
                  </a:lnTo>
                  <a:lnTo>
                    <a:pt x="6415" y="24081"/>
                  </a:lnTo>
                  <a:cubicBezTo>
                    <a:pt x="6415" y="24081"/>
                    <a:pt x="6415" y="24104"/>
                    <a:pt x="6415" y="24104"/>
                  </a:cubicBezTo>
                  <a:lnTo>
                    <a:pt x="6438" y="24127"/>
                  </a:lnTo>
                  <a:cubicBezTo>
                    <a:pt x="6438" y="24150"/>
                    <a:pt x="6438" y="24150"/>
                    <a:pt x="6438" y="24150"/>
                  </a:cubicBezTo>
                  <a:cubicBezTo>
                    <a:pt x="6438" y="24218"/>
                    <a:pt x="6506" y="24264"/>
                    <a:pt x="6552" y="24264"/>
                  </a:cubicBezTo>
                  <a:cubicBezTo>
                    <a:pt x="6575" y="24264"/>
                    <a:pt x="6575" y="24264"/>
                    <a:pt x="6597" y="24241"/>
                  </a:cubicBezTo>
                  <a:cubicBezTo>
                    <a:pt x="6620" y="24241"/>
                    <a:pt x="6666" y="24218"/>
                    <a:pt x="6666" y="24172"/>
                  </a:cubicBezTo>
                  <a:cubicBezTo>
                    <a:pt x="6689" y="24195"/>
                    <a:pt x="6711" y="24195"/>
                    <a:pt x="6734" y="24218"/>
                  </a:cubicBezTo>
                  <a:lnTo>
                    <a:pt x="6780" y="24218"/>
                  </a:lnTo>
                  <a:cubicBezTo>
                    <a:pt x="6826" y="24218"/>
                    <a:pt x="6871" y="24195"/>
                    <a:pt x="6917" y="24172"/>
                  </a:cubicBezTo>
                  <a:cubicBezTo>
                    <a:pt x="6985" y="24150"/>
                    <a:pt x="7054" y="24127"/>
                    <a:pt x="7100" y="24104"/>
                  </a:cubicBezTo>
                  <a:lnTo>
                    <a:pt x="7168" y="24058"/>
                  </a:lnTo>
                  <a:lnTo>
                    <a:pt x="7236" y="24013"/>
                  </a:lnTo>
                  <a:cubicBezTo>
                    <a:pt x="7305" y="23990"/>
                    <a:pt x="7351" y="23944"/>
                    <a:pt x="7396" y="23899"/>
                  </a:cubicBezTo>
                  <a:cubicBezTo>
                    <a:pt x="7442" y="23876"/>
                    <a:pt x="7488" y="23830"/>
                    <a:pt x="7533" y="23784"/>
                  </a:cubicBezTo>
                  <a:lnTo>
                    <a:pt x="7579" y="23739"/>
                  </a:lnTo>
                  <a:cubicBezTo>
                    <a:pt x="7602" y="23693"/>
                    <a:pt x="7624" y="23670"/>
                    <a:pt x="7670" y="23625"/>
                  </a:cubicBezTo>
                  <a:cubicBezTo>
                    <a:pt x="7693" y="23579"/>
                    <a:pt x="7716" y="23533"/>
                    <a:pt x="7739" y="23488"/>
                  </a:cubicBezTo>
                  <a:cubicBezTo>
                    <a:pt x="7807" y="23374"/>
                    <a:pt x="7853" y="23237"/>
                    <a:pt x="7876" y="23054"/>
                  </a:cubicBezTo>
                  <a:cubicBezTo>
                    <a:pt x="7898" y="22986"/>
                    <a:pt x="7898" y="22894"/>
                    <a:pt x="7898" y="22803"/>
                  </a:cubicBezTo>
                  <a:cubicBezTo>
                    <a:pt x="7898" y="22712"/>
                    <a:pt x="7898" y="22620"/>
                    <a:pt x="7898" y="22529"/>
                  </a:cubicBezTo>
                  <a:cubicBezTo>
                    <a:pt x="7898" y="22415"/>
                    <a:pt x="7898" y="22324"/>
                    <a:pt x="7876" y="22232"/>
                  </a:cubicBezTo>
                  <a:cubicBezTo>
                    <a:pt x="7876" y="22164"/>
                    <a:pt x="7853" y="22095"/>
                    <a:pt x="7853" y="22027"/>
                  </a:cubicBezTo>
                  <a:cubicBezTo>
                    <a:pt x="7830" y="22004"/>
                    <a:pt x="7830" y="21958"/>
                    <a:pt x="7807" y="21913"/>
                  </a:cubicBezTo>
                  <a:lnTo>
                    <a:pt x="7784" y="21844"/>
                  </a:lnTo>
                  <a:cubicBezTo>
                    <a:pt x="7784" y="21799"/>
                    <a:pt x="7761" y="21730"/>
                    <a:pt x="7739" y="21662"/>
                  </a:cubicBezTo>
                  <a:lnTo>
                    <a:pt x="7739" y="21616"/>
                  </a:lnTo>
                  <a:cubicBezTo>
                    <a:pt x="7693" y="21479"/>
                    <a:pt x="7670" y="21342"/>
                    <a:pt x="7624" y="21205"/>
                  </a:cubicBezTo>
                  <a:cubicBezTo>
                    <a:pt x="7579" y="21045"/>
                    <a:pt x="7533" y="20886"/>
                    <a:pt x="7488" y="20703"/>
                  </a:cubicBezTo>
                  <a:cubicBezTo>
                    <a:pt x="7419" y="20498"/>
                    <a:pt x="7373" y="20292"/>
                    <a:pt x="7305" y="20064"/>
                  </a:cubicBezTo>
                  <a:cubicBezTo>
                    <a:pt x="7259" y="19927"/>
                    <a:pt x="7214" y="19767"/>
                    <a:pt x="7168" y="19607"/>
                  </a:cubicBezTo>
                  <a:lnTo>
                    <a:pt x="7168" y="19562"/>
                  </a:lnTo>
                  <a:cubicBezTo>
                    <a:pt x="7100" y="19356"/>
                    <a:pt x="7054" y="19174"/>
                    <a:pt x="7008" y="18968"/>
                  </a:cubicBezTo>
                  <a:cubicBezTo>
                    <a:pt x="6963" y="18854"/>
                    <a:pt x="6940" y="18717"/>
                    <a:pt x="6894" y="18603"/>
                  </a:cubicBezTo>
                  <a:cubicBezTo>
                    <a:pt x="6826" y="18329"/>
                    <a:pt x="6757" y="18055"/>
                    <a:pt x="6666" y="17781"/>
                  </a:cubicBezTo>
                  <a:cubicBezTo>
                    <a:pt x="6643" y="17713"/>
                    <a:pt x="6620" y="17644"/>
                    <a:pt x="6597" y="17553"/>
                  </a:cubicBezTo>
                  <a:lnTo>
                    <a:pt x="6575" y="17485"/>
                  </a:lnTo>
                  <a:cubicBezTo>
                    <a:pt x="6552" y="17393"/>
                    <a:pt x="6529" y="17279"/>
                    <a:pt x="6506" y="17188"/>
                  </a:cubicBezTo>
                  <a:cubicBezTo>
                    <a:pt x="6460" y="17051"/>
                    <a:pt x="6438" y="16914"/>
                    <a:pt x="6392" y="16777"/>
                  </a:cubicBezTo>
                  <a:lnTo>
                    <a:pt x="6323" y="16549"/>
                  </a:lnTo>
                  <a:cubicBezTo>
                    <a:pt x="6301" y="16458"/>
                    <a:pt x="6278" y="16343"/>
                    <a:pt x="6255" y="16252"/>
                  </a:cubicBezTo>
                  <a:cubicBezTo>
                    <a:pt x="6232" y="16161"/>
                    <a:pt x="6186" y="16070"/>
                    <a:pt x="6164" y="15955"/>
                  </a:cubicBezTo>
                  <a:cubicBezTo>
                    <a:pt x="6141" y="15841"/>
                    <a:pt x="6118" y="15727"/>
                    <a:pt x="6072" y="15613"/>
                  </a:cubicBezTo>
                  <a:cubicBezTo>
                    <a:pt x="6050" y="15522"/>
                    <a:pt x="6027" y="15408"/>
                    <a:pt x="6004" y="15316"/>
                  </a:cubicBezTo>
                  <a:cubicBezTo>
                    <a:pt x="5958" y="15088"/>
                    <a:pt x="5890" y="14883"/>
                    <a:pt x="5844" y="14677"/>
                  </a:cubicBezTo>
                  <a:cubicBezTo>
                    <a:pt x="5821" y="14563"/>
                    <a:pt x="5776" y="14449"/>
                    <a:pt x="5753" y="14358"/>
                  </a:cubicBezTo>
                  <a:cubicBezTo>
                    <a:pt x="5730" y="14243"/>
                    <a:pt x="5684" y="14129"/>
                    <a:pt x="5662" y="14038"/>
                  </a:cubicBezTo>
                  <a:cubicBezTo>
                    <a:pt x="5593" y="13741"/>
                    <a:pt x="5502" y="13445"/>
                    <a:pt x="5433" y="13171"/>
                  </a:cubicBezTo>
                  <a:lnTo>
                    <a:pt x="5319" y="12714"/>
                  </a:lnTo>
                  <a:cubicBezTo>
                    <a:pt x="5296" y="12646"/>
                    <a:pt x="5273" y="12577"/>
                    <a:pt x="5273" y="12509"/>
                  </a:cubicBezTo>
                  <a:lnTo>
                    <a:pt x="5228" y="12372"/>
                  </a:lnTo>
                  <a:lnTo>
                    <a:pt x="5205" y="12281"/>
                  </a:lnTo>
                  <a:cubicBezTo>
                    <a:pt x="5182" y="12189"/>
                    <a:pt x="5159" y="12121"/>
                    <a:pt x="5137" y="12052"/>
                  </a:cubicBezTo>
                  <a:cubicBezTo>
                    <a:pt x="5091" y="11847"/>
                    <a:pt x="5022" y="11641"/>
                    <a:pt x="4977" y="11436"/>
                  </a:cubicBezTo>
                  <a:cubicBezTo>
                    <a:pt x="4931" y="11276"/>
                    <a:pt x="4908" y="11116"/>
                    <a:pt x="4863" y="10957"/>
                  </a:cubicBezTo>
                  <a:lnTo>
                    <a:pt x="4817" y="10797"/>
                  </a:lnTo>
                  <a:cubicBezTo>
                    <a:pt x="4794" y="10637"/>
                    <a:pt x="4748" y="10477"/>
                    <a:pt x="4703" y="10318"/>
                  </a:cubicBezTo>
                  <a:lnTo>
                    <a:pt x="4657" y="10181"/>
                  </a:lnTo>
                  <a:lnTo>
                    <a:pt x="4589" y="9884"/>
                  </a:lnTo>
                  <a:cubicBezTo>
                    <a:pt x="4520" y="9541"/>
                    <a:pt x="4429" y="9222"/>
                    <a:pt x="4338" y="8902"/>
                  </a:cubicBezTo>
                  <a:lnTo>
                    <a:pt x="4292" y="8720"/>
                  </a:lnTo>
                  <a:cubicBezTo>
                    <a:pt x="4246" y="8583"/>
                    <a:pt x="4201" y="8423"/>
                    <a:pt x="4155" y="8263"/>
                  </a:cubicBezTo>
                  <a:lnTo>
                    <a:pt x="4132" y="8103"/>
                  </a:lnTo>
                  <a:cubicBezTo>
                    <a:pt x="4087" y="7944"/>
                    <a:pt x="4064" y="7807"/>
                    <a:pt x="4018" y="7647"/>
                  </a:cubicBezTo>
                  <a:cubicBezTo>
                    <a:pt x="3972" y="7487"/>
                    <a:pt x="3927" y="7350"/>
                    <a:pt x="3881" y="7190"/>
                  </a:cubicBezTo>
                  <a:lnTo>
                    <a:pt x="3835" y="6985"/>
                  </a:lnTo>
                  <a:cubicBezTo>
                    <a:pt x="3790" y="6894"/>
                    <a:pt x="3767" y="6780"/>
                    <a:pt x="3744" y="6665"/>
                  </a:cubicBezTo>
                  <a:cubicBezTo>
                    <a:pt x="3721" y="6620"/>
                    <a:pt x="3699" y="6551"/>
                    <a:pt x="3676" y="6483"/>
                  </a:cubicBezTo>
                  <a:cubicBezTo>
                    <a:pt x="3676" y="6437"/>
                    <a:pt x="3653" y="6392"/>
                    <a:pt x="3630" y="6346"/>
                  </a:cubicBezTo>
                  <a:cubicBezTo>
                    <a:pt x="3584" y="6163"/>
                    <a:pt x="3539" y="5981"/>
                    <a:pt x="3470" y="5730"/>
                  </a:cubicBezTo>
                  <a:cubicBezTo>
                    <a:pt x="3402" y="5501"/>
                    <a:pt x="3356" y="5296"/>
                    <a:pt x="3311" y="5091"/>
                  </a:cubicBezTo>
                  <a:cubicBezTo>
                    <a:pt x="3265" y="4885"/>
                    <a:pt x="3219" y="4703"/>
                    <a:pt x="3174" y="4497"/>
                  </a:cubicBezTo>
                  <a:lnTo>
                    <a:pt x="3174" y="4474"/>
                  </a:lnTo>
                  <a:cubicBezTo>
                    <a:pt x="3105" y="4246"/>
                    <a:pt x="3037" y="4041"/>
                    <a:pt x="2968" y="3812"/>
                  </a:cubicBezTo>
                  <a:cubicBezTo>
                    <a:pt x="2900" y="3584"/>
                    <a:pt x="2831" y="3379"/>
                    <a:pt x="2763" y="3173"/>
                  </a:cubicBezTo>
                  <a:cubicBezTo>
                    <a:pt x="2740" y="3105"/>
                    <a:pt x="2717" y="3059"/>
                    <a:pt x="2717" y="2991"/>
                  </a:cubicBezTo>
                  <a:cubicBezTo>
                    <a:pt x="2694" y="2945"/>
                    <a:pt x="2671" y="2899"/>
                    <a:pt x="2649" y="2854"/>
                  </a:cubicBezTo>
                  <a:cubicBezTo>
                    <a:pt x="2626" y="2762"/>
                    <a:pt x="2603" y="2671"/>
                    <a:pt x="2580" y="2580"/>
                  </a:cubicBezTo>
                  <a:lnTo>
                    <a:pt x="2557" y="2511"/>
                  </a:lnTo>
                  <a:cubicBezTo>
                    <a:pt x="2534" y="2443"/>
                    <a:pt x="2512" y="2352"/>
                    <a:pt x="2489" y="2260"/>
                  </a:cubicBezTo>
                  <a:lnTo>
                    <a:pt x="2466" y="2192"/>
                  </a:lnTo>
                  <a:lnTo>
                    <a:pt x="2443" y="2100"/>
                  </a:lnTo>
                  <a:cubicBezTo>
                    <a:pt x="2420" y="2032"/>
                    <a:pt x="2397" y="1963"/>
                    <a:pt x="2375" y="1918"/>
                  </a:cubicBezTo>
                  <a:lnTo>
                    <a:pt x="2375" y="1849"/>
                  </a:lnTo>
                  <a:cubicBezTo>
                    <a:pt x="2352" y="1758"/>
                    <a:pt x="2329" y="1690"/>
                    <a:pt x="2306" y="1621"/>
                  </a:cubicBezTo>
                  <a:lnTo>
                    <a:pt x="2283" y="1484"/>
                  </a:lnTo>
                  <a:cubicBezTo>
                    <a:pt x="2283" y="1416"/>
                    <a:pt x="2261" y="1370"/>
                    <a:pt x="2238" y="1302"/>
                  </a:cubicBezTo>
                  <a:cubicBezTo>
                    <a:pt x="2215" y="1165"/>
                    <a:pt x="2192" y="1073"/>
                    <a:pt x="2146" y="982"/>
                  </a:cubicBezTo>
                  <a:cubicBezTo>
                    <a:pt x="2124" y="868"/>
                    <a:pt x="2078" y="777"/>
                    <a:pt x="2032" y="685"/>
                  </a:cubicBezTo>
                  <a:cubicBezTo>
                    <a:pt x="1964" y="548"/>
                    <a:pt x="1895" y="411"/>
                    <a:pt x="1781" y="297"/>
                  </a:cubicBezTo>
                  <a:cubicBezTo>
                    <a:pt x="1667" y="183"/>
                    <a:pt x="1530" y="115"/>
                    <a:pt x="1348" y="46"/>
                  </a:cubicBezTo>
                  <a:cubicBezTo>
                    <a:pt x="1233" y="1"/>
                    <a:pt x="1096" y="1"/>
                    <a:pt x="95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3" name="Google Shape;3573;p16"/>
            <p:cNvSpPr/>
            <p:nvPr/>
          </p:nvSpPr>
          <p:spPr>
            <a:xfrm>
              <a:off x="5950150" y="3396450"/>
              <a:ext cx="147825" cy="528300"/>
            </a:xfrm>
            <a:custGeom>
              <a:avLst/>
              <a:gdLst/>
              <a:ahLst/>
              <a:cxnLst/>
              <a:rect l="l" t="t" r="r" b="b"/>
              <a:pathLst>
                <a:path w="5913" h="21132" extrusionOk="0">
                  <a:moveTo>
                    <a:pt x="92" y="0"/>
                  </a:moveTo>
                  <a:cubicBezTo>
                    <a:pt x="23" y="0"/>
                    <a:pt x="0" y="69"/>
                    <a:pt x="23" y="137"/>
                  </a:cubicBezTo>
                  <a:cubicBezTo>
                    <a:pt x="92" y="388"/>
                    <a:pt x="160" y="662"/>
                    <a:pt x="206" y="913"/>
                  </a:cubicBezTo>
                  <a:cubicBezTo>
                    <a:pt x="274" y="1187"/>
                    <a:pt x="343" y="1461"/>
                    <a:pt x="411" y="1735"/>
                  </a:cubicBezTo>
                  <a:cubicBezTo>
                    <a:pt x="548" y="2306"/>
                    <a:pt x="685" y="2876"/>
                    <a:pt x="845" y="3447"/>
                  </a:cubicBezTo>
                  <a:cubicBezTo>
                    <a:pt x="1142" y="4657"/>
                    <a:pt x="1461" y="5867"/>
                    <a:pt x="1804" y="7076"/>
                  </a:cubicBezTo>
                  <a:cubicBezTo>
                    <a:pt x="2443" y="9519"/>
                    <a:pt x="3105" y="11984"/>
                    <a:pt x="3766" y="14449"/>
                  </a:cubicBezTo>
                  <a:cubicBezTo>
                    <a:pt x="4063" y="15567"/>
                    <a:pt x="4383" y="16709"/>
                    <a:pt x="4680" y="17827"/>
                  </a:cubicBezTo>
                  <a:cubicBezTo>
                    <a:pt x="4816" y="18375"/>
                    <a:pt x="4976" y="18923"/>
                    <a:pt x="5113" y="19448"/>
                  </a:cubicBezTo>
                  <a:cubicBezTo>
                    <a:pt x="5182" y="19744"/>
                    <a:pt x="5273" y="20064"/>
                    <a:pt x="5364" y="20361"/>
                  </a:cubicBezTo>
                  <a:cubicBezTo>
                    <a:pt x="5410" y="20566"/>
                    <a:pt x="5456" y="20771"/>
                    <a:pt x="5524" y="20977"/>
                  </a:cubicBezTo>
                  <a:cubicBezTo>
                    <a:pt x="5552" y="21076"/>
                    <a:pt x="5634" y="21132"/>
                    <a:pt x="5713" y="21132"/>
                  </a:cubicBezTo>
                  <a:cubicBezTo>
                    <a:pt x="5762" y="21132"/>
                    <a:pt x="5809" y="21111"/>
                    <a:pt x="5844" y="21068"/>
                  </a:cubicBezTo>
                  <a:cubicBezTo>
                    <a:pt x="5889" y="21023"/>
                    <a:pt x="5912" y="20954"/>
                    <a:pt x="5889" y="20886"/>
                  </a:cubicBezTo>
                  <a:cubicBezTo>
                    <a:pt x="5844" y="20680"/>
                    <a:pt x="5775" y="20452"/>
                    <a:pt x="5729" y="20246"/>
                  </a:cubicBezTo>
                  <a:cubicBezTo>
                    <a:pt x="5638" y="19950"/>
                    <a:pt x="5570" y="19653"/>
                    <a:pt x="5478" y="19356"/>
                  </a:cubicBezTo>
                  <a:cubicBezTo>
                    <a:pt x="5341" y="18786"/>
                    <a:pt x="5182" y="18238"/>
                    <a:pt x="5045" y="17690"/>
                  </a:cubicBezTo>
                  <a:cubicBezTo>
                    <a:pt x="4725" y="16526"/>
                    <a:pt x="4428" y="15385"/>
                    <a:pt x="4109" y="14221"/>
                  </a:cubicBezTo>
                  <a:cubicBezTo>
                    <a:pt x="3447" y="11778"/>
                    <a:pt x="2785" y="9313"/>
                    <a:pt x="2123" y="6848"/>
                  </a:cubicBezTo>
                  <a:cubicBezTo>
                    <a:pt x="1826" y="5684"/>
                    <a:pt x="1507" y="4497"/>
                    <a:pt x="1164" y="3333"/>
                  </a:cubicBezTo>
                  <a:cubicBezTo>
                    <a:pt x="1027" y="2762"/>
                    <a:pt x="868" y="2215"/>
                    <a:pt x="708" y="1667"/>
                  </a:cubicBezTo>
                  <a:cubicBezTo>
                    <a:pt x="617" y="1393"/>
                    <a:pt x="548" y="1119"/>
                    <a:pt x="457" y="845"/>
                  </a:cubicBezTo>
                  <a:cubicBezTo>
                    <a:pt x="411" y="731"/>
                    <a:pt x="388" y="617"/>
                    <a:pt x="343" y="503"/>
                  </a:cubicBezTo>
                  <a:cubicBezTo>
                    <a:pt x="297" y="366"/>
                    <a:pt x="274" y="206"/>
                    <a:pt x="229" y="69"/>
                  </a:cubicBezTo>
                  <a:cubicBezTo>
                    <a:pt x="229" y="23"/>
                    <a:pt x="160"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4" name="Google Shape;3574;p16"/>
            <p:cNvSpPr/>
            <p:nvPr/>
          </p:nvSpPr>
          <p:spPr>
            <a:xfrm>
              <a:off x="6024325" y="3739975"/>
              <a:ext cx="63375" cy="212300"/>
            </a:xfrm>
            <a:custGeom>
              <a:avLst/>
              <a:gdLst/>
              <a:ahLst/>
              <a:cxnLst/>
              <a:rect l="l" t="t" r="r" b="b"/>
              <a:pathLst>
                <a:path w="2535" h="8492" extrusionOk="0">
                  <a:moveTo>
                    <a:pt x="69" y="0"/>
                  </a:moveTo>
                  <a:cubicBezTo>
                    <a:pt x="23" y="0"/>
                    <a:pt x="1" y="69"/>
                    <a:pt x="1" y="114"/>
                  </a:cubicBezTo>
                  <a:cubicBezTo>
                    <a:pt x="160" y="685"/>
                    <a:pt x="275" y="1256"/>
                    <a:pt x="411" y="1826"/>
                  </a:cubicBezTo>
                  <a:cubicBezTo>
                    <a:pt x="548" y="2374"/>
                    <a:pt x="685" y="2922"/>
                    <a:pt x="845" y="3470"/>
                  </a:cubicBezTo>
                  <a:cubicBezTo>
                    <a:pt x="1119" y="4565"/>
                    <a:pt x="1416" y="5661"/>
                    <a:pt x="1690" y="6757"/>
                  </a:cubicBezTo>
                  <a:cubicBezTo>
                    <a:pt x="1781" y="7030"/>
                    <a:pt x="1849" y="7327"/>
                    <a:pt x="1918" y="7601"/>
                  </a:cubicBezTo>
                  <a:cubicBezTo>
                    <a:pt x="1964" y="7738"/>
                    <a:pt x="2009" y="7898"/>
                    <a:pt x="2032" y="8058"/>
                  </a:cubicBezTo>
                  <a:cubicBezTo>
                    <a:pt x="2055" y="8149"/>
                    <a:pt x="2101" y="8240"/>
                    <a:pt x="2123" y="8331"/>
                  </a:cubicBezTo>
                  <a:cubicBezTo>
                    <a:pt x="2123" y="8354"/>
                    <a:pt x="2123" y="8377"/>
                    <a:pt x="2146" y="8400"/>
                  </a:cubicBezTo>
                  <a:cubicBezTo>
                    <a:pt x="2169" y="8446"/>
                    <a:pt x="2237" y="8491"/>
                    <a:pt x="2306" y="8491"/>
                  </a:cubicBezTo>
                  <a:cubicBezTo>
                    <a:pt x="2420" y="8491"/>
                    <a:pt x="2534" y="8354"/>
                    <a:pt x="2489" y="8240"/>
                  </a:cubicBezTo>
                  <a:cubicBezTo>
                    <a:pt x="2443" y="8035"/>
                    <a:pt x="2374" y="7852"/>
                    <a:pt x="2329" y="7647"/>
                  </a:cubicBezTo>
                  <a:cubicBezTo>
                    <a:pt x="2260" y="7418"/>
                    <a:pt x="2215" y="7190"/>
                    <a:pt x="2146" y="6985"/>
                  </a:cubicBezTo>
                  <a:cubicBezTo>
                    <a:pt x="2009" y="6460"/>
                    <a:pt x="1872" y="5935"/>
                    <a:pt x="1735" y="5410"/>
                  </a:cubicBezTo>
                  <a:cubicBezTo>
                    <a:pt x="1416" y="4291"/>
                    <a:pt x="1119" y="3173"/>
                    <a:pt x="777" y="2055"/>
                  </a:cubicBezTo>
                  <a:cubicBezTo>
                    <a:pt x="685" y="1735"/>
                    <a:pt x="594" y="1393"/>
                    <a:pt x="503" y="1073"/>
                  </a:cubicBezTo>
                  <a:cubicBezTo>
                    <a:pt x="389" y="731"/>
                    <a:pt x="297" y="388"/>
                    <a:pt x="206" y="69"/>
                  </a:cubicBezTo>
                  <a:cubicBezTo>
                    <a:pt x="183" y="23"/>
                    <a:pt x="138"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5" name="Google Shape;3575;p16"/>
            <p:cNvSpPr/>
            <p:nvPr/>
          </p:nvSpPr>
          <p:spPr>
            <a:xfrm>
              <a:off x="5616900" y="3472925"/>
              <a:ext cx="164925" cy="568350"/>
            </a:xfrm>
            <a:custGeom>
              <a:avLst/>
              <a:gdLst/>
              <a:ahLst/>
              <a:cxnLst/>
              <a:rect l="l" t="t" r="r" b="b"/>
              <a:pathLst>
                <a:path w="6597" h="22734" extrusionOk="0">
                  <a:moveTo>
                    <a:pt x="206" y="0"/>
                  </a:moveTo>
                  <a:cubicBezTo>
                    <a:pt x="206" y="0"/>
                    <a:pt x="183" y="23"/>
                    <a:pt x="160" y="23"/>
                  </a:cubicBezTo>
                  <a:cubicBezTo>
                    <a:pt x="69" y="46"/>
                    <a:pt x="0" y="137"/>
                    <a:pt x="23" y="251"/>
                  </a:cubicBezTo>
                  <a:cubicBezTo>
                    <a:pt x="685" y="2648"/>
                    <a:pt x="1347" y="5022"/>
                    <a:pt x="2009" y="7418"/>
                  </a:cubicBezTo>
                  <a:cubicBezTo>
                    <a:pt x="2648" y="9769"/>
                    <a:pt x="3310" y="12097"/>
                    <a:pt x="3949" y="14448"/>
                  </a:cubicBezTo>
                  <a:cubicBezTo>
                    <a:pt x="4588" y="16754"/>
                    <a:pt x="5227" y="19059"/>
                    <a:pt x="5866" y="21364"/>
                  </a:cubicBezTo>
                  <a:cubicBezTo>
                    <a:pt x="5935" y="21661"/>
                    <a:pt x="6026" y="21958"/>
                    <a:pt x="6118" y="22232"/>
                  </a:cubicBezTo>
                  <a:cubicBezTo>
                    <a:pt x="6118" y="22300"/>
                    <a:pt x="6140" y="22369"/>
                    <a:pt x="6163" y="22437"/>
                  </a:cubicBezTo>
                  <a:cubicBezTo>
                    <a:pt x="6163" y="22460"/>
                    <a:pt x="6186" y="22483"/>
                    <a:pt x="6186" y="22506"/>
                  </a:cubicBezTo>
                  <a:cubicBezTo>
                    <a:pt x="6186" y="22529"/>
                    <a:pt x="6186" y="22529"/>
                    <a:pt x="6186" y="22551"/>
                  </a:cubicBezTo>
                  <a:cubicBezTo>
                    <a:pt x="6209" y="22597"/>
                    <a:pt x="6232" y="22643"/>
                    <a:pt x="6254" y="22666"/>
                  </a:cubicBezTo>
                  <a:cubicBezTo>
                    <a:pt x="6300" y="22734"/>
                    <a:pt x="6369" y="22734"/>
                    <a:pt x="6437" y="22734"/>
                  </a:cubicBezTo>
                  <a:cubicBezTo>
                    <a:pt x="6460" y="22711"/>
                    <a:pt x="6506" y="22711"/>
                    <a:pt x="6528" y="22688"/>
                  </a:cubicBezTo>
                  <a:cubicBezTo>
                    <a:pt x="6551" y="22643"/>
                    <a:pt x="6574" y="22597"/>
                    <a:pt x="6574" y="22551"/>
                  </a:cubicBezTo>
                  <a:cubicBezTo>
                    <a:pt x="6597" y="22483"/>
                    <a:pt x="6551" y="22392"/>
                    <a:pt x="6528" y="22346"/>
                  </a:cubicBezTo>
                  <a:cubicBezTo>
                    <a:pt x="6506" y="22232"/>
                    <a:pt x="6483" y="22141"/>
                    <a:pt x="6460" y="22049"/>
                  </a:cubicBezTo>
                  <a:cubicBezTo>
                    <a:pt x="6346" y="21684"/>
                    <a:pt x="6254" y="21319"/>
                    <a:pt x="6163" y="20954"/>
                  </a:cubicBezTo>
                  <a:cubicBezTo>
                    <a:pt x="5844" y="19835"/>
                    <a:pt x="5524" y="18717"/>
                    <a:pt x="5227" y="17598"/>
                  </a:cubicBezTo>
                  <a:cubicBezTo>
                    <a:pt x="4565" y="15247"/>
                    <a:pt x="3926" y="12896"/>
                    <a:pt x="3287" y="10545"/>
                  </a:cubicBezTo>
                  <a:cubicBezTo>
                    <a:pt x="2602" y="8103"/>
                    <a:pt x="1918" y="5638"/>
                    <a:pt x="1233" y="3173"/>
                  </a:cubicBezTo>
                  <a:cubicBezTo>
                    <a:pt x="959" y="2168"/>
                    <a:pt x="685" y="1164"/>
                    <a:pt x="411" y="160"/>
                  </a:cubicBezTo>
                  <a:cubicBezTo>
                    <a:pt x="388" y="69"/>
                    <a:pt x="297" y="0"/>
                    <a:pt x="2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6" name="Google Shape;3576;p16"/>
            <p:cNvSpPr/>
            <p:nvPr/>
          </p:nvSpPr>
          <p:spPr>
            <a:xfrm>
              <a:off x="5578675" y="3467775"/>
              <a:ext cx="166650" cy="603175"/>
            </a:xfrm>
            <a:custGeom>
              <a:avLst/>
              <a:gdLst/>
              <a:ahLst/>
              <a:cxnLst/>
              <a:rect l="l" t="t" r="r" b="b"/>
              <a:pathLst>
                <a:path w="6666" h="24127" extrusionOk="0">
                  <a:moveTo>
                    <a:pt x="91" y="1"/>
                  </a:moveTo>
                  <a:cubicBezTo>
                    <a:pt x="46" y="23"/>
                    <a:pt x="0" y="69"/>
                    <a:pt x="23" y="115"/>
                  </a:cubicBezTo>
                  <a:cubicBezTo>
                    <a:pt x="708" y="2671"/>
                    <a:pt x="1392" y="5250"/>
                    <a:pt x="2100" y="7807"/>
                  </a:cubicBezTo>
                  <a:cubicBezTo>
                    <a:pt x="2853" y="10614"/>
                    <a:pt x="3606" y="13445"/>
                    <a:pt x="4383" y="16275"/>
                  </a:cubicBezTo>
                  <a:cubicBezTo>
                    <a:pt x="4999" y="18603"/>
                    <a:pt x="5638" y="20954"/>
                    <a:pt x="6277" y="23282"/>
                  </a:cubicBezTo>
                  <a:cubicBezTo>
                    <a:pt x="6323" y="23511"/>
                    <a:pt x="6391" y="23716"/>
                    <a:pt x="6437" y="23944"/>
                  </a:cubicBezTo>
                  <a:cubicBezTo>
                    <a:pt x="6460" y="23967"/>
                    <a:pt x="6460" y="23967"/>
                    <a:pt x="6460" y="23990"/>
                  </a:cubicBezTo>
                  <a:cubicBezTo>
                    <a:pt x="6460" y="24013"/>
                    <a:pt x="6460" y="24036"/>
                    <a:pt x="6482" y="24058"/>
                  </a:cubicBezTo>
                  <a:cubicBezTo>
                    <a:pt x="6482" y="24104"/>
                    <a:pt x="6551" y="24127"/>
                    <a:pt x="6597" y="24127"/>
                  </a:cubicBezTo>
                  <a:cubicBezTo>
                    <a:pt x="6642" y="24104"/>
                    <a:pt x="6665" y="24058"/>
                    <a:pt x="6665" y="24013"/>
                  </a:cubicBezTo>
                  <a:cubicBezTo>
                    <a:pt x="6254" y="22461"/>
                    <a:pt x="5843" y="20931"/>
                    <a:pt x="5410" y="19379"/>
                  </a:cubicBezTo>
                  <a:cubicBezTo>
                    <a:pt x="4679" y="16617"/>
                    <a:pt x="3926" y="13856"/>
                    <a:pt x="3196" y="11117"/>
                  </a:cubicBezTo>
                  <a:cubicBezTo>
                    <a:pt x="2465" y="8400"/>
                    <a:pt x="1735" y="5707"/>
                    <a:pt x="1004" y="3014"/>
                  </a:cubicBezTo>
                  <a:cubicBezTo>
                    <a:pt x="730" y="2032"/>
                    <a:pt x="479" y="1051"/>
                    <a:pt x="205" y="69"/>
                  </a:cubicBezTo>
                  <a:cubicBezTo>
                    <a:pt x="205" y="23"/>
                    <a:pt x="160"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7" name="Google Shape;3577;p16"/>
            <p:cNvSpPr/>
            <p:nvPr/>
          </p:nvSpPr>
          <p:spPr>
            <a:xfrm>
              <a:off x="6034025" y="3371350"/>
              <a:ext cx="151825" cy="546825"/>
            </a:xfrm>
            <a:custGeom>
              <a:avLst/>
              <a:gdLst/>
              <a:ahLst/>
              <a:cxnLst/>
              <a:rect l="l" t="t" r="r" b="b"/>
              <a:pathLst>
                <a:path w="6073" h="21873" extrusionOk="0">
                  <a:moveTo>
                    <a:pt x="92" y="0"/>
                  </a:moveTo>
                  <a:cubicBezTo>
                    <a:pt x="46" y="23"/>
                    <a:pt x="1" y="69"/>
                    <a:pt x="23" y="137"/>
                  </a:cubicBezTo>
                  <a:cubicBezTo>
                    <a:pt x="685" y="2602"/>
                    <a:pt x="1347" y="5067"/>
                    <a:pt x="2009" y="7532"/>
                  </a:cubicBezTo>
                  <a:cubicBezTo>
                    <a:pt x="2717" y="10112"/>
                    <a:pt x="3402" y="12691"/>
                    <a:pt x="4109" y="15270"/>
                  </a:cubicBezTo>
                  <a:cubicBezTo>
                    <a:pt x="4634" y="17233"/>
                    <a:pt x="5159" y="19196"/>
                    <a:pt x="5684" y="21182"/>
                  </a:cubicBezTo>
                  <a:cubicBezTo>
                    <a:pt x="5753" y="21387"/>
                    <a:pt x="5798" y="21593"/>
                    <a:pt x="5867" y="21798"/>
                  </a:cubicBezTo>
                  <a:cubicBezTo>
                    <a:pt x="5867" y="21836"/>
                    <a:pt x="5912" y="21873"/>
                    <a:pt x="5954" y="21873"/>
                  </a:cubicBezTo>
                  <a:cubicBezTo>
                    <a:pt x="5963" y="21873"/>
                    <a:pt x="5972" y="21871"/>
                    <a:pt x="5981" y="21867"/>
                  </a:cubicBezTo>
                  <a:cubicBezTo>
                    <a:pt x="6027" y="21844"/>
                    <a:pt x="6072" y="21798"/>
                    <a:pt x="6049" y="21753"/>
                  </a:cubicBezTo>
                  <a:cubicBezTo>
                    <a:pt x="5661" y="20269"/>
                    <a:pt x="5250" y="18785"/>
                    <a:pt x="4862" y="17302"/>
                  </a:cubicBezTo>
                  <a:cubicBezTo>
                    <a:pt x="4178" y="14814"/>
                    <a:pt x="3516" y="12303"/>
                    <a:pt x="2831" y="9792"/>
                  </a:cubicBezTo>
                  <a:cubicBezTo>
                    <a:pt x="2146" y="7281"/>
                    <a:pt x="1461" y="4748"/>
                    <a:pt x="800" y="2214"/>
                  </a:cubicBezTo>
                  <a:cubicBezTo>
                    <a:pt x="594" y="1507"/>
                    <a:pt x="411" y="799"/>
                    <a:pt x="206" y="69"/>
                  </a:cubicBezTo>
                  <a:cubicBezTo>
                    <a:pt x="206" y="46"/>
                    <a:pt x="160"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8" name="Google Shape;3578;p16"/>
            <p:cNvSpPr/>
            <p:nvPr/>
          </p:nvSpPr>
          <p:spPr>
            <a:xfrm>
              <a:off x="6136750" y="3959100"/>
              <a:ext cx="22275" cy="9725"/>
            </a:xfrm>
            <a:custGeom>
              <a:avLst/>
              <a:gdLst/>
              <a:ahLst/>
              <a:cxnLst/>
              <a:rect l="l" t="t" r="r" b="b"/>
              <a:pathLst>
                <a:path w="891" h="389" extrusionOk="0">
                  <a:moveTo>
                    <a:pt x="753" y="0"/>
                  </a:moveTo>
                  <a:cubicBezTo>
                    <a:pt x="502" y="69"/>
                    <a:pt x="251" y="137"/>
                    <a:pt x="0" y="206"/>
                  </a:cubicBezTo>
                  <a:cubicBezTo>
                    <a:pt x="23" y="251"/>
                    <a:pt x="46" y="320"/>
                    <a:pt x="69" y="365"/>
                  </a:cubicBezTo>
                  <a:cubicBezTo>
                    <a:pt x="69" y="365"/>
                    <a:pt x="69" y="388"/>
                    <a:pt x="91" y="388"/>
                  </a:cubicBezTo>
                  <a:cubicBezTo>
                    <a:pt x="320" y="320"/>
                    <a:pt x="571" y="251"/>
                    <a:pt x="822" y="183"/>
                  </a:cubicBezTo>
                  <a:cubicBezTo>
                    <a:pt x="868" y="183"/>
                    <a:pt x="890" y="114"/>
                    <a:pt x="890" y="69"/>
                  </a:cubicBezTo>
                  <a:cubicBezTo>
                    <a:pt x="868" y="23"/>
                    <a:pt x="822" y="0"/>
                    <a:pt x="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9" name="Google Shape;3579;p16"/>
            <p:cNvSpPr/>
            <p:nvPr/>
          </p:nvSpPr>
          <p:spPr>
            <a:xfrm>
              <a:off x="5741875" y="3968800"/>
              <a:ext cx="378925" cy="103450"/>
            </a:xfrm>
            <a:custGeom>
              <a:avLst/>
              <a:gdLst/>
              <a:ahLst/>
              <a:cxnLst/>
              <a:rect l="l" t="t" r="r" b="b"/>
              <a:pathLst>
                <a:path w="15157" h="4138" extrusionOk="0">
                  <a:moveTo>
                    <a:pt x="15133" y="0"/>
                  </a:moveTo>
                  <a:cubicBezTo>
                    <a:pt x="13376" y="457"/>
                    <a:pt x="11618" y="913"/>
                    <a:pt x="9861" y="1370"/>
                  </a:cubicBezTo>
                  <a:cubicBezTo>
                    <a:pt x="7692" y="1940"/>
                    <a:pt x="5501" y="2534"/>
                    <a:pt x="3310" y="3104"/>
                  </a:cubicBezTo>
                  <a:cubicBezTo>
                    <a:pt x="2237" y="3378"/>
                    <a:pt x="1164" y="3652"/>
                    <a:pt x="91" y="3949"/>
                  </a:cubicBezTo>
                  <a:cubicBezTo>
                    <a:pt x="46" y="3949"/>
                    <a:pt x="0" y="4017"/>
                    <a:pt x="23" y="4063"/>
                  </a:cubicBezTo>
                  <a:cubicBezTo>
                    <a:pt x="23" y="4100"/>
                    <a:pt x="69" y="4138"/>
                    <a:pt x="110" y="4138"/>
                  </a:cubicBezTo>
                  <a:cubicBezTo>
                    <a:pt x="120" y="4138"/>
                    <a:pt x="129" y="4136"/>
                    <a:pt x="137" y="4132"/>
                  </a:cubicBezTo>
                  <a:lnTo>
                    <a:pt x="4451" y="2990"/>
                  </a:lnTo>
                  <a:cubicBezTo>
                    <a:pt x="6665" y="2420"/>
                    <a:pt x="8879" y="1826"/>
                    <a:pt x="11093" y="1256"/>
                  </a:cubicBezTo>
                  <a:cubicBezTo>
                    <a:pt x="12463" y="890"/>
                    <a:pt x="13809" y="548"/>
                    <a:pt x="15156" y="183"/>
                  </a:cubicBezTo>
                  <a:cubicBezTo>
                    <a:pt x="15156" y="137"/>
                    <a:pt x="15156" y="114"/>
                    <a:pt x="15156" y="69"/>
                  </a:cubicBezTo>
                  <a:cubicBezTo>
                    <a:pt x="15133" y="46"/>
                    <a:pt x="15133" y="23"/>
                    <a:pt x="15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0" name="Google Shape;3580;p16"/>
            <p:cNvSpPr/>
            <p:nvPr/>
          </p:nvSpPr>
          <p:spPr>
            <a:xfrm>
              <a:off x="5974100" y="3357075"/>
              <a:ext cx="19450" cy="9150"/>
            </a:xfrm>
            <a:custGeom>
              <a:avLst/>
              <a:gdLst/>
              <a:ahLst/>
              <a:cxnLst/>
              <a:rect l="l" t="t" r="r" b="b"/>
              <a:pathLst>
                <a:path w="778" h="366" extrusionOk="0">
                  <a:moveTo>
                    <a:pt x="640" y="1"/>
                  </a:moveTo>
                  <a:cubicBezTo>
                    <a:pt x="435" y="69"/>
                    <a:pt x="229" y="115"/>
                    <a:pt x="1" y="183"/>
                  </a:cubicBezTo>
                  <a:cubicBezTo>
                    <a:pt x="24" y="229"/>
                    <a:pt x="24" y="297"/>
                    <a:pt x="47" y="366"/>
                  </a:cubicBezTo>
                  <a:cubicBezTo>
                    <a:pt x="252" y="320"/>
                    <a:pt x="480" y="252"/>
                    <a:pt x="686" y="206"/>
                  </a:cubicBezTo>
                  <a:cubicBezTo>
                    <a:pt x="754" y="183"/>
                    <a:pt x="777" y="137"/>
                    <a:pt x="754" y="69"/>
                  </a:cubicBezTo>
                  <a:cubicBezTo>
                    <a:pt x="754" y="23"/>
                    <a:pt x="709" y="1"/>
                    <a:pt x="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1" name="Google Shape;3581;p16"/>
            <p:cNvSpPr/>
            <p:nvPr/>
          </p:nvSpPr>
          <p:spPr>
            <a:xfrm>
              <a:off x="5578675" y="3365625"/>
              <a:ext cx="379475" cy="104050"/>
            </a:xfrm>
            <a:custGeom>
              <a:avLst/>
              <a:gdLst/>
              <a:ahLst/>
              <a:cxnLst/>
              <a:rect l="l" t="t" r="r" b="b"/>
              <a:pathLst>
                <a:path w="15179" h="4162" extrusionOk="0">
                  <a:moveTo>
                    <a:pt x="15156" y="1"/>
                  </a:moveTo>
                  <a:cubicBezTo>
                    <a:pt x="13490" y="435"/>
                    <a:pt x="11846" y="868"/>
                    <a:pt x="10203" y="1302"/>
                  </a:cubicBezTo>
                  <a:cubicBezTo>
                    <a:pt x="8080" y="1873"/>
                    <a:pt x="5935" y="2443"/>
                    <a:pt x="3812" y="2991"/>
                  </a:cubicBezTo>
                  <a:cubicBezTo>
                    <a:pt x="2579" y="3311"/>
                    <a:pt x="1347" y="3630"/>
                    <a:pt x="114" y="3972"/>
                  </a:cubicBezTo>
                  <a:lnTo>
                    <a:pt x="91" y="3972"/>
                  </a:lnTo>
                  <a:cubicBezTo>
                    <a:pt x="46" y="3972"/>
                    <a:pt x="0" y="4041"/>
                    <a:pt x="23" y="4087"/>
                  </a:cubicBezTo>
                  <a:cubicBezTo>
                    <a:pt x="42" y="4124"/>
                    <a:pt x="75" y="4161"/>
                    <a:pt x="112" y="4161"/>
                  </a:cubicBezTo>
                  <a:cubicBezTo>
                    <a:pt x="120" y="4161"/>
                    <a:pt x="129" y="4159"/>
                    <a:pt x="137" y="4155"/>
                  </a:cubicBezTo>
                  <a:lnTo>
                    <a:pt x="160" y="4155"/>
                  </a:lnTo>
                  <a:cubicBezTo>
                    <a:pt x="1552" y="3790"/>
                    <a:pt x="2922" y="3425"/>
                    <a:pt x="4291" y="3059"/>
                  </a:cubicBezTo>
                  <a:cubicBezTo>
                    <a:pt x="6460" y="2489"/>
                    <a:pt x="8605" y="1941"/>
                    <a:pt x="10751" y="1370"/>
                  </a:cubicBezTo>
                  <a:cubicBezTo>
                    <a:pt x="12234" y="982"/>
                    <a:pt x="13718" y="594"/>
                    <a:pt x="15179" y="206"/>
                  </a:cubicBezTo>
                  <a:cubicBezTo>
                    <a:pt x="15179" y="184"/>
                    <a:pt x="15179" y="161"/>
                    <a:pt x="15179" y="138"/>
                  </a:cubicBezTo>
                  <a:cubicBezTo>
                    <a:pt x="15179" y="115"/>
                    <a:pt x="15179" y="115"/>
                    <a:pt x="15156" y="92"/>
                  </a:cubicBezTo>
                  <a:cubicBezTo>
                    <a:pt x="15156" y="92"/>
                    <a:pt x="15156" y="69"/>
                    <a:pt x="15156" y="47"/>
                  </a:cubicBezTo>
                  <a:cubicBezTo>
                    <a:pt x="15156" y="47"/>
                    <a:pt x="15156" y="24"/>
                    <a:pt x="15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2" name="Google Shape;3582;p16"/>
            <p:cNvSpPr/>
            <p:nvPr/>
          </p:nvSpPr>
          <p:spPr>
            <a:xfrm>
              <a:off x="5579800" y="3466625"/>
              <a:ext cx="2875" cy="5750"/>
            </a:xfrm>
            <a:custGeom>
              <a:avLst/>
              <a:gdLst/>
              <a:ahLst/>
              <a:cxnLst/>
              <a:rect l="l" t="t" r="r" b="b"/>
              <a:pathLst>
                <a:path w="115" h="230" extrusionOk="0">
                  <a:moveTo>
                    <a:pt x="46" y="1"/>
                  </a:moveTo>
                  <a:cubicBezTo>
                    <a:pt x="24" y="1"/>
                    <a:pt x="1" y="24"/>
                    <a:pt x="1" y="47"/>
                  </a:cubicBezTo>
                  <a:cubicBezTo>
                    <a:pt x="1" y="47"/>
                    <a:pt x="1" y="69"/>
                    <a:pt x="1" y="69"/>
                  </a:cubicBezTo>
                  <a:cubicBezTo>
                    <a:pt x="1" y="92"/>
                    <a:pt x="1" y="92"/>
                    <a:pt x="1" y="115"/>
                  </a:cubicBezTo>
                  <a:cubicBezTo>
                    <a:pt x="1" y="138"/>
                    <a:pt x="1" y="138"/>
                    <a:pt x="1" y="161"/>
                  </a:cubicBezTo>
                  <a:cubicBezTo>
                    <a:pt x="1" y="184"/>
                    <a:pt x="24" y="184"/>
                    <a:pt x="24" y="206"/>
                  </a:cubicBezTo>
                  <a:cubicBezTo>
                    <a:pt x="24" y="229"/>
                    <a:pt x="46" y="229"/>
                    <a:pt x="46" y="229"/>
                  </a:cubicBezTo>
                  <a:lnTo>
                    <a:pt x="92" y="229"/>
                  </a:lnTo>
                  <a:cubicBezTo>
                    <a:pt x="92" y="229"/>
                    <a:pt x="115" y="206"/>
                    <a:pt x="115" y="206"/>
                  </a:cubicBezTo>
                  <a:cubicBezTo>
                    <a:pt x="115" y="184"/>
                    <a:pt x="115" y="184"/>
                    <a:pt x="115" y="161"/>
                  </a:cubicBezTo>
                  <a:cubicBezTo>
                    <a:pt x="92" y="161"/>
                    <a:pt x="92" y="138"/>
                    <a:pt x="92" y="138"/>
                  </a:cubicBezTo>
                  <a:cubicBezTo>
                    <a:pt x="92" y="138"/>
                    <a:pt x="92" y="115"/>
                    <a:pt x="92" y="115"/>
                  </a:cubicBezTo>
                  <a:cubicBezTo>
                    <a:pt x="92" y="115"/>
                    <a:pt x="92" y="92"/>
                    <a:pt x="92" y="92"/>
                  </a:cubicBezTo>
                  <a:cubicBezTo>
                    <a:pt x="92" y="92"/>
                    <a:pt x="92" y="69"/>
                    <a:pt x="92" y="69"/>
                  </a:cubicBezTo>
                  <a:cubicBezTo>
                    <a:pt x="115" y="47"/>
                    <a:pt x="92" y="1"/>
                    <a:pt x="69"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3" name="Google Shape;3583;p16"/>
            <p:cNvSpPr/>
            <p:nvPr/>
          </p:nvSpPr>
          <p:spPr>
            <a:xfrm>
              <a:off x="5579225" y="3466625"/>
              <a:ext cx="3450" cy="5975"/>
            </a:xfrm>
            <a:custGeom>
              <a:avLst/>
              <a:gdLst/>
              <a:ahLst/>
              <a:cxnLst/>
              <a:rect l="l" t="t" r="r" b="b"/>
              <a:pathLst>
                <a:path w="138" h="239" extrusionOk="0">
                  <a:moveTo>
                    <a:pt x="69" y="1"/>
                  </a:moveTo>
                  <a:cubicBezTo>
                    <a:pt x="47" y="1"/>
                    <a:pt x="47" y="24"/>
                    <a:pt x="47" y="24"/>
                  </a:cubicBezTo>
                  <a:cubicBezTo>
                    <a:pt x="24" y="24"/>
                    <a:pt x="24" y="47"/>
                    <a:pt x="1" y="69"/>
                  </a:cubicBezTo>
                  <a:cubicBezTo>
                    <a:pt x="1" y="69"/>
                    <a:pt x="1" y="92"/>
                    <a:pt x="1" y="92"/>
                  </a:cubicBezTo>
                  <a:cubicBezTo>
                    <a:pt x="1" y="115"/>
                    <a:pt x="1" y="138"/>
                    <a:pt x="1" y="138"/>
                  </a:cubicBezTo>
                  <a:cubicBezTo>
                    <a:pt x="1" y="161"/>
                    <a:pt x="1" y="161"/>
                    <a:pt x="1" y="161"/>
                  </a:cubicBezTo>
                  <a:cubicBezTo>
                    <a:pt x="1" y="184"/>
                    <a:pt x="24" y="206"/>
                    <a:pt x="24" y="206"/>
                  </a:cubicBezTo>
                  <a:cubicBezTo>
                    <a:pt x="24" y="223"/>
                    <a:pt x="47" y="239"/>
                    <a:pt x="68" y="239"/>
                  </a:cubicBezTo>
                  <a:cubicBezTo>
                    <a:pt x="77" y="239"/>
                    <a:pt x="85" y="236"/>
                    <a:pt x="92" y="229"/>
                  </a:cubicBezTo>
                  <a:cubicBezTo>
                    <a:pt x="115" y="206"/>
                    <a:pt x="115" y="184"/>
                    <a:pt x="115" y="161"/>
                  </a:cubicBezTo>
                  <a:cubicBezTo>
                    <a:pt x="92" y="161"/>
                    <a:pt x="92" y="161"/>
                    <a:pt x="92" y="138"/>
                  </a:cubicBezTo>
                  <a:cubicBezTo>
                    <a:pt x="92" y="115"/>
                    <a:pt x="92" y="115"/>
                    <a:pt x="92" y="115"/>
                  </a:cubicBezTo>
                  <a:cubicBezTo>
                    <a:pt x="92" y="115"/>
                    <a:pt x="92" y="92"/>
                    <a:pt x="92" y="92"/>
                  </a:cubicBezTo>
                  <a:cubicBezTo>
                    <a:pt x="115" y="92"/>
                    <a:pt x="115" y="92"/>
                    <a:pt x="115" y="69"/>
                  </a:cubicBezTo>
                  <a:cubicBezTo>
                    <a:pt x="138" y="69"/>
                    <a:pt x="138" y="47"/>
                    <a:pt x="115" y="47"/>
                  </a:cubicBezTo>
                  <a:cubicBezTo>
                    <a:pt x="115" y="24"/>
                    <a:pt x="115" y="24"/>
                    <a:pt x="92"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4" name="Google Shape;3584;p16"/>
            <p:cNvSpPr/>
            <p:nvPr/>
          </p:nvSpPr>
          <p:spPr>
            <a:xfrm>
              <a:off x="5578675" y="3466075"/>
              <a:ext cx="3425" cy="5725"/>
            </a:xfrm>
            <a:custGeom>
              <a:avLst/>
              <a:gdLst/>
              <a:ahLst/>
              <a:cxnLst/>
              <a:rect l="l" t="t" r="r" b="b"/>
              <a:pathLst>
                <a:path w="137" h="229" extrusionOk="0">
                  <a:moveTo>
                    <a:pt x="69" y="0"/>
                  </a:moveTo>
                  <a:cubicBezTo>
                    <a:pt x="69" y="23"/>
                    <a:pt x="46" y="23"/>
                    <a:pt x="46" y="23"/>
                  </a:cubicBezTo>
                  <a:cubicBezTo>
                    <a:pt x="46" y="46"/>
                    <a:pt x="23" y="46"/>
                    <a:pt x="23" y="69"/>
                  </a:cubicBezTo>
                  <a:cubicBezTo>
                    <a:pt x="23" y="69"/>
                    <a:pt x="23" y="91"/>
                    <a:pt x="23" y="91"/>
                  </a:cubicBezTo>
                  <a:cubicBezTo>
                    <a:pt x="23" y="114"/>
                    <a:pt x="0" y="137"/>
                    <a:pt x="23" y="137"/>
                  </a:cubicBezTo>
                  <a:cubicBezTo>
                    <a:pt x="23" y="160"/>
                    <a:pt x="23" y="183"/>
                    <a:pt x="23" y="183"/>
                  </a:cubicBezTo>
                  <a:cubicBezTo>
                    <a:pt x="23" y="206"/>
                    <a:pt x="46" y="206"/>
                    <a:pt x="46" y="228"/>
                  </a:cubicBezTo>
                  <a:lnTo>
                    <a:pt x="91" y="228"/>
                  </a:lnTo>
                  <a:cubicBezTo>
                    <a:pt x="91" y="228"/>
                    <a:pt x="114" y="206"/>
                    <a:pt x="114" y="206"/>
                  </a:cubicBezTo>
                  <a:cubicBezTo>
                    <a:pt x="114" y="206"/>
                    <a:pt x="114" y="183"/>
                    <a:pt x="114" y="160"/>
                  </a:cubicBezTo>
                  <a:cubicBezTo>
                    <a:pt x="114" y="160"/>
                    <a:pt x="114" y="137"/>
                    <a:pt x="114" y="114"/>
                  </a:cubicBezTo>
                  <a:lnTo>
                    <a:pt x="114" y="91"/>
                  </a:lnTo>
                  <a:lnTo>
                    <a:pt x="137" y="91"/>
                  </a:lnTo>
                  <a:cubicBezTo>
                    <a:pt x="137" y="69"/>
                    <a:pt x="137" y="23"/>
                    <a:pt x="114" y="23"/>
                  </a:cubicBezTo>
                  <a:cubicBezTo>
                    <a:pt x="114" y="0"/>
                    <a:pt x="91" y="0"/>
                    <a:pt x="91"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5" name="Google Shape;3585;p16"/>
            <p:cNvSpPr/>
            <p:nvPr/>
          </p:nvSpPr>
          <p:spPr>
            <a:xfrm>
              <a:off x="5578675" y="3466075"/>
              <a:ext cx="3425" cy="4575"/>
            </a:xfrm>
            <a:custGeom>
              <a:avLst/>
              <a:gdLst/>
              <a:ahLst/>
              <a:cxnLst/>
              <a:rect l="l" t="t" r="r" b="b"/>
              <a:pathLst>
                <a:path w="137" h="183" extrusionOk="0">
                  <a:moveTo>
                    <a:pt x="69" y="0"/>
                  </a:moveTo>
                  <a:cubicBezTo>
                    <a:pt x="69" y="23"/>
                    <a:pt x="46" y="23"/>
                    <a:pt x="46" y="23"/>
                  </a:cubicBezTo>
                  <a:cubicBezTo>
                    <a:pt x="46" y="23"/>
                    <a:pt x="46" y="23"/>
                    <a:pt x="23" y="46"/>
                  </a:cubicBezTo>
                  <a:cubicBezTo>
                    <a:pt x="23" y="46"/>
                    <a:pt x="23" y="46"/>
                    <a:pt x="23" y="69"/>
                  </a:cubicBezTo>
                  <a:cubicBezTo>
                    <a:pt x="0" y="69"/>
                    <a:pt x="0" y="91"/>
                    <a:pt x="0" y="91"/>
                  </a:cubicBezTo>
                  <a:cubicBezTo>
                    <a:pt x="0" y="114"/>
                    <a:pt x="0" y="114"/>
                    <a:pt x="0" y="114"/>
                  </a:cubicBezTo>
                  <a:cubicBezTo>
                    <a:pt x="0" y="137"/>
                    <a:pt x="0" y="137"/>
                    <a:pt x="23" y="160"/>
                  </a:cubicBezTo>
                  <a:cubicBezTo>
                    <a:pt x="23" y="160"/>
                    <a:pt x="23" y="183"/>
                    <a:pt x="46" y="183"/>
                  </a:cubicBezTo>
                  <a:lnTo>
                    <a:pt x="69" y="183"/>
                  </a:lnTo>
                  <a:cubicBezTo>
                    <a:pt x="91" y="183"/>
                    <a:pt x="91" y="183"/>
                    <a:pt x="114" y="160"/>
                  </a:cubicBezTo>
                  <a:cubicBezTo>
                    <a:pt x="114" y="160"/>
                    <a:pt x="114" y="137"/>
                    <a:pt x="114" y="137"/>
                  </a:cubicBezTo>
                  <a:cubicBezTo>
                    <a:pt x="114" y="114"/>
                    <a:pt x="114" y="114"/>
                    <a:pt x="114" y="114"/>
                  </a:cubicBezTo>
                  <a:cubicBezTo>
                    <a:pt x="114" y="114"/>
                    <a:pt x="114" y="91"/>
                    <a:pt x="114" y="91"/>
                  </a:cubicBezTo>
                  <a:cubicBezTo>
                    <a:pt x="137" y="91"/>
                    <a:pt x="137" y="69"/>
                    <a:pt x="137" y="69"/>
                  </a:cubicBezTo>
                  <a:cubicBezTo>
                    <a:pt x="137" y="46"/>
                    <a:pt x="137" y="46"/>
                    <a:pt x="137" y="23"/>
                  </a:cubicBezTo>
                  <a:cubicBezTo>
                    <a:pt x="137" y="23"/>
                    <a:pt x="114" y="0"/>
                    <a:pt x="114"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6" name="Google Shape;3586;p16"/>
            <p:cNvSpPr/>
            <p:nvPr/>
          </p:nvSpPr>
          <p:spPr>
            <a:xfrm>
              <a:off x="5578675" y="3465500"/>
              <a:ext cx="3425" cy="4575"/>
            </a:xfrm>
            <a:custGeom>
              <a:avLst/>
              <a:gdLst/>
              <a:ahLst/>
              <a:cxnLst/>
              <a:rect l="l" t="t" r="r" b="b"/>
              <a:pathLst>
                <a:path w="137" h="183" extrusionOk="0">
                  <a:moveTo>
                    <a:pt x="69" y="0"/>
                  </a:moveTo>
                  <a:cubicBezTo>
                    <a:pt x="69" y="0"/>
                    <a:pt x="69" y="0"/>
                    <a:pt x="69" y="23"/>
                  </a:cubicBezTo>
                  <a:lnTo>
                    <a:pt x="46" y="23"/>
                  </a:lnTo>
                  <a:cubicBezTo>
                    <a:pt x="23" y="46"/>
                    <a:pt x="23" y="46"/>
                    <a:pt x="23" y="69"/>
                  </a:cubicBezTo>
                  <a:cubicBezTo>
                    <a:pt x="23" y="69"/>
                    <a:pt x="0" y="92"/>
                    <a:pt x="0" y="92"/>
                  </a:cubicBezTo>
                  <a:cubicBezTo>
                    <a:pt x="0" y="114"/>
                    <a:pt x="0" y="114"/>
                    <a:pt x="0" y="137"/>
                  </a:cubicBezTo>
                  <a:cubicBezTo>
                    <a:pt x="0" y="160"/>
                    <a:pt x="0" y="160"/>
                    <a:pt x="23" y="183"/>
                  </a:cubicBezTo>
                  <a:lnTo>
                    <a:pt x="91" y="183"/>
                  </a:lnTo>
                  <a:cubicBezTo>
                    <a:pt x="91" y="160"/>
                    <a:pt x="114" y="160"/>
                    <a:pt x="114" y="137"/>
                  </a:cubicBezTo>
                  <a:cubicBezTo>
                    <a:pt x="114" y="137"/>
                    <a:pt x="114" y="114"/>
                    <a:pt x="91" y="114"/>
                  </a:cubicBezTo>
                  <a:lnTo>
                    <a:pt x="114" y="114"/>
                  </a:lnTo>
                  <a:cubicBezTo>
                    <a:pt x="114" y="92"/>
                    <a:pt x="114" y="92"/>
                    <a:pt x="114" y="92"/>
                  </a:cubicBezTo>
                  <a:cubicBezTo>
                    <a:pt x="137" y="69"/>
                    <a:pt x="137" y="23"/>
                    <a:pt x="114" y="23"/>
                  </a:cubicBezTo>
                  <a:cubicBezTo>
                    <a:pt x="91" y="23"/>
                    <a:pt x="91" y="0"/>
                    <a:pt x="69"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7" name="Google Shape;3587;p16"/>
            <p:cNvSpPr/>
            <p:nvPr/>
          </p:nvSpPr>
          <p:spPr>
            <a:xfrm>
              <a:off x="5578675" y="3465500"/>
              <a:ext cx="3425" cy="4575"/>
            </a:xfrm>
            <a:custGeom>
              <a:avLst/>
              <a:gdLst/>
              <a:ahLst/>
              <a:cxnLst/>
              <a:rect l="l" t="t" r="r" b="b"/>
              <a:pathLst>
                <a:path w="137" h="183" extrusionOk="0">
                  <a:moveTo>
                    <a:pt x="91" y="0"/>
                  </a:moveTo>
                  <a:cubicBezTo>
                    <a:pt x="69" y="0"/>
                    <a:pt x="46" y="23"/>
                    <a:pt x="46" y="23"/>
                  </a:cubicBezTo>
                  <a:cubicBezTo>
                    <a:pt x="23" y="46"/>
                    <a:pt x="23" y="46"/>
                    <a:pt x="23" y="69"/>
                  </a:cubicBezTo>
                  <a:cubicBezTo>
                    <a:pt x="23" y="69"/>
                    <a:pt x="23" y="69"/>
                    <a:pt x="23" y="92"/>
                  </a:cubicBezTo>
                  <a:cubicBezTo>
                    <a:pt x="0" y="92"/>
                    <a:pt x="0" y="114"/>
                    <a:pt x="0" y="114"/>
                  </a:cubicBezTo>
                  <a:cubicBezTo>
                    <a:pt x="0" y="160"/>
                    <a:pt x="23" y="183"/>
                    <a:pt x="46" y="183"/>
                  </a:cubicBezTo>
                  <a:cubicBezTo>
                    <a:pt x="91" y="183"/>
                    <a:pt x="114" y="160"/>
                    <a:pt x="114" y="137"/>
                  </a:cubicBezTo>
                  <a:cubicBezTo>
                    <a:pt x="114" y="114"/>
                    <a:pt x="114" y="114"/>
                    <a:pt x="114" y="114"/>
                  </a:cubicBezTo>
                  <a:cubicBezTo>
                    <a:pt x="114" y="114"/>
                    <a:pt x="114" y="92"/>
                    <a:pt x="114" y="92"/>
                  </a:cubicBezTo>
                  <a:cubicBezTo>
                    <a:pt x="114" y="92"/>
                    <a:pt x="114" y="92"/>
                    <a:pt x="114" y="69"/>
                  </a:cubicBezTo>
                  <a:cubicBezTo>
                    <a:pt x="137" y="46"/>
                    <a:pt x="137" y="23"/>
                    <a:pt x="114"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8" name="Google Shape;3588;p16"/>
            <p:cNvSpPr/>
            <p:nvPr/>
          </p:nvSpPr>
          <p:spPr>
            <a:xfrm>
              <a:off x="5741300" y="4068075"/>
              <a:ext cx="4575" cy="4025"/>
            </a:xfrm>
            <a:custGeom>
              <a:avLst/>
              <a:gdLst/>
              <a:ahLst/>
              <a:cxnLst/>
              <a:rect l="l" t="t" r="r" b="b"/>
              <a:pathLst>
                <a:path w="183" h="161" extrusionOk="0">
                  <a:moveTo>
                    <a:pt x="23" y="1"/>
                  </a:moveTo>
                  <a:cubicBezTo>
                    <a:pt x="0" y="1"/>
                    <a:pt x="0" y="24"/>
                    <a:pt x="0" y="69"/>
                  </a:cubicBezTo>
                  <a:cubicBezTo>
                    <a:pt x="0" y="69"/>
                    <a:pt x="0" y="92"/>
                    <a:pt x="23" y="92"/>
                  </a:cubicBezTo>
                  <a:cubicBezTo>
                    <a:pt x="23" y="92"/>
                    <a:pt x="23" y="115"/>
                    <a:pt x="23" y="115"/>
                  </a:cubicBezTo>
                  <a:cubicBezTo>
                    <a:pt x="46" y="115"/>
                    <a:pt x="46" y="138"/>
                    <a:pt x="46" y="138"/>
                  </a:cubicBezTo>
                  <a:cubicBezTo>
                    <a:pt x="69" y="138"/>
                    <a:pt x="69" y="138"/>
                    <a:pt x="92" y="161"/>
                  </a:cubicBezTo>
                  <a:lnTo>
                    <a:pt x="137" y="161"/>
                  </a:lnTo>
                  <a:cubicBezTo>
                    <a:pt x="160" y="161"/>
                    <a:pt x="183" y="115"/>
                    <a:pt x="183" y="92"/>
                  </a:cubicBezTo>
                  <a:cubicBezTo>
                    <a:pt x="160" y="69"/>
                    <a:pt x="137" y="46"/>
                    <a:pt x="114" y="46"/>
                  </a:cubicBezTo>
                  <a:lnTo>
                    <a:pt x="92" y="46"/>
                  </a:lnTo>
                  <a:cubicBezTo>
                    <a:pt x="92" y="46"/>
                    <a:pt x="92" y="24"/>
                    <a:pt x="92" y="24"/>
                  </a:cubicBezTo>
                  <a:cubicBezTo>
                    <a:pt x="92" y="1"/>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9" name="Google Shape;3589;p16"/>
            <p:cNvSpPr/>
            <p:nvPr/>
          </p:nvSpPr>
          <p:spPr>
            <a:xfrm>
              <a:off x="5740725" y="4067500"/>
              <a:ext cx="3450" cy="4025"/>
            </a:xfrm>
            <a:custGeom>
              <a:avLst/>
              <a:gdLst/>
              <a:ahLst/>
              <a:cxnLst/>
              <a:rect l="l" t="t" r="r" b="b"/>
              <a:pathLst>
                <a:path w="138" h="161" extrusionOk="0">
                  <a:moveTo>
                    <a:pt x="23" y="1"/>
                  </a:moveTo>
                  <a:cubicBezTo>
                    <a:pt x="0" y="24"/>
                    <a:pt x="0" y="47"/>
                    <a:pt x="0" y="69"/>
                  </a:cubicBezTo>
                  <a:cubicBezTo>
                    <a:pt x="0" y="69"/>
                    <a:pt x="23" y="92"/>
                    <a:pt x="23" y="115"/>
                  </a:cubicBezTo>
                  <a:lnTo>
                    <a:pt x="46" y="115"/>
                  </a:lnTo>
                  <a:cubicBezTo>
                    <a:pt x="46" y="138"/>
                    <a:pt x="46" y="138"/>
                    <a:pt x="69" y="138"/>
                  </a:cubicBezTo>
                  <a:cubicBezTo>
                    <a:pt x="69" y="161"/>
                    <a:pt x="92" y="161"/>
                    <a:pt x="92" y="161"/>
                  </a:cubicBezTo>
                  <a:cubicBezTo>
                    <a:pt x="115" y="161"/>
                    <a:pt x="137" y="138"/>
                    <a:pt x="137" y="138"/>
                  </a:cubicBezTo>
                  <a:cubicBezTo>
                    <a:pt x="137" y="138"/>
                    <a:pt x="137" y="115"/>
                    <a:pt x="137" y="115"/>
                  </a:cubicBezTo>
                  <a:cubicBezTo>
                    <a:pt x="137" y="92"/>
                    <a:pt x="137" y="69"/>
                    <a:pt x="137" y="69"/>
                  </a:cubicBezTo>
                  <a:lnTo>
                    <a:pt x="115" y="69"/>
                  </a:lnTo>
                  <a:cubicBezTo>
                    <a:pt x="115" y="47"/>
                    <a:pt x="115" y="47"/>
                    <a:pt x="115" y="47"/>
                  </a:cubicBezTo>
                  <a:cubicBezTo>
                    <a:pt x="92" y="47"/>
                    <a:pt x="92" y="47"/>
                    <a:pt x="92" y="24"/>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0" name="Google Shape;3590;p16"/>
            <p:cNvSpPr/>
            <p:nvPr/>
          </p:nvSpPr>
          <p:spPr>
            <a:xfrm>
              <a:off x="5740725" y="4067500"/>
              <a:ext cx="4600" cy="4600"/>
            </a:xfrm>
            <a:custGeom>
              <a:avLst/>
              <a:gdLst/>
              <a:ahLst/>
              <a:cxnLst/>
              <a:rect l="l" t="t" r="r" b="b"/>
              <a:pathLst>
                <a:path w="184" h="184" extrusionOk="0">
                  <a:moveTo>
                    <a:pt x="46" y="1"/>
                  </a:moveTo>
                  <a:cubicBezTo>
                    <a:pt x="0" y="24"/>
                    <a:pt x="0" y="47"/>
                    <a:pt x="0" y="69"/>
                  </a:cubicBezTo>
                  <a:cubicBezTo>
                    <a:pt x="0" y="92"/>
                    <a:pt x="23" y="92"/>
                    <a:pt x="23" y="115"/>
                  </a:cubicBezTo>
                  <a:cubicBezTo>
                    <a:pt x="23" y="115"/>
                    <a:pt x="23" y="138"/>
                    <a:pt x="46" y="138"/>
                  </a:cubicBezTo>
                  <a:cubicBezTo>
                    <a:pt x="46" y="138"/>
                    <a:pt x="46" y="161"/>
                    <a:pt x="69" y="161"/>
                  </a:cubicBezTo>
                  <a:lnTo>
                    <a:pt x="92" y="161"/>
                  </a:lnTo>
                  <a:cubicBezTo>
                    <a:pt x="92" y="161"/>
                    <a:pt x="115" y="161"/>
                    <a:pt x="115" y="184"/>
                  </a:cubicBezTo>
                  <a:cubicBezTo>
                    <a:pt x="137" y="184"/>
                    <a:pt x="160" y="161"/>
                    <a:pt x="160" y="138"/>
                  </a:cubicBezTo>
                  <a:cubicBezTo>
                    <a:pt x="183" y="115"/>
                    <a:pt x="160" y="92"/>
                    <a:pt x="137" y="69"/>
                  </a:cubicBezTo>
                  <a:lnTo>
                    <a:pt x="115" y="69"/>
                  </a:lnTo>
                  <a:cubicBezTo>
                    <a:pt x="115" y="47"/>
                    <a:pt x="92" y="47"/>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1" name="Google Shape;3591;p16"/>
            <p:cNvSpPr/>
            <p:nvPr/>
          </p:nvSpPr>
          <p:spPr>
            <a:xfrm>
              <a:off x="5740725" y="4067500"/>
              <a:ext cx="4600" cy="4600"/>
            </a:xfrm>
            <a:custGeom>
              <a:avLst/>
              <a:gdLst/>
              <a:ahLst/>
              <a:cxnLst/>
              <a:rect l="l" t="t" r="r" b="b"/>
              <a:pathLst>
                <a:path w="184" h="184" extrusionOk="0">
                  <a:moveTo>
                    <a:pt x="23" y="1"/>
                  </a:moveTo>
                  <a:cubicBezTo>
                    <a:pt x="0" y="24"/>
                    <a:pt x="0" y="47"/>
                    <a:pt x="0" y="69"/>
                  </a:cubicBezTo>
                  <a:cubicBezTo>
                    <a:pt x="23" y="92"/>
                    <a:pt x="23" y="115"/>
                    <a:pt x="46" y="138"/>
                  </a:cubicBezTo>
                  <a:cubicBezTo>
                    <a:pt x="46" y="138"/>
                    <a:pt x="69" y="161"/>
                    <a:pt x="69" y="161"/>
                  </a:cubicBezTo>
                  <a:lnTo>
                    <a:pt x="92" y="161"/>
                  </a:lnTo>
                  <a:cubicBezTo>
                    <a:pt x="92" y="161"/>
                    <a:pt x="115" y="184"/>
                    <a:pt x="115" y="184"/>
                  </a:cubicBezTo>
                  <a:cubicBezTo>
                    <a:pt x="160" y="184"/>
                    <a:pt x="183" y="161"/>
                    <a:pt x="183" y="138"/>
                  </a:cubicBezTo>
                  <a:cubicBezTo>
                    <a:pt x="183" y="115"/>
                    <a:pt x="160" y="69"/>
                    <a:pt x="137" y="69"/>
                  </a:cubicBezTo>
                  <a:lnTo>
                    <a:pt x="115" y="69"/>
                  </a:lnTo>
                  <a:cubicBezTo>
                    <a:pt x="115" y="69"/>
                    <a:pt x="92" y="69"/>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2" name="Google Shape;3592;p16"/>
            <p:cNvSpPr/>
            <p:nvPr/>
          </p:nvSpPr>
          <p:spPr>
            <a:xfrm>
              <a:off x="6153850" y="3913450"/>
              <a:ext cx="33125" cy="50650"/>
            </a:xfrm>
            <a:custGeom>
              <a:avLst/>
              <a:gdLst/>
              <a:ahLst/>
              <a:cxnLst/>
              <a:rect l="l" t="t" r="r" b="b"/>
              <a:pathLst>
                <a:path w="1325" h="2026" extrusionOk="0">
                  <a:moveTo>
                    <a:pt x="860" y="1210"/>
                  </a:moveTo>
                  <a:cubicBezTo>
                    <a:pt x="845" y="1210"/>
                    <a:pt x="845" y="1213"/>
                    <a:pt x="845" y="1233"/>
                  </a:cubicBezTo>
                  <a:cubicBezTo>
                    <a:pt x="851" y="1225"/>
                    <a:pt x="856" y="1218"/>
                    <a:pt x="860" y="1210"/>
                  </a:cubicBezTo>
                  <a:close/>
                  <a:moveTo>
                    <a:pt x="1165" y="0"/>
                  </a:moveTo>
                  <a:cubicBezTo>
                    <a:pt x="1165" y="0"/>
                    <a:pt x="1142" y="0"/>
                    <a:pt x="1142" y="23"/>
                  </a:cubicBezTo>
                  <a:cubicBezTo>
                    <a:pt x="1074" y="23"/>
                    <a:pt x="1051" y="91"/>
                    <a:pt x="1074" y="137"/>
                  </a:cubicBezTo>
                  <a:cubicBezTo>
                    <a:pt x="1074" y="160"/>
                    <a:pt x="1097" y="183"/>
                    <a:pt x="1097" y="206"/>
                  </a:cubicBezTo>
                  <a:cubicBezTo>
                    <a:pt x="1119" y="297"/>
                    <a:pt x="1119" y="365"/>
                    <a:pt x="1119" y="457"/>
                  </a:cubicBezTo>
                  <a:cubicBezTo>
                    <a:pt x="1097" y="571"/>
                    <a:pt x="1074" y="685"/>
                    <a:pt x="1051" y="799"/>
                  </a:cubicBezTo>
                  <a:cubicBezTo>
                    <a:pt x="1008" y="950"/>
                    <a:pt x="944" y="1081"/>
                    <a:pt x="860" y="1210"/>
                  </a:cubicBezTo>
                  <a:lnTo>
                    <a:pt x="860" y="1210"/>
                  </a:lnTo>
                  <a:cubicBezTo>
                    <a:pt x="863" y="1210"/>
                    <a:pt x="865" y="1210"/>
                    <a:pt x="868" y="1210"/>
                  </a:cubicBezTo>
                  <a:cubicBezTo>
                    <a:pt x="777" y="1347"/>
                    <a:pt x="663" y="1461"/>
                    <a:pt x="549" y="1575"/>
                  </a:cubicBezTo>
                  <a:cubicBezTo>
                    <a:pt x="457" y="1644"/>
                    <a:pt x="389" y="1712"/>
                    <a:pt x="275" y="1758"/>
                  </a:cubicBezTo>
                  <a:cubicBezTo>
                    <a:pt x="206" y="1803"/>
                    <a:pt x="138" y="1826"/>
                    <a:pt x="69" y="1826"/>
                  </a:cubicBezTo>
                  <a:cubicBezTo>
                    <a:pt x="47" y="1849"/>
                    <a:pt x="24" y="1872"/>
                    <a:pt x="24" y="1895"/>
                  </a:cubicBezTo>
                  <a:cubicBezTo>
                    <a:pt x="1" y="1917"/>
                    <a:pt x="1" y="1940"/>
                    <a:pt x="24" y="1963"/>
                  </a:cubicBezTo>
                  <a:cubicBezTo>
                    <a:pt x="24" y="1986"/>
                    <a:pt x="47" y="2009"/>
                    <a:pt x="69" y="2009"/>
                  </a:cubicBezTo>
                  <a:cubicBezTo>
                    <a:pt x="81" y="2020"/>
                    <a:pt x="92" y="2026"/>
                    <a:pt x="104" y="2026"/>
                  </a:cubicBezTo>
                  <a:cubicBezTo>
                    <a:pt x="115" y="2026"/>
                    <a:pt x="126" y="2020"/>
                    <a:pt x="138" y="2009"/>
                  </a:cubicBezTo>
                  <a:cubicBezTo>
                    <a:pt x="184" y="2009"/>
                    <a:pt x="252" y="1986"/>
                    <a:pt x="298" y="1963"/>
                  </a:cubicBezTo>
                  <a:cubicBezTo>
                    <a:pt x="343" y="1963"/>
                    <a:pt x="389" y="1917"/>
                    <a:pt x="435" y="1895"/>
                  </a:cubicBezTo>
                  <a:cubicBezTo>
                    <a:pt x="526" y="1849"/>
                    <a:pt x="594" y="1781"/>
                    <a:pt x="663" y="1735"/>
                  </a:cubicBezTo>
                  <a:cubicBezTo>
                    <a:pt x="823" y="1575"/>
                    <a:pt x="960" y="1415"/>
                    <a:pt x="1074" y="1233"/>
                  </a:cubicBezTo>
                  <a:cubicBezTo>
                    <a:pt x="1165" y="1050"/>
                    <a:pt x="1234" y="868"/>
                    <a:pt x="1279" y="662"/>
                  </a:cubicBezTo>
                  <a:cubicBezTo>
                    <a:pt x="1325" y="479"/>
                    <a:pt x="1325" y="274"/>
                    <a:pt x="1256" y="69"/>
                  </a:cubicBezTo>
                  <a:cubicBezTo>
                    <a:pt x="1256" y="23"/>
                    <a:pt x="1211" y="0"/>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3" name="Google Shape;3593;p16"/>
            <p:cNvSpPr/>
            <p:nvPr/>
          </p:nvSpPr>
          <p:spPr>
            <a:xfrm>
              <a:off x="5987800" y="3353650"/>
              <a:ext cx="51950" cy="22425"/>
            </a:xfrm>
            <a:custGeom>
              <a:avLst/>
              <a:gdLst/>
              <a:ahLst/>
              <a:cxnLst/>
              <a:rect l="l" t="t" r="r" b="b"/>
              <a:pathLst>
                <a:path w="2078" h="897" extrusionOk="0">
                  <a:moveTo>
                    <a:pt x="1028" y="1"/>
                  </a:moveTo>
                  <a:cubicBezTo>
                    <a:pt x="914" y="1"/>
                    <a:pt x="800" y="23"/>
                    <a:pt x="686" y="23"/>
                  </a:cubicBezTo>
                  <a:cubicBezTo>
                    <a:pt x="480" y="69"/>
                    <a:pt x="275" y="115"/>
                    <a:pt x="92" y="138"/>
                  </a:cubicBezTo>
                  <a:cubicBezTo>
                    <a:pt x="46" y="160"/>
                    <a:pt x="1" y="206"/>
                    <a:pt x="24" y="274"/>
                  </a:cubicBezTo>
                  <a:cubicBezTo>
                    <a:pt x="24" y="320"/>
                    <a:pt x="92" y="343"/>
                    <a:pt x="138" y="343"/>
                  </a:cubicBezTo>
                  <a:cubicBezTo>
                    <a:pt x="366" y="297"/>
                    <a:pt x="594" y="229"/>
                    <a:pt x="845" y="206"/>
                  </a:cubicBezTo>
                  <a:cubicBezTo>
                    <a:pt x="902" y="195"/>
                    <a:pt x="965" y="189"/>
                    <a:pt x="1028" y="189"/>
                  </a:cubicBezTo>
                  <a:cubicBezTo>
                    <a:pt x="1091" y="189"/>
                    <a:pt x="1153" y="195"/>
                    <a:pt x="1211" y="206"/>
                  </a:cubicBezTo>
                  <a:cubicBezTo>
                    <a:pt x="1302" y="229"/>
                    <a:pt x="1370" y="252"/>
                    <a:pt x="1462" y="274"/>
                  </a:cubicBezTo>
                  <a:cubicBezTo>
                    <a:pt x="1507" y="320"/>
                    <a:pt x="1553" y="343"/>
                    <a:pt x="1621" y="389"/>
                  </a:cubicBezTo>
                  <a:cubicBezTo>
                    <a:pt x="1667" y="434"/>
                    <a:pt x="1690" y="480"/>
                    <a:pt x="1736" y="526"/>
                  </a:cubicBezTo>
                  <a:cubicBezTo>
                    <a:pt x="1781" y="571"/>
                    <a:pt x="1804" y="617"/>
                    <a:pt x="1827" y="685"/>
                  </a:cubicBezTo>
                  <a:cubicBezTo>
                    <a:pt x="1850" y="731"/>
                    <a:pt x="1850" y="777"/>
                    <a:pt x="1872" y="822"/>
                  </a:cubicBezTo>
                  <a:cubicBezTo>
                    <a:pt x="1872" y="860"/>
                    <a:pt x="1918" y="897"/>
                    <a:pt x="1960" y="897"/>
                  </a:cubicBezTo>
                  <a:cubicBezTo>
                    <a:pt x="1969" y="897"/>
                    <a:pt x="1978" y="895"/>
                    <a:pt x="1987" y="891"/>
                  </a:cubicBezTo>
                  <a:cubicBezTo>
                    <a:pt x="2032" y="891"/>
                    <a:pt x="2078" y="822"/>
                    <a:pt x="2055" y="777"/>
                  </a:cubicBezTo>
                  <a:cubicBezTo>
                    <a:pt x="2032" y="685"/>
                    <a:pt x="2009" y="594"/>
                    <a:pt x="1964" y="503"/>
                  </a:cubicBezTo>
                  <a:cubicBezTo>
                    <a:pt x="1918" y="434"/>
                    <a:pt x="1850" y="343"/>
                    <a:pt x="1781" y="274"/>
                  </a:cubicBezTo>
                  <a:cubicBezTo>
                    <a:pt x="1644" y="138"/>
                    <a:pt x="1462" y="69"/>
                    <a:pt x="1256" y="23"/>
                  </a:cubicBezTo>
                  <a:cubicBezTo>
                    <a:pt x="1188" y="1"/>
                    <a:pt x="1096" y="1"/>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4" name="Google Shape;3594;p16"/>
            <p:cNvSpPr/>
            <p:nvPr/>
          </p:nvSpPr>
          <p:spPr>
            <a:xfrm>
              <a:off x="5610625" y="3470050"/>
              <a:ext cx="163225" cy="575225"/>
            </a:xfrm>
            <a:custGeom>
              <a:avLst/>
              <a:gdLst/>
              <a:ahLst/>
              <a:cxnLst/>
              <a:rect l="l" t="t" r="r" b="b"/>
              <a:pathLst>
                <a:path w="6529" h="23009" extrusionOk="0">
                  <a:moveTo>
                    <a:pt x="206" y="1"/>
                  </a:moveTo>
                  <a:cubicBezTo>
                    <a:pt x="183" y="1"/>
                    <a:pt x="183" y="1"/>
                    <a:pt x="183" y="24"/>
                  </a:cubicBezTo>
                  <a:cubicBezTo>
                    <a:pt x="114" y="24"/>
                    <a:pt x="69" y="47"/>
                    <a:pt x="46" y="92"/>
                  </a:cubicBezTo>
                  <a:cubicBezTo>
                    <a:pt x="23" y="115"/>
                    <a:pt x="0" y="184"/>
                    <a:pt x="0" y="229"/>
                  </a:cubicBezTo>
                  <a:cubicBezTo>
                    <a:pt x="639" y="2535"/>
                    <a:pt x="1256" y="4840"/>
                    <a:pt x="1872" y="7145"/>
                  </a:cubicBezTo>
                  <a:cubicBezTo>
                    <a:pt x="2580" y="9702"/>
                    <a:pt x="3264" y="12281"/>
                    <a:pt x="3972" y="14837"/>
                  </a:cubicBezTo>
                  <a:cubicBezTo>
                    <a:pt x="4588" y="17120"/>
                    <a:pt x="5204" y="19402"/>
                    <a:pt x="5821" y="21685"/>
                  </a:cubicBezTo>
                  <a:cubicBezTo>
                    <a:pt x="5935" y="22073"/>
                    <a:pt x="6026" y="22438"/>
                    <a:pt x="6140" y="22826"/>
                  </a:cubicBezTo>
                  <a:cubicBezTo>
                    <a:pt x="6140" y="22895"/>
                    <a:pt x="6163" y="22917"/>
                    <a:pt x="6209" y="22963"/>
                  </a:cubicBezTo>
                  <a:cubicBezTo>
                    <a:pt x="6254" y="22986"/>
                    <a:pt x="6300" y="23009"/>
                    <a:pt x="6346" y="23009"/>
                  </a:cubicBezTo>
                  <a:cubicBezTo>
                    <a:pt x="6414" y="22986"/>
                    <a:pt x="6460" y="22963"/>
                    <a:pt x="6483" y="22917"/>
                  </a:cubicBezTo>
                  <a:cubicBezTo>
                    <a:pt x="6505" y="22895"/>
                    <a:pt x="6528" y="22826"/>
                    <a:pt x="6528" y="22781"/>
                  </a:cubicBezTo>
                  <a:cubicBezTo>
                    <a:pt x="6003" y="20863"/>
                    <a:pt x="5478" y="18946"/>
                    <a:pt x="4953" y="17029"/>
                  </a:cubicBezTo>
                  <a:cubicBezTo>
                    <a:pt x="4269" y="14449"/>
                    <a:pt x="3561" y="11870"/>
                    <a:pt x="2876" y="9291"/>
                  </a:cubicBezTo>
                  <a:cubicBezTo>
                    <a:pt x="2214" y="6940"/>
                    <a:pt x="1575" y="4566"/>
                    <a:pt x="936" y="2192"/>
                  </a:cubicBezTo>
                  <a:cubicBezTo>
                    <a:pt x="753" y="1530"/>
                    <a:pt x="571" y="845"/>
                    <a:pt x="388" y="184"/>
                  </a:cubicBezTo>
                  <a:cubicBezTo>
                    <a:pt x="388" y="138"/>
                    <a:pt x="365" y="92"/>
                    <a:pt x="320" y="47"/>
                  </a:cubicBezTo>
                  <a:cubicBezTo>
                    <a:pt x="274" y="24"/>
                    <a:pt x="251" y="1"/>
                    <a:pt x="20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5" name="Google Shape;3595;p16"/>
            <p:cNvSpPr/>
            <p:nvPr/>
          </p:nvSpPr>
          <p:spPr>
            <a:xfrm>
              <a:off x="5952425" y="3360500"/>
              <a:ext cx="171800" cy="619725"/>
            </a:xfrm>
            <a:custGeom>
              <a:avLst/>
              <a:gdLst/>
              <a:ahLst/>
              <a:cxnLst/>
              <a:rect l="l" t="t" r="r" b="b"/>
              <a:pathLst>
                <a:path w="6872" h="24789" extrusionOk="0">
                  <a:moveTo>
                    <a:pt x="92" y="0"/>
                  </a:moveTo>
                  <a:cubicBezTo>
                    <a:pt x="69" y="0"/>
                    <a:pt x="46" y="23"/>
                    <a:pt x="23" y="23"/>
                  </a:cubicBezTo>
                  <a:cubicBezTo>
                    <a:pt x="23" y="46"/>
                    <a:pt x="1" y="92"/>
                    <a:pt x="23" y="115"/>
                  </a:cubicBezTo>
                  <a:cubicBezTo>
                    <a:pt x="685" y="2625"/>
                    <a:pt x="1370" y="5136"/>
                    <a:pt x="2055" y="7670"/>
                  </a:cubicBezTo>
                  <a:cubicBezTo>
                    <a:pt x="2808" y="10409"/>
                    <a:pt x="3561" y="13171"/>
                    <a:pt x="4292" y="15933"/>
                  </a:cubicBezTo>
                  <a:cubicBezTo>
                    <a:pt x="4999" y="18535"/>
                    <a:pt x="5707" y="21137"/>
                    <a:pt x="6415" y="23739"/>
                  </a:cubicBezTo>
                  <a:cubicBezTo>
                    <a:pt x="6506" y="24058"/>
                    <a:pt x="6597" y="24378"/>
                    <a:pt x="6688" y="24697"/>
                  </a:cubicBezTo>
                  <a:cubicBezTo>
                    <a:pt x="6688" y="24697"/>
                    <a:pt x="6688" y="24720"/>
                    <a:pt x="6688" y="24720"/>
                  </a:cubicBezTo>
                  <a:cubicBezTo>
                    <a:pt x="6688" y="24743"/>
                    <a:pt x="6688" y="24766"/>
                    <a:pt x="6711" y="24766"/>
                  </a:cubicBezTo>
                  <a:cubicBezTo>
                    <a:pt x="6734" y="24789"/>
                    <a:pt x="6757" y="24789"/>
                    <a:pt x="6803" y="24789"/>
                  </a:cubicBezTo>
                  <a:cubicBezTo>
                    <a:pt x="6825" y="24789"/>
                    <a:pt x="6848" y="24766"/>
                    <a:pt x="6848" y="24766"/>
                  </a:cubicBezTo>
                  <a:cubicBezTo>
                    <a:pt x="6871" y="24743"/>
                    <a:pt x="6871" y="24697"/>
                    <a:pt x="6871" y="24675"/>
                  </a:cubicBezTo>
                  <a:cubicBezTo>
                    <a:pt x="6780" y="24309"/>
                    <a:pt x="6666" y="23921"/>
                    <a:pt x="6574" y="23533"/>
                  </a:cubicBezTo>
                  <a:lnTo>
                    <a:pt x="5593" y="19973"/>
                  </a:lnTo>
                  <a:lnTo>
                    <a:pt x="3265" y="11390"/>
                  </a:lnTo>
                  <a:cubicBezTo>
                    <a:pt x="2557" y="8743"/>
                    <a:pt x="1827" y="6095"/>
                    <a:pt x="1119" y="3447"/>
                  </a:cubicBezTo>
                  <a:cubicBezTo>
                    <a:pt x="822" y="2329"/>
                    <a:pt x="503" y="1210"/>
                    <a:pt x="206" y="69"/>
                  </a:cubicBezTo>
                  <a:cubicBezTo>
                    <a:pt x="206" y="46"/>
                    <a:pt x="183" y="23"/>
                    <a:pt x="160" y="23"/>
                  </a:cubicBezTo>
                  <a:cubicBezTo>
                    <a:pt x="160" y="0"/>
                    <a:pt x="138"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6" name="Google Shape;3596;p16"/>
            <p:cNvSpPr/>
            <p:nvPr/>
          </p:nvSpPr>
          <p:spPr>
            <a:xfrm>
              <a:off x="5971250" y="3353650"/>
              <a:ext cx="172375" cy="622025"/>
            </a:xfrm>
            <a:custGeom>
              <a:avLst/>
              <a:gdLst/>
              <a:ahLst/>
              <a:cxnLst/>
              <a:rect l="l" t="t" r="r" b="b"/>
              <a:pathLst>
                <a:path w="6895" h="24881" extrusionOk="0">
                  <a:moveTo>
                    <a:pt x="69" y="1"/>
                  </a:moveTo>
                  <a:cubicBezTo>
                    <a:pt x="47" y="1"/>
                    <a:pt x="24" y="1"/>
                    <a:pt x="24" y="23"/>
                  </a:cubicBezTo>
                  <a:cubicBezTo>
                    <a:pt x="1" y="46"/>
                    <a:pt x="1" y="69"/>
                    <a:pt x="1" y="115"/>
                  </a:cubicBezTo>
                  <a:cubicBezTo>
                    <a:pt x="663" y="2580"/>
                    <a:pt x="1348" y="5045"/>
                    <a:pt x="2009" y="7510"/>
                  </a:cubicBezTo>
                  <a:cubicBezTo>
                    <a:pt x="2786" y="10363"/>
                    <a:pt x="3539" y="13194"/>
                    <a:pt x="4315" y="16047"/>
                  </a:cubicBezTo>
                  <a:lnTo>
                    <a:pt x="6438" y="23899"/>
                  </a:lnTo>
                  <a:cubicBezTo>
                    <a:pt x="6529" y="24195"/>
                    <a:pt x="6620" y="24492"/>
                    <a:pt x="6689" y="24789"/>
                  </a:cubicBezTo>
                  <a:cubicBezTo>
                    <a:pt x="6689" y="24812"/>
                    <a:pt x="6711" y="24834"/>
                    <a:pt x="6734" y="24857"/>
                  </a:cubicBezTo>
                  <a:cubicBezTo>
                    <a:pt x="6757" y="24880"/>
                    <a:pt x="6780" y="24880"/>
                    <a:pt x="6803" y="24880"/>
                  </a:cubicBezTo>
                  <a:cubicBezTo>
                    <a:pt x="6826" y="24880"/>
                    <a:pt x="6848" y="24857"/>
                    <a:pt x="6871" y="24834"/>
                  </a:cubicBezTo>
                  <a:cubicBezTo>
                    <a:pt x="6871" y="24812"/>
                    <a:pt x="6894" y="24789"/>
                    <a:pt x="6894" y="24766"/>
                  </a:cubicBezTo>
                  <a:cubicBezTo>
                    <a:pt x="6483" y="23328"/>
                    <a:pt x="6095" y="21867"/>
                    <a:pt x="5707" y="20429"/>
                  </a:cubicBezTo>
                  <a:cubicBezTo>
                    <a:pt x="4931" y="17530"/>
                    <a:pt x="4132" y="14654"/>
                    <a:pt x="3356" y="11756"/>
                  </a:cubicBezTo>
                  <a:cubicBezTo>
                    <a:pt x="2626" y="9017"/>
                    <a:pt x="1873" y="6300"/>
                    <a:pt x="1142" y="3561"/>
                  </a:cubicBezTo>
                  <a:cubicBezTo>
                    <a:pt x="823" y="2397"/>
                    <a:pt x="503" y="1233"/>
                    <a:pt x="183" y="69"/>
                  </a:cubicBezTo>
                  <a:cubicBezTo>
                    <a:pt x="183" y="46"/>
                    <a:pt x="183" y="23"/>
                    <a:pt x="161" y="23"/>
                  </a:cubicBezTo>
                  <a:cubicBezTo>
                    <a:pt x="138"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7" name="Google Shape;3597;p16"/>
            <p:cNvSpPr/>
            <p:nvPr/>
          </p:nvSpPr>
          <p:spPr>
            <a:xfrm>
              <a:off x="6119625" y="3971650"/>
              <a:ext cx="23425" cy="9825"/>
            </a:xfrm>
            <a:custGeom>
              <a:avLst/>
              <a:gdLst/>
              <a:ahLst/>
              <a:cxnLst/>
              <a:rect l="l" t="t" r="r" b="b"/>
              <a:pathLst>
                <a:path w="937" h="393" extrusionOk="0">
                  <a:moveTo>
                    <a:pt x="822" y="0"/>
                  </a:moveTo>
                  <a:cubicBezTo>
                    <a:pt x="799" y="0"/>
                    <a:pt x="776" y="0"/>
                    <a:pt x="754" y="23"/>
                  </a:cubicBezTo>
                  <a:cubicBezTo>
                    <a:pt x="754" y="23"/>
                    <a:pt x="731" y="46"/>
                    <a:pt x="708" y="46"/>
                  </a:cubicBezTo>
                  <a:cubicBezTo>
                    <a:pt x="640" y="92"/>
                    <a:pt x="571" y="114"/>
                    <a:pt x="503" y="137"/>
                  </a:cubicBezTo>
                  <a:cubicBezTo>
                    <a:pt x="411" y="160"/>
                    <a:pt x="343" y="183"/>
                    <a:pt x="252" y="183"/>
                  </a:cubicBezTo>
                  <a:lnTo>
                    <a:pt x="115" y="183"/>
                  </a:lnTo>
                  <a:cubicBezTo>
                    <a:pt x="69" y="183"/>
                    <a:pt x="23" y="229"/>
                    <a:pt x="23" y="274"/>
                  </a:cubicBezTo>
                  <a:cubicBezTo>
                    <a:pt x="0" y="320"/>
                    <a:pt x="46" y="366"/>
                    <a:pt x="92" y="388"/>
                  </a:cubicBezTo>
                  <a:cubicBezTo>
                    <a:pt x="128" y="391"/>
                    <a:pt x="164" y="393"/>
                    <a:pt x="200" y="393"/>
                  </a:cubicBezTo>
                  <a:cubicBezTo>
                    <a:pt x="455" y="393"/>
                    <a:pt x="690" y="320"/>
                    <a:pt x="891" y="160"/>
                  </a:cubicBezTo>
                  <a:cubicBezTo>
                    <a:pt x="936" y="137"/>
                    <a:pt x="936" y="69"/>
                    <a:pt x="891" y="23"/>
                  </a:cubicBezTo>
                  <a:cubicBezTo>
                    <a:pt x="891" y="0"/>
                    <a:pt x="845" y="0"/>
                    <a:pt x="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8" name="Google Shape;3598;p16"/>
            <p:cNvSpPr/>
            <p:nvPr/>
          </p:nvSpPr>
          <p:spPr>
            <a:xfrm>
              <a:off x="5952425" y="3353650"/>
              <a:ext cx="22850" cy="11150"/>
            </a:xfrm>
            <a:custGeom>
              <a:avLst/>
              <a:gdLst/>
              <a:ahLst/>
              <a:cxnLst/>
              <a:rect l="l" t="t" r="r" b="b"/>
              <a:pathLst>
                <a:path w="914" h="446" extrusionOk="0">
                  <a:moveTo>
                    <a:pt x="617" y="1"/>
                  </a:moveTo>
                  <a:cubicBezTo>
                    <a:pt x="548" y="23"/>
                    <a:pt x="480" y="46"/>
                    <a:pt x="411" y="69"/>
                  </a:cubicBezTo>
                  <a:cubicBezTo>
                    <a:pt x="275" y="115"/>
                    <a:pt x="138" y="183"/>
                    <a:pt x="46" y="274"/>
                  </a:cubicBezTo>
                  <a:cubicBezTo>
                    <a:pt x="1" y="297"/>
                    <a:pt x="1" y="366"/>
                    <a:pt x="23" y="411"/>
                  </a:cubicBezTo>
                  <a:cubicBezTo>
                    <a:pt x="46" y="434"/>
                    <a:pt x="69" y="446"/>
                    <a:pt x="92" y="446"/>
                  </a:cubicBezTo>
                  <a:cubicBezTo>
                    <a:pt x="115" y="446"/>
                    <a:pt x="138" y="434"/>
                    <a:pt x="160" y="411"/>
                  </a:cubicBezTo>
                  <a:cubicBezTo>
                    <a:pt x="183" y="389"/>
                    <a:pt x="229" y="366"/>
                    <a:pt x="252" y="343"/>
                  </a:cubicBezTo>
                  <a:cubicBezTo>
                    <a:pt x="343" y="297"/>
                    <a:pt x="411" y="252"/>
                    <a:pt x="503" y="229"/>
                  </a:cubicBezTo>
                  <a:cubicBezTo>
                    <a:pt x="594" y="206"/>
                    <a:pt x="685" y="183"/>
                    <a:pt x="754" y="183"/>
                  </a:cubicBezTo>
                  <a:lnTo>
                    <a:pt x="800" y="183"/>
                  </a:lnTo>
                  <a:cubicBezTo>
                    <a:pt x="822" y="183"/>
                    <a:pt x="845" y="183"/>
                    <a:pt x="868" y="160"/>
                  </a:cubicBezTo>
                  <a:cubicBezTo>
                    <a:pt x="891" y="138"/>
                    <a:pt x="914" y="115"/>
                    <a:pt x="914" y="92"/>
                  </a:cubicBezTo>
                  <a:cubicBezTo>
                    <a:pt x="914" y="46"/>
                    <a:pt x="868" y="1"/>
                    <a:pt x="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9" name="Google Shape;3599;p16"/>
            <p:cNvSpPr/>
            <p:nvPr/>
          </p:nvSpPr>
          <p:spPr>
            <a:xfrm>
              <a:off x="5780675" y="3854675"/>
              <a:ext cx="67350" cy="57450"/>
            </a:xfrm>
            <a:custGeom>
              <a:avLst/>
              <a:gdLst/>
              <a:ahLst/>
              <a:cxnLst/>
              <a:rect l="l" t="t" r="r" b="b"/>
              <a:pathLst>
                <a:path w="2694" h="2298" extrusionOk="0">
                  <a:moveTo>
                    <a:pt x="2488" y="0"/>
                  </a:moveTo>
                  <a:cubicBezTo>
                    <a:pt x="2443" y="23"/>
                    <a:pt x="2397" y="69"/>
                    <a:pt x="2397" y="114"/>
                  </a:cubicBezTo>
                  <a:cubicBezTo>
                    <a:pt x="2397" y="137"/>
                    <a:pt x="2397" y="137"/>
                    <a:pt x="2397" y="137"/>
                  </a:cubicBezTo>
                  <a:lnTo>
                    <a:pt x="2420" y="137"/>
                  </a:lnTo>
                  <a:cubicBezTo>
                    <a:pt x="2420" y="160"/>
                    <a:pt x="2420" y="160"/>
                    <a:pt x="2420" y="160"/>
                  </a:cubicBezTo>
                  <a:cubicBezTo>
                    <a:pt x="2420" y="160"/>
                    <a:pt x="2420" y="183"/>
                    <a:pt x="2420" y="183"/>
                  </a:cubicBezTo>
                  <a:cubicBezTo>
                    <a:pt x="2420" y="206"/>
                    <a:pt x="2420" y="206"/>
                    <a:pt x="2420" y="206"/>
                  </a:cubicBezTo>
                  <a:cubicBezTo>
                    <a:pt x="2420" y="228"/>
                    <a:pt x="2420" y="228"/>
                    <a:pt x="2420" y="228"/>
                  </a:cubicBezTo>
                  <a:lnTo>
                    <a:pt x="2443" y="228"/>
                  </a:lnTo>
                  <a:cubicBezTo>
                    <a:pt x="2443" y="228"/>
                    <a:pt x="2443" y="228"/>
                    <a:pt x="2443" y="251"/>
                  </a:cubicBezTo>
                  <a:cubicBezTo>
                    <a:pt x="2443" y="251"/>
                    <a:pt x="2443" y="274"/>
                    <a:pt x="2443" y="274"/>
                  </a:cubicBezTo>
                  <a:cubicBezTo>
                    <a:pt x="2443" y="320"/>
                    <a:pt x="2465" y="343"/>
                    <a:pt x="2465" y="388"/>
                  </a:cubicBezTo>
                  <a:cubicBezTo>
                    <a:pt x="2488" y="457"/>
                    <a:pt x="2488" y="548"/>
                    <a:pt x="2488" y="639"/>
                  </a:cubicBezTo>
                  <a:cubicBezTo>
                    <a:pt x="2488" y="617"/>
                    <a:pt x="2488" y="616"/>
                    <a:pt x="2488" y="616"/>
                  </a:cubicBezTo>
                  <a:lnTo>
                    <a:pt x="2488" y="616"/>
                  </a:lnTo>
                  <a:cubicBezTo>
                    <a:pt x="2511" y="799"/>
                    <a:pt x="2488" y="959"/>
                    <a:pt x="2465" y="1141"/>
                  </a:cubicBezTo>
                  <a:cubicBezTo>
                    <a:pt x="2443" y="1278"/>
                    <a:pt x="2397" y="1415"/>
                    <a:pt x="2328" y="1529"/>
                  </a:cubicBezTo>
                  <a:cubicBezTo>
                    <a:pt x="2283" y="1621"/>
                    <a:pt x="2237" y="1712"/>
                    <a:pt x="2169" y="1803"/>
                  </a:cubicBezTo>
                  <a:cubicBezTo>
                    <a:pt x="2100" y="1849"/>
                    <a:pt x="2054" y="1917"/>
                    <a:pt x="1986" y="1963"/>
                  </a:cubicBezTo>
                  <a:cubicBezTo>
                    <a:pt x="1918" y="2009"/>
                    <a:pt x="1849" y="2032"/>
                    <a:pt x="1781" y="2054"/>
                  </a:cubicBezTo>
                  <a:cubicBezTo>
                    <a:pt x="1690" y="2077"/>
                    <a:pt x="1622" y="2100"/>
                    <a:pt x="1555" y="2100"/>
                  </a:cubicBezTo>
                  <a:lnTo>
                    <a:pt x="1555" y="2100"/>
                  </a:lnTo>
                  <a:cubicBezTo>
                    <a:pt x="1470" y="2100"/>
                    <a:pt x="1387" y="2098"/>
                    <a:pt x="1324" y="2077"/>
                  </a:cubicBezTo>
                  <a:cubicBezTo>
                    <a:pt x="1233" y="2054"/>
                    <a:pt x="1141" y="2032"/>
                    <a:pt x="1073" y="1986"/>
                  </a:cubicBezTo>
                  <a:cubicBezTo>
                    <a:pt x="959" y="1940"/>
                    <a:pt x="868" y="1872"/>
                    <a:pt x="776" y="1803"/>
                  </a:cubicBezTo>
                  <a:cubicBezTo>
                    <a:pt x="662" y="1689"/>
                    <a:pt x="548" y="1575"/>
                    <a:pt x="457" y="1438"/>
                  </a:cubicBezTo>
                  <a:cubicBezTo>
                    <a:pt x="457" y="1438"/>
                    <a:pt x="457" y="1438"/>
                    <a:pt x="457" y="1461"/>
                  </a:cubicBezTo>
                  <a:cubicBezTo>
                    <a:pt x="343" y="1278"/>
                    <a:pt x="251" y="1096"/>
                    <a:pt x="183" y="913"/>
                  </a:cubicBezTo>
                  <a:cubicBezTo>
                    <a:pt x="183" y="890"/>
                    <a:pt x="160" y="868"/>
                    <a:pt x="137" y="868"/>
                  </a:cubicBezTo>
                  <a:cubicBezTo>
                    <a:pt x="126" y="856"/>
                    <a:pt x="114" y="850"/>
                    <a:pt x="103" y="850"/>
                  </a:cubicBezTo>
                  <a:cubicBezTo>
                    <a:pt x="92" y="850"/>
                    <a:pt x="80" y="856"/>
                    <a:pt x="69" y="868"/>
                  </a:cubicBezTo>
                  <a:cubicBezTo>
                    <a:pt x="46" y="868"/>
                    <a:pt x="23" y="890"/>
                    <a:pt x="23" y="913"/>
                  </a:cubicBezTo>
                  <a:cubicBezTo>
                    <a:pt x="0" y="936"/>
                    <a:pt x="0" y="959"/>
                    <a:pt x="23" y="1004"/>
                  </a:cubicBezTo>
                  <a:cubicBezTo>
                    <a:pt x="160" y="1392"/>
                    <a:pt x="388" y="1735"/>
                    <a:pt x="708" y="2009"/>
                  </a:cubicBezTo>
                  <a:cubicBezTo>
                    <a:pt x="890" y="2146"/>
                    <a:pt x="1096" y="2237"/>
                    <a:pt x="1301" y="2283"/>
                  </a:cubicBezTo>
                  <a:cubicBezTo>
                    <a:pt x="1377" y="2292"/>
                    <a:pt x="1449" y="2298"/>
                    <a:pt x="1520" y="2298"/>
                  </a:cubicBezTo>
                  <a:cubicBezTo>
                    <a:pt x="1620" y="2298"/>
                    <a:pt x="1719" y="2287"/>
                    <a:pt x="1826" y="2260"/>
                  </a:cubicBezTo>
                  <a:cubicBezTo>
                    <a:pt x="1918" y="2214"/>
                    <a:pt x="2009" y="2169"/>
                    <a:pt x="2077" y="2123"/>
                  </a:cubicBezTo>
                  <a:cubicBezTo>
                    <a:pt x="2123" y="2100"/>
                    <a:pt x="2169" y="2054"/>
                    <a:pt x="2214" y="2032"/>
                  </a:cubicBezTo>
                  <a:cubicBezTo>
                    <a:pt x="2260" y="1986"/>
                    <a:pt x="2306" y="1940"/>
                    <a:pt x="2328" y="1895"/>
                  </a:cubicBezTo>
                  <a:cubicBezTo>
                    <a:pt x="2443" y="1758"/>
                    <a:pt x="2534" y="1575"/>
                    <a:pt x="2579" y="1415"/>
                  </a:cubicBezTo>
                  <a:cubicBezTo>
                    <a:pt x="2648" y="1233"/>
                    <a:pt x="2694" y="1027"/>
                    <a:pt x="2694" y="822"/>
                  </a:cubicBezTo>
                  <a:cubicBezTo>
                    <a:pt x="2694" y="662"/>
                    <a:pt x="2671" y="502"/>
                    <a:pt x="2648" y="365"/>
                  </a:cubicBezTo>
                  <a:cubicBezTo>
                    <a:pt x="2648" y="365"/>
                    <a:pt x="2648" y="365"/>
                    <a:pt x="2648" y="343"/>
                  </a:cubicBezTo>
                  <a:cubicBezTo>
                    <a:pt x="2648" y="320"/>
                    <a:pt x="2648" y="274"/>
                    <a:pt x="2625" y="251"/>
                  </a:cubicBezTo>
                  <a:cubicBezTo>
                    <a:pt x="2625" y="228"/>
                    <a:pt x="2625" y="228"/>
                    <a:pt x="2625" y="206"/>
                  </a:cubicBezTo>
                  <a:cubicBezTo>
                    <a:pt x="2625" y="206"/>
                    <a:pt x="2625" y="183"/>
                    <a:pt x="2625" y="183"/>
                  </a:cubicBezTo>
                  <a:cubicBezTo>
                    <a:pt x="2625" y="160"/>
                    <a:pt x="2625" y="160"/>
                    <a:pt x="2625" y="160"/>
                  </a:cubicBezTo>
                  <a:cubicBezTo>
                    <a:pt x="2602" y="160"/>
                    <a:pt x="2602" y="160"/>
                    <a:pt x="2602" y="137"/>
                  </a:cubicBezTo>
                  <a:cubicBezTo>
                    <a:pt x="2602" y="114"/>
                    <a:pt x="2602" y="114"/>
                    <a:pt x="2602" y="114"/>
                  </a:cubicBezTo>
                  <a:lnTo>
                    <a:pt x="2602" y="91"/>
                  </a:lnTo>
                  <a:cubicBezTo>
                    <a:pt x="2579" y="46"/>
                    <a:pt x="2557" y="0"/>
                    <a:pt x="2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0" name="Google Shape;3600;p16"/>
            <p:cNvSpPr/>
            <p:nvPr/>
          </p:nvSpPr>
          <p:spPr>
            <a:xfrm>
              <a:off x="5992375" y="3796450"/>
              <a:ext cx="68500" cy="57100"/>
            </a:xfrm>
            <a:custGeom>
              <a:avLst/>
              <a:gdLst/>
              <a:ahLst/>
              <a:cxnLst/>
              <a:rect l="l" t="t" r="r" b="b"/>
              <a:pathLst>
                <a:path w="2740" h="2284" extrusionOk="0">
                  <a:moveTo>
                    <a:pt x="2557" y="1"/>
                  </a:moveTo>
                  <a:cubicBezTo>
                    <a:pt x="2557" y="1"/>
                    <a:pt x="2557" y="1"/>
                    <a:pt x="2534" y="24"/>
                  </a:cubicBezTo>
                  <a:cubicBezTo>
                    <a:pt x="2488" y="24"/>
                    <a:pt x="2443" y="69"/>
                    <a:pt x="2466" y="138"/>
                  </a:cubicBezTo>
                  <a:cubicBezTo>
                    <a:pt x="2466" y="161"/>
                    <a:pt x="2466" y="161"/>
                    <a:pt x="2466" y="161"/>
                  </a:cubicBezTo>
                  <a:cubicBezTo>
                    <a:pt x="2466" y="184"/>
                    <a:pt x="2466" y="184"/>
                    <a:pt x="2488" y="184"/>
                  </a:cubicBezTo>
                  <a:cubicBezTo>
                    <a:pt x="2488" y="184"/>
                    <a:pt x="2488" y="184"/>
                    <a:pt x="2488" y="206"/>
                  </a:cubicBezTo>
                  <a:lnTo>
                    <a:pt x="2488" y="229"/>
                  </a:lnTo>
                  <a:cubicBezTo>
                    <a:pt x="2488" y="229"/>
                    <a:pt x="2488" y="252"/>
                    <a:pt x="2488" y="252"/>
                  </a:cubicBezTo>
                  <a:cubicBezTo>
                    <a:pt x="2511" y="298"/>
                    <a:pt x="2511" y="321"/>
                    <a:pt x="2511" y="366"/>
                  </a:cubicBezTo>
                  <a:cubicBezTo>
                    <a:pt x="2511" y="366"/>
                    <a:pt x="2511" y="389"/>
                    <a:pt x="2511" y="389"/>
                  </a:cubicBezTo>
                  <a:cubicBezTo>
                    <a:pt x="2534" y="435"/>
                    <a:pt x="2534" y="480"/>
                    <a:pt x="2534" y="526"/>
                  </a:cubicBezTo>
                  <a:cubicBezTo>
                    <a:pt x="2534" y="549"/>
                    <a:pt x="2534" y="572"/>
                    <a:pt x="2534" y="594"/>
                  </a:cubicBezTo>
                  <a:cubicBezTo>
                    <a:pt x="2557" y="777"/>
                    <a:pt x="2534" y="960"/>
                    <a:pt x="2511" y="1142"/>
                  </a:cubicBezTo>
                  <a:cubicBezTo>
                    <a:pt x="2488" y="1256"/>
                    <a:pt x="2443" y="1393"/>
                    <a:pt x="2374" y="1507"/>
                  </a:cubicBezTo>
                  <a:cubicBezTo>
                    <a:pt x="2329" y="1599"/>
                    <a:pt x="2283" y="1690"/>
                    <a:pt x="2214" y="1781"/>
                  </a:cubicBezTo>
                  <a:cubicBezTo>
                    <a:pt x="2169" y="1827"/>
                    <a:pt x="2100" y="1895"/>
                    <a:pt x="2032" y="1941"/>
                  </a:cubicBezTo>
                  <a:cubicBezTo>
                    <a:pt x="1963" y="1987"/>
                    <a:pt x="1895" y="2010"/>
                    <a:pt x="1826" y="2032"/>
                  </a:cubicBezTo>
                  <a:cubicBezTo>
                    <a:pt x="1758" y="2055"/>
                    <a:pt x="1689" y="2078"/>
                    <a:pt x="1621" y="2078"/>
                  </a:cubicBezTo>
                  <a:cubicBezTo>
                    <a:pt x="1530" y="2078"/>
                    <a:pt x="1461" y="2078"/>
                    <a:pt x="1370" y="2055"/>
                  </a:cubicBezTo>
                  <a:cubicBezTo>
                    <a:pt x="1279" y="2032"/>
                    <a:pt x="1187" y="2010"/>
                    <a:pt x="1119" y="1964"/>
                  </a:cubicBezTo>
                  <a:cubicBezTo>
                    <a:pt x="1005" y="1918"/>
                    <a:pt x="913" y="1850"/>
                    <a:pt x="822" y="1781"/>
                  </a:cubicBezTo>
                  <a:cubicBezTo>
                    <a:pt x="708" y="1667"/>
                    <a:pt x="594" y="1553"/>
                    <a:pt x="503" y="1416"/>
                  </a:cubicBezTo>
                  <a:cubicBezTo>
                    <a:pt x="388" y="1234"/>
                    <a:pt x="297" y="1074"/>
                    <a:pt x="251" y="868"/>
                  </a:cubicBezTo>
                  <a:cubicBezTo>
                    <a:pt x="229" y="846"/>
                    <a:pt x="206" y="800"/>
                    <a:pt x="206" y="754"/>
                  </a:cubicBezTo>
                  <a:cubicBezTo>
                    <a:pt x="206" y="731"/>
                    <a:pt x="183" y="709"/>
                    <a:pt x="160" y="686"/>
                  </a:cubicBezTo>
                  <a:cubicBezTo>
                    <a:pt x="145" y="686"/>
                    <a:pt x="130" y="676"/>
                    <a:pt x="115" y="676"/>
                  </a:cubicBezTo>
                  <a:cubicBezTo>
                    <a:pt x="107" y="676"/>
                    <a:pt x="99" y="678"/>
                    <a:pt x="92" y="686"/>
                  </a:cubicBezTo>
                  <a:cubicBezTo>
                    <a:pt x="46" y="686"/>
                    <a:pt x="0" y="731"/>
                    <a:pt x="23" y="800"/>
                  </a:cubicBezTo>
                  <a:cubicBezTo>
                    <a:pt x="69" y="982"/>
                    <a:pt x="137" y="1165"/>
                    <a:pt x="251" y="1348"/>
                  </a:cubicBezTo>
                  <a:cubicBezTo>
                    <a:pt x="343" y="1530"/>
                    <a:pt x="457" y="1690"/>
                    <a:pt x="594" y="1827"/>
                  </a:cubicBezTo>
                  <a:cubicBezTo>
                    <a:pt x="754" y="1987"/>
                    <a:pt x="913" y="2101"/>
                    <a:pt x="1119" y="2192"/>
                  </a:cubicBezTo>
                  <a:cubicBezTo>
                    <a:pt x="1256" y="2253"/>
                    <a:pt x="1403" y="2283"/>
                    <a:pt x="1547" y="2283"/>
                  </a:cubicBezTo>
                  <a:cubicBezTo>
                    <a:pt x="1618" y="2283"/>
                    <a:pt x="1689" y="2276"/>
                    <a:pt x="1758" y="2261"/>
                  </a:cubicBezTo>
                  <a:cubicBezTo>
                    <a:pt x="1872" y="2238"/>
                    <a:pt x="1963" y="2192"/>
                    <a:pt x="2077" y="2147"/>
                  </a:cubicBezTo>
                  <a:cubicBezTo>
                    <a:pt x="2146" y="2101"/>
                    <a:pt x="2214" y="2032"/>
                    <a:pt x="2283" y="1964"/>
                  </a:cubicBezTo>
                  <a:cubicBezTo>
                    <a:pt x="2420" y="1850"/>
                    <a:pt x="2511" y="1713"/>
                    <a:pt x="2580" y="1553"/>
                  </a:cubicBezTo>
                  <a:cubicBezTo>
                    <a:pt x="2671" y="1370"/>
                    <a:pt x="2717" y="1165"/>
                    <a:pt x="2739" y="960"/>
                  </a:cubicBezTo>
                  <a:cubicBezTo>
                    <a:pt x="2739" y="800"/>
                    <a:pt x="2739" y="640"/>
                    <a:pt x="2739" y="503"/>
                  </a:cubicBezTo>
                  <a:cubicBezTo>
                    <a:pt x="2739" y="503"/>
                    <a:pt x="2739" y="480"/>
                    <a:pt x="2739" y="480"/>
                  </a:cubicBezTo>
                  <a:cubicBezTo>
                    <a:pt x="2717" y="457"/>
                    <a:pt x="2717" y="412"/>
                    <a:pt x="2717" y="366"/>
                  </a:cubicBezTo>
                  <a:cubicBezTo>
                    <a:pt x="2717" y="343"/>
                    <a:pt x="2717" y="343"/>
                    <a:pt x="2717" y="321"/>
                  </a:cubicBezTo>
                  <a:lnTo>
                    <a:pt x="2694" y="321"/>
                  </a:lnTo>
                  <a:cubicBezTo>
                    <a:pt x="2694" y="275"/>
                    <a:pt x="2694" y="252"/>
                    <a:pt x="2694" y="206"/>
                  </a:cubicBezTo>
                  <a:lnTo>
                    <a:pt x="2671" y="206"/>
                  </a:lnTo>
                  <a:cubicBezTo>
                    <a:pt x="2671" y="206"/>
                    <a:pt x="2671" y="184"/>
                    <a:pt x="2671" y="184"/>
                  </a:cubicBezTo>
                  <a:cubicBezTo>
                    <a:pt x="2671" y="184"/>
                    <a:pt x="2671" y="161"/>
                    <a:pt x="2671" y="161"/>
                  </a:cubicBezTo>
                  <a:cubicBezTo>
                    <a:pt x="2671" y="161"/>
                    <a:pt x="2671" y="138"/>
                    <a:pt x="2671" y="138"/>
                  </a:cubicBezTo>
                  <a:cubicBezTo>
                    <a:pt x="2671" y="138"/>
                    <a:pt x="2671" y="115"/>
                    <a:pt x="2671" y="115"/>
                  </a:cubicBezTo>
                  <a:cubicBezTo>
                    <a:pt x="2671" y="115"/>
                    <a:pt x="2648" y="92"/>
                    <a:pt x="2648" y="92"/>
                  </a:cubicBezTo>
                  <a:cubicBezTo>
                    <a:pt x="2648" y="47"/>
                    <a:pt x="2602" y="1"/>
                    <a:pt x="2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1" name="Google Shape;3601;p16"/>
            <p:cNvSpPr/>
            <p:nvPr/>
          </p:nvSpPr>
          <p:spPr>
            <a:xfrm>
              <a:off x="5881675" y="3830125"/>
              <a:ext cx="79900" cy="66225"/>
            </a:xfrm>
            <a:custGeom>
              <a:avLst/>
              <a:gdLst/>
              <a:ahLst/>
              <a:cxnLst/>
              <a:rect l="l" t="t" r="r" b="b"/>
              <a:pathLst>
                <a:path w="3196" h="2649" extrusionOk="0">
                  <a:moveTo>
                    <a:pt x="2229" y="1536"/>
                  </a:moveTo>
                  <a:cubicBezTo>
                    <a:pt x="2283" y="1536"/>
                    <a:pt x="2340" y="1541"/>
                    <a:pt x="2397" y="1553"/>
                  </a:cubicBezTo>
                  <a:cubicBezTo>
                    <a:pt x="2488" y="1576"/>
                    <a:pt x="2580" y="1576"/>
                    <a:pt x="2648" y="1621"/>
                  </a:cubicBezTo>
                  <a:cubicBezTo>
                    <a:pt x="2694" y="1644"/>
                    <a:pt x="2739" y="1667"/>
                    <a:pt x="2785" y="1713"/>
                  </a:cubicBezTo>
                  <a:cubicBezTo>
                    <a:pt x="2808" y="1713"/>
                    <a:pt x="2808" y="1735"/>
                    <a:pt x="2831" y="1735"/>
                  </a:cubicBezTo>
                  <a:cubicBezTo>
                    <a:pt x="2785" y="1781"/>
                    <a:pt x="2762" y="1850"/>
                    <a:pt x="2716" y="1895"/>
                  </a:cubicBezTo>
                  <a:cubicBezTo>
                    <a:pt x="2625" y="2009"/>
                    <a:pt x="2534" y="2101"/>
                    <a:pt x="2420" y="2169"/>
                  </a:cubicBezTo>
                  <a:cubicBezTo>
                    <a:pt x="2306" y="2260"/>
                    <a:pt x="2192" y="2329"/>
                    <a:pt x="2077" y="2374"/>
                  </a:cubicBezTo>
                  <a:cubicBezTo>
                    <a:pt x="1940" y="2443"/>
                    <a:pt x="1803" y="2466"/>
                    <a:pt x="1667" y="2489"/>
                  </a:cubicBezTo>
                  <a:cubicBezTo>
                    <a:pt x="1609" y="2500"/>
                    <a:pt x="1552" y="2506"/>
                    <a:pt x="1495" y="2506"/>
                  </a:cubicBezTo>
                  <a:cubicBezTo>
                    <a:pt x="1438" y="2506"/>
                    <a:pt x="1381" y="2500"/>
                    <a:pt x="1324" y="2489"/>
                  </a:cubicBezTo>
                  <a:lnTo>
                    <a:pt x="1301" y="2489"/>
                  </a:lnTo>
                  <a:cubicBezTo>
                    <a:pt x="1187" y="2466"/>
                    <a:pt x="1096" y="2443"/>
                    <a:pt x="1005" y="2420"/>
                  </a:cubicBezTo>
                  <a:cubicBezTo>
                    <a:pt x="1005" y="2420"/>
                    <a:pt x="1005" y="2397"/>
                    <a:pt x="1005" y="2397"/>
                  </a:cubicBezTo>
                  <a:cubicBezTo>
                    <a:pt x="1005" y="2374"/>
                    <a:pt x="1005" y="2374"/>
                    <a:pt x="1027" y="2352"/>
                  </a:cubicBezTo>
                  <a:cubicBezTo>
                    <a:pt x="1027" y="2306"/>
                    <a:pt x="1050" y="2238"/>
                    <a:pt x="1073" y="2192"/>
                  </a:cubicBezTo>
                  <a:cubicBezTo>
                    <a:pt x="1096" y="2123"/>
                    <a:pt x="1119" y="2078"/>
                    <a:pt x="1164" y="2032"/>
                  </a:cubicBezTo>
                  <a:cubicBezTo>
                    <a:pt x="1210" y="1964"/>
                    <a:pt x="1278" y="1895"/>
                    <a:pt x="1347" y="1850"/>
                  </a:cubicBezTo>
                  <a:cubicBezTo>
                    <a:pt x="1461" y="1758"/>
                    <a:pt x="1552" y="1713"/>
                    <a:pt x="1667" y="1667"/>
                  </a:cubicBezTo>
                  <a:cubicBezTo>
                    <a:pt x="1803" y="1598"/>
                    <a:pt x="1940" y="1576"/>
                    <a:pt x="2077" y="1553"/>
                  </a:cubicBezTo>
                  <a:cubicBezTo>
                    <a:pt x="2123" y="1541"/>
                    <a:pt x="2174" y="1536"/>
                    <a:pt x="2229" y="1536"/>
                  </a:cubicBezTo>
                  <a:close/>
                  <a:moveTo>
                    <a:pt x="2465" y="1"/>
                  </a:moveTo>
                  <a:cubicBezTo>
                    <a:pt x="2374" y="1"/>
                    <a:pt x="2306" y="1"/>
                    <a:pt x="2237" y="23"/>
                  </a:cubicBezTo>
                  <a:cubicBezTo>
                    <a:pt x="2146" y="46"/>
                    <a:pt x="2055" y="69"/>
                    <a:pt x="1986" y="138"/>
                  </a:cubicBezTo>
                  <a:cubicBezTo>
                    <a:pt x="1918" y="206"/>
                    <a:pt x="1872" y="275"/>
                    <a:pt x="1826" y="343"/>
                  </a:cubicBezTo>
                  <a:lnTo>
                    <a:pt x="1781" y="412"/>
                  </a:lnTo>
                  <a:cubicBezTo>
                    <a:pt x="1758" y="457"/>
                    <a:pt x="1735" y="503"/>
                    <a:pt x="1689" y="548"/>
                  </a:cubicBezTo>
                  <a:cubicBezTo>
                    <a:pt x="1667" y="594"/>
                    <a:pt x="1621" y="640"/>
                    <a:pt x="1598" y="663"/>
                  </a:cubicBezTo>
                  <a:lnTo>
                    <a:pt x="1552" y="685"/>
                  </a:lnTo>
                  <a:lnTo>
                    <a:pt x="1484" y="685"/>
                  </a:lnTo>
                  <a:cubicBezTo>
                    <a:pt x="1370" y="663"/>
                    <a:pt x="1278" y="617"/>
                    <a:pt x="1187" y="594"/>
                  </a:cubicBezTo>
                  <a:lnTo>
                    <a:pt x="1119" y="548"/>
                  </a:lnTo>
                  <a:cubicBezTo>
                    <a:pt x="1027" y="526"/>
                    <a:pt x="913" y="480"/>
                    <a:pt x="799" y="457"/>
                  </a:cubicBezTo>
                  <a:lnTo>
                    <a:pt x="731" y="457"/>
                  </a:lnTo>
                  <a:cubicBezTo>
                    <a:pt x="594" y="457"/>
                    <a:pt x="457" y="503"/>
                    <a:pt x="320" y="617"/>
                  </a:cubicBezTo>
                  <a:cubicBezTo>
                    <a:pt x="229" y="708"/>
                    <a:pt x="137" y="800"/>
                    <a:pt x="92" y="936"/>
                  </a:cubicBezTo>
                  <a:cubicBezTo>
                    <a:pt x="0" y="1142"/>
                    <a:pt x="23" y="1416"/>
                    <a:pt x="137" y="1690"/>
                  </a:cubicBezTo>
                  <a:cubicBezTo>
                    <a:pt x="183" y="1827"/>
                    <a:pt x="251" y="1941"/>
                    <a:pt x="343" y="2078"/>
                  </a:cubicBezTo>
                  <a:cubicBezTo>
                    <a:pt x="434" y="2192"/>
                    <a:pt x="525" y="2283"/>
                    <a:pt x="639" y="2374"/>
                  </a:cubicBezTo>
                  <a:cubicBezTo>
                    <a:pt x="754" y="2443"/>
                    <a:pt x="845" y="2511"/>
                    <a:pt x="959" y="2557"/>
                  </a:cubicBezTo>
                  <a:cubicBezTo>
                    <a:pt x="1073" y="2603"/>
                    <a:pt x="1187" y="2626"/>
                    <a:pt x="1324" y="2626"/>
                  </a:cubicBezTo>
                  <a:cubicBezTo>
                    <a:pt x="1370" y="2648"/>
                    <a:pt x="1415" y="2648"/>
                    <a:pt x="1461" y="2648"/>
                  </a:cubicBezTo>
                  <a:cubicBezTo>
                    <a:pt x="1598" y="2648"/>
                    <a:pt x="1758" y="2626"/>
                    <a:pt x="1918" y="2580"/>
                  </a:cubicBezTo>
                  <a:cubicBezTo>
                    <a:pt x="2077" y="2534"/>
                    <a:pt x="2214" y="2489"/>
                    <a:pt x="2374" y="2397"/>
                  </a:cubicBezTo>
                  <a:cubicBezTo>
                    <a:pt x="2648" y="2215"/>
                    <a:pt x="2853" y="1986"/>
                    <a:pt x="3013" y="1690"/>
                  </a:cubicBezTo>
                  <a:cubicBezTo>
                    <a:pt x="3059" y="1621"/>
                    <a:pt x="3082" y="1553"/>
                    <a:pt x="3105" y="1484"/>
                  </a:cubicBezTo>
                  <a:cubicBezTo>
                    <a:pt x="3127" y="1393"/>
                    <a:pt x="3150" y="1325"/>
                    <a:pt x="3173" y="1256"/>
                  </a:cubicBezTo>
                  <a:cubicBezTo>
                    <a:pt x="3196" y="1142"/>
                    <a:pt x="3196" y="1005"/>
                    <a:pt x="3173" y="868"/>
                  </a:cubicBezTo>
                  <a:cubicBezTo>
                    <a:pt x="3127" y="526"/>
                    <a:pt x="2922" y="92"/>
                    <a:pt x="2511" y="23"/>
                  </a:cubicBezTo>
                  <a:cubicBezTo>
                    <a:pt x="2488" y="1"/>
                    <a:pt x="2465" y="1"/>
                    <a:pt x="2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2" name="Google Shape;3602;p16"/>
            <p:cNvSpPr/>
            <p:nvPr/>
          </p:nvSpPr>
          <p:spPr>
            <a:xfrm>
              <a:off x="5783525" y="3922700"/>
              <a:ext cx="33700" cy="22075"/>
            </a:xfrm>
            <a:custGeom>
              <a:avLst/>
              <a:gdLst/>
              <a:ahLst/>
              <a:cxnLst/>
              <a:rect l="l" t="t" r="r" b="b"/>
              <a:pathLst>
                <a:path w="1348" h="883" extrusionOk="0">
                  <a:moveTo>
                    <a:pt x="757" y="0"/>
                  </a:moveTo>
                  <a:cubicBezTo>
                    <a:pt x="698" y="0"/>
                    <a:pt x="635" y="6"/>
                    <a:pt x="571" y="18"/>
                  </a:cubicBezTo>
                  <a:cubicBezTo>
                    <a:pt x="229" y="109"/>
                    <a:pt x="0" y="338"/>
                    <a:pt x="46" y="566"/>
                  </a:cubicBezTo>
                  <a:cubicBezTo>
                    <a:pt x="83" y="769"/>
                    <a:pt x="299" y="882"/>
                    <a:pt x="561" y="882"/>
                  </a:cubicBezTo>
                  <a:cubicBezTo>
                    <a:pt x="623" y="882"/>
                    <a:pt x="688" y="876"/>
                    <a:pt x="754" y="863"/>
                  </a:cubicBezTo>
                  <a:cubicBezTo>
                    <a:pt x="1096" y="794"/>
                    <a:pt x="1347" y="543"/>
                    <a:pt x="1301" y="315"/>
                  </a:cubicBezTo>
                  <a:cubicBezTo>
                    <a:pt x="1264" y="127"/>
                    <a:pt x="1040" y="0"/>
                    <a:pt x="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3" name="Google Shape;3603;p16"/>
            <p:cNvSpPr/>
            <p:nvPr/>
          </p:nvSpPr>
          <p:spPr>
            <a:xfrm>
              <a:off x="6053425" y="3847325"/>
              <a:ext cx="31425" cy="20375"/>
            </a:xfrm>
            <a:custGeom>
              <a:avLst/>
              <a:gdLst/>
              <a:ahLst/>
              <a:cxnLst/>
              <a:rect l="l" t="t" r="r" b="b"/>
              <a:pathLst>
                <a:path w="1257" h="815" extrusionOk="0">
                  <a:moveTo>
                    <a:pt x="733" y="0"/>
                  </a:moveTo>
                  <a:cubicBezTo>
                    <a:pt x="674" y="0"/>
                    <a:pt x="612" y="7"/>
                    <a:pt x="549" y="20"/>
                  </a:cubicBezTo>
                  <a:cubicBezTo>
                    <a:pt x="229" y="89"/>
                    <a:pt x="1" y="317"/>
                    <a:pt x="46" y="522"/>
                  </a:cubicBezTo>
                  <a:cubicBezTo>
                    <a:pt x="84" y="691"/>
                    <a:pt x="291" y="814"/>
                    <a:pt x="555" y="814"/>
                  </a:cubicBezTo>
                  <a:cubicBezTo>
                    <a:pt x="611" y="814"/>
                    <a:pt x="670" y="808"/>
                    <a:pt x="731" y="796"/>
                  </a:cubicBezTo>
                  <a:cubicBezTo>
                    <a:pt x="1051" y="705"/>
                    <a:pt x="1256" y="477"/>
                    <a:pt x="1210" y="271"/>
                  </a:cubicBezTo>
                  <a:cubicBezTo>
                    <a:pt x="1174" y="106"/>
                    <a:pt x="975" y="0"/>
                    <a:pt x="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04" name="Google Shape;3604;p16"/>
          <p:cNvGrpSpPr/>
          <p:nvPr/>
        </p:nvGrpSpPr>
        <p:grpSpPr>
          <a:xfrm flipH="1">
            <a:off x="919172" y="4865394"/>
            <a:ext cx="1426017" cy="1500029"/>
            <a:chOff x="-818813" y="1823137"/>
            <a:chExt cx="1579734" cy="1657613"/>
          </a:xfrm>
        </p:grpSpPr>
        <p:sp>
          <p:nvSpPr>
            <p:cNvPr id="3605" name="Google Shape;3605;p16"/>
            <p:cNvSpPr/>
            <p:nvPr/>
          </p:nvSpPr>
          <p:spPr>
            <a:xfrm>
              <a:off x="-818813" y="1823137"/>
              <a:ext cx="1579734" cy="1657613"/>
            </a:xfrm>
            <a:custGeom>
              <a:avLst/>
              <a:gdLst/>
              <a:ahLst/>
              <a:cxnLst/>
              <a:rect l="l" t="t" r="r" b="b"/>
              <a:pathLst>
                <a:path w="28236" h="29628" extrusionOk="0">
                  <a:moveTo>
                    <a:pt x="12144" y="1"/>
                  </a:moveTo>
                  <a:cubicBezTo>
                    <a:pt x="11870" y="1"/>
                    <a:pt x="11596" y="24"/>
                    <a:pt x="11345" y="69"/>
                  </a:cubicBezTo>
                  <a:cubicBezTo>
                    <a:pt x="10683" y="69"/>
                    <a:pt x="10066" y="434"/>
                    <a:pt x="9724" y="1028"/>
                  </a:cubicBezTo>
                  <a:cubicBezTo>
                    <a:pt x="9724" y="1028"/>
                    <a:pt x="503" y="17257"/>
                    <a:pt x="503" y="17257"/>
                  </a:cubicBezTo>
                  <a:cubicBezTo>
                    <a:pt x="434" y="17416"/>
                    <a:pt x="366" y="17576"/>
                    <a:pt x="320" y="17736"/>
                  </a:cubicBezTo>
                  <a:cubicBezTo>
                    <a:pt x="252" y="17896"/>
                    <a:pt x="206" y="18055"/>
                    <a:pt x="160" y="18215"/>
                  </a:cubicBezTo>
                  <a:cubicBezTo>
                    <a:pt x="115" y="18444"/>
                    <a:pt x="69" y="18695"/>
                    <a:pt x="46" y="18946"/>
                  </a:cubicBezTo>
                  <a:cubicBezTo>
                    <a:pt x="1" y="19379"/>
                    <a:pt x="23" y="19813"/>
                    <a:pt x="92" y="20292"/>
                  </a:cubicBezTo>
                  <a:cubicBezTo>
                    <a:pt x="160" y="20680"/>
                    <a:pt x="274" y="21091"/>
                    <a:pt x="434" y="21525"/>
                  </a:cubicBezTo>
                  <a:cubicBezTo>
                    <a:pt x="548" y="21844"/>
                    <a:pt x="708" y="22164"/>
                    <a:pt x="868" y="22461"/>
                  </a:cubicBezTo>
                  <a:cubicBezTo>
                    <a:pt x="982" y="22666"/>
                    <a:pt x="1119" y="22872"/>
                    <a:pt x="1324" y="23077"/>
                  </a:cubicBezTo>
                  <a:cubicBezTo>
                    <a:pt x="2237" y="23922"/>
                    <a:pt x="3287" y="24515"/>
                    <a:pt x="4155" y="24972"/>
                  </a:cubicBezTo>
                  <a:cubicBezTo>
                    <a:pt x="4474" y="25131"/>
                    <a:pt x="4794" y="25291"/>
                    <a:pt x="5113" y="25451"/>
                  </a:cubicBezTo>
                  <a:lnTo>
                    <a:pt x="5501" y="25656"/>
                  </a:lnTo>
                  <a:cubicBezTo>
                    <a:pt x="5638" y="25725"/>
                    <a:pt x="5753" y="25770"/>
                    <a:pt x="5889" y="25839"/>
                  </a:cubicBezTo>
                  <a:lnTo>
                    <a:pt x="6209" y="25999"/>
                  </a:lnTo>
                  <a:cubicBezTo>
                    <a:pt x="6460" y="26136"/>
                    <a:pt x="6711" y="26273"/>
                    <a:pt x="6962" y="26387"/>
                  </a:cubicBezTo>
                  <a:cubicBezTo>
                    <a:pt x="8012" y="26912"/>
                    <a:pt x="9062" y="27391"/>
                    <a:pt x="10089" y="27825"/>
                  </a:cubicBezTo>
                  <a:cubicBezTo>
                    <a:pt x="10683" y="28099"/>
                    <a:pt x="11208" y="28304"/>
                    <a:pt x="11687" y="28487"/>
                  </a:cubicBezTo>
                  <a:cubicBezTo>
                    <a:pt x="12258" y="28692"/>
                    <a:pt x="12828" y="28897"/>
                    <a:pt x="13376" y="29057"/>
                  </a:cubicBezTo>
                  <a:cubicBezTo>
                    <a:pt x="13627" y="29126"/>
                    <a:pt x="13878" y="29194"/>
                    <a:pt x="14107" y="29263"/>
                  </a:cubicBezTo>
                  <a:cubicBezTo>
                    <a:pt x="14221" y="29286"/>
                    <a:pt x="14335" y="29308"/>
                    <a:pt x="14472" y="29354"/>
                  </a:cubicBezTo>
                  <a:cubicBezTo>
                    <a:pt x="14517" y="29354"/>
                    <a:pt x="14746" y="29422"/>
                    <a:pt x="14746" y="29422"/>
                  </a:cubicBezTo>
                  <a:cubicBezTo>
                    <a:pt x="14746" y="29422"/>
                    <a:pt x="14883" y="29445"/>
                    <a:pt x="14883" y="29445"/>
                  </a:cubicBezTo>
                  <a:cubicBezTo>
                    <a:pt x="15042" y="29491"/>
                    <a:pt x="15225" y="29537"/>
                    <a:pt x="15430" y="29559"/>
                  </a:cubicBezTo>
                  <a:cubicBezTo>
                    <a:pt x="15659" y="29605"/>
                    <a:pt x="15887" y="29628"/>
                    <a:pt x="16092" y="29628"/>
                  </a:cubicBezTo>
                  <a:cubicBezTo>
                    <a:pt x="16298" y="29628"/>
                    <a:pt x="16480" y="29605"/>
                    <a:pt x="16663" y="29582"/>
                  </a:cubicBezTo>
                  <a:cubicBezTo>
                    <a:pt x="16846" y="29537"/>
                    <a:pt x="17051" y="29468"/>
                    <a:pt x="17211" y="29377"/>
                  </a:cubicBezTo>
                  <a:cubicBezTo>
                    <a:pt x="17576" y="29217"/>
                    <a:pt x="17873" y="28943"/>
                    <a:pt x="18078" y="28601"/>
                  </a:cubicBezTo>
                  <a:cubicBezTo>
                    <a:pt x="18535" y="27802"/>
                    <a:pt x="27551" y="12007"/>
                    <a:pt x="27916" y="11391"/>
                  </a:cubicBezTo>
                  <a:cubicBezTo>
                    <a:pt x="28144" y="10980"/>
                    <a:pt x="28235" y="10500"/>
                    <a:pt x="28144" y="10067"/>
                  </a:cubicBezTo>
                  <a:cubicBezTo>
                    <a:pt x="28144" y="9998"/>
                    <a:pt x="28121" y="9953"/>
                    <a:pt x="28121" y="9907"/>
                  </a:cubicBezTo>
                  <a:cubicBezTo>
                    <a:pt x="28030" y="9542"/>
                    <a:pt x="27870" y="9222"/>
                    <a:pt x="27596" y="8948"/>
                  </a:cubicBezTo>
                  <a:cubicBezTo>
                    <a:pt x="27391" y="8743"/>
                    <a:pt x="27163" y="8537"/>
                    <a:pt x="26934" y="8355"/>
                  </a:cubicBezTo>
                  <a:cubicBezTo>
                    <a:pt x="26934" y="8263"/>
                    <a:pt x="26912" y="8172"/>
                    <a:pt x="26912" y="8058"/>
                  </a:cubicBezTo>
                  <a:cubicBezTo>
                    <a:pt x="26912" y="8058"/>
                    <a:pt x="26912" y="8058"/>
                    <a:pt x="26912" y="8035"/>
                  </a:cubicBezTo>
                  <a:cubicBezTo>
                    <a:pt x="26866" y="7624"/>
                    <a:pt x="26706" y="7236"/>
                    <a:pt x="26409" y="6917"/>
                  </a:cubicBezTo>
                  <a:cubicBezTo>
                    <a:pt x="26318" y="6803"/>
                    <a:pt x="26204" y="6666"/>
                    <a:pt x="26090" y="6552"/>
                  </a:cubicBezTo>
                  <a:cubicBezTo>
                    <a:pt x="25976" y="6437"/>
                    <a:pt x="25862" y="6323"/>
                    <a:pt x="25702" y="6186"/>
                  </a:cubicBezTo>
                  <a:cubicBezTo>
                    <a:pt x="25496" y="6004"/>
                    <a:pt x="25268" y="5821"/>
                    <a:pt x="25063" y="5684"/>
                  </a:cubicBezTo>
                  <a:lnTo>
                    <a:pt x="25040" y="5661"/>
                  </a:lnTo>
                  <a:cubicBezTo>
                    <a:pt x="24949" y="5593"/>
                    <a:pt x="24880" y="5524"/>
                    <a:pt x="24789" y="5456"/>
                  </a:cubicBezTo>
                  <a:cubicBezTo>
                    <a:pt x="24743" y="5433"/>
                    <a:pt x="24492" y="5228"/>
                    <a:pt x="24492" y="5228"/>
                  </a:cubicBezTo>
                  <a:cubicBezTo>
                    <a:pt x="24287" y="5068"/>
                    <a:pt x="24058" y="4908"/>
                    <a:pt x="23830" y="4748"/>
                  </a:cubicBezTo>
                  <a:cubicBezTo>
                    <a:pt x="22963" y="4086"/>
                    <a:pt x="22050" y="3493"/>
                    <a:pt x="21114" y="2968"/>
                  </a:cubicBezTo>
                  <a:cubicBezTo>
                    <a:pt x="20155" y="2443"/>
                    <a:pt x="19174" y="1964"/>
                    <a:pt x="18147" y="1553"/>
                  </a:cubicBezTo>
                  <a:cubicBezTo>
                    <a:pt x="17918" y="1462"/>
                    <a:pt x="17667" y="1347"/>
                    <a:pt x="17393" y="1256"/>
                  </a:cubicBezTo>
                  <a:cubicBezTo>
                    <a:pt x="17188" y="1188"/>
                    <a:pt x="16983" y="1119"/>
                    <a:pt x="16777" y="1051"/>
                  </a:cubicBezTo>
                  <a:lnTo>
                    <a:pt x="16686" y="1005"/>
                  </a:lnTo>
                  <a:cubicBezTo>
                    <a:pt x="16252" y="845"/>
                    <a:pt x="15750" y="685"/>
                    <a:pt x="15271" y="549"/>
                  </a:cubicBezTo>
                  <a:cubicBezTo>
                    <a:pt x="14563" y="343"/>
                    <a:pt x="13924" y="183"/>
                    <a:pt x="13331" y="92"/>
                  </a:cubicBezTo>
                  <a:cubicBezTo>
                    <a:pt x="12920" y="46"/>
                    <a:pt x="12509" y="1"/>
                    <a:pt x="1214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6" name="Google Shape;3606;p16"/>
            <p:cNvSpPr/>
            <p:nvPr/>
          </p:nvSpPr>
          <p:spPr>
            <a:xfrm>
              <a:off x="-703895" y="1930446"/>
              <a:ext cx="1283492" cy="1293674"/>
            </a:xfrm>
            <a:custGeom>
              <a:avLst/>
              <a:gdLst/>
              <a:ahLst/>
              <a:cxnLst/>
              <a:rect l="l" t="t" r="r" b="b"/>
              <a:pathLst>
                <a:path w="22941" h="23123" extrusionOk="0">
                  <a:moveTo>
                    <a:pt x="8720" y="4793"/>
                  </a:moveTo>
                  <a:lnTo>
                    <a:pt x="8711" y="4816"/>
                  </a:lnTo>
                  <a:lnTo>
                    <a:pt x="8720" y="4816"/>
                  </a:lnTo>
                  <a:lnTo>
                    <a:pt x="8720" y="4793"/>
                  </a:lnTo>
                  <a:close/>
                  <a:moveTo>
                    <a:pt x="9861" y="2785"/>
                  </a:moveTo>
                  <a:cubicBezTo>
                    <a:pt x="9884" y="2808"/>
                    <a:pt x="9930" y="2830"/>
                    <a:pt x="9953" y="2853"/>
                  </a:cubicBezTo>
                  <a:lnTo>
                    <a:pt x="9998" y="2876"/>
                  </a:lnTo>
                  <a:cubicBezTo>
                    <a:pt x="10090" y="2899"/>
                    <a:pt x="10158" y="2944"/>
                    <a:pt x="10249" y="2990"/>
                  </a:cubicBezTo>
                  <a:lnTo>
                    <a:pt x="10318" y="3013"/>
                  </a:lnTo>
                  <a:lnTo>
                    <a:pt x="10363" y="3036"/>
                  </a:lnTo>
                  <a:cubicBezTo>
                    <a:pt x="10409" y="3059"/>
                    <a:pt x="10455" y="3081"/>
                    <a:pt x="10500" y="3104"/>
                  </a:cubicBezTo>
                  <a:cubicBezTo>
                    <a:pt x="10592" y="3127"/>
                    <a:pt x="10683" y="3173"/>
                    <a:pt x="10774" y="3218"/>
                  </a:cubicBezTo>
                  <a:lnTo>
                    <a:pt x="10820" y="3241"/>
                  </a:lnTo>
                  <a:cubicBezTo>
                    <a:pt x="10911" y="3264"/>
                    <a:pt x="11003" y="3310"/>
                    <a:pt x="11094" y="3355"/>
                  </a:cubicBezTo>
                  <a:cubicBezTo>
                    <a:pt x="11117" y="3355"/>
                    <a:pt x="11140" y="3378"/>
                    <a:pt x="11140" y="3378"/>
                  </a:cubicBezTo>
                  <a:cubicBezTo>
                    <a:pt x="11231" y="3401"/>
                    <a:pt x="11299" y="3447"/>
                    <a:pt x="11368" y="3492"/>
                  </a:cubicBezTo>
                  <a:cubicBezTo>
                    <a:pt x="11528" y="3584"/>
                    <a:pt x="11687" y="3652"/>
                    <a:pt x="11824" y="3743"/>
                  </a:cubicBezTo>
                  <a:lnTo>
                    <a:pt x="11847" y="3743"/>
                  </a:lnTo>
                  <a:cubicBezTo>
                    <a:pt x="11984" y="3812"/>
                    <a:pt x="12098" y="3880"/>
                    <a:pt x="12235" y="3949"/>
                  </a:cubicBezTo>
                  <a:cubicBezTo>
                    <a:pt x="12304" y="3994"/>
                    <a:pt x="12395" y="4040"/>
                    <a:pt x="12486" y="4086"/>
                  </a:cubicBezTo>
                  <a:cubicBezTo>
                    <a:pt x="12555" y="4131"/>
                    <a:pt x="12646" y="4154"/>
                    <a:pt x="12715" y="4200"/>
                  </a:cubicBezTo>
                  <a:cubicBezTo>
                    <a:pt x="12851" y="4291"/>
                    <a:pt x="12988" y="4360"/>
                    <a:pt x="13125" y="4428"/>
                  </a:cubicBezTo>
                  <a:lnTo>
                    <a:pt x="13171" y="4451"/>
                  </a:lnTo>
                  <a:lnTo>
                    <a:pt x="13239" y="4474"/>
                  </a:lnTo>
                  <a:cubicBezTo>
                    <a:pt x="13285" y="4519"/>
                    <a:pt x="13354" y="4542"/>
                    <a:pt x="13399" y="4588"/>
                  </a:cubicBezTo>
                  <a:lnTo>
                    <a:pt x="13513" y="4634"/>
                  </a:lnTo>
                  <a:lnTo>
                    <a:pt x="13628" y="4679"/>
                  </a:lnTo>
                  <a:lnTo>
                    <a:pt x="13787" y="4771"/>
                  </a:lnTo>
                  <a:cubicBezTo>
                    <a:pt x="13879" y="4816"/>
                    <a:pt x="13970" y="4862"/>
                    <a:pt x="14084" y="4907"/>
                  </a:cubicBezTo>
                  <a:cubicBezTo>
                    <a:pt x="14175" y="4976"/>
                    <a:pt x="14267" y="5022"/>
                    <a:pt x="14358" y="5067"/>
                  </a:cubicBezTo>
                  <a:lnTo>
                    <a:pt x="14541" y="5159"/>
                  </a:lnTo>
                  <a:lnTo>
                    <a:pt x="14609" y="5181"/>
                  </a:lnTo>
                  <a:lnTo>
                    <a:pt x="14769" y="5273"/>
                  </a:lnTo>
                  <a:lnTo>
                    <a:pt x="14837" y="5295"/>
                  </a:lnTo>
                  <a:cubicBezTo>
                    <a:pt x="14883" y="5341"/>
                    <a:pt x="14929" y="5364"/>
                    <a:pt x="14974" y="5387"/>
                  </a:cubicBezTo>
                  <a:cubicBezTo>
                    <a:pt x="15111" y="5455"/>
                    <a:pt x="15248" y="5524"/>
                    <a:pt x="15362" y="5569"/>
                  </a:cubicBezTo>
                  <a:lnTo>
                    <a:pt x="15431" y="5615"/>
                  </a:lnTo>
                  <a:cubicBezTo>
                    <a:pt x="15499" y="5661"/>
                    <a:pt x="15568" y="5684"/>
                    <a:pt x="15659" y="5729"/>
                  </a:cubicBezTo>
                  <a:lnTo>
                    <a:pt x="15705" y="5752"/>
                  </a:lnTo>
                  <a:lnTo>
                    <a:pt x="15727" y="5775"/>
                  </a:lnTo>
                  <a:lnTo>
                    <a:pt x="15887" y="5843"/>
                  </a:lnTo>
                  <a:lnTo>
                    <a:pt x="16321" y="6072"/>
                  </a:lnTo>
                  <a:lnTo>
                    <a:pt x="16435" y="6117"/>
                  </a:lnTo>
                  <a:cubicBezTo>
                    <a:pt x="16549" y="6186"/>
                    <a:pt x="16663" y="6231"/>
                    <a:pt x="16777" y="6300"/>
                  </a:cubicBezTo>
                  <a:cubicBezTo>
                    <a:pt x="16846" y="6323"/>
                    <a:pt x="16892" y="6345"/>
                    <a:pt x="16937" y="6368"/>
                  </a:cubicBezTo>
                  <a:lnTo>
                    <a:pt x="16983" y="6391"/>
                  </a:lnTo>
                  <a:cubicBezTo>
                    <a:pt x="17074" y="6437"/>
                    <a:pt x="17143" y="6460"/>
                    <a:pt x="17234" y="6505"/>
                  </a:cubicBezTo>
                  <a:lnTo>
                    <a:pt x="17257" y="6528"/>
                  </a:lnTo>
                  <a:lnTo>
                    <a:pt x="17325" y="6551"/>
                  </a:lnTo>
                  <a:lnTo>
                    <a:pt x="17417" y="6597"/>
                  </a:lnTo>
                  <a:cubicBezTo>
                    <a:pt x="17553" y="6665"/>
                    <a:pt x="17713" y="6733"/>
                    <a:pt x="17850" y="6825"/>
                  </a:cubicBezTo>
                  <a:lnTo>
                    <a:pt x="17987" y="6870"/>
                  </a:lnTo>
                  <a:cubicBezTo>
                    <a:pt x="18101" y="6939"/>
                    <a:pt x="18215" y="6985"/>
                    <a:pt x="18330" y="7053"/>
                  </a:cubicBezTo>
                  <a:cubicBezTo>
                    <a:pt x="18398" y="7076"/>
                    <a:pt x="18466" y="7122"/>
                    <a:pt x="18535" y="7167"/>
                  </a:cubicBezTo>
                  <a:lnTo>
                    <a:pt x="18581" y="7190"/>
                  </a:lnTo>
                  <a:cubicBezTo>
                    <a:pt x="18649" y="7213"/>
                    <a:pt x="18718" y="7236"/>
                    <a:pt x="18786" y="7281"/>
                  </a:cubicBezTo>
                  <a:lnTo>
                    <a:pt x="18832" y="7304"/>
                  </a:lnTo>
                  <a:cubicBezTo>
                    <a:pt x="18900" y="7327"/>
                    <a:pt x="18946" y="7373"/>
                    <a:pt x="18991" y="7395"/>
                  </a:cubicBezTo>
                  <a:lnTo>
                    <a:pt x="19037" y="7418"/>
                  </a:lnTo>
                  <a:cubicBezTo>
                    <a:pt x="19083" y="7441"/>
                    <a:pt x="19128" y="7441"/>
                    <a:pt x="19174" y="7487"/>
                  </a:cubicBezTo>
                  <a:cubicBezTo>
                    <a:pt x="19174" y="7487"/>
                    <a:pt x="19197" y="7464"/>
                    <a:pt x="19197" y="7464"/>
                  </a:cubicBezTo>
                  <a:cubicBezTo>
                    <a:pt x="19220" y="7464"/>
                    <a:pt x="19265" y="7487"/>
                    <a:pt x="19288" y="7510"/>
                  </a:cubicBezTo>
                  <a:cubicBezTo>
                    <a:pt x="19334" y="7532"/>
                    <a:pt x="19357" y="7555"/>
                    <a:pt x="19357" y="7601"/>
                  </a:cubicBezTo>
                  <a:cubicBezTo>
                    <a:pt x="19379" y="7669"/>
                    <a:pt x="19357" y="7715"/>
                    <a:pt x="19334" y="7761"/>
                  </a:cubicBezTo>
                  <a:cubicBezTo>
                    <a:pt x="19334" y="7783"/>
                    <a:pt x="19311" y="7806"/>
                    <a:pt x="19311" y="7806"/>
                  </a:cubicBezTo>
                  <a:lnTo>
                    <a:pt x="19288" y="7852"/>
                  </a:lnTo>
                  <a:lnTo>
                    <a:pt x="19243" y="7920"/>
                  </a:lnTo>
                  <a:cubicBezTo>
                    <a:pt x="19197" y="7989"/>
                    <a:pt x="19151" y="8080"/>
                    <a:pt x="19128" y="8149"/>
                  </a:cubicBezTo>
                  <a:cubicBezTo>
                    <a:pt x="19083" y="8217"/>
                    <a:pt x="19060" y="8286"/>
                    <a:pt x="19037" y="8354"/>
                  </a:cubicBezTo>
                  <a:cubicBezTo>
                    <a:pt x="18991" y="8400"/>
                    <a:pt x="18969" y="8445"/>
                    <a:pt x="18946" y="8491"/>
                  </a:cubicBezTo>
                  <a:cubicBezTo>
                    <a:pt x="18923" y="8537"/>
                    <a:pt x="18900" y="8605"/>
                    <a:pt x="18877" y="8651"/>
                  </a:cubicBezTo>
                  <a:lnTo>
                    <a:pt x="18855" y="8719"/>
                  </a:lnTo>
                  <a:cubicBezTo>
                    <a:pt x="18740" y="9016"/>
                    <a:pt x="18603" y="9313"/>
                    <a:pt x="18421" y="9609"/>
                  </a:cubicBezTo>
                  <a:cubicBezTo>
                    <a:pt x="18398" y="9632"/>
                    <a:pt x="18375" y="9678"/>
                    <a:pt x="18375" y="9701"/>
                  </a:cubicBezTo>
                  <a:cubicBezTo>
                    <a:pt x="18330" y="9746"/>
                    <a:pt x="18307" y="9792"/>
                    <a:pt x="18284" y="9815"/>
                  </a:cubicBezTo>
                  <a:lnTo>
                    <a:pt x="18238" y="9929"/>
                  </a:lnTo>
                  <a:lnTo>
                    <a:pt x="18215" y="9975"/>
                  </a:lnTo>
                  <a:lnTo>
                    <a:pt x="18193" y="9997"/>
                  </a:lnTo>
                  <a:lnTo>
                    <a:pt x="18170" y="10043"/>
                  </a:lnTo>
                  <a:cubicBezTo>
                    <a:pt x="18101" y="10157"/>
                    <a:pt x="18033" y="10294"/>
                    <a:pt x="17987" y="10431"/>
                  </a:cubicBezTo>
                  <a:cubicBezTo>
                    <a:pt x="17919" y="10545"/>
                    <a:pt x="17873" y="10659"/>
                    <a:pt x="17827" y="10774"/>
                  </a:cubicBezTo>
                  <a:lnTo>
                    <a:pt x="17782" y="10911"/>
                  </a:lnTo>
                  <a:cubicBezTo>
                    <a:pt x="17736" y="11002"/>
                    <a:pt x="17713" y="11093"/>
                    <a:pt x="17668" y="11184"/>
                  </a:cubicBezTo>
                  <a:cubicBezTo>
                    <a:pt x="17645" y="11207"/>
                    <a:pt x="17622" y="11253"/>
                    <a:pt x="17599" y="11276"/>
                  </a:cubicBezTo>
                  <a:cubicBezTo>
                    <a:pt x="17599" y="11321"/>
                    <a:pt x="17576" y="11344"/>
                    <a:pt x="17553" y="11390"/>
                  </a:cubicBezTo>
                  <a:cubicBezTo>
                    <a:pt x="17531" y="11458"/>
                    <a:pt x="17485" y="11550"/>
                    <a:pt x="17439" y="11618"/>
                  </a:cubicBezTo>
                  <a:cubicBezTo>
                    <a:pt x="17439" y="11618"/>
                    <a:pt x="17439" y="11641"/>
                    <a:pt x="17417" y="11664"/>
                  </a:cubicBezTo>
                  <a:lnTo>
                    <a:pt x="17439" y="11641"/>
                  </a:lnTo>
                  <a:lnTo>
                    <a:pt x="17439" y="11641"/>
                  </a:lnTo>
                  <a:cubicBezTo>
                    <a:pt x="17417" y="11664"/>
                    <a:pt x="17417" y="11709"/>
                    <a:pt x="17394" y="11732"/>
                  </a:cubicBezTo>
                  <a:cubicBezTo>
                    <a:pt x="17394" y="11778"/>
                    <a:pt x="17371" y="11824"/>
                    <a:pt x="17348" y="11846"/>
                  </a:cubicBezTo>
                  <a:cubicBezTo>
                    <a:pt x="17302" y="11938"/>
                    <a:pt x="17234" y="11983"/>
                    <a:pt x="17165" y="12006"/>
                  </a:cubicBezTo>
                  <a:lnTo>
                    <a:pt x="17120" y="12006"/>
                  </a:lnTo>
                  <a:cubicBezTo>
                    <a:pt x="17074" y="12006"/>
                    <a:pt x="17006" y="11983"/>
                    <a:pt x="16960" y="11938"/>
                  </a:cubicBezTo>
                  <a:lnTo>
                    <a:pt x="16937" y="11938"/>
                  </a:lnTo>
                  <a:cubicBezTo>
                    <a:pt x="16892" y="11892"/>
                    <a:pt x="16846" y="11869"/>
                    <a:pt x="16800" y="11846"/>
                  </a:cubicBezTo>
                  <a:cubicBezTo>
                    <a:pt x="16686" y="11801"/>
                    <a:pt x="16549" y="11732"/>
                    <a:pt x="16435" y="11687"/>
                  </a:cubicBezTo>
                  <a:cubicBezTo>
                    <a:pt x="16367" y="11641"/>
                    <a:pt x="16275" y="11595"/>
                    <a:pt x="16207" y="11572"/>
                  </a:cubicBezTo>
                  <a:cubicBezTo>
                    <a:pt x="16070" y="11504"/>
                    <a:pt x="15933" y="11435"/>
                    <a:pt x="15819" y="11367"/>
                  </a:cubicBezTo>
                  <a:lnTo>
                    <a:pt x="15773" y="11367"/>
                  </a:lnTo>
                  <a:lnTo>
                    <a:pt x="15705" y="11321"/>
                  </a:lnTo>
                  <a:lnTo>
                    <a:pt x="15659" y="11299"/>
                  </a:lnTo>
                  <a:lnTo>
                    <a:pt x="15590" y="11276"/>
                  </a:lnTo>
                  <a:cubicBezTo>
                    <a:pt x="15522" y="11230"/>
                    <a:pt x="15431" y="11207"/>
                    <a:pt x="15362" y="11162"/>
                  </a:cubicBezTo>
                  <a:lnTo>
                    <a:pt x="15225" y="11093"/>
                  </a:lnTo>
                  <a:lnTo>
                    <a:pt x="14883" y="10911"/>
                  </a:lnTo>
                  <a:lnTo>
                    <a:pt x="14472" y="10705"/>
                  </a:lnTo>
                  <a:lnTo>
                    <a:pt x="14312" y="10637"/>
                  </a:lnTo>
                  <a:lnTo>
                    <a:pt x="14016" y="10477"/>
                  </a:lnTo>
                  <a:cubicBezTo>
                    <a:pt x="13901" y="10408"/>
                    <a:pt x="13787" y="10363"/>
                    <a:pt x="13673" y="10294"/>
                  </a:cubicBezTo>
                  <a:lnTo>
                    <a:pt x="13582" y="10249"/>
                  </a:lnTo>
                  <a:lnTo>
                    <a:pt x="13308" y="10089"/>
                  </a:lnTo>
                  <a:lnTo>
                    <a:pt x="13194" y="10043"/>
                  </a:lnTo>
                  <a:lnTo>
                    <a:pt x="13057" y="9952"/>
                  </a:lnTo>
                  <a:lnTo>
                    <a:pt x="12646" y="9746"/>
                  </a:lnTo>
                  <a:cubicBezTo>
                    <a:pt x="12509" y="9678"/>
                    <a:pt x="12372" y="9587"/>
                    <a:pt x="12212" y="9518"/>
                  </a:cubicBezTo>
                  <a:lnTo>
                    <a:pt x="12190" y="9518"/>
                  </a:lnTo>
                  <a:cubicBezTo>
                    <a:pt x="12053" y="9427"/>
                    <a:pt x="11916" y="9358"/>
                    <a:pt x="11779" y="9290"/>
                  </a:cubicBezTo>
                  <a:lnTo>
                    <a:pt x="11596" y="9199"/>
                  </a:lnTo>
                  <a:cubicBezTo>
                    <a:pt x="11505" y="9176"/>
                    <a:pt x="11436" y="9130"/>
                    <a:pt x="11345" y="9084"/>
                  </a:cubicBezTo>
                  <a:cubicBezTo>
                    <a:pt x="11208" y="9016"/>
                    <a:pt x="11071" y="8948"/>
                    <a:pt x="10934" y="8879"/>
                  </a:cubicBezTo>
                  <a:lnTo>
                    <a:pt x="10820" y="8833"/>
                  </a:lnTo>
                  <a:lnTo>
                    <a:pt x="10797" y="8833"/>
                  </a:lnTo>
                  <a:cubicBezTo>
                    <a:pt x="10706" y="8788"/>
                    <a:pt x="10615" y="8742"/>
                    <a:pt x="10500" y="8696"/>
                  </a:cubicBezTo>
                  <a:lnTo>
                    <a:pt x="10409" y="8651"/>
                  </a:lnTo>
                  <a:lnTo>
                    <a:pt x="10409" y="8628"/>
                  </a:lnTo>
                  <a:lnTo>
                    <a:pt x="10363" y="8628"/>
                  </a:lnTo>
                  <a:lnTo>
                    <a:pt x="10318" y="8605"/>
                  </a:lnTo>
                  <a:lnTo>
                    <a:pt x="10295" y="8605"/>
                  </a:lnTo>
                  <a:lnTo>
                    <a:pt x="10227" y="8560"/>
                  </a:lnTo>
                  <a:cubicBezTo>
                    <a:pt x="10158" y="8537"/>
                    <a:pt x="10090" y="8491"/>
                    <a:pt x="10021" y="8468"/>
                  </a:cubicBezTo>
                  <a:cubicBezTo>
                    <a:pt x="9953" y="8423"/>
                    <a:pt x="9884" y="8400"/>
                    <a:pt x="9816" y="8354"/>
                  </a:cubicBezTo>
                  <a:lnTo>
                    <a:pt x="9702" y="8308"/>
                  </a:lnTo>
                  <a:cubicBezTo>
                    <a:pt x="9610" y="8240"/>
                    <a:pt x="9496" y="8194"/>
                    <a:pt x="9405" y="8149"/>
                  </a:cubicBezTo>
                  <a:cubicBezTo>
                    <a:pt x="9268" y="8080"/>
                    <a:pt x="9131" y="8012"/>
                    <a:pt x="8994" y="7943"/>
                  </a:cubicBezTo>
                  <a:cubicBezTo>
                    <a:pt x="8926" y="7898"/>
                    <a:pt x="8857" y="7875"/>
                    <a:pt x="8811" y="7852"/>
                  </a:cubicBezTo>
                  <a:lnTo>
                    <a:pt x="8766" y="7829"/>
                  </a:lnTo>
                  <a:cubicBezTo>
                    <a:pt x="8697" y="7783"/>
                    <a:pt x="8629" y="7761"/>
                    <a:pt x="8583" y="7738"/>
                  </a:cubicBezTo>
                  <a:cubicBezTo>
                    <a:pt x="8537" y="7715"/>
                    <a:pt x="8469" y="7692"/>
                    <a:pt x="8423" y="7669"/>
                  </a:cubicBezTo>
                  <a:lnTo>
                    <a:pt x="8355" y="7646"/>
                  </a:lnTo>
                  <a:cubicBezTo>
                    <a:pt x="8286" y="7601"/>
                    <a:pt x="8218" y="7578"/>
                    <a:pt x="8149" y="7555"/>
                  </a:cubicBezTo>
                  <a:lnTo>
                    <a:pt x="8104" y="7532"/>
                  </a:lnTo>
                  <a:cubicBezTo>
                    <a:pt x="8035" y="7487"/>
                    <a:pt x="7944" y="7464"/>
                    <a:pt x="7876" y="7418"/>
                  </a:cubicBezTo>
                  <a:cubicBezTo>
                    <a:pt x="7830" y="7395"/>
                    <a:pt x="7784" y="7373"/>
                    <a:pt x="7761" y="7350"/>
                  </a:cubicBezTo>
                  <a:cubicBezTo>
                    <a:pt x="7693" y="7327"/>
                    <a:pt x="7670" y="7304"/>
                    <a:pt x="7624" y="7258"/>
                  </a:cubicBezTo>
                  <a:cubicBezTo>
                    <a:pt x="7579" y="7190"/>
                    <a:pt x="7556" y="7122"/>
                    <a:pt x="7579" y="7053"/>
                  </a:cubicBezTo>
                  <a:cubicBezTo>
                    <a:pt x="7579" y="7007"/>
                    <a:pt x="7602" y="6985"/>
                    <a:pt x="7647" y="6939"/>
                  </a:cubicBezTo>
                  <a:cubicBezTo>
                    <a:pt x="7647" y="6916"/>
                    <a:pt x="7670" y="6893"/>
                    <a:pt x="7670" y="6893"/>
                  </a:cubicBezTo>
                  <a:cubicBezTo>
                    <a:pt x="7670" y="6893"/>
                    <a:pt x="7693" y="6870"/>
                    <a:pt x="7693" y="6870"/>
                  </a:cubicBezTo>
                  <a:lnTo>
                    <a:pt x="7716" y="6825"/>
                  </a:lnTo>
                  <a:lnTo>
                    <a:pt x="7716" y="6802"/>
                  </a:lnTo>
                  <a:lnTo>
                    <a:pt x="7739" y="6756"/>
                  </a:lnTo>
                  <a:lnTo>
                    <a:pt x="7761" y="6733"/>
                  </a:lnTo>
                  <a:lnTo>
                    <a:pt x="7784" y="6711"/>
                  </a:lnTo>
                  <a:lnTo>
                    <a:pt x="7830" y="6597"/>
                  </a:lnTo>
                  <a:cubicBezTo>
                    <a:pt x="7876" y="6505"/>
                    <a:pt x="7898" y="6437"/>
                    <a:pt x="7944" y="6368"/>
                  </a:cubicBezTo>
                  <a:cubicBezTo>
                    <a:pt x="8012" y="6254"/>
                    <a:pt x="8058" y="6140"/>
                    <a:pt x="8104" y="6026"/>
                  </a:cubicBezTo>
                  <a:lnTo>
                    <a:pt x="8149" y="5935"/>
                  </a:lnTo>
                  <a:lnTo>
                    <a:pt x="8172" y="5889"/>
                  </a:lnTo>
                  <a:cubicBezTo>
                    <a:pt x="8218" y="5843"/>
                    <a:pt x="8241" y="5775"/>
                    <a:pt x="8264" y="5706"/>
                  </a:cubicBezTo>
                  <a:lnTo>
                    <a:pt x="8378" y="5478"/>
                  </a:lnTo>
                  <a:lnTo>
                    <a:pt x="8446" y="5364"/>
                  </a:lnTo>
                  <a:lnTo>
                    <a:pt x="8446" y="5341"/>
                  </a:lnTo>
                  <a:lnTo>
                    <a:pt x="8469" y="5318"/>
                  </a:lnTo>
                  <a:cubicBezTo>
                    <a:pt x="8537" y="5181"/>
                    <a:pt x="8606" y="5044"/>
                    <a:pt x="8674" y="4907"/>
                  </a:cubicBezTo>
                  <a:lnTo>
                    <a:pt x="8711" y="4816"/>
                  </a:lnTo>
                  <a:lnTo>
                    <a:pt x="8697" y="4816"/>
                  </a:lnTo>
                  <a:lnTo>
                    <a:pt x="8766" y="4679"/>
                  </a:lnTo>
                  <a:lnTo>
                    <a:pt x="8789" y="4611"/>
                  </a:lnTo>
                  <a:cubicBezTo>
                    <a:pt x="8834" y="4542"/>
                    <a:pt x="8857" y="4474"/>
                    <a:pt x="8903" y="4428"/>
                  </a:cubicBezTo>
                  <a:cubicBezTo>
                    <a:pt x="8971" y="4291"/>
                    <a:pt x="9017" y="4154"/>
                    <a:pt x="9108" y="4017"/>
                  </a:cubicBezTo>
                  <a:lnTo>
                    <a:pt x="9177" y="3880"/>
                  </a:lnTo>
                  <a:lnTo>
                    <a:pt x="9177" y="3858"/>
                  </a:lnTo>
                  <a:lnTo>
                    <a:pt x="9222" y="3789"/>
                  </a:lnTo>
                  <a:cubicBezTo>
                    <a:pt x="9245" y="3743"/>
                    <a:pt x="9268" y="3675"/>
                    <a:pt x="9314" y="3629"/>
                  </a:cubicBezTo>
                  <a:cubicBezTo>
                    <a:pt x="9382" y="3492"/>
                    <a:pt x="9428" y="3378"/>
                    <a:pt x="9496" y="3264"/>
                  </a:cubicBezTo>
                  <a:lnTo>
                    <a:pt x="9587" y="3081"/>
                  </a:lnTo>
                  <a:cubicBezTo>
                    <a:pt x="9610" y="3036"/>
                    <a:pt x="9633" y="2990"/>
                    <a:pt x="9656" y="2944"/>
                  </a:cubicBezTo>
                  <a:lnTo>
                    <a:pt x="9656" y="2922"/>
                  </a:lnTo>
                  <a:lnTo>
                    <a:pt x="9656" y="2899"/>
                  </a:lnTo>
                  <a:cubicBezTo>
                    <a:pt x="9679" y="2876"/>
                    <a:pt x="9679" y="2853"/>
                    <a:pt x="9702" y="2853"/>
                  </a:cubicBezTo>
                  <a:cubicBezTo>
                    <a:pt x="9702" y="2830"/>
                    <a:pt x="9702" y="2830"/>
                    <a:pt x="9724" y="2830"/>
                  </a:cubicBezTo>
                  <a:cubicBezTo>
                    <a:pt x="9724" y="2785"/>
                    <a:pt x="9770" y="2785"/>
                    <a:pt x="9793" y="2785"/>
                  </a:cubicBezTo>
                  <a:close/>
                  <a:moveTo>
                    <a:pt x="9656" y="0"/>
                  </a:moveTo>
                  <a:cubicBezTo>
                    <a:pt x="9587" y="0"/>
                    <a:pt x="9519" y="0"/>
                    <a:pt x="9473" y="23"/>
                  </a:cubicBezTo>
                  <a:cubicBezTo>
                    <a:pt x="9450" y="46"/>
                    <a:pt x="9428" y="46"/>
                    <a:pt x="9428" y="46"/>
                  </a:cubicBezTo>
                  <a:cubicBezTo>
                    <a:pt x="9405" y="69"/>
                    <a:pt x="9382" y="91"/>
                    <a:pt x="9359" y="91"/>
                  </a:cubicBezTo>
                  <a:lnTo>
                    <a:pt x="9359" y="114"/>
                  </a:lnTo>
                  <a:cubicBezTo>
                    <a:pt x="9336" y="137"/>
                    <a:pt x="9314" y="160"/>
                    <a:pt x="9291" y="183"/>
                  </a:cubicBezTo>
                  <a:cubicBezTo>
                    <a:pt x="9268" y="228"/>
                    <a:pt x="9245" y="251"/>
                    <a:pt x="9222" y="297"/>
                  </a:cubicBezTo>
                  <a:cubicBezTo>
                    <a:pt x="9177" y="365"/>
                    <a:pt x="9131" y="457"/>
                    <a:pt x="9085" y="525"/>
                  </a:cubicBezTo>
                  <a:cubicBezTo>
                    <a:pt x="9062" y="571"/>
                    <a:pt x="9040" y="616"/>
                    <a:pt x="9017" y="662"/>
                  </a:cubicBezTo>
                  <a:cubicBezTo>
                    <a:pt x="8971" y="753"/>
                    <a:pt x="8903" y="867"/>
                    <a:pt x="8834" y="982"/>
                  </a:cubicBezTo>
                  <a:lnTo>
                    <a:pt x="8811" y="1004"/>
                  </a:lnTo>
                  <a:lnTo>
                    <a:pt x="8789" y="1050"/>
                  </a:lnTo>
                  <a:lnTo>
                    <a:pt x="8766" y="1096"/>
                  </a:lnTo>
                  <a:cubicBezTo>
                    <a:pt x="8743" y="1141"/>
                    <a:pt x="8697" y="1187"/>
                    <a:pt x="8674" y="1233"/>
                  </a:cubicBezTo>
                  <a:cubicBezTo>
                    <a:pt x="8652" y="1278"/>
                    <a:pt x="8606" y="1324"/>
                    <a:pt x="8583" y="1370"/>
                  </a:cubicBezTo>
                  <a:cubicBezTo>
                    <a:pt x="8537" y="1438"/>
                    <a:pt x="8515" y="1484"/>
                    <a:pt x="8469" y="1552"/>
                  </a:cubicBezTo>
                  <a:cubicBezTo>
                    <a:pt x="8469" y="1575"/>
                    <a:pt x="8446" y="1598"/>
                    <a:pt x="8446" y="1621"/>
                  </a:cubicBezTo>
                  <a:cubicBezTo>
                    <a:pt x="8423" y="1643"/>
                    <a:pt x="8423" y="1666"/>
                    <a:pt x="8423" y="1689"/>
                  </a:cubicBezTo>
                  <a:cubicBezTo>
                    <a:pt x="8423" y="1712"/>
                    <a:pt x="8423" y="1735"/>
                    <a:pt x="8423" y="1758"/>
                  </a:cubicBezTo>
                  <a:lnTo>
                    <a:pt x="8401" y="1780"/>
                  </a:lnTo>
                  <a:cubicBezTo>
                    <a:pt x="8355" y="1849"/>
                    <a:pt x="8332" y="1895"/>
                    <a:pt x="8286" y="1963"/>
                  </a:cubicBezTo>
                  <a:cubicBezTo>
                    <a:pt x="8286" y="1986"/>
                    <a:pt x="8264" y="2009"/>
                    <a:pt x="8241" y="2031"/>
                  </a:cubicBezTo>
                  <a:cubicBezTo>
                    <a:pt x="8218" y="2077"/>
                    <a:pt x="8195" y="2123"/>
                    <a:pt x="8172" y="2168"/>
                  </a:cubicBezTo>
                  <a:cubicBezTo>
                    <a:pt x="8127" y="2237"/>
                    <a:pt x="8081" y="2305"/>
                    <a:pt x="8035" y="2374"/>
                  </a:cubicBezTo>
                  <a:cubicBezTo>
                    <a:pt x="7990" y="2465"/>
                    <a:pt x="7921" y="2556"/>
                    <a:pt x="7853" y="2648"/>
                  </a:cubicBezTo>
                  <a:lnTo>
                    <a:pt x="7784" y="2808"/>
                  </a:lnTo>
                  <a:cubicBezTo>
                    <a:pt x="7693" y="2922"/>
                    <a:pt x="7624" y="3059"/>
                    <a:pt x="7533" y="3196"/>
                  </a:cubicBezTo>
                  <a:lnTo>
                    <a:pt x="7510" y="3218"/>
                  </a:lnTo>
                  <a:lnTo>
                    <a:pt x="7442" y="3333"/>
                  </a:lnTo>
                  <a:cubicBezTo>
                    <a:pt x="7396" y="3447"/>
                    <a:pt x="7328" y="3538"/>
                    <a:pt x="7259" y="3652"/>
                  </a:cubicBezTo>
                  <a:cubicBezTo>
                    <a:pt x="7236" y="3721"/>
                    <a:pt x="7191" y="3789"/>
                    <a:pt x="7145" y="3880"/>
                  </a:cubicBezTo>
                  <a:lnTo>
                    <a:pt x="7054" y="4063"/>
                  </a:lnTo>
                  <a:cubicBezTo>
                    <a:pt x="6985" y="4200"/>
                    <a:pt x="6894" y="4360"/>
                    <a:pt x="6826" y="4497"/>
                  </a:cubicBezTo>
                  <a:cubicBezTo>
                    <a:pt x="6803" y="4542"/>
                    <a:pt x="6780" y="4588"/>
                    <a:pt x="6757" y="4634"/>
                  </a:cubicBezTo>
                  <a:cubicBezTo>
                    <a:pt x="6734" y="4656"/>
                    <a:pt x="6711" y="4702"/>
                    <a:pt x="6689" y="4725"/>
                  </a:cubicBezTo>
                  <a:lnTo>
                    <a:pt x="6689" y="4748"/>
                  </a:lnTo>
                  <a:cubicBezTo>
                    <a:pt x="6643" y="4816"/>
                    <a:pt x="6620" y="4907"/>
                    <a:pt x="6574" y="4976"/>
                  </a:cubicBezTo>
                  <a:cubicBezTo>
                    <a:pt x="6529" y="5044"/>
                    <a:pt x="6506" y="5090"/>
                    <a:pt x="6460" y="5159"/>
                  </a:cubicBezTo>
                  <a:lnTo>
                    <a:pt x="6438" y="5227"/>
                  </a:lnTo>
                  <a:cubicBezTo>
                    <a:pt x="6392" y="5273"/>
                    <a:pt x="6369" y="5318"/>
                    <a:pt x="6346" y="5387"/>
                  </a:cubicBezTo>
                  <a:lnTo>
                    <a:pt x="6323" y="5432"/>
                  </a:lnTo>
                  <a:cubicBezTo>
                    <a:pt x="6278" y="5501"/>
                    <a:pt x="6232" y="5569"/>
                    <a:pt x="6186" y="5661"/>
                  </a:cubicBezTo>
                  <a:lnTo>
                    <a:pt x="6164" y="5706"/>
                  </a:lnTo>
                  <a:cubicBezTo>
                    <a:pt x="6118" y="5775"/>
                    <a:pt x="6095" y="5820"/>
                    <a:pt x="6050" y="5889"/>
                  </a:cubicBezTo>
                  <a:cubicBezTo>
                    <a:pt x="5867" y="6163"/>
                    <a:pt x="5707" y="6460"/>
                    <a:pt x="5525" y="6756"/>
                  </a:cubicBezTo>
                  <a:lnTo>
                    <a:pt x="5502" y="6825"/>
                  </a:lnTo>
                  <a:lnTo>
                    <a:pt x="5228" y="7281"/>
                  </a:lnTo>
                  <a:cubicBezTo>
                    <a:pt x="5182" y="7350"/>
                    <a:pt x="5137" y="7418"/>
                    <a:pt x="5091" y="7510"/>
                  </a:cubicBezTo>
                  <a:cubicBezTo>
                    <a:pt x="5068" y="7555"/>
                    <a:pt x="5022" y="7624"/>
                    <a:pt x="5000" y="7692"/>
                  </a:cubicBezTo>
                  <a:lnTo>
                    <a:pt x="4977" y="7738"/>
                  </a:lnTo>
                  <a:cubicBezTo>
                    <a:pt x="4931" y="7829"/>
                    <a:pt x="4885" y="7898"/>
                    <a:pt x="4817" y="7989"/>
                  </a:cubicBezTo>
                  <a:cubicBezTo>
                    <a:pt x="4794" y="8057"/>
                    <a:pt x="4748" y="8126"/>
                    <a:pt x="4703" y="8194"/>
                  </a:cubicBezTo>
                  <a:lnTo>
                    <a:pt x="4657" y="8286"/>
                  </a:lnTo>
                  <a:cubicBezTo>
                    <a:pt x="4634" y="8331"/>
                    <a:pt x="4612" y="8377"/>
                    <a:pt x="4589" y="8423"/>
                  </a:cubicBezTo>
                  <a:cubicBezTo>
                    <a:pt x="4543" y="8491"/>
                    <a:pt x="4520" y="8537"/>
                    <a:pt x="4497" y="8582"/>
                  </a:cubicBezTo>
                  <a:lnTo>
                    <a:pt x="4452" y="8651"/>
                  </a:lnTo>
                  <a:cubicBezTo>
                    <a:pt x="4429" y="8696"/>
                    <a:pt x="4406" y="8742"/>
                    <a:pt x="4383" y="8788"/>
                  </a:cubicBezTo>
                  <a:lnTo>
                    <a:pt x="4338" y="8856"/>
                  </a:lnTo>
                  <a:cubicBezTo>
                    <a:pt x="4315" y="8925"/>
                    <a:pt x="4269" y="8993"/>
                    <a:pt x="4223" y="9062"/>
                  </a:cubicBezTo>
                  <a:lnTo>
                    <a:pt x="4201" y="9107"/>
                  </a:lnTo>
                  <a:cubicBezTo>
                    <a:pt x="4155" y="9199"/>
                    <a:pt x="4109" y="9290"/>
                    <a:pt x="4064" y="9381"/>
                  </a:cubicBezTo>
                  <a:cubicBezTo>
                    <a:pt x="4018" y="9450"/>
                    <a:pt x="3995" y="9518"/>
                    <a:pt x="3950" y="9564"/>
                  </a:cubicBezTo>
                  <a:cubicBezTo>
                    <a:pt x="3858" y="9724"/>
                    <a:pt x="3790" y="9883"/>
                    <a:pt x="3699" y="10043"/>
                  </a:cubicBezTo>
                  <a:lnTo>
                    <a:pt x="3607" y="10226"/>
                  </a:lnTo>
                  <a:cubicBezTo>
                    <a:pt x="3562" y="10317"/>
                    <a:pt x="3516" y="10431"/>
                    <a:pt x="3447" y="10522"/>
                  </a:cubicBezTo>
                  <a:cubicBezTo>
                    <a:pt x="3356" y="10682"/>
                    <a:pt x="3288" y="10865"/>
                    <a:pt x="3196" y="11047"/>
                  </a:cubicBezTo>
                  <a:cubicBezTo>
                    <a:pt x="3128" y="11184"/>
                    <a:pt x="3037" y="11321"/>
                    <a:pt x="2968" y="11481"/>
                  </a:cubicBezTo>
                  <a:cubicBezTo>
                    <a:pt x="2922" y="11550"/>
                    <a:pt x="2877" y="11641"/>
                    <a:pt x="2831" y="11732"/>
                  </a:cubicBezTo>
                  <a:cubicBezTo>
                    <a:pt x="2785" y="11801"/>
                    <a:pt x="2740" y="11869"/>
                    <a:pt x="2717" y="11938"/>
                  </a:cubicBezTo>
                  <a:cubicBezTo>
                    <a:pt x="2626" y="12075"/>
                    <a:pt x="2557" y="12234"/>
                    <a:pt x="2466" y="12371"/>
                  </a:cubicBezTo>
                  <a:lnTo>
                    <a:pt x="2443" y="12394"/>
                  </a:lnTo>
                  <a:cubicBezTo>
                    <a:pt x="2329" y="12600"/>
                    <a:pt x="2215" y="12782"/>
                    <a:pt x="2101" y="12988"/>
                  </a:cubicBezTo>
                  <a:lnTo>
                    <a:pt x="1941" y="13284"/>
                  </a:lnTo>
                  <a:lnTo>
                    <a:pt x="1850" y="13421"/>
                  </a:lnTo>
                  <a:lnTo>
                    <a:pt x="1667" y="13764"/>
                  </a:lnTo>
                  <a:cubicBezTo>
                    <a:pt x="1621" y="13832"/>
                    <a:pt x="1576" y="13923"/>
                    <a:pt x="1530" y="13992"/>
                  </a:cubicBezTo>
                  <a:cubicBezTo>
                    <a:pt x="1507" y="14038"/>
                    <a:pt x="1484" y="14083"/>
                    <a:pt x="1462" y="14129"/>
                  </a:cubicBezTo>
                  <a:cubicBezTo>
                    <a:pt x="1439" y="14152"/>
                    <a:pt x="1416" y="14175"/>
                    <a:pt x="1416" y="14197"/>
                  </a:cubicBezTo>
                  <a:cubicBezTo>
                    <a:pt x="1279" y="14426"/>
                    <a:pt x="1165" y="14631"/>
                    <a:pt x="1028" y="14859"/>
                  </a:cubicBezTo>
                  <a:lnTo>
                    <a:pt x="891" y="15110"/>
                  </a:lnTo>
                  <a:lnTo>
                    <a:pt x="640" y="15544"/>
                  </a:lnTo>
                  <a:lnTo>
                    <a:pt x="389" y="15978"/>
                  </a:lnTo>
                  <a:cubicBezTo>
                    <a:pt x="343" y="16023"/>
                    <a:pt x="320" y="16092"/>
                    <a:pt x="275" y="16137"/>
                  </a:cubicBezTo>
                  <a:lnTo>
                    <a:pt x="275" y="16160"/>
                  </a:lnTo>
                  <a:cubicBezTo>
                    <a:pt x="252" y="16183"/>
                    <a:pt x="252" y="16229"/>
                    <a:pt x="229" y="16252"/>
                  </a:cubicBezTo>
                  <a:cubicBezTo>
                    <a:pt x="206" y="16274"/>
                    <a:pt x="183" y="16274"/>
                    <a:pt x="183" y="16297"/>
                  </a:cubicBezTo>
                  <a:lnTo>
                    <a:pt x="161" y="16320"/>
                  </a:lnTo>
                  <a:cubicBezTo>
                    <a:pt x="138" y="16366"/>
                    <a:pt x="92" y="16411"/>
                    <a:pt x="69" y="16457"/>
                  </a:cubicBezTo>
                  <a:cubicBezTo>
                    <a:pt x="46" y="16503"/>
                    <a:pt x="24" y="16548"/>
                    <a:pt x="1" y="16617"/>
                  </a:cubicBezTo>
                  <a:cubicBezTo>
                    <a:pt x="1" y="16685"/>
                    <a:pt x="1" y="16754"/>
                    <a:pt x="46" y="16822"/>
                  </a:cubicBezTo>
                  <a:cubicBezTo>
                    <a:pt x="69" y="16845"/>
                    <a:pt x="92" y="16868"/>
                    <a:pt x="115" y="16914"/>
                  </a:cubicBezTo>
                  <a:lnTo>
                    <a:pt x="161" y="16936"/>
                  </a:lnTo>
                  <a:cubicBezTo>
                    <a:pt x="183" y="16959"/>
                    <a:pt x="206" y="16982"/>
                    <a:pt x="229" y="17005"/>
                  </a:cubicBezTo>
                  <a:cubicBezTo>
                    <a:pt x="320" y="17096"/>
                    <a:pt x="412" y="17165"/>
                    <a:pt x="503" y="17233"/>
                  </a:cubicBezTo>
                  <a:lnTo>
                    <a:pt x="594" y="17324"/>
                  </a:lnTo>
                  <a:cubicBezTo>
                    <a:pt x="617" y="17347"/>
                    <a:pt x="663" y="17370"/>
                    <a:pt x="686" y="17393"/>
                  </a:cubicBezTo>
                  <a:cubicBezTo>
                    <a:pt x="708" y="17370"/>
                    <a:pt x="754" y="17347"/>
                    <a:pt x="777" y="17347"/>
                  </a:cubicBezTo>
                  <a:cubicBezTo>
                    <a:pt x="800" y="17347"/>
                    <a:pt x="823" y="17370"/>
                    <a:pt x="845" y="17370"/>
                  </a:cubicBezTo>
                  <a:cubicBezTo>
                    <a:pt x="868" y="17416"/>
                    <a:pt x="891" y="17461"/>
                    <a:pt x="868" y="17484"/>
                  </a:cubicBezTo>
                  <a:cubicBezTo>
                    <a:pt x="937" y="17553"/>
                    <a:pt x="1005" y="17598"/>
                    <a:pt x="1074" y="17644"/>
                  </a:cubicBezTo>
                  <a:cubicBezTo>
                    <a:pt x="1165" y="17712"/>
                    <a:pt x="1233" y="17758"/>
                    <a:pt x="1325" y="17804"/>
                  </a:cubicBezTo>
                  <a:lnTo>
                    <a:pt x="1370" y="17827"/>
                  </a:lnTo>
                  <a:cubicBezTo>
                    <a:pt x="1416" y="17872"/>
                    <a:pt x="1484" y="17918"/>
                    <a:pt x="1530" y="17941"/>
                  </a:cubicBezTo>
                  <a:lnTo>
                    <a:pt x="1553" y="17964"/>
                  </a:lnTo>
                  <a:lnTo>
                    <a:pt x="1576" y="17964"/>
                  </a:lnTo>
                  <a:cubicBezTo>
                    <a:pt x="1644" y="18009"/>
                    <a:pt x="1713" y="18032"/>
                    <a:pt x="1758" y="18078"/>
                  </a:cubicBezTo>
                  <a:lnTo>
                    <a:pt x="1850" y="18146"/>
                  </a:lnTo>
                  <a:lnTo>
                    <a:pt x="1964" y="18215"/>
                  </a:lnTo>
                  <a:cubicBezTo>
                    <a:pt x="2032" y="18237"/>
                    <a:pt x="2078" y="18260"/>
                    <a:pt x="2124" y="18306"/>
                  </a:cubicBezTo>
                  <a:lnTo>
                    <a:pt x="2192" y="18329"/>
                  </a:lnTo>
                  <a:cubicBezTo>
                    <a:pt x="2443" y="18488"/>
                    <a:pt x="2694" y="18648"/>
                    <a:pt x="2945" y="18808"/>
                  </a:cubicBezTo>
                  <a:lnTo>
                    <a:pt x="2991" y="18831"/>
                  </a:lnTo>
                  <a:lnTo>
                    <a:pt x="3059" y="18899"/>
                  </a:lnTo>
                  <a:lnTo>
                    <a:pt x="3082" y="18899"/>
                  </a:lnTo>
                  <a:lnTo>
                    <a:pt x="3105" y="18922"/>
                  </a:lnTo>
                  <a:lnTo>
                    <a:pt x="3151" y="18945"/>
                  </a:lnTo>
                  <a:cubicBezTo>
                    <a:pt x="3242" y="18991"/>
                    <a:pt x="3333" y="19059"/>
                    <a:pt x="3425" y="19105"/>
                  </a:cubicBezTo>
                  <a:lnTo>
                    <a:pt x="3470" y="19128"/>
                  </a:lnTo>
                  <a:lnTo>
                    <a:pt x="3516" y="19150"/>
                  </a:lnTo>
                  <a:lnTo>
                    <a:pt x="3539" y="19150"/>
                  </a:lnTo>
                  <a:cubicBezTo>
                    <a:pt x="3607" y="19196"/>
                    <a:pt x="3676" y="19242"/>
                    <a:pt x="3744" y="19287"/>
                  </a:cubicBezTo>
                  <a:lnTo>
                    <a:pt x="3881" y="19356"/>
                  </a:lnTo>
                  <a:cubicBezTo>
                    <a:pt x="3972" y="19424"/>
                    <a:pt x="4064" y="19470"/>
                    <a:pt x="4155" y="19516"/>
                  </a:cubicBezTo>
                  <a:cubicBezTo>
                    <a:pt x="4246" y="19584"/>
                    <a:pt x="4338" y="19630"/>
                    <a:pt x="4429" y="19675"/>
                  </a:cubicBezTo>
                  <a:cubicBezTo>
                    <a:pt x="4497" y="19721"/>
                    <a:pt x="4543" y="19744"/>
                    <a:pt x="4589" y="19767"/>
                  </a:cubicBezTo>
                  <a:cubicBezTo>
                    <a:pt x="4657" y="19790"/>
                    <a:pt x="4703" y="19835"/>
                    <a:pt x="4748" y="19858"/>
                  </a:cubicBezTo>
                  <a:lnTo>
                    <a:pt x="4817" y="19881"/>
                  </a:lnTo>
                  <a:cubicBezTo>
                    <a:pt x="4863" y="19926"/>
                    <a:pt x="4908" y="19949"/>
                    <a:pt x="4977" y="19972"/>
                  </a:cubicBezTo>
                  <a:lnTo>
                    <a:pt x="5022" y="20018"/>
                  </a:lnTo>
                  <a:cubicBezTo>
                    <a:pt x="5182" y="20109"/>
                    <a:pt x="5319" y="20178"/>
                    <a:pt x="5479" y="20269"/>
                  </a:cubicBezTo>
                  <a:cubicBezTo>
                    <a:pt x="5593" y="20315"/>
                    <a:pt x="5707" y="20383"/>
                    <a:pt x="5821" y="20451"/>
                  </a:cubicBezTo>
                  <a:lnTo>
                    <a:pt x="5913" y="20497"/>
                  </a:lnTo>
                  <a:cubicBezTo>
                    <a:pt x="6004" y="20520"/>
                    <a:pt x="6095" y="20566"/>
                    <a:pt x="6164" y="20611"/>
                  </a:cubicBezTo>
                  <a:cubicBezTo>
                    <a:pt x="6232" y="20634"/>
                    <a:pt x="6301" y="20680"/>
                    <a:pt x="6369" y="20703"/>
                  </a:cubicBezTo>
                  <a:lnTo>
                    <a:pt x="6506" y="20771"/>
                  </a:lnTo>
                  <a:lnTo>
                    <a:pt x="6597" y="20817"/>
                  </a:lnTo>
                  <a:cubicBezTo>
                    <a:pt x="6643" y="20839"/>
                    <a:pt x="6711" y="20862"/>
                    <a:pt x="6757" y="20908"/>
                  </a:cubicBezTo>
                  <a:lnTo>
                    <a:pt x="6826" y="20931"/>
                  </a:lnTo>
                  <a:cubicBezTo>
                    <a:pt x="6894" y="20976"/>
                    <a:pt x="6985" y="21022"/>
                    <a:pt x="7077" y="21068"/>
                  </a:cubicBezTo>
                  <a:cubicBezTo>
                    <a:pt x="7145" y="21091"/>
                    <a:pt x="7191" y="21113"/>
                    <a:pt x="7259" y="21136"/>
                  </a:cubicBezTo>
                  <a:cubicBezTo>
                    <a:pt x="7328" y="21182"/>
                    <a:pt x="7419" y="21228"/>
                    <a:pt x="7488" y="21250"/>
                  </a:cubicBezTo>
                  <a:lnTo>
                    <a:pt x="7533" y="21273"/>
                  </a:lnTo>
                  <a:cubicBezTo>
                    <a:pt x="7602" y="21296"/>
                    <a:pt x="7670" y="21342"/>
                    <a:pt x="7739" y="21364"/>
                  </a:cubicBezTo>
                  <a:cubicBezTo>
                    <a:pt x="7807" y="21410"/>
                    <a:pt x="7898" y="21456"/>
                    <a:pt x="7967" y="21479"/>
                  </a:cubicBezTo>
                  <a:cubicBezTo>
                    <a:pt x="7990" y="21501"/>
                    <a:pt x="7990" y="21501"/>
                    <a:pt x="8012" y="21501"/>
                  </a:cubicBezTo>
                  <a:lnTo>
                    <a:pt x="8081" y="21547"/>
                  </a:lnTo>
                  <a:cubicBezTo>
                    <a:pt x="8172" y="21593"/>
                    <a:pt x="8264" y="21638"/>
                    <a:pt x="8378" y="21661"/>
                  </a:cubicBezTo>
                  <a:cubicBezTo>
                    <a:pt x="8446" y="21707"/>
                    <a:pt x="8537" y="21730"/>
                    <a:pt x="8606" y="21775"/>
                  </a:cubicBezTo>
                  <a:cubicBezTo>
                    <a:pt x="8697" y="21798"/>
                    <a:pt x="8766" y="21844"/>
                    <a:pt x="8834" y="21867"/>
                  </a:cubicBezTo>
                  <a:lnTo>
                    <a:pt x="8971" y="21912"/>
                  </a:lnTo>
                  <a:cubicBezTo>
                    <a:pt x="9085" y="21958"/>
                    <a:pt x="9199" y="22026"/>
                    <a:pt x="9314" y="22072"/>
                  </a:cubicBezTo>
                  <a:lnTo>
                    <a:pt x="9450" y="22118"/>
                  </a:lnTo>
                  <a:cubicBezTo>
                    <a:pt x="9542" y="22163"/>
                    <a:pt x="9656" y="22232"/>
                    <a:pt x="9770" y="22277"/>
                  </a:cubicBezTo>
                  <a:cubicBezTo>
                    <a:pt x="9930" y="22323"/>
                    <a:pt x="10090" y="22392"/>
                    <a:pt x="10249" y="22437"/>
                  </a:cubicBezTo>
                  <a:cubicBezTo>
                    <a:pt x="10341" y="22483"/>
                    <a:pt x="10432" y="22506"/>
                    <a:pt x="10523" y="22529"/>
                  </a:cubicBezTo>
                  <a:cubicBezTo>
                    <a:pt x="10592" y="22551"/>
                    <a:pt x="10637" y="22574"/>
                    <a:pt x="10706" y="22597"/>
                  </a:cubicBezTo>
                  <a:cubicBezTo>
                    <a:pt x="10774" y="22620"/>
                    <a:pt x="10843" y="22643"/>
                    <a:pt x="10911" y="22666"/>
                  </a:cubicBezTo>
                  <a:lnTo>
                    <a:pt x="10980" y="22711"/>
                  </a:lnTo>
                  <a:cubicBezTo>
                    <a:pt x="11094" y="22734"/>
                    <a:pt x="11208" y="22780"/>
                    <a:pt x="11322" y="22802"/>
                  </a:cubicBezTo>
                  <a:cubicBezTo>
                    <a:pt x="11482" y="22848"/>
                    <a:pt x="11642" y="22894"/>
                    <a:pt x="11801" y="22939"/>
                  </a:cubicBezTo>
                  <a:cubicBezTo>
                    <a:pt x="11893" y="22962"/>
                    <a:pt x="11961" y="22985"/>
                    <a:pt x="12053" y="23008"/>
                  </a:cubicBezTo>
                  <a:lnTo>
                    <a:pt x="12190" y="23031"/>
                  </a:lnTo>
                  <a:cubicBezTo>
                    <a:pt x="12304" y="23031"/>
                    <a:pt x="12441" y="23054"/>
                    <a:pt x="12555" y="23076"/>
                  </a:cubicBezTo>
                  <a:cubicBezTo>
                    <a:pt x="12715" y="23099"/>
                    <a:pt x="12851" y="23099"/>
                    <a:pt x="12988" y="23122"/>
                  </a:cubicBezTo>
                  <a:lnTo>
                    <a:pt x="13536" y="23122"/>
                  </a:lnTo>
                  <a:cubicBezTo>
                    <a:pt x="13559" y="23099"/>
                    <a:pt x="13605" y="23099"/>
                    <a:pt x="13628" y="23076"/>
                  </a:cubicBezTo>
                  <a:cubicBezTo>
                    <a:pt x="13650" y="23054"/>
                    <a:pt x="13673" y="23031"/>
                    <a:pt x="13673" y="23008"/>
                  </a:cubicBezTo>
                  <a:cubicBezTo>
                    <a:pt x="13696" y="22962"/>
                    <a:pt x="13696" y="22939"/>
                    <a:pt x="13696" y="22894"/>
                  </a:cubicBezTo>
                  <a:cubicBezTo>
                    <a:pt x="13742" y="22825"/>
                    <a:pt x="13787" y="22757"/>
                    <a:pt x="13833" y="22688"/>
                  </a:cubicBezTo>
                  <a:cubicBezTo>
                    <a:pt x="13879" y="22620"/>
                    <a:pt x="13924" y="22551"/>
                    <a:pt x="13970" y="22483"/>
                  </a:cubicBezTo>
                  <a:cubicBezTo>
                    <a:pt x="14038" y="22369"/>
                    <a:pt x="14107" y="22255"/>
                    <a:pt x="14198" y="22141"/>
                  </a:cubicBezTo>
                  <a:lnTo>
                    <a:pt x="14221" y="22095"/>
                  </a:lnTo>
                  <a:cubicBezTo>
                    <a:pt x="14289" y="21981"/>
                    <a:pt x="14335" y="21889"/>
                    <a:pt x="14404" y="21798"/>
                  </a:cubicBezTo>
                  <a:lnTo>
                    <a:pt x="14449" y="21707"/>
                  </a:lnTo>
                  <a:cubicBezTo>
                    <a:pt x="14495" y="21638"/>
                    <a:pt x="14518" y="21593"/>
                    <a:pt x="14563" y="21524"/>
                  </a:cubicBezTo>
                  <a:lnTo>
                    <a:pt x="14586" y="21501"/>
                  </a:lnTo>
                  <a:lnTo>
                    <a:pt x="14609" y="21456"/>
                  </a:lnTo>
                  <a:cubicBezTo>
                    <a:pt x="14632" y="21387"/>
                    <a:pt x="14677" y="21342"/>
                    <a:pt x="14700" y="21273"/>
                  </a:cubicBezTo>
                  <a:cubicBezTo>
                    <a:pt x="14746" y="21182"/>
                    <a:pt x="14792" y="21113"/>
                    <a:pt x="14814" y="21022"/>
                  </a:cubicBezTo>
                  <a:cubicBezTo>
                    <a:pt x="14906" y="20885"/>
                    <a:pt x="14974" y="20725"/>
                    <a:pt x="15043" y="20588"/>
                  </a:cubicBezTo>
                  <a:cubicBezTo>
                    <a:pt x="15111" y="20474"/>
                    <a:pt x="15157" y="20383"/>
                    <a:pt x="15248" y="20269"/>
                  </a:cubicBezTo>
                  <a:cubicBezTo>
                    <a:pt x="15271" y="20223"/>
                    <a:pt x="15294" y="20200"/>
                    <a:pt x="15317" y="20155"/>
                  </a:cubicBezTo>
                  <a:lnTo>
                    <a:pt x="15294" y="20155"/>
                  </a:lnTo>
                  <a:lnTo>
                    <a:pt x="15362" y="20063"/>
                  </a:lnTo>
                  <a:cubicBezTo>
                    <a:pt x="15385" y="20018"/>
                    <a:pt x="15408" y="19972"/>
                    <a:pt x="15454" y="19904"/>
                  </a:cubicBezTo>
                  <a:lnTo>
                    <a:pt x="15522" y="19812"/>
                  </a:lnTo>
                  <a:lnTo>
                    <a:pt x="15659" y="19561"/>
                  </a:lnTo>
                  <a:lnTo>
                    <a:pt x="15727" y="19447"/>
                  </a:lnTo>
                  <a:cubicBezTo>
                    <a:pt x="15750" y="19402"/>
                    <a:pt x="15796" y="19333"/>
                    <a:pt x="15819" y="19265"/>
                  </a:cubicBezTo>
                  <a:cubicBezTo>
                    <a:pt x="15864" y="19196"/>
                    <a:pt x="15887" y="19150"/>
                    <a:pt x="15910" y="19082"/>
                  </a:cubicBezTo>
                  <a:cubicBezTo>
                    <a:pt x="15956" y="19036"/>
                    <a:pt x="16001" y="18968"/>
                    <a:pt x="16024" y="18899"/>
                  </a:cubicBezTo>
                  <a:lnTo>
                    <a:pt x="16047" y="18854"/>
                  </a:lnTo>
                  <a:lnTo>
                    <a:pt x="16138" y="18717"/>
                  </a:lnTo>
                  <a:cubicBezTo>
                    <a:pt x="16161" y="18671"/>
                    <a:pt x="16207" y="18603"/>
                    <a:pt x="16252" y="18534"/>
                  </a:cubicBezTo>
                  <a:lnTo>
                    <a:pt x="16275" y="18443"/>
                  </a:lnTo>
                  <a:cubicBezTo>
                    <a:pt x="16298" y="18420"/>
                    <a:pt x="16321" y="18374"/>
                    <a:pt x="16344" y="18329"/>
                  </a:cubicBezTo>
                  <a:cubicBezTo>
                    <a:pt x="16389" y="18283"/>
                    <a:pt x="16412" y="18215"/>
                    <a:pt x="16435" y="18169"/>
                  </a:cubicBezTo>
                  <a:lnTo>
                    <a:pt x="16481" y="18078"/>
                  </a:lnTo>
                  <a:lnTo>
                    <a:pt x="16504" y="18055"/>
                  </a:lnTo>
                  <a:lnTo>
                    <a:pt x="16595" y="17895"/>
                  </a:lnTo>
                  <a:cubicBezTo>
                    <a:pt x="16618" y="17849"/>
                    <a:pt x="16640" y="17804"/>
                    <a:pt x="16663" y="17758"/>
                  </a:cubicBezTo>
                  <a:lnTo>
                    <a:pt x="16686" y="17712"/>
                  </a:lnTo>
                  <a:cubicBezTo>
                    <a:pt x="16732" y="17644"/>
                    <a:pt x="16800" y="17553"/>
                    <a:pt x="16846" y="17461"/>
                  </a:cubicBezTo>
                  <a:lnTo>
                    <a:pt x="16869" y="17370"/>
                  </a:lnTo>
                  <a:lnTo>
                    <a:pt x="16960" y="17233"/>
                  </a:lnTo>
                  <a:lnTo>
                    <a:pt x="16983" y="17187"/>
                  </a:lnTo>
                  <a:cubicBezTo>
                    <a:pt x="17006" y="17142"/>
                    <a:pt x="17051" y="17073"/>
                    <a:pt x="17074" y="17005"/>
                  </a:cubicBezTo>
                  <a:lnTo>
                    <a:pt x="17097" y="16959"/>
                  </a:lnTo>
                  <a:lnTo>
                    <a:pt x="17188" y="16799"/>
                  </a:lnTo>
                  <a:lnTo>
                    <a:pt x="17257" y="16662"/>
                  </a:lnTo>
                  <a:lnTo>
                    <a:pt x="17302" y="16594"/>
                  </a:lnTo>
                  <a:lnTo>
                    <a:pt x="17371" y="16480"/>
                  </a:lnTo>
                  <a:cubicBezTo>
                    <a:pt x="17417" y="16389"/>
                    <a:pt x="17462" y="16274"/>
                    <a:pt x="17531" y="16183"/>
                  </a:cubicBezTo>
                  <a:cubicBezTo>
                    <a:pt x="17599" y="16046"/>
                    <a:pt x="17690" y="15909"/>
                    <a:pt x="17759" y="15772"/>
                  </a:cubicBezTo>
                  <a:cubicBezTo>
                    <a:pt x="17805" y="15681"/>
                    <a:pt x="17873" y="15567"/>
                    <a:pt x="17941" y="15476"/>
                  </a:cubicBezTo>
                  <a:lnTo>
                    <a:pt x="17987" y="15384"/>
                  </a:lnTo>
                  <a:cubicBezTo>
                    <a:pt x="18033" y="15293"/>
                    <a:pt x="18078" y="15224"/>
                    <a:pt x="18124" y="15156"/>
                  </a:cubicBezTo>
                  <a:lnTo>
                    <a:pt x="18147" y="15133"/>
                  </a:lnTo>
                  <a:cubicBezTo>
                    <a:pt x="18170" y="15065"/>
                    <a:pt x="18193" y="15019"/>
                    <a:pt x="18238" y="14973"/>
                  </a:cubicBezTo>
                  <a:lnTo>
                    <a:pt x="18307" y="14836"/>
                  </a:lnTo>
                  <a:cubicBezTo>
                    <a:pt x="18352" y="14722"/>
                    <a:pt x="18421" y="14608"/>
                    <a:pt x="18489" y="14517"/>
                  </a:cubicBezTo>
                  <a:cubicBezTo>
                    <a:pt x="18535" y="14426"/>
                    <a:pt x="18581" y="14357"/>
                    <a:pt x="18626" y="14266"/>
                  </a:cubicBezTo>
                  <a:lnTo>
                    <a:pt x="18649" y="14220"/>
                  </a:lnTo>
                  <a:cubicBezTo>
                    <a:pt x="18672" y="14175"/>
                    <a:pt x="18718" y="14129"/>
                    <a:pt x="18740" y="14083"/>
                  </a:cubicBezTo>
                  <a:lnTo>
                    <a:pt x="18877" y="13832"/>
                  </a:lnTo>
                  <a:lnTo>
                    <a:pt x="18900" y="13786"/>
                  </a:lnTo>
                  <a:cubicBezTo>
                    <a:pt x="18991" y="13650"/>
                    <a:pt x="19083" y="13467"/>
                    <a:pt x="19174" y="13330"/>
                  </a:cubicBezTo>
                  <a:cubicBezTo>
                    <a:pt x="19193" y="13293"/>
                    <a:pt x="19212" y="13270"/>
                    <a:pt x="19230" y="13239"/>
                  </a:cubicBezTo>
                  <a:lnTo>
                    <a:pt x="19230" y="13239"/>
                  </a:lnTo>
                  <a:cubicBezTo>
                    <a:pt x="19243" y="13238"/>
                    <a:pt x="19243" y="13234"/>
                    <a:pt x="19243" y="13216"/>
                  </a:cubicBezTo>
                  <a:lnTo>
                    <a:pt x="19243" y="13216"/>
                  </a:lnTo>
                  <a:cubicBezTo>
                    <a:pt x="19243" y="13216"/>
                    <a:pt x="19243" y="13216"/>
                    <a:pt x="19243" y="13216"/>
                  </a:cubicBezTo>
                  <a:lnTo>
                    <a:pt x="19243" y="13216"/>
                  </a:lnTo>
                  <a:lnTo>
                    <a:pt x="19220" y="13239"/>
                  </a:lnTo>
                  <a:cubicBezTo>
                    <a:pt x="19243" y="13193"/>
                    <a:pt x="19265" y="13170"/>
                    <a:pt x="19288" y="13125"/>
                  </a:cubicBezTo>
                  <a:lnTo>
                    <a:pt x="19311" y="13102"/>
                  </a:lnTo>
                  <a:lnTo>
                    <a:pt x="19334" y="13056"/>
                  </a:lnTo>
                  <a:lnTo>
                    <a:pt x="19357" y="13010"/>
                  </a:lnTo>
                  <a:cubicBezTo>
                    <a:pt x="19402" y="12965"/>
                    <a:pt x="19425" y="12919"/>
                    <a:pt x="19448" y="12873"/>
                  </a:cubicBezTo>
                  <a:lnTo>
                    <a:pt x="19516" y="12759"/>
                  </a:lnTo>
                  <a:lnTo>
                    <a:pt x="19539" y="12714"/>
                  </a:lnTo>
                  <a:lnTo>
                    <a:pt x="19562" y="12668"/>
                  </a:lnTo>
                  <a:lnTo>
                    <a:pt x="19585" y="12668"/>
                  </a:lnTo>
                  <a:lnTo>
                    <a:pt x="19631" y="12577"/>
                  </a:lnTo>
                  <a:cubicBezTo>
                    <a:pt x="19653" y="12531"/>
                    <a:pt x="19699" y="12463"/>
                    <a:pt x="19722" y="12417"/>
                  </a:cubicBezTo>
                  <a:lnTo>
                    <a:pt x="19745" y="12371"/>
                  </a:lnTo>
                  <a:cubicBezTo>
                    <a:pt x="19768" y="12349"/>
                    <a:pt x="19790" y="12303"/>
                    <a:pt x="19813" y="12257"/>
                  </a:cubicBezTo>
                  <a:lnTo>
                    <a:pt x="19882" y="12166"/>
                  </a:lnTo>
                  <a:cubicBezTo>
                    <a:pt x="19950" y="12006"/>
                    <a:pt x="20041" y="11869"/>
                    <a:pt x="20133" y="11709"/>
                  </a:cubicBezTo>
                  <a:lnTo>
                    <a:pt x="20178" y="11641"/>
                  </a:lnTo>
                  <a:cubicBezTo>
                    <a:pt x="20201" y="11595"/>
                    <a:pt x="20224" y="11572"/>
                    <a:pt x="20247" y="11527"/>
                  </a:cubicBezTo>
                  <a:lnTo>
                    <a:pt x="20270" y="11481"/>
                  </a:lnTo>
                  <a:cubicBezTo>
                    <a:pt x="20315" y="11413"/>
                    <a:pt x="20361" y="11321"/>
                    <a:pt x="20407" y="11253"/>
                  </a:cubicBezTo>
                  <a:cubicBezTo>
                    <a:pt x="20475" y="11116"/>
                    <a:pt x="20544" y="11002"/>
                    <a:pt x="20612" y="10888"/>
                  </a:cubicBezTo>
                  <a:lnTo>
                    <a:pt x="20635" y="10842"/>
                  </a:lnTo>
                  <a:cubicBezTo>
                    <a:pt x="20703" y="10728"/>
                    <a:pt x="20772" y="10614"/>
                    <a:pt x="20817" y="10500"/>
                  </a:cubicBezTo>
                  <a:lnTo>
                    <a:pt x="20886" y="10408"/>
                  </a:lnTo>
                  <a:cubicBezTo>
                    <a:pt x="20909" y="10317"/>
                    <a:pt x="20954" y="10249"/>
                    <a:pt x="21000" y="10180"/>
                  </a:cubicBezTo>
                  <a:lnTo>
                    <a:pt x="21023" y="10134"/>
                  </a:lnTo>
                  <a:cubicBezTo>
                    <a:pt x="21046" y="10066"/>
                    <a:pt x="21069" y="10020"/>
                    <a:pt x="21114" y="9975"/>
                  </a:cubicBezTo>
                  <a:lnTo>
                    <a:pt x="21137" y="9929"/>
                  </a:lnTo>
                  <a:cubicBezTo>
                    <a:pt x="21206" y="9792"/>
                    <a:pt x="21274" y="9655"/>
                    <a:pt x="21365" y="9518"/>
                  </a:cubicBezTo>
                  <a:cubicBezTo>
                    <a:pt x="21388" y="9450"/>
                    <a:pt x="21434" y="9381"/>
                    <a:pt x="21457" y="9313"/>
                  </a:cubicBezTo>
                  <a:cubicBezTo>
                    <a:pt x="21502" y="9244"/>
                    <a:pt x="21548" y="9176"/>
                    <a:pt x="21594" y="9084"/>
                  </a:cubicBezTo>
                  <a:cubicBezTo>
                    <a:pt x="21662" y="8925"/>
                    <a:pt x="21753" y="8788"/>
                    <a:pt x="21845" y="8651"/>
                  </a:cubicBezTo>
                  <a:cubicBezTo>
                    <a:pt x="21890" y="8582"/>
                    <a:pt x="21936" y="8514"/>
                    <a:pt x="21959" y="8445"/>
                  </a:cubicBezTo>
                  <a:cubicBezTo>
                    <a:pt x="21982" y="8400"/>
                    <a:pt x="22027" y="8354"/>
                    <a:pt x="22050" y="8308"/>
                  </a:cubicBezTo>
                  <a:lnTo>
                    <a:pt x="22096" y="8240"/>
                  </a:lnTo>
                  <a:lnTo>
                    <a:pt x="22187" y="8080"/>
                  </a:lnTo>
                  <a:cubicBezTo>
                    <a:pt x="22233" y="7989"/>
                    <a:pt x="22301" y="7898"/>
                    <a:pt x="22347" y="7806"/>
                  </a:cubicBezTo>
                  <a:lnTo>
                    <a:pt x="22461" y="7601"/>
                  </a:lnTo>
                  <a:cubicBezTo>
                    <a:pt x="22507" y="7532"/>
                    <a:pt x="22552" y="7464"/>
                    <a:pt x="22598" y="7373"/>
                  </a:cubicBezTo>
                  <a:lnTo>
                    <a:pt x="22644" y="7281"/>
                  </a:lnTo>
                  <a:cubicBezTo>
                    <a:pt x="22689" y="7213"/>
                    <a:pt x="22712" y="7167"/>
                    <a:pt x="22758" y="7099"/>
                  </a:cubicBezTo>
                  <a:lnTo>
                    <a:pt x="22780" y="7053"/>
                  </a:lnTo>
                  <a:lnTo>
                    <a:pt x="22803" y="6985"/>
                  </a:lnTo>
                  <a:lnTo>
                    <a:pt x="22826" y="6985"/>
                  </a:lnTo>
                  <a:cubicBezTo>
                    <a:pt x="22826" y="6962"/>
                    <a:pt x="22826" y="6962"/>
                    <a:pt x="22849" y="6939"/>
                  </a:cubicBezTo>
                  <a:lnTo>
                    <a:pt x="22849" y="6916"/>
                  </a:lnTo>
                  <a:cubicBezTo>
                    <a:pt x="22872" y="6893"/>
                    <a:pt x="22872" y="6893"/>
                    <a:pt x="22872" y="6893"/>
                  </a:cubicBezTo>
                  <a:cubicBezTo>
                    <a:pt x="22895" y="6870"/>
                    <a:pt x="22917" y="6825"/>
                    <a:pt x="22917" y="6802"/>
                  </a:cubicBezTo>
                  <a:cubicBezTo>
                    <a:pt x="22917" y="6756"/>
                    <a:pt x="22940" y="6711"/>
                    <a:pt x="22940" y="6688"/>
                  </a:cubicBezTo>
                  <a:cubicBezTo>
                    <a:pt x="22940" y="6642"/>
                    <a:pt x="22940" y="6597"/>
                    <a:pt x="22917" y="6574"/>
                  </a:cubicBezTo>
                  <a:cubicBezTo>
                    <a:pt x="22917" y="6528"/>
                    <a:pt x="22917" y="6460"/>
                    <a:pt x="22895" y="6414"/>
                  </a:cubicBezTo>
                  <a:cubicBezTo>
                    <a:pt x="22872" y="6345"/>
                    <a:pt x="22849" y="6300"/>
                    <a:pt x="22803" y="6231"/>
                  </a:cubicBezTo>
                  <a:cubicBezTo>
                    <a:pt x="22780" y="6163"/>
                    <a:pt x="22735" y="6117"/>
                    <a:pt x="22689" y="6072"/>
                  </a:cubicBezTo>
                  <a:lnTo>
                    <a:pt x="22666" y="6049"/>
                  </a:lnTo>
                  <a:cubicBezTo>
                    <a:pt x="22507" y="5843"/>
                    <a:pt x="22301" y="5684"/>
                    <a:pt x="22119" y="5547"/>
                  </a:cubicBezTo>
                  <a:lnTo>
                    <a:pt x="22096" y="5524"/>
                  </a:lnTo>
                  <a:lnTo>
                    <a:pt x="22027" y="5455"/>
                  </a:lnTo>
                  <a:lnTo>
                    <a:pt x="21845" y="5318"/>
                  </a:lnTo>
                  <a:cubicBezTo>
                    <a:pt x="21753" y="5204"/>
                    <a:pt x="21616" y="5136"/>
                    <a:pt x="21502" y="5044"/>
                  </a:cubicBezTo>
                  <a:lnTo>
                    <a:pt x="21479" y="4999"/>
                  </a:lnTo>
                  <a:lnTo>
                    <a:pt x="21342" y="4907"/>
                  </a:lnTo>
                  <a:cubicBezTo>
                    <a:pt x="21274" y="4839"/>
                    <a:pt x="21183" y="4771"/>
                    <a:pt x="21091" y="4725"/>
                  </a:cubicBezTo>
                  <a:cubicBezTo>
                    <a:pt x="20954" y="4611"/>
                    <a:pt x="20840" y="4519"/>
                    <a:pt x="20703" y="4428"/>
                  </a:cubicBezTo>
                  <a:cubicBezTo>
                    <a:pt x="20635" y="4382"/>
                    <a:pt x="20566" y="4337"/>
                    <a:pt x="20498" y="4291"/>
                  </a:cubicBezTo>
                  <a:cubicBezTo>
                    <a:pt x="20429" y="4246"/>
                    <a:pt x="20361" y="4177"/>
                    <a:pt x="20293" y="4131"/>
                  </a:cubicBezTo>
                  <a:cubicBezTo>
                    <a:pt x="20270" y="4109"/>
                    <a:pt x="20224" y="4086"/>
                    <a:pt x="20201" y="4086"/>
                  </a:cubicBezTo>
                  <a:cubicBezTo>
                    <a:pt x="20178" y="4040"/>
                    <a:pt x="20133" y="4017"/>
                    <a:pt x="20110" y="3994"/>
                  </a:cubicBezTo>
                  <a:cubicBezTo>
                    <a:pt x="20041" y="3949"/>
                    <a:pt x="19950" y="3903"/>
                    <a:pt x="19882" y="3858"/>
                  </a:cubicBezTo>
                  <a:cubicBezTo>
                    <a:pt x="19790" y="3789"/>
                    <a:pt x="19699" y="3721"/>
                    <a:pt x="19585" y="3652"/>
                  </a:cubicBezTo>
                  <a:lnTo>
                    <a:pt x="19471" y="3584"/>
                  </a:lnTo>
                  <a:cubicBezTo>
                    <a:pt x="19425" y="3561"/>
                    <a:pt x="19402" y="3538"/>
                    <a:pt x="19357" y="3515"/>
                  </a:cubicBezTo>
                  <a:cubicBezTo>
                    <a:pt x="19334" y="3492"/>
                    <a:pt x="19288" y="3469"/>
                    <a:pt x="19243" y="3424"/>
                  </a:cubicBezTo>
                  <a:lnTo>
                    <a:pt x="19083" y="3310"/>
                  </a:lnTo>
                  <a:lnTo>
                    <a:pt x="19014" y="3287"/>
                  </a:lnTo>
                  <a:cubicBezTo>
                    <a:pt x="18877" y="3196"/>
                    <a:pt x="18740" y="3104"/>
                    <a:pt x="18603" y="3013"/>
                  </a:cubicBezTo>
                  <a:cubicBezTo>
                    <a:pt x="18489" y="2944"/>
                    <a:pt x="18352" y="2876"/>
                    <a:pt x="18238" y="2808"/>
                  </a:cubicBezTo>
                  <a:lnTo>
                    <a:pt x="18147" y="2739"/>
                  </a:lnTo>
                  <a:lnTo>
                    <a:pt x="18124" y="2739"/>
                  </a:lnTo>
                  <a:cubicBezTo>
                    <a:pt x="17987" y="2648"/>
                    <a:pt x="17827" y="2579"/>
                    <a:pt x="17690" y="2488"/>
                  </a:cubicBezTo>
                  <a:lnTo>
                    <a:pt x="17462" y="2374"/>
                  </a:lnTo>
                  <a:cubicBezTo>
                    <a:pt x="17234" y="2260"/>
                    <a:pt x="17006" y="2123"/>
                    <a:pt x="16755" y="2009"/>
                  </a:cubicBezTo>
                  <a:lnTo>
                    <a:pt x="16595" y="1940"/>
                  </a:lnTo>
                  <a:lnTo>
                    <a:pt x="16526" y="1895"/>
                  </a:lnTo>
                  <a:lnTo>
                    <a:pt x="16458" y="1872"/>
                  </a:lnTo>
                  <a:cubicBezTo>
                    <a:pt x="16321" y="1803"/>
                    <a:pt x="16184" y="1735"/>
                    <a:pt x="16047" y="1689"/>
                  </a:cubicBezTo>
                  <a:cubicBezTo>
                    <a:pt x="15887" y="1621"/>
                    <a:pt x="15727" y="1552"/>
                    <a:pt x="15568" y="1484"/>
                  </a:cubicBezTo>
                  <a:cubicBezTo>
                    <a:pt x="15408" y="1415"/>
                    <a:pt x="15248" y="1347"/>
                    <a:pt x="15088" y="1301"/>
                  </a:cubicBezTo>
                  <a:cubicBezTo>
                    <a:pt x="14997" y="1255"/>
                    <a:pt x="14883" y="1210"/>
                    <a:pt x="14792" y="1187"/>
                  </a:cubicBezTo>
                  <a:cubicBezTo>
                    <a:pt x="14723" y="1164"/>
                    <a:pt x="14677" y="1141"/>
                    <a:pt x="14609" y="1118"/>
                  </a:cubicBezTo>
                  <a:lnTo>
                    <a:pt x="14495" y="1073"/>
                  </a:lnTo>
                  <a:cubicBezTo>
                    <a:pt x="14381" y="1027"/>
                    <a:pt x="14244" y="982"/>
                    <a:pt x="14130" y="936"/>
                  </a:cubicBezTo>
                  <a:cubicBezTo>
                    <a:pt x="14038" y="913"/>
                    <a:pt x="13924" y="890"/>
                    <a:pt x="13833" y="845"/>
                  </a:cubicBezTo>
                  <a:cubicBezTo>
                    <a:pt x="13764" y="845"/>
                    <a:pt x="13696" y="822"/>
                    <a:pt x="13628" y="799"/>
                  </a:cubicBezTo>
                  <a:cubicBezTo>
                    <a:pt x="13582" y="776"/>
                    <a:pt x="13536" y="776"/>
                    <a:pt x="13513" y="753"/>
                  </a:cubicBezTo>
                  <a:cubicBezTo>
                    <a:pt x="13468" y="753"/>
                    <a:pt x="13422" y="730"/>
                    <a:pt x="13376" y="708"/>
                  </a:cubicBezTo>
                  <a:cubicBezTo>
                    <a:pt x="13308" y="708"/>
                    <a:pt x="13239" y="685"/>
                    <a:pt x="13194" y="662"/>
                  </a:cubicBezTo>
                  <a:lnTo>
                    <a:pt x="13125" y="639"/>
                  </a:lnTo>
                  <a:cubicBezTo>
                    <a:pt x="13011" y="616"/>
                    <a:pt x="12920" y="593"/>
                    <a:pt x="12829" y="571"/>
                  </a:cubicBezTo>
                  <a:cubicBezTo>
                    <a:pt x="12760" y="548"/>
                    <a:pt x="12692" y="525"/>
                    <a:pt x="12623" y="502"/>
                  </a:cubicBezTo>
                  <a:cubicBezTo>
                    <a:pt x="12463" y="479"/>
                    <a:pt x="12326" y="434"/>
                    <a:pt x="12167" y="388"/>
                  </a:cubicBezTo>
                  <a:lnTo>
                    <a:pt x="12121" y="388"/>
                  </a:lnTo>
                  <a:lnTo>
                    <a:pt x="12053" y="365"/>
                  </a:lnTo>
                  <a:cubicBezTo>
                    <a:pt x="11916" y="342"/>
                    <a:pt x="11779" y="297"/>
                    <a:pt x="11642" y="274"/>
                  </a:cubicBezTo>
                  <a:cubicBezTo>
                    <a:pt x="11459" y="228"/>
                    <a:pt x="11277" y="205"/>
                    <a:pt x="11094" y="160"/>
                  </a:cubicBezTo>
                  <a:cubicBezTo>
                    <a:pt x="10957" y="160"/>
                    <a:pt x="10797" y="114"/>
                    <a:pt x="10615" y="114"/>
                  </a:cubicBezTo>
                  <a:lnTo>
                    <a:pt x="10523" y="114"/>
                  </a:lnTo>
                  <a:cubicBezTo>
                    <a:pt x="10478" y="114"/>
                    <a:pt x="10409" y="91"/>
                    <a:pt x="10363" y="91"/>
                  </a:cubicBezTo>
                  <a:lnTo>
                    <a:pt x="10067" y="91"/>
                  </a:lnTo>
                  <a:cubicBezTo>
                    <a:pt x="9998" y="46"/>
                    <a:pt x="9930" y="46"/>
                    <a:pt x="9884" y="23"/>
                  </a:cubicBezTo>
                  <a:cubicBezTo>
                    <a:pt x="9816" y="0"/>
                    <a:pt x="9747" y="0"/>
                    <a:pt x="9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7" name="Google Shape;3607;p16"/>
            <p:cNvSpPr/>
            <p:nvPr/>
          </p:nvSpPr>
          <p:spPr>
            <a:xfrm>
              <a:off x="-320759" y="2833284"/>
              <a:ext cx="149436" cy="99642"/>
            </a:xfrm>
            <a:custGeom>
              <a:avLst/>
              <a:gdLst/>
              <a:ahLst/>
              <a:cxnLst/>
              <a:rect l="l" t="t" r="r" b="b"/>
              <a:pathLst>
                <a:path w="2671" h="1781" extrusionOk="0">
                  <a:moveTo>
                    <a:pt x="411" y="0"/>
                  </a:moveTo>
                  <a:cubicBezTo>
                    <a:pt x="366" y="0"/>
                    <a:pt x="320" y="23"/>
                    <a:pt x="274" y="23"/>
                  </a:cubicBezTo>
                  <a:cubicBezTo>
                    <a:pt x="229" y="46"/>
                    <a:pt x="183" y="69"/>
                    <a:pt x="160" y="92"/>
                  </a:cubicBezTo>
                  <a:cubicBezTo>
                    <a:pt x="137" y="115"/>
                    <a:pt x="115" y="115"/>
                    <a:pt x="115" y="137"/>
                  </a:cubicBezTo>
                  <a:cubicBezTo>
                    <a:pt x="92" y="137"/>
                    <a:pt x="69" y="137"/>
                    <a:pt x="46" y="160"/>
                  </a:cubicBezTo>
                  <a:cubicBezTo>
                    <a:pt x="23" y="160"/>
                    <a:pt x="0" y="183"/>
                    <a:pt x="0" y="206"/>
                  </a:cubicBezTo>
                  <a:cubicBezTo>
                    <a:pt x="0" y="229"/>
                    <a:pt x="0" y="252"/>
                    <a:pt x="23" y="274"/>
                  </a:cubicBezTo>
                  <a:cubicBezTo>
                    <a:pt x="46" y="343"/>
                    <a:pt x="69" y="411"/>
                    <a:pt x="92" y="480"/>
                  </a:cubicBezTo>
                  <a:cubicBezTo>
                    <a:pt x="137" y="548"/>
                    <a:pt x="183" y="594"/>
                    <a:pt x="206" y="662"/>
                  </a:cubicBezTo>
                  <a:cubicBezTo>
                    <a:pt x="297" y="777"/>
                    <a:pt x="388" y="891"/>
                    <a:pt x="503" y="1005"/>
                  </a:cubicBezTo>
                  <a:cubicBezTo>
                    <a:pt x="548" y="1050"/>
                    <a:pt x="617" y="1119"/>
                    <a:pt x="685" y="1165"/>
                  </a:cubicBezTo>
                  <a:cubicBezTo>
                    <a:pt x="754" y="1210"/>
                    <a:pt x="822" y="1256"/>
                    <a:pt x="868" y="1302"/>
                  </a:cubicBezTo>
                  <a:cubicBezTo>
                    <a:pt x="936" y="1347"/>
                    <a:pt x="1005" y="1370"/>
                    <a:pt x="1050" y="1416"/>
                  </a:cubicBezTo>
                  <a:cubicBezTo>
                    <a:pt x="1119" y="1461"/>
                    <a:pt x="1210" y="1484"/>
                    <a:pt x="1279" y="1507"/>
                  </a:cubicBezTo>
                  <a:cubicBezTo>
                    <a:pt x="1416" y="1575"/>
                    <a:pt x="1553" y="1644"/>
                    <a:pt x="1712" y="1667"/>
                  </a:cubicBezTo>
                  <a:cubicBezTo>
                    <a:pt x="1781" y="1690"/>
                    <a:pt x="1849" y="1712"/>
                    <a:pt x="1918" y="1735"/>
                  </a:cubicBezTo>
                  <a:cubicBezTo>
                    <a:pt x="1986" y="1758"/>
                    <a:pt x="2055" y="1758"/>
                    <a:pt x="2146" y="1781"/>
                  </a:cubicBezTo>
                  <a:lnTo>
                    <a:pt x="2329" y="1781"/>
                  </a:lnTo>
                  <a:cubicBezTo>
                    <a:pt x="2420" y="1781"/>
                    <a:pt x="2534" y="1781"/>
                    <a:pt x="2602" y="1690"/>
                  </a:cubicBezTo>
                  <a:cubicBezTo>
                    <a:pt x="2625" y="1667"/>
                    <a:pt x="2648" y="1644"/>
                    <a:pt x="2671" y="1598"/>
                  </a:cubicBezTo>
                  <a:cubicBezTo>
                    <a:pt x="2671" y="1553"/>
                    <a:pt x="2671" y="1507"/>
                    <a:pt x="2671" y="1484"/>
                  </a:cubicBezTo>
                  <a:cubicBezTo>
                    <a:pt x="2648" y="1461"/>
                    <a:pt x="2648" y="1416"/>
                    <a:pt x="2648" y="1416"/>
                  </a:cubicBezTo>
                  <a:cubicBezTo>
                    <a:pt x="2625" y="1370"/>
                    <a:pt x="2625" y="1347"/>
                    <a:pt x="2602" y="1324"/>
                  </a:cubicBezTo>
                  <a:cubicBezTo>
                    <a:pt x="2557" y="1233"/>
                    <a:pt x="2511" y="1165"/>
                    <a:pt x="2466" y="1119"/>
                  </a:cubicBezTo>
                  <a:cubicBezTo>
                    <a:pt x="2420" y="1050"/>
                    <a:pt x="2374" y="982"/>
                    <a:pt x="2306" y="914"/>
                  </a:cubicBezTo>
                  <a:cubicBezTo>
                    <a:pt x="2260" y="845"/>
                    <a:pt x="2192" y="777"/>
                    <a:pt x="2123" y="731"/>
                  </a:cubicBezTo>
                  <a:cubicBezTo>
                    <a:pt x="2055" y="662"/>
                    <a:pt x="1986" y="594"/>
                    <a:pt x="1895" y="548"/>
                  </a:cubicBezTo>
                  <a:cubicBezTo>
                    <a:pt x="1826" y="480"/>
                    <a:pt x="1758" y="434"/>
                    <a:pt x="1667" y="389"/>
                  </a:cubicBezTo>
                  <a:cubicBezTo>
                    <a:pt x="1507" y="297"/>
                    <a:pt x="1324" y="206"/>
                    <a:pt x="1142" y="137"/>
                  </a:cubicBezTo>
                  <a:cubicBezTo>
                    <a:pt x="982" y="92"/>
                    <a:pt x="799" y="46"/>
                    <a:pt x="640" y="23"/>
                  </a:cubicBezTo>
                  <a:cubicBezTo>
                    <a:pt x="571" y="23"/>
                    <a:pt x="503"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8" name="Google Shape;3608;p16"/>
            <p:cNvSpPr/>
            <p:nvPr/>
          </p:nvSpPr>
          <p:spPr>
            <a:xfrm>
              <a:off x="-281203" y="2086206"/>
              <a:ext cx="661579" cy="516004"/>
            </a:xfrm>
            <a:custGeom>
              <a:avLst/>
              <a:gdLst/>
              <a:ahLst/>
              <a:cxnLst/>
              <a:rect l="l" t="t" r="r" b="b"/>
              <a:pathLst>
                <a:path w="11825" h="9223" extrusionOk="0">
                  <a:moveTo>
                    <a:pt x="2238" y="1"/>
                  </a:moveTo>
                  <a:cubicBezTo>
                    <a:pt x="2215" y="1"/>
                    <a:pt x="2169" y="1"/>
                    <a:pt x="2169" y="46"/>
                  </a:cubicBezTo>
                  <a:cubicBezTo>
                    <a:pt x="2147" y="46"/>
                    <a:pt x="2147" y="46"/>
                    <a:pt x="2147" y="69"/>
                  </a:cubicBezTo>
                  <a:cubicBezTo>
                    <a:pt x="2124" y="69"/>
                    <a:pt x="2124" y="92"/>
                    <a:pt x="2101" y="115"/>
                  </a:cubicBezTo>
                  <a:lnTo>
                    <a:pt x="2101" y="138"/>
                  </a:lnTo>
                  <a:lnTo>
                    <a:pt x="2101" y="160"/>
                  </a:lnTo>
                  <a:cubicBezTo>
                    <a:pt x="2078" y="206"/>
                    <a:pt x="2055" y="252"/>
                    <a:pt x="2032" y="297"/>
                  </a:cubicBezTo>
                  <a:lnTo>
                    <a:pt x="1941" y="480"/>
                  </a:lnTo>
                  <a:cubicBezTo>
                    <a:pt x="1873" y="594"/>
                    <a:pt x="1827" y="708"/>
                    <a:pt x="1759" y="845"/>
                  </a:cubicBezTo>
                  <a:cubicBezTo>
                    <a:pt x="1713" y="891"/>
                    <a:pt x="1690" y="959"/>
                    <a:pt x="1667" y="1005"/>
                  </a:cubicBezTo>
                  <a:lnTo>
                    <a:pt x="1622" y="1074"/>
                  </a:lnTo>
                  <a:lnTo>
                    <a:pt x="1622" y="1096"/>
                  </a:lnTo>
                  <a:lnTo>
                    <a:pt x="1553" y="1233"/>
                  </a:lnTo>
                  <a:cubicBezTo>
                    <a:pt x="1462" y="1370"/>
                    <a:pt x="1416" y="1507"/>
                    <a:pt x="1348" y="1644"/>
                  </a:cubicBezTo>
                  <a:cubicBezTo>
                    <a:pt x="1302" y="1713"/>
                    <a:pt x="1279" y="1758"/>
                    <a:pt x="1234" y="1827"/>
                  </a:cubicBezTo>
                  <a:lnTo>
                    <a:pt x="1211" y="1895"/>
                  </a:lnTo>
                  <a:lnTo>
                    <a:pt x="1142" y="2032"/>
                  </a:lnTo>
                  <a:lnTo>
                    <a:pt x="1142" y="2032"/>
                  </a:lnTo>
                  <a:lnTo>
                    <a:pt x="1165" y="2009"/>
                  </a:lnTo>
                  <a:lnTo>
                    <a:pt x="1165" y="2009"/>
                  </a:lnTo>
                  <a:cubicBezTo>
                    <a:pt x="1074" y="2192"/>
                    <a:pt x="982" y="2352"/>
                    <a:pt x="914" y="2534"/>
                  </a:cubicBezTo>
                  <a:lnTo>
                    <a:pt x="891" y="2557"/>
                  </a:lnTo>
                  <a:lnTo>
                    <a:pt x="891" y="2580"/>
                  </a:lnTo>
                  <a:lnTo>
                    <a:pt x="823" y="2694"/>
                  </a:lnTo>
                  <a:lnTo>
                    <a:pt x="709" y="2922"/>
                  </a:lnTo>
                  <a:cubicBezTo>
                    <a:pt x="686" y="2991"/>
                    <a:pt x="663" y="3059"/>
                    <a:pt x="617" y="3105"/>
                  </a:cubicBezTo>
                  <a:lnTo>
                    <a:pt x="594" y="3151"/>
                  </a:lnTo>
                  <a:lnTo>
                    <a:pt x="549" y="3242"/>
                  </a:lnTo>
                  <a:cubicBezTo>
                    <a:pt x="503" y="3356"/>
                    <a:pt x="457" y="3470"/>
                    <a:pt x="389" y="3584"/>
                  </a:cubicBezTo>
                  <a:cubicBezTo>
                    <a:pt x="343" y="3653"/>
                    <a:pt x="321" y="3721"/>
                    <a:pt x="275" y="3813"/>
                  </a:cubicBezTo>
                  <a:lnTo>
                    <a:pt x="229" y="3927"/>
                  </a:lnTo>
                  <a:lnTo>
                    <a:pt x="206" y="3949"/>
                  </a:lnTo>
                  <a:lnTo>
                    <a:pt x="184" y="3972"/>
                  </a:lnTo>
                  <a:lnTo>
                    <a:pt x="161" y="4018"/>
                  </a:lnTo>
                  <a:lnTo>
                    <a:pt x="161" y="4041"/>
                  </a:lnTo>
                  <a:lnTo>
                    <a:pt x="138" y="4086"/>
                  </a:lnTo>
                  <a:cubicBezTo>
                    <a:pt x="138" y="4086"/>
                    <a:pt x="115" y="4109"/>
                    <a:pt x="115" y="4109"/>
                  </a:cubicBezTo>
                  <a:cubicBezTo>
                    <a:pt x="115" y="4109"/>
                    <a:pt x="92" y="4132"/>
                    <a:pt x="92" y="4155"/>
                  </a:cubicBezTo>
                  <a:cubicBezTo>
                    <a:pt x="47" y="4201"/>
                    <a:pt x="24" y="4223"/>
                    <a:pt x="24" y="4269"/>
                  </a:cubicBezTo>
                  <a:cubicBezTo>
                    <a:pt x="1" y="4338"/>
                    <a:pt x="24" y="4406"/>
                    <a:pt x="69" y="4474"/>
                  </a:cubicBezTo>
                  <a:cubicBezTo>
                    <a:pt x="115" y="4520"/>
                    <a:pt x="138" y="4543"/>
                    <a:pt x="206" y="4566"/>
                  </a:cubicBezTo>
                  <a:cubicBezTo>
                    <a:pt x="229" y="4589"/>
                    <a:pt x="275" y="4611"/>
                    <a:pt x="321" y="4634"/>
                  </a:cubicBezTo>
                  <a:cubicBezTo>
                    <a:pt x="389" y="4680"/>
                    <a:pt x="480" y="4703"/>
                    <a:pt x="549" y="4748"/>
                  </a:cubicBezTo>
                  <a:lnTo>
                    <a:pt x="594" y="4771"/>
                  </a:lnTo>
                  <a:cubicBezTo>
                    <a:pt x="663" y="4794"/>
                    <a:pt x="731" y="4817"/>
                    <a:pt x="800" y="4862"/>
                  </a:cubicBezTo>
                  <a:lnTo>
                    <a:pt x="868" y="4885"/>
                  </a:lnTo>
                  <a:cubicBezTo>
                    <a:pt x="914" y="4908"/>
                    <a:pt x="982" y="4931"/>
                    <a:pt x="1028" y="4954"/>
                  </a:cubicBezTo>
                  <a:cubicBezTo>
                    <a:pt x="1074" y="4977"/>
                    <a:pt x="1142" y="4999"/>
                    <a:pt x="1211" y="5045"/>
                  </a:cubicBezTo>
                  <a:lnTo>
                    <a:pt x="1256" y="5068"/>
                  </a:lnTo>
                  <a:cubicBezTo>
                    <a:pt x="1302" y="5091"/>
                    <a:pt x="1371" y="5136"/>
                    <a:pt x="1439" y="5159"/>
                  </a:cubicBezTo>
                  <a:cubicBezTo>
                    <a:pt x="1576" y="5228"/>
                    <a:pt x="1713" y="5296"/>
                    <a:pt x="1850" y="5365"/>
                  </a:cubicBezTo>
                  <a:cubicBezTo>
                    <a:pt x="1941" y="5410"/>
                    <a:pt x="2055" y="5456"/>
                    <a:pt x="2147" y="5524"/>
                  </a:cubicBezTo>
                  <a:lnTo>
                    <a:pt x="2261" y="5570"/>
                  </a:lnTo>
                  <a:cubicBezTo>
                    <a:pt x="2329" y="5616"/>
                    <a:pt x="2398" y="5639"/>
                    <a:pt x="2466" y="5684"/>
                  </a:cubicBezTo>
                  <a:cubicBezTo>
                    <a:pt x="2535" y="5707"/>
                    <a:pt x="2603" y="5753"/>
                    <a:pt x="2672" y="5776"/>
                  </a:cubicBezTo>
                  <a:lnTo>
                    <a:pt x="2740" y="5821"/>
                  </a:lnTo>
                  <a:lnTo>
                    <a:pt x="2763" y="5821"/>
                  </a:lnTo>
                  <a:lnTo>
                    <a:pt x="2808" y="5844"/>
                  </a:lnTo>
                  <a:lnTo>
                    <a:pt x="2831" y="5844"/>
                  </a:lnTo>
                  <a:lnTo>
                    <a:pt x="2854" y="5867"/>
                  </a:lnTo>
                  <a:lnTo>
                    <a:pt x="2945" y="5912"/>
                  </a:lnTo>
                  <a:cubicBezTo>
                    <a:pt x="3060" y="5958"/>
                    <a:pt x="3151" y="6004"/>
                    <a:pt x="3242" y="6049"/>
                  </a:cubicBezTo>
                  <a:lnTo>
                    <a:pt x="3265" y="6049"/>
                  </a:lnTo>
                  <a:lnTo>
                    <a:pt x="3379" y="6095"/>
                  </a:lnTo>
                  <a:cubicBezTo>
                    <a:pt x="3516" y="6164"/>
                    <a:pt x="3653" y="6232"/>
                    <a:pt x="3790" y="6300"/>
                  </a:cubicBezTo>
                  <a:cubicBezTo>
                    <a:pt x="3881" y="6346"/>
                    <a:pt x="3950" y="6392"/>
                    <a:pt x="4041" y="6415"/>
                  </a:cubicBezTo>
                  <a:lnTo>
                    <a:pt x="4224" y="6506"/>
                  </a:lnTo>
                  <a:cubicBezTo>
                    <a:pt x="4361" y="6574"/>
                    <a:pt x="4498" y="6643"/>
                    <a:pt x="4635" y="6734"/>
                  </a:cubicBezTo>
                  <a:lnTo>
                    <a:pt x="4657" y="6734"/>
                  </a:lnTo>
                  <a:cubicBezTo>
                    <a:pt x="4817" y="6803"/>
                    <a:pt x="4954" y="6894"/>
                    <a:pt x="5091" y="6962"/>
                  </a:cubicBezTo>
                  <a:lnTo>
                    <a:pt x="5502" y="7168"/>
                  </a:lnTo>
                  <a:lnTo>
                    <a:pt x="5639" y="7259"/>
                  </a:lnTo>
                  <a:lnTo>
                    <a:pt x="5753" y="7305"/>
                  </a:lnTo>
                  <a:lnTo>
                    <a:pt x="6027" y="7465"/>
                  </a:lnTo>
                  <a:lnTo>
                    <a:pt x="6118" y="7510"/>
                  </a:lnTo>
                  <a:cubicBezTo>
                    <a:pt x="6232" y="7579"/>
                    <a:pt x="6346" y="7624"/>
                    <a:pt x="6461" y="7693"/>
                  </a:cubicBezTo>
                  <a:lnTo>
                    <a:pt x="6757" y="7853"/>
                  </a:lnTo>
                  <a:lnTo>
                    <a:pt x="6917" y="7921"/>
                  </a:lnTo>
                  <a:lnTo>
                    <a:pt x="7328" y="8127"/>
                  </a:lnTo>
                  <a:lnTo>
                    <a:pt x="7670" y="8309"/>
                  </a:lnTo>
                  <a:lnTo>
                    <a:pt x="7807" y="8378"/>
                  </a:lnTo>
                  <a:cubicBezTo>
                    <a:pt x="7876" y="8423"/>
                    <a:pt x="7967" y="8446"/>
                    <a:pt x="8035" y="8492"/>
                  </a:cubicBezTo>
                  <a:lnTo>
                    <a:pt x="8104" y="8515"/>
                  </a:lnTo>
                  <a:lnTo>
                    <a:pt x="8150" y="8537"/>
                  </a:lnTo>
                  <a:lnTo>
                    <a:pt x="8218" y="8583"/>
                  </a:lnTo>
                  <a:lnTo>
                    <a:pt x="8264" y="8583"/>
                  </a:lnTo>
                  <a:cubicBezTo>
                    <a:pt x="8378" y="8651"/>
                    <a:pt x="8515" y="8720"/>
                    <a:pt x="8652" y="8788"/>
                  </a:cubicBezTo>
                  <a:cubicBezTo>
                    <a:pt x="8720" y="8834"/>
                    <a:pt x="8812" y="8857"/>
                    <a:pt x="8880" y="8903"/>
                  </a:cubicBezTo>
                  <a:cubicBezTo>
                    <a:pt x="9017" y="8948"/>
                    <a:pt x="9131" y="9017"/>
                    <a:pt x="9245" y="9062"/>
                  </a:cubicBezTo>
                  <a:cubicBezTo>
                    <a:pt x="9291" y="9085"/>
                    <a:pt x="9337" y="9108"/>
                    <a:pt x="9382" y="9154"/>
                  </a:cubicBezTo>
                  <a:lnTo>
                    <a:pt x="9405" y="9154"/>
                  </a:lnTo>
                  <a:cubicBezTo>
                    <a:pt x="9451" y="9199"/>
                    <a:pt x="9519" y="9222"/>
                    <a:pt x="9565" y="9222"/>
                  </a:cubicBezTo>
                  <a:lnTo>
                    <a:pt x="9610" y="9222"/>
                  </a:lnTo>
                  <a:cubicBezTo>
                    <a:pt x="9679" y="9199"/>
                    <a:pt x="9747" y="9154"/>
                    <a:pt x="9793" y="9062"/>
                  </a:cubicBezTo>
                  <a:cubicBezTo>
                    <a:pt x="9816" y="9040"/>
                    <a:pt x="9839" y="8994"/>
                    <a:pt x="9839" y="8948"/>
                  </a:cubicBezTo>
                  <a:cubicBezTo>
                    <a:pt x="9862" y="8925"/>
                    <a:pt x="9862" y="8880"/>
                    <a:pt x="9884" y="8857"/>
                  </a:cubicBezTo>
                  <a:lnTo>
                    <a:pt x="9884" y="8857"/>
                  </a:lnTo>
                  <a:lnTo>
                    <a:pt x="9862" y="8880"/>
                  </a:lnTo>
                  <a:cubicBezTo>
                    <a:pt x="9907" y="8788"/>
                    <a:pt x="9953" y="8697"/>
                    <a:pt x="9998" y="8606"/>
                  </a:cubicBezTo>
                  <a:cubicBezTo>
                    <a:pt x="10021" y="8560"/>
                    <a:pt x="10044" y="8537"/>
                    <a:pt x="10044" y="8492"/>
                  </a:cubicBezTo>
                  <a:cubicBezTo>
                    <a:pt x="10067" y="8469"/>
                    <a:pt x="10090" y="8423"/>
                    <a:pt x="10113" y="8400"/>
                  </a:cubicBezTo>
                  <a:cubicBezTo>
                    <a:pt x="10158" y="8309"/>
                    <a:pt x="10181" y="8218"/>
                    <a:pt x="10227" y="8127"/>
                  </a:cubicBezTo>
                  <a:lnTo>
                    <a:pt x="10272" y="7990"/>
                  </a:lnTo>
                  <a:cubicBezTo>
                    <a:pt x="10318" y="7875"/>
                    <a:pt x="10364" y="7761"/>
                    <a:pt x="10432" y="7647"/>
                  </a:cubicBezTo>
                  <a:cubicBezTo>
                    <a:pt x="10478" y="7510"/>
                    <a:pt x="10546" y="7373"/>
                    <a:pt x="10615" y="7259"/>
                  </a:cubicBezTo>
                  <a:lnTo>
                    <a:pt x="10638" y="7213"/>
                  </a:lnTo>
                  <a:lnTo>
                    <a:pt x="10660" y="7191"/>
                  </a:lnTo>
                  <a:lnTo>
                    <a:pt x="10683" y="7145"/>
                  </a:lnTo>
                  <a:lnTo>
                    <a:pt x="10729" y="7031"/>
                  </a:lnTo>
                  <a:cubicBezTo>
                    <a:pt x="10752" y="7008"/>
                    <a:pt x="10775" y="6962"/>
                    <a:pt x="10820" y="6917"/>
                  </a:cubicBezTo>
                  <a:cubicBezTo>
                    <a:pt x="10820" y="6894"/>
                    <a:pt x="10843" y="6848"/>
                    <a:pt x="10866" y="6825"/>
                  </a:cubicBezTo>
                  <a:cubicBezTo>
                    <a:pt x="11048" y="6529"/>
                    <a:pt x="11185" y="6232"/>
                    <a:pt x="11300" y="5935"/>
                  </a:cubicBezTo>
                  <a:lnTo>
                    <a:pt x="11322" y="5867"/>
                  </a:lnTo>
                  <a:cubicBezTo>
                    <a:pt x="11345" y="5821"/>
                    <a:pt x="11368" y="5753"/>
                    <a:pt x="11391" y="5707"/>
                  </a:cubicBezTo>
                  <a:cubicBezTo>
                    <a:pt x="11414" y="5661"/>
                    <a:pt x="11436" y="5616"/>
                    <a:pt x="11482" y="5570"/>
                  </a:cubicBezTo>
                  <a:cubicBezTo>
                    <a:pt x="11505" y="5502"/>
                    <a:pt x="11528" y="5433"/>
                    <a:pt x="11573" y="5365"/>
                  </a:cubicBezTo>
                  <a:cubicBezTo>
                    <a:pt x="11596" y="5296"/>
                    <a:pt x="11642" y="5205"/>
                    <a:pt x="11688" y="5136"/>
                  </a:cubicBezTo>
                  <a:lnTo>
                    <a:pt x="11733" y="5068"/>
                  </a:lnTo>
                  <a:lnTo>
                    <a:pt x="11756" y="5022"/>
                  </a:lnTo>
                  <a:cubicBezTo>
                    <a:pt x="11756" y="5022"/>
                    <a:pt x="11779" y="4999"/>
                    <a:pt x="11779" y="4977"/>
                  </a:cubicBezTo>
                  <a:cubicBezTo>
                    <a:pt x="11802" y="4931"/>
                    <a:pt x="11824" y="4885"/>
                    <a:pt x="11802" y="4817"/>
                  </a:cubicBezTo>
                  <a:cubicBezTo>
                    <a:pt x="11802" y="4771"/>
                    <a:pt x="11779" y="4748"/>
                    <a:pt x="11733" y="4726"/>
                  </a:cubicBezTo>
                  <a:cubicBezTo>
                    <a:pt x="11710" y="4703"/>
                    <a:pt x="11665" y="4680"/>
                    <a:pt x="11642" y="4680"/>
                  </a:cubicBezTo>
                  <a:cubicBezTo>
                    <a:pt x="11642" y="4680"/>
                    <a:pt x="11619" y="4703"/>
                    <a:pt x="11619" y="4703"/>
                  </a:cubicBezTo>
                  <a:cubicBezTo>
                    <a:pt x="11573" y="4657"/>
                    <a:pt x="11528" y="4657"/>
                    <a:pt x="11505" y="4634"/>
                  </a:cubicBezTo>
                  <a:lnTo>
                    <a:pt x="11436" y="4611"/>
                  </a:lnTo>
                  <a:cubicBezTo>
                    <a:pt x="11391" y="4589"/>
                    <a:pt x="11345" y="4543"/>
                    <a:pt x="11277" y="4520"/>
                  </a:cubicBezTo>
                  <a:lnTo>
                    <a:pt x="11231" y="4497"/>
                  </a:lnTo>
                  <a:cubicBezTo>
                    <a:pt x="11163" y="4452"/>
                    <a:pt x="11094" y="4429"/>
                    <a:pt x="11026" y="4406"/>
                  </a:cubicBezTo>
                  <a:lnTo>
                    <a:pt x="10980" y="4383"/>
                  </a:lnTo>
                  <a:cubicBezTo>
                    <a:pt x="10911" y="4338"/>
                    <a:pt x="10843" y="4292"/>
                    <a:pt x="10775" y="4269"/>
                  </a:cubicBezTo>
                  <a:cubicBezTo>
                    <a:pt x="10660" y="4201"/>
                    <a:pt x="10546" y="4155"/>
                    <a:pt x="10432" y="4086"/>
                  </a:cubicBezTo>
                  <a:lnTo>
                    <a:pt x="10295" y="4018"/>
                  </a:lnTo>
                  <a:cubicBezTo>
                    <a:pt x="10158" y="3949"/>
                    <a:pt x="9998" y="3881"/>
                    <a:pt x="9862" y="3813"/>
                  </a:cubicBezTo>
                  <a:lnTo>
                    <a:pt x="9793" y="3767"/>
                  </a:lnTo>
                  <a:lnTo>
                    <a:pt x="9702" y="3744"/>
                  </a:lnTo>
                  <a:lnTo>
                    <a:pt x="9679" y="3721"/>
                  </a:lnTo>
                  <a:cubicBezTo>
                    <a:pt x="9588" y="3676"/>
                    <a:pt x="9519" y="3653"/>
                    <a:pt x="9428" y="3607"/>
                  </a:cubicBezTo>
                  <a:lnTo>
                    <a:pt x="9382" y="3584"/>
                  </a:lnTo>
                  <a:cubicBezTo>
                    <a:pt x="9337" y="3561"/>
                    <a:pt x="9291" y="3539"/>
                    <a:pt x="9222" y="3516"/>
                  </a:cubicBezTo>
                  <a:cubicBezTo>
                    <a:pt x="9108" y="3447"/>
                    <a:pt x="8994" y="3402"/>
                    <a:pt x="8880" y="3333"/>
                  </a:cubicBezTo>
                  <a:lnTo>
                    <a:pt x="8766" y="3288"/>
                  </a:lnTo>
                  <a:lnTo>
                    <a:pt x="8332" y="3059"/>
                  </a:lnTo>
                  <a:lnTo>
                    <a:pt x="8172" y="2991"/>
                  </a:lnTo>
                  <a:lnTo>
                    <a:pt x="8150" y="2968"/>
                  </a:lnTo>
                  <a:lnTo>
                    <a:pt x="8104" y="2945"/>
                  </a:lnTo>
                  <a:cubicBezTo>
                    <a:pt x="8013" y="2900"/>
                    <a:pt x="7944" y="2877"/>
                    <a:pt x="7876" y="2831"/>
                  </a:cubicBezTo>
                  <a:lnTo>
                    <a:pt x="7807" y="2785"/>
                  </a:lnTo>
                  <a:cubicBezTo>
                    <a:pt x="7693" y="2740"/>
                    <a:pt x="7556" y="2671"/>
                    <a:pt x="7419" y="2603"/>
                  </a:cubicBezTo>
                  <a:cubicBezTo>
                    <a:pt x="7374" y="2580"/>
                    <a:pt x="7328" y="2557"/>
                    <a:pt x="7282" y="2511"/>
                  </a:cubicBezTo>
                  <a:lnTo>
                    <a:pt x="7214" y="2489"/>
                  </a:lnTo>
                  <a:lnTo>
                    <a:pt x="7054" y="2397"/>
                  </a:lnTo>
                  <a:lnTo>
                    <a:pt x="6986" y="2375"/>
                  </a:lnTo>
                  <a:lnTo>
                    <a:pt x="6803" y="2283"/>
                  </a:lnTo>
                  <a:cubicBezTo>
                    <a:pt x="6712" y="2238"/>
                    <a:pt x="6620" y="2192"/>
                    <a:pt x="6529" y="2123"/>
                  </a:cubicBezTo>
                  <a:cubicBezTo>
                    <a:pt x="6415" y="2078"/>
                    <a:pt x="6324" y="2032"/>
                    <a:pt x="6232" y="1987"/>
                  </a:cubicBezTo>
                  <a:lnTo>
                    <a:pt x="6073" y="1895"/>
                  </a:lnTo>
                  <a:lnTo>
                    <a:pt x="5958" y="1850"/>
                  </a:lnTo>
                  <a:lnTo>
                    <a:pt x="5844" y="1804"/>
                  </a:lnTo>
                  <a:cubicBezTo>
                    <a:pt x="5799" y="1758"/>
                    <a:pt x="5730" y="1735"/>
                    <a:pt x="5684" y="1690"/>
                  </a:cubicBezTo>
                  <a:lnTo>
                    <a:pt x="5616" y="1667"/>
                  </a:lnTo>
                  <a:lnTo>
                    <a:pt x="5570" y="1644"/>
                  </a:lnTo>
                  <a:cubicBezTo>
                    <a:pt x="5433" y="1576"/>
                    <a:pt x="5296" y="1507"/>
                    <a:pt x="5160" y="1416"/>
                  </a:cubicBezTo>
                  <a:cubicBezTo>
                    <a:pt x="5091" y="1370"/>
                    <a:pt x="5000" y="1347"/>
                    <a:pt x="4931" y="1302"/>
                  </a:cubicBezTo>
                  <a:cubicBezTo>
                    <a:pt x="4840" y="1256"/>
                    <a:pt x="4749" y="1210"/>
                    <a:pt x="4680" y="1165"/>
                  </a:cubicBezTo>
                  <a:cubicBezTo>
                    <a:pt x="4543" y="1096"/>
                    <a:pt x="4429" y="1028"/>
                    <a:pt x="4292" y="959"/>
                  </a:cubicBezTo>
                  <a:lnTo>
                    <a:pt x="4269" y="959"/>
                  </a:lnTo>
                  <a:cubicBezTo>
                    <a:pt x="4132" y="868"/>
                    <a:pt x="3973" y="800"/>
                    <a:pt x="3813" y="708"/>
                  </a:cubicBezTo>
                  <a:cubicBezTo>
                    <a:pt x="3744" y="663"/>
                    <a:pt x="3676" y="617"/>
                    <a:pt x="3585" y="594"/>
                  </a:cubicBezTo>
                  <a:lnTo>
                    <a:pt x="3607" y="594"/>
                  </a:lnTo>
                  <a:cubicBezTo>
                    <a:pt x="3493" y="549"/>
                    <a:pt x="3379" y="503"/>
                    <a:pt x="3265" y="457"/>
                  </a:cubicBezTo>
                  <a:lnTo>
                    <a:pt x="3219" y="434"/>
                  </a:lnTo>
                  <a:cubicBezTo>
                    <a:pt x="3128" y="389"/>
                    <a:pt x="3037" y="343"/>
                    <a:pt x="2945" y="297"/>
                  </a:cubicBezTo>
                  <a:cubicBezTo>
                    <a:pt x="2900" y="297"/>
                    <a:pt x="2854" y="275"/>
                    <a:pt x="2808" y="252"/>
                  </a:cubicBezTo>
                  <a:lnTo>
                    <a:pt x="2763" y="229"/>
                  </a:lnTo>
                  <a:lnTo>
                    <a:pt x="2694" y="206"/>
                  </a:lnTo>
                  <a:cubicBezTo>
                    <a:pt x="2603" y="160"/>
                    <a:pt x="2535" y="115"/>
                    <a:pt x="2443" y="92"/>
                  </a:cubicBezTo>
                  <a:lnTo>
                    <a:pt x="2398" y="69"/>
                  </a:lnTo>
                  <a:cubicBezTo>
                    <a:pt x="2375" y="46"/>
                    <a:pt x="2329" y="24"/>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9" name="Google Shape;3609;p16"/>
            <p:cNvSpPr/>
            <p:nvPr/>
          </p:nvSpPr>
          <p:spPr>
            <a:xfrm>
              <a:off x="-706412" y="2874127"/>
              <a:ext cx="51136" cy="145240"/>
            </a:xfrm>
            <a:custGeom>
              <a:avLst/>
              <a:gdLst/>
              <a:ahLst/>
              <a:cxnLst/>
              <a:rect l="l" t="t" r="r" b="b"/>
              <a:pathLst>
                <a:path w="914" h="2596" extrusionOk="0">
                  <a:moveTo>
                    <a:pt x="117" y="1609"/>
                  </a:moveTo>
                  <a:cubicBezTo>
                    <a:pt x="117" y="1610"/>
                    <a:pt x="117" y="1611"/>
                    <a:pt x="117" y="1611"/>
                  </a:cubicBezTo>
                  <a:lnTo>
                    <a:pt x="117" y="1611"/>
                  </a:lnTo>
                  <a:cubicBezTo>
                    <a:pt x="117" y="1611"/>
                    <a:pt x="117" y="1610"/>
                    <a:pt x="117" y="1609"/>
                  </a:cubicBezTo>
                  <a:close/>
                  <a:moveTo>
                    <a:pt x="160" y="1"/>
                  </a:moveTo>
                  <a:cubicBezTo>
                    <a:pt x="137" y="1"/>
                    <a:pt x="114" y="1"/>
                    <a:pt x="114" y="24"/>
                  </a:cubicBezTo>
                  <a:cubicBezTo>
                    <a:pt x="69" y="161"/>
                    <a:pt x="46" y="275"/>
                    <a:pt x="23" y="412"/>
                  </a:cubicBezTo>
                  <a:cubicBezTo>
                    <a:pt x="0" y="549"/>
                    <a:pt x="0" y="686"/>
                    <a:pt x="0" y="823"/>
                  </a:cubicBezTo>
                  <a:cubicBezTo>
                    <a:pt x="0" y="937"/>
                    <a:pt x="0" y="1074"/>
                    <a:pt x="23" y="1188"/>
                  </a:cubicBezTo>
                  <a:cubicBezTo>
                    <a:pt x="46" y="1325"/>
                    <a:pt x="91" y="1462"/>
                    <a:pt x="114" y="1621"/>
                  </a:cubicBezTo>
                  <a:cubicBezTo>
                    <a:pt x="114" y="1599"/>
                    <a:pt x="114" y="1576"/>
                    <a:pt x="114" y="1576"/>
                  </a:cubicBezTo>
                  <a:cubicBezTo>
                    <a:pt x="114" y="1587"/>
                    <a:pt x="114" y="1598"/>
                    <a:pt x="117" y="1609"/>
                  </a:cubicBezTo>
                  <a:lnTo>
                    <a:pt x="117" y="1609"/>
                  </a:lnTo>
                  <a:cubicBezTo>
                    <a:pt x="116" y="1606"/>
                    <a:pt x="115" y="1602"/>
                    <a:pt x="114" y="1599"/>
                  </a:cubicBezTo>
                  <a:lnTo>
                    <a:pt x="114" y="1599"/>
                  </a:lnTo>
                  <a:cubicBezTo>
                    <a:pt x="114" y="1614"/>
                    <a:pt x="114" y="1619"/>
                    <a:pt x="122" y="1628"/>
                  </a:cubicBezTo>
                  <a:lnTo>
                    <a:pt x="122" y="1628"/>
                  </a:lnTo>
                  <a:cubicBezTo>
                    <a:pt x="120" y="1623"/>
                    <a:pt x="119" y="1617"/>
                    <a:pt x="117" y="1611"/>
                  </a:cubicBezTo>
                  <a:lnTo>
                    <a:pt x="117" y="1611"/>
                  </a:lnTo>
                  <a:cubicBezTo>
                    <a:pt x="120" y="1622"/>
                    <a:pt x="126" y="1633"/>
                    <a:pt x="137" y="1644"/>
                  </a:cubicBezTo>
                  <a:cubicBezTo>
                    <a:pt x="130" y="1637"/>
                    <a:pt x="125" y="1632"/>
                    <a:pt x="122" y="1628"/>
                  </a:cubicBezTo>
                  <a:lnTo>
                    <a:pt x="122" y="1628"/>
                  </a:lnTo>
                  <a:cubicBezTo>
                    <a:pt x="165" y="1799"/>
                    <a:pt x="209" y="1950"/>
                    <a:pt x="274" y="2101"/>
                  </a:cubicBezTo>
                  <a:cubicBezTo>
                    <a:pt x="297" y="2169"/>
                    <a:pt x="343" y="2261"/>
                    <a:pt x="388" y="2306"/>
                  </a:cubicBezTo>
                  <a:cubicBezTo>
                    <a:pt x="411" y="2329"/>
                    <a:pt x="434" y="2352"/>
                    <a:pt x="457" y="2375"/>
                  </a:cubicBezTo>
                  <a:cubicBezTo>
                    <a:pt x="457" y="2398"/>
                    <a:pt x="479" y="2420"/>
                    <a:pt x="502" y="2420"/>
                  </a:cubicBezTo>
                  <a:cubicBezTo>
                    <a:pt x="536" y="2454"/>
                    <a:pt x="569" y="2475"/>
                    <a:pt x="612" y="2475"/>
                  </a:cubicBezTo>
                  <a:cubicBezTo>
                    <a:pt x="627" y="2475"/>
                    <a:pt x="644" y="2472"/>
                    <a:pt x="662" y="2466"/>
                  </a:cubicBezTo>
                  <a:cubicBezTo>
                    <a:pt x="662" y="2466"/>
                    <a:pt x="685" y="2443"/>
                    <a:pt x="685" y="2443"/>
                  </a:cubicBezTo>
                  <a:cubicBezTo>
                    <a:pt x="685" y="2466"/>
                    <a:pt x="685" y="2489"/>
                    <a:pt x="708" y="2489"/>
                  </a:cubicBezTo>
                  <a:cubicBezTo>
                    <a:pt x="708" y="2535"/>
                    <a:pt x="731" y="2557"/>
                    <a:pt x="753" y="2557"/>
                  </a:cubicBezTo>
                  <a:cubicBezTo>
                    <a:pt x="767" y="2584"/>
                    <a:pt x="788" y="2595"/>
                    <a:pt x="812" y="2595"/>
                  </a:cubicBezTo>
                  <a:cubicBezTo>
                    <a:pt x="830" y="2595"/>
                    <a:pt x="849" y="2590"/>
                    <a:pt x="868" y="2580"/>
                  </a:cubicBezTo>
                  <a:cubicBezTo>
                    <a:pt x="890" y="2557"/>
                    <a:pt x="913" y="2489"/>
                    <a:pt x="890" y="2466"/>
                  </a:cubicBezTo>
                  <a:cubicBezTo>
                    <a:pt x="868" y="2443"/>
                    <a:pt x="868" y="2398"/>
                    <a:pt x="845" y="2375"/>
                  </a:cubicBezTo>
                  <a:cubicBezTo>
                    <a:pt x="822" y="2329"/>
                    <a:pt x="799" y="2283"/>
                    <a:pt x="776" y="2238"/>
                  </a:cubicBezTo>
                  <a:cubicBezTo>
                    <a:pt x="731" y="2146"/>
                    <a:pt x="708" y="2055"/>
                    <a:pt x="685" y="1964"/>
                  </a:cubicBezTo>
                  <a:cubicBezTo>
                    <a:pt x="685" y="1895"/>
                    <a:pt x="662" y="1804"/>
                    <a:pt x="662" y="1736"/>
                  </a:cubicBezTo>
                  <a:cubicBezTo>
                    <a:pt x="639" y="1667"/>
                    <a:pt x="639" y="1576"/>
                    <a:pt x="616" y="1507"/>
                  </a:cubicBezTo>
                  <a:cubicBezTo>
                    <a:pt x="616" y="1348"/>
                    <a:pt x="594" y="1188"/>
                    <a:pt x="594" y="1028"/>
                  </a:cubicBezTo>
                  <a:cubicBezTo>
                    <a:pt x="594" y="914"/>
                    <a:pt x="616" y="777"/>
                    <a:pt x="616" y="663"/>
                  </a:cubicBezTo>
                  <a:cubicBezTo>
                    <a:pt x="616" y="617"/>
                    <a:pt x="616" y="549"/>
                    <a:pt x="639" y="503"/>
                  </a:cubicBezTo>
                  <a:cubicBezTo>
                    <a:pt x="639" y="457"/>
                    <a:pt x="639" y="435"/>
                    <a:pt x="662" y="412"/>
                  </a:cubicBezTo>
                  <a:cubicBezTo>
                    <a:pt x="662" y="389"/>
                    <a:pt x="662" y="366"/>
                    <a:pt x="662" y="343"/>
                  </a:cubicBezTo>
                  <a:cubicBezTo>
                    <a:pt x="662" y="320"/>
                    <a:pt x="662" y="298"/>
                    <a:pt x="662" y="275"/>
                  </a:cubicBezTo>
                  <a:cubicBezTo>
                    <a:pt x="662" y="252"/>
                    <a:pt x="639" y="206"/>
                    <a:pt x="594" y="206"/>
                  </a:cubicBezTo>
                  <a:cubicBezTo>
                    <a:pt x="571" y="206"/>
                    <a:pt x="548" y="206"/>
                    <a:pt x="525" y="229"/>
                  </a:cubicBezTo>
                  <a:cubicBezTo>
                    <a:pt x="525" y="229"/>
                    <a:pt x="502" y="206"/>
                    <a:pt x="502" y="206"/>
                  </a:cubicBezTo>
                  <a:cubicBezTo>
                    <a:pt x="502" y="184"/>
                    <a:pt x="479" y="161"/>
                    <a:pt x="434" y="138"/>
                  </a:cubicBezTo>
                  <a:cubicBezTo>
                    <a:pt x="434" y="138"/>
                    <a:pt x="434" y="138"/>
                    <a:pt x="411" y="115"/>
                  </a:cubicBezTo>
                  <a:cubicBezTo>
                    <a:pt x="365" y="92"/>
                    <a:pt x="297" y="47"/>
                    <a:pt x="228" y="47"/>
                  </a:cubicBezTo>
                  <a:cubicBezTo>
                    <a:pt x="228" y="24"/>
                    <a:pt x="228" y="1"/>
                    <a:pt x="206"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0" name="Google Shape;3610;p16"/>
            <p:cNvSpPr/>
            <p:nvPr/>
          </p:nvSpPr>
          <p:spPr>
            <a:xfrm>
              <a:off x="-677039" y="3012095"/>
              <a:ext cx="768775" cy="357281"/>
            </a:xfrm>
            <a:custGeom>
              <a:avLst/>
              <a:gdLst/>
              <a:ahLst/>
              <a:cxnLst/>
              <a:rect l="l" t="t" r="r" b="b"/>
              <a:pathLst>
                <a:path w="13741" h="6386" extrusionOk="0">
                  <a:moveTo>
                    <a:pt x="91" y="0"/>
                  </a:moveTo>
                  <a:cubicBezTo>
                    <a:pt x="91" y="0"/>
                    <a:pt x="69" y="23"/>
                    <a:pt x="69" y="23"/>
                  </a:cubicBezTo>
                  <a:cubicBezTo>
                    <a:pt x="46" y="46"/>
                    <a:pt x="23" y="69"/>
                    <a:pt x="23" y="91"/>
                  </a:cubicBezTo>
                  <a:cubicBezTo>
                    <a:pt x="0" y="137"/>
                    <a:pt x="69" y="183"/>
                    <a:pt x="91" y="205"/>
                  </a:cubicBezTo>
                  <a:cubicBezTo>
                    <a:pt x="114" y="228"/>
                    <a:pt x="114" y="228"/>
                    <a:pt x="114" y="251"/>
                  </a:cubicBezTo>
                  <a:lnTo>
                    <a:pt x="160" y="297"/>
                  </a:lnTo>
                  <a:cubicBezTo>
                    <a:pt x="160" y="320"/>
                    <a:pt x="160" y="342"/>
                    <a:pt x="183" y="365"/>
                  </a:cubicBezTo>
                  <a:cubicBezTo>
                    <a:pt x="183" y="388"/>
                    <a:pt x="206" y="388"/>
                    <a:pt x="228" y="411"/>
                  </a:cubicBezTo>
                  <a:cubicBezTo>
                    <a:pt x="251" y="434"/>
                    <a:pt x="274" y="457"/>
                    <a:pt x="297" y="479"/>
                  </a:cubicBezTo>
                  <a:cubicBezTo>
                    <a:pt x="343" y="525"/>
                    <a:pt x="388" y="548"/>
                    <a:pt x="434" y="593"/>
                  </a:cubicBezTo>
                  <a:cubicBezTo>
                    <a:pt x="525" y="639"/>
                    <a:pt x="616" y="708"/>
                    <a:pt x="685" y="776"/>
                  </a:cubicBezTo>
                  <a:cubicBezTo>
                    <a:pt x="708" y="776"/>
                    <a:pt x="731" y="799"/>
                    <a:pt x="753" y="799"/>
                  </a:cubicBezTo>
                  <a:cubicBezTo>
                    <a:pt x="845" y="890"/>
                    <a:pt x="959" y="982"/>
                    <a:pt x="1050" y="1050"/>
                  </a:cubicBezTo>
                  <a:cubicBezTo>
                    <a:pt x="1119" y="1096"/>
                    <a:pt x="1187" y="1141"/>
                    <a:pt x="1233" y="1164"/>
                  </a:cubicBezTo>
                  <a:cubicBezTo>
                    <a:pt x="1278" y="1187"/>
                    <a:pt x="1301" y="1210"/>
                    <a:pt x="1324" y="1233"/>
                  </a:cubicBezTo>
                  <a:cubicBezTo>
                    <a:pt x="1347" y="1255"/>
                    <a:pt x="1392" y="1278"/>
                    <a:pt x="1438" y="1301"/>
                  </a:cubicBezTo>
                  <a:lnTo>
                    <a:pt x="1461" y="1301"/>
                  </a:lnTo>
                  <a:cubicBezTo>
                    <a:pt x="1484" y="1324"/>
                    <a:pt x="1507" y="1347"/>
                    <a:pt x="1529" y="1347"/>
                  </a:cubicBezTo>
                  <a:cubicBezTo>
                    <a:pt x="1575" y="1370"/>
                    <a:pt x="1598" y="1415"/>
                    <a:pt x="1644" y="1415"/>
                  </a:cubicBezTo>
                  <a:cubicBezTo>
                    <a:pt x="1735" y="1484"/>
                    <a:pt x="1803" y="1529"/>
                    <a:pt x="1895" y="1575"/>
                  </a:cubicBezTo>
                  <a:cubicBezTo>
                    <a:pt x="2054" y="1666"/>
                    <a:pt x="2237" y="1758"/>
                    <a:pt x="2397" y="1849"/>
                  </a:cubicBezTo>
                  <a:cubicBezTo>
                    <a:pt x="2488" y="1872"/>
                    <a:pt x="2557" y="1917"/>
                    <a:pt x="2625" y="1963"/>
                  </a:cubicBezTo>
                  <a:cubicBezTo>
                    <a:pt x="2694" y="1986"/>
                    <a:pt x="2739" y="2009"/>
                    <a:pt x="2808" y="2054"/>
                  </a:cubicBezTo>
                  <a:cubicBezTo>
                    <a:pt x="2853" y="2077"/>
                    <a:pt x="2899" y="2100"/>
                    <a:pt x="2945" y="2146"/>
                  </a:cubicBezTo>
                  <a:cubicBezTo>
                    <a:pt x="3104" y="2237"/>
                    <a:pt x="3287" y="2328"/>
                    <a:pt x="3447" y="2420"/>
                  </a:cubicBezTo>
                  <a:cubicBezTo>
                    <a:pt x="3607" y="2511"/>
                    <a:pt x="3766" y="2602"/>
                    <a:pt x="3926" y="2693"/>
                  </a:cubicBezTo>
                  <a:cubicBezTo>
                    <a:pt x="4040" y="2739"/>
                    <a:pt x="4132" y="2785"/>
                    <a:pt x="4223" y="2853"/>
                  </a:cubicBezTo>
                  <a:cubicBezTo>
                    <a:pt x="4291" y="2876"/>
                    <a:pt x="4337" y="2899"/>
                    <a:pt x="4405" y="2922"/>
                  </a:cubicBezTo>
                  <a:cubicBezTo>
                    <a:pt x="4451" y="2944"/>
                    <a:pt x="4497" y="2967"/>
                    <a:pt x="4565" y="2990"/>
                  </a:cubicBezTo>
                  <a:cubicBezTo>
                    <a:pt x="4577" y="3002"/>
                    <a:pt x="4594" y="3007"/>
                    <a:pt x="4611" y="3007"/>
                  </a:cubicBezTo>
                  <a:cubicBezTo>
                    <a:pt x="4628" y="3007"/>
                    <a:pt x="4645" y="3002"/>
                    <a:pt x="4657" y="2990"/>
                  </a:cubicBezTo>
                  <a:cubicBezTo>
                    <a:pt x="4771" y="3059"/>
                    <a:pt x="4885" y="3104"/>
                    <a:pt x="4999" y="3173"/>
                  </a:cubicBezTo>
                  <a:cubicBezTo>
                    <a:pt x="5045" y="3196"/>
                    <a:pt x="5090" y="3218"/>
                    <a:pt x="5136" y="3241"/>
                  </a:cubicBezTo>
                  <a:cubicBezTo>
                    <a:pt x="5227" y="3287"/>
                    <a:pt x="5296" y="3310"/>
                    <a:pt x="5364" y="3355"/>
                  </a:cubicBezTo>
                  <a:cubicBezTo>
                    <a:pt x="5433" y="3378"/>
                    <a:pt x="5478" y="3424"/>
                    <a:pt x="5547" y="3447"/>
                  </a:cubicBezTo>
                  <a:cubicBezTo>
                    <a:pt x="5570" y="3447"/>
                    <a:pt x="5592" y="3469"/>
                    <a:pt x="5615" y="3469"/>
                  </a:cubicBezTo>
                  <a:cubicBezTo>
                    <a:pt x="5661" y="3492"/>
                    <a:pt x="5706" y="3515"/>
                    <a:pt x="5752" y="3538"/>
                  </a:cubicBezTo>
                  <a:lnTo>
                    <a:pt x="5821" y="3538"/>
                  </a:lnTo>
                  <a:cubicBezTo>
                    <a:pt x="5935" y="3606"/>
                    <a:pt x="6049" y="3652"/>
                    <a:pt x="6163" y="3721"/>
                  </a:cubicBezTo>
                  <a:cubicBezTo>
                    <a:pt x="6254" y="3766"/>
                    <a:pt x="6346" y="3812"/>
                    <a:pt x="6460" y="3857"/>
                  </a:cubicBezTo>
                  <a:cubicBezTo>
                    <a:pt x="6505" y="3880"/>
                    <a:pt x="6551" y="3903"/>
                    <a:pt x="6597" y="3926"/>
                  </a:cubicBezTo>
                  <a:cubicBezTo>
                    <a:pt x="6597" y="3949"/>
                    <a:pt x="6619" y="3949"/>
                    <a:pt x="6642" y="3949"/>
                  </a:cubicBezTo>
                  <a:cubicBezTo>
                    <a:pt x="6665" y="3972"/>
                    <a:pt x="6711" y="3994"/>
                    <a:pt x="6756" y="4017"/>
                  </a:cubicBezTo>
                  <a:lnTo>
                    <a:pt x="6802" y="4017"/>
                  </a:lnTo>
                  <a:cubicBezTo>
                    <a:pt x="6871" y="4040"/>
                    <a:pt x="6939" y="4086"/>
                    <a:pt x="7008" y="4109"/>
                  </a:cubicBezTo>
                  <a:lnTo>
                    <a:pt x="7030" y="4109"/>
                  </a:lnTo>
                  <a:cubicBezTo>
                    <a:pt x="7144" y="4177"/>
                    <a:pt x="7259" y="4246"/>
                    <a:pt x="7396" y="4291"/>
                  </a:cubicBezTo>
                  <a:cubicBezTo>
                    <a:pt x="7418" y="4314"/>
                    <a:pt x="7441" y="4314"/>
                    <a:pt x="7464" y="4337"/>
                  </a:cubicBezTo>
                  <a:cubicBezTo>
                    <a:pt x="7487" y="4337"/>
                    <a:pt x="7487" y="4337"/>
                    <a:pt x="7510" y="4360"/>
                  </a:cubicBezTo>
                  <a:cubicBezTo>
                    <a:pt x="7852" y="4497"/>
                    <a:pt x="8194" y="4656"/>
                    <a:pt x="8514" y="4816"/>
                  </a:cubicBezTo>
                  <a:cubicBezTo>
                    <a:pt x="8582" y="4839"/>
                    <a:pt x="8651" y="4862"/>
                    <a:pt x="8697" y="4885"/>
                  </a:cubicBezTo>
                  <a:cubicBezTo>
                    <a:pt x="8765" y="4907"/>
                    <a:pt x="8834" y="4953"/>
                    <a:pt x="8879" y="4976"/>
                  </a:cubicBezTo>
                  <a:cubicBezTo>
                    <a:pt x="8925" y="4976"/>
                    <a:pt x="8970" y="4976"/>
                    <a:pt x="8993" y="4953"/>
                  </a:cubicBezTo>
                  <a:cubicBezTo>
                    <a:pt x="9085" y="4999"/>
                    <a:pt x="9153" y="5022"/>
                    <a:pt x="9244" y="5067"/>
                  </a:cubicBezTo>
                  <a:cubicBezTo>
                    <a:pt x="9427" y="5136"/>
                    <a:pt x="9587" y="5227"/>
                    <a:pt x="9769" y="5295"/>
                  </a:cubicBezTo>
                  <a:cubicBezTo>
                    <a:pt x="9792" y="5318"/>
                    <a:pt x="9838" y="5318"/>
                    <a:pt x="9883" y="5341"/>
                  </a:cubicBezTo>
                  <a:cubicBezTo>
                    <a:pt x="9929" y="5364"/>
                    <a:pt x="9952" y="5387"/>
                    <a:pt x="9998" y="5387"/>
                  </a:cubicBezTo>
                  <a:lnTo>
                    <a:pt x="10020" y="5387"/>
                  </a:lnTo>
                  <a:cubicBezTo>
                    <a:pt x="10203" y="5478"/>
                    <a:pt x="10408" y="5547"/>
                    <a:pt x="10614" y="5615"/>
                  </a:cubicBezTo>
                  <a:cubicBezTo>
                    <a:pt x="10705" y="5638"/>
                    <a:pt x="10797" y="5684"/>
                    <a:pt x="10911" y="5706"/>
                  </a:cubicBezTo>
                  <a:cubicBezTo>
                    <a:pt x="10933" y="5729"/>
                    <a:pt x="10979" y="5729"/>
                    <a:pt x="11025" y="5752"/>
                  </a:cubicBezTo>
                  <a:cubicBezTo>
                    <a:pt x="11070" y="5775"/>
                    <a:pt x="11116" y="5775"/>
                    <a:pt x="11162" y="5798"/>
                  </a:cubicBezTo>
                  <a:lnTo>
                    <a:pt x="11253" y="5798"/>
                  </a:lnTo>
                  <a:cubicBezTo>
                    <a:pt x="11253" y="5798"/>
                    <a:pt x="11276" y="5798"/>
                    <a:pt x="11299" y="5820"/>
                  </a:cubicBezTo>
                  <a:cubicBezTo>
                    <a:pt x="11344" y="5820"/>
                    <a:pt x="11390" y="5843"/>
                    <a:pt x="11436" y="5866"/>
                  </a:cubicBezTo>
                  <a:lnTo>
                    <a:pt x="11573" y="5912"/>
                  </a:lnTo>
                  <a:cubicBezTo>
                    <a:pt x="11595" y="5912"/>
                    <a:pt x="11618" y="5912"/>
                    <a:pt x="11618" y="5935"/>
                  </a:cubicBezTo>
                  <a:cubicBezTo>
                    <a:pt x="11732" y="5957"/>
                    <a:pt x="11846" y="6003"/>
                    <a:pt x="11961" y="6049"/>
                  </a:cubicBezTo>
                  <a:cubicBezTo>
                    <a:pt x="12052" y="6072"/>
                    <a:pt x="12143" y="6094"/>
                    <a:pt x="12235" y="6117"/>
                  </a:cubicBezTo>
                  <a:cubicBezTo>
                    <a:pt x="12280" y="6117"/>
                    <a:pt x="12326" y="6140"/>
                    <a:pt x="12371" y="6140"/>
                  </a:cubicBezTo>
                  <a:lnTo>
                    <a:pt x="12440" y="6163"/>
                  </a:lnTo>
                  <a:cubicBezTo>
                    <a:pt x="12463" y="6163"/>
                    <a:pt x="12463" y="6186"/>
                    <a:pt x="12463" y="6186"/>
                  </a:cubicBezTo>
                  <a:lnTo>
                    <a:pt x="12600" y="6186"/>
                  </a:lnTo>
                  <a:cubicBezTo>
                    <a:pt x="12668" y="6186"/>
                    <a:pt x="12737" y="6209"/>
                    <a:pt x="12805" y="6231"/>
                  </a:cubicBezTo>
                  <a:cubicBezTo>
                    <a:pt x="12942" y="6277"/>
                    <a:pt x="13102" y="6300"/>
                    <a:pt x="13239" y="6323"/>
                  </a:cubicBezTo>
                  <a:cubicBezTo>
                    <a:pt x="13330" y="6345"/>
                    <a:pt x="13421" y="6368"/>
                    <a:pt x="13513" y="6368"/>
                  </a:cubicBezTo>
                  <a:cubicBezTo>
                    <a:pt x="13536" y="6380"/>
                    <a:pt x="13558" y="6385"/>
                    <a:pt x="13581" y="6385"/>
                  </a:cubicBezTo>
                  <a:cubicBezTo>
                    <a:pt x="13604" y="6385"/>
                    <a:pt x="13627" y="6380"/>
                    <a:pt x="13650" y="6368"/>
                  </a:cubicBezTo>
                  <a:cubicBezTo>
                    <a:pt x="13695" y="6368"/>
                    <a:pt x="13741" y="6323"/>
                    <a:pt x="13741" y="6254"/>
                  </a:cubicBezTo>
                  <a:cubicBezTo>
                    <a:pt x="13741" y="6231"/>
                    <a:pt x="13741" y="6209"/>
                    <a:pt x="13741" y="6186"/>
                  </a:cubicBezTo>
                  <a:cubicBezTo>
                    <a:pt x="13718" y="6163"/>
                    <a:pt x="13695" y="6140"/>
                    <a:pt x="13672" y="6117"/>
                  </a:cubicBezTo>
                  <a:cubicBezTo>
                    <a:pt x="13650" y="6117"/>
                    <a:pt x="13627" y="6094"/>
                    <a:pt x="13627" y="6094"/>
                  </a:cubicBezTo>
                  <a:cubicBezTo>
                    <a:pt x="13650" y="6072"/>
                    <a:pt x="13650" y="6049"/>
                    <a:pt x="13672" y="6026"/>
                  </a:cubicBezTo>
                  <a:cubicBezTo>
                    <a:pt x="13672" y="6003"/>
                    <a:pt x="13672" y="5957"/>
                    <a:pt x="13650" y="5912"/>
                  </a:cubicBezTo>
                  <a:cubicBezTo>
                    <a:pt x="13604" y="5889"/>
                    <a:pt x="13558" y="5866"/>
                    <a:pt x="13513" y="5866"/>
                  </a:cubicBezTo>
                  <a:lnTo>
                    <a:pt x="13421" y="5866"/>
                  </a:lnTo>
                  <a:cubicBezTo>
                    <a:pt x="13330" y="5866"/>
                    <a:pt x="13239" y="5843"/>
                    <a:pt x="13125" y="5843"/>
                  </a:cubicBezTo>
                  <a:cubicBezTo>
                    <a:pt x="12896" y="5843"/>
                    <a:pt x="12668" y="5798"/>
                    <a:pt x="12440" y="5752"/>
                  </a:cubicBezTo>
                  <a:cubicBezTo>
                    <a:pt x="12280" y="5729"/>
                    <a:pt x="12143" y="5706"/>
                    <a:pt x="11983" y="5684"/>
                  </a:cubicBezTo>
                  <a:cubicBezTo>
                    <a:pt x="11892" y="5661"/>
                    <a:pt x="11824" y="5661"/>
                    <a:pt x="11732" y="5638"/>
                  </a:cubicBezTo>
                  <a:cubicBezTo>
                    <a:pt x="11687" y="5615"/>
                    <a:pt x="11618" y="5592"/>
                    <a:pt x="11550" y="5592"/>
                  </a:cubicBezTo>
                  <a:cubicBezTo>
                    <a:pt x="11504" y="5569"/>
                    <a:pt x="11458" y="5569"/>
                    <a:pt x="11413" y="5547"/>
                  </a:cubicBezTo>
                  <a:cubicBezTo>
                    <a:pt x="11367" y="5547"/>
                    <a:pt x="11321" y="5524"/>
                    <a:pt x="11276" y="5524"/>
                  </a:cubicBezTo>
                  <a:lnTo>
                    <a:pt x="11253" y="5524"/>
                  </a:lnTo>
                  <a:cubicBezTo>
                    <a:pt x="11230" y="5501"/>
                    <a:pt x="11185" y="5501"/>
                    <a:pt x="11162" y="5478"/>
                  </a:cubicBezTo>
                  <a:cubicBezTo>
                    <a:pt x="11139" y="5478"/>
                    <a:pt x="11116" y="5478"/>
                    <a:pt x="11093" y="5455"/>
                  </a:cubicBezTo>
                  <a:cubicBezTo>
                    <a:pt x="11048" y="5455"/>
                    <a:pt x="10979" y="5432"/>
                    <a:pt x="10933" y="5410"/>
                  </a:cubicBezTo>
                  <a:cubicBezTo>
                    <a:pt x="10819" y="5364"/>
                    <a:pt x="10682" y="5318"/>
                    <a:pt x="10568" y="5273"/>
                  </a:cubicBezTo>
                  <a:cubicBezTo>
                    <a:pt x="10340" y="5181"/>
                    <a:pt x="10112" y="5113"/>
                    <a:pt x="9883" y="5044"/>
                  </a:cubicBezTo>
                  <a:cubicBezTo>
                    <a:pt x="9815" y="5022"/>
                    <a:pt x="9747" y="4999"/>
                    <a:pt x="9678" y="4976"/>
                  </a:cubicBezTo>
                  <a:cubicBezTo>
                    <a:pt x="9564" y="4907"/>
                    <a:pt x="9450" y="4862"/>
                    <a:pt x="9336" y="4816"/>
                  </a:cubicBezTo>
                  <a:cubicBezTo>
                    <a:pt x="9199" y="4748"/>
                    <a:pt x="9085" y="4702"/>
                    <a:pt x="8948" y="4634"/>
                  </a:cubicBezTo>
                  <a:cubicBezTo>
                    <a:pt x="8879" y="4611"/>
                    <a:pt x="8834" y="4588"/>
                    <a:pt x="8765" y="4565"/>
                  </a:cubicBezTo>
                  <a:cubicBezTo>
                    <a:pt x="8719" y="4542"/>
                    <a:pt x="8697" y="4519"/>
                    <a:pt x="8674" y="4519"/>
                  </a:cubicBezTo>
                  <a:cubicBezTo>
                    <a:pt x="8628" y="4497"/>
                    <a:pt x="8605" y="4497"/>
                    <a:pt x="8582" y="4474"/>
                  </a:cubicBezTo>
                  <a:cubicBezTo>
                    <a:pt x="8537" y="4474"/>
                    <a:pt x="8514" y="4474"/>
                    <a:pt x="8491" y="4497"/>
                  </a:cubicBezTo>
                  <a:cubicBezTo>
                    <a:pt x="8446" y="4474"/>
                    <a:pt x="8400" y="4451"/>
                    <a:pt x="8377" y="4451"/>
                  </a:cubicBezTo>
                  <a:cubicBezTo>
                    <a:pt x="8263" y="4405"/>
                    <a:pt x="8149" y="4360"/>
                    <a:pt x="8057" y="4314"/>
                  </a:cubicBezTo>
                  <a:cubicBezTo>
                    <a:pt x="8012" y="4314"/>
                    <a:pt x="7989" y="4291"/>
                    <a:pt x="7943" y="4291"/>
                  </a:cubicBezTo>
                  <a:cubicBezTo>
                    <a:pt x="7943" y="4268"/>
                    <a:pt x="7921" y="4223"/>
                    <a:pt x="7898" y="4223"/>
                  </a:cubicBezTo>
                  <a:cubicBezTo>
                    <a:pt x="7806" y="4177"/>
                    <a:pt x="7715" y="4154"/>
                    <a:pt x="7624" y="4109"/>
                  </a:cubicBezTo>
                  <a:cubicBezTo>
                    <a:pt x="7578" y="4086"/>
                    <a:pt x="7510" y="4063"/>
                    <a:pt x="7441" y="4017"/>
                  </a:cubicBezTo>
                  <a:cubicBezTo>
                    <a:pt x="7327" y="3972"/>
                    <a:pt x="7190" y="3926"/>
                    <a:pt x="7076" y="3857"/>
                  </a:cubicBezTo>
                  <a:cubicBezTo>
                    <a:pt x="7008" y="3812"/>
                    <a:pt x="6939" y="3789"/>
                    <a:pt x="6848" y="3743"/>
                  </a:cubicBezTo>
                  <a:cubicBezTo>
                    <a:pt x="6825" y="3721"/>
                    <a:pt x="6802" y="3721"/>
                    <a:pt x="6779" y="3698"/>
                  </a:cubicBezTo>
                  <a:cubicBezTo>
                    <a:pt x="6756" y="3698"/>
                    <a:pt x="6756" y="3698"/>
                    <a:pt x="6734" y="3675"/>
                  </a:cubicBezTo>
                  <a:cubicBezTo>
                    <a:pt x="6688" y="3652"/>
                    <a:pt x="6665" y="3652"/>
                    <a:pt x="6619" y="3629"/>
                  </a:cubicBezTo>
                  <a:lnTo>
                    <a:pt x="6414" y="3515"/>
                  </a:lnTo>
                  <a:lnTo>
                    <a:pt x="6414" y="3515"/>
                  </a:lnTo>
                  <a:cubicBezTo>
                    <a:pt x="6414" y="3521"/>
                    <a:pt x="6415" y="3525"/>
                    <a:pt x="6418" y="3528"/>
                  </a:cubicBezTo>
                  <a:lnTo>
                    <a:pt x="6418" y="3528"/>
                  </a:lnTo>
                  <a:cubicBezTo>
                    <a:pt x="6241" y="3440"/>
                    <a:pt x="6064" y="3351"/>
                    <a:pt x="5866" y="3241"/>
                  </a:cubicBezTo>
                  <a:cubicBezTo>
                    <a:pt x="5775" y="3196"/>
                    <a:pt x="5684" y="3150"/>
                    <a:pt x="5570" y="3104"/>
                  </a:cubicBezTo>
                  <a:cubicBezTo>
                    <a:pt x="5524" y="3081"/>
                    <a:pt x="5478" y="3059"/>
                    <a:pt x="5455" y="3036"/>
                  </a:cubicBezTo>
                  <a:cubicBezTo>
                    <a:pt x="5410" y="3013"/>
                    <a:pt x="5387" y="3013"/>
                    <a:pt x="5341" y="2990"/>
                  </a:cubicBezTo>
                  <a:cubicBezTo>
                    <a:pt x="5341" y="2990"/>
                    <a:pt x="5318" y="2990"/>
                    <a:pt x="5318" y="2967"/>
                  </a:cubicBezTo>
                  <a:lnTo>
                    <a:pt x="5250" y="2967"/>
                  </a:lnTo>
                  <a:cubicBezTo>
                    <a:pt x="5204" y="2944"/>
                    <a:pt x="5159" y="2922"/>
                    <a:pt x="5113" y="2899"/>
                  </a:cubicBezTo>
                  <a:cubicBezTo>
                    <a:pt x="4999" y="2830"/>
                    <a:pt x="4885" y="2785"/>
                    <a:pt x="4771" y="2716"/>
                  </a:cubicBezTo>
                  <a:cubicBezTo>
                    <a:pt x="4702" y="2693"/>
                    <a:pt x="4634" y="2671"/>
                    <a:pt x="4565" y="2625"/>
                  </a:cubicBezTo>
                  <a:cubicBezTo>
                    <a:pt x="4542" y="2625"/>
                    <a:pt x="4520" y="2602"/>
                    <a:pt x="4497" y="2602"/>
                  </a:cubicBezTo>
                  <a:cubicBezTo>
                    <a:pt x="4474" y="2579"/>
                    <a:pt x="4451" y="2579"/>
                    <a:pt x="4428" y="2579"/>
                  </a:cubicBezTo>
                  <a:cubicBezTo>
                    <a:pt x="4383" y="2556"/>
                    <a:pt x="4360" y="2534"/>
                    <a:pt x="4337" y="2511"/>
                  </a:cubicBezTo>
                  <a:cubicBezTo>
                    <a:pt x="4200" y="2442"/>
                    <a:pt x="4063" y="2374"/>
                    <a:pt x="3926" y="2305"/>
                  </a:cubicBezTo>
                  <a:cubicBezTo>
                    <a:pt x="3858" y="2260"/>
                    <a:pt x="3766" y="2214"/>
                    <a:pt x="3698" y="2168"/>
                  </a:cubicBezTo>
                  <a:cubicBezTo>
                    <a:pt x="3675" y="2168"/>
                    <a:pt x="3652" y="2146"/>
                    <a:pt x="3607" y="2123"/>
                  </a:cubicBezTo>
                  <a:lnTo>
                    <a:pt x="3561" y="2100"/>
                  </a:lnTo>
                  <a:cubicBezTo>
                    <a:pt x="3538" y="2077"/>
                    <a:pt x="3492" y="2077"/>
                    <a:pt x="3470" y="2054"/>
                  </a:cubicBezTo>
                  <a:cubicBezTo>
                    <a:pt x="3447" y="2054"/>
                    <a:pt x="3424" y="2077"/>
                    <a:pt x="3424" y="2077"/>
                  </a:cubicBezTo>
                  <a:cubicBezTo>
                    <a:pt x="3401" y="2077"/>
                    <a:pt x="3378" y="2054"/>
                    <a:pt x="3378" y="2054"/>
                  </a:cubicBezTo>
                  <a:cubicBezTo>
                    <a:pt x="3333" y="2031"/>
                    <a:pt x="3287" y="2009"/>
                    <a:pt x="3219" y="1986"/>
                  </a:cubicBezTo>
                  <a:cubicBezTo>
                    <a:pt x="3219" y="1963"/>
                    <a:pt x="3196" y="1940"/>
                    <a:pt x="3196" y="1940"/>
                  </a:cubicBezTo>
                  <a:cubicBezTo>
                    <a:pt x="3150" y="1917"/>
                    <a:pt x="3127" y="1895"/>
                    <a:pt x="3082" y="1872"/>
                  </a:cubicBezTo>
                  <a:cubicBezTo>
                    <a:pt x="3059" y="1849"/>
                    <a:pt x="3013" y="1849"/>
                    <a:pt x="2990" y="1826"/>
                  </a:cubicBezTo>
                  <a:cubicBezTo>
                    <a:pt x="2922" y="1803"/>
                    <a:pt x="2876" y="1780"/>
                    <a:pt x="2808" y="1735"/>
                  </a:cubicBezTo>
                  <a:cubicBezTo>
                    <a:pt x="2785" y="1735"/>
                    <a:pt x="2785" y="1735"/>
                    <a:pt x="2762" y="1712"/>
                  </a:cubicBezTo>
                  <a:cubicBezTo>
                    <a:pt x="2762" y="1712"/>
                    <a:pt x="2739" y="1712"/>
                    <a:pt x="2739" y="1689"/>
                  </a:cubicBezTo>
                  <a:cubicBezTo>
                    <a:pt x="2694" y="1666"/>
                    <a:pt x="2648" y="1643"/>
                    <a:pt x="2602" y="1621"/>
                  </a:cubicBezTo>
                  <a:cubicBezTo>
                    <a:pt x="2557" y="1598"/>
                    <a:pt x="2534" y="1575"/>
                    <a:pt x="2488" y="1552"/>
                  </a:cubicBezTo>
                  <a:cubicBezTo>
                    <a:pt x="2420" y="1506"/>
                    <a:pt x="2351" y="1484"/>
                    <a:pt x="2283" y="1438"/>
                  </a:cubicBezTo>
                  <a:cubicBezTo>
                    <a:pt x="2146" y="1347"/>
                    <a:pt x="2009" y="1278"/>
                    <a:pt x="1872" y="1187"/>
                  </a:cubicBezTo>
                  <a:cubicBezTo>
                    <a:pt x="1735" y="1096"/>
                    <a:pt x="1575" y="1004"/>
                    <a:pt x="1438" y="913"/>
                  </a:cubicBezTo>
                  <a:cubicBezTo>
                    <a:pt x="1370" y="890"/>
                    <a:pt x="1301" y="845"/>
                    <a:pt x="1233" y="799"/>
                  </a:cubicBezTo>
                  <a:cubicBezTo>
                    <a:pt x="1210" y="776"/>
                    <a:pt x="1164" y="753"/>
                    <a:pt x="1141" y="730"/>
                  </a:cubicBezTo>
                  <a:cubicBezTo>
                    <a:pt x="1119" y="730"/>
                    <a:pt x="1096" y="708"/>
                    <a:pt x="1073" y="708"/>
                  </a:cubicBezTo>
                  <a:cubicBezTo>
                    <a:pt x="1073" y="685"/>
                    <a:pt x="1050" y="685"/>
                    <a:pt x="1027" y="685"/>
                  </a:cubicBezTo>
                  <a:cubicBezTo>
                    <a:pt x="913" y="593"/>
                    <a:pt x="799" y="525"/>
                    <a:pt x="685" y="434"/>
                  </a:cubicBezTo>
                  <a:cubicBezTo>
                    <a:pt x="594" y="388"/>
                    <a:pt x="502" y="320"/>
                    <a:pt x="434" y="251"/>
                  </a:cubicBezTo>
                  <a:cubicBezTo>
                    <a:pt x="388" y="205"/>
                    <a:pt x="343" y="183"/>
                    <a:pt x="297" y="137"/>
                  </a:cubicBezTo>
                  <a:cubicBezTo>
                    <a:pt x="274" y="137"/>
                    <a:pt x="251" y="114"/>
                    <a:pt x="228" y="91"/>
                  </a:cubicBezTo>
                  <a:cubicBezTo>
                    <a:pt x="206" y="69"/>
                    <a:pt x="183" y="46"/>
                    <a:pt x="137" y="23"/>
                  </a:cubicBezTo>
                  <a:cubicBezTo>
                    <a:pt x="137" y="23"/>
                    <a:pt x="114" y="0"/>
                    <a:pt x="91"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1" name="Google Shape;3611;p16"/>
            <p:cNvSpPr/>
            <p:nvPr/>
          </p:nvSpPr>
          <p:spPr>
            <a:xfrm>
              <a:off x="82798" y="2391404"/>
              <a:ext cx="561937" cy="969346"/>
            </a:xfrm>
            <a:custGeom>
              <a:avLst/>
              <a:gdLst/>
              <a:ahLst/>
              <a:cxnLst/>
              <a:rect l="l" t="t" r="r" b="b"/>
              <a:pathLst>
                <a:path w="10044" h="17326" extrusionOk="0">
                  <a:moveTo>
                    <a:pt x="9815" y="1"/>
                  </a:moveTo>
                  <a:cubicBezTo>
                    <a:pt x="9792" y="1"/>
                    <a:pt x="9747" y="24"/>
                    <a:pt x="9724" y="47"/>
                  </a:cubicBezTo>
                  <a:cubicBezTo>
                    <a:pt x="9724" y="69"/>
                    <a:pt x="9701" y="92"/>
                    <a:pt x="9724" y="92"/>
                  </a:cubicBezTo>
                  <a:cubicBezTo>
                    <a:pt x="9724" y="115"/>
                    <a:pt x="9724" y="115"/>
                    <a:pt x="9724" y="115"/>
                  </a:cubicBezTo>
                  <a:cubicBezTo>
                    <a:pt x="9701" y="138"/>
                    <a:pt x="9701" y="138"/>
                    <a:pt x="9678" y="161"/>
                  </a:cubicBezTo>
                  <a:cubicBezTo>
                    <a:pt x="9678" y="161"/>
                    <a:pt x="9678" y="184"/>
                    <a:pt x="9655" y="184"/>
                  </a:cubicBezTo>
                  <a:cubicBezTo>
                    <a:pt x="9655" y="206"/>
                    <a:pt x="9632" y="229"/>
                    <a:pt x="9632" y="229"/>
                  </a:cubicBezTo>
                  <a:cubicBezTo>
                    <a:pt x="9610" y="275"/>
                    <a:pt x="9564" y="321"/>
                    <a:pt x="9541" y="366"/>
                  </a:cubicBezTo>
                  <a:cubicBezTo>
                    <a:pt x="9496" y="457"/>
                    <a:pt x="9450" y="526"/>
                    <a:pt x="9404" y="617"/>
                  </a:cubicBezTo>
                  <a:cubicBezTo>
                    <a:pt x="9381" y="709"/>
                    <a:pt x="9313" y="777"/>
                    <a:pt x="9267" y="845"/>
                  </a:cubicBezTo>
                  <a:cubicBezTo>
                    <a:pt x="9222" y="937"/>
                    <a:pt x="9176" y="1005"/>
                    <a:pt x="9130" y="1097"/>
                  </a:cubicBezTo>
                  <a:cubicBezTo>
                    <a:pt x="9039" y="1256"/>
                    <a:pt x="8925" y="1416"/>
                    <a:pt x="8834" y="1576"/>
                  </a:cubicBezTo>
                  <a:cubicBezTo>
                    <a:pt x="8742" y="1713"/>
                    <a:pt x="8651" y="1873"/>
                    <a:pt x="8560" y="2032"/>
                  </a:cubicBezTo>
                  <a:cubicBezTo>
                    <a:pt x="8537" y="2055"/>
                    <a:pt x="8514" y="2101"/>
                    <a:pt x="8491" y="2147"/>
                  </a:cubicBezTo>
                  <a:cubicBezTo>
                    <a:pt x="8468" y="2169"/>
                    <a:pt x="8468" y="2192"/>
                    <a:pt x="8446" y="2215"/>
                  </a:cubicBezTo>
                  <a:cubicBezTo>
                    <a:pt x="8446" y="2238"/>
                    <a:pt x="8423" y="2238"/>
                    <a:pt x="8423" y="2261"/>
                  </a:cubicBezTo>
                  <a:cubicBezTo>
                    <a:pt x="8423" y="2283"/>
                    <a:pt x="8400" y="2306"/>
                    <a:pt x="8400" y="2329"/>
                  </a:cubicBezTo>
                  <a:cubicBezTo>
                    <a:pt x="8400" y="2352"/>
                    <a:pt x="8400" y="2375"/>
                    <a:pt x="8400" y="2375"/>
                  </a:cubicBezTo>
                  <a:cubicBezTo>
                    <a:pt x="8400" y="2420"/>
                    <a:pt x="8377" y="2466"/>
                    <a:pt x="8354" y="2512"/>
                  </a:cubicBezTo>
                  <a:cubicBezTo>
                    <a:pt x="8331" y="2512"/>
                    <a:pt x="8309" y="2535"/>
                    <a:pt x="8286" y="2557"/>
                  </a:cubicBezTo>
                  <a:cubicBezTo>
                    <a:pt x="8240" y="2603"/>
                    <a:pt x="8217" y="2672"/>
                    <a:pt x="8172" y="2740"/>
                  </a:cubicBezTo>
                  <a:cubicBezTo>
                    <a:pt x="8149" y="2763"/>
                    <a:pt x="8126" y="2808"/>
                    <a:pt x="8103" y="2854"/>
                  </a:cubicBezTo>
                  <a:cubicBezTo>
                    <a:pt x="8058" y="2923"/>
                    <a:pt x="8012" y="3014"/>
                    <a:pt x="7966" y="3082"/>
                  </a:cubicBezTo>
                  <a:cubicBezTo>
                    <a:pt x="7875" y="3265"/>
                    <a:pt x="7784" y="3425"/>
                    <a:pt x="7692" y="3607"/>
                  </a:cubicBezTo>
                  <a:cubicBezTo>
                    <a:pt x="7601" y="3767"/>
                    <a:pt x="7510" y="3927"/>
                    <a:pt x="7418" y="4087"/>
                  </a:cubicBezTo>
                  <a:cubicBezTo>
                    <a:pt x="7327" y="4246"/>
                    <a:pt x="7236" y="4406"/>
                    <a:pt x="7145" y="4589"/>
                  </a:cubicBezTo>
                  <a:cubicBezTo>
                    <a:pt x="7099" y="4657"/>
                    <a:pt x="7053" y="4703"/>
                    <a:pt x="7030" y="4771"/>
                  </a:cubicBezTo>
                  <a:cubicBezTo>
                    <a:pt x="6985" y="4840"/>
                    <a:pt x="6939" y="4908"/>
                    <a:pt x="6916" y="4977"/>
                  </a:cubicBezTo>
                  <a:cubicBezTo>
                    <a:pt x="6916" y="5000"/>
                    <a:pt x="6893" y="5023"/>
                    <a:pt x="6916" y="5045"/>
                  </a:cubicBezTo>
                  <a:cubicBezTo>
                    <a:pt x="6916" y="5045"/>
                    <a:pt x="6916" y="5045"/>
                    <a:pt x="6916" y="5068"/>
                  </a:cubicBezTo>
                  <a:cubicBezTo>
                    <a:pt x="6871" y="5114"/>
                    <a:pt x="6848" y="5159"/>
                    <a:pt x="6825" y="5228"/>
                  </a:cubicBezTo>
                  <a:cubicBezTo>
                    <a:pt x="6802" y="5228"/>
                    <a:pt x="6802" y="5251"/>
                    <a:pt x="6802" y="5274"/>
                  </a:cubicBezTo>
                  <a:cubicBezTo>
                    <a:pt x="6756" y="5274"/>
                    <a:pt x="6711" y="5296"/>
                    <a:pt x="6688" y="5319"/>
                  </a:cubicBezTo>
                  <a:cubicBezTo>
                    <a:pt x="6642" y="5388"/>
                    <a:pt x="6620" y="5433"/>
                    <a:pt x="6574" y="5502"/>
                  </a:cubicBezTo>
                  <a:cubicBezTo>
                    <a:pt x="6551" y="5570"/>
                    <a:pt x="6528" y="5616"/>
                    <a:pt x="6483" y="5662"/>
                  </a:cubicBezTo>
                  <a:cubicBezTo>
                    <a:pt x="6437" y="5753"/>
                    <a:pt x="6391" y="5821"/>
                    <a:pt x="6346" y="5913"/>
                  </a:cubicBezTo>
                  <a:cubicBezTo>
                    <a:pt x="6254" y="6072"/>
                    <a:pt x="6163" y="6232"/>
                    <a:pt x="6072" y="6392"/>
                  </a:cubicBezTo>
                  <a:cubicBezTo>
                    <a:pt x="6026" y="6483"/>
                    <a:pt x="6003" y="6552"/>
                    <a:pt x="5958" y="6620"/>
                  </a:cubicBezTo>
                  <a:cubicBezTo>
                    <a:pt x="5912" y="6689"/>
                    <a:pt x="5866" y="6780"/>
                    <a:pt x="5821" y="6871"/>
                  </a:cubicBezTo>
                  <a:cubicBezTo>
                    <a:pt x="5775" y="6940"/>
                    <a:pt x="5729" y="7031"/>
                    <a:pt x="5707" y="7100"/>
                  </a:cubicBezTo>
                  <a:cubicBezTo>
                    <a:pt x="5661" y="7191"/>
                    <a:pt x="5615" y="7259"/>
                    <a:pt x="5570" y="7328"/>
                  </a:cubicBezTo>
                  <a:cubicBezTo>
                    <a:pt x="5570" y="7351"/>
                    <a:pt x="5547" y="7396"/>
                    <a:pt x="5524" y="7419"/>
                  </a:cubicBezTo>
                  <a:cubicBezTo>
                    <a:pt x="5524" y="7442"/>
                    <a:pt x="5501" y="7465"/>
                    <a:pt x="5478" y="7510"/>
                  </a:cubicBezTo>
                  <a:cubicBezTo>
                    <a:pt x="5455" y="7556"/>
                    <a:pt x="5410" y="7625"/>
                    <a:pt x="5387" y="7670"/>
                  </a:cubicBezTo>
                  <a:cubicBezTo>
                    <a:pt x="5364" y="7716"/>
                    <a:pt x="5318" y="7762"/>
                    <a:pt x="5296" y="7807"/>
                  </a:cubicBezTo>
                  <a:cubicBezTo>
                    <a:pt x="5250" y="7898"/>
                    <a:pt x="5204" y="7967"/>
                    <a:pt x="5136" y="8035"/>
                  </a:cubicBezTo>
                  <a:cubicBezTo>
                    <a:pt x="5090" y="8127"/>
                    <a:pt x="5045" y="8218"/>
                    <a:pt x="4999" y="8287"/>
                  </a:cubicBezTo>
                  <a:cubicBezTo>
                    <a:pt x="4908" y="8469"/>
                    <a:pt x="4794" y="8629"/>
                    <a:pt x="4702" y="8789"/>
                  </a:cubicBezTo>
                  <a:cubicBezTo>
                    <a:pt x="4611" y="8948"/>
                    <a:pt x="4520" y="9131"/>
                    <a:pt x="4428" y="9291"/>
                  </a:cubicBezTo>
                  <a:cubicBezTo>
                    <a:pt x="4337" y="9451"/>
                    <a:pt x="4246" y="9610"/>
                    <a:pt x="4154" y="9770"/>
                  </a:cubicBezTo>
                  <a:cubicBezTo>
                    <a:pt x="4132" y="9839"/>
                    <a:pt x="4086" y="9907"/>
                    <a:pt x="4063" y="9953"/>
                  </a:cubicBezTo>
                  <a:lnTo>
                    <a:pt x="3995" y="10067"/>
                  </a:lnTo>
                  <a:cubicBezTo>
                    <a:pt x="3995" y="10090"/>
                    <a:pt x="3972" y="10090"/>
                    <a:pt x="3972" y="10113"/>
                  </a:cubicBezTo>
                  <a:cubicBezTo>
                    <a:pt x="3949" y="10135"/>
                    <a:pt x="3949" y="10135"/>
                    <a:pt x="3926" y="10158"/>
                  </a:cubicBezTo>
                  <a:cubicBezTo>
                    <a:pt x="3812" y="10318"/>
                    <a:pt x="3721" y="10501"/>
                    <a:pt x="3629" y="10660"/>
                  </a:cubicBezTo>
                  <a:cubicBezTo>
                    <a:pt x="3538" y="10843"/>
                    <a:pt x="3447" y="11003"/>
                    <a:pt x="3356" y="11185"/>
                  </a:cubicBezTo>
                  <a:cubicBezTo>
                    <a:pt x="3173" y="11505"/>
                    <a:pt x="3013" y="11824"/>
                    <a:pt x="2831" y="12144"/>
                  </a:cubicBezTo>
                  <a:cubicBezTo>
                    <a:pt x="2785" y="12235"/>
                    <a:pt x="2739" y="12304"/>
                    <a:pt x="2694" y="12395"/>
                  </a:cubicBezTo>
                  <a:cubicBezTo>
                    <a:pt x="2671" y="12418"/>
                    <a:pt x="2648" y="12464"/>
                    <a:pt x="2625" y="12509"/>
                  </a:cubicBezTo>
                  <a:cubicBezTo>
                    <a:pt x="2625" y="12532"/>
                    <a:pt x="2602" y="12532"/>
                    <a:pt x="2602" y="12555"/>
                  </a:cubicBezTo>
                  <a:cubicBezTo>
                    <a:pt x="2579" y="12578"/>
                    <a:pt x="2579" y="12578"/>
                    <a:pt x="2579" y="12600"/>
                  </a:cubicBezTo>
                  <a:cubicBezTo>
                    <a:pt x="2557" y="12623"/>
                    <a:pt x="2557" y="12646"/>
                    <a:pt x="2557" y="12669"/>
                  </a:cubicBezTo>
                  <a:cubicBezTo>
                    <a:pt x="2557" y="12669"/>
                    <a:pt x="2557" y="12692"/>
                    <a:pt x="2557" y="12692"/>
                  </a:cubicBezTo>
                  <a:cubicBezTo>
                    <a:pt x="2488" y="12783"/>
                    <a:pt x="2443" y="12874"/>
                    <a:pt x="2374" y="12966"/>
                  </a:cubicBezTo>
                  <a:cubicBezTo>
                    <a:pt x="2328" y="13034"/>
                    <a:pt x="2283" y="13125"/>
                    <a:pt x="2237" y="13194"/>
                  </a:cubicBezTo>
                  <a:cubicBezTo>
                    <a:pt x="2146" y="13354"/>
                    <a:pt x="2054" y="13491"/>
                    <a:pt x="1963" y="13650"/>
                  </a:cubicBezTo>
                  <a:cubicBezTo>
                    <a:pt x="1895" y="13765"/>
                    <a:pt x="1826" y="13879"/>
                    <a:pt x="1758" y="14016"/>
                  </a:cubicBezTo>
                  <a:lnTo>
                    <a:pt x="1735" y="14016"/>
                  </a:lnTo>
                  <a:cubicBezTo>
                    <a:pt x="1712" y="14061"/>
                    <a:pt x="1689" y="14107"/>
                    <a:pt x="1666" y="14153"/>
                  </a:cubicBezTo>
                  <a:cubicBezTo>
                    <a:pt x="1575" y="14312"/>
                    <a:pt x="1484" y="14472"/>
                    <a:pt x="1370" y="14632"/>
                  </a:cubicBezTo>
                  <a:cubicBezTo>
                    <a:pt x="1324" y="14723"/>
                    <a:pt x="1278" y="14792"/>
                    <a:pt x="1256" y="14860"/>
                  </a:cubicBezTo>
                  <a:cubicBezTo>
                    <a:pt x="1233" y="14906"/>
                    <a:pt x="1210" y="14929"/>
                    <a:pt x="1210" y="14951"/>
                  </a:cubicBezTo>
                  <a:cubicBezTo>
                    <a:pt x="1187" y="14951"/>
                    <a:pt x="1187" y="14974"/>
                    <a:pt x="1187" y="14974"/>
                  </a:cubicBezTo>
                  <a:cubicBezTo>
                    <a:pt x="1141" y="15043"/>
                    <a:pt x="1096" y="15111"/>
                    <a:pt x="1050" y="15180"/>
                  </a:cubicBezTo>
                  <a:cubicBezTo>
                    <a:pt x="982" y="15271"/>
                    <a:pt x="936" y="15362"/>
                    <a:pt x="868" y="15454"/>
                  </a:cubicBezTo>
                  <a:cubicBezTo>
                    <a:pt x="822" y="15522"/>
                    <a:pt x="776" y="15613"/>
                    <a:pt x="731" y="15705"/>
                  </a:cubicBezTo>
                  <a:cubicBezTo>
                    <a:pt x="548" y="16024"/>
                    <a:pt x="343" y="16321"/>
                    <a:pt x="160" y="16641"/>
                  </a:cubicBezTo>
                  <a:cubicBezTo>
                    <a:pt x="160" y="16663"/>
                    <a:pt x="137" y="16686"/>
                    <a:pt x="137" y="16709"/>
                  </a:cubicBezTo>
                  <a:cubicBezTo>
                    <a:pt x="114" y="16755"/>
                    <a:pt x="91" y="16800"/>
                    <a:pt x="69" y="16823"/>
                  </a:cubicBezTo>
                  <a:cubicBezTo>
                    <a:pt x="69" y="16869"/>
                    <a:pt x="69" y="16892"/>
                    <a:pt x="91" y="16937"/>
                  </a:cubicBezTo>
                  <a:cubicBezTo>
                    <a:pt x="69" y="16960"/>
                    <a:pt x="46" y="16983"/>
                    <a:pt x="46" y="17029"/>
                  </a:cubicBezTo>
                  <a:cubicBezTo>
                    <a:pt x="23" y="17029"/>
                    <a:pt x="23" y="17051"/>
                    <a:pt x="23" y="17074"/>
                  </a:cubicBezTo>
                  <a:cubicBezTo>
                    <a:pt x="0" y="17120"/>
                    <a:pt x="23" y="17188"/>
                    <a:pt x="69" y="17211"/>
                  </a:cubicBezTo>
                  <a:cubicBezTo>
                    <a:pt x="69" y="17211"/>
                    <a:pt x="69" y="17211"/>
                    <a:pt x="69" y="17234"/>
                  </a:cubicBezTo>
                  <a:lnTo>
                    <a:pt x="114" y="17234"/>
                  </a:lnTo>
                  <a:cubicBezTo>
                    <a:pt x="137" y="17280"/>
                    <a:pt x="160" y="17303"/>
                    <a:pt x="183" y="17325"/>
                  </a:cubicBezTo>
                  <a:cubicBezTo>
                    <a:pt x="228" y="17325"/>
                    <a:pt x="274" y="17325"/>
                    <a:pt x="297" y="17303"/>
                  </a:cubicBezTo>
                  <a:cubicBezTo>
                    <a:pt x="343" y="17257"/>
                    <a:pt x="365" y="17211"/>
                    <a:pt x="388" y="17166"/>
                  </a:cubicBezTo>
                  <a:cubicBezTo>
                    <a:pt x="411" y="17143"/>
                    <a:pt x="411" y="17097"/>
                    <a:pt x="434" y="17074"/>
                  </a:cubicBezTo>
                  <a:cubicBezTo>
                    <a:pt x="457" y="17051"/>
                    <a:pt x="457" y="17029"/>
                    <a:pt x="480" y="16983"/>
                  </a:cubicBezTo>
                  <a:cubicBezTo>
                    <a:pt x="502" y="16960"/>
                    <a:pt x="502" y="16937"/>
                    <a:pt x="525" y="16914"/>
                  </a:cubicBezTo>
                  <a:cubicBezTo>
                    <a:pt x="571" y="16846"/>
                    <a:pt x="594" y="16778"/>
                    <a:pt x="639" y="16709"/>
                  </a:cubicBezTo>
                  <a:cubicBezTo>
                    <a:pt x="731" y="16572"/>
                    <a:pt x="799" y="16412"/>
                    <a:pt x="890" y="16275"/>
                  </a:cubicBezTo>
                  <a:cubicBezTo>
                    <a:pt x="959" y="16116"/>
                    <a:pt x="1050" y="15979"/>
                    <a:pt x="1141" y="15819"/>
                  </a:cubicBezTo>
                  <a:cubicBezTo>
                    <a:pt x="1164" y="15750"/>
                    <a:pt x="1210" y="15682"/>
                    <a:pt x="1256" y="15613"/>
                  </a:cubicBezTo>
                  <a:cubicBezTo>
                    <a:pt x="1278" y="15568"/>
                    <a:pt x="1301" y="15545"/>
                    <a:pt x="1301" y="15522"/>
                  </a:cubicBezTo>
                  <a:cubicBezTo>
                    <a:pt x="1324" y="15499"/>
                    <a:pt x="1324" y="15476"/>
                    <a:pt x="1347" y="15431"/>
                  </a:cubicBezTo>
                  <a:cubicBezTo>
                    <a:pt x="1370" y="15431"/>
                    <a:pt x="1393" y="15408"/>
                    <a:pt x="1415" y="15385"/>
                  </a:cubicBezTo>
                  <a:cubicBezTo>
                    <a:pt x="1415" y="15362"/>
                    <a:pt x="1438" y="15340"/>
                    <a:pt x="1461" y="15317"/>
                  </a:cubicBezTo>
                  <a:cubicBezTo>
                    <a:pt x="1529" y="15203"/>
                    <a:pt x="1598" y="15088"/>
                    <a:pt x="1666" y="14974"/>
                  </a:cubicBezTo>
                  <a:cubicBezTo>
                    <a:pt x="1689" y="14906"/>
                    <a:pt x="1735" y="14837"/>
                    <a:pt x="1781" y="14769"/>
                  </a:cubicBezTo>
                  <a:cubicBezTo>
                    <a:pt x="1826" y="14700"/>
                    <a:pt x="1872" y="14609"/>
                    <a:pt x="1918" y="14541"/>
                  </a:cubicBezTo>
                  <a:cubicBezTo>
                    <a:pt x="1986" y="14381"/>
                    <a:pt x="2077" y="14244"/>
                    <a:pt x="2146" y="14107"/>
                  </a:cubicBezTo>
                  <a:cubicBezTo>
                    <a:pt x="2169" y="14084"/>
                    <a:pt x="2191" y="14038"/>
                    <a:pt x="2191" y="14016"/>
                  </a:cubicBezTo>
                  <a:cubicBezTo>
                    <a:pt x="2237" y="13970"/>
                    <a:pt x="2260" y="13902"/>
                    <a:pt x="2306" y="13856"/>
                  </a:cubicBezTo>
                  <a:cubicBezTo>
                    <a:pt x="2351" y="13765"/>
                    <a:pt x="2420" y="13696"/>
                    <a:pt x="2443" y="13605"/>
                  </a:cubicBezTo>
                  <a:cubicBezTo>
                    <a:pt x="2465" y="13582"/>
                    <a:pt x="2465" y="13559"/>
                    <a:pt x="2443" y="13536"/>
                  </a:cubicBezTo>
                  <a:cubicBezTo>
                    <a:pt x="2465" y="13491"/>
                    <a:pt x="2488" y="13468"/>
                    <a:pt x="2511" y="13422"/>
                  </a:cubicBezTo>
                  <a:cubicBezTo>
                    <a:pt x="2557" y="13354"/>
                    <a:pt x="2579" y="13285"/>
                    <a:pt x="2625" y="13217"/>
                  </a:cubicBezTo>
                  <a:cubicBezTo>
                    <a:pt x="2648" y="13171"/>
                    <a:pt x="2671" y="13148"/>
                    <a:pt x="2671" y="13125"/>
                  </a:cubicBezTo>
                  <a:cubicBezTo>
                    <a:pt x="2694" y="13125"/>
                    <a:pt x="2716" y="13103"/>
                    <a:pt x="2739" y="13080"/>
                  </a:cubicBezTo>
                  <a:cubicBezTo>
                    <a:pt x="2762" y="13057"/>
                    <a:pt x="2785" y="13011"/>
                    <a:pt x="2808" y="12989"/>
                  </a:cubicBezTo>
                  <a:cubicBezTo>
                    <a:pt x="2808" y="12966"/>
                    <a:pt x="2808" y="12943"/>
                    <a:pt x="2831" y="12920"/>
                  </a:cubicBezTo>
                  <a:cubicBezTo>
                    <a:pt x="2853" y="12874"/>
                    <a:pt x="2876" y="12852"/>
                    <a:pt x="2899" y="12806"/>
                  </a:cubicBezTo>
                  <a:cubicBezTo>
                    <a:pt x="2945" y="12715"/>
                    <a:pt x="2990" y="12623"/>
                    <a:pt x="3036" y="12555"/>
                  </a:cubicBezTo>
                  <a:cubicBezTo>
                    <a:pt x="3127" y="12372"/>
                    <a:pt x="3219" y="12212"/>
                    <a:pt x="3310" y="12030"/>
                  </a:cubicBezTo>
                  <a:cubicBezTo>
                    <a:pt x="3401" y="11870"/>
                    <a:pt x="3492" y="11687"/>
                    <a:pt x="3584" y="11528"/>
                  </a:cubicBezTo>
                  <a:cubicBezTo>
                    <a:pt x="3629" y="11459"/>
                    <a:pt x="3675" y="11391"/>
                    <a:pt x="3698" y="11299"/>
                  </a:cubicBezTo>
                  <a:cubicBezTo>
                    <a:pt x="3744" y="11231"/>
                    <a:pt x="3789" y="11163"/>
                    <a:pt x="3835" y="11094"/>
                  </a:cubicBezTo>
                  <a:cubicBezTo>
                    <a:pt x="3858" y="11094"/>
                    <a:pt x="3880" y="11071"/>
                    <a:pt x="3880" y="11048"/>
                  </a:cubicBezTo>
                  <a:cubicBezTo>
                    <a:pt x="3949" y="10980"/>
                    <a:pt x="3995" y="10889"/>
                    <a:pt x="4040" y="10797"/>
                  </a:cubicBezTo>
                  <a:cubicBezTo>
                    <a:pt x="4086" y="10729"/>
                    <a:pt x="4132" y="10638"/>
                    <a:pt x="4177" y="10569"/>
                  </a:cubicBezTo>
                  <a:cubicBezTo>
                    <a:pt x="4269" y="10432"/>
                    <a:pt x="4337" y="10295"/>
                    <a:pt x="4405" y="10135"/>
                  </a:cubicBezTo>
                  <a:cubicBezTo>
                    <a:pt x="4497" y="9976"/>
                    <a:pt x="4588" y="9816"/>
                    <a:pt x="4679" y="9656"/>
                  </a:cubicBezTo>
                  <a:cubicBezTo>
                    <a:pt x="4771" y="9496"/>
                    <a:pt x="4885" y="9314"/>
                    <a:pt x="4976" y="9131"/>
                  </a:cubicBezTo>
                  <a:cubicBezTo>
                    <a:pt x="5045" y="8994"/>
                    <a:pt x="5136" y="8834"/>
                    <a:pt x="5204" y="8675"/>
                  </a:cubicBezTo>
                  <a:cubicBezTo>
                    <a:pt x="5227" y="8675"/>
                    <a:pt x="5250" y="8652"/>
                    <a:pt x="5273" y="8629"/>
                  </a:cubicBezTo>
                  <a:cubicBezTo>
                    <a:pt x="5318" y="8583"/>
                    <a:pt x="5341" y="8538"/>
                    <a:pt x="5364" y="8492"/>
                  </a:cubicBezTo>
                  <a:cubicBezTo>
                    <a:pt x="5387" y="8469"/>
                    <a:pt x="5410" y="8423"/>
                    <a:pt x="5433" y="8401"/>
                  </a:cubicBezTo>
                  <a:cubicBezTo>
                    <a:pt x="5478" y="8309"/>
                    <a:pt x="5501" y="8241"/>
                    <a:pt x="5547" y="8172"/>
                  </a:cubicBezTo>
                  <a:cubicBezTo>
                    <a:pt x="5638" y="8013"/>
                    <a:pt x="5707" y="7876"/>
                    <a:pt x="5775" y="7716"/>
                  </a:cubicBezTo>
                  <a:cubicBezTo>
                    <a:pt x="5821" y="7625"/>
                    <a:pt x="5889" y="7533"/>
                    <a:pt x="5935" y="7442"/>
                  </a:cubicBezTo>
                  <a:cubicBezTo>
                    <a:pt x="6003" y="7328"/>
                    <a:pt x="6095" y="7191"/>
                    <a:pt x="6163" y="7077"/>
                  </a:cubicBezTo>
                  <a:cubicBezTo>
                    <a:pt x="6277" y="6917"/>
                    <a:pt x="6368" y="6757"/>
                    <a:pt x="6460" y="6597"/>
                  </a:cubicBezTo>
                  <a:cubicBezTo>
                    <a:pt x="6483" y="6575"/>
                    <a:pt x="6505" y="6552"/>
                    <a:pt x="6505" y="6529"/>
                  </a:cubicBezTo>
                  <a:cubicBezTo>
                    <a:pt x="6528" y="6506"/>
                    <a:pt x="6528" y="6483"/>
                    <a:pt x="6528" y="6461"/>
                  </a:cubicBezTo>
                  <a:cubicBezTo>
                    <a:pt x="6551" y="6392"/>
                    <a:pt x="6597" y="6346"/>
                    <a:pt x="6620" y="6278"/>
                  </a:cubicBezTo>
                  <a:lnTo>
                    <a:pt x="6734" y="6072"/>
                  </a:lnTo>
                  <a:cubicBezTo>
                    <a:pt x="6802" y="5936"/>
                    <a:pt x="6893" y="5799"/>
                    <a:pt x="6962" y="5662"/>
                  </a:cubicBezTo>
                  <a:cubicBezTo>
                    <a:pt x="7053" y="5525"/>
                    <a:pt x="7122" y="5388"/>
                    <a:pt x="7190" y="5251"/>
                  </a:cubicBezTo>
                  <a:cubicBezTo>
                    <a:pt x="7236" y="5182"/>
                    <a:pt x="7259" y="5137"/>
                    <a:pt x="7304" y="5068"/>
                  </a:cubicBezTo>
                  <a:cubicBezTo>
                    <a:pt x="7350" y="5000"/>
                    <a:pt x="7373" y="4931"/>
                    <a:pt x="7418" y="4863"/>
                  </a:cubicBezTo>
                  <a:cubicBezTo>
                    <a:pt x="7418" y="4840"/>
                    <a:pt x="7418" y="4817"/>
                    <a:pt x="7418" y="4817"/>
                  </a:cubicBezTo>
                  <a:cubicBezTo>
                    <a:pt x="7464" y="4749"/>
                    <a:pt x="7510" y="4680"/>
                    <a:pt x="7533" y="4612"/>
                  </a:cubicBezTo>
                  <a:cubicBezTo>
                    <a:pt x="7624" y="4475"/>
                    <a:pt x="7692" y="4338"/>
                    <a:pt x="7761" y="4224"/>
                  </a:cubicBezTo>
                  <a:cubicBezTo>
                    <a:pt x="7806" y="4155"/>
                    <a:pt x="7829" y="4087"/>
                    <a:pt x="7875" y="3995"/>
                  </a:cubicBezTo>
                  <a:cubicBezTo>
                    <a:pt x="7875" y="3995"/>
                    <a:pt x="7898" y="3973"/>
                    <a:pt x="7898" y="3973"/>
                  </a:cubicBezTo>
                  <a:cubicBezTo>
                    <a:pt x="7921" y="3927"/>
                    <a:pt x="7943" y="3904"/>
                    <a:pt x="7966" y="3858"/>
                  </a:cubicBezTo>
                  <a:cubicBezTo>
                    <a:pt x="8035" y="3721"/>
                    <a:pt x="8126" y="3585"/>
                    <a:pt x="8194" y="3448"/>
                  </a:cubicBezTo>
                  <a:cubicBezTo>
                    <a:pt x="8217" y="3448"/>
                    <a:pt x="8240" y="3448"/>
                    <a:pt x="8240" y="3425"/>
                  </a:cubicBezTo>
                  <a:cubicBezTo>
                    <a:pt x="8286" y="3402"/>
                    <a:pt x="8309" y="3356"/>
                    <a:pt x="8309" y="3311"/>
                  </a:cubicBezTo>
                  <a:cubicBezTo>
                    <a:pt x="8331" y="3288"/>
                    <a:pt x="8354" y="3265"/>
                    <a:pt x="8377" y="3219"/>
                  </a:cubicBezTo>
                  <a:cubicBezTo>
                    <a:pt x="8400" y="3151"/>
                    <a:pt x="8446" y="3105"/>
                    <a:pt x="8468" y="3037"/>
                  </a:cubicBezTo>
                  <a:cubicBezTo>
                    <a:pt x="8514" y="2968"/>
                    <a:pt x="8560" y="2877"/>
                    <a:pt x="8583" y="2808"/>
                  </a:cubicBezTo>
                  <a:cubicBezTo>
                    <a:pt x="8651" y="2717"/>
                    <a:pt x="8697" y="2626"/>
                    <a:pt x="8742" y="2557"/>
                  </a:cubicBezTo>
                  <a:cubicBezTo>
                    <a:pt x="8742" y="2557"/>
                    <a:pt x="8742" y="2535"/>
                    <a:pt x="8742" y="2535"/>
                  </a:cubicBezTo>
                  <a:cubicBezTo>
                    <a:pt x="8834" y="2398"/>
                    <a:pt x="8925" y="2261"/>
                    <a:pt x="8993" y="2124"/>
                  </a:cubicBezTo>
                  <a:cubicBezTo>
                    <a:pt x="9062" y="1987"/>
                    <a:pt x="9153" y="1850"/>
                    <a:pt x="9222" y="1713"/>
                  </a:cubicBezTo>
                  <a:cubicBezTo>
                    <a:pt x="9267" y="1644"/>
                    <a:pt x="9290" y="1599"/>
                    <a:pt x="9336" y="1530"/>
                  </a:cubicBezTo>
                  <a:cubicBezTo>
                    <a:pt x="9336" y="1507"/>
                    <a:pt x="9359" y="1462"/>
                    <a:pt x="9381" y="1439"/>
                  </a:cubicBezTo>
                  <a:cubicBezTo>
                    <a:pt x="9404" y="1416"/>
                    <a:pt x="9427" y="1370"/>
                    <a:pt x="9450" y="1325"/>
                  </a:cubicBezTo>
                  <a:cubicBezTo>
                    <a:pt x="9450" y="1325"/>
                    <a:pt x="9450" y="1302"/>
                    <a:pt x="9450" y="1279"/>
                  </a:cubicBezTo>
                  <a:cubicBezTo>
                    <a:pt x="9450" y="1256"/>
                    <a:pt x="9450" y="1256"/>
                    <a:pt x="9450" y="1256"/>
                  </a:cubicBezTo>
                  <a:cubicBezTo>
                    <a:pt x="9473" y="1234"/>
                    <a:pt x="9473" y="1234"/>
                    <a:pt x="9496" y="1234"/>
                  </a:cubicBezTo>
                  <a:cubicBezTo>
                    <a:pt x="9541" y="1165"/>
                    <a:pt x="9587" y="1119"/>
                    <a:pt x="9610" y="1051"/>
                  </a:cubicBezTo>
                  <a:cubicBezTo>
                    <a:pt x="9610" y="1028"/>
                    <a:pt x="9632" y="1005"/>
                    <a:pt x="9632" y="982"/>
                  </a:cubicBezTo>
                  <a:cubicBezTo>
                    <a:pt x="9655" y="960"/>
                    <a:pt x="9678" y="937"/>
                    <a:pt x="9701" y="891"/>
                  </a:cubicBezTo>
                  <a:cubicBezTo>
                    <a:pt x="9747" y="800"/>
                    <a:pt x="9815" y="686"/>
                    <a:pt x="9884" y="594"/>
                  </a:cubicBezTo>
                  <a:cubicBezTo>
                    <a:pt x="9906" y="526"/>
                    <a:pt x="9952" y="457"/>
                    <a:pt x="9998" y="389"/>
                  </a:cubicBezTo>
                  <a:cubicBezTo>
                    <a:pt x="9998" y="366"/>
                    <a:pt x="10021" y="343"/>
                    <a:pt x="10021" y="298"/>
                  </a:cubicBezTo>
                  <a:cubicBezTo>
                    <a:pt x="10043" y="275"/>
                    <a:pt x="10043" y="229"/>
                    <a:pt x="10043" y="206"/>
                  </a:cubicBezTo>
                  <a:cubicBezTo>
                    <a:pt x="10043" y="184"/>
                    <a:pt x="10043" y="184"/>
                    <a:pt x="10043" y="161"/>
                  </a:cubicBezTo>
                  <a:cubicBezTo>
                    <a:pt x="10043" y="138"/>
                    <a:pt x="10043" y="138"/>
                    <a:pt x="10021" y="115"/>
                  </a:cubicBezTo>
                  <a:cubicBezTo>
                    <a:pt x="10021" y="92"/>
                    <a:pt x="9998" y="69"/>
                    <a:pt x="9975" y="69"/>
                  </a:cubicBezTo>
                  <a:cubicBezTo>
                    <a:pt x="9952" y="47"/>
                    <a:pt x="9929" y="47"/>
                    <a:pt x="9906" y="24"/>
                  </a:cubicBezTo>
                  <a:cubicBezTo>
                    <a:pt x="9884" y="24"/>
                    <a:pt x="9861" y="1"/>
                    <a:pt x="9838"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2" name="Google Shape;3612;p16"/>
            <p:cNvSpPr/>
            <p:nvPr/>
          </p:nvSpPr>
          <p:spPr>
            <a:xfrm>
              <a:off x="72559" y="2342897"/>
              <a:ext cx="552985" cy="994858"/>
            </a:xfrm>
            <a:custGeom>
              <a:avLst/>
              <a:gdLst/>
              <a:ahLst/>
              <a:cxnLst/>
              <a:rect l="l" t="t" r="r" b="b"/>
              <a:pathLst>
                <a:path w="9884" h="17782" extrusionOk="0">
                  <a:moveTo>
                    <a:pt x="1188" y="16024"/>
                  </a:moveTo>
                  <a:lnTo>
                    <a:pt x="1188" y="16024"/>
                  </a:lnTo>
                  <a:cubicBezTo>
                    <a:pt x="1183" y="16031"/>
                    <a:pt x="1179" y="16038"/>
                    <a:pt x="1175" y="16045"/>
                  </a:cubicBezTo>
                  <a:lnTo>
                    <a:pt x="1175" y="16045"/>
                  </a:lnTo>
                  <a:cubicBezTo>
                    <a:pt x="1188" y="16040"/>
                    <a:pt x="1188" y="16024"/>
                    <a:pt x="1188" y="16024"/>
                  </a:cubicBezTo>
                  <a:close/>
                  <a:moveTo>
                    <a:pt x="8834" y="1"/>
                  </a:moveTo>
                  <a:cubicBezTo>
                    <a:pt x="8811" y="1"/>
                    <a:pt x="8766" y="23"/>
                    <a:pt x="8743" y="46"/>
                  </a:cubicBezTo>
                  <a:cubicBezTo>
                    <a:pt x="8720" y="115"/>
                    <a:pt x="8697" y="160"/>
                    <a:pt x="8651" y="229"/>
                  </a:cubicBezTo>
                  <a:cubicBezTo>
                    <a:pt x="8629" y="274"/>
                    <a:pt x="8606" y="320"/>
                    <a:pt x="8583" y="389"/>
                  </a:cubicBezTo>
                  <a:cubicBezTo>
                    <a:pt x="8560" y="389"/>
                    <a:pt x="8514" y="411"/>
                    <a:pt x="8514" y="434"/>
                  </a:cubicBezTo>
                  <a:cubicBezTo>
                    <a:pt x="8492" y="457"/>
                    <a:pt x="8492" y="503"/>
                    <a:pt x="8492" y="548"/>
                  </a:cubicBezTo>
                  <a:lnTo>
                    <a:pt x="8514" y="548"/>
                  </a:lnTo>
                  <a:cubicBezTo>
                    <a:pt x="8514" y="548"/>
                    <a:pt x="8537" y="571"/>
                    <a:pt x="8560" y="571"/>
                  </a:cubicBezTo>
                  <a:cubicBezTo>
                    <a:pt x="8583" y="594"/>
                    <a:pt x="8606" y="594"/>
                    <a:pt x="8629" y="617"/>
                  </a:cubicBezTo>
                  <a:cubicBezTo>
                    <a:pt x="8651" y="663"/>
                    <a:pt x="8674" y="685"/>
                    <a:pt x="8697" y="731"/>
                  </a:cubicBezTo>
                  <a:cubicBezTo>
                    <a:pt x="8720" y="777"/>
                    <a:pt x="8766" y="822"/>
                    <a:pt x="8811" y="868"/>
                  </a:cubicBezTo>
                  <a:cubicBezTo>
                    <a:pt x="8811" y="891"/>
                    <a:pt x="8834" y="914"/>
                    <a:pt x="8880" y="936"/>
                  </a:cubicBezTo>
                  <a:lnTo>
                    <a:pt x="8902" y="959"/>
                  </a:lnTo>
                  <a:lnTo>
                    <a:pt x="8948" y="1005"/>
                  </a:lnTo>
                  <a:lnTo>
                    <a:pt x="8971" y="1028"/>
                  </a:lnTo>
                  <a:cubicBezTo>
                    <a:pt x="8994" y="1028"/>
                    <a:pt x="9017" y="1051"/>
                    <a:pt x="9062" y="1051"/>
                  </a:cubicBezTo>
                  <a:cubicBezTo>
                    <a:pt x="9062" y="1051"/>
                    <a:pt x="9085" y="1073"/>
                    <a:pt x="9108" y="1073"/>
                  </a:cubicBezTo>
                  <a:cubicBezTo>
                    <a:pt x="9108" y="1073"/>
                    <a:pt x="9131" y="1096"/>
                    <a:pt x="9131" y="1096"/>
                  </a:cubicBezTo>
                  <a:cubicBezTo>
                    <a:pt x="9154" y="1096"/>
                    <a:pt x="9154" y="1119"/>
                    <a:pt x="9176" y="1119"/>
                  </a:cubicBezTo>
                  <a:cubicBezTo>
                    <a:pt x="9154" y="1165"/>
                    <a:pt x="9154" y="1210"/>
                    <a:pt x="9176" y="1256"/>
                  </a:cubicBezTo>
                  <a:cubicBezTo>
                    <a:pt x="9176" y="1279"/>
                    <a:pt x="9199" y="1279"/>
                    <a:pt x="9199" y="1302"/>
                  </a:cubicBezTo>
                  <a:cubicBezTo>
                    <a:pt x="9154" y="1370"/>
                    <a:pt x="9131" y="1439"/>
                    <a:pt x="9085" y="1507"/>
                  </a:cubicBezTo>
                  <a:cubicBezTo>
                    <a:pt x="9017" y="1621"/>
                    <a:pt x="8948" y="1758"/>
                    <a:pt x="8880" y="1872"/>
                  </a:cubicBezTo>
                  <a:cubicBezTo>
                    <a:pt x="8811" y="2009"/>
                    <a:pt x="8720" y="2123"/>
                    <a:pt x="8651" y="2260"/>
                  </a:cubicBezTo>
                  <a:cubicBezTo>
                    <a:pt x="8583" y="2374"/>
                    <a:pt x="8514" y="2466"/>
                    <a:pt x="8446" y="2580"/>
                  </a:cubicBezTo>
                  <a:cubicBezTo>
                    <a:pt x="8423" y="2625"/>
                    <a:pt x="8423" y="2648"/>
                    <a:pt x="8423" y="2694"/>
                  </a:cubicBezTo>
                  <a:cubicBezTo>
                    <a:pt x="8423" y="2717"/>
                    <a:pt x="8400" y="2740"/>
                    <a:pt x="8377" y="2785"/>
                  </a:cubicBezTo>
                  <a:cubicBezTo>
                    <a:pt x="8332" y="2854"/>
                    <a:pt x="8286" y="2945"/>
                    <a:pt x="8241" y="3014"/>
                  </a:cubicBezTo>
                  <a:cubicBezTo>
                    <a:pt x="8172" y="3150"/>
                    <a:pt x="8104" y="3287"/>
                    <a:pt x="8035" y="3402"/>
                  </a:cubicBezTo>
                  <a:cubicBezTo>
                    <a:pt x="8012" y="3447"/>
                    <a:pt x="7989" y="3470"/>
                    <a:pt x="7967" y="3493"/>
                  </a:cubicBezTo>
                  <a:lnTo>
                    <a:pt x="7875" y="3653"/>
                  </a:lnTo>
                  <a:cubicBezTo>
                    <a:pt x="7807" y="3744"/>
                    <a:pt x="7761" y="3835"/>
                    <a:pt x="7716" y="3904"/>
                  </a:cubicBezTo>
                  <a:cubicBezTo>
                    <a:pt x="7624" y="4063"/>
                    <a:pt x="7533" y="4223"/>
                    <a:pt x="7442" y="4360"/>
                  </a:cubicBezTo>
                  <a:cubicBezTo>
                    <a:pt x="7350" y="4543"/>
                    <a:pt x="7259" y="4703"/>
                    <a:pt x="7145" y="4862"/>
                  </a:cubicBezTo>
                  <a:cubicBezTo>
                    <a:pt x="7054" y="5045"/>
                    <a:pt x="6962" y="5205"/>
                    <a:pt x="6871" y="5365"/>
                  </a:cubicBezTo>
                  <a:cubicBezTo>
                    <a:pt x="6825" y="5433"/>
                    <a:pt x="6803" y="5479"/>
                    <a:pt x="6757" y="5524"/>
                  </a:cubicBezTo>
                  <a:cubicBezTo>
                    <a:pt x="6757" y="5570"/>
                    <a:pt x="6734" y="5593"/>
                    <a:pt x="6711" y="5616"/>
                  </a:cubicBezTo>
                  <a:cubicBezTo>
                    <a:pt x="6688" y="5661"/>
                    <a:pt x="6666" y="5684"/>
                    <a:pt x="6666" y="5707"/>
                  </a:cubicBezTo>
                  <a:cubicBezTo>
                    <a:pt x="6643" y="5730"/>
                    <a:pt x="6643" y="5730"/>
                    <a:pt x="6643" y="5730"/>
                  </a:cubicBezTo>
                  <a:cubicBezTo>
                    <a:pt x="6551" y="5890"/>
                    <a:pt x="6437" y="6049"/>
                    <a:pt x="6346" y="6209"/>
                  </a:cubicBezTo>
                  <a:cubicBezTo>
                    <a:pt x="6346" y="6232"/>
                    <a:pt x="6323" y="6232"/>
                    <a:pt x="6300" y="6255"/>
                  </a:cubicBezTo>
                  <a:cubicBezTo>
                    <a:pt x="6300" y="6300"/>
                    <a:pt x="6278" y="6323"/>
                    <a:pt x="6255" y="6346"/>
                  </a:cubicBezTo>
                  <a:cubicBezTo>
                    <a:pt x="6209" y="6392"/>
                    <a:pt x="6209" y="6460"/>
                    <a:pt x="6232" y="6483"/>
                  </a:cubicBezTo>
                  <a:cubicBezTo>
                    <a:pt x="6232" y="6506"/>
                    <a:pt x="6232" y="6506"/>
                    <a:pt x="6232" y="6506"/>
                  </a:cubicBezTo>
                  <a:cubicBezTo>
                    <a:pt x="6118" y="6666"/>
                    <a:pt x="6026" y="6803"/>
                    <a:pt x="5935" y="6962"/>
                  </a:cubicBezTo>
                  <a:cubicBezTo>
                    <a:pt x="5912" y="6985"/>
                    <a:pt x="5890" y="7031"/>
                    <a:pt x="5890" y="7054"/>
                  </a:cubicBezTo>
                  <a:cubicBezTo>
                    <a:pt x="5867" y="7099"/>
                    <a:pt x="5844" y="7145"/>
                    <a:pt x="5798" y="7213"/>
                  </a:cubicBezTo>
                  <a:cubicBezTo>
                    <a:pt x="5775" y="7259"/>
                    <a:pt x="5753" y="7282"/>
                    <a:pt x="5730" y="7328"/>
                  </a:cubicBezTo>
                  <a:cubicBezTo>
                    <a:pt x="5684" y="7373"/>
                    <a:pt x="5661" y="7419"/>
                    <a:pt x="5638" y="7464"/>
                  </a:cubicBezTo>
                  <a:cubicBezTo>
                    <a:pt x="5616" y="7510"/>
                    <a:pt x="5616" y="7533"/>
                    <a:pt x="5616" y="7556"/>
                  </a:cubicBezTo>
                  <a:cubicBezTo>
                    <a:pt x="5593" y="7579"/>
                    <a:pt x="5570" y="7601"/>
                    <a:pt x="5570" y="7647"/>
                  </a:cubicBezTo>
                  <a:cubicBezTo>
                    <a:pt x="5547" y="7670"/>
                    <a:pt x="5524" y="7716"/>
                    <a:pt x="5501" y="7761"/>
                  </a:cubicBezTo>
                  <a:cubicBezTo>
                    <a:pt x="5456" y="7807"/>
                    <a:pt x="5433" y="7875"/>
                    <a:pt x="5387" y="7921"/>
                  </a:cubicBezTo>
                  <a:lnTo>
                    <a:pt x="5365" y="7967"/>
                  </a:lnTo>
                  <a:lnTo>
                    <a:pt x="5365" y="8012"/>
                  </a:lnTo>
                  <a:cubicBezTo>
                    <a:pt x="5342" y="8035"/>
                    <a:pt x="5319" y="8058"/>
                    <a:pt x="5319" y="8081"/>
                  </a:cubicBezTo>
                  <a:lnTo>
                    <a:pt x="5205" y="8263"/>
                  </a:lnTo>
                  <a:lnTo>
                    <a:pt x="5182" y="8332"/>
                  </a:lnTo>
                  <a:cubicBezTo>
                    <a:pt x="5159" y="8400"/>
                    <a:pt x="5113" y="8469"/>
                    <a:pt x="5091" y="8537"/>
                  </a:cubicBezTo>
                  <a:cubicBezTo>
                    <a:pt x="5045" y="8583"/>
                    <a:pt x="5022" y="8651"/>
                    <a:pt x="4977" y="8720"/>
                  </a:cubicBezTo>
                  <a:lnTo>
                    <a:pt x="4954" y="8765"/>
                  </a:lnTo>
                  <a:lnTo>
                    <a:pt x="4931" y="8811"/>
                  </a:lnTo>
                  <a:cubicBezTo>
                    <a:pt x="4908" y="8857"/>
                    <a:pt x="4885" y="8925"/>
                    <a:pt x="4840" y="8971"/>
                  </a:cubicBezTo>
                  <a:cubicBezTo>
                    <a:pt x="4794" y="9085"/>
                    <a:pt x="4748" y="9176"/>
                    <a:pt x="4703" y="9268"/>
                  </a:cubicBezTo>
                  <a:lnTo>
                    <a:pt x="4634" y="9382"/>
                  </a:lnTo>
                  <a:lnTo>
                    <a:pt x="4634" y="9427"/>
                  </a:lnTo>
                  <a:cubicBezTo>
                    <a:pt x="4566" y="9542"/>
                    <a:pt x="4497" y="9679"/>
                    <a:pt x="4429" y="9793"/>
                  </a:cubicBezTo>
                  <a:cubicBezTo>
                    <a:pt x="4406" y="9861"/>
                    <a:pt x="4360" y="9930"/>
                    <a:pt x="4315" y="9998"/>
                  </a:cubicBezTo>
                  <a:cubicBezTo>
                    <a:pt x="4269" y="10067"/>
                    <a:pt x="4223" y="10158"/>
                    <a:pt x="4178" y="10226"/>
                  </a:cubicBezTo>
                  <a:cubicBezTo>
                    <a:pt x="4109" y="10340"/>
                    <a:pt x="4041" y="10477"/>
                    <a:pt x="3972" y="10592"/>
                  </a:cubicBezTo>
                  <a:lnTo>
                    <a:pt x="3949" y="10637"/>
                  </a:lnTo>
                  <a:lnTo>
                    <a:pt x="3927" y="10683"/>
                  </a:lnTo>
                  <a:lnTo>
                    <a:pt x="3904" y="10706"/>
                  </a:lnTo>
                  <a:cubicBezTo>
                    <a:pt x="3835" y="10843"/>
                    <a:pt x="3767" y="10957"/>
                    <a:pt x="3698" y="11094"/>
                  </a:cubicBezTo>
                  <a:lnTo>
                    <a:pt x="3584" y="11299"/>
                  </a:lnTo>
                  <a:lnTo>
                    <a:pt x="3470" y="11505"/>
                  </a:lnTo>
                  <a:cubicBezTo>
                    <a:pt x="3379" y="11641"/>
                    <a:pt x="3310" y="11801"/>
                    <a:pt x="3219" y="11938"/>
                  </a:cubicBezTo>
                  <a:cubicBezTo>
                    <a:pt x="3059" y="12235"/>
                    <a:pt x="2899" y="12532"/>
                    <a:pt x="2717" y="12828"/>
                  </a:cubicBezTo>
                  <a:cubicBezTo>
                    <a:pt x="2580" y="13057"/>
                    <a:pt x="2443" y="13308"/>
                    <a:pt x="2306" y="13536"/>
                  </a:cubicBezTo>
                  <a:cubicBezTo>
                    <a:pt x="2237" y="13650"/>
                    <a:pt x="2192" y="13764"/>
                    <a:pt x="2123" y="13856"/>
                  </a:cubicBezTo>
                  <a:lnTo>
                    <a:pt x="2078" y="13970"/>
                  </a:lnTo>
                  <a:cubicBezTo>
                    <a:pt x="2009" y="14107"/>
                    <a:pt x="1918" y="14244"/>
                    <a:pt x="1849" y="14403"/>
                  </a:cubicBezTo>
                  <a:lnTo>
                    <a:pt x="1804" y="14472"/>
                  </a:lnTo>
                  <a:cubicBezTo>
                    <a:pt x="1781" y="14517"/>
                    <a:pt x="1758" y="14563"/>
                    <a:pt x="1735" y="14609"/>
                  </a:cubicBezTo>
                  <a:cubicBezTo>
                    <a:pt x="1690" y="14677"/>
                    <a:pt x="1644" y="14746"/>
                    <a:pt x="1621" y="14814"/>
                  </a:cubicBezTo>
                  <a:lnTo>
                    <a:pt x="1598" y="14860"/>
                  </a:lnTo>
                  <a:cubicBezTo>
                    <a:pt x="1553" y="14905"/>
                    <a:pt x="1530" y="14974"/>
                    <a:pt x="1507" y="15020"/>
                  </a:cubicBezTo>
                  <a:cubicBezTo>
                    <a:pt x="1461" y="15065"/>
                    <a:pt x="1439" y="15111"/>
                    <a:pt x="1416" y="15157"/>
                  </a:cubicBezTo>
                  <a:lnTo>
                    <a:pt x="1370" y="15225"/>
                  </a:lnTo>
                  <a:cubicBezTo>
                    <a:pt x="1302" y="15339"/>
                    <a:pt x="1233" y="15476"/>
                    <a:pt x="1188" y="15590"/>
                  </a:cubicBezTo>
                  <a:cubicBezTo>
                    <a:pt x="1119" y="15682"/>
                    <a:pt x="1073" y="15796"/>
                    <a:pt x="1028" y="15887"/>
                  </a:cubicBezTo>
                  <a:lnTo>
                    <a:pt x="936" y="16024"/>
                  </a:lnTo>
                  <a:lnTo>
                    <a:pt x="914" y="16070"/>
                  </a:lnTo>
                  <a:lnTo>
                    <a:pt x="891" y="16092"/>
                  </a:lnTo>
                  <a:cubicBezTo>
                    <a:pt x="822" y="16229"/>
                    <a:pt x="731" y="16366"/>
                    <a:pt x="663" y="16503"/>
                  </a:cubicBezTo>
                  <a:lnTo>
                    <a:pt x="640" y="16549"/>
                  </a:lnTo>
                  <a:cubicBezTo>
                    <a:pt x="571" y="16640"/>
                    <a:pt x="526" y="16732"/>
                    <a:pt x="480" y="16800"/>
                  </a:cubicBezTo>
                  <a:lnTo>
                    <a:pt x="411" y="16891"/>
                  </a:lnTo>
                  <a:lnTo>
                    <a:pt x="389" y="16937"/>
                  </a:lnTo>
                  <a:cubicBezTo>
                    <a:pt x="366" y="16983"/>
                    <a:pt x="343" y="17028"/>
                    <a:pt x="320" y="17051"/>
                  </a:cubicBezTo>
                  <a:cubicBezTo>
                    <a:pt x="297" y="17097"/>
                    <a:pt x="274" y="17120"/>
                    <a:pt x="252" y="17142"/>
                  </a:cubicBezTo>
                  <a:cubicBezTo>
                    <a:pt x="229" y="17188"/>
                    <a:pt x="206" y="17211"/>
                    <a:pt x="183" y="17234"/>
                  </a:cubicBezTo>
                  <a:cubicBezTo>
                    <a:pt x="160" y="17279"/>
                    <a:pt x="138" y="17325"/>
                    <a:pt x="115" y="17371"/>
                  </a:cubicBezTo>
                  <a:cubicBezTo>
                    <a:pt x="92" y="17393"/>
                    <a:pt x="92" y="17416"/>
                    <a:pt x="69" y="17439"/>
                  </a:cubicBezTo>
                  <a:cubicBezTo>
                    <a:pt x="46" y="17485"/>
                    <a:pt x="23" y="17508"/>
                    <a:pt x="23" y="17576"/>
                  </a:cubicBezTo>
                  <a:cubicBezTo>
                    <a:pt x="1" y="17599"/>
                    <a:pt x="1" y="17622"/>
                    <a:pt x="1" y="17645"/>
                  </a:cubicBezTo>
                  <a:cubicBezTo>
                    <a:pt x="1" y="17667"/>
                    <a:pt x="1" y="17690"/>
                    <a:pt x="1" y="17713"/>
                  </a:cubicBezTo>
                  <a:cubicBezTo>
                    <a:pt x="23" y="17736"/>
                    <a:pt x="46" y="17759"/>
                    <a:pt x="69" y="17781"/>
                  </a:cubicBezTo>
                  <a:cubicBezTo>
                    <a:pt x="115" y="17781"/>
                    <a:pt x="160" y="17781"/>
                    <a:pt x="183" y="17759"/>
                  </a:cubicBezTo>
                  <a:cubicBezTo>
                    <a:pt x="229" y="17713"/>
                    <a:pt x="252" y="17690"/>
                    <a:pt x="252" y="17645"/>
                  </a:cubicBezTo>
                  <a:cubicBezTo>
                    <a:pt x="274" y="17622"/>
                    <a:pt x="274" y="17599"/>
                    <a:pt x="297" y="17576"/>
                  </a:cubicBezTo>
                  <a:cubicBezTo>
                    <a:pt x="297" y="17553"/>
                    <a:pt x="297" y="17553"/>
                    <a:pt x="297" y="17530"/>
                  </a:cubicBezTo>
                  <a:cubicBezTo>
                    <a:pt x="320" y="17508"/>
                    <a:pt x="320" y="17485"/>
                    <a:pt x="343" y="17462"/>
                  </a:cubicBezTo>
                  <a:cubicBezTo>
                    <a:pt x="343" y="17462"/>
                    <a:pt x="343" y="17439"/>
                    <a:pt x="343" y="17439"/>
                  </a:cubicBezTo>
                  <a:cubicBezTo>
                    <a:pt x="343" y="17439"/>
                    <a:pt x="343" y="17416"/>
                    <a:pt x="366" y="17416"/>
                  </a:cubicBezTo>
                  <a:cubicBezTo>
                    <a:pt x="366" y="17393"/>
                    <a:pt x="389" y="17348"/>
                    <a:pt x="411" y="17325"/>
                  </a:cubicBezTo>
                  <a:cubicBezTo>
                    <a:pt x="434" y="17302"/>
                    <a:pt x="434" y="17256"/>
                    <a:pt x="457" y="17234"/>
                  </a:cubicBezTo>
                  <a:cubicBezTo>
                    <a:pt x="480" y="17211"/>
                    <a:pt x="480" y="17211"/>
                    <a:pt x="503" y="17188"/>
                  </a:cubicBezTo>
                  <a:cubicBezTo>
                    <a:pt x="526" y="17165"/>
                    <a:pt x="548" y="17142"/>
                    <a:pt x="571" y="17097"/>
                  </a:cubicBezTo>
                  <a:cubicBezTo>
                    <a:pt x="571" y="17074"/>
                    <a:pt x="594" y="17051"/>
                    <a:pt x="617" y="17005"/>
                  </a:cubicBezTo>
                  <a:cubicBezTo>
                    <a:pt x="640" y="16960"/>
                    <a:pt x="685" y="16891"/>
                    <a:pt x="708" y="16823"/>
                  </a:cubicBezTo>
                  <a:cubicBezTo>
                    <a:pt x="731" y="16777"/>
                    <a:pt x="777" y="16732"/>
                    <a:pt x="799" y="16663"/>
                  </a:cubicBezTo>
                  <a:cubicBezTo>
                    <a:pt x="799" y="16663"/>
                    <a:pt x="822" y="16640"/>
                    <a:pt x="822" y="16617"/>
                  </a:cubicBezTo>
                  <a:cubicBezTo>
                    <a:pt x="868" y="16526"/>
                    <a:pt x="936" y="16435"/>
                    <a:pt x="982" y="16343"/>
                  </a:cubicBezTo>
                  <a:lnTo>
                    <a:pt x="1028" y="16298"/>
                  </a:lnTo>
                  <a:cubicBezTo>
                    <a:pt x="1028" y="16275"/>
                    <a:pt x="1051" y="16275"/>
                    <a:pt x="1051" y="16252"/>
                  </a:cubicBezTo>
                  <a:cubicBezTo>
                    <a:pt x="1112" y="16191"/>
                    <a:pt x="1137" y="16110"/>
                    <a:pt x="1175" y="16045"/>
                  </a:cubicBezTo>
                  <a:lnTo>
                    <a:pt x="1175" y="16045"/>
                  </a:lnTo>
                  <a:cubicBezTo>
                    <a:pt x="1172" y="16046"/>
                    <a:pt x="1169" y="16047"/>
                    <a:pt x="1165" y="16047"/>
                  </a:cubicBezTo>
                  <a:cubicBezTo>
                    <a:pt x="1184" y="16028"/>
                    <a:pt x="1203" y="15993"/>
                    <a:pt x="1222" y="15955"/>
                  </a:cubicBezTo>
                  <a:lnTo>
                    <a:pt x="1222" y="15955"/>
                  </a:lnTo>
                  <a:cubicBezTo>
                    <a:pt x="1219" y="15955"/>
                    <a:pt x="1215" y="15955"/>
                    <a:pt x="1210" y="15955"/>
                  </a:cubicBezTo>
                  <a:cubicBezTo>
                    <a:pt x="1216" y="15955"/>
                    <a:pt x="1220" y="15954"/>
                    <a:pt x="1223" y="15952"/>
                  </a:cubicBezTo>
                  <a:lnTo>
                    <a:pt x="1223" y="15952"/>
                  </a:lnTo>
                  <a:cubicBezTo>
                    <a:pt x="1223" y="15953"/>
                    <a:pt x="1222" y="15954"/>
                    <a:pt x="1222" y="15955"/>
                  </a:cubicBezTo>
                  <a:lnTo>
                    <a:pt x="1222" y="15955"/>
                  </a:lnTo>
                  <a:cubicBezTo>
                    <a:pt x="1233" y="15954"/>
                    <a:pt x="1233" y="15951"/>
                    <a:pt x="1233" y="15933"/>
                  </a:cubicBezTo>
                  <a:lnTo>
                    <a:pt x="1233" y="15933"/>
                  </a:lnTo>
                  <a:cubicBezTo>
                    <a:pt x="1233" y="15933"/>
                    <a:pt x="1233" y="15946"/>
                    <a:pt x="1223" y="15952"/>
                  </a:cubicBezTo>
                  <a:lnTo>
                    <a:pt x="1223" y="15952"/>
                  </a:lnTo>
                  <a:cubicBezTo>
                    <a:pt x="1227" y="15946"/>
                    <a:pt x="1230" y="15939"/>
                    <a:pt x="1233" y="15933"/>
                  </a:cubicBezTo>
                  <a:cubicBezTo>
                    <a:pt x="1256" y="15910"/>
                    <a:pt x="1256" y="15864"/>
                    <a:pt x="1279" y="15841"/>
                  </a:cubicBezTo>
                  <a:cubicBezTo>
                    <a:pt x="1302" y="15818"/>
                    <a:pt x="1302" y="15796"/>
                    <a:pt x="1324" y="15750"/>
                  </a:cubicBezTo>
                  <a:cubicBezTo>
                    <a:pt x="1416" y="15590"/>
                    <a:pt x="1507" y="15453"/>
                    <a:pt x="1598" y="15294"/>
                  </a:cubicBezTo>
                  <a:cubicBezTo>
                    <a:pt x="1598" y="15271"/>
                    <a:pt x="1621" y="15248"/>
                    <a:pt x="1621" y="15225"/>
                  </a:cubicBezTo>
                  <a:cubicBezTo>
                    <a:pt x="1667" y="15179"/>
                    <a:pt x="1712" y="15111"/>
                    <a:pt x="1735" y="15065"/>
                  </a:cubicBezTo>
                  <a:cubicBezTo>
                    <a:pt x="1758" y="15020"/>
                    <a:pt x="1781" y="14974"/>
                    <a:pt x="1804" y="14951"/>
                  </a:cubicBezTo>
                  <a:cubicBezTo>
                    <a:pt x="1849" y="14860"/>
                    <a:pt x="1895" y="14791"/>
                    <a:pt x="1941" y="14700"/>
                  </a:cubicBezTo>
                  <a:cubicBezTo>
                    <a:pt x="2009" y="14609"/>
                    <a:pt x="2055" y="14495"/>
                    <a:pt x="2123" y="14381"/>
                  </a:cubicBezTo>
                  <a:cubicBezTo>
                    <a:pt x="2215" y="14244"/>
                    <a:pt x="2306" y="14084"/>
                    <a:pt x="2374" y="13947"/>
                  </a:cubicBezTo>
                  <a:cubicBezTo>
                    <a:pt x="2397" y="13901"/>
                    <a:pt x="2443" y="13833"/>
                    <a:pt x="2466" y="13787"/>
                  </a:cubicBezTo>
                  <a:lnTo>
                    <a:pt x="2511" y="13696"/>
                  </a:lnTo>
                  <a:cubicBezTo>
                    <a:pt x="2557" y="13627"/>
                    <a:pt x="2603" y="13559"/>
                    <a:pt x="2648" y="13467"/>
                  </a:cubicBezTo>
                  <a:cubicBezTo>
                    <a:pt x="2648" y="13467"/>
                    <a:pt x="2648" y="13445"/>
                    <a:pt x="2648" y="13445"/>
                  </a:cubicBezTo>
                  <a:cubicBezTo>
                    <a:pt x="2648" y="13422"/>
                    <a:pt x="2648" y="13422"/>
                    <a:pt x="2648" y="13422"/>
                  </a:cubicBezTo>
                  <a:cubicBezTo>
                    <a:pt x="2740" y="13285"/>
                    <a:pt x="2808" y="13148"/>
                    <a:pt x="2899" y="13011"/>
                  </a:cubicBezTo>
                  <a:cubicBezTo>
                    <a:pt x="2899" y="12988"/>
                    <a:pt x="2899" y="12988"/>
                    <a:pt x="2922" y="12965"/>
                  </a:cubicBezTo>
                  <a:cubicBezTo>
                    <a:pt x="2968" y="12897"/>
                    <a:pt x="3014" y="12806"/>
                    <a:pt x="3059" y="12714"/>
                  </a:cubicBezTo>
                  <a:cubicBezTo>
                    <a:pt x="3105" y="12669"/>
                    <a:pt x="3128" y="12623"/>
                    <a:pt x="3150" y="12577"/>
                  </a:cubicBezTo>
                  <a:cubicBezTo>
                    <a:pt x="3173" y="12554"/>
                    <a:pt x="3196" y="12509"/>
                    <a:pt x="3196" y="12463"/>
                  </a:cubicBezTo>
                  <a:cubicBezTo>
                    <a:pt x="3219" y="12463"/>
                    <a:pt x="3219" y="12440"/>
                    <a:pt x="3219" y="12440"/>
                  </a:cubicBezTo>
                  <a:cubicBezTo>
                    <a:pt x="3242" y="12418"/>
                    <a:pt x="3242" y="12395"/>
                    <a:pt x="3265" y="12372"/>
                  </a:cubicBezTo>
                  <a:cubicBezTo>
                    <a:pt x="3333" y="12258"/>
                    <a:pt x="3379" y="12166"/>
                    <a:pt x="3447" y="12075"/>
                  </a:cubicBezTo>
                  <a:cubicBezTo>
                    <a:pt x="3493" y="11984"/>
                    <a:pt x="3516" y="11915"/>
                    <a:pt x="3561" y="11847"/>
                  </a:cubicBezTo>
                  <a:cubicBezTo>
                    <a:pt x="3584" y="11847"/>
                    <a:pt x="3584" y="11824"/>
                    <a:pt x="3584" y="11824"/>
                  </a:cubicBezTo>
                  <a:cubicBezTo>
                    <a:pt x="3607" y="11778"/>
                    <a:pt x="3630" y="11756"/>
                    <a:pt x="3653" y="11733"/>
                  </a:cubicBezTo>
                  <a:cubicBezTo>
                    <a:pt x="3675" y="11687"/>
                    <a:pt x="3675" y="11664"/>
                    <a:pt x="3698" y="11641"/>
                  </a:cubicBezTo>
                  <a:cubicBezTo>
                    <a:pt x="3721" y="11619"/>
                    <a:pt x="3721" y="11596"/>
                    <a:pt x="3744" y="11573"/>
                  </a:cubicBezTo>
                  <a:cubicBezTo>
                    <a:pt x="3812" y="11459"/>
                    <a:pt x="3881" y="11345"/>
                    <a:pt x="3949" y="11231"/>
                  </a:cubicBezTo>
                  <a:cubicBezTo>
                    <a:pt x="3995" y="11116"/>
                    <a:pt x="4063" y="11002"/>
                    <a:pt x="4132" y="10865"/>
                  </a:cubicBezTo>
                  <a:cubicBezTo>
                    <a:pt x="4178" y="10820"/>
                    <a:pt x="4200" y="10751"/>
                    <a:pt x="4246" y="10706"/>
                  </a:cubicBezTo>
                  <a:cubicBezTo>
                    <a:pt x="4246" y="10683"/>
                    <a:pt x="4269" y="10660"/>
                    <a:pt x="4269" y="10614"/>
                  </a:cubicBezTo>
                  <a:cubicBezTo>
                    <a:pt x="4292" y="10592"/>
                    <a:pt x="4337" y="10546"/>
                    <a:pt x="4337" y="10500"/>
                  </a:cubicBezTo>
                  <a:cubicBezTo>
                    <a:pt x="4360" y="10477"/>
                    <a:pt x="4360" y="10455"/>
                    <a:pt x="4360" y="10455"/>
                  </a:cubicBezTo>
                  <a:cubicBezTo>
                    <a:pt x="4406" y="10363"/>
                    <a:pt x="4452" y="10295"/>
                    <a:pt x="4497" y="10203"/>
                  </a:cubicBezTo>
                  <a:cubicBezTo>
                    <a:pt x="4520" y="10203"/>
                    <a:pt x="4520" y="10181"/>
                    <a:pt x="4543" y="10181"/>
                  </a:cubicBezTo>
                  <a:cubicBezTo>
                    <a:pt x="4634" y="10021"/>
                    <a:pt x="4725" y="9861"/>
                    <a:pt x="4817" y="9724"/>
                  </a:cubicBezTo>
                  <a:cubicBezTo>
                    <a:pt x="4908" y="9564"/>
                    <a:pt x="4999" y="9405"/>
                    <a:pt x="5091" y="9222"/>
                  </a:cubicBezTo>
                  <a:cubicBezTo>
                    <a:pt x="5159" y="9085"/>
                    <a:pt x="5250" y="8925"/>
                    <a:pt x="5342" y="8788"/>
                  </a:cubicBezTo>
                  <a:cubicBezTo>
                    <a:pt x="5365" y="8697"/>
                    <a:pt x="5410" y="8629"/>
                    <a:pt x="5456" y="8537"/>
                  </a:cubicBezTo>
                  <a:cubicBezTo>
                    <a:pt x="5479" y="8514"/>
                    <a:pt x="5501" y="8469"/>
                    <a:pt x="5524" y="8446"/>
                  </a:cubicBezTo>
                  <a:cubicBezTo>
                    <a:pt x="5547" y="8400"/>
                    <a:pt x="5570" y="8355"/>
                    <a:pt x="5570" y="8332"/>
                  </a:cubicBezTo>
                  <a:cubicBezTo>
                    <a:pt x="5593" y="8286"/>
                    <a:pt x="5616" y="8263"/>
                    <a:pt x="5638" y="8218"/>
                  </a:cubicBezTo>
                  <a:cubicBezTo>
                    <a:pt x="5661" y="8195"/>
                    <a:pt x="5661" y="8149"/>
                    <a:pt x="5661" y="8126"/>
                  </a:cubicBezTo>
                  <a:cubicBezTo>
                    <a:pt x="5707" y="8035"/>
                    <a:pt x="5753" y="7967"/>
                    <a:pt x="5798" y="7875"/>
                  </a:cubicBezTo>
                  <a:cubicBezTo>
                    <a:pt x="5890" y="7761"/>
                    <a:pt x="5935" y="7624"/>
                    <a:pt x="6004" y="7510"/>
                  </a:cubicBezTo>
                  <a:cubicBezTo>
                    <a:pt x="6049" y="7464"/>
                    <a:pt x="6072" y="7419"/>
                    <a:pt x="6095" y="7373"/>
                  </a:cubicBezTo>
                  <a:cubicBezTo>
                    <a:pt x="6209" y="7213"/>
                    <a:pt x="6300" y="7054"/>
                    <a:pt x="6392" y="6871"/>
                  </a:cubicBezTo>
                  <a:cubicBezTo>
                    <a:pt x="6460" y="6734"/>
                    <a:pt x="6551" y="6597"/>
                    <a:pt x="6643" y="6483"/>
                  </a:cubicBezTo>
                  <a:cubicBezTo>
                    <a:pt x="6711" y="6369"/>
                    <a:pt x="6780" y="6255"/>
                    <a:pt x="6848" y="6141"/>
                  </a:cubicBezTo>
                  <a:cubicBezTo>
                    <a:pt x="6848" y="6118"/>
                    <a:pt x="6871" y="6095"/>
                    <a:pt x="6871" y="6072"/>
                  </a:cubicBezTo>
                  <a:cubicBezTo>
                    <a:pt x="6917" y="5981"/>
                    <a:pt x="6985" y="5890"/>
                    <a:pt x="7031" y="5798"/>
                  </a:cubicBezTo>
                  <a:cubicBezTo>
                    <a:pt x="7122" y="5661"/>
                    <a:pt x="7236" y="5524"/>
                    <a:pt x="7305" y="5365"/>
                  </a:cubicBezTo>
                  <a:cubicBezTo>
                    <a:pt x="7305" y="5342"/>
                    <a:pt x="7305" y="5319"/>
                    <a:pt x="7305" y="5296"/>
                  </a:cubicBezTo>
                  <a:cubicBezTo>
                    <a:pt x="7305" y="5296"/>
                    <a:pt x="7305" y="5273"/>
                    <a:pt x="7305" y="5273"/>
                  </a:cubicBezTo>
                  <a:cubicBezTo>
                    <a:pt x="7350" y="5205"/>
                    <a:pt x="7396" y="5136"/>
                    <a:pt x="7419" y="5068"/>
                  </a:cubicBezTo>
                  <a:cubicBezTo>
                    <a:pt x="7464" y="4977"/>
                    <a:pt x="7510" y="4908"/>
                    <a:pt x="7556" y="4817"/>
                  </a:cubicBezTo>
                  <a:lnTo>
                    <a:pt x="7579" y="4817"/>
                  </a:lnTo>
                  <a:cubicBezTo>
                    <a:pt x="7579" y="4771"/>
                    <a:pt x="7601" y="4748"/>
                    <a:pt x="7624" y="4725"/>
                  </a:cubicBezTo>
                  <a:cubicBezTo>
                    <a:pt x="7647" y="4725"/>
                    <a:pt x="7670" y="4703"/>
                    <a:pt x="7693" y="4680"/>
                  </a:cubicBezTo>
                  <a:cubicBezTo>
                    <a:pt x="7761" y="4588"/>
                    <a:pt x="7807" y="4497"/>
                    <a:pt x="7852" y="4406"/>
                  </a:cubicBezTo>
                  <a:cubicBezTo>
                    <a:pt x="7898" y="4337"/>
                    <a:pt x="7921" y="4269"/>
                    <a:pt x="7967" y="4200"/>
                  </a:cubicBezTo>
                  <a:cubicBezTo>
                    <a:pt x="7989" y="4155"/>
                    <a:pt x="8012" y="4086"/>
                    <a:pt x="8058" y="4041"/>
                  </a:cubicBezTo>
                  <a:lnTo>
                    <a:pt x="8058" y="4018"/>
                  </a:lnTo>
                  <a:cubicBezTo>
                    <a:pt x="8104" y="3949"/>
                    <a:pt x="8149" y="3858"/>
                    <a:pt x="8195" y="3790"/>
                  </a:cubicBezTo>
                  <a:cubicBezTo>
                    <a:pt x="8241" y="3721"/>
                    <a:pt x="8263" y="3653"/>
                    <a:pt x="8309" y="3584"/>
                  </a:cubicBezTo>
                  <a:cubicBezTo>
                    <a:pt x="8309" y="3561"/>
                    <a:pt x="8309" y="3561"/>
                    <a:pt x="8309" y="3561"/>
                  </a:cubicBezTo>
                  <a:cubicBezTo>
                    <a:pt x="8355" y="3516"/>
                    <a:pt x="8400" y="3447"/>
                    <a:pt x="8423" y="3379"/>
                  </a:cubicBezTo>
                  <a:cubicBezTo>
                    <a:pt x="8469" y="3333"/>
                    <a:pt x="8492" y="3265"/>
                    <a:pt x="8537" y="3219"/>
                  </a:cubicBezTo>
                  <a:cubicBezTo>
                    <a:pt x="8606" y="3105"/>
                    <a:pt x="8674" y="2991"/>
                    <a:pt x="8743" y="2877"/>
                  </a:cubicBezTo>
                  <a:cubicBezTo>
                    <a:pt x="8811" y="2762"/>
                    <a:pt x="8880" y="2648"/>
                    <a:pt x="8948" y="2534"/>
                  </a:cubicBezTo>
                  <a:cubicBezTo>
                    <a:pt x="8971" y="2489"/>
                    <a:pt x="8994" y="2420"/>
                    <a:pt x="9039" y="2352"/>
                  </a:cubicBezTo>
                  <a:cubicBezTo>
                    <a:pt x="9039" y="2329"/>
                    <a:pt x="9062" y="2306"/>
                    <a:pt x="9062" y="2283"/>
                  </a:cubicBezTo>
                  <a:cubicBezTo>
                    <a:pt x="9085" y="2260"/>
                    <a:pt x="9085" y="2237"/>
                    <a:pt x="9108" y="2215"/>
                  </a:cubicBezTo>
                  <a:cubicBezTo>
                    <a:pt x="9108" y="2192"/>
                    <a:pt x="9108" y="2192"/>
                    <a:pt x="9108" y="2169"/>
                  </a:cubicBezTo>
                  <a:cubicBezTo>
                    <a:pt x="9108" y="2146"/>
                    <a:pt x="9108" y="2123"/>
                    <a:pt x="9108" y="2123"/>
                  </a:cubicBezTo>
                  <a:cubicBezTo>
                    <a:pt x="9108" y="2101"/>
                    <a:pt x="9131" y="2055"/>
                    <a:pt x="9154" y="2032"/>
                  </a:cubicBezTo>
                  <a:cubicBezTo>
                    <a:pt x="9176" y="2032"/>
                    <a:pt x="9199" y="2009"/>
                    <a:pt x="9199" y="1986"/>
                  </a:cubicBezTo>
                  <a:cubicBezTo>
                    <a:pt x="9245" y="1964"/>
                    <a:pt x="9268" y="1918"/>
                    <a:pt x="9290" y="1895"/>
                  </a:cubicBezTo>
                  <a:cubicBezTo>
                    <a:pt x="9290" y="1849"/>
                    <a:pt x="9313" y="1804"/>
                    <a:pt x="9336" y="1781"/>
                  </a:cubicBezTo>
                  <a:cubicBezTo>
                    <a:pt x="9359" y="1735"/>
                    <a:pt x="9382" y="1690"/>
                    <a:pt x="9405" y="1667"/>
                  </a:cubicBezTo>
                  <a:cubicBezTo>
                    <a:pt x="9427" y="1621"/>
                    <a:pt x="9450" y="1553"/>
                    <a:pt x="9496" y="1507"/>
                  </a:cubicBezTo>
                  <a:cubicBezTo>
                    <a:pt x="9519" y="1439"/>
                    <a:pt x="9564" y="1393"/>
                    <a:pt x="9610" y="1324"/>
                  </a:cubicBezTo>
                  <a:cubicBezTo>
                    <a:pt x="9656" y="1256"/>
                    <a:pt x="9724" y="1188"/>
                    <a:pt x="9747" y="1119"/>
                  </a:cubicBezTo>
                  <a:cubicBezTo>
                    <a:pt x="9793" y="1073"/>
                    <a:pt x="9815" y="1028"/>
                    <a:pt x="9861" y="982"/>
                  </a:cubicBezTo>
                  <a:cubicBezTo>
                    <a:pt x="9861" y="982"/>
                    <a:pt x="9884" y="959"/>
                    <a:pt x="9884" y="936"/>
                  </a:cubicBezTo>
                  <a:cubicBezTo>
                    <a:pt x="9884" y="914"/>
                    <a:pt x="9884" y="891"/>
                    <a:pt x="9884" y="868"/>
                  </a:cubicBezTo>
                  <a:cubicBezTo>
                    <a:pt x="9884" y="868"/>
                    <a:pt x="9884" y="845"/>
                    <a:pt x="9861" y="822"/>
                  </a:cubicBezTo>
                  <a:cubicBezTo>
                    <a:pt x="9861" y="799"/>
                    <a:pt x="9861" y="777"/>
                    <a:pt x="9838" y="754"/>
                  </a:cubicBezTo>
                  <a:cubicBezTo>
                    <a:pt x="9838" y="731"/>
                    <a:pt x="9815" y="708"/>
                    <a:pt x="9793" y="685"/>
                  </a:cubicBezTo>
                  <a:cubicBezTo>
                    <a:pt x="9770" y="663"/>
                    <a:pt x="9770" y="663"/>
                    <a:pt x="9747" y="663"/>
                  </a:cubicBezTo>
                  <a:cubicBezTo>
                    <a:pt x="9724" y="594"/>
                    <a:pt x="9679" y="571"/>
                    <a:pt x="9610" y="548"/>
                  </a:cubicBezTo>
                  <a:cubicBezTo>
                    <a:pt x="9587" y="503"/>
                    <a:pt x="9564" y="457"/>
                    <a:pt x="9542" y="434"/>
                  </a:cubicBezTo>
                  <a:cubicBezTo>
                    <a:pt x="9450" y="343"/>
                    <a:pt x="9359" y="297"/>
                    <a:pt x="9245" y="229"/>
                  </a:cubicBezTo>
                  <a:cubicBezTo>
                    <a:pt x="9199" y="206"/>
                    <a:pt x="9154" y="183"/>
                    <a:pt x="9108" y="160"/>
                  </a:cubicBezTo>
                  <a:cubicBezTo>
                    <a:pt x="9062" y="138"/>
                    <a:pt x="8994" y="92"/>
                    <a:pt x="8925" y="92"/>
                  </a:cubicBezTo>
                  <a:cubicBezTo>
                    <a:pt x="8925" y="46"/>
                    <a:pt x="8902" y="23"/>
                    <a:pt x="8880" y="23"/>
                  </a:cubicBezTo>
                  <a:cubicBezTo>
                    <a:pt x="8880" y="1"/>
                    <a:pt x="8857" y="1"/>
                    <a:pt x="8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3" name="Google Shape;3613;p16"/>
            <p:cNvSpPr/>
            <p:nvPr/>
          </p:nvSpPr>
          <p:spPr>
            <a:xfrm>
              <a:off x="-652814" y="3009522"/>
              <a:ext cx="736940" cy="326957"/>
            </a:xfrm>
            <a:custGeom>
              <a:avLst/>
              <a:gdLst/>
              <a:ahLst/>
              <a:cxnLst/>
              <a:rect l="l" t="t" r="r" b="b"/>
              <a:pathLst>
                <a:path w="13172" h="5844" extrusionOk="0">
                  <a:moveTo>
                    <a:pt x="92" y="0"/>
                  </a:moveTo>
                  <a:cubicBezTo>
                    <a:pt x="46" y="0"/>
                    <a:pt x="1" y="46"/>
                    <a:pt x="1" y="115"/>
                  </a:cubicBezTo>
                  <a:cubicBezTo>
                    <a:pt x="1" y="137"/>
                    <a:pt x="1" y="160"/>
                    <a:pt x="24" y="183"/>
                  </a:cubicBezTo>
                  <a:cubicBezTo>
                    <a:pt x="46" y="206"/>
                    <a:pt x="46" y="206"/>
                    <a:pt x="46" y="229"/>
                  </a:cubicBezTo>
                  <a:cubicBezTo>
                    <a:pt x="69" y="251"/>
                    <a:pt x="92" y="251"/>
                    <a:pt x="115" y="274"/>
                  </a:cubicBezTo>
                  <a:cubicBezTo>
                    <a:pt x="138" y="297"/>
                    <a:pt x="161" y="320"/>
                    <a:pt x="206" y="320"/>
                  </a:cubicBezTo>
                  <a:cubicBezTo>
                    <a:pt x="252" y="366"/>
                    <a:pt x="320" y="411"/>
                    <a:pt x="389" y="434"/>
                  </a:cubicBezTo>
                  <a:cubicBezTo>
                    <a:pt x="389" y="457"/>
                    <a:pt x="412" y="480"/>
                    <a:pt x="435" y="480"/>
                  </a:cubicBezTo>
                  <a:cubicBezTo>
                    <a:pt x="457" y="503"/>
                    <a:pt x="480" y="525"/>
                    <a:pt x="503" y="548"/>
                  </a:cubicBezTo>
                  <a:cubicBezTo>
                    <a:pt x="549" y="571"/>
                    <a:pt x="594" y="617"/>
                    <a:pt x="640" y="639"/>
                  </a:cubicBezTo>
                  <a:lnTo>
                    <a:pt x="708" y="639"/>
                  </a:lnTo>
                  <a:cubicBezTo>
                    <a:pt x="823" y="731"/>
                    <a:pt x="959" y="822"/>
                    <a:pt x="1096" y="913"/>
                  </a:cubicBezTo>
                  <a:cubicBezTo>
                    <a:pt x="1256" y="1005"/>
                    <a:pt x="1393" y="1119"/>
                    <a:pt x="1553" y="1210"/>
                  </a:cubicBezTo>
                  <a:cubicBezTo>
                    <a:pt x="1690" y="1301"/>
                    <a:pt x="1827" y="1393"/>
                    <a:pt x="1964" y="1484"/>
                  </a:cubicBezTo>
                  <a:cubicBezTo>
                    <a:pt x="1987" y="1507"/>
                    <a:pt x="2009" y="1507"/>
                    <a:pt x="2009" y="1530"/>
                  </a:cubicBezTo>
                  <a:cubicBezTo>
                    <a:pt x="2023" y="1536"/>
                    <a:pt x="2036" y="1539"/>
                    <a:pt x="2050" y="1539"/>
                  </a:cubicBezTo>
                  <a:cubicBezTo>
                    <a:pt x="2082" y="1539"/>
                    <a:pt x="2114" y="1523"/>
                    <a:pt x="2146" y="1507"/>
                  </a:cubicBezTo>
                  <a:cubicBezTo>
                    <a:pt x="2215" y="1552"/>
                    <a:pt x="2283" y="1598"/>
                    <a:pt x="2352" y="1644"/>
                  </a:cubicBezTo>
                  <a:cubicBezTo>
                    <a:pt x="2352" y="1644"/>
                    <a:pt x="2329" y="1621"/>
                    <a:pt x="2329" y="1621"/>
                  </a:cubicBezTo>
                  <a:lnTo>
                    <a:pt x="2329" y="1621"/>
                  </a:lnTo>
                  <a:cubicBezTo>
                    <a:pt x="2466" y="1712"/>
                    <a:pt x="2580" y="1781"/>
                    <a:pt x="2717" y="1872"/>
                  </a:cubicBezTo>
                  <a:cubicBezTo>
                    <a:pt x="2763" y="1895"/>
                    <a:pt x="2808" y="1918"/>
                    <a:pt x="2877" y="1963"/>
                  </a:cubicBezTo>
                  <a:cubicBezTo>
                    <a:pt x="2900" y="1963"/>
                    <a:pt x="2945" y="1986"/>
                    <a:pt x="2968" y="2009"/>
                  </a:cubicBezTo>
                  <a:cubicBezTo>
                    <a:pt x="2991" y="2009"/>
                    <a:pt x="2991" y="2032"/>
                    <a:pt x="3014" y="2032"/>
                  </a:cubicBezTo>
                  <a:cubicBezTo>
                    <a:pt x="3037" y="2032"/>
                    <a:pt x="3059" y="2055"/>
                    <a:pt x="3082" y="2055"/>
                  </a:cubicBezTo>
                  <a:lnTo>
                    <a:pt x="3128" y="2055"/>
                  </a:lnTo>
                  <a:cubicBezTo>
                    <a:pt x="3151" y="2077"/>
                    <a:pt x="3174" y="2077"/>
                    <a:pt x="3219" y="2100"/>
                  </a:cubicBezTo>
                  <a:cubicBezTo>
                    <a:pt x="3379" y="2192"/>
                    <a:pt x="3539" y="2283"/>
                    <a:pt x="3699" y="2374"/>
                  </a:cubicBezTo>
                  <a:cubicBezTo>
                    <a:pt x="3858" y="2443"/>
                    <a:pt x="4018" y="2534"/>
                    <a:pt x="4178" y="2625"/>
                  </a:cubicBezTo>
                  <a:cubicBezTo>
                    <a:pt x="4224" y="2648"/>
                    <a:pt x="4292" y="2694"/>
                    <a:pt x="4360" y="2694"/>
                  </a:cubicBezTo>
                  <a:cubicBezTo>
                    <a:pt x="4360" y="2694"/>
                    <a:pt x="4383" y="2694"/>
                    <a:pt x="4406" y="2717"/>
                  </a:cubicBezTo>
                  <a:cubicBezTo>
                    <a:pt x="4726" y="2876"/>
                    <a:pt x="5045" y="3036"/>
                    <a:pt x="5365" y="3173"/>
                  </a:cubicBezTo>
                  <a:cubicBezTo>
                    <a:pt x="5388" y="3196"/>
                    <a:pt x="5410" y="3196"/>
                    <a:pt x="5433" y="3219"/>
                  </a:cubicBezTo>
                  <a:lnTo>
                    <a:pt x="5479" y="3219"/>
                  </a:lnTo>
                  <a:cubicBezTo>
                    <a:pt x="5502" y="3242"/>
                    <a:pt x="5525" y="3242"/>
                    <a:pt x="5547" y="3242"/>
                  </a:cubicBezTo>
                  <a:cubicBezTo>
                    <a:pt x="5593" y="3264"/>
                    <a:pt x="5616" y="3287"/>
                    <a:pt x="5661" y="3287"/>
                  </a:cubicBezTo>
                  <a:cubicBezTo>
                    <a:pt x="5707" y="3356"/>
                    <a:pt x="5776" y="3379"/>
                    <a:pt x="5844" y="3424"/>
                  </a:cubicBezTo>
                  <a:cubicBezTo>
                    <a:pt x="5890" y="3447"/>
                    <a:pt x="5935" y="3470"/>
                    <a:pt x="5981" y="3470"/>
                  </a:cubicBezTo>
                  <a:cubicBezTo>
                    <a:pt x="6072" y="3515"/>
                    <a:pt x="6164" y="3561"/>
                    <a:pt x="6232" y="3607"/>
                  </a:cubicBezTo>
                  <a:cubicBezTo>
                    <a:pt x="6301" y="3630"/>
                    <a:pt x="6346" y="3652"/>
                    <a:pt x="6392" y="3675"/>
                  </a:cubicBezTo>
                  <a:cubicBezTo>
                    <a:pt x="6415" y="3698"/>
                    <a:pt x="6438" y="3721"/>
                    <a:pt x="6460" y="3744"/>
                  </a:cubicBezTo>
                  <a:cubicBezTo>
                    <a:pt x="6460" y="3767"/>
                    <a:pt x="6483" y="3767"/>
                    <a:pt x="6506" y="3789"/>
                  </a:cubicBezTo>
                  <a:cubicBezTo>
                    <a:pt x="6552" y="3812"/>
                    <a:pt x="6597" y="3835"/>
                    <a:pt x="6643" y="3858"/>
                  </a:cubicBezTo>
                  <a:cubicBezTo>
                    <a:pt x="6689" y="3881"/>
                    <a:pt x="6734" y="3903"/>
                    <a:pt x="6780" y="3926"/>
                  </a:cubicBezTo>
                  <a:cubicBezTo>
                    <a:pt x="6871" y="3972"/>
                    <a:pt x="6963" y="4018"/>
                    <a:pt x="7054" y="4040"/>
                  </a:cubicBezTo>
                  <a:cubicBezTo>
                    <a:pt x="7122" y="4086"/>
                    <a:pt x="7191" y="4109"/>
                    <a:pt x="7282" y="4132"/>
                  </a:cubicBezTo>
                  <a:cubicBezTo>
                    <a:pt x="7351" y="4177"/>
                    <a:pt x="7442" y="4200"/>
                    <a:pt x="7533" y="4223"/>
                  </a:cubicBezTo>
                  <a:cubicBezTo>
                    <a:pt x="7693" y="4292"/>
                    <a:pt x="7876" y="4360"/>
                    <a:pt x="8035" y="4428"/>
                  </a:cubicBezTo>
                  <a:lnTo>
                    <a:pt x="8286" y="4543"/>
                  </a:lnTo>
                  <a:cubicBezTo>
                    <a:pt x="8332" y="4543"/>
                    <a:pt x="8378" y="4565"/>
                    <a:pt x="8401" y="4588"/>
                  </a:cubicBezTo>
                  <a:cubicBezTo>
                    <a:pt x="8446" y="4611"/>
                    <a:pt x="8492" y="4611"/>
                    <a:pt x="8537" y="4634"/>
                  </a:cubicBezTo>
                  <a:cubicBezTo>
                    <a:pt x="8720" y="4702"/>
                    <a:pt x="8880" y="4771"/>
                    <a:pt x="9040" y="4839"/>
                  </a:cubicBezTo>
                  <a:cubicBezTo>
                    <a:pt x="9131" y="4885"/>
                    <a:pt x="9199" y="4908"/>
                    <a:pt x="9291" y="4931"/>
                  </a:cubicBezTo>
                  <a:cubicBezTo>
                    <a:pt x="9336" y="4953"/>
                    <a:pt x="9382" y="4976"/>
                    <a:pt x="9428" y="4999"/>
                  </a:cubicBezTo>
                  <a:cubicBezTo>
                    <a:pt x="9450" y="4999"/>
                    <a:pt x="9473" y="5022"/>
                    <a:pt x="9496" y="5022"/>
                  </a:cubicBezTo>
                  <a:cubicBezTo>
                    <a:pt x="9519" y="5045"/>
                    <a:pt x="9542" y="5045"/>
                    <a:pt x="9565" y="5045"/>
                  </a:cubicBezTo>
                  <a:cubicBezTo>
                    <a:pt x="9587" y="5068"/>
                    <a:pt x="9610" y="5068"/>
                    <a:pt x="9633" y="5090"/>
                  </a:cubicBezTo>
                  <a:cubicBezTo>
                    <a:pt x="9656" y="5090"/>
                    <a:pt x="9679" y="5113"/>
                    <a:pt x="9724" y="5113"/>
                  </a:cubicBezTo>
                  <a:cubicBezTo>
                    <a:pt x="9770" y="5136"/>
                    <a:pt x="9839" y="5159"/>
                    <a:pt x="9884" y="5159"/>
                  </a:cubicBezTo>
                  <a:cubicBezTo>
                    <a:pt x="9998" y="5205"/>
                    <a:pt x="10090" y="5227"/>
                    <a:pt x="10204" y="5250"/>
                  </a:cubicBezTo>
                  <a:cubicBezTo>
                    <a:pt x="10227" y="5250"/>
                    <a:pt x="10249" y="5273"/>
                    <a:pt x="10272" y="5273"/>
                  </a:cubicBezTo>
                  <a:cubicBezTo>
                    <a:pt x="10341" y="5296"/>
                    <a:pt x="10386" y="5319"/>
                    <a:pt x="10455" y="5319"/>
                  </a:cubicBezTo>
                  <a:cubicBezTo>
                    <a:pt x="10500" y="5341"/>
                    <a:pt x="10523" y="5341"/>
                    <a:pt x="10569" y="5364"/>
                  </a:cubicBezTo>
                  <a:cubicBezTo>
                    <a:pt x="10592" y="5364"/>
                    <a:pt x="10615" y="5364"/>
                    <a:pt x="10637" y="5387"/>
                  </a:cubicBezTo>
                  <a:cubicBezTo>
                    <a:pt x="10683" y="5387"/>
                    <a:pt x="10706" y="5410"/>
                    <a:pt x="10752" y="5410"/>
                  </a:cubicBezTo>
                  <a:cubicBezTo>
                    <a:pt x="10774" y="5410"/>
                    <a:pt x="10797" y="5433"/>
                    <a:pt x="10843" y="5433"/>
                  </a:cubicBezTo>
                  <a:cubicBezTo>
                    <a:pt x="10888" y="5433"/>
                    <a:pt x="10911" y="5456"/>
                    <a:pt x="10957" y="5456"/>
                  </a:cubicBezTo>
                  <a:lnTo>
                    <a:pt x="10980" y="5456"/>
                  </a:lnTo>
                  <a:cubicBezTo>
                    <a:pt x="11048" y="5478"/>
                    <a:pt x="11140" y="5501"/>
                    <a:pt x="11231" y="5524"/>
                  </a:cubicBezTo>
                  <a:cubicBezTo>
                    <a:pt x="11413" y="5570"/>
                    <a:pt x="11573" y="5615"/>
                    <a:pt x="11756" y="5661"/>
                  </a:cubicBezTo>
                  <a:cubicBezTo>
                    <a:pt x="11779" y="5684"/>
                    <a:pt x="11802" y="5684"/>
                    <a:pt x="11824" y="5684"/>
                  </a:cubicBezTo>
                  <a:lnTo>
                    <a:pt x="11961" y="5684"/>
                  </a:lnTo>
                  <a:cubicBezTo>
                    <a:pt x="12007" y="5707"/>
                    <a:pt x="12053" y="5707"/>
                    <a:pt x="12098" y="5730"/>
                  </a:cubicBezTo>
                  <a:cubicBezTo>
                    <a:pt x="12190" y="5730"/>
                    <a:pt x="12304" y="5752"/>
                    <a:pt x="12395" y="5775"/>
                  </a:cubicBezTo>
                  <a:cubicBezTo>
                    <a:pt x="12486" y="5775"/>
                    <a:pt x="12600" y="5798"/>
                    <a:pt x="12692" y="5798"/>
                  </a:cubicBezTo>
                  <a:cubicBezTo>
                    <a:pt x="12737" y="5821"/>
                    <a:pt x="12783" y="5821"/>
                    <a:pt x="12829" y="5821"/>
                  </a:cubicBezTo>
                  <a:cubicBezTo>
                    <a:pt x="12851" y="5821"/>
                    <a:pt x="12874" y="5821"/>
                    <a:pt x="12897" y="5844"/>
                  </a:cubicBezTo>
                  <a:lnTo>
                    <a:pt x="12920" y="5844"/>
                  </a:lnTo>
                  <a:cubicBezTo>
                    <a:pt x="12966" y="5844"/>
                    <a:pt x="13011" y="5844"/>
                    <a:pt x="13034" y="5821"/>
                  </a:cubicBezTo>
                  <a:cubicBezTo>
                    <a:pt x="13057" y="5798"/>
                    <a:pt x="13057" y="5798"/>
                    <a:pt x="13057" y="5775"/>
                  </a:cubicBezTo>
                  <a:cubicBezTo>
                    <a:pt x="13103" y="5775"/>
                    <a:pt x="13125" y="5752"/>
                    <a:pt x="13125" y="5730"/>
                  </a:cubicBezTo>
                  <a:cubicBezTo>
                    <a:pt x="13148" y="5707"/>
                    <a:pt x="13171" y="5684"/>
                    <a:pt x="13171" y="5661"/>
                  </a:cubicBezTo>
                  <a:cubicBezTo>
                    <a:pt x="13171" y="5638"/>
                    <a:pt x="13171" y="5615"/>
                    <a:pt x="13171" y="5570"/>
                  </a:cubicBezTo>
                  <a:cubicBezTo>
                    <a:pt x="13148" y="5501"/>
                    <a:pt x="13034" y="5478"/>
                    <a:pt x="12966" y="5456"/>
                  </a:cubicBezTo>
                  <a:cubicBezTo>
                    <a:pt x="12943" y="5456"/>
                    <a:pt x="12943" y="5478"/>
                    <a:pt x="12920" y="5478"/>
                  </a:cubicBezTo>
                  <a:lnTo>
                    <a:pt x="12829" y="5478"/>
                  </a:lnTo>
                  <a:cubicBezTo>
                    <a:pt x="12532" y="5478"/>
                    <a:pt x="12235" y="5433"/>
                    <a:pt x="11961" y="5387"/>
                  </a:cubicBezTo>
                  <a:cubicBezTo>
                    <a:pt x="11938" y="5387"/>
                    <a:pt x="11916" y="5387"/>
                    <a:pt x="11916" y="5364"/>
                  </a:cubicBezTo>
                  <a:lnTo>
                    <a:pt x="11847" y="5364"/>
                  </a:lnTo>
                  <a:cubicBezTo>
                    <a:pt x="11802" y="5341"/>
                    <a:pt x="11756" y="5341"/>
                    <a:pt x="11710" y="5341"/>
                  </a:cubicBezTo>
                  <a:lnTo>
                    <a:pt x="11687" y="5319"/>
                  </a:lnTo>
                  <a:lnTo>
                    <a:pt x="11596" y="5319"/>
                  </a:lnTo>
                  <a:cubicBezTo>
                    <a:pt x="11528" y="5296"/>
                    <a:pt x="11459" y="5273"/>
                    <a:pt x="11391" y="5273"/>
                  </a:cubicBezTo>
                  <a:lnTo>
                    <a:pt x="11368" y="5250"/>
                  </a:lnTo>
                  <a:lnTo>
                    <a:pt x="11299" y="5250"/>
                  </a:lnTo>
                  <a:lnTo>
                    <a:pt x="11277" y="5227"/>
                  </a:lnTo>
                  <a:cubicBezTo>
                    <a:pt x="11140" y="5205"/>
                    <a:pt x="11025" y="5182"/>
                    <a:pt x="10911" y="5136"/>
                  </a:cubicBezTo>
                  <a:cubicBezTo>
                    <a:pt x="10843" y="5113"/>
                    <a:pt x="10797" y="5090"/>
                    <a:pt x="10729" y="5090"/>
                  </a:cubicBezTo>
                  <a:lnTo>
                    <a:pt x="10683" y="5068"/>
                  </a:lnTo>
                  <a:lnTo>
                    <a:pt x="10660" y="5045"/>
                  </a:lnTo>
                  <a:lnTo>
                    <a:pt x="10592" y="5022"/>
                  </a:lnTo>
                  <a:cubicBezTo>
                    <a:pt x="10455" y="4999"/>
                    <a:pt x="10341" y="4931"/>
                    <a:pt x="10204" y="4885"/>
                  </a:cubicBezTo>
                  <a:lnTo>
                    <a:pt x="10135" y="4862"/>
                  </a:lnTo>
                  <a:lnTo>
                    <a:pt x="10112" y="4862"/>
                  </a:lnTo>
                  <a:cubicBezTo>
                    <a:pt x="10090" y="4839"/>
                    <a:pt x="10067" y="4839"/>
                    <a:pt x="10044" y="4839"/>
                  </a:cubicBezTo>
                  <a:cubicBezTo>
                    <a:pt x="9861" y="4771"/>
                    <a:pt x="9679" y="4725"/>
                    <a:pt x="9519" y="4680"/>
                  </a:cubicBezTo>
                  <a:cubicBezTo>
                    <a:pt x="9405" y="4634"/>
                    <a:pt x="9291" y="4611"/>
                    <a:pt x="9199" y="4565"/>
                  </a:cubicBezTo>
                  <a:cubicBezTo>
                    <a:pt x="9177" y="4565"/>
                    <a:pt x="9177" y="4565"/>
                    <a:pt x="9154" y="4543"/>
                  </a:cubicBezTo>
                  <a:cubicBezTo>
                    <a:pt x="9040" y="4497"/>
                    <a:pt x="8903" y="4428"/>
                    <a:pt x="8766" y="4383"/>
                  </a:cubicBezTo>
                  <a:cubicBezTo>
                    <a:pt x="8652" y="4337"/>
                    <a:pt x="8537" y="4269"/>
                    <a:pt x="8401" y="4246"/>
                  </a:cubicBezTo>
                  <a:cubicBezTo>
                    <a:pt x="8401" y="4246"/>
                    <a:pt x="8401" y="4223"/>
                    <a:pt x="8378" y="4223"/>
                  </a:cubicBezTo>
                  <a:cubicBezTo>
                    <a:pt x="8332" y="4200"/>
                    <a:pt x="8264" y="4177"/>
                    <a:pt x="8218" y="4155"/>
                  </a:cubicBezTo>
                  <a:cubicBezTo>
                    <a:pt x="8172" y="4132"/>
                    <a:pt x="8127" y="4109"/>
                    <a:pt x="8081" y="4086"/>
                  </a:cubicBezTo>
                  <a:cubicBezTo>
                    <a:pt x="8058" y="4086"/>
                    <a:pt x="8013" y="4063"/>
                    <a:pt x="7990" y="4063"/>
                  </a:cubicBezTo>
                  <a:cubicBezTo>
                    <a:pt x="7921" y="4018"/>
                    <a:pt x="7853" y="3995"/>
                    <a:pt x="7784" y="3972"/>
                  </a:cubicBezTo>
                  <a:cubicBezTo>
                    <a:pt x="7647" y="3903"/>
                    <a:pt x="7510" y="3858"/>
                    <a:pt x="7373" y="3789"/>
                  </a:cubicBezTo>
                  <a:cubicBezTo>
                    <a:pt x="7282" y="3767"/>
                    <a:pt x="7168" y="3721"/>
                    <a:pt x="7077" y="3675"/>
                  </a:cubicBezTo>
                  <a:cubicBezTo>
                    <a:pt x="7077" y="3652"/>
                    <a:pt x="7077" y="3652"/>
                    <a:pt x="7077" y="3652"/>
                  </a:cubicBezTo>
                  <a:cubicBezTo>
                    <a:pt x="6940" y="3584"/>
                    <a:pt x="6803" y="3515"/>
                    <a:pt x="6666" y="3470"/>
                  </a:cubicBezTo>
                  <a:cubicBezTo>
                    <a:pt x="6529" y="3401"/>
                    <a:pt x="6415" y="3356"/>
                    <a:pt x="6278" y="3310"/>
                  </a:cubicBezTo>
                  <a:lnTo>
                    <a:pt x="6209" y="3264"/>
                  </a:lnTo>
                  <a:cubicBezTo>
                    <a:pt x="6050" y="3196"/>
                    <a:pt x="5890" y="3127"/>
                    <a:pt x="5753" y="3059"/>
                  </a:cubicBezTo>
                  <a:cubicBezTo>
                    <a:pt x="5707" y="3036"/>
                    <a:pt x="5639" y="3013"/>
                    <a:pt x="5593" y="2990"/>
                  </a:cubicBezTo>
                  <a:lnTo>
                    <a:pt x="5570" y="2990"/>
                  </a:lnTo>
                  <a:lnTo>
                    <a:pt x="5547" y="2968"/>
                  </a:lnTo>
                  <a:lnTo>
                    <a:pt x="5525" y="2968"/>
                  </a:lnTo>
                  <a:cubicBezTo>
                    <a:pt x="5479" y="2945"/>
                    <a:pt x="5433" y="2922"/>
                    <a:pt x="5410" y="2899"/>
                  </a:cubicBezTo>
                  <a:lnTo>
                    <a:pt x="5319" y="2876"/>
                  </a:lnTo>
                  <a:cubicBezTo>
                    <a:pt x="5273" y="2854"/>
                    <a:pt x="5251" y="2831"/>
                    <a:pt x="5205" y="2831"/>
                  </a:cubicBezTo>
                  <a:lnTo>
                    <a:pt x="5159" y="2808"/>
                  </a:lnTo>
                  <a:lnTo>
                    <a:pt x="5091" y="2762"/>
                  </a:lnTo>
                  <a:cubicBezTo>
                    <a:pt x="5022" y="2739"/>
                    <a:pt x="4954" y="2694"/>
                    <a:pt x="4885" y="2671"/>
                  </a:cubicBezTo>
                  <a:cubicBezTo>
                    <a:pt x="4840" y="2648"/>
                    <a:pt x="4794" y="2625"/>
                    <a:pt x="4726" y="2602"/>
                  </a:cubicBezTo>
                  <a:lnTo>
                    <a:pt x="4703" y="2580"/>
                  </a:lnTo>
                  <a:lnTo>
                    <a:pt x="4657" y="2557"/>
                  </a:lnTo>
                  <a:lnTo>
                    <a:pt x="4589" y="2534"/>
                  </a:lnTo>
                  <a:cubicBezTo>
                    <a:pt x="4543" y="2511"/>
                    <a:pt x="4497" y="2488"/>
                    <a:pt x="4452" y="2466"/>
                  </a:cubicBezTo>
                  <a:cubicBezTo>
                    <a:pt x="4383" y="2420"/>
                    <a:pt x="4315" y="2397"/>
                    <a:pt x="4224" y="2351"/>
                  </a:cubicBezTo>
                  <a:lnTo>
                    <a:pt x="4201" y="2329"/>
                  </a:lnTo>
                  <a:cubicBezTo>
                    <a:pt x="4132" y="2306"/>
                    <a:pt x="4087" y="2283"/>
                    <a:pt x="4018" y="2237"/>
                  </a:cubicBezTo>
                  <a:cubicBezTo>
                    <a:pt x="3927" y="2214"/>
                    <a:pt x="3858" y="2169"/>
                    <a:pt x="3767" y="2123"/>
                  </a:cubicBezTo>
                  <a:lnTo>
                    <a:pt x="3744" y="2100"/>
                  </a:lnTo>
                  <a:lnTo>
                    <a:pt x="3676" y="2055"/>
                  </a:lnTo>
                  <a:cubicBezTo>
                    <a:pt x="3516" y="1986"/>
                    <a:pt x="3379" y="1918"/>
                    <a:pt x="3219" y="1849"/>
                  </a:cubicBezTo>
                  <a:cubicBezTo>
                    <a:pt x="3151" y="1804"/>
                    <a:pt x="3082" y="1781"/>
                    <a:pt x="3014" y="1735"/>
                  </a:cubicBezTo>
                  <a:lnTo>
                    <a:pt x="2922" y="1689"/>
                  </a:lnTo>
                  <a:cubicBezTo>
                    <a:pt x="2900" y="1689"/>
                    <a:pt x="2854" y="1667"/>
                    <a:pt x="2831" y="1644"/>
                  </a:cubicBezTo>
                  <a:cubicBezTo>
                    <a:pt x="2740" y="1598"/>
                    <a:pt x="2671" y="1575"/>
                    <a:pt x="2603" y="1530"/>
                  </a:cubicBezTo>
                  <a:lnTo>
                    <a:pt x="2580" y="1507"/>
                  </a:lnTo>
                  <a:lnTo>
                    <a:pt x="2512" y="1484"/>
                  </a:lnTo>
                  <a:lnTo>
                    <a:pt x="2397" y="1416"/>
                  </a:lnTo>
                  <a:cubicBezTo>
                    <a:pt x="2329" y="1393"/>
                    <a:pt x="2261" y="1347"/>
                    <a:pt x="2192" y="1301"/>
                  </a:cubicBezTo>
                  <a:lnTo>
                    <a:pt x="2169" y="1279"/>
                  </a:lnTo>
                  <a:lnTo>
                    <a:pt x="2146" y="1279"/>
                  </a:lnTo>
                  <a:lnTo>
                    <a:pt x="1987" y="1187"/>
                  </a:lnTo>
                  <a:lnTo>
                    <a:pt x="1918" y="1142"/>
                  </a:lnTo>
                  <a:lnTo>
                    <a:pt x="1895" y="1142"/>
                  </a:lnTo>
                  <a:cubicBezTo>
                    <a:pt x="1850" y="1119"/>
                    <a:pt x="1804" y="1096"/>
                    <a:pt x="1758" y="1073"/>
                  </a:cubicBezTo>
                  <a:cubicBezTo>
                    <a:pt x="1690" y="1028"/>
                    <a:pt x="1644" y="1005"/>
                    <a:pt x="1576" y="959"/>
                  </a:cubicBezTo>
                  <a:cubicBezTo>
                    <a:pt x="1507" y="913"/>
                    <a:pt x="1416" y="868"/>
                    <a:pt x="1348" y="822"/>
                  </a:cubicBezTo>
                  <a:cubicBezTo>
                    <a:pt x="1279" y="799"/>
                    <a:pt x="1233" y="754"/>
                    <a:pt x="1165" y="708"/>
                  </a:cubicBezTo>
                  <a:cubicBezTo>
                    <a:pt x="1028" y="639"/>
                    <a:pt x="914" y="548"/>
                    <a:pt x="777" y="480"/>
                  </a:cubicBezTo>
                  <a:lnTo>
                    <a:pt x="754" y="457"/>
                  </a:lnTo>
                  <a:cubicBezTo>
                    <a:pt x="549" y="320"/>
                    <a:pt x="366" y="206"/>
                    <a:pt x="206" y="69"/>
                  </a:cubicBezTo>
                  <a:lnTo>
                    <a:pt x="138" y="46"/>
                  </a:lnTo>
                  <a:cubicBezTo>
                    <a:pt x="138" y="23"/>
                    <a:pt x="115"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4" name="Google Shape;3614;p16"/>
            <p:cNvSpPr/>
            <p:nvPr/>
          </p:nvSpPr>
          <p:spPr>
            <a:xfrm>
              <a:off x="196429" y="2291816"/>
              <a:ext cx="383184" cy="664097"/>
            </a:xfrm>
            <a:custGeom>
              <a:avLst/>
              <a:gdLst/>
              <a:ahLst/>
              <a:cxnLst/>
              <a:rect l="l" t="t" r="r" b="b"/>
              <a:pathLst>
                <a:path w="6849" h="11870" extrusionOk="0">
                  <a:moveTo>
                    <a:pt x="6711" y="1"/>
                  </a:moveTo>
                  <a:cubicBezTo>
                    <a:pt x="6688" y="1"/>
                    <a:pt x="6643" y="23"/>
                    <a:pt x="6620" y="46"/>
                  </a:cubicBezTo>
                  <a:cubicBezTo>
                    <a:pt x="6620" y="69"/>
                    <a:pt x="6620" y="92"/>
                    <a:pt x="6620" y="115"/>
                  </a:cubicBezTo>
                  <a:cubicBezTo>
                    <a:pt x="6620" y="120"/>
                    <a:pt x="6620" y="126"/>
                    <a:pt x="6620" y="138"/>
                  </a:cubicBezTo>
                  <a:cubicBezTo>
                    <a:pt x="6620" y="160"/>
                    <a:pt x="6597" y="183"/>
                    <a:pt x="6597" y="183"/>
                  </a:cubicBezTo>
                  <a:cubicBezTo>
                    <a:pt x="6574" y="229"/>
                    <a:pt x="6552" y="274"/>
                    <a:pt x="6552" y="320"/>
                  </a:cubicBezTo>
                  <a:cubicBezTo>
                    <a:pt x="6552" y="320"/>
                    <a:pt x="6529" y="343"/>
                    <a:pt x="6529" y="343"/>
                  </a:cubicBezTo>
                  <a:cubicBezTo>
                    <a:pt x="6460" y="434"/>
                    <a:pt x="6415" y="548"/>
                    <a:pt x="6346" y="640"/>
                  </a:cubicBezTo>
                  <a:cubicBezTo>
                    <a:pt x="6346" y="640"/>
                    <a:pt x="6346" y="640"/>
                    <a:pt x="6323" y="663"/>
                  </a:cubicBezTo>
                  <a:cubicBezTo>
                    <a:pt x="6300" y="685"/>
                    <a:pt x="6255" y="731"/>
                    <a:pt x="6232" y="777"/>
                  </a:cubicBezTo>
                  <a:cubicBezTo>
                    <a:pt x="6209" y="822"/>
                    <a:pt x="6186" y="868"/>
                    <a:pt x="6141" y="914"/>
                  </a:cubicBezTo>
                  <a:cubicBezTo>
                    <a:pt x="6095" y="1005"/>
                    <a:pt x="6049" y="1096"/>
                    <a:pt x="5981" y="1210"/>
                  </a:cubicBezTo>
                  <a:cubicBezTo>
                    <a:pt x="5935" y="1302"/>
                    <a:pt x="5890" y="1393"/>
                    <a:pt x="5821" y="1484"/>
                  </a:cubicBezTo>
                  <a:cubicBezTo>
                    <a:pt x="5821" y="1484"/>
                    <a:pt x="5821" y="1507"/>
                    <a:pt x="5821" y="1507"/>
                  </a:cubicBezTo>
                  <a:cubicBezTo>
                    <a:pt x="5821" y="1507"/>
                    <a:pt x="5821" y="1507"/>
                    <a:pt x="5798" y="1530"/>
                  </a:cubicBezTo>
                  <a:cubicBezTo>
                    <a:pt x="5775" y="1553"/>
                    <a:pt x="5753" y="1598"/>
                    <a:pt x="5730" y="1621"/>
                  </a:cubicBezTo>
                  <a:cubicBezTo>
                    <a:pt x="5707" y="1690"/>
                    <a:pt x="5661" y="1735"/>
                    <a:pt x="5638" y="1804"/>
                  </a:cubicBezTo>
                  <a:cubicBezTo>
                    <a:pt x="5616" y="1849"/>
                    <a:pt x="5570" y="1895"/>
                    <a:pt x="5547" y="1941"/>
                  </a:cubicBezTo>
                  <a:cubicBezTo>
                    <a:pt x="5524" y="1986"/>
                    <a:pt x="5479" y="2032"/>
                    <a:pt x="5456" y="2078"/>
                  </a:cubicBezTo>
                  <a:cubicBezTo>
                    <a:pt x="5433" y="2123"/>
                    <a:pt x="5410" y="2146"/>
                    <a:pt x="5410" y="2192"/>
                  </a:cubicBezTo>
                  <a:cubicBezTo>
                    <a:pt x="5387" y="2215"/>
                    <a:pt x="5387" y="2215"/>
                    <a:pt x="5365" y="2237"/>
                  </a:cubicBezTo>
                  <a:cubicBezTo>
                    <a:pt x="5365" y="2260"/>
                    <a:pt x="5365" y="2260"/>
                    <a:pt x="5365" y="2260"/>
                  </a:cubicBezTo>
                  <a:cubicBezTo>
                    <a:pt x="5342" y="2283"/>
                    <a:pt x="5342" y="2306"/>
                    <a:pt x="5342" y="2329"/>
                  </a:cubicBezTo>
                  <a:lnTo>
                    <a:pt x="5342" y="2352"/>
                  </a:lnTo>
                  <a:cubicBezTo>
                    <a:pt x="5296" y="2397"/>
                    <a:pt x="5250" y="2466"/>
                    <a:pt x="5228" y="2534"/>
                  </a:cubicBezTo>
                  <a:cubicBezTo>
                    <a:pt x="5182" y="2603"/>
                    <a:pt x="5136" y="2648"/>
                    <a:pt x="5091" y="2717"/>
                  </a:cubicBezTo>
                  <a:cubicBezTo>
                    <a:pt x="5091" y="2740"/>
                    <a:pt x="5068" y="2785"/>
                    <a:pt x="5045" y="2808"/>
                  </a:cubicBezTo>
                  <a:cubicBezTo>
                    <a:pt x="5045" y="2831"/>
                    <a:pt x="5022" y="2831"/>
                    <a:pt x="5022" y="2854"/>
                  </a:cubicBezTo>
                  <a:cubicBezTo>
                    <a:pt x="4999" y="2877"/>
                    <a:pt x="4999" y="2877"/>
                    <a:pt x="4999" y="2899"/>
                  </a:cubicBezTo>
                  <a:cubicBezTo>
                    <a:pt x="4977" y="2922"/>
                    <a:pt x="4977" y="2945"/>
                    <a:pt x="4977" y="2945"/>
                  </a:cubicBezTo>
                  <a:cubicBezTo>
                    <a:pt x="4908" y="3059"/>
                    <a:pt x="4840" y="3150"/>
                    <a:pt x="4794" y="3265"/>
                  </a:cubicBezTo>
                  <a:cubicBezTo>
                    <a:pt x="4748" y="3333"/>
                    <a:pt x="4725" y="3402"/>
                    <a:pt x="4680" y="3470"/>
                  </a:cubicBezTo>
                  <a:cubicBezTo>
                    <a:pt x="4657" y="3493"/>
                    <a:pt x="4634" y="3516"/>
                    <a:pt x="4634" y="3561"/>
                  </a:cubicBezTo>
                  <a:cubicBezTo>
                    <a:pt x="4611" y="3584"/>
                    <a:pt x="4589" y="3607"/>
                    <a:pt x="4589" y="3653"/>
                  </a:cubicBezTo>
                  <a:cubicBezTo>
                    <a:pt x="4520" y="3744"/>
                    <a:pt x="4452" y="3835"/>
                    <a:pt x="4406" y="3927"/>
                  </a:cubicBezTo>
                  <a:cubicBezTo>
                    <a:pt x="4360" y="3995"/>
                    <a:pt x="4315" y="4063"/>
                    <a:pt x="4269" y="4132"/>
                  </a:cubicBezTo>
                  <a:cubicBezTo>
                    <a:pt x="4269" y="4155"/>
                    <a:pt x="4246" y="4200"/>
                    <a:pt x="4223" y="4223"/>
                  </a:cubicBezTo>
                  <a:cubicBezTo>
                    <a:pt x="4201" y="4246"/>
                    <a:pt x="4201" y="4269"/>
                    <a:pt x="4178" y="4269"/>
                  </a:cubicBezTo>
                  <a:cubicBezTo>
                    <a:pt x="4178" y="4315"/>
                    <a:pt x="4155" y="4360"/>
                    <a:pt x="4178" y="4406"/>
                  </a:cubicBezTo>
                  <a:cubicBezTo>
                    <a:pt x="4178" y="4406"/>
                    <a:pt x="4155" y="4429"/>
                    <a:pt x="4155" y="4429"/>
                  </a:cubicBezTo>
                  <a:cubicBezTo>
                    <a:pt x="4109" y="4520"/>
                    <a:pt x="4064" y="4588"/>
                    <a:pt x="4018" y="4657"/>
                  </a:cubicBezTo>
                  <a:cubicBezTo>
                    <a:pt x="3972" y="4725"/>
                    <a:pt x="3927" y="4794"/>
                    <a:pt x="3904" y="4862"/>
                  </a:cubicBezTo>
                  <a:cubicBezTo>
                    <a:pt x="3881" y="4908"/>
                    <a:pt x="3858" y="4931"/>
                    <a:pt x="3835" y="4976"/>
                  </a:cubicBezTo>
                  <a:lnTo>
                    <a:pt x="3790" y="5045"/>
                  </a:lnTo>
                  <a:cubicBezTo>
                    <a:pt x="3790" y="5045"/>
                    <a:pt x="3790" y="5068"/>
                    <a:pt x="3767" y="5068"/>
                  </a:cubicBezTo>
                  <a:cubicBezTo>
                    <a:pt x="3767" y="5091"/>
                    <a:pt x="3767" y="5091"/>
                    <a:pt x="3744" y="5113"/>
                  </a:cubicBezTo>
                  <a:cubicBezTo>
                    <a:pt x="3744" y="5136"/>
                    <a:pt x="3721" y="5182"/>
                    <a:pt x="3744" y="5205"/>
                  </a:cubicBezTo>
                  <a:lnTo>
                    <a:pt x="3744" y="5228"/>
                  </a:lnTo>
                  <a:cubicBezTo>
                    <a:pt x="3721" y="5228"/>
                    <a:pt x="3721" y="5250"/>
                    <a:pt x="3698" y="5250"/>
                  </a:cubicBezTo>
                  <a:cubicBezTo>
                    <a:pt x="3653" y="5342"/>
                    <a:pt x="3607" y="5410"/>
                    <a:pt x="3561" y="5501"/>
                  </a:cubicBezTo>
                  <a:cubicBezTo>
                    <a:pt x="3516" y="5570"/>
                    <a:pt x="3493" y="5638"/>
                    <a:pt x="3447" y="5707"/>
                  </a:cubicBezTo>
                  <a:cubicBezTo>
                    <a:pt x="3402" y="5775"/>
                    <a:pt x="3356" y="5844"/>
                    <a:pt x="3333" y="5912"/>
                  </a:cubicBezTo>
                  <a:cubicBezTo>
                    <a:pt x="3310" y="5935"/>
                    <a:pt x="3310" y="5935"/>
                    <a:pt x="3310" y="5958"/>
                  </a:cubicBezTo>
                  <a:cubicBezTo>
                    <a:pt x="3310" y="5958"/>
                    <a:pt x="3287" y="5981"/>
                    <a:pt x="3287" y="6004"/>
                  </a:cubicBezTo>
                  <a:cubicBezTo>
                    <a:pt x="3219" y="6141"/>
                    <a:pt x="3128" y="6278"/>
                    <a:pt x="3059" y="6414"/>
                  </a:cubicBezTo>
                  <a:cubicBezTo>
                    <a:pt x="2968" y="6551"/>
                    <a:pt x="2877" y="6688"/>
                    <a:pt x="2808" y="6825"/>
                  </a:cubicBezTo>
                  <a:cubicBezTo>
                    <a:pt x="2785" y="6848"/>
                    <a:pt x="2785" y="6848"/>
                    <a:pt x="2785" y="6871"/>
                  </a:cubicBezTo>
                  <a:cubicBezTo>
                    <a:pt x="2763" y="6894"/>
                    <a:pt x="2740" y="6939"/>
                    <a:pt x="2717" y="6962"/>
                  </a:cubicBezTo>
                  <a:cubicBezTo>
                    <a:pt x="2694" y="7008"/>
                    <a:pt x="2671" y="7054"/>
                    <a:pt x="2648" y="7076"/>
                  </a:cubicBezTo>
                  <a:cubicBezTo>
                    <a:pt x="2648" y="7099"/>
                    <a:pt x="2648" y="7099"/>
                    <a:pt x="2648" y="7122"/>
                  </a:cubicBezTo>
                  <a:cubicBezTo>
                    <a:pt x="2580" y="7191"/>
                    <a:pt x="2534" y="7259"/>
                    <a:pt x="2489" y="7350"/>
                  </a:cubicBezTo>
                  <a:cubicBezTo>
                    <a:pt x="2420" y="7464"/>
                    <a:pt x="2352" y="7601"/>
                    <a:pt x="2283" y="7738"/>
                  </a:cubicBezTo>
                  <a:cubicBezTo>
                    <a:pt x="2260" y="7738"/>
                    <a:pt x="2238" y="7761"/>
                    <a:pt x="2238" y="7761"/>
                  </a:cubicBezTo>
                  <a:cubicBezTo>
                    <a:pt x="2192" y="7830"/>
                    <a:pt x="2169" y="7875"/>
                    <a:pt x="2123" y="7944"/>
                  </a:cubicBezTo>
                  <a:cubicBezTo>
                    <a:pt x="2101" y="7989"/>
                    <a:pt x="2055" y="8058"/>
                    <a:pt x="2009" y="8126"/>
                  </a:cubicBezTo>
                  <a:cubicBezTo>
                    <a:pt x="1986" y="8195"/>
                    <a:pt x="1941" y="8241"/>
                    <a:pt x="1918" y="8309"/>
                  </a:cubicBezTo>
                  <a:cubicBezTo>
                    <a:pt x="1895" y="8332"/>
                    <a:pt x="1872" y="8377"/>
                    <a:pt x="1849" y="8400"/>
                  </a:cubicBezTo>
                  <a:cubicBezTo>
                    <a:pt x="1849" y="8423"/>
                    <a:pt x="1849" y="8423"/>
                    <a:pt x="1849" y="8423"/>
                  </a:cubicBezTo>
                  <a:cubicBezTo>
                    <a:pt x="1804" y="8514"/>
                    <a:pt x="1758" y="8583"/>
                    <a:pt x="1690" y="8674"/>
                  </a:cubicBezTo>
                  <a:cubicBezTo>
                    <a:pt x="1690" y="8697"/>
                    <a:pt x="1667" y="8720"/>
                    <a:pt x="1644" y="8765"/>
                  </a:cubicBezTo>
                  <a:lnTo>
                    <a:pt x="1621" y="8765"/>
                  </a:lnTo>
                  <a:cubicBezTo>
                    <a:pt x="1621" y="8788"/>
                    <a:pt x="1598" y="8811"/>
                    <a:pt x="1598" y="8811"/>
                  </a:cubicBezTo>
                  <a:cubicBezTo>
                    <a:pt x="1576" y="8834"/>
                    <a:pt x="1576" y="8834"/>
                    <a:pt x="1576" y="8857"/>
                  </a:cubicBezTo>
                  <a:cubicBezTo>
                    <a:pt x="1553" y="8880"/>
                    <a:pt x="1530" y="8925"/>
                    <a:pt x="1507" y="8948"/>
                  </a:cubicBezTo>
                  <a:cubicBezTo>
                    <a:pt x="1484" y="9017"/>
                    <a:pt x="1439" y="9085"/>
                    <a:pt x="1416" y="9131"/>
                  </a:cubicBezTo>
                  <a:cubicBezTo>
                    <a:pt x="1370" y="9199"/>
                    <a:pt x="1325" y="9268"/>
                    <a:pt x="1302" y="9336"/>
                  </a:cubicBezTo>
                  <a:cubicBezTo>
                    <a:pt x="1256" y="9382"/>
                    <a:pt x="1233" y="9450"/>
                    <a:pt x="1188" y="9496"/>
                  </a:cubicBezTo>
                  <a:cubicBezTo>
                    <a:pt x="1188" y="9496"/>
                    <a:pt x="1188" y="9519"/>
                    <a:pt x="1188" y="9519"/>
                  </a:cubicBezTo>
                  <a:cubicBezTo>
                    <a:pt x="1165" y="9542"/>
                    <a:pt x="1165" y="9587"/>
                    <a:pt x="1165" y="9610"/>
                  </a:cubicBezTo>
                  <a:cubicBezTo>
                    <a:pt x="1119" y="9701"/>
                    <a:pt x="1073" y="9793"/>
                    <a:pt x="1028" y="9884"/>
                  </a:cubicBezTo>
                  <a:cubicBezTo>
                    <a:pt x="982" y="9930"/>
                    <a:pt x="959" y="9975"/>
                    <a:pt x="936" y="10044"/>
                  </a:cubicBezTo>
                  <a:cubicBezTo>
                    <a:pt x="914" y="10089"/>
                    <a:pt x="868" y="10135"/>
                    <a:pt x="845" y="10181"/>
                  </a:cubicBezTo>
                  <a:cubicBezTo>
                    <a:pt x="845" y="10203"/>
                    <a:pt x="822" y="10249"/>
                    <a:pt x="800" y="10272"/>
                  </a:cubicBezTo>
                  <a:cubicBezTo>
                    <a:pt x="800" y="10272"/>
                    <a:pt x="800" y="10272"/>
                    <a:pt x="800" y="10295"/>
                  </a:cubicBezTo>
                  <a:cubicBezTo>
                    <a:pt x="777" y="10318"/>
                    <a:pt x="777" y="10318"/>
                    <a:pt x="777" y="10340"/>
                  </a:cubicBezTo>
                  <a:cubicBezTo>
                    <a:pt x="708" y="10455"/>
                    <a:pt x="640" y="10546"/>
                    <a:pt x="594" y="10660"/>
                  </a:cubicBezTo>
                  <a:cubicBezTo>
                    <a:pt x="548" y="10706"/>
                    <a:pt x="526" y="10774"/>
                    <a:pt x="480" y="10843"/>
                  </a:cubicBezTo>
                  <a:cubicBezTo>
                    <a:pt x="434" y="10911"/>
                    <a:pt x="412" y="11002"/>
                    <a:pt x="366" y="11071"/>
                  </a:cubicBezTo>
                  <a:cubicBezTo>
                    <a:pt x="366" y="11071"/>
                    <a:pt x="366" y="11094"/>
                    <a:pt x="343" y="11094"/>
                  </a:cubicBezTo>
                  <a:cubicBezTo>
                    <a:pt x="343" y="11116"/>
                    <a:pt x="343" y="11116"/>
                    <a:pt x="343" y="11116"/>
                  </a:cubicBezTo>
                  <a:cubicBezTo>
                    <a:pt x="297" y="11185"/>
                    <a:pt x="252" y="11276"/>
                    <a:pt x="206" y="11345"/>
                  </a:cubicBezTo>
                  <a:cubicBezTo>
                    <a:pt x="183" y="11390"/>
                    <a:pt x="160" y="11436"/>
                    <a:pt x="115" y="11482"/>
                  </a:cubicBezTo>
                  <a:cubicBezTo>
                    <a:pt x="115" y="11505"/>
                    <a:pt x="92" y="11527"/>
                    <a:pt x="69" y="11573"/>
                  </a:cubicBezTo>
                  <a:cubicBezTo>
                    <a:pt x="46" y="11596"/>
                    <a:pt x="46" y="11619"/>
                    <a:pt x="23" y="11641"/>
                  </a:cubicBezTo>
                  <a:cubicBezTo>
                    <a:pt x="1" y="11664"/>
                    <a:pt x="1" y="11687"/>
                    <a:pt x="1" y="11710"/>
                  </a:cubicBezTo>
                  <a:cubicBezTo>
                    <a:pt x="1" y="11756"/>
                    <a:pt x="23" y="11801"/>
                    <a:pt x="46" y="11824"/>
                  </a:cubicBezTo>
                  <a:cubicBezTo>
                    <a:pt x="69" y="11847"/>
                    <a:pt x="115" y="11870"/>
                    <a:pt x="160" y="11870"/>
                  </a:cubicBezTo>
                  <a:cubicBezTo>
                    <a:pt x="183" y="11870"/>
                    <a:pt x="229" y="11847"/>
                    <a:pt x="252" y="11824"/>
                  </a:cubicBezTo>
                  <a:lnTo>
                    <a:pt x="275" y="11824"/>
                  </a:lnTo>
                  <a:cubicBezTo>
                    <a:pt x="275" y="11801"/>
                    <a:pt x="297" y="11778"/>
                    <a:pt x="297" y="11756"/>
                  </a:cubicBezTo>
                  <a:cubicBezTo>
                    <a:pt x="320" y="11756"/>
                    <a:pt x="320" y="11733"/>
                    <a:pt x="320" y="11733"/>
                  </a:cubicBezTo>
                  <a:cubicBezTo>
                    <a:pt x="343" y="11687"/>
                    <a:pt x="343" y="11664"/>
                    <a:pt x="366" y="11641"/>
                  </a:cubicBezTo>
                  <a:cubicBezTo>
                    <a:pt x="389" y="11596"/>
                    <a:pt x="434" y="11527"/>
                    <a:pt x="457" y="11482"/>
                  </a:cubicBezTo>
                  <a:cubicBezTo>
                    <a:pt x="503" y="11413"/>
                    <a:pt x="526" y="11345"/>
                    <a:pt x="571" y="11276"/>
                  </a:cubicBezTo>
                  <a:cubicBezTo>
                    <a:pt x="594" y="11253"/>
                    <a:pt x="594" y="11253"/>
                    <a:pt x="617" y="11231"/>
                  </a:cubicBezTo>
                  <a:cubicBezTo>
                    <a:pt x="640" y="11208"/>
                    <a:pt x="663" y="11162"/>
                    <a:pt x="663" y="11139"/>
                  </a:cubicBezTo>
                  <a:cubicBezTo>
                    <a:pt x="685" y="11094"/>
                    <a:pt x="708" y="11071"/>
                    <a:pt x="708" y="11048"/>
                  </a:cubicBezTo>
                  <a:cubicBezTo>
                    <a:pt x="754" y="10980"/>
                    <a:pt x="800" y="10888"/>
                    <a:pt x="845" y="10820"/>
                  </a:cubicBezTo>
                  <a:cubicBezTo>
                    <a:pt x="845" y="10797"/>
                    <a:pt x="845" y="10797"/>
                    <a:pt x="845" y="10797"/>
                  </a:cubicBezTo>
                  <a:lnTo>
                    <a:pt x="868" y="10774"/>
                  </a:lnTo>
                  <a:lnTo>
                    <a:pt x="891" y="10728"/>
                  </a:lnTo>
                  <a:cubicBezTo>
                    <a:pt x="914" y="10683"/>
                    <a:pt x="959" y="10614"/>
                    <a:pt x="982" y="10546"/>
                  </a:cubicBezTo>
                  <a:lnTo>
                    <a:pt x="1005" y="10500"/>
                  </a:lnTo>
                  <a:lnTo>
                    <a:pt x="1096" y="10340"/>
                  </a:lnTo>
                  <a:lnTo>
                    <a:pt x="1165" y="10203"/>
                  </a:lnTo>
                  <a:lnTo>
                    <a:pt x="1210" y="10135"/>
                  </a:lnTo>
                  <a:lnTo>
                    <a:pt x="1279" y="10021"/>
                  </a:lnTo>
                  <a:cubicBezTo>
                    <a:pt x="1325" y="9930"/>
                    <a:pt x="1370" y="9815"/>
                    <a:pt x="1439" y="9724"/>
                  </a:cubicBezTo>
                  <a:cubicBezTo>
                    <a:pt x="1439" y="9701"/>
                    <a:pt x="1461" y="9678"/>
                    <a:pt x="1461" y="9678"/>
                  </a:cubicBezTo>
                  <a:cubicBezTo>
                    <a:pt x="1484" y="9656"/>
                    <a:pt x="1484" y="9633"/>
                    <a:pt x="1507" y="9610"/>
                  </a:cubicBezTo>
                  <a:cubicBezTo>
                    <a:pt x="1507" y="9587"/>
                    <a:pt x="1530" y="9564"/>
                    <a:pt x="1530" y="9542"/>
                  </a:cubicBezTo>
                  <a:lnTo>
                    <a:pt x="1553" y="9519"/>
                  </a:lnTo>
                  <a:cubicBezTo>
                    <a:pt x="1553" y="9519"/>
                    <a:pt x="1553" y="9496"/>
                    <a:pt x="1553" y="9473"/>
                  </a:cubicBezTo>
                  <a:cubicBezTo>
                    <a:pt x="1598" y="9405"/>
                    <a:pt x="1621" y="9359"/>
                    <a:pt x="1644" y="9290"/>
                  </a:cubicBezTo>
                  <a:cubicBezTo>
                    <a:pt x="1667" y="9268"/>
                    <a:pt x="1690" y="9245"/>
                    <a:pt x="1690" y="9222"/>
                  </a:cubicBezTo>
                  <a:cubicBezTo>
                    <a:pt x="1758" y="9085"/>
                    <a:pt x="1849" y="8948"/>
                    <a:pt x="1918" y="8811"/>
                  </a:cubicBezTo>
                  <a:cubicBezTo>
                    <a:pt x="1941" y="8788"/>
                    <a:pt x="1964" y="8788"/>
                    <a:pt x="1986" y="8765"/>
                  </a:cubicBezTo>
                  <a:cubicBezTo>
                    <a:pt x="2009" y="8743"/>
                    <a:pt x="2009" y="8720"/>
                    <a:pt x="2032" y="8697"/>
                  </a:cubicBezTo>
                  <a:lnTo>
                    <a:pt x="2055" y="8674"/>
                  </a:lnTo>
                  <a:cubicBezTo>
                    <a:pt x="2078" y="8606"/>
                    <a:pt x="2101" y="8560"/>
                    <a:pt x="2146" y="8514"/>
                  </a:cubicBezTo>
                  <a:lnTo>
                    <a:pt x="2215" y="8377"/>
                  </a:lnTo>
                  <a:cubicBezTo>
                    <a:pt x="2238" y="8309"/>
                    <a:pt x="2283" y="8241"/>
                    <a:pt x="2329" y="8195"/>
                  </a:cubicBezTo>
                  <a:cubicBezTo>
                    <a:pt x="2329" y="8172"/>
                    <a:pt x="2329" y="8149"/>
                    <a:pt x="2352" y="8126"/>
                  </a:cubicBezTo>
                  <a:cubicBezTo>
                    <a:pt x="2397" y="8058"/>
                    <a:pt x="2420" y="7989"/>
                    <a:pt x="2466" y="7921"/>
                  </a:cubicBezTo>
                  <a:cubicBezTo>
                    <a:pt x="2489" y="7875"/>
                    <a:pt x="2511" y="7852"/>
                    <a:pt x="2534" y="7807"/>
                  </a:cubicBezTo>
                  <a:lnTo>
                    <a:pt x="2557" y="7761"/>
                  </a:lnTo>
                  <a:cubicBezTo>
                    <a:pt x="2580" y="7716"/>
                    <a:pt x="2626" y="7670"/>
                    <a:pt x="2648" y="7624"/>
                  </a:cubicBezTo>
                  <a:lnTo>
                    <a:pt x="2785" y="7350"/>
                  </a:lnTo>
                  <a:lnTo>
                    <a:pt x="2808" y="7327"/>
                  </a:lnTo>
                  <a:cubicBezTo>
                    <a:pt x="2899" y="7191"/>
                    <a:pt x="2991" y="7008"/>
                    <a:pt x="3082" y="6871"/>
                  </a:cubicBezTo>
                  <a:cubicBezTo>
                    <a:pt x="3101" y="6834"/>
                    <a:pt x="3120" y="6811"/>
                    <a:pt x="3138" y="6780"/>
                  </a:cubicBezTo>
                  <a:lnTo>
                    <a:pt x="3138" y="6780"/>
                  </a:lnTo>
                  <a:cubicBezTo>
                    <a:pt x="3151" y="6779"/>
                    <a:pt x="3151" y="6775"/>
                    <a:pt x="3151" y="6757"/>
                  </a:cubicBezTo>
                  <a:lnTo>
                    <a:pt x="3151" y="6757"/>
                  </a:lnTo>
                  <a:cubicBezTo>
                    <a:pt x="3151" y="6757"/>
                    <a:pt x="3151" y="6757"/>
                    <a:pt x="3151" y="6757"/>
                  </a:cubicBezTo>
                  <a:lnTo>
                    <a:pt x="3151" y="6757"/>
                  </a:lnTo>
                  <a:lnTo>
                    <a:pt x="3128" y="6780"/>
                  </a:lnTo>
                  <a:cubicBezTo>
                    <a:pt x="3151" y="6734"/>
                    <a:pt x="3173" y="6711"/>
                    <a:pt x="3196" y="6666"/>
                  </a:cubicBezTo>
                  <a:lnTo>
                    <a:pt x="3219" y="6643"/>
                  </a:lnTo>
                  <a:lnTo>
                    <a:pt x="3242" y="6597"/>
                  </a:lnTo>
                  <a:lnTo>
                    <a:pt x="3265" y="6551"/>
                  </a:lnTo>
                  <a:cubicBezTo>
                    <a:pt x="3287" y="6506"/>
                    <a:pt x="3333" y="6460"/>
                    <a:pt x="3356" y="6414"/>
                  </a:cubicBezTo>
                  <a:lnTo>
                    <a:pt x="3424" y="6300"/>
                  </a:lnTo>
                  <a:lnTo>
                    <a:pt x="3447" y="6255"/>
                  </a:lnTo>
                  <a:lnTo>
                    <a:pt x="3470" y="6209"/>
                  </a:lnTo>
                  <a:lnTo>
                    <a:pt x="3493" y="6163"/>
                  </a:lnTo>
                  <a:lnTo>
                    <a:pt x="3584" y="6049"/>
                  </a:lnTo>
                  <a:cubicBezTo>
                    <a:pt x="3607" y="5981"/>
                    <a:pt x="3653" y="5935"/>
                    <a:pt x="3676" y="5890"/>
                  </a:cubicBezTo>
                  <a:cubicBezTo>
                    <a:pt x="3698" y="5844"/>
                    <a:pt x="3721" y="5798"/>
                    <a:pt x="3767" y="5730"/>
                  </a:cubicBezTo>
                  <a:lnTo>
                    <a:pt x="3812" y="5638"/>
                  </a:lnTo>
                  <a:cubicBezTo>
                    <a:pt x="3858" y="5570"/>
                    <a:pt x="3904" y="5501"/>
                    <a:pt x="3949" y="5410"/>
                  </a:cubicBezTo>
                  <a:cubicBezTo>
                    <a:pt x="3972" y="5365"/>
                    <a:pt x="4018" y="5319"/>
                    <a:pt x="4041" y="5250"/>
                  </a:cubicBezTo>
                  <a:cubicBezTo>
                    <a:pt x="4064" y="5228"/>
                    <a:pt x="4064" y="5205"/>
                    <a:pt x="4086" y="5182"/>
                  </a:cubicBezTo>
                  <a:cubicBezTo>
                    <a:pt x="4086" y="5159"/>
                    <a:pt x="4086" y="5159"/>
                    <a:pt x="4086" y="5159"/>
                  </a:cubicBezTo>
                  <a:cubicBezTo>
                    <a:pt x="4086" y="5159"/>
                    <a:pt x="4086" y="5136"/>
                    <a:pt x="4086" y="5136"/>
                  </a:cubicBezTo>
                  <a:cubicBezTo>
                    <a:pt x="4109" y="5091"/>
                    <a:pt x="4132" y="5068"/>
                    <a:pt x="4155" y="5022"/>
                  </a:cubicBezTo>
                  <a:cubicBezTo>
                    <a:pt x="4201" y="4954"/>
                    <a:pt x="4246" y="4885"/>
                    <a:pt x="4292" y="4817"/>
                  </a:cubicBezTo>
                  <a:cubicBezTo>
                    <a:pt x="4315" y="4748"/>
                    <a:pt x="4360" y="4680"/>
                    <a:pt x="4406" y="4611"/>
                  </a:cubicBezTo>
                  <a:cubicBezTo>
                    <a:pt x="4429" y="4566"/>
                    <a:pt x="4452" y="4543"/>
                    <a:pt x="4452" y="4497"/>
                  </a:cubicBezTo>
                  <a:cubicBezTo>
                    <a:pt x="4474" y="4474"/>
                    <a:pt x="4497" y="4429"/>
                    <a:pt x="4497" y="4383"/>
                  </a:cubicBezTo>
                  <a:cubicBezTo>
                    <a:pt x="4520" y="4383"/>
                    <a:pt x="4520" y="4383"/>
                    <a:pt x="4520" y="4360"/>
                  </a:cubicBezTo>
                  <a:cubicBezTo>
                    <a:pt x="4543" y="4292"/>
                    <a:pt x="4589" y="4223"/>
                    <a:pt x="4634" y="4155"/>
                  </a:cubicBezTo>
                  <a:cubicBezTo>
                    <a:pt x="4657" y="4132"/>
                    <a:pt x="4657" y="4086"/>
                    <a:pt x="4680" y="4063"/>
                  </a:cubicBezTo>
                  <a:cubicBezTo>
                    <a:pt x="4725" y="3995"/>
                    <a:pt x="4748" y="3949"/>
                    <a:pt x="4794" y="3881"/>
                  </a:cubicBezTo>
                  <a:cubicBezTo>
                    <a:pt x="4817" y="3858"/>
                    <a:pt x="4817" y="3835"/>
                    <a:pt x="4840" y="3812"/>
                  </a:cubicBezTo>
                  <a:cubicBezTo>
                    <a:pt x="4862" y="3790"/>
                    <a:pt x="4862" y="3767"/>
                    <a:pt x="4885" y="3744"/>
                  </a:cubicBezTo>
                  <a:cubicBezTo>
                    <a:pt x="4885" y="3721"/>
                    <a:pt x="4908" y="3698"/>
                    <a:pt x="4931" y="3675"/>
                  </a:cubicBezTo>
                  <a:cubicBezTo>
                    <a:pt x="4954" y="3630"/>
                    <a:pt x="4954" y="3584"/>
                    <a:pt x="4977" y="3561"/>
                  </a:cubicBezTo>
                  <a:cubicBezTo>
                    <a:pt x="5022" y="3470"/>
                    <a:pt x="5068" y="3379"/>
                    <a:pt x="5114" y="3310"/>
                  </a:cubicBezTo>
                  <a:cubicBezTo>
                    <a:pt x="5182" y="3219"/>
                    <a:pt x="5228" y="3128"/>
                    <a:pt x="5273" y="3036"/>
                  </a:cubicBezTo>
                  <a:cubicBezTo>
                    <a:pt x="5296" y="3014"/>
                    <a:pt x="5319" y="2968"/>
                    <a:pt x="5342" y="2922"/>
                  </a:cubicBezTo>
                  <a:cubicBezTo>
                    <a:pt x="5387" y="2877"/>
                    <a:pt x="5433" y="2808"/>
                    <a:pt x="5433" y="2762"/>
                  </a:cubicBezTo>
                  <a:lnTo>
                    <a:pt x="5433" y="2740"/>
                  </a:lnTo>
                  <a:cubicBezTo>
                    <a:pt x="5456" y="2694"/>
                    <a:pt x="5502" y="2625"/>
                    <a:pt x="5547" y="2557"/>
                  </a:cubicBezTo>
                  <a:cubicBezTo>
                    <a:pt x="5593" y="2489"/>
                    <a:pt x="5638" y="2420"/>
                    <a:pt x="5684" y="2329"/>
                  </a:cubicBezTo>
                  <a:cubicBezTo>
                    <a:pt x="5707" y="2283"/>
                    <a:pt x="5730" y="2260"/>
                    <a:pt x="5730" y="2215"/>
                  </a:cubicBezTo>
                  <a:cubicBezTo>
                    <a:pt x="5753" y="2169"/>
                    <a:pt x="5798" y="2123"/>
                    <a:pt x="5798" y="2078"/>
                  </a:cubicBezTo>
                  <a:cubicBezTo>
                    <a:pt x="5798" y="2078"/>
                    <a:pt x="5798" y="2055"/>
                    <a:pt x="5798" y="2055"/>
                  </a:cubicBezTo>
                  <a:cubicBezTo>
                    <a:pt x="5821" y="2009"/>
                    <a:pt x="5844" y="1964"/>
                    <a:pt x="5867" y="1941"/>
                  </a:cubicBezTo>
                  <a:cubicBezTo>
                    <a:pt x="5912" y="1849"/>
                    <a:pt x="5958" y="1781"/>
                    <a:pt x="6004" y="1712"/>
                  </a:cubicBezTo>
                  <a:cubicBezTo>
                    <a:pt x="6027" y="1667"/>
                    <a:pt x="6072" y="1598"/>
                    <a:pt x="6095" y="1553"/>
                  </a:cubicBezTo>
                  <a:lnTo>
                    <a:pt x="6118" y="1553"/>
                  </a:lnTo>
                  <a:lnTo>
                    <a:pt x="6118" y="1530"/>
                  </a:lnTo>
                  <a:cubicBezTo>
                    <a:pt x="6141" y="1507"/>
                    <a:pt x="6141" y="1461"/>
                    <a:pt x="6141" y="1439"/>
                  </a:cubicBezTo>
                  <a:cubicBezTo>
                    <a:pt x="6163" y="1393"/>
                    <a:pt x="6186" y="1347"/>
                    <a:pt x="6209" y="1302"/>
                  </a:cubicBezTo>
                  <a:cubicBezTo>
                    <a:pt x="6255" y="1256"/>
                    <a:pt x="6278" y="1210"/>
                    <a:pt x="6300" y="1165"/>
                  </a:cubicBezTo>
                  <a:cubicBezTo>
                    <a:pt x="6346" y="1096"/>
                    <a:pt x="6369" y="1028"/>
                    <a:pt x="6415" y="936"/>
                  </a:cubicBezTo>
                  <a:cubicBezTo>
                    <a:pt x="6437" y="914"/>
                    <a:pt x="6460" y="891"/>
                    <a:pt x="6460" y="868"/>
                  </a:cubicBezTo>
                  <a:cubicBezTo>
                    <a:pt x="6483" y="845"/>
                    <a:pt x="6506" y="799"/>
                    <a:pt x="6529" y="777"/>
                  </a:cubicBezTo>
                  <a:cubicBezTo>
                    <a:pt x="6529" y="731"/>
                    <a:pt x="6552" y="685"/>
                    <a:pt x="6574" y="663"/>
                  </a:cubicBezTo>
                  <a:cubicBezTo>
                    <a:pt x="6620" y="617"/>
                    <a:pt x="6643" y="548"/>
                    <a:pt x="6666" y="503"/>
                  </a:cubicBezTo>
                  <a:cubicBezTo>
                    <a:pt x="6711" y="457"/>
                    <a:pt x="6734" y="389"/>
                    <a:pt x="6780" y="343"/>
                  </a:cubicBezTo>
                  <a:cubicBezTo>
                    <a:pt x="6780" y="320"/>
                    <a:pt x="6803" y="320"/>
                    <a:pt x="6803" y="320"/>
                  </a:cubicBezTo>
                  <a:cubicBezTo>
                    <a:pt x="6825" y="297"/>
                    <a:pt x="6825" y="297"/>
                    <a:pt x="6825" y="274"/>
                  </a:cubicBezTo>
                  <a:cubicBezTo>
                    <a:pt x="6825" y="252"/>
                    <a:pt x="6848" y="252"/>
                    <a:pt x="6848" y="252"/>
                  </a:cubicBezTo>
                  <a:cubicBezTo>
                    <a:pt x="6848" y="229"/>
                    <a:pt x="6848" y="229"/>
                    <a:pt x="6848" y="229"/>
                  </a:cubicBezTo>
                  <a:cubicBezTo>
                    <a:pt x="6848" y="206"/>
                    <a:pt x="6848" y="206"/>
                    <a:pt x="6848" y="206"/>
                  </a:cubicBezTo>
                  <a:cubicBezTo>
                    <a:pt x="6848" y="195"/>
                    <a:pt x="6848" y="189"/>
                    <a:pt x="6848" y="183"/>
                  </a:cubicBezTo>
                  <a:cubicBezTo>
                    <a:pt x="6848" y="160"/>
                    <a:pt x="6848" y="138"/>
                    <a:pt x="6848" y="115"/>
                  </a:cubicBezTo>
                  <a:cubicBezTo>
                    <a:pt x="6825" y="92"/>
                    <a:pt x="6825" y="92"/>
                    <a:pt x="6825" y="69"/>
                  </a:cubicBezTo>
                  <a:cubicBezTo>
                    <a:pt x="6803" y="23"/>
                    <a:pt x="6757" y="1"/>
                    <a:pt x="6711" y="1"/>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5" name="Google Shape;3615;p16"/>
            <p:cNvSpPr/>
            <p:nvPr/>
          </p:nvSpPr>
          <p:spPr>
            <a:xfrm>
              <a:off x="49564" y="2936733"/>
              <a:ext cx="163535" cy="281024"/>
            </a:xfrm>
            <a:custGeom>
              <a:avLst/>
              <a:gdLst/>
              <a:ahLst/>
              <a:cxnLst/>
              <a:rect l="l" t="t" r="r" b="b"/>
              <a:pathLst>
                <a:path w="2923" h="5023" extrusionOk="0">
                  <a:moveTo>
                    <a:pt x="2831" y="0"/>
                  </a:moveTo>
                  <a:cubicBezTo>
                    <a:pt x="2785" y="0"/>
                    <a:pt x="2740" y="0"/>
                    <a:pt x="2740" y="46"/>
                  </a:cubicBezTo>
                  <a:cubicBezTo>
                    <a:pt x="2626" y="206"/>
                    <a:pt x="2534" y="366"/>
                    <a:pt x="2443" y="548"/>
                  </a:cubicBezTo>
                  <a:cubicBezTo>
                    <a:pt x="2420" y="571"/>
                    <a:pt x="2397" y="617"/>
                    <a:pt x="2375" y="639"/>
                  </a:cubicBezTo>
                  <a:cubicBezTo>
                    <a:pt x="2283" y="799"/>
                    <a:pt x="2215" y="936"/>
                    <a:pt x="2123" y="1073"/>
                  </a:cubicBezTo>
                  <a:cubicBezTo>
                    <a:pt x="2078" y="1164"/>
                    <a:pt x="2032" y="1233"/>
                    <a:pt x="1987" y="1324"/>
                  </a:cubicBezTo>
                  <a:cubicBezTo>
                    <a:pt x="1964" y="1370"/>
                    <a:pt x="1918" y="1416"/>
                    <a:pt x="1895" y="1438"/>
                  </a:cubicBezTo>
                  <a:cubicBezTo>
                    <a:pt x="1895" y="1484"/>
                    <a:pt x="1872" y="1507"/>
                    <a:pt x="1850" y="1530"/>
                  </a:cubicBezTo>
                  <a:cubicBezTo>
                    <a:pt x="1850" y="1530"/>
                    <a:pt x="1850" y="1552"/>
                    <a:pt x="1850" y="1552"/>
                  </a:cubicBezTo>
                  <a:cubicBezTo>
                    <a:pt x="1758" y="1689"/>
                    <a:pt x="1690" y="1849"/>
                    <a:pt x="1599" y="1986"/>
                  </a:cubicBezTo>
                  <a:cubicBezTo>
                    <a:pt x="1576" y="2009"/>
                    <a:pt x="1576" y="2032"/>
                    <a:pt x="1576" y="2032"/>
                  </a:cubicBezTo>
                  <a:cubicBezTo>
                    <a:pt x="1530" y="2100"/>
                    <a:pt x="1484" y="2169"/>
                    <a:pt x="1462" y="2214"/>
                  </a:cubicBezTo>
                  <a:cubicBezTo>
                    <a:pt x="1439" y="2260"/>
                    <a:pt x="1416" y="2306"/>
                    <a:pt x="1393" y="2351"/>
                  </a:cubicBezTo>
                  <a:cubicBezTo>
                    <a:pt x="1370" y="2374"/>
                    <a:pt x="1347" y="2420"/>
                    <a:pt x="1325" y="2443"/>
                  </a:cubicBezTo>
                  <a:cubicBezTo>
                    <a:pt x="1302" y="2488"/>
                    <a:pt x="1302" y="2511"/>
                    <a:pt x="1302" y="2534"/>
                  </a:cubicBezTo>
                  <a:cubicBezTo>
                    <a:pt x="1302" y="2557"/>
                    <a:pt x="1302" y="2557"/>
                    <a:pt x="1302" y="2557"/>
                  </a:cubicBezTo>
                  <a:cubicBezTo>
                    <a:pt x="1279" y="2580"/>
                    <a:pt x="1256" y="2602"/>
                    <a:pt x="1256" y="2648"/>
                  </a:cubicBezTo>
                  <a:cubicBezTo>
                    <a:pt x="1210" y="2694"/>
                    <a:pt x="1188" y="2739"/>
                    <a:pt x="1165" y="2808"/>
                  </a:cubicBezTo>
                  <a:cubicBezTo>
                    <a:pt x="1096" y="2922"/>
                    <a:pt x="1028" y="3036"/>
                    <a:pt x="959" y="3150"/>
                  </a:cubicBezTo>
                  <a:lnTo>
                    <a:pt x="982" y="3150"/>
                  </a:lnTo>
                  <a:cubicBezTo>
                    <a:pt x="959" y="3150"/>
                    <a:pt x="959" y="3173"/>
                    <a:pt x="959" y="3196"/>
                  </a:cubicBezTo>
                  <a:cubicBezTo>
                    <a:pt x="937" y="3219"/>
                    <a:pt x="937" y="3242"/>
                    <a:pt x="937" y="3242"/>
                  </a:cubicBezTo>
                  <a:cubicBezTo>
                    <a:pt x="868" y="3333"/>
                    <a:pt x="800" y="3447"/>
                    <a:pt x="754" y="3538"/>
                  </a:cubicBezTo>
                  <a:cubicBezTo>
                    <a:pt x="708" y="3607"/>
                    <a:pt x="685" y="3652"/>
                    <a:pt x="663" y="3698"/>
                  </a:cubicBezTo>
                  <a:cubicBezTo>
                    <a:pt x="640" y="3744"/>
                    <a:pt x="617" y="3767"/>
                    <a:pt x="594" y="3812"/>
                  </a:cubicBezTo>
                  <a:cubicBezTo>
                    <a:pt x="594" y="3835"/>
                    <a:pt x="594" y="3835"/>
                    <a:pt x="571" y="3858"/>
                  </a:cubicBezTo>
                  <a:cubicBezTo>
                    <a:pt x="571" y="3858"/>
                    <a:pt x="571" y="3881"/>
                    <a:pt x="571" y="3881"/>
                  </a:cubicBezTo>
                  <a:lnTo>
                    <a:pt x="549" y="3903"/>
                  </a:lnTo>
                  <a:cubicBezTo>
                    <a:pt x="549" y="3903"/>
                    <a:pt x="549" y="3926"/>
                    <a:pt x="549" y="3926"/>
                  </a:cubicBezTo>
                  <a:cubicBezTo>
                    <a:pt x="526" y="3926"/>
                    <a:pt x="503" y="3949"/>
                    <a:pt x="480" y="3972"/>
                  </a:cubicBezTo>
                  <a:cubicBezTo>
                    <a:pt x="457" y="4018"/>
                    <a:pt x="434" y="4063"/>
                    <a:pt x="412" y="4109"/>
                  </a:cubicBezTo>
                  <a:cubicBezTo>
                    <a:pt x="366" y="4155"/>
                    <a:pt x="343" y="4223"/>
                    <a:pt x="320" y="4269"/>
                  </a:cubicBezTo>
                  <a:cubicBezTo>
                    <a:pt x="297" y="4291"/>
                    <a:pt x="297" y="4314"/>
                    <a:pt x="275" y="4360"/>
                  </a:cubicBezTo>
                  <a:cubicBezTo>
                    <a:pt x="275" y="4360"/>
                    <a:pt x="252" y="4383"/>
                    <a:pt x="252" y="4383"/>
                  </a:cubicBezTo>
                  <a:cubicBezTo>
                    <a:pt x="229" y="4406"/>
                    <a:pt x="229" y="4406"/>
                    <a:pt x="229" y="4428"/>
                  </a:cubicBezTo>
                  <a:cubicBezTo>
                    <a:pt x="183" y="4474"/>
                    <a:pt x="161" y="4520"/>
                    <a:pt x="138" y="4565"/>
                  </a:cubicBezTo>
                  <a:cubicBezTo>
                    <a:pt x="138" y="4588"/>
                    <a:pt x="115" y="4611"/>
                    <a:pt x="92" y="4634"/>
                  </a:cubicBezTo>
                  <a:cubicBezTo>
                    <a:pt x="92" y="4657"/>
                    <a:pt x="69" y="4702"/>
                    <a:pt x="69" y="4725"/>
                  </a:cubicBezTo>
                  <a:cubicBezTo>
                    <a:pt x="46" y="4748"/>
                    <a:pt x="46" y="4771"/>
                    <a:pt x="24" y="4816"/>
                  </a:cubicBezTo>
                  <a:cubicBezTo>
                    <a:pt x="24" y="4816"/>
                    <a:pt x="24" y="4839"/>
                    <a:pt x="1" y="4839"/>
                  </a:cubicBezTo>
                  <a:cubicBezTo>
                    <a:pt x="1" y="4862"/>
                    <a:pt x="1" y="4885"/>
                    <a:pt x="1" y="4908"/>
                  </a:cubicBezTo>
                  <a:cubicBezTo>
                    <a:pt x="24" y="4953"/>
                    <a:pt x="46" y="4976"/>
                    <a:pt x="69" y="4999"/>
                  </a:cubicBezTo>
                  <a:cubicBezTo>
                    <a:pt x="93" y="5015"/>
                    <a:pt x="121" y="5023"/>
                    <a:pt x="148" y="5023"/>
                  </a:cubicBezTo>
                  <a:cubicBezTo>
                    <a:pt x="197" y="5023"/>
                    <a:pt x="245" y="4998"/>
                    <a:pt x="275" y="4953"/>
                  </a:cubicBezTo>
                  <a:cubicBezTo>
                    <a:pt x="320" y="4885"/>
                    <a:pt x="343" y="4816"/>
                    <a:pt x="389" y="4748"/>
                  </a:cubicBezTo>
                  <a:cubicBezTo>
                    <a:pt x="389" y="4725"/>
                    <a:pt x="412" y="4725"/>
                    <a:pt x="412" y="4702"/>
                  </a:cubicBezTo>
                  <a:cubicBezTo>
                    <a:pt x="457" y="4657"/>
                    <a:pt x="480" y="4611"/>
                    <a:pt x="503" y="4543"/>
                  </a:cubicBezTo>
                  <a:cubicBezTo>
                    <a:pt x="526" y="4497"/>
                    <a:pt x="571" y="4451"/>
                    <a:pt x="594" y="4406"/>
                  </a:cubicBezTo>
                  <a:cubicBezTo>
                    <a:pt x="594" y="4383"/>
                    <a:pt x="594" y="4383"/>
                    <a:pt x="594" y="4360"/>
                  </a:cubicBezTo>
                  <a:cubicBezTo>
                    <a:pt x="640" y="4291"/>
                    <a:pt x="685" y="4200"/>
                    <a:pt x="731" y="4132"/>
                  </a:cubicBezTo>
                  <a:cubicBezTo>
                    <a:pt x="754" y="4109"/>
                    <a:pt x="777" y="4109"/>
                    <a:pt x="777" y="4086"/>
                  </a:cubicBezTo>
                  <a:cubicBezTo>
                    <a:pt x="800" y="4086"/>
                    <a:pt x="800" y="4086"/>
                    <a:pt x="800" y="4063"/>
                  </a:cubicBezTo>
                  <a:cubicBezTo>
                    <a:pt x="845" y="3972"/>
                    <a:pt x="891" y="3881"/>
                    <a:pt x="959" y="3767"/>
                  </a:cubicBezTo>
                  <a:cubicBezTo>
                    <a:pt x="982" y="3744"/>
                    <a:pt x="982" y="3721"/>
                    <a:pt x="1005" y="3698"/>
                  </a:cubicBezTo>
                  <a:cubicBezTo>
                    <a:pt x="1028" y="3630"/>
                    <a:pt x="1074" y="3561"/>
                    <a:pt x="1096" y="3493"/>
                  </a:cubicBezTo>
                  <a:cubicBezTo>
                    <a:pt x="1119" y="3470"/>
                    <a:pt x="1119" y="3447"/>
                    <a:pt x="1142" y="3424"/>
                  </a:cubicBezTo>
                  <a:cubicBezTo>
                    <a:pt x="1165" y="3401"/>
                    <a:pt x="1165" y="3356"/>
                    <a:pt x="1188" y="3333"/>
                  </a:cubicBezTo>
                  <a:cubicBezTo>
                    <a:pt x="1210" y="3310"/>
                    <a:pt x="1210" y="3310"/>
                    <a:pt x="1233" y="3287"/>
                  </a:cubicBezTo>
                  <a:cubicBezTo>
                    <a:pt x="1256" y="3242"/>
                    <a:pt x="1279" y="3219"/>
                    <a:pt x="1279" y="3173"/>
                  </a:cubicBezTo>
                  <a:lnTo>
                    <a:pt x="1347" y="3036"/>
                  </a:lnTo>
                  <a:cubicBezTo>
                    <a:pt x="1416" y="2899"/>
                    <a:pt x="1507" y="2762"/>
                    <a:pt x="1576" y="2625"/>
                  </a:cubicBezTo>
                  <a:cubicBezTo>
                    <a:pt x="1576" y="2602"/>
                    <a:pt x="1576" y="2602"/>
                    <a:pt x="1576" y="2602"/>
                  </a:cubicBezTo>
                  <a:cubicBezTo>
                    <a:pt x="1621" y="2511"/>
                    <a:pt x="1667" y="2420"/>
                    <a:pt x="1735" y="2351"/>
                  </a:cubicBezTo>
                  <a:cubicBezTo>
                    <a:pt x="1758" y="2283"/>
                    <a:pt x="1804" y="2214"/>
                    <a:pt x="1827" y="2146"/>
                  </a:cubicBezTo>
                  <a:cubicBezTo>
                    <a:pt x="1872" y="2077"/>
                    <a:pt x="1918" y="1986"/>
                    <a:pt x="1964" y="1918"/>
                  </a:cubicBezTo>
                  <a:cubicBezTo>
                    <a:pt x="2009" y="1849"/>
                    <a:pt x="2055" y="1781"/>
                    <a:pt x="2078" y="1689"/>
                  </a:cubicBezTo>
                  <a:cubicBezTo>
                    <a:pt x="2101" y="1667"/>
                    <a:pt x="2123" y="1644"/>
                    <a:pt x="2123" y="1598"/>
                  </a:cubicBezTo>
                  <a:cubicBezTo>
                    <a:pt x="2146" y="1575"/>
                    <a:pt x="2169" y="1530"/>
                    <a:pt x="2192" y="1484"/>
                  </a:cubicBezTo>
                  <a:cubicBezTo>
                    <a:pt x="2238" y="1393"/>
                    <a:pt x="2306" y="1301"/>
                    <a:pt x="2352" y="1233"/>
                  </a:cubicBezTo>
                  <a:cubicBezTo>
                    <a:pt x="2397" y="1142"/>
                    <a:pt x="2443" y="1050"/>
                    <a:pt x="2512" y="959"/>
                  </a:cubicBezTo>
                  <a:cubicBezTo>
                    <a:pt x="2534" y="936"/>
                    <a:pt x="2534" y="891"/>
                    <a:pt x="2557" y="845"/>
                  </a:cubicBezTo>
                  <a:cubicBezTo>
                    <a:pt x="2580" y="799"/>
                    <a:pt x="2626" y="754"/>
                    <a:pt x="2626" y="708"/>
                  </a:cubicBezTo>
                  <a:cubicBezTo>
                    <a:pt x="2648" y="685"/>
                    <a:pt x="2648" y="662"/>
                    <a:pt x="2648" y="639"/>
                  </a:cubicBezTo>
                  <a:cubicBezTo>
                    <a:pt x="2648" y="617"/>
                    <a:pt x="2671" y="571"/>
                    <a:pt x="2694" y="548"/>
                  </a:cubicBezTo>
                  <a:cubicBezTo>
                    <a:pt x="2717" y="502"/>
                    <a:pt x="2740" y="434"/>
                    <a:pt x="2785" y="388"/>
                  </a:cubicBezTo>
                  <a:cubicBezTo>
                    <a:pt x="2808" y="343"/>
                    <a:pt x="2854" y="274"/>
                    <a:pt x="2900" y="229"/>
                  </a:cubicBezTo>
                  <a:cubicBezTo>
                    <a:pt x="2900" y="206"/>
                    <a:pt x="2900" y="183"/>
                    <a:pt x="2900" y="183"/>
                  </a:cubicBezTo>
                  <a:cubicBezTo>
                    <a:pt x="2900" y="160"/>
                    <a:pt x="2922" y="160"/>
                    <a:pt x="2922" y="160"/>
                  </a:cubicBezTo>
                  <a:cubicBezTo>
                    <a:pt x="2922" y="114"/>
                    <a:pt x="2922" y="92"/>
                    <a:pt x="2922" y="69"/>
                  </a:cubicBezTo>
                  <a:cubicBezTo>
                    <a:pt x="2922" y="46"/>
                    <a:pt x="2900" y="23"/>
                    <a:pt x="2877" y="0"/>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6" name="Google Shape;3616;p16"/>
            <p:cNvSpPr/>
            <p:nvPr/>
          </p:nvSpPr>
          <p:spPr>
            <a:xfrm>
              <a:off x="-673235" y="2373557"/>
              <a:ext cx="1257924" cy="942492"/>
            </a:xfrm>
            <a:custGeom>
              <a:avLst/>
              <a:gdLst/>
              <a:ahLst/>
              <a:cxnLst/>
              <a:rect l="l" t="t" r="r" b="b"/>
              <a:pathLst>
                <a:path w="22484" h="16846" extrusionOk="0">
                  <a:moveTo>
                    <a:pt x="21822" y="0"/>
                  </a:moveTo>
                  <a:cubicBezTo>
                    <a:pt x="21799" y="0"/>
                    <a:pt x="21776" y="23"/>
                    <a:pt x="21753" y="23"/>
                  </a:cubicBezTo>
                  <a:cubicBezTo>
                    <a:pt x="21707" y="46"/>
                    <a:pt x="21685" y="69"/>
                    <a:pt x="21662" y="115"/>
                  </a:cubicBezTo>
                  <a:cubicBezTo>
                    <a:pt x="21662" y="137"/>
                    <a:pt x="21639" y="183"/>
                    <a:pt x="21662" y="206"/>
                  </a:cubicBezTo>
                  <a:cubicBezTo>
                    <a:pt x="21616" y="229"/>
                    <a:pt x="21593" y="251"/>
                    <a:pt x="21571" y="274"/>
                  </a:cubicBezTo>
                  <a:lnTo>
                    <a:pt x="21548" y="320"/>
                  </a:lnTo>
                  <a:cubicBezTo>
                    <a:pt x="21502" y="366"/>
                    <a:pt x="21479" y="411"/>
                    <a:pt x="21456" y="457"/>
                  </a:cubicBezTo>
                  <a:cubicBezTo>
                    <a:pt x="21456" y="480"/>
                    <a:pt x="21434" y="503"/>
                    <a:pt x="21411" y="548"/>
                  </a:cubicBezTo>
                  <a:cubicBezTo>
                    <a:pt x="21411" y="571"/>
                    <a:pt x="21388" y="617"/>
                    <a:pt x="21365" y="640"/>
                  </a:cubicBezTo>
                  <a:cubicBezTo>
                    <a:pt x="21319" y="731"/>
                    <a:pt x="21274" y="799"/>
                    <a:pt x="21228" y="891"/>
                  </a:cubicBezTo>
                  <a:lnTo>
                    <a:pt x="21228" y="913"/>
                  </a:lnTo>
                  <a:lnTo>
                    <a:pt x="21160" y="1005"/>
                  </a:lnTo>
                  <a:cubicBezTo>
                    <a:pt x="21114" y="1119"/>
                    <a:pt x="21046" y="1233"/>
                    <a:pt x="20977" y="1347"/>
                  </a:cubicBezTo>
                  <a:lnTo>
                    <a:pt x="20954" y="1416"/>
                  </a:lnTo>
                  <a:lnTo>
                    <a:pt x="20931" y="1438"/>
                  </a:lnTo>
                  <a:cubicBezTo>
                    <a:pt x="20840" y="1598"/>
                    <a:pt x="20749" y="1735"/>
                    <a:pt x="20680" y="1895"/>
                  </a:cubicBezTo>
                  <a:cubicBezTo>
                    <a:pt x="20521" y="2169"/>
                    <a:pt x="20361" y="2443"/>
                    <a:pt x="20201" y="2717"/>
                  </a:cubicBezTo>
                  <a:cubicBezTo>
                    <a:pt x="20133" y="2854"/>
                    <a:pt x="20041" y="2991"/>
                    <a:pt x="19973" y="3127"/>
                  </a:cubicBezTo>
                  <a:cubicBezTo>
                    <a:pt x="19881" y="3264"/>
                    <a:pt x="19790" y="3424"/>
                    <a:pt x="19722" y="3561"/>
                  </a:cubicBezTo>
                  <a:lnTo>
                    <a:pt x="19676" y="3652"/>
                  </a:lnTo>
                  <a:lnTo>
                    <a:pt x="19653" y="3675"/>
                  </a:lnTo>
                  <a:cubicBezTo>
                    <a:pt x="19608" y="3767"/>
                    <a:pt x="19539" y="3858"/>
                    <a:pt x="19493" y="3949"/>
                  </a:cubicBezTo>
                  <a:cubicBezTo>
                    <a:pt x="19448" y="4040"/>
                    <a:pt x="19402" y="4109"/>
                    <a:pt x="19356" y="4177"/>
                  </a:cubicBezTo>
                  <a:lnTo>
                    <a:pt x="19311" y="4269"/>
                  </a:lnTo>
                  <a:cubicBezTo>
                    <a:pt x="19265" y="4337"/>
                    <a:pt x="19242" y="4383"/>
                    <a:pt x="19220" y="4429"/>
                  </a:cubicBezTo>
                  <a:cubicBezTo>
                    <a:pt x="19197" y="4474"/>
                    <a:pt x="19151" y="4520"/>
                    <a:pt x="19128" y="4588"/>
                  </a:cubicBezTo>
                  <a:lnTo>
                    <a:pt x="19037" y="4702"/>
                  </a:lnTo>
                  <a:lnTo>
                    <a:pt x="19014" y="4748"/>
                  </a:lnTo>
                  <a:lnTo>
                    <a:pt x="18991" y="4794"/>
                  </a:lnTo>
                  <a:lnTo>
                    <a:pt x="18968" y="4839"/>
                  </a:lnTo>
                  <a:lnTo>
                    <a:pt x="18900" y="4953"/>
                  </a:lnTo>
                  <a:cubicBezTo>
                    <a:pt x="18877" y="4999"/>
                    <a:pt x="18854" y="5045"/>
                    <a:pt x="18809" y="5090"/>
                  </a:cubicBezTo>
                  <a:lnTo>
                    <a:pt x="18786" y="5136"/>
                  </a:lnTo>
                  <a:lnTo>
                    <a:pt x="18763" y="5182"/>
                  </a:lnTo>
                  <a:lnTo>
                    <a:pt x="18740" y="5205"/>
                  </a:lnTo>
                  <a:cubicBezTo>
                    <a:pt x="18717" y="5250"/>
                    <a:pt x="18695" y="5273"/>
                    <a:pt x="18672" y="5319"/>
                  </a:cubicBezTo>
                  <a:lnTo>
                    <a:pt x="18717" y="5273"/>
                  </a:lnTo>
                  <a:lnTo>
                    <a:pt x="18717" y="5273"/>
                  </a:lnTo>
                  <a:cubicBezTo>
                    <a:pt x="18580" y="5478"/>
                    <a:pt x="18466" y="5684"/>
                    <a:pt x="18352" y="5866"/>
                  </a:cubicBezTo>
                  <a:lnTo>
                    <a:pt x="18329" y="5889"/>
                  </a:lnTo>
                  <a:lnTo>
                    <a:pt x="18192" y="6163"/>
                  </a:lnTo>
                  <a:cubicBezTo>
                    <a:pt x="18170" y="6209"/>
                    <a:pt x="18124" y="6255"/>
                    <a:pt x="18101" y="6300"/>
                  </a:cubicBezTo>
                  <a:lnTo>
                    <a:pt x="18078" y="6346"/>
                  </a:lnTo>
                  <a:cubicBezTo>
                    <a:pt x="18033" y="6437"/>
                    <a:pt x="17987" y="6506"/>
                    <a:pt x="17941" y="6597"/>
                  </a:cubicBezTo>
                  <a:cubicBezTo>
                    <a:pt x="17873" y="6688"/>
                    <a:pt x="17804" y="6802"/>
                    <a:pt x="17759" y="6916"/>
                  </a:cubicBezTo>
                  <a:lnTo>
                    <a:pt x="17690" y="7053"/>
                  </a:lnTo>
                  <a:cubicBezTo>
                    <a:pt x="17645" y="7099"/>
                    <a:pt x="17622" y="7145"/>
                    <a:pt x="17599" y="7213"/>
                  </a:cubicBezTo>
                  <a:lnTo>
                    <a:pt x="17576" y="7236"/>
                  </a:lnTo>
                  <a:cubicBezTo>
                    <a:pt x="17530" y="7304"/>
                    <a:pt x="17485" y="7373"/>
                    <a:pt x="17439" y="7464"/>
                  </a:cubicBezTo>
                  <a:lnTo>
                    <a:pt x="17393" y="7556"/>
                  </a:lnTo>
                  <a:cubicBezTo>
                    <a:pt x="17325" y="7647"/>
                    <a:pt x="17257" y="7761"/>
                    <a:pt x="17211" y="7852"/>
                  </a:cubicBezTo>
                  <a:cubicBezTo>
                    <a:pt x="17142" y="7989"/>
                    <a:pt x="17051" y="8126"/>
                    <a:pt x="16983" y="8263"/>
                  </a:cubicBezTo>
                  <a:cubicBezTo>
                    <a:pt x="16914" y="8354"/>
                    <a:pt x="16869" y="8469"/>
                    <a:pt x="16823" y="8560"/>
                  </a:cubicBezTo>
                  <a:lnTo>
                    <a:pt x="16754" y="8674"/>
                  </a:lnTo>
                  <a:lnTo>
                    <a:pt x="16709" y="8742"/>
                  </a:lnTo>
                  <a:lnTo>
                    <a:pt x="16640" y="8879"/>
                  </a:lnTo>
                  <a:lnTo>
                    <a:pt x="16549" y="9039"/>
                  </a:lnTo>
                  <a:lnTo>
                    <a:pt x="16526" y="9085"/>
                  </a:lnTo>
                  <a:cubicBezTo>
                    <a:pt x="16503" y="9153"/>
                    <a:pt x="16458" y="9222"/>
                    <a:pt x="16435" y="9267"/>
                  </a:cubicBezTo>
                  <a:lnTo>
                    <a:pt x="16412" y="9313"/>
                  </a:lnTo>
                  <a:lnTo>
                    <a:pt x="16321" y="9450"/>
                  </a:lnTo>
                  <a:lnTo>
                    <a:pt x="16298" y="9541"/>
                  </a:lnTo>
                  <a:cubicBezTo>
                    <a:pt x="16252" y="9633"/>
                    <a:pt x="16184" y="9724"/>
                    <a:pt x="16138" y="9792"/>
                  </a:cubicBezTo>
                  <a:lnTo>
                    <a:pt x="16115" y="9838"/>
                  </a:lnTo>
                  <a:cubicBezTo>
                    <a:pt x="16092" y="9884"/>
                    <a:pt x="16070" y="9929"/>
                    <a:pt x="16047" y="9975"/>
                  </a:cubicBezTo>
                  <a:lnTo>
                    <a:pt x="15956" y="10135"/>
                  </a:lnTo>
                  <a:lnTo>
                    <a:pt x="15933" y="10158"/>
                  </a:lnTo>
                  <a:lnTo>
                    <a:pt x="15887" y="10249"/>
                  </a:lnTo>
                  <a:cubicBezTo>
                    <a:pt x="15864" y="10295"/>
                    <a:pt x="15841" y="10363"/>
                    <a:pt x="15796" y="10409"/>
                  </a:cubicBezTo>
                  <a:cubicBezTo>
                    <a:pt x="15773" y="10454"/>
                    <a:pt x="15750" y="10500"/>
                    <a:pt x="15727" y="10523"/>
                  </a:cubicBezTo>
                  <a:lnTo>
                    <a:pt x="15704" y="10614"/>
                  </a:lnTo>
                  <a:cubicBezTo>
                    <a:pt x="15659" y="10683"/>
                    <a:pt x="15613" y="10751"/>
                    <a:pt x="15590" y="10797"/>
                  </a:cubicBezTo>
                  <a:lnTo>
                    <a:pt x="15499" y="10934"/>
                  </a:lnTo>
                  <a:lnTo>
                    <a:pt x="15476" y="10979"/>
                  </a:lnTo>
                  <a:cubicBezTo>
                    <a:pt x="15453" y="11048"/>
                    <a:pt x="15408" y="11116"/>
                    <a:pt x="15362" y="11162"/>
                  </a:cubicBezTo>
                  <a:cubicBezTo>
                    <a:pt x="15339" y="11230"/>
                    <a:pt x="15316" y="11276"/>
                    <a:pt x="15271" y="11345"/>
                  </a:cubicBezTo>
                  <a:cubicBezTo>
                    <a:pt x="15248" y="11413"/>
                    <a:pt x="15202" y="11482"/>
                    <a:pt x="15179" y="11527"/>
                  </a:cubicBezTo>
                  <a:lnTo>
                    <a:pt x="15111" y="11641"/>
                  </a:lnTo>
                  <a:lnTo>
                    <a:pt x="14974" y="11892"/>
                  </a:lnTo>
                  <a:lnTo>
                    <a:pt x="14906" y="11984"/>
                  </a:lnTo>
                  <a:cubicBezTo>
                    <a:pt x="14860" y="12052"/>
                    <a:pt x="14837" y="12098"/>
                    <a:pt x="14814" y="12143"/>
                  </a:cubicBezTo>
                  <a:lnTo>
                    <a:pt x="14746" y="12235"/>
                  </a:lnTo>
                  <a:lnTo>
                    <a:pt x="14769" y="12235"/>
                  </a:lnTo>
                  <a:cubicBezTo>
                    <a:pt x="14654" y="12395"/>
                    <a:pt x="14563" y="12531"/>
                    <a:pt x="14495" y="12668"/>
                  </a:cubicBezTo>
                  <a:cubicBezTo>
                    <a:pt x="14426" y="12805"/>
                    <a:pt x="14358" y="12965"/>
                    <a:pt x="14266" y="13102"/>
                  </a:cubicBezTo>
                  <a:cubicBezTo>
                    <a:pt x="14221" y="13193"/>
                    <a:pt x="14175" y="13285"/>
                    <a:pt x="14129" y="13376"/>
                  </a:cubicBezTo>
                  <a:lnTo>
                    <a:pt x="14084" y="13467"/>
                  </a:lnTo>
                  <a:cubicBezTo>
                    <a:pt x="14015" y="13581"/>
                    <a:pt x="13947" y="13696"/>
                    <a:pt x="13878" y="13833"/>
                  </a:cubicBezTo>
                  <a:cubicBezTo>
                    <a:pt x="13787" y="13969"/>
                    <a:pt x="13719" y="14106"/>
                    <a:pt x="13673" y="14266"/>
                  </a:cubicBezTo>
                  <a:cubicBezTo>
                    <a:pt x="13673" y="14266"/>
                    <a:pt x="13673" y="14289"/>
                    <a:pt x="13673" y="14289"/>
                  </a:cubicBezTo>
                  <a:cubicBezTo>
                    <a:pt x="13650" y="14312"/>
                    <a:pt x="13650" y="14335"/>
                    <a:pt x="13673" y="14335"/>
                  </a:cubicBezTo>
                  <a:lnTo>
                    <a:pt x="13650" y="14357"/>
                  </a:lnTo>
                  <a:lnTo>
                    <a:pt x="13627" y="14380"/>
                  </a:lnTo>
                  <a:lnTo>
                    <a:pt x="13559" y="14517"/>
                  </a:lnTo>
                  <a:lnTo>
                    <a:pt x="13513" y="14586"/>
                  </a:lnTo>
                  <a:lnTo>
                    <a:pt x="13445" y="14700"/>
                  </a:lnTo>
                  <a:cubicBezTo>
                    <a:pt x="13445" y="14700"/>
                    <a:pt x="13445" y="14700"/>
                    <a:pt x="13445" y="14723"/>
                  </a:cubicBezTo>
                  <a:lnTo>
                    <a:pt x="13353" y="14860"/>
                  </a:lnTo>
                  <a:cubicBezTo>
                    <a:pt x="13285" y="14951"/>
                    <a:pt x="13239" y="15042"/>
                    <a:pt x="13171" y="15134"/>
                  </a:cubicBezTo>
                  <a:lnTo>
                    <a:pt x="13125" y="15248"/>
                  </a:lnTo>
                  <a:cubicBezTo>
                    <a:pt x="13102" y="15225"/>
                    <a:pt x="13080" y="15225"/>
                    <a:pt x="13057" y="15202"/>
                  </a:cubicBezTo>
                  <a:lnTo>
                    <a:pt x="12440" y="15202"/>
                  </a:lnTo>
                  <a:cubicBezTo>
                    <a:pt x="12303" y="15179"/>
                    <a:pt x="12144" y="15179"/>
                    <a:pt x="12007" y="15156"/>
                  </a:cubicBezTo>
                  <a:cubicBezTo>
                    <a:pt x="11893" y="15134"/>
                    <a:pt x="11756" y="15111"/>
                    <a:pt x="11642" y="15111"/>
                  </a:cubicBezTo>
                  <a:lnTo>
                    <a:pt x="11505" y="15088"/>
                  </a:lnTo>
                  <a:cubicBezTo>
                    <a:pt x="11436" y="15065"/>
                    <a:pt x="11368" y="15042"/>
                    <a:pt x="11299" y="15042"/>
                  </a:cubicBezTo>
                  <a:cubicBezTo>
                    <a:pt x="11253" y="15019"/>
                    <a:pt x="11208" y="15019"/>
                    <a:pt x="11185" y="15019"/>
                  </a:cubicBezTo>
                  <a:lnTo>
                    <a:pt x="11162" y="14997"/>
                  </a:lnTo>
                  <a:lnTo>
                    <a:pt x="11117" y="14997"/>
                  </a:lnTo>
                  <a:lnTo>
                    <a:pt x="11048" y="14974"/>
                  </a:lnTo>
                  <a:cubicBezTo>
                    <a:pt x="10888" y="14928"/>
                    <a:pt x="10729" y="14905"/>
                    <a:pt x="10592" y="14860"/>
                  </a:cubicBezTo>
                  <a:cubicBezTo>
                    <a:pt x="10523" y="14837"/>
                    <a:pt x="10477" y="14814"/>
                    <a:pt x="10409" y="14814"/>
                  </a:cubicBezTo>
                  <a:cubicBezTo>
                    <a:pt x="10272" y="14746"/>
                    <a:pt x="10112" y="14700"/>
                    <a:pt x="9952" y="14631"/>
                  </a:cubicBezTo>
                  <a:cubicBezTo>
                    <a:pt x="9884" y="14609"/>
                    <a:pt x="9815" y="14586"/>
                    <a:pt x="9724" y="14563"/>
                  </a:cubicBezTo>
                  <a:cubicBezTo>
                    <a:pt x="9679" y="14540"/>
                    <a:pt x="9656" y="14540"/>
                    <a:pt x="9610" y="14517"/>
                  </a:cubicBezTo>
                  <a:cubicBezTo>
                    <a:pt x="9564" y="14494"/>
                    <a:pt x="9519" y="14494"/>
                    <a:pt x="9496" y="14472"/>
                  </a:cubicBezTo>
                  <a:cubicBezTo>
                    <a:pt x="9222" y="14380"/>
                    <a:pt x="8971" y="14266"/>
                    <a:pt x="8743" y="14175"/>
                  </a:cubicBezTo>
                  <a:lnTo>
                    <a:pt x="8720" y="14152"/>
                  </a:lnTo>
                  <a:lnTo>
                    <a:pt x="8697" y="14152"/>
                  </a:lnTo>
                  <a:lnTo>
                    <a:pt x="8583" y="14106"/>
                  </a:lnTo>
                  <a:cubicBezTo>
                    <a:pt x="8514" y="14061"/>
                    <a:pt x="8446" y="14038"/>
                    <a:pt x="8378" y="14015"/>
                  </a:cubicBezTo>
                  <a:lnTo>
                    <a:pt x="8332" y="13992"/>
                  </a:lnTo>
                  <a:lnTo>
                    <a:pt x="8309" y="13969"/>
                  </a:lnTo>
                  <a:lnTo>
                    <a:pt x="8126" y="13901"/>
                  </a:lnTo>
                  <a:cubicBezTo>
                    <a:pt x="7967" y="13833"/>
                    <a:pt x="7807" y="13764"/>
                    <a:pt x="7670" y="13673"/>
                  </a:cubicBezTo>
                  <a:cubicBezTo>
                    <a:pt x="7579" y="13650"/>
                    <a:pt x="7510" y="13604"/>
                    <a:pt x="7419" y="13559"/>
                  </a:cubicBezTo>
                  <a:cubicBezTo>
                    <a:pt x="7350" y="13536"/>
                    <a:pt x="7259" y="13490"/>
                    <a:pt x="7191" y="13444"/>
                  </a:cubicBezTo>
                  <a:cubicBezTo>
                    <a:pt x="7122" y="13422"/>
                    <a:pt x="7054" y="13376"/>
                    <a:pt x="6985" y="13353"/>
                  </a:cubicBezTo>
                  <a:lnTo>
                    <a:pt x="6940" y="13330"/>
                  </a:lnTo>
                  <a:cubicBezTo>
                    <a:pt x="6871" y="13308"/>
                    <a:pt x="6780" y="13262"/>
                    <a:pt x="6711" y="13216"/>
                  </a:cubicBezTo>
                  <a:cubicBezTo>
                    <a:pt x="6643" y="13193"/>
                    <a:pt x="6597" y="13171"/>
                    <a:pt x="6529" y="13148"/>
                  </a:cubicBezTo>
                  <a:cubicBezTo>
                    <a:pt x="6437" y="13102"/>
                    <a:pt x="6346" y="13056"/>
                    <a:pt x="6278" y="13011"/>
                  </a:cubicBezTo>
                  <a:lnTo>
                    <a:pt x="6209" y="12988"/>
                  </a:lnTo>
                  <a:cubicBezTo>
                    <a:pt x="6163" y="12942"/>
                    <a:pt x="6095" y="12919"/>
                    <a:pt x="6049" y="12897"/>
                  </a:cubicBezTo>
                  <a:lnTo>
                    <a:pt x="5958" y="12851"/>
                  </a:lnTo>
                  <a:lnTo>
                    <a:pt x="5821" y="12783"/>
                  </a:lnTo>
                  <a:cubicBezTo>
                    <a:pt x="5753" y="12760"/>
                    <a:pt x="5684" y="12714"/>
                    <a:pt x="5616" y="12691"/>
                  </a:cubicBezTo>
                  <a:cubicBezTo>
                    <a:pt x="5547" y="12646"/>
                    <a:pt x="5456" y="12600"/>
                    <a:pt x="5365" y="12577"/>
                  </a:cubicBezTo>
                  <a:lnTo>
                    <a:pt x="5273" y="12531"/>
                  </a:lnTo>
                  <a:cubicBezTo>
                    <a:pt x="5159" y="12463"/>
                    <a:pt x="5045" y="12395"/>
                    <a:pt x="4931" y="12349"/>
                  </a:cubicBezTo>
                  <a:cubicBezTo>
                    <a:pt x="4771" y="12258"/>
                    <a:pt x="4634" y="12189"/>
                    <a:pt x="4474" y="12098"/>
                  </a:cubicBezTo>
                  <a:lnTo>
                    <a:pt x="4429" y="12052"/>
                  </a:lnTo>
                  <a:cubicBezTo>
                    <a:pt x="4360" y="12029"/>
                    <a:pt x="4315" y="12006"/>
                    <a:pt x="4269" y="11961"/>
                  </a:cubicBezTo>
                  <a:lnTo>
                    <a:pt x="4200" y="11938"/>
                  </a:lnTo>
                  <a:cubicBezTo>
                    <a:pt x="4155" y="11915"/>
                    <a:pt x="4109" y="11870"/>
                    <a:pt x="4041" y="11847"/>
                  </a:cubicBezTo>
                  <a:cubicBezTo>
                    <a:pt x="3995" y="11824"/>
                    <a:pt x="3949" y="11778"/>
                    <a:pt x="3881" y="11755"/>
                  </a:cubicBezTo>
                  <a:cubicBezTo>
                    <a:pt x="3790" y="11710"/>
                    <a:pt x="3698" y="11664"/>
                    <a:pt x="3607" y="11596"/>
                  </a:cubicBezTo>
                  <a:cubicBezTo>
                    <a:pt x="3516" y="11550"/>
                    <a:pt x="3424" y="11504"/>
                    <a:pt x="3333" y="11436"/>
                  </a:cubicBezTo>
                  <a:lnTo>
                    <a:pt x="3196" y="11367"/>
                  </a:lnTo>
                  <a:cubicBezTo>
                    <a:pt x="3128" y="11322"/>
                    <a:pt x="3059" y="11276"/>
                    <a:pt x="2991" y="11230"/>
                  </a:cubicBezTo>
                  <a:lnTo>
                    <a:pt x="2968" y="11230"/>
                  </a:lnTo>
                  <a:lnTo>
                    <a:pt x="2922" y="11208"/>
                  </a:lnTo>
                  <a:lnTo>
                    <a:pt x="2877" y="11185"/>
                  </a:lnTo>
                  <a:cubicBezTo>
                    <a:pt x="2785" y="11139"/>
                    <a:pt x="2694" y="11071"/>
                    <a:pt x="2603" y="11025"/>
                  </a:cubicBezTo>
                  <a:lnTo>
                    <a:pt x="2557" y="11002"/>
                  </a:lnTo>
                  <a:lnTo>
                    <a:pt x="2534" y="10979"/>
                  </a:lnTo>
                  <a:lnTo>
                    <a:pt x="2511" y="10979"/>
                  </a:lnTo>
                  <a:lnTo>
                    <a:pt x="2443" y="10911"/>
                  </a:lnTo>
                  <a:lnTo>
                    <a:pt x="2397" y="10888"/>
                  </a:lnTo>
                  <a:cubicBezTo>
                    <a:pt x="2146" y="10728"/>
                    <a:pt x="1895" y="10568"/>
                    <a:pt x="1644" y="10409"/>
                  </a:cubicBezTo>
                  <a:lnTo>
                    <a:pt x="1576" y="10386"/>
                  </a:lnTo>
                  <a:cubicBezTo>
                    <a:pt x="1530" y="10340"/>
                    <a:pt x="1484" y="10317"/>
                    <a:pt x="1416" y="10295"/>
                  </a:cubicBezTo>
                  <a:lnTo>
                    <a:pt x="1302" y="10226"/>
                  </a:lnTo>
                  <a:lnTo>
                    <a:pt x="1210" y="10158"/>
                  </a:lnTo>
                  <a:cubicBezTo>
                    <a:pt x="1165" y="10112"/>
                    <a:pt x="1096" y="10089"/>
                    <a:pt x="1028" y="10044"/>
                  </a:cubicBezTo>
                  <a:lnTo>
                    <a:pt x="1005" y="10044"/>
                  </a:lnTo>
                  <a:lnTo>
                    <a:pt x="982" y="10021"/>
                  </a:lnTo>
                  <a:cubicBezTo>
                    <a:pt x="936" y="9998"/>
                    <a:pt x="868" y="9952"/>
                    <a:pt x="822" y="9907"/>
                  </a:cubicBezTo>
                  <a:lnTo>
                    <a:pt x="777" y="9884"/>
                  </a:lnTo>
                  <a:cubicBezTo>
                    <a:pt x="685" y="9838"/>
                    <a:pt x="617" y="9792"/>
                    <a:pt x="526" y="9724"/>
                  </a:cubicBezTo>
                  <a:cubicBezTo>
                    <a:pt x="457" y="9678"/>
                    <a:pt x="389" y="9633"/>
                    <a:pt x="320" y="9564"/>
                  </a:cubicBezTo>
                  <a:cubicBezTo>
                    <a:pt x="343" y="9541"/>
                    <a:pt x="320" y="9473"/>
                    <a:pt x="297" y="9450"/>
                  </a:cubicBezTo>
                  <a:cubicBezTo>
                    <a:pt x="275" y="9450"/>
                    <a:pt x="252" y="9427"/>
                    <a:pt x="229" y="9427"/>
                  </a:cubicBezTo>
                  <a:cubicBezTo>
                    <a:pt x="206" y="9427"/>
                    <a:pt x="160" y="9450"/>
                    <a:pt x="138" y="9473"/>
                  </a:cubicBezTo>
                  <a:cubicBezTo>
                    <a:pt x="115" y="9496"/>
                    <a:pt x="92" y="9519"/>
                    <a:pt x="92" y="9564"/>
                  </a:cubicBezTo>
                  <a:cubicBezTo>
                    <a:pt x="69" y="9587"/>
                    <a:pt x="69" y="9610"/>
                    <a:pt x="46" y="9633"/>
                  </a:cubicBezTo>
                  <a:cubicBezTo>
                    <a:pt x="46" y="9655"/>
                    <a:pt x="46" y="9678"/>
                    <a:pt x="46" y="9678"/>
                  </a:cubicBezTo>
                  <a:cubicBezTo>
                    <a:pt x="46" y="9724"/>
                    <a:pt x="23" y="9770"/>
                    <a:pt x="23" y="9792"/>
                  </a:cubicBezTo>
                  <a:cubicBezTo>
                    <a:pt x="23" y="9861"/>
                    <a:pt x="23" y="9907"/>
                    <a:pt x="23" y="9975"/>
                  </a:cubicBezTo>
                  <a:lnTo>
                    <a:pt x="23" y="10021"/>
                  </a:lnTo>
                  <a:cubicBezTo>
                    <a:pt x="1" y="10089"/>
                    <a:pt x="1" y="10180"/>
                    <a:pt x="23" y="10272"/>
                  </a:cubicBezTo>
                  <a:cubicBezTo>
                    <a:pt x="23" y="10317"/>
                    <a:pt x="23" y="10363"/>
                    <a:pt x="46" y="10409"/>
                  </a:cubicBezTo>
                  <a:lnTo>
                    <a:pt x="46" y="10477"/>
                  </a:lnTo>
                  <a:cubicBezTo>
                    <a:pt x="46" y="10568"/>
                    <a:pt x="69" y="10660"/>
                    <a:pt x="92" y="10751"/>
                  </a:cubicBezTo>
                  <a:cubicBezTo>
                    <a:pt x="115" y="10797"/>
                    <a:pt x="115" y="10865"/>
                    <a:pt x="160" y="10934"/>
                  </a:cubicBezTo>
                  <a:cubicBezTo>
                    <a:pt x="160" y="10979"/>
                    <a:pt x="183" y="11025"/>
                    <a:pt x="206" y="11071"/>
                  </a:cubicBezTo>
                  <a:lnTo>
                    <a:pt x="229" y="11093"/>
                  </a:lnTo>
                  <a:cubicBezTo>
                    <a:pt x="252" y="11139"/>
                    <a:pt x="252" y="11162"/>
                    <a:pt x="275" y="11185"/>
                  </a:cubicBezTo>
                  <a:cubicBezTo>
                    <a:pt x="297" y="11230"/>
                    <a:pt x="343" y="11276"/>
                    <a:pt x="366" y="11299"/>
                  </a:cubicBezTo>
                  <a:cubicBezTo>
                    <a:pt x="411" y="11345"/>
                    <a:pt x="457" y="11367"/>
                    <a:pt x="503" y="11413"/>
                  </a:cubicBezTo>
                  <a:lnTo>
                    <a:pt x="571" y="11436"/>
                  </a:lnTo>
                  <a:cubicBezTo>
                    <a:pt x="731" y="11573"/>
                    <a:pt x="914" y="11687"/>
                    <a:pt x="1119" y="11824"/>
                  </a:cubicBezTo>
                  <a:lnTo>
                    <a:pt x="1142" y="11847"/>
                  </a:lnTo>
                  <a:cubicBezTo>
                    <a:pt x="1279" y="11915"/>
                    <a:pt x="1393" y="12006"/>
                    <a:pt x="1530" y="12075"/>
                  </a:cubicBezTo>
                  <a:cubicBezTo>
                    <a:pt x="1598" y="12121"/>
                    <a:pt x="1644" y="12166"/>
                    <a:pt x="1713" y="12189"/>
                  </a:cubicBezTo>
                  <a:cubicBezTo>
                    <a:pt x="1781" y="12235"/>
                    <a:pt x="1872" y="12280"/>
                    <a:pt x="1941" y="12326"/>
                  </a:cubicBezTo>
                  <a:cubicBezTo>
                    <a:pt x="2009" y="12372"/>
                    <a:pt x="2055" y="12395"/>
                    <a:pt x="2123" y="12440"/>
                  </a:cubicBezTo>
                  <a:cubicBezTo>
                    <a:pt x="2169" y="12463"/>
                    <a:pt x="2215" y="12486"/>
                    <a:pt x="2260" y="12509"/>
                  </a:cubicBezTo>
                  <a:lnTo>
                    <a:pt x="2283" y="12509"/>
                  </a:lnTo>
                  <a:lnTo>
                    <a:pt x="2352" y="12554"/>
                  </a:lnTo>
                  <a:lnTo>
                    <a:pt x="2511" y="12646"/>
                  </a:lnTo>
                  <a:lnTo>
                    <a:pt x="2534" y="12646"/>
                  </a:lnTo>
                  <a:lnTo>
                    <a:pt x="2557" y="12668"/>
                  </a:lnTo>
                  <a:cubicBezTo>
                    <a:pt x="2626" y="12714"/>
                    <a:pt x="2694" y="12760"/>
                    <a:pt x="2762" y="12783"/>
                  </a:cubicBezTo>
                  <a:lnTo>
                    <a:pt x="2877" y="12851"/>
                  </a:lnTo>
                  <a:lnTo>
                    <a:pt x="2945" y="12874"/>
                  </a:lnTo>
                  <a:lnTo>
                    <a:pt x="2968" y="12897"/>
                  </a:lnTo>
                  <a:cubicBezTo>
                    <a:pt x="3036" y="12942"/>
                    <a:pt x="3105" y="12965"/>
                    <a:pt x="3196" y="13011"/>
                  </a:cubicBezTo>
                  <a:cubicBezTo>
                    <a:pt x="3219" y="13034"/>
                    <a:pt x="3265" y="13056"/>
                    <a:pt x="3287" y="13056"/>
                  </a:cubicBezTo>
                  <a:lnTo>
                    <a:pt x="3379" y="13102"/>
                  </a:lnTo>
                  <a:cubicBezTo>
                    <a:pt x="3447" y="13148"/>
                    <a:pt x="3516" y="13171"/>
                    <a:pt x="3584" y="13216"/>
                  </a:cubicBezTo>
                  <a:cubicBezTo>
                    <a:pt x="3744" y="13285"/>
                    <a:pt x="3881" y="13353"/>
                    <a:pt x="4041" y="13422"/>
                  </a:cubicBezTo>
                  <a:lnTo>
                    <a:pt x="4109" y="13467"/>
                  </a:lnTo>
                  <a:lnTo>
                    <a:pt x="4132" y="13490"/>
                  </a:lnTo>
                  <a:cubicBezTo>
                    <a:pt x="4223" y="13536"/>
                    <a:pt x="4292" y="13581"/>
                    <a:pt x="4383" y="13604"/>
                  </a:cubicBezTo>
                  <a:cubicBezTo>
                    <a:pt x="4452" y="13650"/>
                    <a:pt x="4497" y="13673"/>
                    <a:pt x="4566" y="13718"/>
                  </a:cubicBezTo>
                  <a:lnTo>
                    <a:pt x="4589" y="13718"/>
                  </a:lnTo>
                  <a:cubicBezTo>
                    <a:pt x="4680" y="13764"/>
                    <a:pt x="4748" y="13787"/>
                    <a:pt x="4817" y="13833"/>
                  </a:cubicBezTo>
                  <a:cubicBezTo>
                    <a:pt x="4862" y="13855"/>
                    <a:pt x="4908" y="13878"/>
                    <a:pt x="4954" y="13901"/>
                  </a:cubicBezTo>
                  <a:lnTo>
                    <a:pt x="5022" y="13924"/>
                  </a:lnTo>
                  <a:lnTo>
                    <a:pt x="5068" y="13947"/>
                  </a:lnTo>
                  <a:lnTo>
                    <a:pt x="5091" y="13969"/>
                  </a:lnTo>
                  <a:cubicBezTo>
                    <a:pt x="5159" y="13992"/>
                    <a:pt x="5205" y="14015"/>
                    <a:pt x="5250" y="14038"/>
                  </a:cubicBezTo>
                  <a:cubicBezTo>
                    <a:pt x="5319" y="14061"/>
                    <a:pt x="5387" y="14106"/>
                    <a:pt x="5456" y="14129"/>
                  </a:cubicBezTo>
                  <a:lnTo>
                    <a:pt x="5524" y="14175"/>
                  </a:lnTo>
                  <a:lnTo>
                    <a:pt x="5570" y="14198"/>
                  </a:lnTo>
                  <a:cubicBezTo>
                    <a:pt x="5616" y="14198"/>
                    <a:pt x="5638" y="14221"/>
                    <a:pt x="5684" y="14243"/>
                  </a:cubicBezTo>
                  <a:lnTo>
                    <a:pt x="5775" y="14266"/>
                  </a:lnTo>
                  <a:cubicBezTo>
                    <a:pt x="5798" y="14289"/>
                    <a:pt x="5844" y="14312"/>
                    <a:pt x="5890" y="14335"/>
                  </a:cubicBezTo>
                  <a:lnTo>
                    <a:pt x="5912" y="14335"/>
                  </a:lnTo>
                  <a:lnTo>
                    <a:pt x="5935" y="14357"/>
                  </a:lnTo>
                  <a:lnTo>
                    <a:pt x="5958" y="14357"/>
                  </a:lnTo>
                  <a:cubicBezTo>
                    <a:pt x="6004" y="14380"/>
                    <a:pt x="6072" y="14403"/>
                    <a:pt x="6118" y="14426"/>
                  </a:cubicBezTo>
                  <a:cubicBezTo>
                    <a:pt x="6255" y="14494"/>
                    <a:pt x="6415" y="14563"/>
                    <a:pt x="6574" y="14631"/>
                  </a:cubicBezTo>
                  <a:lnTo>
                    <a:pt x="6643" y="14677"/>
                  </a:lnTo>
                  <a:cubicBezTo>
                    <a:pt x="6780" y="14723"/>
                    <a:pt x="6894" y="14768"/>
                    <a:pt x="7031" y="14837"/>
                  </a:cubicBezTo>
                  <a:cubicBezTo>
                    <a:pt x="7282" y="14951"/>
                    <a:pt x="7556" y="15065"/>
                    <a:pt x="7807" y="15156"/>
                  </a:cubicBezTo>
                  <a:lnTo>
                    <a:pt x="7853" y="15179"/>
                  </a:lnTo>
                  <a:lnTo>
                    <a:pt x="7967" y="15225"/>
                  </a:lnTo>
                  <a:cubicBezTo>
                    <a:pt x="8104" y="15270"/>
                    <a:pt x="8241" y="15339"/>
                    <a:pt x="8378" y="15385"/>
                  </a:cubicBezTo>
                  <a:lnTo>
                    <a:pt x="8423" y="15407"/>
                  </a:lnTo>
                  <a:cubicBezTo>
                    <a:pt x="8560" y="15476"/>
                    <a:pt x="8720" y="15544"/>
                    <a:pt x="8880" y="15613"/>
                  </a:cubicBezTo>
                  <a:cubicBezTo>
                    <a:pt x="9017" y="15659"/>
                    <a:pt x="9176" y="15727"/>
                    <a:pt x="9313" y="15773"/>
                  </a:cubicBezTo>
                  <a:lnTo>
                    <a:pt x="9336" y="15795"/>
                  </a:lnTo>
                  <a:cubicBezTo>
                    <a:pt x="9405" y="15818"/>
                    <a:pt x="9473" y="15841"/>
                    <a:pt x="9542" y="15864"/>
                  </a:cubicBezTo>
                  <a:cubicBezTo>
                    <a:pt x="9610" y="15887"/>
                    <a:pt x="9679" y="15932"/>
                    <a:pt x="9770" y="15955"/>
                  </a:cubicBezTo>
                  <a:cubicBezTo>
                    <a:pt x="9998" y="16047"/>
                    <a:pt x="10158" y="16115"/>
                    <a:pt x="10340" y="16184"/>
                  </a:cubicBezTo>
                  <a:cubicBezTo>
                    <a:pt x="10386" y="16184"/>
                    <a:pt x="10455" y="16206"/>
                    <a:pt x="10500" y="16229"/>
                  </a:cubicBezTo>
                  <a:lnTo>
                    <a:pt x="10569" y="16252"/>
                  </a:lnTo>
                  <a:cubicBezTo>
                    <a:pt x="10706" y="16298"/>
                    <a:pt x="10820" y="16366"/>
                    <a:pt x="10957" y="16389"/>
                  </a:cubicBezTo>
                  <a:lnTo>
                    <a:pt x="11025" y="16412"/>
                  </a:lnTo>
                  <a:lnTo>
                    <a:pt x="11071" y="16435"/>
                  </a:lnTo>
                  <a:lnTo>
                    <a:pt x="11094" y="16457"/>
                  </a:lnTo>
                  <a:cubicBezTo>
                    <a:pt x="11162" y="16457"/>
                    <a:pt x="11208" y="16480"/>
                    <a:pt x="11276" y="16503"/>
                  </a:cubicBezTo>
                  <a:cubicBezTo>
                    <a:pt x="11390" y="16549"/>
                    <a:pt x="11505" y="16572"/>
                    <a:pt x="11642" y="16594"/>
                  </a:cubicBezTo>
                  <a:lnTo>
                    <a:pt x="11664" y="16617"/>
                  </a:lnTo>
                  <a:lnTo>
                    <a:pt x="11733" y="16617"/>
                  </a:lnTo>
                  <a:lnTo>
                    <a:pt x="11756" y="16640"/>
                  </a:lnTo>
                  <a:cubicBezTo>
                    <a:pt x="11824" y="16640"/>
                    <a:pt x="11893" y="16663"/>
                    <a:pt x="11961" y="16686"/>
                  </a:cubicBezTo>
                  <a:lnTo>
                    <a:pt x="12052" y="16686"/>
                  </a:lnTo>
                  <a:lnTo>
                    <a:pt x="12075" y="16708"/>
                  </a:lnTo>
                  <a:cubicBezTo>
                    <a:pt x="12121" y="16708"/>
                    <a:pt x="12167" y="16708"/>
                    <a:pt x="12212" y="16731"/>
                  </a:cubicBezTo>
                  <a:lnTo>
                    <a:pt x="12326" y="16754"/>
                  </a:lnTo>
                  <a:cubicBezTo>
                    <a:pt x="12600" y="16800"/>
                    <a:pt x="12897" y="16845"/>
                    <a:pt x="13194" y="16845"/>
                  </a:cubicBezTo>
                  <a:lnTo>
                    <a:pt x="13285" y="16845"/>
                  </a:lnTo>
                  <a:cubicBezTo>
                    <a:pt x="13331" y="16823"/>
                    <a:pt x="13331" y="16823"/>
                    <a:pt x="13376" y="16800"/>
                  </a:cubicBezTo>
                  <a:lnTo>
                    <a:pt x="13399" y="16800"/>
                  </a:lnTo>
                  <a:lnTo>
                    <a:pt x="13422" y="16777"/>
                  </a:lnTo>
                  <a:cubicBezTo>
                    <a:pt x="13468" y="16754"/>
                    <a:pt x="13490" y="16731"/>
                    <a:pt x="13513" y="16686"/>
                  </a:cubicBezTo>
                  <a:cubicBezTo>
                    <a:pt x="13513" y="16663"/>
                    <a:pt x="13513" y="16663"/>
                    <a:pt x="13513" y="16663"/>
                  </a:cubicBezTo>
                  <a:cubicBezTo>
                    <a:pt x="13559" y="16617"/>
                    <a:pt x="13604" y="16572"/>
                    <a:pt x="13650" y="16503"/>
                  </a:cubicBezTo>
                  <a:cubicBezTo>
                    <a:pt x="13673" y="16480"/>
                    <a:pt x="13696" y="16435"/>
                    <a:pt x="13719" y="16389"/>
                  </a:cubicBezTo>
                  <a:lnTo>
                    <a:pt x="13741" y="16343"/>
                  </a:lnTo>
                  <a:lnTo>
                    <a:pt x="13810" y="16252"/>
                  </a:lnTo>
                  <a:cubicBezTo>
                    <a:pt x="13856" y="16184"/>
                    <a:pt x="13901" y="16092"/>
                    <a:pt x="13970" y="16001"/>
                  </a:cubicBezTo>
                  <a:lnTo>
                    <a:pt x="13993" y="15955"/>
                  </a:lnTo>
                  <a:cubicBezTo>
                    <a:pt x="14061" y="15818"/>
                    <a:pt x="14152" y="15681"/>
                    <a:pt x="14221" y="15544"/>
                  </a:cubicBezTo>
                  <a:lnTo>
                    <a:pt x="14244" y="15522"/>
                  </a:lnTo>
                  <a:lnTo>
                    <a:pt x="14266" y="15476"/>
                  </a:lnTo>
                  <a:lnTo>
                    <a:pt x="14358" y="15339"/>
                  </a:lnTo>
                  <a:cubicBezTo>
                    <a:pt x="14403" y="15248"/>
                    <a:pt x="14449" y="15134"/>
                    <a:pt x="14518" y="15042"/>
                  </a:cubicBezTo>
                  <a:cubicBezTo>
                    <a:pt x="14563" y="14928"/>
                    <a:pt x="14632" y="14791"/>
                    <a:pt x="14700" y="14677"/>
                  </a:cubicBezTo>
                  <a:lnTo>
                    <a:pt x="14746" y="14609"/>
                  </a:lnTo>
                  <a:cubicBezTo>
                    <a:pt x="14769" y="14563"/>
                    <a:pt x="14791" y="14517"/>
                    <a:pt x="14837" y="14472"/>
                  </a:cubicBezTo>
                  <a:cubicBezTo>
                    <a:pt x="14860" y="14426"/>
                    <a:pt x="14883" y="14357"/>
                    <a:pt x="14928" y="14312"/>
                  </a:cubicBezTo>
                  <a:lnTo>
                    <a:pt x="14951" y="14266"/>
                  </a:lnTo>
                  <a:cubicBezTo>
                    <a:pt x="14974" y="14198"/>
                    <a:pt x="15020" y="14129"/>
                    <a:pt x="15065" y="14061"/>
                  </a:cubicBezTo>
                  <a:cubicBezTo>
                    <a:pt x="15088" y="14015"/>
                    <a:pt x="15111" y="13969"/>
                    <a:pt x="15134" y="13924"/>
                  </a:cubicBezTo>
                  <a:lnTo>
                    <a:pt x="15179" y="13855"/>
                  </a:lnTo>
                  <a:cubicBezTo>
                    <a:pt x="15248" y="13696"/>
                    <a:pt x="15339" y="13559"/>
                    <a:pt x="15408" y="13422"/>
                  </a:cubicBezTo>
                  <a:lnTo>
                    <a:pt x="15453" y="13308"/>
                  </a:lnTo>
                  <a:cubicBezTo>
                    <a:pt x="15522" y="13216"/>
                    <a:pt x="15567" y="13102"/>
                    <a:pt x="15636" y="12988"/>
                  </a:cubicBezTo>
                  <a:cubicBezTo>
                    <a:pt x="15773" y="12760"/>
                    <a:pt x="15910" y="12509"/>
                    <a:pt x="16047" y="12280"/>
                  </a:cubicBezTo>
                  <a:cubicBezTo>
                    <a:pt x="16229" y="11984"/>
                    <a:pt x="16389" y="11687"/>
                    <a:pt x="16549" y="11390"/>
                  </a:cubicBezTo>
                  <a:cubicBezTo>
                    <a:pt x="16640" y="11253"/>
                    <a:pt x="16709" y="11093"/>
                    <a:pt x="16800" y="10957"/>
                  </a:cubicBezTo>
                  <a:lnTo>
                    <a:pt x="16914" y="10751"/>
                  </a:lnTo>
                  <a:lnTo>
                    <a:pt x="17028" y="10546"/>
                  </a:lnTo>
                  <a:cubicBezTo>
                    <a:pt x="17097" y="10409"/>
                    <a:pt x="17165" y="10295"/>
                    <a:pt x="17234" y="10158"/>
                  </a:cubicBezTo>
                  <a:lnTo>
                    <a:pt x="17257" y="10135"/>
                  </a:lnTo>
                  <a:lnTo>
                    <a:pt x="17279" y="10089"/>
                  </a:lnTo>
                  <a:lnTo>
                    <a:pt x="17302" y="10044"/>
                  </a:lnTo>
                  <a:cubicBezTo>
                    <a:pt x="17371" y="9929"/>
                    <a:pt x="17439" y="9792"/>
                    <a:pt x="17508" y="9678"/>
                  </a:cubicBezTo>
                  <a:cubicBezTo>
                    <a:pt x="17553" y="9610"/>
                    <a:pt x="17599" y="9519"/>
                    <a:pt x="17645" y="9450"/>
                  </a:cubicBezTo>
                  <a:cubicBezTo>
                    <a:pt x="17690" y="9382"/>
                    <a:pt x="17736" y="9313"/>
                    <a:pt x="17759" y="9245"/>
                  </a:cubicBezTo>
                  <a:cubicBezTo>
                    <a:pt x="17827" y="9131"/>
                    <a:pt x="17896" y="8994"/>
                    <a:pt x="17964" y="8879"/>
                  </a:cubicBezTo>
                  <a:lnTo>
                    <a:pt x="17964" y="8834"/>
                  </a:lnTo>
                  <a:lnTo>
                    <a:pt x="18033" y="8720"/>
                  </a:lnTo>
                  <a:cubicBezTo>
                    <a:pt x="18078" y="8628"/>
                    <a:pt x="18124" y="8537"/>
                    <a:pt x="18170" y="8423"/>
                  </a:cubicBezTo>
                  <a:cubicBezTo>
                    <a:pt x="18215" y="8377"/>
                    <a:pt x="18238" y="8309"/>
                    <a:pt x="18261" y="8263"/>
                  </a:cubicBezTo>
                  <a:lnTo>
                    <a:pt x="18284" y="8217"/>
                  </a:lnTo>
                  <a:lnTo>
                    <a:pt x="18307" y="8172"/>
                  </a:lnTo>
                  <a:cubicBezTo>
                    <a:pt x="18352" y="8103"/>
                    <a:pt x="18375" y="8035"/>
                    <a:pt x="18421" y="7989"/>
                  </a:cubicBezTo>
                  <a:cubicBezTo>
                    <a:pt x="18443" y="7921"/>
                    <a:pt x="18489" y="7852"/>
                    <a:pt x="18512" y="7784"/>
                  </a:cubicBezTo>
                  <a:lnTo>
                    <a:pt x="18535" y="7715"/>
                  </a:lnTo>
                  <a:lnTo>
                    <a:pt x="18649" y="7533"/>
                  </a:lnTo>
                  <a:cubicBezTo>
                    <a:pt x="18649" y="7510"/>
                    <a:pt x="18672" y="7487"/>
                    <a:pt x="18695" y="7464"/>
                  </a:cubicBezTo>
                  <a:lnTo>
                    <a:pt x="18695" y="7419"/>
                  </a:lnTo>
                  <a:lnTo>
                    <a:pt x="18717" y="7373"/>
                  </a:lnTo>
                  <a:cubicBezTo>
                    <a:pt x="18763" y="7282"/>
                    <a:pt x="18809" y="7190"/>
                    <a:pt x="18877" y="7099"/>
                  </a:cubicBezTo>
                  <a:lnTo>
                    <a:pt x="18968" y="6916"/>
                  </a:lnTo>
                  <a:cubicBezTo>
                    <a:pt x="19083" y="6688"/>
                    <a:pt x="19220" y="6437"/>
                    <a:pt x="19356" y="6209"/>
                  </a:cubicBezTo>
                  <a:lnTo>
                    <a:pt x="19379" y="6140"/>
                  </a:lnTo>
                  <a:cubicBezTo>
                    <a:pt x="19448" y="6003"/>
                    <a:pt x="19539" y="5844"/>
                    <a:pt x="19608" y="5730"/>
                  </a:cubicBezTo>
                  <a:cubicBezTo>
                    <a:pt x="19653" y="5638"/>
                    <a:pt x="19699" y="5547"/>
                    <a:pt x="19745" y="5478"/>
                  </a:cubicBezTo>
                  <a:lnTo>
                    <a:pt x="19767" y="5433"/>
                  </a:lnTo>
                  <a:lnTo>
                    <a:pt x="19859" y="5273"/>
                  </a:lnTo>
                  <a:lnTo>
                    <a:pt x="19904" y="5227"/>
                  </a:lnTo>
                  <a:cubicBezTo>
                    <a:pt x="19973" y="5113"/>
                    <a:pt x="20041" y="4976"/>
                    <a:pt x="20110" y="4862"/>
                  </a:cubicBezTo>
                  <a:cubicBezTo>
                    <a:pt x="20155" y="4794"/>
                    <a:pt x="20201" y="4702"/>
                    <a:pt x="20247" y="4634"/>
                  </a:cubicBezTo>
                  <a:lnTo>
                    <a:pt x="20315" y="4497"/>
                  </a:lnTo>
                  <a:lnTo>
                    <a:pt x="20361" y="4429"/>
                  </a:lnTo>
                  <a:lnTo>
                    <a:pt x="20384" y="4383"/>
                  </a:lnTo>
                  <a:lnTo>
                    <a:pt x="20429" y="4314"/>
                  </a:lnTo>
                  <a:cubicBezTo>
                    <a:pt x="20543" y="4132"/>
                    <a:pt x="20635" y="3949"/>
                    <a:pt x="20749" y="3767"/>
                  </a:cubicBezTo>
                  <a:cubicBezTo>
                    <a:pt x="20794" y="3698"/>
                    <a:pt x="20840" y="3630"/>
                    <a:pt x="20886" y="3561"/>
                  </a:cubicBezTo>
                  <a:cubicBezTo>
                    <a:pt x="20954" y="3424"/>
                    <a:pt x="21046" y="3264"/>
                    <a:pt x="21137" y="3127"/>
                  </a:cubicBezTo>
                  <a:cubicBezTo>
                    <a:pt x="21182" y="3036"/>
                    <a:pt x="21228" y="2945"/>
                    <a:pt x="21274" y="2876"/>
                  </a:cubicBezTo>
                  <a:lnTo>
                    <a:pt x="21319" y="2831"/>
                  </a:lnTo>
                  <a:lnTo>
                    <a:pt x="21388" y="2694"/>
                  </a:lnTo>
                  <a:lnTo>
                    <a:pt x="21456" y="2557"/>
                  </a:lnTo>
                  <a:cubicBezTo>
                    <a:pt x="21525" y="2466"/>
                    <a:pt x="21571" y="2351"/>
                    <a:pt x="21639" y="2260"/>
                  </a:cubicBezTo>
                  <a:cubicBezTo>
                    <a:pt x="21707" y="2123"/>
                    <a:pt x="21799" y="1986"/>
                    <a:pt x="21867" y="1849"/>
                  </a:cubicBezTo>
                  <a:cubicBezTo>
                    <a:pt x="21890" y="1804"/>
                    <a:pt x="21913" y="1758"/>
                    <a:pt x="21936" y="1735"/>
                  </a:cubicBezTo>
                  <a:lnTo>
                    <a:pt x="21959" y="1689"/>
                  </a:lnTo>
                  <a:lnTo>
                    <a:pt x="22050" y="1575"/>
                  </a:lnTo>
                  <a:lnTo>
                    <a:pt x="22118" y="1438"/>
                  </a:lnTo>
                  <a:lnTo>
                    <a:pt x="22187" y="1324"/>
                  </a:lnTo>
                  <a:lnTo>
                    <a:pt x="22210" y="1301"/>
                  </a:lnTo>
                  <a:lnTo>
                    <a:pt x="22232" y="1279"/>
                  </a:lnTo>
                  <a:cubicBezTo>
                    <a:pt x="22232" y="1233"/>
                    <a:pt x="22255" y="1233"/>
                    <a:pt x="22255" y="1233"/>
                  </a:cubicBezTo>
                  <a:lnTo>
                    <a:pt x="22278" y="1187"/>
                  </a:lnTo>
                  <a:lnTo>
                    <a:pt x="22301" y="1142"/>
                  </a:lnTo>
                  <a:lnTo>
                    <a:pt x="22324" y="1119"/>
                  </a:lnTo>
                  <a:cubicBezTo>
                    <a:pt x="22369" y="1028"/>
                    <a:pt x="22415" y="959"/>
                    <a:pt x="22461" y="868"/>
                  </a:cubicBezTo>
                  <a:cubicBezTo>
                    <a:pt x="22461" y="845"/>
                    <a:pt x="22461" y="822"/>
                    <a:pt x="22484" y="799"/>
                  </a:cubicBezTo>
                  <a:cubicBezTo>
                    <a:pt x="22484" y="754"/>
                    <a:pt x="22484" y="685"/>
                    <a:pt x="22438" y="617"/>
                  </a:cubicBezTo>
                  <a:cubicBezTo>
                    <a:pt x="22415" y="594"/>
                    <a:pt x="22415" y="571"/>
                    <a:pt x="22392" y="571"/>
                  </a:cubicBezTo>
                  <a:lnTo>
                    <a:pt x="22369" y="548"/>
                  </a:lnTo>
                  <a:cubicBezTo>
                    <a:pt x="22347" y="525"/>
                    <a:pt x="22324" y="503"/>
                    <a:pt x="22301" y="480"/>
                  </a:cubicBezTo>
                  <a:lnTo>
                    <a:pt x="22278" y="457"/>
                  </a:lnTo>
                  <a:lnTo>
                    <a:pt x="22232" y="411"/>
                  </a:lnTo>
                  <a:lnTo>
                    <a:pt x="22210" y="388"/>
                  </a:lnTo>
                  <a:cubicBezTo>
                    <a:pt x="22164" y="366"/>
                    <a:pt x="22141" y="343"/>
                    <a:pt x="22141" y="320"/>
                  </a:cubicBezTo>
                  <a:cubicBezTo>
                    <a:pt x="22096" y="274"/>
                    <a:pt x="22050" y="229"/>
                    <a:pt x="22027" y="183"/>
                  </a:cubicBezTo>
                  <a:cubicBezTo>
                    <a:pt x="22004" y="137"/>
                    <a:pt x="21981" y="115"/>
                    <a:pt x="21959" y="69"/>
                  </a:cubicBezTo>
                  <a:cubicBezTo>
                    <a:pt x="21936" y="46"/>
                    <a:pt x="21913" y="46"/>
                    <a:pt x="21890" y="23"/>
                  </a:cubicBezTo>
                  <a:cubicBezTo>
                    <a:pt x="21867" y="23"/>
                    <a:pt x="21844" y="0"/>
                    <a:pt x="2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7" name="Google Shape;3617;p16"/>
            <p:cNvSpPr/>
            <p:nvPr/>
          </p:nvSpPr>
          <p:spPr>
            <a:xfrm>
              <a:off x="-678326" y="2387600"/>
              <a:ext cx="1323046" cy="982102"/>
            </a:xfrm>
            <a:custGeom>
              <a:avLst/>
              <a:gdLst/>
              <a:ahLst/>
              <a:cxnLst/>
              <a:rect l="l" t="t" r="r" b="b"/>
              <a:pathLst>
                <a:path w="23648" h="17554" extrusionOk="0">
                  <a:moveTo>
                    <a:pt x="23442" y="0"/>
                  </a:moveTo>
                  <a:cubicBezTo>
                    <a:pt x="23396" y="0"/>
                    <a:pt x="23351" y="46"/>
                    <a:pt x="23351" y="69"/>
                  </a:cubicBezTo>
                  <a:cubicBezTo>
                    <a:pt x="23351" y="92"/>
                    <a:pt x="23351" y="92"/>
                    <a:pt x="23351" y="115"/>
                  </a:cubicBezTo>
                  <a:cubicBezTo>
                    <a:pt x="23328" y="115"/>
                    <a:pt x="23305" y="115"/>
                    <a:pt x="23282" y="137"/>
                  </a:cubicBezTo>
                  <a:cubicBezTo>
                    <a:pt x="23282" y="137"/>
                    <a:pt x="23259" y="160"/>
                    <a:pt x="23259" y="160"/>
                  </a:cubicBezTo>
                  <a:lnTo>
                    <a:pt x="23236" y="206"/>
                  </a:lnTo>
                  <a:lnTo>
                    <a:pt x="23236" y="229"/>
                  </a:lnTo>
                  <a:lnTo>
                    <a:pt x="23214" y="229"/>
                  </a:lnTo>
                  <a:lnTo>
                    <a:pt x="23077" y="503"/>
                  </a:lnTo>
                  <a:cubicBezTo>
                    <a:pt x="22940" y="708"/>
                    <a:pt x="22826" y="891"/>
                    <a:pt x="22711" y="1096"/>
                  </a:cubicBezTo>
                  <a:cubicBezTo>
                    <a:pt x="22597" y="1256"/>
                    <a:pt x="22506" y="1416"/>
                    <a:pt x="22415" y="1553"/>
                  </a:cubicBezTo>
                  <a:lnTo>
                    <a:pt x="22278" y="1758"/>
                  </a:lnTo>
                  <a:lnTo>
                    <a:pt x="22232" y="1849"/>
                  </a:lnTo>
                  <a:cubicBezTo>
                    <a:pt x="22187" y="1895"/>
                    <a:pt x="22164" y="1941"/>
                    <a:pt x="22141" y="1986"/>
                  </a:cubicBezTo>
                  <a:cubicBezTo>
                    <a:pt x="22118" y="2009"/>
                    <a:pt x="22118" y="2032"/>
                    <a:pt x="22095" y="2055"/>
                  </a:cubicBezTo>
                  <a:cubicBezTo>
                    <a:pt x="22095" y="2078"/>
                    <a:pt x="22118" y="2123"/>
                    <a:pt x="22118" y="2123"/>
                  </a:cubicBezTo>
                  <a:cubicBezTo>
                    <a:pt x="22141" y="2169"/>
                    <a:pt x="22164" y="2192"/>
                    <a:pt x="22187" y="2215"/>
                  </a:cubicBezTo>
                  <a:lnTo>
                    <a:pt x="22164" y="2237"/>
                  </a:lnTo>
                  <a:lnTo>
                    <a:pt x="22118" y="2237"/>
                  </a:lnTo>
                  <a:cubicBezTo>
                    <a:pt x="22050" y="2351"/>
                    <a:pt x="22004" y="2443"/>
                    <a:pt x="21935" y="2534"/>
                  </a:cubicBezTo>
                  <a:cubicBezTo>
                    <a:pt x="21890" y="2603"/>
                    <a:pt x="21844" y="2694"/>
                    <a:pt x="21798" y="2762"/>
                  </a:cubicBezTo>
                  <a:cubicBezTo>
                    <a:pt x="21776" y="2831"/>
                    <a:pt x="21753" y="2876"/>
                    <a:pt x="21730" y="2922"/>
                  </a:cubicBezTo>
                  <a:cubicBezTo>
                    <a:pt x="21684" y="3013"/>
                    <a:pt x="21639" y="3082"/>
                    <a:pt x="21570" y="3173"/>
                  </a:cubicBezTo>
                  <a:lnTo>
                    <a:pt x="21547" y="3219"/>
                  </a:lnTo>
                  <a:lnTo>
                    <a:pt x="21479" y="3333"/>
                  </a:lnTo>
                  <a:lnTo>
                    <a:pt x="21388" y="3470"/>
                  </a:lnTo>
                  <a:cubicBezTo>
                    <a:pt x="21319" y="3584"/>
                    <a:pt x="21251" y="3698"/>
                    <a:pt x="21205" y="3835"/>
                  </a:cubicBezTo>
                  <a:lnTo>
                    <a:pt x="21159" y="3881"/>
                  </a:lnTo>
                  <a:lnTo>
                    <a:pt x="21114" y="3949"/>
                  </a:lnTo>
                  <a:lnTo>
                    <a:pt x="21091" y="3995"/>
                  </a:lnTo>
                  <a:cubicBezTo>
                    <a:pt x="21068" y="4041"/>
                    <a:pt x="21045" y="4086"/>
                    <a:pt x="21022" y="4132"/>
                  </a:cubicBezTo>
                  <a:cubicBezTo>
                    <a:pt x="21022" y="4155"/>
                    <a:pt x="21022" y="4200"/>
                    <a:pt x="21022" y="4200"/>
                  </a:cubicBezTo>
                  <a:cubicBezTo>
                    <a:pt x="21000" y="4223"/>
                    <a:pt x="20977" y="4246"/>
                    <a:pt x="20977" y="4292"/>
                  </a:cubicBezTo>
                  <a:cubicBezTo>
                    <a:pt x="20863" y="4451"/>
                    <a:pt x="20771" y="4611"/>
                    <a:pt x="20657" y="4771"/>
                  </a:cubicBezTo>
                  <a:lnTo>
                    <a:pt x="20589" y="4885"/>
                  </a:lnTo>
                  <a:lnTo>
                    <a:pt x="20520" y="4999"/>
                  </a:lnTo>
                  <a:lnTo>
                    <a:pt x="20497" y="5045"/>
                  </a:lnTo>
                  <a:lnTo>
                    <a:pt x="20475" y="5091"/>
                  </a:lnTo>
                  <a:cubicBezTo>
                    <a:pt x="20383" y="5205"/>
                    <a:pt x="20292" y="5364"/>
                    <a:pt x="20224" y="5501"/>
                  </a:cubicBezTo>
                  <a:lnTo>
                    <a:pt x="20178" y="5547"/>
                  </a:lnTo>
                  <a:lnTo>
                    <a:pt x="19950" y="5912"/>
                  </a:lnTo>
                  <a:lnTo>
                    <a:pt x="19904" y="6004"/>
                  </a:lnTo>
                  <a:cubicBezTo>
                    <a:pt x="19813" y="6163"/>
                    <a:pt x="19699" y="6323"/>
                    <a:pt x="19607" y="6483"/>
                  </a:cubicBezTo>
                  <a:cubicBezTo>
                    <a:pt x="19562" y="6597"/>
                    <a:pt x="19493" y="6688"/>
                    <a:pt x="19447" y="6802"/>
                  </a:cubicBezTo>
                  <a:lnTo>
                    <a:pt x="19402" y="6871"/>
                  </a:lnTo>
                  <a:lnTo>
                    <a:pt x="19379" y="6894"/>
                  </a:lnTo>
                  <a:lnTo>
                    <a:pt x="19356" y="6939"/>
                  </a:lnTo>
                  <a:cubicBezTo>
                    <a:pt x="19356" y="6962"/>
                    <a:pt x="19333" y="6985"/>
                    <a:pt x="19311" y="7008"/>
                  </a:cubicBezTo>
                  <a:lnTo>
                    <a:pt x="19311" y="7031"/>
                  </a:lnTo>
                  <a:cubicBezTo>
                    <a:pt x="19288" y="7076"/>
                    <a:pt x="19265" y="7099"/>
                    <a:pt x="19242" y="7145"/>
                  </a:cubicBezTo>
                  <a:cubicBezTo>
                    <a:pt x="19242" y="7190"/>
                    <a:pt x="19242" y="7213"/>
                    <a:pt x="19242" y="7259"/>
                  </a:cubicBezTo>
                  <a:lnTo>
                    <a:pt x="19219" y="7305"/>
                  </a:lnTo>
                  <a:lnTo>
                    <a:pt x="19196" y="7350"/>
                  </a:lnTo>
                  <a:cubicBezTo>
                    <a:pt x="19174" y="7373"/>
                    <a:pt x="19151" y="7419"/>
                    <a:pt x="19128" y="7464"/>
                  </a:cubicBezTo>
                  <a:lnTo>
                    <a:pt x="19128" y="7487"/>
                  </a:lnTo>
                  <a:cubicBezTo>
                    <a:pt x="19105" y="7533"/>
                    <a:pt x="19082" y="7578"/>
                    <a:pt x="19059" y="7601"/>
                  </a:cubicBezTo>
                  <a:cubicBezTo>
                    <a:pt x="19059" y="7624"/>
                    <a:pt x="19059" y="7624"/>
                    <a:pt x="19037" y="7647"/>
                  </a:cubicBezTo>
                  <a:lnTo>
                    <a:pt x="18991" y="7715"/>
                  </a:lnTo>
                  <a:lnTo>
                    <a:pt x="18945" y="7807"/>
                  </a:lnTo>
                  <a:cubicBezTo>
                    <a:pt x="18922" y="7807"/>
                    <a:pt x="18922" y="7830"/>
                    <a:pt x="18900" y="7852"/>
                  </a:cubicBezTo>
                  <a:lnTo>
                    <a:pt x="18877" y="7875"/>
                  </a:lnTo>
                  <a:lnTo>
                    <a:pt x="18786" y="8058"/>
                  </a:lnTo>
                  <a:cubicBezTo>
                    <a:pt x="18694" y="8172"/>
                    <a:pt x="18626" y="8309"/>
                    <a:pt x="18557" y="8423"/>
                  </a:cubicBezTo>
                  <a:lnTo>
                    <a:pt x="18512" y="8491"/>
                  </a:lnTo>
                  <a:lnTo>
                    <a:pt x="18489" y="8560"/>
                  </a:lnTo>
                  <a:lnTo>
                    <a:pt x="18466" y="8583"/>
                  </a:lnTo>
                  <a:cubicBezTo>
                    <a:pt x="18443" y="8628"/>
                    <a:pt x="18398" y="8674"/>
                    <a:pt x="18375" y="8743"/>
                  </a:cubicBezTo>
                  <a:cubicBezTo>
                    <a:pt x="18329" y="8811"/>
                    <a:pt x="18283" y="8902"/>
                    <a:pt x="18238" y="8994"/>
                  </a:cubicBezTo>
                  <a:lnTo>
                    <a:pt x="18146" y="9108"/>
                  </a:lnTo>
                  <a:lnTo>
                    <a:pt x="18078" y="9245"/>
                  </a:lnTo>
                  <a:cubicBezTo>
                    <a:pt x="18032" y="9336"/>
                    <a:pt x="17987" y="9427"/>
                    <a:pt x="17941" y="9541"/>
                  </a:cubicBezTo>
                  <a:cubicBezTo>
                    <a:pt x="17873" y="9633"/>
                    <a:pt x="17827" y="9724"/>
                    <a:pt x="17781" y="9838"/>
                  </a:cubicBezTo>
                  <a:lnTo>
                    <a:pt x="17781" y="9861"/>
                  </a:lnTo>
                  <a:lnTo>
                    <a:pt x="17736" y="9929"/>
                  </a:lnTo>
                  <a:lnTo>
                    <a:pt x="17690" y="10021"/>
                  </a:lnTo>
                  <a:lnTo>
                    <a:pt x="17690" y="10044"/>
                  </a:lnTo>
                  <a:lnTo>
                    <a:pt x="17667" y="10066"/>
                  </a:lnTo>
                  <a:cubicBezTo>
                    <a:pt x="17644" y="10089"/>
                    <a:pt x="17644" y="10135"/>
                    <a:pt x="17621" y="10158"/>
                  </a:cubicBezTo>
                  <a:cubicBezTo>
                    <a:pt x="17553" y="10272"/>
                    <a:pt x="17484" y="10386"/>
                    <a:pt x="17416" y="10523"/>
                  </a:cubicBezTo>
                  <a:cubicBezTo>
                    <a:pt x="17370" y="10591"/>
                    <a:pt x="17325" y="10660"/>
                    <a:pt x="17279" y="10751"/>
                  </a:cubicBezTo>
                  <a:cubicBezTo>
                    <a:pt x="17233" y="10820"/>
                    <a:pt x="17188" y="10865"/>
                    <a:pt x="17165" y="10934"/>
                  </a:cubicBezTo>
                  <a:lnTo>
                    <a:pt x="17142" y="10979"/>
                  </a:lnTo>
                  <a:lnTo>
                    <a:pt x="17051" y="11116"/>
                  </a:lnTo>
                  <a:lnTo>
                    <a:pt x="17005" y="11185"/>
                  </a:lnTo>
                  <a:lnTo>
                    <a:pt x="16868" y="11413"/>
                  </a:lnTo>
                  <a:lnTo>
                    <a:pt x="16708" y="11641"/>
                  </a:lnTo>
                  <a:lnTo>
                    <a:pt x="16640" y="11778"/>
                  </a:lnTo>
                  <a:lnTo>
                    <a:pt x="16617" y="11801"/>
                  </a:lnTo>
                  <a:lnTo>
                    <a:pt x="16571" y="11892"/>
                  </a:lnTo>
                  <a:cubicBezTo>
                    <a:pt x="16549" y="11915"/>
                    <a:pt x="16526" y="11961"/>
                    <a:pt x="16503" y="12007"/>
                  </a:cubicBezTo>
                  <a:lnTo>
                    <a:pt x="16480" y="12029"/>
                  </a:lnTo>
                  <a:lnTo>
                    <a:pt x="16412" y="12121"/>
                  </a:lnTo>
                  <a:lnTo>
                    <a:pt x="16366" y="12235"/>
                  </a:lnTo>
                  <a:lnTo>
                    <a:pt x="16298" y="12326"/>
                  </a:lnTo>
                  <a:lnTo>
                    <a:pt x="16275" y="12395"/>
                  </a:lnTo>
                  <a:lnTo>
                    <a:pt x="16229" y="12440"/>
                  </a:lnTo>
                  <a:lnTo>
                    <a:pt x="16206" y="12486"/>
                  </a:lnTo>
                  <a:lnTo>
                    <a:pt x="16183" y="12509"/>
                  </a:lnTo>
                  <a:cubicBezTo>
                    <a:pt x="16183" y="12532"/>
                    <a:pt x="16161" y="12577"/>
                    <a:pt x="16161" y="12600"/>
                  </a:cubicBezTo>
                  <a:cubicBezTo>
                    <a:pt x="16138" y="12600"/>
                    <a:pt x="16138" y="12623"/>
                    <a:pt x="16138" y="12623"/>
                  </a:cubicBezTo>
                  <a:cubicBezTo>
                    <a:pt x="16069" y="12737"/>
                    <a:pt x="16001" y="12874"/>
                    <a:pt x="15932" y="12988"/>
                  </a:cubicBezTo>
                  <a:lnTo>
                    <a:pt x="15887" y="13079"/>
                  </a:lnTo>
                  <a:lnTo>
                    <a:pt x="15841" y="13125"/>
                  </a:lnTo>
                  <a:lnTo>
                    <a:pt x="15841" y="13148"/>
                  </a:lnTo>
                  <a:lnTo>
                    <a:pt x="15795" y="13216"/>
                  </a:lnTo>
                  <a:lnTo>
                    <a:pt x="15773" y="13262"/>
                  </a:lnTo>
                  <a:cubicBezTo>
                    <a:pt x="15773" y="13285"/>
                    <a:pt x="15773" y="13308"/>
                    <a:pt x="15773" y="13330"/>
                  </a:cubicBezTo>
                  <a:cubicBezTo>
                    <a:pt x="15773" y="13353"/>
                    <a:pt x="15773" y="13353"/>
                    <a:pt x="15773" y="13376"/>
                  </a:cubicBezTo>
                  <a:lnTo>
                    <a:pt x="15750" y="13422"/>
                  </a:lnTo>
                  <a:lnTo>
                    <a:pt x="15727" y="13422"/>
                  </a:lnTo>
                  <a:cubicBezTo>
                    <a:pt x="15704" y="13490"/>
                    <a:pt x="15681" y="13513"/>
                    <a:pt x="15658" y="13559"/>
                  </a:cubicBezTo>
                  <a:lnTo>
                    <a:pt x="15613" y="13627"/>
                  </a:lnTo>
                  <a:lnTo>
                    <a:pt x="15590" y="13650"/>
                  </a:lnTo>
                  <a:lnTo>
                    <a:pt x="15567" y="13673"/>
                  </a:lnTo>
                  <a:cubicBezTo>
                    <a:pt x="15544" y="13718"/>
                    <a:pt x="15522" y="13741"/>
                    <a:pt x="15499" y="13787"/>
                  </a:cubicBezTo>
                  <a:lnTo>
                    <a:pt x="15476" y="13810"/>
                  </a:lnTo>
                  <a:cubicBezTo>
                    <a:pt x="15453" y="13833"/>
                    <a:pt x="15430" y="13855"/>
                    <a:pt x="15430" y="13878"/>
                  </a:cubicBezTo>
                  <a:lnTo>
                    <a:pt x="15316" y="14038"/>
                  </a:lnTo>
                  <a:cubicBezTo>
                    <a:pt x="15225" y="14198"/>
                    <a:pt x="15133" y="14335"/>
                    <a:pt x="15065" y="14495"/>
                  </a:cubicBezTo>
                  <a:cubicBezTo>
                    <a:pt x="14951" y="14677"/>
                    <a:pt x="14837" y="14860"/>
                    <a:pt x="14745" y="15042"/>
                  </a:cubicBezTo>
                  <a:cubicBezTo>
                    <a:pt x="14677" y="15156"/>
                    <a:pt x="14609" y="15271"/>
                    <a:pt x="14540" y="15385"/>
                  </a:cubicBezTo>
                  <a:lnTo>
                    <a:pt x="14540" y="15408"/>
                  </a:lnTo>
                  <a:lnTo>
                    <a:pt x="14517" y="15453"/>
                  </a:lnTo>
                  <a:lnTo>
                    <a:pt x="14494" y="15476"/>
                  </a:lnTo>
                  <a:lnTo>
                    <a:pt x="14449" y="15544"/>
                  </a:lnTo>
                  <a:lnTo>
                    <a:pt x="14426" y="15636"/>
                  </a:lnTo>
                  <a:lnTo>
                    <a:pt x="14335" y="15796"/>
                  </a:lnTo>
                  <a:cubicBezTo>
                    <a:pt x="14152" y="16092"/>
                    <a:pt x="14015" y="16366"/>
                    <a:pt x="13855" y="16640"/>
                  </a:cubicBezTo>
                  <a:lnTo>
                    <a:pt x="13855" y="16663"/>
                  </a:lnTo>
                  <a:cubicBezTo>
                    <a:pt x="13855" y="16686"/>
                    <a:pt x="13832" y="16709"/>
                    <a:pt x="13832" y="16709"/>
                  </a:cubicBezTo>
                  <a:cubicBezTo>
                    <a:pt x="13810" y="16731"/>
                    <a:pt x="13810" y="16754"/>
                    <a:pt x="13810" y="16777"/>
                  </a:cubicBezTo>
                  <a:lnTo>
                    <a:pt x="13764" y="16846"/>
                  </a:lnTo>
                  <a:lnTo>
                    <a:pt x="13741" y="16868"/>
                  </a:lnTo>
                  <a:cubicBezTo>
                    <a:pt x="13741" y="16891"/>
                    <a:pt x="13741" y="16914"/>
                    <a:pt x="13718" y="16937"/>
                  </a:cubicBezTo>
                  <a:lnTo>
                    <a:pt x="13673" y="17051"/>
                  </a:lnTo>
                  <a:cubicBezTo>
                    <a:pt x="13650" y="17051"/>
                    <a:pt x="13650" y="17074"/>
                    <a:pt x="13627" y="17097"/>
                  </a:cubicBezTo>
                  <a:cubicBezTo>
                    <a:pt x="13627" y="17097"/>
                    <a:pt x="13627" y="17074"/>
                    <a:pt x="13604" y="17074"/>
                  </a:cubicBezTo>
                  <a:cubicBezTo>
                    <a:pt x="13581" y="17051"/>
                    <a:pt x="13559" y="17051"/>
                    <a:pt x="13513" y="17028"/>
                  </a:cubicBezTo>
                  <a:lnTo>
                    <a:pt x="13148" y="17028"/>
                  </a:lnTo>
                  <a:cubicBezTo>
                    <a:pt x="13102" y="17005"/>
                    <a:pt x="13079" y="17005"/>
                    <a:pt x="13056" y="17005"/>
                  </a:cubicBezTo>
                  <a:lnTo>
                    <a:pt x="13011" y="17005"/>
                  </a:lnTo>
                  <a:lnTo>
                    <a:pt x="12988" y="16982"/>
                  </a:lnTo>
                  <a:lnTo>
                    <a:pt x="12919" y="16982"/>
                  </a:lnTo>
                  <a:lnTo>
                    <a:pt x="12874" y="16960"/>
                  </a:lnTo>
                  <a:lnTo>
                    <a:pt x="12782" y="16960"/>
                  </a:lnTo>
                  <a:cubicBezTo>
                    <a:pt x="12691" y="16937"/>
                    <a:pt x="12600" y="16914"/>
                    <a:pt x="12509" y="16891"/>
                  </a:cubicBezTo>
                  <a:cubicBezTo>
                    <a:pt x="12372" y="16868"/>
                    <a:pt x="12235" y="16846"/>
                    <a:pt x="12121" y="16823"/>
                  </a:cubicBezTo>
                  <a:cubicBezTo>
                    <a:pt x="12006" y="16800"/>
                    <a:pt x="11892" y="16777"/>
                    <a:pt x="11778" y="16754"/>
                  </a:cubicBezTo>
                  <a:lnTo>
                    <a:pt x="11755" y="16754"/>
                  </a:lnTo>
                  <a:cubicBezTo>
                    <a:pt x="11710" y="16754"/>
                    <a:pt x="11641" y="16731"/>
                    <a:pt x="11596" y="16731"/>
                  </a:cubicBezTo>
                  <a:lnTo>
                    <a:pt x="11527" y="16709"/>
                  </a:lnTo>
                  <a:lnTo>
                    <a:pt x="11481" y="16686"/>
                  </a:lnTo>
                  <a:lnTo>
                    <a:pt x="11436" y="16686"/>
                  </a:lnTo>
                  <a:cubicBezTo>
                    <a:pt x="11367" y="16663"/>
                    <a:pt x="11299" y="16640"/>
                    <a:pt x="11230" y="16617"/>
                  </a:cubicBezTo>
                  <a:lnTo>
                    <a:pt x="11208" y="16617"/>
                  </a:lnTo>
                  <a:cubicBezTo>
                    <a:pt x="11139" y="16594"/>
                    <a:pt x="11093" y="16572"/>
                    <a:pt x="11025" y="16549"/>
                  </a:cubicBezTo>
                  <a:lnTo>
                    <a:pt x="10956" y="16526"/>
                  </a:lnTo>
                  <a:lnTo>
                    <a:pt x="10911" y="16503"/>
                  </a:lnTo>
                  <a:cubicBezTo>
                    <a:pt x="10865" y="16480"/>
                    <a:pt x="10842" y="16480"/>
                    <a:pt x="10797" y="16457"/>
                  </a:cubicBezTo>
                  <a:cubicBezTo>
                    <a:pt x="10774" y="16457"/>
                    <a:pt x="10751" y="16435"/>
                    <a:pt x="10728" y="16435"/>
                  </a:cubicBezTo>
                  <a:cubicBezTo>
                    <a:pt x="10683" y="16412"/>
                    <a:pt x="10614" y="16389"/>
                    <a:pt x="10568" y="16389"/>
                  </a:cubicBezTo>
                  <a:cubicBezTo>
                    <a:pt x="10546" y="16366"/>
                    <a:pt x="10500" y="16343"/>
                    <a:pt x="10454" y="16343"/>
                  </a:cubicBezTo>
                  <a:lnTo>
                    <a:pt x="10431" y="16321"/>
                  </a:lnTo>
                  <a:lnTo>
                    <a:pt x="10386" y="16321"/>
                  </a:lnTo>
                  <a:cubicBezTo>
                    <a:pt x="10363" y="16321"/>
                    <a:pt x="10363" y="16298"/>
                    <a:pt x="10340" y="16298"/>
                  </a:cubicBezTo>
                  <a:lnTo>
                    <a:pt x="10272" y="16275"/>
                  </a:lnTo>
                  <a:cubicBezTo>
                    <a:pt x="10180" y="16252"/>
                    <a:pt x="10112" y="16229"/>
                    <a:pt x="10043" y="16206"/>
                  </a:cubicBezTo>
                  <a:lnTo>
                    <a:pt x="10021" y="16206"/>
                  </a:lnTo>
                  <a:lnTo>
                    <a:pt x="9884" y="16161"/>
                  </a:lnTo>
                  <a:lnTo>
                    <a:pt x="9655" y="16069"/>
                  </a:lnTo>
                  <a:lnTo>
                    <a:pt x="9450" y="16001"/>
                  </a:lnTo>
                  <a:lnTo>
                    <a:pt x="9427" y="16001"/>
                  </a:lnTo>
                  <a:cubicBezTo>
                    <a:pt x="9404" y="15978"/>
                    <a:pt x="9382" y="15955"/>
                    <a:pt x="9359" y="15955"/>
                  </a:cubicBezTo>
                  <a:lnTo>
                    <a:pt x="9313" y="15933"/>
                  </a:lnTo>
                  <a:lnTo>
                    <a:pt x="9245" y="15910"/>
                  </a:lnTo>
                  <a:cubicBezTo>
                    <a:pt x="9199" y="15887"/>
                    <a:pt x="9130" y="15864"/>
                    <a:pt x="9085" y="15841"/>
                  </a:cubicBezTo>
                  <a:cubicBezTo>
                    <a:pt x="8993" y="15796"/>
                    <a:pt x="8925" y="15773"/>
                    <a:pt x="8857" y="15750"/>
                  </a:cubicBezTo>
                  <a:lnTo>
                    <a:pt x="8788" y="15727"/>
                  </a:lnTo>
                  <a:cubicBezTo>
                    <a:pt x="8674" y="15681"/>
                    <a:pt x="8560" y="15636"/>
                    <a:pt x="8446" y="15590"/>
                  </a:cubicBezTo>
                  <a:cubicBezTo>
                    <a:pt x="8446" y="15567"/>
                    <a:pt x="8400" y="15544"/>
                    <a:pt x="8377" y="15522"/>
                  </a:cubicBezTo>
                  <a:cubicBezTo>
                    <a:pt x="8332" y="15499"/>
                    <a:pt x="8309" y="15476"/>
                    <a:pt x="8286" y="15476"/>
                  </a:cubicBezTo>
                  <a:lnTo>
                    <a:pt x="8240" y="15453"/>
                  </a:lnTo>
                  <a:cubicBezTo>
                    <a:pt x="8195" y="15430"/>
                    <a:pt x="8149" y="15430"/>
                    <a:pt x="8126" y="15408"/>
                  </a:cubicBezTo>
                  <a:lnTo>
                    <a:pt x="8103" y="15385"/>
                  </a:lnTo>
                  <a:lnTo>
                    <a:pt x="7989" y="15339"/>
                  </a:lnTo>
                  <a:lnTo>
                    <a:pt x="7875" y="15316"/>
                  </a:lnTo>
                  <a:lnTo>
                    <a:pt x="7784" y="15271"/>
                  </a:lnTo>
                  <a:cubicBezTo>
                    <a:pt x="7670" y="15225"/>
                    <a:pt x="7555" y="15179"/>
                    <a:pt x="7464" y="15134"/>
                  </a:cubicBezTo>
                  <a:cubicBezTo>
                    <a:pt x="7327" y="15065"/>
                    <a:pt x="7213" y="15019"/>
                    <a:pt x="7099" y="14974"/>
                  </a:cubicBezTo>
                  <a:lnTo>
                    <a:pt x="7031" y="14928"/>
                  </a:lnTo>
                  <a:cubicBezTo>
                    <a:pt x="6962" y="14905"/>
                    <a:pt x="6894" y="14860"/>
                    <a:pt x="6802" y="14837"/>
                  </a:cubicBezTo>
                  <a:lnTo>
                    <a:pt x="6757" y="14791"/>
                  </a:lnTo>
                  <a:lnTo>
                    <a:pt x="6734" y="14791"/>
                  </a:lnTo>
                  <a:lnTo>
                    <a:pt x="6688" y="14768"/>
                  </a:lnTo>
                  <a:lnTo>
                    <a:pt x="6665" y="14768"/>
                  </a:lnTo>
                  <a:cubicBezTo>
                    <a:pt x="6642" y="14768"/>
                    <a:pt x="6642" y="14746"/>
                    <a:pt x="6620" y="14746"/>
                  </a:cubicBezTo>
                  <a:lnTo>
                    <a:pt x="6574" y="14746"/>
                  </a:lnTo>
                  <a:lnTo>
                    <a:pt x="6483" y="14700"/>
                  </a:lnTo>
                  <a:cubicBezTo>
                    <a:pt x="6414" y="14677"/>
                    <a:pt x="6369" y="14654"/>
                    <a:pt x="6323" y="14631"/>
                  </a:cubicBezTo>
                  <a:cubicBezTo>
                    <a:pt x="6300" y="14609"/>
                    <a:pt x="6277" y="14586"/>
                    <a:pt x="6254" y="14563"/>
                  </a:cubicBezTo>
                  <a:cubicBezTo>
                    <a:pt x="6163" y="14517"/>
                    <a:pt x="6072" y="14472"/>
                    <a:pt x="6003" y="14426"/>
                  </a:cubicBezTo>
                  <a:lnTo>
                    <a:pt x="5981" y="14426"/>
                  </a:lnTo>
                  <a:cubicBezTo>
                    <a:pt x="5912" y="14380"/>
                    <a:pt x="5821" y="14358"/>
                    <a:pt x="5752" y="14312"/>
                  </a:cubicBezTo>
                  <a:cubicBezTo>
                    <a:pt x="5593" y="14243"/>
                    <a:pt x="5410" y="14175"/>
                    <a:pt x="5250" y="14084"/>
                  </a:cubicBezTo>
                  <a:cubicBezTo>
                    <a:pt x="5182" y="14061"/>
                    <a:pt x="5090" y="14015"/>
                    <a:pt x="5022" y="13970"/>
                  </a:cubicBezTo>
                  <a:cubicBezTo>
                    <a:pt x="4908" y="13901"/>
                    <a:pt x="4794" y="13833"/>
                    <a:pt x="4702" y="13764"/>
                  </a:cubicBezTo>
                  <a:lnTo>
                    <a:pt x="4611" y="13741"/>
                  </a:lnTo>
                  <a:cubicBezTo>
                    <a:pt x="4543" y="13696"/>
                    <a:pt x="4451" y="13650"/>
                    <a:pt x="4360" y="13604"/>
                  </a:cubicBezTo>
                  <a:lnTo>
                    <a:pt x="4200" y="13513"/>
                  </a:lnTo>
                  <a:cubicBezTo>
                    <a:pt x="4109" y="13467"/>
                    <a:pt x="3995" y="13399"/>
                    <a:pt x="3903" y="13353"/>
                  </a:cubicBezTo>
                  <a:cubicBezTo>
                    <a:pt x="3721" y="13262"/>
                    <a:pt x="3561" y="13171"/>
                    <a:pt x="3401" y="13079"/>
                  </a:cubicBezTo>
                  <a:lnTo>
                    <a:pt x="3310" y="13034"/>
                  </a:lnTo>
                  <a:lnTo>
                    <a:pt x="3287" y="13034"/>
                  </a:lnTo>
                  <a:cubicBezTo>
                    <a:pt x="3150" y="12965"/>
                    <a:pt x="3013" y="12897"/>
                    <a:pt x="2876" y="12828"/>
                  </a:cubicBezTo>
                  <a:cubicBezTo>
                    <a:pt x="2853" y="12805"/>
                    <a:pt x="2831" y="12805"/>
                    <a:pt x="2785" y="12783"/>
                  </a:cubicBezTo>
                  <a:lnTo>
                    <a:pt x="2717" y="12783"/>
                  </a:lnTo>
                  <a:cubicBezTo>
                    <a:pt x="2694" y="12760"/>
                    <a:pt x="2671" y="12760"/>
                    <a:pt x="2648" y="12737"/>
                  </a:cubicBezTo>
                  <a:lnTo>
                    <a:pt x="2625" y="12714"/>
                  </a:lnTo>
                  <a:cubicBezTo>
                    <a:pt x="2557" y="12691"/>
                    <a:pt x="2488" y="12646"/>
                    <a:pt x="2443" y="12623"/>
                  </a:cubicBezTo>
                  <a:cubicBezTo>
                    <a:pt x="2397" y="12577"/>
                    <a:pt x="2351" y="12577"/>
                    <a:pt x="2328" y="12554"/>
                  </a:cubicBezTo>
                  <a:cubicBezTo>
                    <a:pt x="2306" y="12554"/>
                    <a:pt x="2306" y="12532"/>
                    <a:pt x="2283" y="12532"/>
                  </a:cubicBezTo>
                  <a:cubicBezTo>
                    <a:pt x="2260" y="12532"/>
                    <a:pt x="2214" y="12554"/>
                    <a:pt x="2192" y="12577"/>
                  </a:cubicBezTo>
                  <a:cubicBezTo>
                    <a:pt x="2192" y="12554"/>
                    <a:pt x="2169" y="12554"/>
                    <a:pt x="2146" y="12532"/>
                  </a:cubicBezTo>
                  <a:lnTo>
                    <a:pt x="1804" y="12303"/>
                  </a:lnTo>
                  <a:lnTo>
                    <a:pt x="1461" y="12075"/>
                  </a:lnTo>
                  <a:lnTo>
                    <a:pt x="1393" y="12029"/>
                  </a:lnTo>
                  <a:lnTo>
                    <a:pt x="1233" y="11915"/>
                  </a:lnTo>
                  <a:cubicBezTo>
                    <a:pt x="1187" y="11847"/>
                    <a:pt x="1142" y="11801"/>
                    <a:pt x="1096" y="11755"/>
                  </a:cubicBezTo>
                  <a:lnTo>
                    <a:pt x="1073" y="11733"/>
                  </a:lnTo>
                  <a:cubicBezTo>
                    <a:pt x="1027" y="11687"/>
                    <a:pt x="1005" y="11664"/>
                    <a:pt x="982" y="11641"/>
                  </a:cubicBezTo>
                  <a:lnTo>
                    <a:pt x="959" y="11619"/>
                  </a:lnTo>
                  <a:cubicBezTo>
                    <a:pt x="891" y="11573"/>
                    <a:pt x="822" y="11504"/>
                    <a:pt x="754" y="11459"/>
                  </a:cubicBezTo>
                  <a:lnTo>
                    <a:pt x="708" y="11436"/>
                  </a:lnTo>
                  <a:cubicBezTo>
                    <a:pt x="617" y="11390"/>
                    <a:pt x="548" y="11322"/>
                    <a:pt x="457" y="11276"/>
                  </a:cubicBezTo>
                  <a:lnTo>
                    <a:pt x="434" y="11253"/>
                  </a:lnTo>
                  <a:lnTo>
                    <a:pt x="388" y="11231"/>
                  </a:lnTo>
                  <a:lnTo>
                    <a:pt x="366" y="11231"/>
                  </a:lnTo>
                  <a:cubicBezTo>
                    <a:pt x="343" y="11208"/>
                    <a:pt x="320" y="11185"/>
                    <a:pt x="297" y="11162"/>
                  </a:cubicBezTo>
                  <a:cubicBezTo>
                    <a:pt x="274" y="11162"/>
                    <a:pt x="251" y="11139"/>
                    <a:pt x="229" y="11139"/>
                  </a:cubicBezTo>
                  <a:cubicBezTo>
                    <a:pt x="206" y="11116"/>
                    <a:pt x="160" y="11094"/>
                    <a:pt x="137" y="11094"/>
                  </a:cubicBezTo>
                  <a:cubicBezTo>
                    <a:pt x="114" y="11094"/>
                    <a:pt x="92" y="11116"/>
                    <a:pt x="69" y="11116"/>
                  </a:cubicBezTo>
                  <a:cubicBezTo>
                    <a:pt x="46" y="11139"/>
                    <a:pt x="23" y="11139"/>
                    <a:pt x="23" y="11162"/>
                  </a:cubicBezTo>
                  <a:cubicBezTo>
                    <a:pt x="0" y="11208"/>
                    <a:pt x="0" y="11253"/>
                    <a:pt x="23" y="11276"/>
                  </a:cubicBezTo>
                  <a:cubicBezTo>
                    <a:pt x="23" y="11322"/>
                    <a:pt x="23" y="11367"/>
                    <a:pt x="69" y="11413"/>
                  </a:cubicBezTo>
                  <a:cubicBezTo>
                    <a:pt x="69" y="11413"/>
                    <a:pt x="92" y="11413"/>
                    <a:pt x="92" y="11436"/>
                  </a:cubicBezTo>
                  <a:cubicBezTo>
                    <a:pt x="92" y="11459"/>
                    <a:pt x="92" y="11482"/>
                    <a:pt x="114" y="11504"/>
                  </a:cubicBezTo>
                  <a:cubicBezTo>
                    <a:pt x="137" y="11527"/>
                    <a:pt x="160" y="11573"/>
                    <a:pt x="206" y="11596"/>
                  </a:cubicBezTo>
                  <a:lnTo>
                    <a:pt x="229" y="11596"/>
                  </a:lnTo>
                  <a:cubicBezTo>
                    <a:pt x="229" y="11619"/>
                    <a:pt x="251" y="11641"/>
                    <a:pt x="274" y="11664"/>
                  </a:cubicBezTo>
                  <a:lnTo>
                    <a:pt x="343" y="11710"/>
                  </a:lnTo>
                  <a:lnTo>
                    <a:pt x="434" y="11778"/>
                  </a:lnTo>
                  <a:lnTo>
                    <a:pt x="480" y="11801"/>
                  </a:lnTo>
                  <a:cubicBezTo>
                    <a:pt x="571" y="11870"/>
                    <a:pt x="662" y="11961"/>
                    <a:pt x="776" y="12029"/>
                  </a:cubicBezTo>
                  <a:lnTo>
                    <a:pt x="891" y="12121"/>
                  </a:lnTo>
                  <a:lnTo>
                    <a:pt x="913" y="12144"/>
                  </a:lnTo>
                  <a:cubicBezTo>
                    <a:pt x="959" y="12189"/>
                    <a:pt x="1005" y="12212"/>
                    <a:pt x="1050" y="12258"/>
                  </a:cubicBezTo>
                  <a:lnTo>
                    <a:pt x="1096" y="12303"/>
                  </a:lnTo>
                  <a:cubicBezTo>
                    <a:pt x="1142" y="12326"/>
                    <a:pt x="1164" y="12349"/>
                    <a:pt x="1210" y="12372"/>
                  </a:cubicBezTo>
                  <a:lnTo>
                    <a:pt x="1233" y="12395"/>
                  </a:lnTo>
                  <a:lnTo>
                    <a:pt x="1279" y="12440"/>
                  </a:lnTo>
                  <a:lnTo>
                    <a:pt x="1301" y="12440"/>
                  </a:lnTo>
                  <a:cubicBezTo>
                    <a:pt x="1324" y="12463"/>
                    <a:pt x="1370" y="12486"/>
                    <a:pt x="1393" y="12509"/>
                  </a:cubicBezTo>
                  <a:lnTo>
                    <a:pt x="1438" y="12509"/>
                  </a:lnTo>
                  <a:cubicBezTo>
                    <a:pt x="1461" y="12509"/>
                    <a:pt x="1507" y="12509"/>
                    <a:pt x="1507" y="12486"/>
                  </a:cubicBezTo>
                  <a:cubicBezTo>
                    <a:pt x="1621" y="12577"/>
                    <a:pt x="1758" y="12646"/>
                    <a:pt x="1872" y="12714"/>
                  </a:cubicBezTo>
                  <a:lnTo>
                    <a:pt x="2009" y="12805"/>
                  </a:lnTo>
                  <a:lnTo>
                    <a:pt x="2100" y="12851"/>
                  </a:lnTo>
                  <a:lnTo>
                    <a:pt x="2260" y="12942"/>
                  </a:lnTo>
                  <a:cubicBezTo>
                    <a:pt x="2351" y="13011"/>
                    <a:pt x="2420" y="13057"/>
                    <a:pt x="2511" y="13102"/>
                  </a:cubicBezTo>
                  <a:lnTo>
                    <a:pt x="2534" y="13125"/>
                  </a:lnTo>
                  <a:lnTo>
                    <a:pt x="2580" y="13148"/>
                  </a:lnTo>
                  <a:lnTo>
                    <a:pt x="2602" y="13148"/>
                  </a:lnTo>
                  <a:cubicBezTo>
                    <a:pt x="2625" y="13171"/>
                    <a:pt x="2648" y="13193"/>
                    <a:pt x="2671" y="13193"/>
                  </a:cubicBezTo>
                  <a:cubicBezTo>
                    <a:pt x="2671" y="13193"/>
                    <a:pt x="2671" y="13193"/>
                    <a:pt x="2694" y="13216"/>
                  </a:cubicBezTo>
                  <a:lnTo>
                    <a:pt x="2739" y="13239"/>
                  </a:lnTo>
                  <a:cubicBezTo>
                    <a:pt x="2853" y="13308"/>
                    <a:pt x="2968" y="13376"/>
                    <a:pt x="3082" y="13445"/>
                  </a:cubicBezTo>
                  <a:lnTo>
                    <a:pt x="3150" y="13490"/>
                  </a:lnTo>
                  <a:lnTo>
                    <a:pt x="3242" y="13536"/>
                  </a:lnTo>
                  <a:lnTo>
                    <a:pt x="3287" y="13559"/>
                  </a:lnTo>
                  <a:lnTo>
                    <a:pt x="3310" y="13582"/>
                  </a:lnTo>
                  <a:cubicBezTo>
                    <a:pt x="3356" y="13604"/>
                    <a:pt x="3378" y="13604"/>
                    <a:pt x="3424" y="13627"/>
                  </a:cubicBezTo>
                  <a:cubicBezTo>
                    <a:pt x="3447" y="13650"/>
                    <a:pt x="3470" y="13650"/>
                    <a:pt x="3493" y="13650"/>
                  </a:cubicBezTo>
                  <a:cubicBezTo>
                    <a:pt x="3493" y="13650"/>
                    <a:pt x="3515" y="13650"/>
                    <a:pt x="3515" y="13627"/>
                  </a:cubicBezTo>
                  <a:cubicBezTo>
                    <a:pt x="3652" y="13696"/>
                    <a:pt x="3766" y="13764"/>
                    <a:pt x="3903" y="13833"/>
                  </a:cubicBezTo>
                  <a:cubicBezTo>
                    <a:pt x="3995" y="13878"/>
                    <a:pt x="4063" y="13901"/>
                    <a:pt x="4132" y="13947"/>
                  </a:cubicBezTo>
                  <a:lnTo>
                    <a:pt x="4177" y="13970"/>
                  </a:lnTo>
                  <a:lnTo>
                    <a:pt x="4223" y="13992"/>
                  </a:lnTo>
                  <a:lnTo>
                    <a:pt x="4269" y="14015"/>
                  </a:lnTo>
                  <a:lnTo>
                    <a:pt x="4291" y="14015"/>
                  </a:lnTo>
                  <a:lnTo>
                    <a:pt x="4314" y="14038"/>
                  </a:lnTo>
                  <a:cubicBezTo>
                    <a:pt x="4337" y="14038"/>
                    <a:pt x="4360" y="14061"/>
                    <a:pt x="4406" y="14061"/>
                  </a:cubicBezTo>
                  <a:lnTo>
                    <a:pt x="4474" y="14061"/>
                  </a:lnTo>
                  <a:lnTo>
                    <a:pt x="4497" y="14084"/>
                  </a:lnTo>
                  <a:lnTo>
                    <a:pt x="4520" y="14084"/>
                  </a:lnTo>
                  <a:cubicBezTo>
                    <a:pt x="4611" y="14129"/>
                    <a:pt x="4680" y="14175"/>
                    <a:pt x="4771" y="14221"/>
                  </a:cubicBezTo>
                  <a:lnTo>
                    <a:pt x="4816" y="14243"/>
                  </a:lnTo>
                  <a:cubicBezTo>
                    <a:pt x="4862" y="14289"/>
                    <a:pt x="4931" y="14335"/>
                    <a:pt x="4999" y="14358"/>
                  </a:cubicBezTo>
                  <a:lnTo>
                    <a:pt x="5068" y="14403"/>
                  </a:lnTo>
                  <a:cubicBezTo>
                    <a:pt x="5136" y="14426"/>
                    <a:pt x="5182" y="14472"/>
                    <a:pt x="5250" y="14495"/>
                  </a:cubicBezTo>
                  <a:cubicBezTo>
                    <a:pt x="5341" y="14540"/>
                    <a:pt x="5433" y="14586"/>
                    <a:pt x="5547" y="14631"/>
                  </a:cubicBezTo>
                  <a:cubicBezTo>
                    <a:pt x="5593" y="14677"/>
                    <a:pt x="5638" y="14700"/>
                    <a:pt x="5707" y="14723"/>
                  </a:cubicBezTo>
                  <a:lnTo>
                    <a:pt x="5798" y="14768"/>
                  </a:lnTo>
                  <a:cubicBezTo>
                    <a:pt x="5958" y="14837"/>
                    <a:pt x="6095" y="14905"/>
                    <a:pt x="6232" y="14951"/>
                  </a:cubicBezTo>
                  <a:lnTo>
                    <a:pt x="6300" y="14974"/>
                  </a:lnTo>
                  <a:cubicBezTo>
                    <a:pt x="6369" y="15019"/>
                    <a:pt x="6460" y="15042"/>
                    <a:pt x="6528" y="15088"/>
                  </a:cubicBezTo>
                  <a:lnTo>
                    <a:pt x="6620" y="15111"/>
                  </a:lnTo>
                  <a:lnTo>
                    <a:pt x="6688" y="15156"/>
                  </a:lnTo>
                  <a:lnTo>
                    <a:pt x="6779" y="15179"/>
                  </a:lnTo>
                  <a:lnTo>
                    <a:pt x="6894" y="15225"/>
                  </a:lnTo>
                  <a:lnTo>
                    <a:pt x="6962" y="15248"/>
                  </a:lnTo>
                  <a:lnTo>
                    <a:pt x="7008" y="15271"/>
                  </a:lnTo>
                  <a:lnTo>
                    <a:pt x="7053" y="15316"/>
                  </a:lnTo>
                  <a:lnTo>
                    <a:pt x="7099" y="15339"/>
                  </a:lnTo>
                  <a:lnTo>
                    <a:pt x="7167" y="15362"/>
                  </a:lnTo>
                  <a:cubicBezTo>
                    <a:pt x="7213" y="15385"/>
                    <a:pt x="7282" y="15430"/>
                    <a:pt x="7350" y="15453"/>
                  </a:cubicBezTo>
                  <a:lnTo>
                    <a:pt x="7441" y="15499"/>
                  </a:lnTo>
                  <a:cubicBezTo>
                    <a:pt x="7510" y="15522"/>
                    <a:pt x="7555" y="15544"/>
                    <a:pt x="7601" y="15567"/>
                  </a:cubicBezTo>
                  <a:lnTo>
                    <a:pt x="7624" y="15590"/>
                  </a:lnTo>
                  <a:lnTo>
                    <a:pt x="7670" y="15590"/>
                  </a:lnTo>
                  <a:cubicBezTo>
                    <a:pt x="7670" y="15590"/>
                    <a:pt x="7670" y="15613"/>
                    <a:pt x="7670" y="15613"/>
                  </a:cubicBezTo>
                  <a:cubicBezTo>
                    <a:pt x="7738" y="15636"/>
                    <a:pt x="7784" y="15681"/>
                    <a:pt x="7829" y="15704"/>
                  </a:cubicBezTo>
                  <a:cubicBezTo>
                    <a:pt x="7875" y="15704"/>
                    <a:pt x="7898" y="15727"/>
                    <a:pt x="7921" y="15727"/>
                  </a:cubicBezTo>
                  <a:lnTo>
                    <a:pt x="7966" y="15750"/>
                  </a:lnTo>
                  <a:lnTo>
                    <a:pt x="8012" y="15773"/>
                  </a:lnTo>
                  <a:lnTo>
                    <a:pt x="8103" y="15818"/>
                  </a:lnTo>
                  <a:lnTo>
                    <a:pt x="8126" y="15818"/>
                  </a:lnTo>
                  <a:cubicBezTo>
                    <a:pt x="8217" y="15864"/>
                    <a:pt x="8309" y="15887"/>
                    <a:pt x="8377" y="15933"/>
                  </a:cubicBezTo>
                  <a:lnTo>
                    <a:pt x="8469" y="15955"/>
                  </a:lnTo>
                  <a:cubicBezTo>
                    <a:pt x="8605" y="16024"/>
                    <a:pt x="8765" y="16092"/>
                    <a:pt x="8902" y="16138"/>
                  </a:cubicBezTo>
                  <a:lnTo>
                    <a:pt x="8925" y="16161"/>
                  </a:lnTo>
                  <a:cubicBezTo>
                    <a:pt x="8971" y="16184"/>
                    <a:pt x="9016" y="16184"/>
                    <a:pt x="9039" y="16206"/>
                  </a:cubicBezTo>
                  <a:lnTo>
                    <a:pt x="9130" y="16252"/>
                  </a:lnTo>
                  <a:lnTo>
                    <a:pt x="9199" y="16275"/>
                  </a:lnTo>
                  <a:cubicBezTo>
                    <a:pt x="9245" y="16298"/>
                    <a:pt x="9290" y="16321"/>
                    <a:pt x="9359" y="16343"/>
                  </a:cubicBezTo>
                  <a:lnTo>
                    <a:pt x="9382" y="16343"/>
                  </a:lnTo>
                  <a:lnTo>
                    <a:pt x="9404" y="16366"/>
                  </a:lnTo>
                  <a:lnTo>
                    <a:pt x="9473" y="16389"/>
                  </a:lnTo>
                  <a:cubicBezTo>
                    <a:pt x="9633" y="16457"/>
                    <a:pt x="9792" y="16526"/>
                    <a:pt x="10021" y="16594"/>
                  </a:cubicBezTo>
                  <a:cubicBezTo>
                    <a:pt x="10112" y="16617"/>
                    <a:pt x="10226" y="16663"/>
                    <a:pt x="10317" y="16686"/>
                  </a:cubicBezTo>
                  <a:lnTo>
                    <a:pt x="10340" y="16686"/>
                  </a:lnTo>
                  <a:cubicBezTo>
                    <a:pt x="10386" y="16709"/>
                    <a:pt x="10454" y="16731"/>
                    <a:pt x="10500" y="16754"/>
                  </a:cubicBezTo>
                  <a:cubicBezTo>
                    <a:pt x="10568" y="16777"/>
                    <a:pt x="10637" y="16800"/>
                    <a:pt x="10705" y="16823"/>
                  </a:cubicBezTo>
                  <a:lnTo>
                    <a:pt x="10820" y="16868"/>
                  </a:lnTo>
                  <a:lnTo>
                    <a:pt x="10842" y="16868"/>
                  </a:lnTo>
                  <a:lnTo>
                    <a:pt x="10865" y="16891"/>
                  </a:lnTo>
                  <a:lnTo>
                    <a:pt x="10888" y="16891"/>
                  </a:lnTo>
                  <a:cubicBezTo>
                    <a:pt x="10934" y="16891"/>
                    <a:pt x="10956" y="16914"/>
                    <a:pt x="10979" y="16914"/>
                  </a:cubicBezTo>
                  <a:lnTo>
                    <a:pt x="11139" y="16960"/>
                  </a:lnTo>
                  <a:lnTo>
                    <a:pt x="11299" y="17005"/>
                  </a:lnTo>
                  <a:cubicBezTo>
                    <a:pt x="11299" y="17028"/>
                    <a:pt x="11322" y="17028"/>
                    <a:pt x="11344" y="17028"/>
                  </a:cubicBezTo>
                  <a:lnTo>
                    <a:pt x="11367" y="17028"/>
                  </a:lnTo>
                  <a:lnTo>
                    <a:pt x="11413" y="17051"/>
                  </a:lnTo>
                  <a:lnTo>
                    <a:pt x="11596" y="17097"/>
                  </a:lnTo>
                  <a:lnTo>
                    <a:pt x="11641" y="17097"/>
                  </a:lnTo>
                  <a:cubicBezTo>
                    <a:pt x="11664" y="17119"/>
                    <a:pt x="11710" y="17119"/>
                    <a:pt x="11733" y="17142"/>
                  </a:cubicBezTo>
                  <a:lnTo>
                    <a:pt x="11801" y="17165"/>
                  </a:lnTo>
                  <a:cubicBezTo>
                    <a:pt x="11847" y="17188"/>
                    <a:pt x="11915" y="17188"/>
                    <a:pt x="11961" y="17211"/>
                  </a:cubicBezTo>
                  <a:cubicBezTo>
                    <a:pt x="12121" y="17256"/>
                    <a:pt x="12280" y="17302"/>
                    <a:pt x="12417" y="17348"/>
                  </a:cubicBezTo>
                  <a:lnTo>
                    <a:pt x="12463" y="17348"/>
                  </a:lnTo>
                  <a:lnTo>
                    <a:pt x="12600" y="17371"/>
                  </a:lnTo>
                  <a:cubicBezTo>
                    <a:pt x="12691" y="17416"/>
                    <a:pt x="12760" y="17439"/>
                    <a:pt x="12851" y="17462"/>
                  </a:cubicBezTo>
                  <a:cubicBezTo>
                    <a:pt x="12942" y="17485"/>
                    <a:pt x="13034" y="17507"/>
                    <a:pt x="13125" y="17507"/>
                  </a:cubicBezTo>
                  <a:cubicBezTo>
                    <a:pt x="13216" y="17530"/>
                    <a:pt x="13307" y="17553"/>
                    <a:pt x="13399" y="17553"/>
                  </a:cubicBezTo>
                  <a:lnTo>
                    <a:pt x="13627" y="17553"/>
                  </a:lnTo>
                  <a:cubicBezTo>
                    <a:pt x="13673" y="17553"/>
                    <a:pt x="13718" y="17553"/>
                    <a:pt x="13764" y="17507"/>
                  </a:cubicBezTo>
                  <a:cubicBezTo>
                    <a:pt x="13787" y="17485"/>
                    <a:pt x="13810" y="17462"/>
                    <a:pt x="13832" y="17439"/>
                  </a:cubicBezTo>
                  <a:cubicBezTo>
                    <a:pt x="13855" y="17416"/>
                    <a:pt x="13878" y="17393"/>
                    <a:pt x="13901" y="17371"/>
                  </a:cubicBezTo>
                  <a:cubicBezTo>
                    <a:pt x="13924" y="17348"/>
                    <a:pt x="13947" y="17302"/>
                    <a:pt x="13969" y="17256"/>
                  </a:cubicBezTo>
                  <a:lnTo>
                    <a:pt x="13992" y="17234"/>
                  </a:lnTo>
                  <a:cubicBezTo>
                    <a:pt x="14015" y="17211"/>
                    <a:pt x="14015" y="17188"/>
                    <a:pt x="14038" y="17165"/>
                  </a:cubicBezTo>
                  <a:cubicBezTo>
                    <a:pt x="14084" y="17074"/>
                    <a:pt x="14129" y="17005"/>
                    <a:pt x="14175" y="16937"/>
                  </a:cubicBezTo>
                  <a:cubicBezTo>
                    <a:pt x="14243" y="16823"/>
                    <a:pt x="14312" y="16731"/>
                    <a:pt x="14380" y="16617"/>
                  </a:cubicBezTo>
                  <a:cubicBezTo>
                    <a:pt x="14586" y="16275"/>
                    <a:pt x="14791" y="15955"/>
                    <a:pt x="14951" y="15636"/>
                  </a:cubicBezTo>
                  <a:lnTo>
                    <a:pt x="14974" y="15613"/>
                  </a:lnTo>
                  <a:cubicBezTo>
                    <a:pt x="15042" y="15476"/>
                    <a:pt x="15133" y="15316"/>
                    <a:pt x="15202" y="15179"/>
                  </a:cubicBezTo>
                  <a:lnTo>
                    <a:pt x="15225" y="15111"/>
                  </a:lnTo>
                  <a:lnTo>
                    <a:pt x="15248" y="15088"/>
                  </a:lnTo>
                  <a:cubicBezTo>
                    <a:pt x="15248" y="15088"/>
                    <a:pt x="15270" y="15065"/>
                    <a:pt x="15270" y="15065"/>
                  </a:cubicBezTo>
                  <a:cubicBezTo>
                    <a:pt x="15270" y="15042"/>
                    <a:pt x="15293" y="15019"/>
                    <a:pt x="15293" y="14997"/>
                  </a:cubicBezTo>
                  <a:lnTo>
                    <a:pt x="15316" y="14974"/>
                  </a:lnTo>
                  <a:lnTo>
                    <a:pt x="15316" y="14951"/>
                  </a:lnTo>
                  <a:lnTo>
                    <a:pt x="15339" y="14928"/>
                  </a:lnTo>
                  <a:lnTo>
                    <a:pt x="15339" y="14905"/>
                  </a:lnTo>
                  <a:lnTo>
                    <a:pt x="15385" y="14814"/>
                  </a:lnTo>
                  <a:lnTo>
                    <a:pt x="15430" y="14746"/>
                  </a:lnTo>
                  <a:lnTo>
                    <a:pt x="15453" y="14700"/>
                  </a:lnTo>
                  <a:cubicBezTo>
                    <a:pt x="15453" y="14677"/>
                    <a:pt x="15476" y="14631"/>
                    <a:pt x="15499" y="14586"/>
                  </a:cubicBezTo>
                  <a:cubicBezTo>
                    <a:pt x="15590" y="14426"/>
                    <a:pt x="15658" y="14289"/>
                    <a:pt x="15750" y="14129"/>
                  </a:cubicBezTo>
                  <a:lnTo>
                    <a:pt x="15750" y="14106"/>
                  </a:lnTo>
                  <a:lnTo>
                    <a:pt x="15795" y="14038"/>
                  </a:lnTo>
                  <a:lnTo>
                    <a:pt x="15818" y="14015"/>
                  </a:lnTo>
                  <a:cubicBezTo>
                    <a:pt x="15841" y="14015"/>
                    <a:pt x="15864" y="13992"/>
                    <a:pt x="15864" y="13970"/>
                  </a:cubicBezTo>
                  <a:cubicBezTo>
                    <a:pt x="15887" y="13924"/>
                    <a:pt x="15910" y="13901"/>
                    <a:pt x="15932" y="13855"/>
                  </a:cubicBezTo>
                  <a:lnTo>
                    <a:pt x="15955" y="13833"/>
                  </a:lnTo>
                  <a:cubicBezTo>
                    <a:pt x="15955" y="13810"/>
                    <a:pt x="15978" y="13787"/>
                    <a:pt x="15978" y="13787"/>
                  </a:cubicBezTo>
                  <a:lnTo>
                    <a:pt x="16024" y="13673"/>
                  </a:lnTo>
                  <a:lnTo>
                    <a:pt x="16047" y="13650"/>
                  </a:lnTo>
                  <a:lnTo>
                    <a:pt x="16069" y="13604"/>
                  </a:lnTo>
                  <a:lnTo>
                    <a:pt x="16092" y="13559"/>
                  </a:lnTo>
                  <a:lnTo>
                    <a:pt x="16138" y="13490"/>
                  </a:lnTo>
                  <a:cubicBezTo>
                    <a:pt x="16229" y="13330"/>
                    <a:pt x="16298" y="13171"/>
                    <a:pt x="16389" y="13011"/>
                  </a:cubicBezTo>
                  <a:lnTo>
                    <a:pt x="16412" y="12988"/>
                  </a:lnTo>
                  <a:lnTo>
                    <a:pt x="16457" y="12920"/>
                  </a:lnTo>
                  <a:cubicBezTo>
                    <a:pt x="16480" y="12897"/>
                    <a:pt x="16503" y="12874"/>
                    <a:pt x="16503" y="12851"/>
                  </a:cubicBezTo>
                  <a:lnTo>
                    <a:pt x="16526" y="12805"/>
                  </a:lnTo>
                  <a:cubicBezTo>
                    <a:pt x="16617" y="12668"/>
                    <a:pt x="16708" y="12509"/>
                    <a:pt x="16800" y="12372"/>
                  </a:cubicBezTo>
                  <a:lnTo>
                    <a:pt x="16823" y="12326"/>
                  </a:lnTo>
                  <a:lnTo>
                    <a:pt x="16937" y="12144"/>
                  </a:lnTo>
                  <a:lnTo>
                    <a:pt x="16960" y="12098"/>
                  </a:lnTo>
                  <a:lnTo>
                    <a:pt x="17005" y="12052"/>
                  </a:lnTo>
                  <a:cubicBezTo>
                    <a:pt x="17028" y="11984"/>
                    <a:pt x="17074" y="11915"/>
                    <a:pt x="17119" y="11847"/>
                  </a:cubicBezTo>
                  <a:lnTo>
                    <a:pt x="17256" y="11619"/>
                  </a:lnTo>
                  <a:lnTo>
                    <a:pt x="17325" y="11504"/>
                  </a:lnTo>
                  <a:lnTo>
                    <a:pt x="17348" y="11459"/>
                  </a:lnTo>
                  <a:lnTo>
                    <a:pt x="17416" y="11345"/>
                  </a:lnTo>
                  <a:lnTo>
                    <a:pt x="17462" y="11253"/>
                  </a:lnTo>
                  <a:lnTo>
                    <a:pt x="17507" y="11162"/>
                  </a:lnTo>
                  <a:cubicBezTo>
                    <a:pt x="17530" y="11139"/>
                    <a:pt x="17553" y="11116"/>
                    <a:pt x="17553" y="11094"/>
                  </a:cubicBezTo>
                  <a:lnTo>
                    <a:pt x="17599" y="11025"/>
                  </a:lnTo>
                  <a:cubicBezTo>
                    <a:pt x="17621" y="11002"/>
                    <a:pt x="17621" y="10979"/>
                    <a:pt x="17644" y="10934"/>
                  </a:cubicBezTo>
                  <a:cubicBezTo>
                    <a:pt x="17644" y="10911"/>
                    <a:pt x="17644" y="10888"/>
                    <a:pt x="17644" y="10865"/>
                  </a:cubicBezTo>
                  <a:cubicBezTo>
                    <a:pt x="17644" y="10842"/>
                    <a:pt x="17621" y="10820"/>
                    <a:pt x="17621" y="10820"/>
                  </a:cubicBezTo>
                  <a:lnTo>
                    <a:pt x="17644" y="10774"/>
                  </a:lnTo>
                  <a:lnTo>
                    <a:pt x="17667" y="10728"/>
                  </a:lnTo>
                  <a:lnTo>
                    <a:pt x="17736" y="10614"/>
                  </a:lnTo>
                  <a:lnTo>
                    <a:pt x="17781" y="10500"/>
                  </a:lnTo>
                  <a:cubicBezTo>
                    <a:pt x="17804" y="10477"/>
                    <a:pt x="17827" y="10432"/>
                    <a:pt x="17850" y="10409"/>
                  </a:cubicBezTo>
                  <a:lnTo>
                    <a:pt x="17873" y="10386"/>
                  </a:lnTo>
                  <a:lnTo>
                    <a:pt x="17918" y="10295"/>
                  </a:lnTo>
                  <a:cubicBezTo>
                    <a:pt x="17987" y="10158"/>
                    <a:pt x="18078" y="10044"/>
                    <a:pt x="18146" y="9907"/>
                  </a:cubicBezTo>
                  <a:lnTo>
                    <a:pt x="18192" y="9838"/>
                  </a:lnTo>
                  <a:lnTo>
                    <a:pt x="18261" y="9747"/>
                  </a:lnTo>
                  <a:lnTo>
                    <a:pt x="18283" y="9701"/>
                  </a:lnTo>
                  <a:lnTo>
                    <a:pt x="18306" y="9656"/>
                  </a:lnTo>
                  <a:lnTo>
                    <a:pt x="18329" y="9633"/>
                  </a:lnTo>
                  <a:lnTo>
                    <a:pt x="18329" y="9610"/>
                  </a:lnTo>
                  <a:lnTo>
                    <a:pt x="18352" y="9587"/>
                  </a:lnTo>
                  <a:cubicBezTo>
                    <a:pt x="18352" y="9564"/>
                    <a:pt x="18375" y="9541"/>
                    <a:pt x="18375" y="9519"/>
                  </a:cubicBezTo>
                  <a:cubicBezTo>
                    <a:pt x="18398" y="9496"/>
                    <a:pt x="18398" y="9473"/>
                    <a:pt x="18398" y="9450"/>
                  </a:cubicBezTo>
                  <a:lnTo>
                    <a:pt x="18420" y="9404"/>
                  </a:lnTo>
                  <a:lnTo>
                    <a:pt x="18443" y="9382"/>
                  </a:lnTo>
                  <a:cubicBezTo>
                    <a:pt x="18443" y="9359"/>
                    <a:pt x="18443" y="9359"/>
                    <a:pt x="18443" y="9336"/>
                  </a:cubicBezTo>
                  <a:cubicBezTo>
                    <a:pt x="18489" y="9313"/>
                    <a:pt x="18512" y="9245"/>
                    <a:pt x="18534" y="9199"/>
                  </a:cubicBezTo>
                  <a:lnTo>
                    <a:pt x="18557" y="9176"/>
                  </a:lnTo>
                  <a:lnTo>
                    <a:pt x="18557" y="9153"/>
                  </a:lnTo>
                  <a:lnTo>
                    <a:pt x="18580" y="9153"/>
                  </a:lnTo>
                  <a:lnTo>
                    <a:pt x="18603" y="9085"/>
                  </a:lnTo>
                  <a:lnTo>
                    <a:pt x="18649" y="8994"/>
                  </a:lnTo>
                  <a:lnTo>
                    <a:pt x="18763" y="8834"/>
                  </a:lnTo>
                  <a:lnTo>
                    <a:pt x="18808" y="8765"/>
                  </a:lnTo>
                  <a:lnTo>
                    <a:pt x="18831" y="8720"/>
                  </a:lnTo>
                  <a:lnTo>
                    <a:pt x="18854" y="8651"/>
                  </a:lnTo>
                  <a:lnTo>
                    <a:pt x="18877" y="8628"/>
                  </a:lnTo>
                  <a:cubicBezTo>
                    <a:pt x="18900" y="8583"/>
                    <a:pt x="18922" y="8560"/>
                    <a:pt x="18945" y="8514"/>
                  </a:cubicBezTo>
                  <a:cubicBezTo>
                    <a:pt x="18945" y="8491"/>
                    <a:pt x="18945" y="8469"/>
                    <a:pt x="18945" y="8423"/>
                  </a:cubicBezTo>
                  <a:cubicBezTo>
                    <a:pt x="18968" y="8423"/>
                    <a:pt x="18991" y="8400"/>
                    <a:pt x="18991" y="8400"/>
                  </a:cubicBezTo>
                  <a:lnTo>
                    <a:pt x="19082" y="8240"/>
                  </a:lnTo>
                  <a:lnTo>
                    <a:pt x="19219" y="8012"/>
                  </a:lnTo>
                  <a:cubicBezTo>
                    <a:pt x="19311" y="7875"/>
                    <a:pt x="19379" y="7738"/>
                    <a:pt x="19470" y="7601"/>
                  </a:cubicBezTo>
                  <a:lnTo>
                    <a:pt x="19539" y="7487"/>
                  </a:lnTo>
                  <a:cubicBezTo>
                    <a:pt x="19584" y="7396"/>
                    <a:pt x="19653" y="7305"/>
                    <a:pt x="19699" y="7213"/>
                  </a:cubicBezTo>
                  <a:lnTo>
                    <a:pt x="19744" y="7145"/>
                  </a:lnTo>
                  <a:cubicBezTo>
                    <a:pt x="19836" y="7008"/>
                    <a:pt x="19904" y="6894"/>
                    <a:pt x="19950" y="6780"/>
                  </a:cubicBezTo>
                  <a:cubicBezTo>
                    <a:pt x="19972" y="6780"/>
                    <a:pt x="19972" y="6757"/>
                    <a:pt x="19972" y="6734"/>
                  </a:cubicBezTo>
                  <a:lnTo>
                    <a:pt x="19972" y="6688"/>
                  </a:lnTo>
                  <a:lnTo>
                    <a:pt x="20018" y="6643"/>
                  </a:lnTo>
                  <a:cubicBezTo>
                    <a:pt x="20087" y="6506"/>
                    <a:pt x="20178" y="6392"/>
                    <a:pt x="20246" y="6255"/>
                  </a:cubicBezTo>
                  <a:lnTo>
                    <a:pt x="20269" y="6232"/>
                  </a:lnTo>
                  <a:lnTo>
                    <a:pt x="20292" y="6186"/>
                  </a:lnTo>
                  <a:lnTo>
                    <a:pt x="20315" y="6163"/>
                  </a:lnTo>
                  <a:cubicBezTo>
                    <a:pt x="20383" y="6049"/>
                    <a:pt x="20452" y="5912"/>
                    <a:pt x="20520" y="5798"/>
                  </a:cubicBezTo>
                  <a:lnTo>
                    <a:pt x="20520" y="5775"/>
                  </a:lnTo>
                  <a:lnTo>
                    <a:pt x="20543" y="5752"/>
                  </a:lnTo>
                  <a:lnTo>
                    <a:pt x="20589" y="5661"/>
                  </a:lnTo>
                  <a:lnTo>
                    <a:pt x="20657" y="5593"/>
                  </a:lnTo>
                  <a:cubicBezTo>
                    <a:pt x="20657" y="5547"/>
                    <a:pt x="20680" y="5524"/>
                    <a:pt x="20703" y="5479"/>
                  </a:cubicBezTo>
                  <a:lnTo>
                    <a:pt x="20726" y="5456"/>
                  </a:lnTo>
                  <a:cubicBezTo>
                    <a:pt x="20749" y="5433"/>
                    <a:pt x="20771" y="5387"/>
                    <a:pt x="20771" y="5342"/>
                  </a:cubicBezTo>
                  <a:cubicBezTo>
                    <a:pt x="20794" y="5319"/>
                    <a:pt x="20794" y="5296"/>
                    <a:pt x="20794" y="5273"/>
                  </a:cubicBezTo>
                  <a:lnTo>
                    <a:pt x="20794" y="5250"/>
                  </a:lnTo>
                  <a:cubicBezTo>
                    <a:pt x="20863" y="5136"/>
                    <a:pt x="20931" y="5022"/>
                    <a:pt x="20977" y="4908"/>
                  </a:cubicBezTo>
                  <a:lnTo>
                    <a:pt x="21022" y="4839"/>
                  </a:lnTo>
                  <a:lnTo>
                    <a:pt x="21022" y="4817"/>
                  </a:lnTo>
                  <a:lnTo>
                    <a:pt x="21045" y="4794"/>
                  </a:lnTo>
                  <a:cubicBezTo>
                    <a:pt x="21045" y="4794"/>
                    <a:pt x="21068" y="4771"/>
                    <a:pt x="21068" y="4748"/>
                  </a:cubicBezTo>
                  <a:lnTo>
                    <a:pt x="21159" y="4588"/>
                  </a:lnTo>
                  <a:lnTo>
                    <a:pt x="21182" y="4543"/>
                  </a:lnTo>
                  <a:cubicBezTo>
                    <a:pt x="21228" y="4543"/>
                    <a:pt x="21273" y="4520"/>
                    <a:pt x="21296" y="4474"/>
                  </a:cubicBezTo>
                  <a:cubicBezTo>
                    <a:pt x="21319" y="4429"/>
                    <a:pt x="21365" y="4383"/>
                    <a:pt x="21388" y="4337"/>
                  </a:cubicBezTo>
                  <a:lnTo>
                    <a:pt x="21410" y="4292"/>
                  </a:lnTo>
                  <a:cubicBezTo>
                    <a:pt x="21433" y="4246"/>
                    <a:pt x="21456" y="4200"/>
                    <a:pt x="21479" y="4155"/>
                  </a:cubicBezTo>
                  <a:lnTo>
                    <a:pt x="21525" y="4063"/>
                  </a:lnTo>
                  <a:lnTo>
                    <a:pt x="21570" y="3972"/>
                  </a:lnTo>
                  <a:lnTo>
                    <a:pt x="21593" y="3926"/>
                  </a:lnTo>
                  <a:lnTo>
                    <a:pt x="21639" y="3858"/>
                  </a:lnTo>
                  <a:cubicBezTo>
                    <a:pt x="21662" y="3789"/>
                    <a:pt x="21707" y="3744"/>
                    <a:pt x="21730" y="3675"/>
                  </a:cubicBezTo>
                  <a:lnTo>
                    <a:pt x="21776" y="3607"/>
                  </a:lnTo>
                  <a:lnTo>
                    <a:pt x="21798" y="3584"/>
                  </a:lnTo>
                  <a:cubicBezTo>
                    <a:pt x="21821" y="3538"/>
                    <a:pt x="21844" y="3470"/>
                    <a:pt x="21867" y="3424"/>
                  </a:cubicBezTo>
                  <a:lnTo>
                    <a:pt x="21913" y="3379"/>
                  </a:lnTo>
                  <a:lnTo>
                    <a:pt x="21935" y="3333"/>
                  </a:lnTo>
                  <a:lnTo>
                    <a:pt x="21981" y="3264"/>
                  </a:lnTo>
                  <a:lnTo>
                    <a:pt x="22004" y="3219"/>
                  </a:lnTo>
                  <a:cubicBezTo>
                    <a:pt x="22050" y="3128"/>
                    <a:pt x="22118" y="3036"/>
                    <a:pt x="22164" y="2945"/>
                  </a:cubicBezTo>
                  <a:lnTo>
                    <a:pt x="22232" y="2854"/>
                  </a:lnTo>
                  <a:lnTo>
                    <a:pt x="22323" y="2694"/>
                  </a:lnTo>
                  <a:lnTo>
                    <a:pt x="22369" y="2648"/>
                  </a:lnTo>
                  <a:cubicBezTo>
                    <a:pt x="22415" y="2580"/>
                    <a:pt x="22460" y="2511"/>
                    <a:pt x="22483" y="2420"/>
                  </a:cubicBezTo>
                  <a:cubicBezTo>
                    <a:pt x="22483" y="2420"/>
                    <a:pt x="22506" y="2420"/>
                    <a:pt x="22506" y="2397"/>
                  </a:cubicBezTo>
                  <a:lnTo>
                    <a:pt x="22529" y="2351"/>
                  </a:lnTo>
                  <a:lnTo>
                    <a:pt x="22552" y="2306"/>
                  </a:lnTo>
                  <a:cubicBezTo>
                    <a:pt x="22575" y="2283"/>
                    <a:pt x="22597" y="2237"/>
                    <a:pt x="22620" y="2215"/>
                  </a:cubicBezTo>
                  <a:cubicBezTo>
                    <a:pt x="22620" y="2192"/>
                    <a:pt x="22643" y="2169"/>
                    <a:pt x="22643" y="2146"/>
                  </a:cubicBezTo>
                  <a:cubicBezTo>
                    <a:pt x="22643" y="2123"/>
                    <a:pt x="22643" y="2100"/>
                    <a:pt x="22620" y="2078"/>
                  </a:cubicBezTo>
                  <a:cubicBezTo>
                    <a:pt x="22620" y="2055"/>
                    <a:pt x="22620" y="2055"/>
                    <a:pt x="22597" y="2032"/>
                  </a:cubicBezTo>
                  <a:lnTo>
                    <a:pt x="22643" y="1986"/>
                  </a:lnTo>
                  <a:lnTo>
                    <a:pt x="22689" y="1941"/>
                  </a:lnTo>
                  <a:cubicBezTo>
                    <a:pt x="22711" y="1872"/>
                    <a:pt x="22757" y="1804"/>
                    <a:pt x="22803" y="1735"/>
                  </a:cubicBezTo>
                  <a:cubicBezTo>
                    <a:pt x="22871" y="1644"/>
                    <a:pt x="22917" y="1553"/>
                    <a:pt x="22963" y="1461"/>
                  </a:cubicBezTo>
                  <a:cubicBezTo>
                    <a:pt x="23008" y="1393"/>
                    <a:pt x="23054" y="1324"/>
                    <a:pt x="23100" y="1256"/>
                  </a:cubicBezTo>
                  <a:lnTo>
                    <a:pt x="23122" y="1233"/>
                  </a:lnTo>
                  <a:cubicBezTo>
                    <a:pt x="23145" y="1187"/>
                    <a:pt x="23168" y="1165"/>
                    <a:pt x="23191" y="1142"/>
                  </a:cubicBezTo>
                  <a:lnTo>
                    <a:pt x="23191" y="1119"/>
                  </a:lnTo>
                  <a:lnTo>
                    <a:pt x="23214" y="1073"/>
                  </a:lnTo>
                  <a:lnTo>
                    <a:pt x="23236" y="1050"/>
                  </a:lnTo>
                  <a:lnTo>
                    <a:pt x="23282" y="936"/>
                  </a:lnTo>
                  <a:cubicBezTo>
                    <a:pt x="23328" y="891"/>
                    <a:pt x="23373" y="799"/>
                    <a:pt x="23419" y="731"/>
                  </a:cubicBezTo>
                  <a:lnTo>
                    <a:pt x="23510" y="571"/>
                  </a:lnTo>
                  <a:cubicBezTo>
                    <a:pt x="23556" y="525"/>
                    <a:pt x="23556" y="503"/>
                    <a:pt x="23579" y="457"/>
                  </a:cubicBezTo>
                  <a:lnTo>
                    <a:pt x="23602" y="434"/>
                  </a:lnTo>
                  <a:lnTo>
                    <a:pt x="23602" y="411"/>
                  </a:lnTo>
                  <a:cubicBezTo>
                    <a:pt x="23625" y="366"/>
                    <a:pt x="23647" y="343"/>
                    <a:pt x="23647" y="320"/>
                  </a:cubicBezTo>
                  <a:cubicBezTo>
                    <a:pt x="23647" y="274"/>
                    <a:pt x="23625" y="229"/>
                    <a:pt x="23579" y="229"/>
                  </a:cubicBezTo>
                  <a:lnTo>
                    <a:pt x="23579" y="160"/>
                  </a:lnTo>
                  <a:cubicBezTo>
                    <a:pt x="23579" y="137"/>
                    <a:pt x="23579" y="115"/>
                    <a:pt x="23556" y="92"/>
                  </a:cubicBezTo>
                  <a:cubicBezTo>
                    <a:pt x="23556" y="69"/>
                    <a:pt x="23533" y="46"/>
                    <a:pt x="23510" y="23"/>
                  </a:cubicBezTo>
                  <a:cubicBezTo>
                    <a:pt x="23488" y="23"/>
                    <a:pt x="23465" y="0"/>
                    <a:pt x="23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8" name="Google Shape;3618;p16"/>
            <p:cNvSpPr/>
            <p:nvPr/>
          </p:nvSpPr>
          <p:spPr>
            <a:xfrm>
              <a:off x="-700034" y="2226692"/>
              <a:ext cx="1271966" cy="1006328"/>
            </a:xfrm>
            <a:custGeom>
              <a:avLst/>
              <a:gdLst/>
              <a:ahLst/>
              <a:cxnLst/>
              <a:rect l="l" t="t" r="r" b="b"/>
              <a:pathLst>
                <a:path w="22735" h="17987" extrusionOk="0">
                  <a:moveTo>
                    <a:pt x="21684" y="0"/>
                  </a:moveTo>
                  <a:cubicBezTo>
                    <a:pt x="21639" y="0"/>
                    <a:pt x="21570" y="23"/>
                    <a:pt x="21547" y="69"/>
                  </a:cubicBezTo>
                  <a:cubicBezTo>
                    <a:pt x="21410" y="320"/>
                    <a:pt x="21273" y="548"/>
                    <a:pt x="21137" y="777"/>
                  </a:cubicBezTo>
                  <a:cubicBezTo>
                    <a:pt x="21045" y="959"/>
                    <a:pt x="20954" y="1142"/>
                    <a:pt x="20840" y="1302"/>
                  </a:cubicBezTo>
                  <a:cubicBezTo>
                    <a:pt x="20589" y="1758"/>
                    <a:pt x="20338" y="2215"/>
                    <a:pt x="20087" y="2648"/>
                  </a:cubicBezTo>
                  <a:cubicBezTo>
                    <a:pt x="19607" y="3493"/>
                    <a:pt x="19151" y="4337"/>
                    <a:pt x="18671" y="5182"/>
                  </a:cubicBezTo>
                  <a:lnTo>
                    <a:pt x="16959" y="8263"/>
                  </a:lnTo>
                  <a:lnTo>
                    <a:pt x="15636" y="10660"/>
                  </a:lnTo>
                  <a:lnTo>
                    <a:pt x="15293" y="11253"/>
                  </a:lnTo>
                  <a:cubicBezTo>
                    <a:pt x="14905" y="11938"/>
                    <a:pt x="14517" y="12646"/>
                    <a:pt x="14129" y="13330"/>
                  </a:cubicBezTo>
                  <a:lnTo>
                    <a:pt x="13832" y="13878"/>
                  </a:lnTo>
                  <a:cubicBezTo>
                    <a:pt x="13467" y="14540"/>
                    <a:pt x="13102" y="15179"/>
                    <a:pt x="12737" y="15841"/>
                  </a:cubicBezTo>
                  <a:cubicBezTo>
                    <a:pt x="12668" y="15978"/>
                    <a:pt x="12577" y="16138"/>
                    <a:pt x="12509" y="16275"/>
                  </a:cubicBezTo>
                  <a:lnTo>
                    <a:pt x="12440" y="16412"/>
                  </a:lnTo>
                  <a:cubicBezTo>
                    <a:pt x="12417" y="16480"/>
                    <a:pt x="12372" y="16549"/>
                    <a:pt x="12326" y="16640"/>
                  </a:cubicBezTo>
                  <a:cubicBezTo>
                    <a:pt x="12326" y="16663"/>
                    <a:pt x="12303" y="16709"/>
                    <a:pt x="12280" y="16731"/>
                  </a:cubicBezTo>
                  <a:lnTo>
                    <a:pt x="12257" y="16823"/>
                  </a:lnTo>
                  <a:lnTo>
                    <a:pt x="12235" y="16846"/>
                  </a:lnTo>
                  <a:lnTo>
                    <a:pt x="12212" y="16891"/>
                  </a:lnTo>
                  <a:cubicBezTo>
                    <a:pt x="12212" y="16914"/>
                    <a:pt x="12189" y="16937"/>
                    <a:pt x="12189" y="16937"/>
                  </a:cubicBezTo>
                  <a:cubicBezTo>
                    <a:pt x="12189" y="16960"/>
                    <a:pt x="12189" y="16960"/>
                    <a:pt x="12166" y="16982"/>
                  </a:cubicBezTo>
                  <a:lnTo>
                    <a:pt x="12166" y="17005"/>
                  </a:lnTo>
                  <a:cubicBezTo>
                    <a:pt x="12143" y="17005"/>
                    <a:pt x="12143" y="17028"/>
                    <a:pt x="12143" y="17028"/>
                  </a:cubicBezTo>
                  <a:lnTo>
                    <a:pt x="12121" y="17051"/>
                  </a:lnTo>
                  <a:cubicBezTo>
                    <a:pt x="12121" y="17074"/>
                    <a:pt x="12121" y="17074"/>
                    <a:pt x="12121" y="17074"/>
                  </a:cubicBezTo>
                  <a:cubicBezTo>
                    <a:pt x="12098" y="17097"/>
                    <a:pt x="12098" y="17119"/>
                    <a:pt x="12075" y="17142"/>
                  </a:cubicBezTo>
                  <a:cubicBezTo>
                    <a:pt x="12075" y="17188"/>
                    <a:pt x="12098" y="17256"/>
                    <a:pt x="12143" y="17279"/>
                  </a:cubicBezTo>
                  <a:lnTo>
                    <a:pt x="12212" y="17279"/>
                  </a:lnTo>
                  <a:cubicBezTo>
                    <a:pt x="12212" y="17302"/>
                    <a:pt x="12212" y="17348"/>
                    <a:pt x="12235" y="17371"/>
                  </a:cubicBezTo>
                  <a:cubicBezTo>
                    <a:pt x="12235" y="17393"/>
                    <a:pt x="12257" y="17393"/>
                    <a:pt x="12257" y="17416"/>
                  </a:cubicBezTo>
                  <a:lnTo>
                    <a:pt x="12235" y="17393"/>
                  </a:lnTo>
                  <a:lnTo>
                    <a:pt x="12052" y="17393"/>
                  </a:lnTo>
                  <a:cubicBezTo>
                    <a:pt x="12029" y="17393"/>
                    <a:pt x="12006" y="17371"/>
                    <a:pt x="11961" y="17371"/>
                  </a:cubicBezTo>
                  <a:lnTo>
                    <a:pt x="11938" y="17371"/>
                  </a:lnTo>
                  <a:lnTo>
                    <a:pt x="11892" y="17348"/>
                  </a:lnTo>
                  <a:lnTo>
                    <a:pt x="11824" y="17348"/>
                  </a:lnTo>
                  <a:lnTo>
                    <a:pt x="11710" y="17302"/>
                  </a:lnTo>
                  <a:cubicBezTo>
                    <a:pt x="11596" y="17279"/>
                    <a:pt x="11481" y="17256"/>
                    <a:pt x="11367" y="17211"/>
                  </a:cubicBezTo>
                  <a:cubicBezTo>
                    <a:pt x="11276" y="17188"/>
                    <a:pt x="11208" y="17188"/>
                    <a:pt x="11116" y="17165"/>
                  </a:cubicBezTo>
                  <a:lnTo>
                    <a:pt x="11002" y="17119"/>
                  </a:lnTo>
                  <a:cubicBezTo>
                    <a:pt x="10888" y="17074"/>
                    <a:pt x="10774" y="17051"/>
                    <a:pt x="10683" y="17005"/>
                  </a:cubicBezTo>
                  <a:lnTo>
                    <a:pt x="10568" y="16960"/>
                  </a:lnTo>
                  <a:cubicBezTo>
                    <a:pt x="10431" y="16914"/>
                    <a:pt x="10317" y="16868"/>
                    <a:pt x="10180" y="16823"/>
                  </a:cubicBezTo>
                  <a:cubicBezTo>
                    <a:pt x="10135" y="16800"/>
                    <a:pt x="10089" y="16777"/>
                    <a:pt x="10066" y="16777"/>
                  </a:cubicBezTo>
                  <a:cubicBezTo>
                    <a:pt x="10043" y="16754"/>
                    <a:pt x="10043" y="16754"/>
                    <a:pt x="10021" y="16731"/>
                  </a:cubicBezTo>
                  <a:cubicBezTo>
                    <a:pt x="9952" y="16686"/>
                    <a:pt x="9884" y="16663"/>
                    <a:pt x="9815" y="16640"/>
                  </a:cubicBezTo>
                  <a:lnTo>
                    <a:pt x="9792" y="16617"/>
                  </a:lnTo>
                  <a:lnTo>
                    <a:pt x="9633" y="16549"/>
                  </a:lnTo>
                  <a:cubicBezTo>
                    <a:pt x="9564" y="16526"/>
                    <a:pt x="9518" y="16503"/>
                    <a:pt x="9473" y="16480"/>
                  </a:cubicBezTo>
                  <a:lnTo>
                    <a:pt x="9359" y="16458"/>
                  </a:lnTo>
                  <a:cubicBezTo>
                    <a:pt x="9290" y="16435"/>
                    <a:pt x="9245" y="16389"/>
                    <a:pt x="9176" y="16366"/>
                  </a:cubicBezTo>
                  <a:lnTo>
                    <a:pt x="9085" y="16343"/>
                  </a:lnTo>
                  <a:cubicBezTo>
                    <a:pt x="9085" y="16298"/>
                    <a:pt x="9062" y="16275"/>
                    <a:pt x="9016" y="16252"/>
                  </a:cubicBezTo>
                  <a:cubicBezTo>
                    <a:pt x="8993" y="16229"/>
                    <a:pt x="8971" y="16229"/>
                    <a:pt x="8948" y="16229"/>
                  </a:cubicBezTo>
                  <a:cubicBezTo>
                    <a:pt x="8948" y="16229"/>
                    <a:pt x="8948" y="16206"/>
                    <a:pt x="8925" y="16206"/>
                  </a:cubicBezTo>
                  <a:cubicBezTo>
                    <a:pt x="8902" y="16206"/>
                    <a:pt x="8879" y="16184"/>
                    <a:pt x="8857" y="16184"/>
                  </a:cubicBezTo>
                  <a:cubicBezTo>
                    <a:pt x="8857" y="16184"/>
                    <a:pt x="8834" y="16161"/>
                    <a:pt x="8834" y="16161"/>
                  </a:cubicBezTo>
                  <a:lnTo>
                    <a:pt x="8811" y="16161"/>
                  </a:lnTo>
                  <a:cubicBezTo>
                    <a:pt x="8651" y="16092"/>
                    <a:pt x="8514" y="16024"/>
                    <a:pt x="8354" y="15978"/>
                  </a:cubicBezTo>
                  <a:cubicBezTo>
                    <a:pt x="8263" y="15933"/>
                    <a:pt x="8149" y="15887"/>
                    <a:pt x="8035" y="15841"/>
                  </a:cubicBezTo>
                  <a:lnTo>
                    <a:pt x="8012" y="15818"/>
                  </a:lnTo>
                  <a:lnTo>
                    <a:pt x="7966" y="15796"/>
                  </a:lnTo>
                  <a:cubicBezTo>
                    <a:pt x="7898" y="15773"/>
                    <a:pt x="7829" y="15750"/>
                    <a:pt x="7761" y="15727"/>
                  </a:cubicBezTo>
                  <a:lnTo>
                    <a:pt x="7738" y="15704"/>
                  </a:lnTo>
                  <a:cubicBezTo>
                    <a:pt x="7670" y="15659"/>
                    <a:pt x="7624" y="15636"/>
                    <a:pt x="7555" y="15590"/>
                  </a:cubicBezTo>
                  <a:cubicBezTo>
                    <a:pt x="7510" y="15567"/>
                    <a:pt x="7464" y="15544"/>
                    <a:pt x="7419" y="15522"/>
                  </a:cubicBezTo>
                  <a:cubicBezTo>
                    <a:pt x="7350" y="15476"/>
                    <a:pt x="7282" y="15453"/>
                    <a:pt x="7213" y="15408"/>
                  </a:cubicBezTo>
                  <a:cubicBezTo>
                    <a:pt x="7076" y="15339"/>
                    <a:pt x="6939" y="15293"/>
                    <a:pt x="6802" y="15225"/>
                  </a:cubicBezTo>
                  <a:lnTo>
                    <a:pt x="6574" y="15111"/>
                  </a:lnTo>
                  <a:lnTo>
                    <a:pt x="6346" y="14997"/>
                  </a:lnTo>
                  <a:lnTo>
                    <a:pt x="6323" y="14997"/>
                  </a:lnTo>
                  <a:lnTo>
                    <a:pt x="6323" y="14974"/>
                  </a:lnTo>
                  <a:cubicBezTo>
                    <a:pt x="5935" y="14768"/>
                    <a:pt x="5615" y="14586"/>
                    <a:pt x="5296" y="14426"/>
                  </a:cubicBezTo>
                  <a:cubicBezTo>
                    <a:pt x="5204" y="14358"/>
                    <a:pt x="5090" y="14312"/>
                    <a:pt x="4976" y="14266"/>
                  </a:cubicBezTo>
                  <a:cubicBezTo>
                    <a:pt x="4953" y="14243"/>
                    <a:pt x="4953" y="14243"/>
                    <a:pt x="4931" y="14243"/>
                  </a:cubicBezTo>
                  <a:cubicBezTo>
                    <a:pt x="4908" y="14243"/>
                    <a:pt x="4862" y="14266"/>
                    <a:pt x="4839" y="14289"/>
                  </a:cubicBezTo>
                  <a:cubicBezTo>
                    <a:pt x="4794" y="14266"/>
                    <a:pt x="4748" y="14243"/>
                    <a:pt x="4702" y="14221"/>
                  </a:cubicBezTo>
                  <a:cubicBezTo>
                    <a:pt x="4497" y="14084"/>
                    <a:pt x="4269" y="13970"/>
                    <a:pt x="4063" y="13833"/>
                  </a:cubicBezTo>
                  <a:lnTo>
                    <a:pt x="3835" y="13718"/>
                  </a:lnTo>
                  <a:cubicBezTo>
                    <a:pt x="3744" y="13650"/>
                    <a:pt x="3652" y="13604"/>
                    <a:pt x="3561" y="13559"/>
                  </a:cubicBezTo>
                  <a:lnTo>
                    <a:pt x="3424" y="13467"/>
                  </a:lnTo>
                  <a:cubicBezTo>
                    <a:pt x="3356" y="13445"/>
                    <a:pt x="3287" y="13399"/>
                    <a:pt x="3219" y="13353"/>
                  </a:cubicBezTo>
                  <a:lnTo>
                    <a:pt x="3196" y="13330"/>
                  </a:lnTo>
                  <a:cubicBezTo>
                    <a:pt x="3150" y="13308"/>
                    <a:pt x="3127" y="13308"/>
                    <a:pt x="3082" y="13285"/>
                  </a:cubicBezTo>
                  <a:lnTo>
                    <a:pt x="2945" y="13193"/>
                  </a:lnTo>
                  <a:lnTo>
                    <a:pt x="2899" y="13148"/>
                  </a:lnTo>
                  <a:cubicBezTo>
                    <a:pt x="2853" y="13125"/>
                    <a:pt x="2785" y="13079"/>
                    <a:pt x="2739" y="13057"/>
                  </a:cubicBezTo>
                  <a:lnTo>
                    <a:pt x="2671" y="13011"/>
                  </a:lnTo>
                  <a:lnTo>
                    <a:pt x="2648" y="12988"/>
                  </a:lnTo>
                  <a:cubicBezTo>
                    <a:pt x="2602" y="12965"/>
                    <a:pt x="2580" y="12942"/>
                    <a:pt x="2534" y="12920"/>
                  </a:cubicBezTo>
                  <a:cubicBezTo>
                    <a:pt x="2511" y="12897"/>
                    <a:pt x="2488" y="12897"/>
                    <a:pt x="2465" y="12897"/>
                  </a:cubicBezTo>
                  <a:cubicBezTo>
                    <a:pt x="2443" y="12897"/>
                    <a:pt x="2420" y="12897"/>
                    <a:pt x="2397" y="12920"/>
                  </a:cubicBezTo>
                  <a:cubicBezTo>
                    <a:pt x="2351" y="12897"/>
                    <a:pt x="2328" y="12874"/>
                    <a:pt x="2283" y="12851"/>
                  </a:cubicBezTo>
                  <a:lnTo>
                    <a:pt x="2260" y="12828"/>
                  </a:lnTo>
                  <a:cubicBezTo>
                    <a:pt x="2169" y="12760"/>
                    <a:pt x="2055" y="12691"/>
                    <a:pt x="1963" y="12623"/>
                  </a:cubicBezTo>
                  <a:lnTo>
                    <a:pt x="1872" y="12554"/>
                  </a:lnTo>
                  <a:lnTo>
                    <a:pt x="1781" y="12486"/>
                  </a:lnTo>
                  <a:cubicBezTo>
                    <a:pt x="1758" y="12463"/>
                    <a:pt x="1758" y="12463"/>
                    <a:pt x="1735" y="12440"/>
                  </a:cubicBezTo>
                  <a:lnTo>
                    <a:pt x="1689" y="12417"/>
                  </a:lnTo>
                  <a:cubicBezTo>
                    <a:pt x="1667" y="12395"/>
                    <a:pt x="1644" y="12372"/>
                    <a:pt x="1621" y="12349"/>
                  </a:cubicBezTo>
                  <a:lnTo>
                    <a:pt x="1575" y="12326"/>
                  </a:lnTo>
                  <a:lnTo>
                    <a:pt x="1530" y="12303"/>
                  </a:lnTo>
                  <a:lnTo>
                    <a:pt x="1461" y="12235"/>
                  </a:lnTo>
                  <a:cubicBezTo>
                    <a:pt x="1393" y="12166"/>
                    <a:pt x="1301" y="12121"/>
                    <a:pt x="1210" y="12052"/>
                  </a:cubicBezTo>
                  <a:lnTo>
                    <a:pt x="1073" y="11938"/>
                  </a:lnTo>
                  <a:cubicBezTo>
                    <a:pt x="913" y="11801"/>
                    <a:pt x="776" y="11687"/>
                    <a:pt x="617" y="11550"/>
                  </a:cubicBezTo>
                  <a:cubicBezTo>
                    <a:pt x="594" y="11550"/>
                    <a:pt x="571" y="11527"/>
                    <a:pt x="548" y="11504"/>
                  </a:cubicBezTo>
                  <a:lnTo>
                    <a:pt x="525" y="11504"/>
                  </a:lnTo>
                  <a:cubicBezTo>
                    <a:pt x="480" y="11459"/>
                    <a:pt x="457" y="11436"/>
                    <a:pt x="411" y="11413"/>
                  </a:cubicBezTo>
                  <a:cubicBezTo>
                    <a:pt x="411" y="11413"/>
                    <a:pt x="388" y="11390"/>
                    <a:pt x="365" y="11390"/>
                  </a:cubicBezTo>
                  <a:lnTo>
                    <a:pt x="343" y="11367"/>
                  </a:lnTo>
                  <a:lnTo>
                    <a:pt x="320" y="11345"/>
                  </a:lnTo>
                  <a:cubicBezTo>
                    <a:pt x="297" y="11322"/>
                    <a:pt x="251" y="11299"/>
                    <a:pt x="206" y="11299"/>
                  </a:cubicBezTo>
                  <a:cubicBezTo>
                    <a:pt x="229" y="11276"/>
                    <a:pt x="229" y="11231"/>
                    <a:pt x="229" y="11208"/>
                  </a:cubicBezTo>
                  <a:cubicBezTo>
                    <a:pt x="206" y="11185"/>
                    <a:pt x="183" y="11185"/>
                    <a:pt x="160" y="11185"/>
                  </a:cubicBezTo>
                  <a:lnTo>
                    <a:pt x="92" y="11185"/>
                  </a:lnTo>
                  <a:cubicBezTo>
                    <a:pt x="69" y="11208"/>
                    <a:pt x="46" y="11231"/>
                    <a:pt x="46" y="11253"/>
                  </a:cubicBezTo>
                  <a:lnTo>
                    <a:pt x="23" y="11276"/>
                  </a:lnTo>
                  <a:cubicBezTo>
                    <a:pt x="23" y="11322"/>
                    <a:pt x="0" y="11345"/>
                    <a:pt x="0" y="11390"/>
                  </a:cubicBezTo>
                  <a:cubicBezTo>
                    <a:pt x="23" y="11436"/>
                    <a:pt x="23" y="11459"/>
                    <a:pt x="23" y="11482"/>
                  </a:cubicBezTo>
                  <a:cubicBezTo>
                    <a:pt x="46" y="11504"/>
                    <a:pt x="69" y="11550"/>
                    <a:pt x="92" y="11573"/>
                  </a:cubicBezTo>
                  <a:cubicBezTo>
                    <a:pt x="114" y="11596"/>
                    <a:pt x="160" y="11641"/>
                    <a:pt x="183" y="11664"/>
                  </a:cubicBezTo>
                  <a:lnTo>
                    <a:pt x="206" y="11687"/>
                  </a:lnTo>
                  <a:cubicBezTo>
                    <a:pt x="229" y="11710"/>
                    <a:pt x="251" y="11710"/>
                    <a:pt x="274" y="11733"/>
                  </a:cubicBezTo>
                  <a:cubicBezTo>
                    <a:pt x="320" y="11778"/>
                    <a:pt x="388" y="11824"/>
                    <a:pt x="457" y="11870"/>
                  </a:cubicBezTo>
                  <a:cubicBezTo>
                    <a:pt x="502" y="11938"/>
                    <a:pt x="571" y="11984"/>
                    <a:pt x="639" y="12029"/>
                  </a:cubicBezTo>
                  <a:lnTo>
                    <a:pt x="754" y="12121"/>
                  </a:lnTo>
                  <a:lnTo>
                    <a:pt x="822" y="12189"/>
                  </a:lnTo>
                  <a:lnTo>
                    <a:pt x="913" y="12235"/>
                  </a:lnTo>
                  <a:lnTo>
                    <a:pt x="959" y="12280"/>
                  </a:lnTo>
                  <a:cubicBezTo>
                    <a:pt x="982" y="12303"/>
                    <a:pt x="1027" y="12326"/>
                    <a:pt x="1050" y="12349"/>
                  </a:cubicBezTo>
                  <a:cubicBezTo>
                    <a:pt x="1073" y="12372"/>
                    <a:pt x="1096" y="12372"/>
                    <a:pt x="1096" y="12372"/>
                  </a:cubicBezTo>
                  <a:lnTo>
                    <a:pt x="1142" y="12372"/>
                  </a:lnTo>
                  <a:cubicBezTo>
                    <a:pt x="1256" y="12463"/>
                    <a:pt x="1393" y="12554"/>
                    <a:pt x="1507" y="12646"/>
                  </a:cubicBezTo>
                  <a:cubicBezTo>
                    <a:pt x="1552" y="12669"/>
                    <a:pt x="1621" y="12714"/>
                    <a:pt x="1667" y="12760"/>
                  </a:cubicBezTo>
                  <a:cubicBezTo>
                    <a:pt x="1689" y="12783"/>
                    <a:pt x="1712" y="12783"/>
                    <a:pt x="1735" y="12805"/>
                  </a:cubicBezTo>
                  <a:lnTo>
                    <a:pt x="1758" y="12828"/>
                  </a:lnTo>
                  <a:lnTo>
                    <a:pt x="1872" y="12920"/>
                  </a:lnTo>
                  <a:cubicBezTo>
                    <a:pt x="1940" y="12965"/>
                    <a:pt x="2009" y="13011"/>
                    <a:pt x="2077" y="13079"/>
                  </a:cubicBezTo>
                  <a:cubicBezTo>
                    <a:pt x="2214" y="13171"/>
                    <a:pt x="2328" y="13262"/>
                    <a:pt x="2465" y="13330"/>
                  </a:cubicBezTo>
                  <a:lnTo>
                    <a:pt x="2534" y="13376"/>
                  </a:lnTo>
                  <a:cubicBezTo>
                    <a:pt x="2671" y="13467"/>
                    <a:pt x="2808" y="13582"/>
                    <a:pt x="2945" y="13673"/>
                  </a:cubicBezTo>
                  <a:lnTo>
                    <a:pt x="3127" y="13764"/>
                  </a:lnTo>
                  <a:lnTo>
                    <a:pt x="3196" y="13810"/>
                  </a:lnTo>
                  <a:cubicBezTo>
                    <a:pt x="3264" y="13855"/>
                    <a:pt x="3356" y="13901"/>
                    <a:pt x="3424" y="13947"/>
                  </a:cubicBezTo>
                  <a:cubicBezTo>
                    <a:pt x="3447" y="13970"/>
                    <a:pt x="3470" y="13970"/>
                    <a:pt x="3493" y="13970"/>
                  </a:cubicBezTo>
                  <a:lnTo>
                    <a:pt x="3538" y="13970"/>
                  </a:lnTo>
                  <a:lnTo>
                    <a:pt x="3630" y="14015"/>
                  </a:lnTo>
                  <a:lnTo>
                    <a:pt x="3721" y="14061"/>
                  </a:lnTo>
                  <a:cubicBezTo>
                    <a:pt x="3766" y="14107"/>
                    <a:pt x="3835" y="14152"/>
                    <a:pt x="3903" y="14175"/>
                  </a:cubicBezTo>
                  <a:lnTo>
                    <a:pt x="3926" y="14198"/>
                  </a:lnTo>
                  <a:cubicBezTo>
                    <a:pt x="4018" y="14243"/>
                    <a:pt x="4109" y="14289"/>
                    <a:pt x="4200" y="14335"/>
                  </a:cubicBezTo>
                  <a:lnTo>
                    <a:pt x="4269" y="14335"/>
                  </a:lnTo>
                  <a:lnTo>
                    <a:pt x="4337" y="14380"/>
                  </a:lnTo>
                  <a:cubicBezTo>
                    <a:pt x="4520" y="14472"/>
                    <a:pt x="4702" y="14586"/>
                    <a:pt x="4885" y="14700"/>
                  </a:cubicBezTo>
                  <a:cubicBezTo>
                    <a:pt x="5022" y="14768"/>
                    <a:pt x="5159" y="14837"/>
                    <a:pt x="5273" y="14905"/>
                  </a:cubicBezTo>
                  <a:lnTo>
                    <a:pt x="5364" y="14974"/>
                  </a:lnTo>
                  <a:cubicBezTo>
                    <a:pt x="5524" y="15042"/>
                    <a:pt x="5684" y="15134"/>
                    <a:pt x="5844" y="15225"/>
                  </a:cubicBezTo>
                  <a:lnTo>
                    <a:pt x="5912" y="15248"/>
                  </a:lnTo>
                  <a:lnTo>
                    <a:pt x="6003" y="15293"/>
                  </a:lnTo>
                  <a:lnTo>
                    <a:pt x="6049" y="15316"/>
                  </a:lnTo>
                  <a:cubicBezTo>
                    <a:pt x="6117" y="15362"/>
                    <a:pt x="6163" y="15385"/>
                    <a:pt x="6232" y="15408"/>
                  </a:cubicBezTo>
                  <a:lnTo>
                    <a:pt x="6300" y="15408"/>
                  </a:lnTo>
                  <a:cubicBezTo>
                    <a:pt x="6391" y="15453"/>
                    <a:pt x="6483" y="15499"/>
                    <a:pt x="6574" y="15522"/>
                  </a:cubicBezTo>
                  <a:lnTo>
                    <a:pt x="6734" y="15613"/>
                  </a:lnTo>
                  <a:lnTo>
                    <a:pt x="6894" y="15681"/>
                  </a:lnTo>
                  <a:lnTo>
                    <a:pt x="6962" y="15727"/>
                  </a:lnTo>
                  <a:cubicBezTo>
                    <a:pt x="7030" y="15750"/>
                    <a:pt x="7099" y="15796"/>
                    <a:pt x="7190" y="15818"/>
                  </a:cubicBezTo>
                  <a:lnTo>
                    <a:pt x="7282" y="15818"/>
                  </a:lnTo>
                  <a:lnTo>
                    <a:pt x="7304" y="15841"/>
                  </a:lnTo>
                  <a:cubicBezTo>
                    <a:pt x="7373" y="15864"/>
                    <a:pt x="7419" y="15910"/>
                    <a:pt x="7487" y="15933"/>
                  </a:cubicBezTo>
                  <a:lnTo>
                    <a:pt x="7555" y="15978"/>
                  </a:lnTo>
                  <a:cubicBezTo>
                    <a:pt x="7601" y="16001"/>
                    <a:pt x="7647" y="16024"/>
                    <a:pt x="7715" y="16047"/>
                  </a:cubicBezTo>
                  <a:lnTo>
                    <a:pt x="7738" y="16069"/>
                  </a:lnTo>
                  <a:cubicBezTo>
                    <a:pt x="7784" y="16092"/>
                    <a:pt x="7807" y="16092"/>
                    <a:pt x="7852" y="16115"/>
                  </a:cubicBezTo>
                  <a:lnTo>
                    <a:pt x="7943" y="16161"/>
                  </a:lnTo>
                  <a:lnTo>
                    <a:pt x="8012" y="16206"/>
                  </a:lnTo>
                  <a:cubicBezTo>
                    <a:pt x="8080" y="16252"/>
                    <a:pt x="8172" y="16298"/>
                    <a:pt x="8240" y="16343"/>
                  </a:cubicBezTo>
                  <a:lnTo>
                    <a:pt x="8286" y="16366"/>
                  </a:lnTo>
                  <a:cubicBezTo>
                    <a:pt x="8354" y="16389"/>
                    <a:pt x="8400" y="16412"/>
                    <a:pt x="8468" y="16435"/>
                  </a:cubicBezTo>
                  <a:cubicBezTo>
                    <a:pt x="8560" y="16480"/>
                    <a:pt x="8674" y="16526"/>
                    <a:pt x="8765" y="16572"/>
                  </a:cubicBezTo>
                  <a:cubicBezTo>
                    <a:pt x="8788" y="16594"/>
                    <a:pt x="8811" y="16594"/>
                    <a:pt x="8834" y="16594"/>
                  </a:cubicBezTo>
                  <a:lnTo>
                    <a:pt x="8857" y="16617"/>
                  </a:lnTo>
                  <a:cubicBezTo>
                    <a:pt x="8925" y="16640"/>
                    <a:pt x="8993" y="16686"/>
                    <a:pt x="9062" y="16709"/>
                  </a:cubicBezTo>
                  <a:cubicBezTo>
                    <a:pt x="9130" y="16731"/>
                    <a:pt x="9222" y="16777"/>
                    <a:pt x="9313" y="16800"/>
                  </a:cubicBezTo>
                  <a:cubicBezTo>
                    <a:pt x="9427" y="16846"/>
                    <a:pt x="9518" y="16868"/>
                    <a:pt x="9633" y="16914"/>
                  </a:cubicBezTo>
                  <a:lnTo>
                    <a:pt x="9838" y="16982"/>
                  </a:lnTo>
                  <a:lnTo>
                    <a:pt x="9906" y="17005"/>
                  </a:lnTo>
                  <a:lnTo>
                    <a:pt x="9952" y="17028"/>
                  </a:lnTo>
                  <a:cubicBezTo>
                    <a:pt x="10043" y="17074"/>
                    <a:pt x="10112" y="17097"/>
                    <a:pt x="10180" y="17119"/>
                  </a:cubicBezTo>
                  <a:lnTo>
                    <a:pt x="10249" y="17165"/>
                  </a:lnTo>
                  <a:cubicBezTo>
                    <a:pt x="10317" y="17188"/>
                    <a:pt x="10363" y="17211"/>
                    <a:pt x="10431" y="17234"/>
                  </a:cubicBezTo>
                  <a:cubicBezTo>
                    <a:pt x="10546" y="17279"/>
                    <a:pt x="10637" y="17302"/>
                    <a:pt x="10728" y="17348"/>
                  </a:cubicBezTo>
                  <a:cubicBezTo>
                    <a:pt x="10774" y="17348"/>
                    <a:pt x="10797" y="17371"/>
                    <a:pt x="10819" y="17371"/>
                  </a:cubicBezTo>
                  <a:lnTo>
                    <a:pt x="10842" y="17371"/>
                  </a:lnTo>
                  <a:lnTo>
                    <a:pt x="11025" y="17439"/>
                  </a:lnTo>
                  <a:cubicBezTo>
                    <a:pt x="11093" y="17462"/>
                    <a:pt x="11162" y="17485"/>
                    <a:pt x="11230" y="17507"/>
                  </a:cubicBezTo>
                  <a:lnTo>
                    <a:pt x="11299" y="17507"/>
                  </a:lnTo>
                  <a:cubicBezTo>
                    <a:pt x="11322" y="17530"/>
                    <a:pt x="11344" y="17530"/>
                    <a:pt x="11390" y="17530"/>
                  </a:cubicBezTo>
                  <a:cubicBezTo>
                    <a:pt x="11413" y="17553"/>
                    <a:pt x="11459" y="17576"/>
                    <a:pt x="11504" y="17576"/>
                  </a:cubicBezTo>
                  <a:lnTo>
                    <a:pt x="11664" y="17622"/>
                  </a:lnTo>
                  <a:lnTo>
                    <a:pt x="11824" y="17667"/>
                  </a:lnTo>
                  <a:cubicBezTo>
                    <a:pt x="11824" y="17690"/>
                    <a:pt x="11847" y="17690"/>
                    <a:pt x="11869" y="17690"/>
                  </a:cubicBezTo>
                  <a:lnTo>
                    <a:pt x="11892" y="17690"/>
                  </a:lnTo>
                  <a:lnTo>
                    <a:pt x="11984" y="17713"/>
                  </a:lnTo>
                  <a:lnTo>
                    <a:pt x="12098" y="17759"/>
                  </a:lnTo>
                  <a:cubicBezTo>
                    <a:pt x="12257" y="17781"/>
                    <a:pt x="12394" y="17827"/>
                    <a:pt x="12554" y="17873"/>
                  </a:cubicBezTo>
                  <a:lnTo>
                    <a:pt x="12623" y="17873"/>
                  </a:lnTo>
                  <a:cubicBezTo>
                    <a:pt x="12714" y="17895"/>
                    <a:pt x="12805" y="17918"/>
                    <a:pt x="12897" y="17941"/>
                  </a:cubicBezTo>
                  <a:cubicBezTo>
                    <a:pt x="12942" y="17941"/>
                    <a:pt x="12988" y="17941"/>
                    <a:pt x="13034" y="17964"/>
                  </a:cubicBezTo>
                  <a:cubicBezTo>
                    <a:pt x="13079" y="17964"/>
                    <a:pt x="13125" y="17964"/>
                    <a:pt x="13170" y="17987"/>
                  </a:cubicBezTo>
                  <a:lnTo>
                    <a:pt x="13262" y="17987"/>
                  </a:lnTo>
                  <a:cubicBezTo>
                    <a:pt x="13307" y="17964"/>
                    <a:pt x="13353" y="17918"/>
                    <a:pt x="13353" y="17895"/>
                  </a:cubicBezTo>
                  <a:cubicBezTo>
                    <a:pt x="13353" y="17873"/>
                    <a:pt x="13353" y="17850"/>
                    <a:pt x="13353" y="17850"/>
                  </a:cubicBezTo>
                  <a:lnTo>
                    <a:pt x="13376" y="17850"/>
                  </a:lnTo>
                  <a:cubicBezTo>
                    <a:pt x="13422" y="17850"/>
                    <a:pt x="13444" y="17804"/>
                    <a:pt x="13467" y="17759"/>
                  </a:cubicBezTo>
                  <a:cubicBezTo>
                    <a:pt x="13467" y="17736"/>
                    <a:pt x="13467" y="17736"/>
                    <a:pt x="13467" y="17713"/>
                  </a:cubicBezTo>
                  <a:cubicBezTo>
                    <a:pt x="13490" y="17690"/>
                    <a:pt x="13490" y="17667"/>
                    <a:pt x="13490" y="17622"/>
                  </a:cubicBezTo>
                  <a:cubicBezTo>
                    <a:pt x="13490" y="17576"/>
                    <a:pt x="13467" y="17530"/>
                    <a:pt x="13422" y="17530"/>
                  </a:cubicBezTo>
                  <a:cubicBezTo>
                    <a:pt x="13399" y="17507"/>
                    <a:pt x="13353" y="17507"/>
                    <a:pt x="13330" y="17507"/>
                  </a:cubicBezTo>
                  <a:lnTo>
                    <a:pt x="13034" y="17507"/>
                  </a:lnTo>
                  <a:cubicBezTo>
                    <a:pt x="12919" y="17485"/>
                    <a:pt x="12805" y="17485"/>
                    <a:pt x="12691" y="17462"/>
                  </a:cubicBezTo>
                  <a:lnTo>
                    <a:pt x="12646" y="17462"/>
                  </a:lnTo>
                  <a:cubicBezTo>
                    <a:pt x="12600" y="17462"/>
                    <a:pt x="12531" y="17439"/>
                    <a:pt x="12486" y="17439"/>
                  </a:cubicBezTo>
                  <a:cubicBezTo>
                    <a:pt x="12509" y="17439"/>
                    <a:pt x="12531" y="17416"/>
                    <a:pt x="12577" y="17416"/>
                  </a:cubicBezTo>
                  <a:lnTo>
                    <a:pt x="12714" y="17416"/>
                  </a:lnTo>
                  <a:cubicBezTo>
                    <a:pt x="12760" y="17416"/>
                    <a:pt x="12828" y="17439"/>
                    <a:pt x="12874" y="17439"/>
                  </a:cubicBezTo>
                  <a:cubicBezTo>
                    <a:pt x="12919" y="17439"/>
                    <a:pt x="12965" y="17462"/>
                    <a:pt x="13011" y="17462"/>
                  </a:cubicBezTo>
                  <a:lnTo>
                    <a:pt x="13079" y="17462"/>
                  </a:lnTo>
                  <a:lnTo>
                    <a:pt x="13102" y="17485"/>
                  </a:lnTo>
                  <a:lnTo>
                    <a:pt x="13330" y="17485"/>
                  </a:lnTo>
                  <a:cubicBezTo>
                    <a:pt x="13376" y="17485"/>
                    <a:pt x="13399" y="17462"/>
                    <a:pt x="13444" y="17439"/>
                  </a:cubicBezTo>
                  <a:cubicBezTo>
                    <a:pt x="13536" y="17371"/>
                    <a:pt x="13604" y="17279"/>
                    <a:pt x="13650" y="17165"/>
                  </a:cubicBezTo>
                  <a:lnTo>
                    <a:pt x="13673" y="17165"/>
                  </a:lnTo>
                  <a:cubicBezTo>
                    <a:pt x="13695" y="17097"/>
                    <a:pt x="13741" y="17028"/>
                    <a:pt x="13787" y="16982"/>
                  </a:cubicBezTo>
                  <a:cubicBezTo>
                    <a:pt x="13810" y="16937"/>
                    <a:pt x="13832" y="16891"/>
                    <a:pt x="13878" y="16846"/>
                  </a:cubicBezTo>
                  <a:lnTo>
                    <a:pt x="13901" y="16777"/>
                  </a:lnTo>
                  <a:cubicBezTo>
                    <a:pt x="13924" y="16754"/>
                    <a:pt x="13924" y="16731"/>
                    <a:pt x="13947" y="16709"/>
                  </a:cubicBezTo>
                  <a:cubicBezTo>
                    <a:pt x="13969" y="16663"/>
                    <a:pt x="13992" y="16640"/>
                    <a:pt x="13992" y="16617"/>
                  </a:cubicBezTo>
                  <a:cubicBezTo>
                    <a:pt x="14038" y="16572"/>
                    <a:pt x="14061" y="16526"/>
                    <a:pt x="14083" y="16480"/>
                  </a:cubicBezTo>
                  <a:lnTo>
                    <a:pt x="14106" y="16412"/>
                  </a:lnTo>
                  <a:cubicBezTo>
                    <a:pt x="14152" y="16343"/>
                    <a:pt x="14198" y="16275"/>
                    <a:pt x="14220" y="16206"/>
                  </a:cubicBezTo>
                  <a:cubicBezTo>
                    <a:pt x="14266" y="16138"/>
                    <a:pt x="14335" y="16047"/>
                    <a:pt x="14380" y="15955"/>
                  </a:cubicBezTo>
                  <a:cubicBezTo>
                    <a:pt x="14403" y="15864"/>
                    <a:pt x="14449" y="15796"/>
                    <a:pt x="14494" y="15704"/>
                  </a:cubicBezTo>
                  <a:cubicBezTo>
                    <a:pt x="14608" y="15476"/>
                    <a:pt x="14723" y="15248"/>
                    <a:pt x="14860" y="15042"/>
                  </a:cubicBezTo>
                  <a:cubicBezTo>
                    <a:pt x="14905" y="14974"/>
                    <a:pt x="14951" y="14883"/>
                    <a:pt x="14997" y="14814"/>
                  </a:cubicBezTo>
                  <a:cubicBezTo>
                    <a:pt x="15019" y="14723"/>
                    <a:pt x="15065" y="14654"/>
                    <a:pt x="15111" y="14586"/>
                  </a:cubicBezTo>
                  <a:cubicBezTo>
                    <a:pt x="15179" y="14426"/>
                    <a:pt x="15270" y="14289"/>
                    <a:pt x="15362" y="14129"/>
                  </a:cubicBezTo>
                  <a:cubicBezTo>
                    <a:pt x="15407" y="14061"/>
                    <a:pt x="15430" y="13992"/>
                    <a:pt x="15476" y="13947"/>
                  </a:cubicBezTo>
                  <a:cubicBezTo>
                    <a:pt x="15521" y="13855"/>
                    <a:pt x="15567" y="13764"/>
                    <a:pt x="15613" y="13673"/>
                  </a:cubicBezTo>
                  <a:cubicBezTo>
                    <a:pt x="15636" y="13627"/>
                    <a:pt x="15681" y="13559"/>
                    <a:pt x="15727" y="13490"/>
                  </a:cubicBezTo>
                  <a:cubicBezTo>
                    <a:pt x="15773" y="13422"/>
                    <a:pt x="15818" y="13330"/>
                    <a:pt x="15887" y="13239"/>
                  </a:cubicBezTo>
                  <a:cubicBezTo>
                    <a:pt x="15955" y="13125"/>
                    <a:pt x="16024" y="13011"/>
                    <a:pt x="16092" y="12897"/>
                  </a:cubicBezTo>
                  <a:lnTo>
                    <a:pt x="16161" y="12805"/>
                  </a:lnTo>
                  <a:cubicBezTo>
                    <a:pt x="16252" y="12646"/>
                    <a:pt x="16343" y="12509"/>
                    <a:pt x="16435" y="12349"/>
                  </a:cubicBezTo>
                  <a:cubicBezTo>
                    <a:pt x="16503" y="12235"/>
                    <a:pt x="16594" y="12098"/>
                    <a:pt x="16663" y="11984"/>
                  </a:cubicBezTo>
                  <a:lnTo>
                    <a:pt x="16708" y="11892"/>
                  </a:lnTo>
                  <a:cubicBezTo>
                    <a:pt x="16777" y="11801"/>
                    <a:pt x="16823" y="11710"/>
                    <a:pt x="16868" y="11619"/>
                  </a:cubicBezTo>
                  <a:cubicBezTo>
                    <a:pt x="16914" y="11550"/>
                    <a:pt x="16959" y="11504"/>
                    <a:pt x="16982" y="11436"/>
                  </a:cubicBezTo>
                  <a:cubicBezTo>
                    <a:pt x="17028" y="11367"/>
                    <a:pt x="17051" y="11322"/>
                    <a:pt x="17074" y="11276"/>
                  </a:cubicBezTo>
                  <a:lnTo>
                    <a:pt x="17119" y="11208"/>
                  </a:lnTo>
                  <a:cubicBezTo>
                    <a:pt x="17142" y="11162"/>
                    <a:pt x="17165" y="11116"/>
                    <a:pt x="17188" y="11094"/>
                  </a:cubicBezTo>
                  <a:cubicBezTo>
                    <a:pt x="17211" y="11048"/>
                    <a:pt x="17233" y="11025"/>
                    <a:pt x="17256" y="10979"/>
                  </a:cubicBezTo>
                  <a:cubicBezTo>
                    <a:pt x="17302" y="10888"/>
                    <a:pt x="17348" y="10820"/>
                    <a:pt x="17393" y="10751"/>
                  </a:cubicBezTo>
                  <a:cubicBezTo>
                    <a:pt x="17416" y="10706"/>
                    <a:pt x="17439" y="10660"/>
                    <a:pt x="17462" y="10614"/>
                  </a:cubicBezTo>
                  <a:lnTo>
                    <a:pt x="17507" y="10523"/>
                  </a:lnTo>
                  <a:cubicBezTo>
                    <a:pt x="17530" y="10477"/>
                    <a:pt x="17553" y="10454"/>
                    <a:pt x="17576" y="10409"/>
                  </a:cubicBezTo>
                  <a:cubicBezTo>
                    <a:pt x="17599" y="10363"/>
                    <a:pt x="17621" y="10340"/>
                    <a:pt x="17644" y="10295"/>
                  </a:cubicBezTo>
                  <a:cubicBezTo>
                    <a:pt x="17667" y="10226"/>
                    <a:pt x="17690" y="10181"/>
                    <a:pt x="17713" y="10135"/>
                  </a:cubicBezTo>
                  <a:lnTo>
                    <a:pt x="17781" y="10044"/>
                  </a:lnTo>
                  <a:cubicBezTo>
                    <a:pt x="17850" y="9884"/>
                    <a:pt x="17941" y="9747"/>
                    <a:pt x="18032" y="9587"/>
                  </a:cubicBezTo>
                  <a:cubicBezTo>
                    <a:pt x="18055" y="9541"/>
                    <a:pt x="18078" y="9496"/>
                    <a:pt x="18101" y="9473"/>
                  </a:cubicBezTo>
                  <a:lnTo>
                    <a:pt x="18146" y="9359"/>
                  </a:lnTo>
                  <a:lnTo>
                    <a:pt x="18215" y="9245"/>
                  </a:lnTo>
                  <a:cubicBezTo>
                    <a:pt x="18238" y="9222"/>
                    <a:pt x="18261" y="9176"/>
                    <a:pt x="18283" y="9131"/>
                  </a:cubicBezTo>
                  <a:lnTo>
                    <a:pt x="18375" y="8971"/>
                  </a:lnTo>
                  <a:cubicBezTo>
                    <a:pt x="18443" y="8857"/>
                    <a:pt x="18489" y="8765"/>
                    <a:pt x="18557" y="8651"/>
                  </a:cubicBezTo>
                  <a:cubicBezTo>
                    <a:pt x="18649" y="8491"/>
                    <a:pt x="18740" y="8309"/>
                    <a:pt x="18831" y="8149"/>
                  </a:cubicBezTo>
                  <a:cubicBezTo>
                    <a:pt x="18922" y="8012"/>
                    <a:pt x="18991" y="7852"/>
                    <a:pt x="19082" y="7715"/>
                  </a:cubicBezTo>
                  <a:cubicBezTo>
                    <a:pt x="19128" y="7647"/>
                    <a:pt x="19174" y="7556"/>
                    <a:pt x="19219" y="7487"/>
                  </a:cubicBezTo>
                  <a:cubicBezTo>
                    <a:pt x="19242" y="7442"/>
                    <a:pt x="19265" y="7396"/>
                    <a:pt x="19288" y="7350"/>
                  </a:cubicBezTo>
                  <a:lnTo>
                    <a:pt x="19333" y="7259"/>
                  </a:lnTo>
                  <a:cubicBezTo>
                    <a:pt x="19379" y="7168"/>
                    <a:pt x="19425" y="7099"/>
                    <a:pt x="19470" y="7031"/>
                  </a:cubicBezTo>
                  <a:cubicBezTo>
                    <a:pt x="19493" y="6985"/>
                    <a:pt x="19516" y="6939"/>
                    <a:pt x="19539" y="6894"/>
                  </a:cubicBezTo>
                  <a:lnTo>
                    <a:pt x="19607" y="6802"/>
                  </a:lnTo>
                  <a:cubicBezTo>
                    <a:pt x="19699" y="6643"/>
                    <a:pt x="19790" y="6483"/>
                    <a:pt x="19881" y="6323"/>
                  </a:cubicBezTo>
                  <a:cubicBezTo>
                    <a:pt x="19972" y="6186"/>
                    <a:pt x="20064" y="6049"/>
                    <a:pt x="20132" y="5912"/>
                  </a:cubicBezTo>
                  <a:cubicBezTo>
                    <a:pt x="20178" y="5844"/>
                    <a:pt x="20201" y="5775"/>
                    <a:pt x="20246" y="5707"/>
                  </a:cubicBezTo>
                  <a:cubicBezTo>
                    <a:pt x="20292" y="5638"/>
                    <a:pt x="20360" y="5547"/>
                    <a:pt x="20406" y="5456"/>
                  </a:cubicBezTo>
                  <a:lnTo>
                    <a:pt x="20452" y="5364"/>
                  </a:lnTo>
                  <a:cubicBezTo>
                    <a:pt x="20475" y="5319"/>
                    <a:pt x="20520" y="5273"/>
                    <a:pt x="20543" y="5227"/>
                  </a:cubicBezTo>
                  <a:lnTo>
                    <a:pt x="20589" y="5113"/>
                  </a:lnTo>
                  <a:lnTo>
                    <a:pt x="20657" y="4999"/>
                  </a:lnTo>
                  <a:cubicBezTo>
                    <a:pt x="20726" y="4862"/>
                    <a:pt x="20794" y="4702"/>
                    <a:pt x="20885" y="4566"/>
                  </a:cubicBezTo>
                  <a:cubicBezTo>
                    <a:pt x="20931" y="4497"/>
                    <a:pt x="20977" y="4406"/>
                    <a:pt x="21022" y="4337"/>
                  </a:cubicBezTo>
                  <a:cubicBezTo>
                    <a:pt x="21068" y="4269"/>
                    <a:pt x="21114" y="4178"/>
                    <a:pt x="21137" y="4109"/>
                  </a:cubicBezTo>
                  <a:cubicBezTo>
                    <a:pt x="21205" y="4018"/>
                    <a:pt x="21251" y="3949"/>
                    <a:pt x="21296" y="3858"/>
                  </a:cubicBezTo>
                  <a:cubicBezTo>
                    <a:pt x="21319" y="3789"/>
                    <a:pt x="21342" y="3744"/>
                    <a:pt x="21388" y="3675"/>
                  </a:cubicBezTo>
                  <a:cubicBezTo>
                    <a:pt x="21433" y="3584"/>
                    <a:pt x="21479" y="3516"/>
                    <a:pt x="21525" y="3447"/>
                  </a:cubicBezTo>
                  <a:cubicBezTo>
                    <a:pt x="21570" y="3379"/>
                    <a:pt x="21593" y="3310"/>
                    <a:pt x="21639" y="3242"/>
                  </a:cubicBezTo>
                  <a:cubicBezTo>
                    <a:pt x="21707" y="3128"/>
                    <a:pt x="21753" y="3036"/>
                    <a:pt x="21798" y="2922"/>
                  </a:cubicBezTo>
                  <a:lnTo>
                    <a:pt x="21867" y="2785"/>
                  </a:lnTo>
                  <a:lnTo>
                    <a:pt x="22027" y="2488"/>
                  </a:lnTo>
                  <a:lnTo>
                    <a:pt x="22118" y="2329"/>
                  </a:lnTo>
                  <a:lnTo>
                    <a:pt x="22164" y="2237"/>
                  </a:lnTo>
                  <a:cubicBezTo>
                    <a:pt x="22278" y="2032"/>
                    <a:pt x="22369" y="1827"/>
                    <a:pt x="22483" y="1644"/>
                  </a:cubicBezTo>
                  <a:lnTo>
                    <a:pt x="22506" y="1575"/>
                  </a:lnTo>
                  <a:cubicBezTo>
                    <a:pt x="22552" y="1484"/>
                    <a:pt x="22597" y="1370"/>
                    <a:pt x="22643" y="1279"/>
                  </a:cubicBezTo>
                  <a:cubicBezTo>
                    <a:pt x="22689" y="1210"/>
                    <a:pt x="22711" y="1142"/>
                    <a:pt x="22711" y="1073"/>
                  </a:cubicBezTo>
                  <a:cubicBezTo>
                    <a:pt x="22711" y="1028"/>
                    <a:pt x="22734" y="959"/>
                    <a:pt x="22711" y="914"/>
                  </a:cubicBezTo>
                  <a:cubicBezTo>
                    <a:pt x="22689" y="868"/>
                    <a:pt x="22666" y="845"/>
                    <a:pt x="22643" y="822"/>
                  </a:cubicBezTo>
                  <a:lnTo>
                    <a:pt x="22643" y="799"/>
                  </a:lnTo>
                  <a:cubicBezTo>
                    <a:pt x="22597" y="777"/>
                    <a:pt x="22575" y="731"/>
                    <a:pt x="22552" y="708"/>
                  </a:cubicBezTo>
                  <a:cubicBezTo>
                    <a:pt x="22529" y="685"/>
                    <a:pt x="22483" y="662"/>
                    <a:pt x="22460" y="617"/>
                  </a:cubicBezTo>
                  <a:lnTo>
                    <a:pt x="22415" y="571"/>
                  </a:lnTo>
                  <a:cubicBezTo>
                    <a:pt x="22392" y="548"/>
                    <a:pt x="22369" y="503"/>
                    <a:pt x="22346" y="480"/>
                  </a:cubicBezTo>
                  <a:cubicBezTo>
                    <a:pt x="22323" y="434"/>
                    <a:pt x="22278" y="411"/>
                    <a:pt x="22232" y="366"/>
                  </a:cubicBezTo>
                  <a:cubicBezTo>
                    <a:pt x="22209" y="343"/>
                    <a:pt x="22186" y="320"/>
                    <a:pt x="22164" y="297"/>
                  </a:cubicBezTo>
                  <a:cubicBezTo>
                    <a:pt x="22141" y="274"/>
                    <a:pt x="22095" y="252"/>
                    <a:pt x="22072" y="229"/>
                  </a:cubicBezTo>
                  <a:cubicBezTo>
                    <a:pt x="22050" y="206"/>
                    <a:pt x="22004" y="183"/>
                    <a:pt x="21981" y="137"/>
                  </a:cubicBezTo>
                  <a:lnTo>
                    <a:pt x="21935" y="115"/>
                  </a:lnTo>
                  <a:cubicBezTo>
                    <a:pt x="21890" y="92"/>
                    <a:pt x="21867" y="69"/>
                    <a:pt x="21821" y="69"/>
                  </a:cubicBezTo>
                  <a:cubicBezTo>
                    <a:pt x="21798" y="46"/>
                    <a:pt x="21776" y="23"/>
                    <a:pt x="217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9" name="Google Shape;3619;p16"/>
            <p:cNvSpPr/>
            <p:nvPr/>
          </p:nvSpPr>
          <p:spPr>
            <a:xfrm>
              <a:off x="-46220" y="2650669"/>
              <a:ext cx="240127" cy="419886"/>
            </a:xfrm>
            <a:custGeom>
              <a:avLst/>
              <a:gdLst/>
              <a:ahLst/>
              <a:cxnLst/>
              <a:rect l="l" t="t" r="r" b="b"/>
              <a:pathLst>
                <a:path w="4292" h="7505" extrusionOk="0">
                  <a:moveTo>
                    <a:pt x="4224" y="0"/>
                  </a:moveTo>
                  <a:cubicBezTo>
                    <a:pt x="4224" y="0"/>
                    <a:pt x="4201" y="0"/>
                    <a:pt x="4201" y="23"/>
                  </a:cubicBezTo>
                  <a:cubicBezTo>
                    <a:pt x="4132" y="115"/>
                    <a:pt x="4087" y="206"/>
                    <a:pt x="4041" y="297"/>
                  </a:cubicBezTo>
                  <a:cubicBezTo>
                    <a:pt x="3972" y="411"/>
                    <a:pt x="3904" y="525"/>
                    <a:pt x="3858" y="617"/>
                  </a:cubicBezTo>
                  <a:cubicBezTo>
                    <a:pt x="3721" y="845"/>
                    <a:pt x="3584" y="1073"/>
                    <a:pt x="3447" y="1302"/>
                  </a:cubicBezTo>
                  <a:cubicBezTo>
                    <a:pt x="3196" y="1735"/>
                    <a:pt x="2945" y="2169"/>
                    <a:pt x="2671" y="2625"/>
                  </a:cubicBezTo>
                  <a:cubicBezTo>
                    <a:pt x="2420" y="3059"/>
                    <a:pt x="2146" y="3516"/>
                    <a:pt x="1873" y="3972"/>
                  </a:cubicBezTo>
                  <a:cubicBezTo>
                    <a:pt x="1621" y="4429"/>
                    <a:pt x="1370" y="4862"/>
                    <a:pt x="1119" y="5296"/>
                  </a:cubicBezTo>
                  <a:cubicBezTo>
                    <a:pt x="891" y="5684"/>
                    <a:pt x="663" y="6095"/>
                    <a:pt x="457" y="6483"/>
                  </a:cubicBezTo>
                  <a:cubicBezTo>
                    <a:pt x="366" y="6643"/>
                    <a:pt x="275" y="6802"/>
                    <a:pt x="183" y="6962"/>
                  </a:cubicBezTo>
                  <a:cubicBezTo>
                    <a:pt x="138" y="7053"/>
                    <a:pt x="92" y="7122"/>
                    <a:pt x="46" y="7190"/>
                  </a:cubicBezTo>
                  <a:lnTo>
                    <a:pt x="24" y="7236"/>
                  </a:lnTo>
                  <a:cubicBezTo>
                    <a:pt x="1" y="7282"/>
                    <a:pt x="1" y="7327"/>
                    <a:pt x="1" y="7350"/>
                  </a:cubicBezTo>
                  <a:cubicBezTo>
                    <a:pt x="1" y="7419"/>
                    <a:pt x="46" y="7464"/>
                    <a:pt x="92" y="7487"/>
                  </a:cubicBezTo>
                  <a:cubicBezTo>
                    <a:pt x="115" y="7499"/>
                    <a:pt x="143" y="7504"/>
                    <a:pt x="172" y="7504"/>
                  </a:cubicBezTo>
                  <a:cubicBezTo>
                    <a:pt x="201" y="7504"/>
                    <a:pt x="229" y="7499"/>
                    <a:pt x="252" y="7487"/>
                  </a:cubicBezTo>
                  <a:cubicBezTo>
                    <a:pt x="298" y="7442"/>
                    <a:pt x="320" y="7396"/>
                    <a:pt x="366" y="7327"/>
                  </a:cubicBezTo>
                  <a:cubicBezTo>
                    <a:pt x="412" y="7259"/>
                    <a:pt x="457" y="7168"/>
                    <a:pt x="480" y="7099"/>
                  </a:cubicBezTo>
                  <a:cubicBezTo>
                    <a:pt x="594" y="6917"/>
                    <a:pt x="686" y="6757"/>
                    <a:pt x="777" y="6574"/>
                  </a:cubicBezTo>
                  <a:cubicBezTo>
                    <a:pt x="1005" y="6163"/>
                    <a:pt x="1256" y="5730"/>
                    <a:pt x="1484" y="5296"/>
                  </a:cubicBezTo>
                  <a:cubicBezTo>
                    <a:pt x="1713" y="4862"/>
                    <a:pt x="1964" y="4406"/>
                    <a:pt x="2215" y="3949"/>
                  </a:cubicBezTo>
                  <a:cubicBezTo>
                    <a:pt x="2443" y="3493"/>
                    <a:pt x="2694" y="3036"/>
                    <a:pt x="2945" y="2557"/>
                  </a:cubicBezTo>
                  <a:cubicBezTo>
                    <a:pt x="3174" y="2146"/>
                    <a:pt x="3379" y="1712"/>
                    <a:pt x="3607" y="1302"/>
                  </a:cubicBezTo>
                  <a:cubicBezTo>
                    <a:pt x="3721" y="1073"/>
                    <a:pt x="3835" y="868"/>
                    <a:pt x="3950" y="640"/>
                  </a:cubicBezTo>
                  <a:cubicBezTo>
                    <a:pt x="4018" y="548"/>
                    <a:pt x="4064" y="434"/>
                    <a:pt x="4109" y="343"/>
                  </a:cubicBezTo>
                  <a:cubicBezTo>
                    <a:pt x="4178" y="252"/>
                    <a:pt x="4224" y="160"/>
                    <a:pt x="4269" y="69"/>
                  </a:cubicBezTo>
                  <a:cubicBezTo>
                    <a:pt x="4292" y="46"/>
                    <a:pt x="4269" y="23"/>
                    <a:pt x="424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0" name="Google Shape;3620;p16"/>
            <p:cNvSpPr/>
            <p:nvPr/>
          </p:nvSpPr>
          <p:spPr>
            <a:xfrm>
              <a:off x="-74306" y="3100158"/>
              <a:ext cx="20477" cy="19246"/>
            </a:xfrm>
            <a:custGeom>
              <a:avLst/>
              <a:gdLst/>
              <a:ahLst/>
              <a:cxnLst/>
              <a:rect l="l" t="t" r="r" b="b"/>
              <a:pathLst>
                <a:path w="366" h="344" extrusionOk="0">
                  <a:moveTo>
                    <a:pt x="160" y="1"/>
                  </a:moveTo>
                  <a:cubicBezTo>
                    <a:pt x="69" y="1"/>
                    <a:pt x="1" y="92"/>
                    <a:pt x="1" y="184"/>
                  </a:cubicBezTo>
                  <a:cubicBezTo>
                    <a:pt x="1" y="229"/>
                    <a:pt x="24" y="275"/>
                    <a:pt x="69" y="321"/>
                  </a:cubicBezTo>
                  <a:cubicBezTo>
                    <a:pt x="92" y="343"/>
                    <a:pt x="138" y="343"/>
                    <a:pt x="183" y="343"/>
                  </a:cubicBezTo>
                  <a:cubicBezTo>
                    <a:pt x="275" y="343"/>
                    <a:pt x="366" y="252"/>
                    <a:pt x="343" y="161"/>
                  </a:cubicBezTo>
                  <a:cubicBezTo>
                    <a:pt x="343" y="115"/>
                    <a:pt x="320" y="69"/>
                    <a:pt x="297" y="47"/>
                  </a:cubicBezTo>
                  <a:cubicBezTo>
                    <a:pt x="252" y="24"/>
                    <a:pt x="206" y="1"/>
                    <a:pt x="16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1" name="Google Shape;3621;p16"/>
            <p:cNvSpPr/>
            <p:nvPr/>
          </p:nvSpPr>
          <p:spPr>
            <a:xfrm>
              <a:off x="-659192" y="1931676"/>
              <a:ext cx="536425" cy="947639"/>
            </a:xfrm>
            <a:custGeom>
              <a:avLst/>
              <a:gdLst/>
              <a:ahLst/>
              <a:cxnLst/>
              <a:rect l="l" t="t" r="r" b="b"/>
              <a:pathLst>
                <a:path w="9588" h="16938" extrusionOk="0">
                  <a:moveTo>
                    <a:pt x="9473" y="1"/>
                  </a:moveTo>
                  <a:cubicBezTo>
                    <a:pt x="9428" y="1"/>
                    <a:pt x="9405" y="24"/>
                    <a:pt x="9382" y="47"/>
                  </a:cubicBezTo>
                  <a:cubicBezTo>
                    <a:pt x="9154" y="457"/>
                    <a:pt x="8903" y="868"/>
                    <a:pt x="8674" y="1256"/>
                  </a:cubicBezTo>
                  <a:cubicBezTo>
                    <a:pt x="8446" y="1667"/>
                    <a:pt x="8218" y="2055"/>
                    <a:pt x="7990" y="2466"/>
                  </a:cubicBezTo>
                  <a:cubicBezTo>
                    <a:pt x="7487" y="3333"/>
                    <a:pt x="7031" y="4178"/>
                    <a:pt x="6552" y="5045"/>
                  </a:cubicBezTo>
                  <a:cubicBezTo>
                    <a:pt x="5570" y="6780"/>
                    <a:pt x="4589" y="8515"/>
                    <a:pt x="3607" y="10272"/>
                  </a:cubicBezTo>
                  <a:cubicBezTo>
                    <a:pt x="2626" y="12030"/>
                    <a:pt x="1644" y="13787"/>
                    <a:pt x="663" y="15545"/>
                  </a:cubicBezTo>
                  <a:cubicBezTo>
                    <a:pt x="503" y="15819"/>
                    <a:pt x="343" y="16093"/>
                    <a:pt x="206" y="16367"/>
                  </a:cubicBezTo>
                  <a:cubicBezTo>
                    <a:pt x="160" y="16435"/>
                    <a:pt x="115" y="16526"/>
                    <a:pt x="92" y="16595"/>
                  </a:cubicBezTo>
                  <a:cubicBezTo>
                    <a:pt x="69" y="16640"/>
                    <a:pt x="46" y="16686"/>
                    <a:pt x="24" y="16709"/>
                  </a:cubicBezTo>
                  <a:cubicBezTo>
                    <a:pt x="1" y="16777"/>
                    <a:pt x="24" y="16846"/>
                    <a:pt x="69" y="16892"/>
                  </a:cubicBezTo>
                  <a:cubicBezTo>
                    <a:pt x="92" y="16914"/>
                    <a:pt x="138" y="16937"/>
                    <a:pt x="183" y="16937"/>
                  </a:cubicBezTo>
                  <a:cubicBezTo>
                    <a:pt x="206" y="16937"/>
                    <a:pt x="252" y="16914"/>
                    <a:pt x="275" y="16869"/>
                  </a:cubicBezTo>
                  <a:cubicBezTo>
                    <a:pt x="297" y="16869"/>
                    <a:pt x="297" y="16846"/>
                    <a:pt x="320" y="16823"/>
                  </a:cubicBezTo>
                  <a:cubicBezTo>
                    <a:pt x="343" y="16777"/>
                    <a:pt x="366" y="16755"/>
                    <a:pt x="389" y="16709"/>
                  </a:cubicBezTo>
                  <a:cubicBezTo>
                    <a:pt x="434" y="16640"/>
                    <a:pt x="480" y="16572"/>
                    <a:pt x="526" y="16481"/>
                  </a:cubicBezTo>
                  <a:cubicBezTo>
                    <a:pt x="663" y="16252"/>
                    <a:pt x="800" y="16001"/>
                    <a:pt x="937" y="15750"/>
                  </a:cubicBezTo>
                  <a:cubicBezTo>
                    <a:pt x="1439" y="14860"/>
                    <a:pt x="1918" y="13970"/>
                    <a:pt x="2420" y="13080"/>
                  </a:cubicBezTo>
                  <a:cubicBezTo>
                    <a:pt x="3379" y="11368"/>
                    <a:pt x="4338" y="9633"/>
                    <a:pt x="5296" y="7898"/>
                  </a:cubicBezTo>
                  <a:cubicBezTo>
                    <a:pt x="5798" y="7008"/>
                    <a:pt x="6278" y="6118"/>
                    <a:pt x="6780" y="5228"/>
                  </a:cubicBezTo>
                  <a:cubicBezTo>
                    <a:pt x="7259" y="4383"/>
                    <a:pt x="7738" y="3516"/>
                    <a:pt x="8218" y="2671"/>
                  </a:cubicBezTo>
                  <a:cubicBezTo>
                    <a:pt x="8446" y="2261"/>
                    <a:pt x="8651" y="1850"/>
                    <a:pt x="8880" y="1416"/>
                  </a:cubicBezTo>
                  <a:cubicBezTo>
                    <a:pt x="9108" y="1005"/>
                    <a:pt x="9336" y="571"/>
                    <a:pt x="9564" y="138"/>
                  </a:cubicBezTo>
                  <a:cubicBezTo>
                    <a:pt x="9587" y="92"/>
                    <a:pt x="9564" y="24"/>
                    <a:pt x="951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2" name="Google Shape;3622;p16"/>
            <p:cNvSpPr/>
            <p:nvPr/>
          </p:nvSpPr>
          <p:spPr>
            <a:xfrm>
              <a:off x="-548078" y="1934250"/>
              <a:ext cx="416361" cy="690168"/>
            </a:xfrm>
            <a:custGeom>
              <a:avLst/>
              <a:gdLst/>
              <a:ahLst/>
              <a:cxnLst/>
              <a:rect l="l" t="t" r="r" b="b"/>
              <a:pathLst>
                <a:path w="7442" h="12336" extrusionOk="0">
                  <a:moveTo>
                    <a:pt x="7076" y="1"/>
                  </a:moveTo>
                  <a:cubicBezTo>
                    <a:pt x="7008" y="1"/>
                    <a:pt x="6917" y="1"/>
                    <a:pt x="6825" y="23"/>
                  </a:cubicBezTo>
                  <a:lnTo>
                    <a:pt x="6848" y="23"/>
                  </a:lnTo>
                  <a:cubicBezTo>
                    <a:pt x="6802" y="23"/>
                    <a:pt x="6757" y="46"/>
                    <a:pt x="6711" y="69"/>
                  </a:cubicBezTo>
                  <a:lnTo>
                    <a:pt x="6643" y="69"/>
                  </a:lnTo>
                  <a:cubicBezTo>
                    <a:pt x="6597" y="92"/>
                    <a:pt x="6574" y="115"/>
                    <a:pt x="6551" y="160"/>
                  </a:cubicBezTo>
                  <a:cubicBezTo>
                    <a:pt x="6529" y="183"/>
                    <a:pt x="6529" y="229"/>
                    <a:pt x="6551" y="274"/>
                  </a:cubicBezTo>
                  <a:lnTo>
                    <a:pt x="6574" y="274"/>
                  </a:lnTo>
                  <a:cubicBezTo>
                    <a:pt x="6551" y="274"/>
                    <a:pt x="6551" y="297"/>
                    <a:pt x="6551" y="297"/>
                  </a:cubicBezTo>
                  <a:cubicBezTo>
                    <a:pt x="6529" y="320"/>
                    <a:pt x="6529" y="343"/>
                    <a:pt x="6506" y="366"/>
                  </a:cubicBezTo>
                  <a:cubicBezTo>
                    <a:pt x="6460" y="411"/>
                    <a:pt x="6437" y="457"/>
                    <a:pt x="6392" y="525"/>
                  </a:cubicBezTo>
                  <a:cubicBezTo>
                    <a:pt x="6323" y="640"/>
                    <a:pt x="6255" y="754"/>
                    <a:pt x="6186" y="868"/>
                  </a:cubicBezTo>
                  <a:cubicBezTo>
                    <a:pt x="6118" y="959"/>
                    <a:pt x="6049" y="1096"/>
                    <a:pt x="6004" y="1210"/>
                  </a:cubicBezTo>
                  <a:cubicBezTo>
                    <a:pt x="5981" y="1256"/>
                    <a:pt x="5958" y="1302"/>
                    <a:pt x="5912" y="1347"/>
                  </a:cubicBezTo>
                  <a:cubicBezTo>
                    <a:pt x="5912" y="1393"/>
                    <a:pt x="5889" y="1416"/>
                    <a:pt x="5889" y="1439"/>
                  </a:cubicBezTo>
                  <a:cubicBezTo>
                    <a:pt x="5889" y="1439"/>
                    <a:pt x="5867" y="1439"/>
                    <a:pt x="5867" y="1461"/>
                  </a:cubicBezTo>
                  <a:cubicBezTo>
                    <a:pt x="5867" y="1461"/>
                    <a:pt x="5844" y="1484"/>
                    <a:pt x="5844" y="1507"/>
                  </a:cubicBezTo>
                  <a:cubicBezTo>
                    <a:pt x="5798" y="1575"/>
                    <a:pt x="5752" y="1644"/>
                    <a:pt x="5707" y="1712"/>
                  </a:cubicBezTo>
                  <a:cubicBezTo>
                    <a:pt x="5593" y="1895"/>
                    <a:pt x="5501" y="2055"/>
                    <a:pt x="5387" y="2237"/>
                  </a:cubicBezTo>
                  <a:cubicBezTo>
                    <a:pt x="5205" y="2557"/>
                    <a:pt x="5022" y="2876"/>
                    <a:pt x="4862" y="3196"/>
                  </a:cubicBezTo>
                  <a:cubicBezTo>
                    <a:pt x="4839" y="3242"/>
                    <a:pt x="4817" y="3310"/>
                    <a:pt x="4771" y="3356"/>
                  </a:cubicBezTo>
                  <a:cubicBezTo>
                    <a:pt x="4611" y="3630"/>
                    <a:pt x="4451" y="3904"/>
                    <a:pt x="4292" y="4178"/>
                  </a:cubicBezTo>
                  <a:cubicBezTo>
                    <a:pt x="4200" y="4337"/>
                    <a:pt x="4132" y="4474"/>
                    <a:pt x="4041" y="4611"/>
                  </a:cubicBezTo>
                  <a:cubicBezTo>
                    <a:pt x="3949" y="4771"/>
                    <a:pt x="3858" y="4954"/>
                    <a:pt x="3767" y="5113"/>
                  </a:cubicBezTo>
                  <a:cubicBezTo>
                    <a:pt x="3767" y="5159"/>
                    <a:pt x="3744" y="5182"/>
                    <a:pt x="3721" y="5227"/>
                  </a:cubicBezTo>
                  <a:cubicBezTo>
                    <a:pt x="3698" y="5227"/>
                    <a:pt x="3675" y="5227"/>
                    <a:pt x="3653" y="5250"/>
                  </a:cubicBezTo>
                  <a:cubicBezTo>
                    <a:pt x="3607" y="5342"/>
                    <a:pt x="3561" y="5410"/>
                    <a:pt x="3516" y="5501"/>
                  </a:cubicBezTo>
                  <a:cubicBezTo>
                    <a:pt x="3470" y="5570"/>
                    <a:pt x="3424" y="5638"/>
                    <a:pt x="3379" y="5730"/>
                  </a:cubicBezTo>
                  <a:cubicBezTo>
                    <a:pt x="3287" y="5889"/>
                    <a:pt x="3196" y="6049"/>
                    <a:pt x="3105" y="6209"/>
                  </a:cubicBezTo>
                  <a:cubicBezTo>
                    <a:pt x="3013" y="6392"/>
                    <a:pt x="2922" y="6551"/>
                    <a:pt x="2831" y="6734"/>
                  </a:cubicBezTo>
                  <a:cubicBezTo>
                    <a:pt x="2808" y="6780"/>
                    <a:pt x="2785" y="6825"/>
                    <a:pt x="2762" y="6871"/>
                  </a:cubicBezTo>
                  <a:cubicBezTo>
                    <a:pt x="2740" y="6917"/>
                    <a:pt x="2717" y="6939"/>
                    <a:pt x="2694" y="6962"/>
                  </a:cubicBezTo>
                  <a:cubicBezTo>
                    <a:pt x="2648" y="7076"/>
                    <a:pt x="2580" y="7168"/>
                    <a:pt x="2534" y="7259"/>
                  </a:cubicBezTo>
                  <a:cubicBezTo>
                    <a:pt x="2488" y="7350"/>
                    <a:pt x="2443" y="7419"/>
                    <a:pt x="2397" y="7510"/>
                  </a:cubicBezTo>
                  <a:cubicBezTo>
                    <a:pt x="2352" y="7578"/>
                    <a:pt x="2329" y="7647"/>
                    <a:pt x="2283" y="7715"/>
                  </a:cubicBezTo>
                  <a:cubicBezTo>
                    <a:pt x="2237" y="7807"/>
                    <a:pt x="2192" y="7875"/>
                    <a:pt x="2146" y="7967"/>
                  </a:cubicBezTo>
                  <a:cubicBezTo>
                    <a:pt x="2032" y="8172"/>
                    <a:pt x="1941" y="8377"/>
                    <a:pt x="1827" y="8583"/>
                  </a:cubicBezTo>
                  <a:cubicBezTo>
                    <a:pt x="1827" y="8606"/>
                    <a:pt x="1827" y="8628"/>
                    <a:pt x="1804" y="8628"/>
                  </a:cubicBezTo>
                  <a:cubicBezTo>
                    <a:pt x="1804" y="8651"/>
                    <a:pt x="1804" y="8651"/>
                    <a:pt x="1804" y="8651"/>
                  </a:cubicBezTo>
                  <a:cubicBezTo>
                    <a:pt x="1758" y="8720"/>
                    <a:pt x="1712" y="8788"/>
                    <a:pt x="1667" y="8857"/>
                  </a:cubicBezTo>
                  <a:cubicBezTo>
                    <a:pt x="1484" y="9176"/>
                    <a:pt x="1279" y="9496"/>
                    <a:pt x="1096" y="9815"/>
                  </a:cubicBezTo>
                  <a:cubicBezTo>
                    <a:pt x="1028" y="9952"/>
                    <a:pt x="959" y="10089"/>
                    <a:pt x="868" y="10226"/>
                  </a:cubicBezTo>
                  <a:cubicBezTo>
                    <a:pt x="845" y="10295"/>
                    <a:pt x="799" y="10363"/>
                    <a:pt x="754" y="10454"/>
                  </a:cubicBezTo>
                  <a:cubicBezTo>
                    <a:pt x="708" y="10546"/>
                    <a:pt x="662" y="10637"/>
                    <a:pt x="594" y="10728"/>
                  </a:cubicBezTo>
                  <a:cubicBezTo>
                    <a:pt x="571" y="10774"/>
                    <a:pt x="548" y="10843"/>
                    <a:pt x="525" y="10888"/>
                  </a:cubicBezTo>
                  <a:cubicBezTo>
                    <a:pt x="480" y="10957"/>
                    <a:pt x="434" y="11025"/>
                    <a:pt x="411" y="11094"/>
                  </a:cubicBezTo>
                  <a:lnTo>
                    <a:pt x="297" y="11322"/>
                  </a:lnTo>
                  <a:cubicBezTo>
                    <a:pt x="252" y="11390"/>
                    <a:pt x="229" y="11436"/>
                    <a:pt x="206" y="11504"/>
                  </a:cubicBezTo>
                  <a:cubicBezTo>
                    <a:pt x="160" y="11573"/>
                    <a:pt x="137" y="11641"/>
                    <a:pt x="115" y="11710"/>
                  </a:cubicBezTo>
                  <a:cubicBezTo>
                    <a:pt x="92" y="11733"/>
                    <a:pt x="92" y="11778"/>
                    <a:pt x="69" y="11801"/>
                  </a:cubicBezTo>
                  <a:cubicBezTo>
                    <a:pt x="46" y="11847"/>
                    <a:pt x="23" y="11892"/>
                    <a:pt x="23" y="11938"/>
                  </a:cubicBezTo>
                  <a:cubicBezTo>
                    <a:pt x="0" y="11984"/>
                    <a:pt x="46" y="12052"/>
                    <a:pt x="92" y="12075"/>
                  </a:cubicBezTo>
                  <a:cubicBezTo>
                    <a:pt x="92" y="12075"/>
                    <a:pt x="92" y="12098"/>
                    <a:pt x="69" y="12121"/>
                  </a:cubicBezTo>
                  <a:cubicBezTo>
                    <a:pt x="69" y="12144"/>
                    <a:pt x="46" y="12189"/>
                    <a:pt x="46" y="12212"/>
                  </a:cubicBezTo>
                  <a:cubicBezTo>
                    <a:pt x="46" y="12235"/>
                    <a:pt x="69" y="12258"/>
                    <a:pt x="92" y="12281"/>
                  </a:cubicBezTo>
                  <a:cubicBezTo>
                    <a:pt x="104" y="12318"/>
                    <a:pt x="145" y="12335"/>
                    <a:pt x="190" y="12335"/>
                  </a:cubicBezTo>
                  <a:cubicBezTo>
                    <a:pt x="226" y="12335"/>
                    <a:pt x="266" y="12324"/>
                    <a:pt x="297" y="12303"/>
                  </a:cubicBezTo>
                  <a:cubicBezTo>
                    <a:pt x="320" y="12235"/>
                    <a:pt x="366" y="12189"/>
                    <a:pt x="389" y="12144"/>
                  </a:cubicBezTo>
                  <a:lnTo>
                    <a:pt x="411" y="12121"/>
                  </a:lnTo>
                  <a:cubicBezTo>
                    <a:pt x="427" y="12137"/>
                    <a:pt x="444" y="12153"/>
                    <a:pt x="468" y="12153"/>
                  </a:cubicBezTo>
                  <a:cubicBezTo>
                    <a:pt x="478" y="12153"/>
                    <a:pt x="489" y="12150"/>
                    <a:pt x="503" y="12144"/>
                  </a:cubicBezTo>
                  <a:cubicBezTo>
                    <a:pt x="548" y="12144"/>
                    <a:pt x="594" y="12121"/>
                    <a:pt x="617" y="12075"/>
                  </a:cubicBezTo>
                  <a:cubicBezTo>
                    <a:pt x="640" y="12052"/>
                    <a:pt x="640" y="12029"/>
                    <a:pt x="662" y="12029"/>
                  </a:cubicBezTo>
                  <a:lnTo>
                    <a:pt x="685" y="12029"/>
                  </a:lnTo>
                  <a:cubicBezTo>
                    <a:pt x="708" y="12007"/>
                    <a:pt x="754" y="12007"/>
                    <a:pt x="777" y="11961"/>
                  </a:cubicBezTo>
                  <a:cubicBezTo>
                    <a:pt x="822" y="11892"/>
                    <a:pt x="891" y="11801"/>
                    <a:pt x="936" y="11710"/>
                  </a:cubicBezTo>
                  <a:cubicBezTo>
                    <a:pt x="982" y="11641"/>
                    <a:pt x="1028" y="11550"/>
                    <a:pt x="1073" y="11482"/>
                  </a:cubicBezTo>
                  <a:cubicBezTo>
                    <a:pt x="1165" y="11299"/>
                    <a:pt x="1256" y="11139"/>
                    <a:pt x="1347" y="10957"/>
                  </a:cubicBezTo>
                  <a:cubicBezTo>
                    <a:pt x="1393" y="10865"/>
                    <a:pt x="1416" y="10797"/>
                    <a:pt x="1461" y="10706"/>
                  </a:cubicBezTo>
                  <a:cubicBezTo>
                    <a:pt x="1507" y="10614"/>
                    <a:pt x="1553" y="10523"/>
                    <a:pt x="1598" y="10432"/>
                  </a:cubicBezTo>
                  <a:cubicBezTo>
                    <a:pt x="1644" y="10363"/>
                    <a:pt x="1690" y="10295"/>
                    <a:pt x="1735" y="10203"/>
                  </a:cubicBezTo>
                  <a:cubicBezTo>
                    <a:pt x="1758" y="10135"/>
                    <a:pt x="1804" y="10066"/>
                    <a:pt x="1827" y="9998"/>
                  </a:cubicBezTo>
                  <a:cubicBezTo>
                    <a:pt x="1941" y="9815"/>
                    <a:pt x="2055" y="9633"/>
                    <a:pt x="2169" y="9450"/>
                  </a:cubicBezTo>
                  <a:cubicBezTo>
                    <a:pt x="2192" y="9382"/>
                    <a:pt x="2237" y="9313"/>
                    <a:pt x="2283" y="9245"/>
                  </a:cubicBezTo>
                  <a:cubicBezTo>
                    <a:pt x="2283" y="9222"/>
                    <a:pt x="2306" y="9199"/>
                    <a:pt x="2306" y="9199"/>
                  </a:cubicBezTo>
                  <a:cubicBezTo>
                    <a:pt x="2352" y="9108"/>
                    <a:pt x="2397" y="9039"/>
                    <a:pt x="2443" y="8971"/>
                  </a:cubicBezTo>
                  <a:cubicBezTo>
                    <a:pt x="2443" y="8948"/>
                    <a:pt x="2443" y="8948"/>
                    <a:pt x="2466" y="8925"/>
                  </a:cubicBezTo>
                  <a:cubicBezTo>
                    <a:pt x="2466" y="8902"/>
                    <a:pt x="2488" y="8880"/>
                    <a:pt x="2488" y="8857"/>
                  </a:cubicBezTo>
                  <a:cubicBezTo>
                    <a:pt x="2488" y="8811"/>
                    <a:pt x="2488" y="8765"/>
                    <a:pt x="2466" y="8743"/>
                  </a:cubicBezTo>
                  <a:cubicBezTo>
                    <a:pt x="2488" y="8697"/>
                    <a:pt x="2511" y="8674"/>
                    <a:pt x="2534" y="8651"/>
                  </a:cubicBezTo>
                  <a:cubicBezTo>
                    <a:pt x="2557" y="8606"/>
                    <a:pt x="2557" y="8583"/>
                    <a:pt x="2580" y="8560"/>
                  </a:cubicBezTo>
                  <a:cubicBezTo>
                    <a:pt x="2603" y="8560"/>
                    <a:pt x="2625" y="8560"/>
                    <a:pt x="2648" y="8537"/>
                  </a:cubicBezTo>
                  <a:cubicBezTo>
                    <a:pt x="2671" y="8537"/>
                    <a:pt x="2694" y="8514"/>
                    <a:pt x="2717" y="8469"/>
                  </a:cubicBezTo>
                  <a:cubicBezTo>
                    <a:pt x="2762" y="8400"/>
                    <a:pt x="2808" y="8332"/>
                    <a:pt x="2854" y="8240"/>
                  </a:cubicBezTo>
                  <a:cubicBezTo>
                    <a:pt x="2876" y="8172"/>
                    <a:pt x="2922" y="8081"/>
                    <a:pt x="2968" y="7989"/>
                  </a:cubicBezTo>
                  <a:cubicBezTo>
                    <a:pt x="3059" y="7830"/>
                    <a:pt x="3150" y="7670"/>
                    <a:pt x="3242" y="7487"/>
                  </a:cubicBezTo>
                  <a:cubicBezTo>
                    <a:pt x="3310" y="7350"/>
                    <a:pt x="3401" y="7190"/>
                    <a:pt x="3470" y="7031"/>
                  </a:cubicBezTo>
                  <a:lnTo>
                    <a:pt x="3493" y="7031"/>
                  </a:lnTo>
                  <a:cubicBezTo>
                    <a:pt x="3516" y="7008"/>
                    <a:pt x="3516" y="6985"/>
                    <a:pt x="3538" y="6962"/>
                  </a:cubicBezTo>
                  <a:cubicBezTo>
                    <a:pt x="3561" y="6939"/>
                    <a:pt x="3561" y="6917"/>
                    <a:pt x="3561" y="6894"/>
                  </a:cubicBezTo>
                  <a:cubicBezTo>
                    <a:pt x="3584" y="6871"/>
                    <a:pt x="3584" y="6848"/>
                    <a:pt x="3584" y="6848"/>
                  </a:cubicBezTo>
                  <a:cubicBezTo>
                    <a:pt x="3630" y="6780"/>
                    <a:pt x="3653" y="6734"/>
                    <a:pt x="3675" y="6688"/>
                  </a:cubicBezTo>
                  <a:cubicBezTo>
                    <a:pt x="3721" y="6620"/>
                    <a:pt x="3744" y="6551"/>
                    <a:pt x="3789" y="6483"/>
                  </a:cubicBezTo>
                  <a:cubicBezTo>
                    <a:pt x="3881" y="6300"/>
                    <a:pt x="3972" y="6141"/>
                    <a:pt x="4086" y="5981"/>
                  </a:cubicBezTo>
                  <a:cubicBezTo>
                    <a:pt x="4178" y="5844"/>
                    <a:pt x="4269" y="5684"/>
                    <a:pt x="4337" y="5524"/>
                  </a:cubicBezTo>
                  <a:cubicBezTo>
                    <a:pt x="4451" y="5364"/>
                    <a:pt x="4543" y="5205"/>
                    <a:pt x="4634" y="5068"/>
                  </a:cubicBezTo>
                  <a:cubicBezTo>
                    <a:pt x="4725" y="4908"/>
                    <a:pt x="4817" y="4748"/>
                    <a:pt x="4908" y="4588"/>
                  </a:cubicBezTo>
                  <a:cubicBezTo>
                    <a:pt x="5022" y="4406"/>
                    <a:pt x="5136" y="4223"/>
                    <a:pt x="5227" y="4018"/>
                  </a:cubicBezTo>
                  <a:cubicBezTo>
                    <a:pt x="5227" y="3972"/>
                    <a:pt x="5227" y="3926"/>
                    <a:pt x="5205" y="3904"/>
                  </a:cubicBezTo>
                  <a:cubicBezTo>
                    <a:pt x="5205" y="3881"/>
                    <a:pt x="5227" y="3858"/>
                    <a:pt x="5205" y="3835"/>
                  </a:cubicBezTo>
                  <a:cubicBezTo>
                    <a:pt x="5364" y="3516"/>
                    <a:pt x="5547" y="3196"/>
                    <a:pt x="5752" y="2876"/>
                  </a:cubicBezTo>
                  <a:cubicBezTo>
                    <a:pt x="5844" y="2717"/>
                    <a:pt x="5935" y="2557"/>
                    <a:pt x="6049" y="2397"/>
                  </a:cubicBezTo>
                  <a:cubicBezTo>
                    <a:pt x="6141" y="2237"/>
                    <a:pt x="6232" y="2078"/>
                    <a:pt x="6346" y="1918"/>
                  </a:cubicBezTo>
                  <a:cubicBezTo>
                    <a:pt x="6346" y="1895"/>
                    <a:pt x="6369" y="1872"/>
                    <a:pt x="6369" y="1849"/>
                  </a:cubicBezTo>
                  <a:cubicBezTo>
                    <a:pt x="6414" y="1849"/>
                    <a:pt x="6437" y="1827"/>
                    <a:pt x="6460" y="1804"/>
                  </a:cubicBezTo>
                  <a:cubicBezTo>
                    <a:pt x="6529" y="1690"/>
                    <a:pt x="6597" y="1575"/>
                    <a:pt x="6665" y="1461"/>
                  </a:cubicBezTo>
                  <a:cubicBezTo>
                    <a:pt x="6734" y="1347"/>
                    <a:pt x="6802" y="1256"/>
                    <a:pt x="6848" y="1142"/>
                  </a:cubicBezTo>
                  <a:cubicBezTo>
                    <a:pt x="6917" y="1028"/>
                    <a:pt x="6985" y="914"/>
                    <a:pt x="7076" y="799"/>
                  </a:cubicBezTo>
                  <a:cubicBezTo>
                    <a:pt x="7122" y="708"/>
                    <a:pt x="7190" y="594"/>
                    <a:pt x="7236" y="503"/>
                  </a:cubicBezTo>
                  <a:cubicBezTo>
                    <a:pt x="7259" y="457"/>
                    <a:pt x="7259" y="411"/>
                    <a:pt x="7236" y="389"/>
                  </a:cubicBezTo>
                  <a:cubicBezTo>
                    <a:pt x="7259" y="366"/>
                    <a:pt x="7259" y="366"/>
                    <a:pt x="7259" y="366"/>
                  </a:cubicBezTo>
                  <a:cubicBezTo>
                    <a:pt x="7282" y="343"/>
                    <a:pt x="7305" y="297"/>
                    <a:pt x="7305" y="274"/>
                  </a:cubicBezTo>
                  <a:cubicBezTo>
                    <a:pt x="7305" y="274"/>
                    <a:pt x="7305" y="252"/>
                    <a:pt x="7305" y="229"/>
                  </a:cubicBezTo>
                  <a:cubicBezTo>
                    <a:pt x="7350" y="229"/>
                    <a:pt x="7419" y="206"/>
                    <a:pt x="7419" y="137"/>
                  </a:cubicBezTo>
                  <a:cubicBezTo>
                    <a:pt x="7442" y="92"/>
                    <a:pt x="7396" y="23"/>
                    <a:pt x="7327" y="23"/>
                  </a:cubicBezTo>
                  <a:cubicBezTo>
                    <a:pt x="7259" y="1"/>
                    <a:pt x="7168" y="1"/>
                    <a:pt x="709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3" name="Google Shape;3623;p16"/>
            <p:cNvSpPr/>
            <p:nvPr/>
          </p:nvSpPr>
          <p:spPr>
            <a:xfrm>
              <a:off x="-693656" y="2538269"/>
              <a:ext cx="195425" cy="338482"/>
            </a:xfrm>
            <a:custGeom>
              <a:avLst/>
              <a:gdLst/>
              <a:ahLst/>
              <a:cxnLst/>
              <a:rect l="l" t="t" r="r" b="b"/>
              <a:pathLst>
                <a:path w="3493" h="6050" extrusionOk="0">
                  <a:moveTo>
                    <a:pt x="3401" y="1"/>
                  </a:moveTo>
                  <a:cubicBezTo>
                    <a:pt x="3333" y="92"/>
                    <a:pt x="3264" y="161"/>
                    <a:pt x="3219" y="252"/>
                  </a:cubicBezTo>
                  <a:cubicBezTo>
                    <a:pt x="3196" y="298"/>
                    <a:pt x="3173" y="343"/>
                    <a:pt x="3127" y="389"/>
                  </a:cubicBezTo>
                  <a:cubicBezTo>
                    <a:pt x="3105" y="435"/>
                    <a:pt x="3082" y="503"/>
                    <a:pt x="3036" y="549"/>
                  </a:cubicBezTo>
                  <a:cubicBezTo>
                    <a:pt x="3036" y="549"/>
                    <a:pt x="3013" y="526"/>
                    <a:pt x="3013" y="526"/>
                  </a:cubicBezTo>
                  <a:cubicBezTo>
                    <a:pt x="3007" y="519"/>
                    <a:pt x="2998" y="516"/>
                    <a:pt x="2989" y="516"/>
                  </a:cubicBezTo>
                  <a:cubicBezTo>
                    <a:pt x="2966" y="516"/>
                    <a:pt x="2938" y="533"/>
                    <a:pt x="2922" y="549"/>
                  </a:cubicBezTo>
                  <a:cubicBezTo>
                    <a:pt x="2854" y="640"/>
                    <a:pt x="2785" y="731"/>
                    <a:pt x="2717" y="823"/>
                  </a:cubicBezTo>
                  <a:cubicBezTo>
                    <a:pt x="2717" y="845"/>
                    <a:pt x="2694" y="868"/>
                    <a:pt x="2671" y="914"/>
                  </a:cubicBezTo>
                  <a:cubicBezTo>
                    <a:pt x="2648" y="914"/>
                    <a:pt x="2625" y="914"/>
                    <a:pt x="2602" y="937"/>
                  </a:cubicBezTo>
                  <a:cubicBezTo>
                    <a:pt x="2534" y="1005"/>
                    <a:pt x="2488" y="1096"/>
                    <a:pt x="2420" y="1188"/>
                  </a:cubicBezTo>
                  <a:cubicBezTo>
                    <a:pt x="2397" y="1233"/>
                    <a:pt x="2374" y="1279"/>
                    <a:pt x="2351" y="1325"/>
                  </a:cubicBezTo>
                  <a:cubicBezTo>
                    <a:pt x="2306" y="1393"/>
                    <a:pt x="2260" y="1462"/>
                    <a:pt x="2214" y="1553"/>
                  </a:cubicBezTo>
                  <a:cubicBezTo>
                    <a:pt x="2169" y="1621"/>
                    <a:pt x="2123" y="1713"/>
                    <a:pt x="2078" y="1781"/>
                  </a:cubicBezTo>
                  <a:lnTo>
                    <a:pt x="1941" y="2032"/>
                  </a:lnTo>
                  <a:cubicBezTo>
                    <a:pt x="1826" y="2215"/>
                    <a:pt x="1735" y="2375"/>
                    <a:pt x="1644" y="2557"/>
                  </a:cubicBezTo>
                  <a:cubicBezTo>
                    <a:pt x="1575" y="2694"/>
                    <a:pt x="1484" y="2854"/>
                    <a:pt x="1393" y="3014"/>
                  </a:cubicBezTo>
                  <a:cubicBezTo>
                    <a:pt x="1301" y="3196"/>
                    <a:pt x="1210" y="3356"/>
                    <a:pt x="1119" y="3539"/>
                  </a:cubicBezTo>
                  <a:cubicBezTo>
                    <a:pt x="1073" y="3630"/>
                    <a:pt x="1028" y="3699"/>
                    <a:pt x="982" y="3790"/>
                  </a:cubicBezTo>
                  <a:cubicBezTo>
                    <a:pt x="936" y="3881"/>
                    <a:pt x="891" y="3972"/>
                    <a:pt x="845" y="4041"/>
                  </a:cubicBezTo>
                  <a:cubicBezTo>
                    <a:pt x="845" y="4064"/>
                    <a:pt x="845" y="4087"/>
                    <a:pt x="845" y="4109"/>
                  </a:cubicBezTo>
                  <a:cubicBezTo>
                    <a:pt x="822" y="4132"/>
                    <a:pt x="799" y="4155"/>
                    <a:pt x="776" y="4155"/>
                  </a:cubicBezTo>
                  <a:cubicBezTo>
                    <a:pt x="754" y="4178"/>
                    <a:pt x="731" y="4201"/>
                    <a:pt x="708" y="4246"/>
                  </a:cubicBezTo>
                  <a:cubicBezTo>
                    <a:pt x="708" y="4269"/>
                    <a:pt x="685" y="4292"/>
                    <a:pt x="662" y="4292"/>
                  </a:cubicBezTo>
                  <a:cubicBezTo>
                    <a:pt x="640" y="4338"/>
                    <a:pt x="617" y="4383"/>
                    <a:pt x="571" y="4429"/>
                  </a:cubicBezTo>
                  <a:cubicBezTo>
                    <a:pt x="503" y="4520"/>
                    <a:pt x="457" y="4612"/>
                    <a:pt x="388" y="4726"/>
                  </a:cubicBezTo>
                  <a:cubicBezTo>
                    <a:pt x="343" y="4794"/>
                    <a:pt x="297" y="4885"/>
                    <a:pt x="251" y="4977"/>
                  </a:cubicBezTo>
                  <a:cubicBezTo>
                    <a:pt x="229" y="5000"/>
                    <a:pt x="206" y="5045"/>
                    <a:pt x="183" y="5091"/>
                  </a:cubicBezTo>
                  <a:cubicBezTo>
                    <a:pt x="160" y="5137"/>
                    <a:pt x="137" y="5205"/>
                    <a:pt x="137" y="5273"/>
                  </a:cubicBezTo>
                  <a:cubicBezTo>
                    <a:pt x="115" y="5296"/>
                    <a:pt x="92" y="5342"/>
                    <a:pt x="69" y="5388"/>
                  </a:cubicBezTo>
                  <a:cubicBezTo>
                    <a:pt x="69" y="5388"/>
                    <a:pt x="88" y="5368"/>
                    <a:pt x="91" y="5365"/>
                  </a:cubicBezTo>
                  <a:lnTo>
                    <a:pt x="91" y="5365"/>
                  </a:lnTo>
                  <a:cubicBezTo>
                    <a:pt x="69" y="5388"/>
                    <a:pt x="46" y="5411"/>
                    <a:pt x="46" y="5456"/>
                  </a:cubicBezTo>
                  <a:cubicBezTo>
                    <a:pt x="23" y="5456"/>
                    <a:pt x="23" y="5479"/>
                    <a:pt x="23" y="5502"/>
                  </a:cubicBezTo>
                  <a:cubicBezTo>
                    <a:pt x="0" y="5525"/>
                    <a:pt x="0" y="5525"/>
                    <a:pt x="0" y="5547"/>
                  </a:cubicBezTo>
                  <a:cubicBezTo>
                    <a:pt x="23" y="5570"/>
                    <a:pt x="23" y="5593"/>
                    <a:pt x="46" y="5616"/>
                  </a:cubicBezTo>
                  <a:cubicBezTo>
                    <a:pt x="46" y="5639"/>
                    <a:pt x="69" y="5662"/>
                    <a:pt x="92" y="5684"/>
                  </a:cubicBezTo>
                  <a:cubicBezTo>
                    <a:pt x="92" y="5707"/>
                    <a:pt x="115" y="5707"/>
                    <a:pt x="115" y="5730"/>
                  </a:cubicBezTo>
                  <a:cubicBezTo>
                    <a:pt x="137" y="5730"/>
                    <a:pt x="137" y="5753"/>
                    <a:pt x="160" y="5753"/>
                  </a:cubicBezTo>
                  <a:cubicBezTo>
                    <a:pt x="160" y="5776"/>
                    <a:pt x="160" y="5776"/>
                    <a:pt x="160" y="5776"/>
                  </a:cubicBezTo>
                  <a:cubicBezTo>
                    <a:pt x="183" y="5821"/>
                    <a:pt x="229" y="5867"/>
                    <a:pt x="274" y="5867"/>
                  </a:cubicBezTo>
                  <a:cubicBezTo>
                    <a:pt x="297" y="5890"/>
                    <a:pt x="320" y="5913"/>
                    <a:pt x="343" y="5935"/>
                  </a:cubicBezTo>
                  <a:cubicBezTo>
                    <a:pt x="366" y="5958"/>
                    <a:pt x="388" y="5981"/>
                    <a:pt x="411" y="6004"/>
                  </a:cubicBezTo>
                  <a:cubicBezTo>
                    <a:pt x="434" y="6050"/>
                    <a:pt x="480" y="6050"/>
                    <a:pt x="525" y="6050"/>
                  </a:cubicBezTo>
                  <a:cubicBezTo>
                    <a:pt x="571" y="6050"/>
                    <a:pt x="594" y="6027"/>
                    <a:pt x="640" y="6004"/>
                  </a:cubicBezTo>
                  <a:cubicBezTo>
                    <a:pt x="662" y="5981"/>
                    <a:pt x="662" y="5935"/>
                    <a:pt x="685" y="5913"/>
                  </a:cubicBezTo>
                  <a:cubicBezTo>
                    <a:pt x="685" y="5867"/>
                    <a:pt x="708" y="5821"/>
                    <a:pt x="708" y="5776"/>
                  </a:cubicBezTo>
                  <a:cubicBezTo>
                    <a:pt x="731" y="5753"/>
                    <a:pt x="731" y="5753"/>
                    <a:pt x="754" y="5753"/>
                  </a:cubicBezTo>
                  <a:cubicBezTo>
                    <a:pt x="754" y="5730"/>
                    <a:pt x="776" y="5730"/>
                    <a:pt x="799" y="5707"/>
                  </a:cubicBezTo>
                  <a:cubicBezTo>
                    <a:pt x="822" y="5684"/>
                    <a:pt x="845" y="5662"/>
                    <a:pt x="845" y="5639"/>
                  </a:cubicBezTo>
                  <a:lnTo>
                    <a:pt x="913" y="5525"/>
                  </a:lnTo>
                  <a:cubicBezTo>
                    <a:pt x="959" y="5479"/>
                    <a:pt x="982" y="5410"/>
                    <a:pt x="1005" y="5365"/>
                  </a:cubicBezTo>
                  <a:cubicBezTo>
                    <a:pt x="1073" y="5251"/>
                    <a:pt x="1119" y="5114"/>
                    <a:pt x="1187" y="5000"/>
                  </a:cubicBezTo>
                  <a:cubicBezTo>
                    <a:pt x="1187" y="5000"/>
                    <a:pt x="1187" y="4977"/>
                    <a:pt x="1187" y="4977"/>
                  </a:cubicBezTo>
                  <a:cubicBezTo>
                    <a:pt x="1210" y="4931"/>
                    <a:pt x="1233" y="4908"/>
                    <a:pt x="1233" y="4885"/>
                  </a:cubicBezTo>
                  <a:cubicBezTo>
                    <a:pt x="1279" y="4794"/>
                    <a:pt x="1324" y="4726"/>
                    <a:pt x="1347" y="4634"/>
                  </a:cubicBezTo>
                  <a:cubicBezTo>
                    <a:pt x="1370" y="4612"/>
                    <a:pt x="1393" y="4566"/>
                    <a:pt x="1416" y="4520"/>
                  </a:cubicBezTo>
                  <a:cubicBezTo>
                    <a:pt x="1484" y="4406"/>
                    <a:pt x="1553" y="4269"/>
                    <a:pt x="1621" y="4132"/>
                  </a:cubicBezTo>
                  <a:cubicBezTo>
                    <a:pt x="1689" y="4041"/>
                    <a:pt x="1735" y="3950"/>
                    <a:pt x="1804" y="3836"/>
                  </a:cubicBezTo>
                  <a:cubicBezTo>
                    <a:pt x="1849" y="3744"/>
                    <a:pt x="1895" y="3653"/>
                    <a:pt x="1963" y="3562"/>
                  </a:cubicBezTo>
                  <a:cubicBezTo>
                    <a:pt x="2146" y="3242"/>
                    <a:pt x="2329" y="2922"/>
                    <a:pt x="2534" y="2603"/>
                  </a:cubicBezTo>
                  <a:cubicBezTo>
                    <a:pt x="2625" y="2443"/>
                    <a:pt x="2694" y="2306"/>
                    <a:pt x="2785" y="2146"/>
                  </a:cubicBezTo>
                  <a:cubicBezTo>
                    <a:pt x="2876" y="2009"/>
                    <a:pt x="2968" y="1873"/>
                    <a:pt x="3059" y="1713"/>
                  </a:cubicBezTo>
                  <a:cubicBezTo>
                    <a:pt x="3082" y="1667"/>
                    <a:pt x="3082" y="1621"/>
                    <a:pt x="3036" y="1576"/>
                  </a:cubicBezTo>
                  <a:cubicBezTo>
                    <a:pt x="3059" y="1530"/>
                    <a:pt x="3082" y="1507"/>
                    <a:pt x="3105" y="1462"/>
                  </a:cubicBezTo>
                  <a:cubicBezTo>
                    <a:pt x="3173" y="1370"/>
                    <a:pt x="3242" y="1279"/>
                    <a:pt x="3287" y="1165"/>
                  </a:cubicBezTo>
                  <a:cubicBezTo>
                    <a:pt x="3310" y="1119"/>
                    <a:pt x="3287" y="1051"/>
                    <a:pt x="3242" y="1005"/>
                  </a:cubicBezTo>
                  <a:cubicBezTo>
                    <a:pt x="3242" y="1005"/>
                    <a:pt x="3242" y="1005"/>
                    <a:pt x="3219" y="982"/>
                  </a:cubicBezTo>
                  <a:cubicBezTo>
                    <a:pt x="3242" y="937"/>
                    <a:pt x="3264" y="891"/>
                    <a:pt x="3310" y="845"/>
                  </a:cubicBezTo>
                  <a:cubicBezTo>
                    <a:pt x="3333" y="800"/>
                    <a:pt x="3310" y="731"/>
                    <a:pt x="3264" y="686"/>
                  </a:cubicBezTo>
                  <a:cubicBezTo>
                    <a:pt x="3242" y="663"/>
                    <a:pt x="3196" y="663"/>
                    <a:pt x="3173" y="663"/>
                  </a:cubicBezTo>
                  <a:cubicBezTo>
                    <a:pt x="3127" y="663"/>
                    <a:pt x="3105" y="686"/>
                    <a:pt x="3082" y="708"/>
                  </a:cubicBezTo>
                  <a:cubicBezTo>
                    <a:pt x="3059" y="731"/>
                    <a:pt x="3036" y="777"/>
                    <a:pt x="3013" y="800"/>
                  </a:cubicBezTo>
                  <a:cubicBezTo>
                    <a:pt x="3036" y="731"/>
                    <a:pt x="3082" y="686"/>
                    <a:pt x="3105" y="617"/>
                  </a:cubicBezTo>
                  <a:cubicBezTo>
                    <a:pt x="3173" y="503"/>
                    <a:pt x="3242" y="389"/>
                    <a:pt x="3310" y="298"/>
                  </a:cubicBezTo>
                  <a:lnTo>
                    <a:pt x="3287" y="298"/>
                  </a:lnTo>
                  <a:cubicBezTo>
                    <a:pt x="3310" y="252"/>
                    <a:pt x="3356" y="229"/>
                    <a:pt x="3379" y="183"/>
                  </a:cubicBezTo>
                  <a:cubicBezTo>
                    <a:pt x="3401" y="138"/>
                    <a:pt x="3447" y="115"/>
                    <a:pt x="3470" y="69"/>
                  </a:cubicBezTo>
                  <a:cubicBezTo>
                    <a:pt x="3493" y="47"/>
                    <a:pt x="3493" y="24"/>
                    <a:pt x="347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4" name="Google Shape;3624;p16"/>
            <p:cNvSpPr/>
            <p:nvPr/>
          </p:nvSpPr>
          <p:spPr>
            <a:xfrm>
              <a:off x="-591494" y="2456584"/>
              <a:ext cx="209467" cy="371324"/>
            </a:xfrm>
            <a:custGeom>
              <a:avLst/>
              <a:gdLst/>
              <a:ahLst/>
              <a:cxnLst/>
              <a:rect l="l" t="t" r="r" b="b"/>
              <a:pathLst>
                <a:path w="3744" h="6637" extrusionOk="0">
                  <a:moveTo>
                    <a:pt x="3698" y="0"/>
                  </a:moveTo>
                  <a:cubicBezTo>
                    <a:pt x="3698" y="0"/>
                    <a:pt x="3675" y="0"/>
                    <a:pt x="3675" y="23"/>
                  </a:cubicBezTo>
                  <a:cubicBezTo>
                    <a:pt x="3630" y="69"/>
                    <a:pt x="3607" y="114"/>
                    <a:pt x="3561" y="183"/>
                  </a:cubicBezTo>
                  <a:cubicBezTo>
                    <a:pt x="3538" y="228"/>
                    <a:pt x="3516" y="274"/>
                    <a:pt x="3493" y="320"/>
                  </a:cubicBezTo>
                  <a:cubicBezTo>
                    <a:pt x="3424" y="434"/>
                    <a:pt x="3356" y="548"/>
                    <a:pt x="3287" y="662"/>
                  </a:cubicBezTo>
                  <a:cubicBezTo>
                    <a:pt x="3150" y="890"/>
                    <a:pt x="3013" y="1118"/>
                    <a:pt x="2876" y="1347"/>
                  </a:cubicBezTo>
                  <a:cubicBezTo>
                    <a:pt x="2762" y="1484"/>
                    <a:pt x="2671" y="1643"/>
                    <a:pt x="2580" y="1780"/>
                  </a:cubicBezTo>
                  <a:cubicBezTo>
                    <a:pt x="2534" y="1872"/>
                    <a:pt x="2488" y="1940"/>
                    <a:pt x="2443" y="2009"/>
                  </a:cubicBezTo>
                  <a:cubicBezTo>
                    <a:pt x="2397" y="2077"/>
                    <a:pt x="2351" y="2168"/>
                    <a:pt x="2306" y="2237"/>
                  </a:cubicBezTo>
                  <a:cubicBezTo>
                    <a:pt x="2214" y="2374"/>
                    <a:pt x="2123" y="2534"/>
                    <a:pt x="2032" y="2693"/>
                  </a:cubicBezTo>
                  <a:cubicBezTo>
                    <a:pt x="1963" y="2830"/>
                    <a:pt x="1872" y="2990"/>
                    <a:pt x="1781" y="3127"/>
                  </a:cubicBezTo>
                  <a:cubicBezTo>
                    <a:pt x="1621" y="3424"/>
                    <a:pt x="1438" y="3721"/>
                    <a:pt x="1279" y="4017"/>
                  </a:cubicBezTo>
                  <a:cubicBezTo>
                    <a:pt x="1142" y="4291"/>
                    <a:pt x="982" y="4565"/>
                    <a:pt x="845" y="4862"/>
                  </a:cubicBezTo>
                  <a:cubicBezTo>
                    <a:pt x="776" y="4976"/>
                    <a:pt x="708" y="5090"/>
                    <a:pt x="662" y="5227"/>
                  </a:cubicBezTo>
                  <a:cubicBezTo>
                    <a:pt x="617" y="5296"/>
                    <a:pt x="571" y="5341"/>
                    <a:pt x="548" y="5410"/>
                  </a:cubicBezTo>
                  <a:cubicBezTo>
                    <a:pt x="503" y="5478"/>
                    <a:pt x="457" y="5547"/>
                    <a:pt x="434" y="5615"/>
                  </a:cubicBezTo>
                  <a:cubicBezTo>
                    <a:pt x="343" y="5752"/>
                    <a:pt x="274" y="5889"/>
                    <a:pt x="206" y="6003"/>
                  </a:cubicBezTo>
                  <a:cubicBezTo>
                    <a:pt x="183" y="6072"/>
                    <a:pt x="137" y="6140"/>
                    <a:pt x="115" y="6209"/>
                  </a:cubicBezTo>
                  <a:cubicBezTo>
                    <a:pt x="92" y="6254"/>
                    <a:pt x="69" y="6277"/>
                    <a:pt x="46" y="6300"/>
                  </a:cubicBezTo>
                  <a:cubicBezTo>
                    <a:pt x="46" y="6345"/>
                    <a:pt x="23" y="6368"/>
                    <a:pt x="23" y="6414"/>
                  </a:cubicBezTo>
                  <a:cubicBezTo>
                    <a:pt x="0" y="6414"/>
                    <a:pt x="0" y="6437"/>
                    <a:pt x="0" y="6437"/>
                  </a:cubicBezTo>
                  <a:cubicBezTo>
                    <a:pt x="0" y="6482"/>
                    <a:pt x="0" y="6505"/>
                    <a:pt x="0" y="6528"/>
                  </a:cubicBezTo>
                  <a:cubicBezTo>
                    <a:pt x="23" y="6574"/>
                    <a:pt x="46" y="6597"/>
                    <a:pt x="92" y="6619"/>
                  </a:cubicBezTo>
                  <a:cubicBezTo>
                    <a:pt x="115" y="6631"/>
                    <a:pt x="137" y="6636"/>
                    <a:pt x="157" y="6636"/>
                  </a:cubicBezTo>
                  <a:cubicBezTo>
                    <a:pt x="177" y="6636"/>
                    <a:pt x="194" y="6631"/>
                    <a:pt x="206" y="6619"/>
                  </a:cubicBezTo>
                  <a:cubicBezTo>
                    <a:pt x="252" y="6619"/>
                    <a:pt x="297" y="6574"/>
                    <a:pt x="320" y="6551"/>
                  </a:cubicBezTo>
                  <a:cubicBezTo>
                    <a:pt x="320" y="6528"/>
                    <a:pt x="320" y="6528"/>
                    <a:pt x="320" y="6505"/>
                  </a:cubicBezTo>
                  <a:cubicBezTo>
                    <a:pt x="343" y="6482"/>
                    <a:pt x="366" y="6460"/>
                    <a:pt x="388" y="6437"/>
                  </a:cubicBezTo>
                  <a:cubicBezTo>
                    <a:pt x="411" y="6391"/>
                    <a:pt x="411" y="6345"/>
                    <a:pt x="434" y="6300"/>
                  </a:cubicBezTo>
                  <a:cubicBezTo>
                    <a:pt x="480" y="6231"/>
                    <a:pt x="525" y="6163"/>
                    <a:pt x="571" y="6094"/>
                  </a:cubicBezTo>
                  <a:cubicBezTo>
                    <a:pt x="640" y="5935"/>
                    <a:pt x="731" y="5775"/>
                    <a:pt x="799" y="5638"/>
                  </a:cubicBezTo>
                  <a:cubicBezTo>
                    <a:pt x="845" y="5569"/>
                    <a:pt x="891" y="5478"/>
                    <a:pt x="936" y="5410"/>
                  </a:cubicBezTo>
                  <a:cubicBezTo>
                    <a:pt x="959" y="5341"/>
                    <a:pt x="1005" y="5250"/>
                    <a:pt x="1050" y="5181"/>
                  </a:cubicBezTo>
                  <a:cubicBezTo>
                    <a:pt x="1119" y="5044"/>
                    <a:pt x="1187" y="4907"/>
                    <a:pt x="1256" y="4771"/>
                  </a:cubicBezTo>
                  <a:cubicBezTo>
                    <a:pt x="1393" y="4497"/>
                    <a:pt x="1553" y="4200"/>
                    <a:pt x="1690" y="3926"/>
                  </a:cubicBezTo>
                  <a:cubicBezTo>
                    <a:pt x="1781" y="3766"/>
                    <a:pt x="1849" y="3606"/>
                    <a:pt x="1941" y="3469"/>
                  </a:cubicBezTo>
                  <a:cubicBezTo>
                    <a:pt x="2009" y="3310"/>
                    <a:pt x="2078" y="3150"/>
                    <a:pt x="2169" y="3013"/>
                  </a:cubicBezTo>
                  <a:cubicBezTo>
                    <a:pt x="2237" y="2853"/>
                    <a:pt x="2329" y="2693"/>
                    <a:pt x="2420" y="2556"/>
                  </a:cubicBezTo>
                  <a:cubicBezTo>
                    <a:pt x="2488" y="2397"/>
                    <a:pt x="2580" y="2237"/>
                    <a:pt x="2648" y="2100"/>
                  </a:cubicBezTo>
                  <a:cubicBezTo>
                    <a:pt x="2694" y="2009"/>
                    <a:pt x="2739" y="1940"/>
                    <a:pt x="2785" y="1872"/>
                  </a:cubicBezTo>
                  <a:cubicBezTo>
                    <a:pt x="2831" y="1780"/>
                    <a:pt x="2854" y="1712"/>
                    <a:pt x="2899" y="1643"/>
                  </a:cubicBezTo>
                  <a:cubicBezTo>
                    <a:pt x="2991" y="1484"/>
                    <a:pt x="3059" y="1347"/>
                    <a:pt x="3128" y="1187"/>
                  </a:cubicBezTo>
                  <a:cubicBezTo>
                    <a:pt x="3173" y="1096"/>
                    <a:pt x="3219" y="1004"/>
                    <a:pt x="3264" y="913"/>
                  </a:cubicBezTo>
                  <a:cubicBezTo>
                    <a:pt x="3310" y="845"/>
                    <a:pt x="3333" y="799"/>
                    <a:pt x="3356" y="753"/>
                  </a:cubicBezTo>
                  <a:cubicBezTo>
                    <a:pt x="3379" y="708"/>
                    <a:pt x="3401" y="662"/>
                    <a:pt x="3424" y="616"/>
                  </a:cubicBezTo>
                  <a:cubicBezTo>
                    <a:pt x="3493" y="525"/>
                    <a:pt x="3538" y="434"/>
                    <a:pt x="3584" y="342"/>
                  </a:cubicBezTo>
                  <a:cubicBezTo>
                    <a:pt x="3630" y="274"/>
                    <a:pt x="3675" y="183"/>
                    <a:pt x="3721" y="91"/>
                  </a:cubicBezTo>
                  <a:cubicBezTo>
                    <a:pt x="3721" y="91"/>
                    <a:pt x="3721" y="91"/>
                    <a:pt x="3744" y="69"/>
                  </a:cubicBezTo>
                  <a:cubicBezTo>
                    <a:pt x="3744" y="46"/>
                    <a:pt x="3744" y="23"/>
                    <a:pt x="372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5" name="Google Shape;3625;p16"/>
            <p:cNvSpPr/>
            <p:nvPr/>
          </p:nvSpPr>
          <p:spPr>
            <a:xfrm>
              <a:off x="-609398" y="2851188"/>
              <a:ext cx="19246" cy="17903"/>
            </a:xfrm>
            <a:custGeom>
              <a:avLst/>
              <a:gdLst/>
              <a:ahLst/>
              <a:cxnLst/>
              <a:rect l="l" t="t" r="r" b="b"/>
              <a:pathLst>
                <a:path w="344" h="320" extrusionOk="0">
                  <a:moveTo>
                    <a:pt x="161" y="0"/>
                  </a:moveTo>
                  <a:cubicBezTo>
                    <a:pt x="69" y="0"/>
                    <a:pt x="1" y="91"/>
                    <a:pt x="1" y="160"/>
                  </a:cubicBezTo>
                  <a:cubicBezTo>
                    <a:pt x="24" y="205"/>
                    <a:pt x="47" y="251"/>
                    <a:pt x="69" y="274"/>
                  </a:cubicBezTo>
                  <a:cubicBezTo>
                    <a:pt x="92" y="297"/>
                    <a:pt x="138" y="320"/>
                    <a:pt x="183" y="320"/>
                  </a:cubicBezTo>
                  <a:cubicBezTo>
                    <a:pt x="275" y="320"/>
                    <a:pt x="343" y="228"/>
                    <a:pt x="320" y="137"/>
                  </a:cubicBezTo>
                  <a:cubicBezTo>
                    <a:pt x="320" y="91"/>
                    <a:pt x="298" y="69"/>
                    <a:pt x="275" y="23"/>
                  </a:cubicBezTo>
                  <a:cubicBezTo>
                    <a:pt x="252" y="0"/>
                    <a:pt x="206" y="0"/>
                    <a:pt x="16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6" name="Google Shape;3626;p16"/>
            <p:cNvSpPr/>
            <p:nvPr/>
          </p:nvSpPr>
          <p:spPr>
            <a:xfrm>
              <a:off x="-387170" y="2376130"/>
              <a:ext cx="86886" cy="154247"/>
            </a:xfrm>
            <a:custGeom>
              <a:avLst/>
              <a:gdLst/>
              <a:ahLst/>
              <a:cxnLst/>
              <a:rect l="l" t="t" r="r" b="b"/>
              <a:pathLst>
                <a:path w="1553" h="2757" extrusionOk="0">
                  <a:moveTo>
                    <a:pt x="1461" y="0"/>
                  </a:moveTo>
                  <a:cubicBezTo>
                    <a:pt x="1438" y="0"/>
                    <a:pt x="1393" y="23"/>
                    <a:pt x="1393" y="46"/>
                  </a:cubicBezTo>
                  <a:cubicBezTo>
                    <a:pt x="1302" y="205"/>
                    <a:pt x="1210" y="365"/>
                    <a:pt x="1119" y="525"/>
                  </a:cubicBezTo>
                  <a:cubicBezTo>
                    <a:pt x="1050" y="685"/>
                    <a:pt x="982" y="822"/>
                    <a:pt x="891" y="982"/>
                  </a:cubicBezTo>
                  <a:cubicBezTo>
                    <a:pt x="731" y="1278"/>
                    <a:pt x="571" y="1575"/>
                    <a:pt x="411" y="1872"/>
                  </a:cubicBezTo>
                  <a:cubicBezTo>
                    <a:pt x="343" y="1963"/>
                    <a:pt x="297" y="2077"/>
                    <a:pt x="229" y="2191"/>
                  </a:cubicBezTo>
                  <a:cubicBezTo>
                    <a:pt x="160" y="2283"/>
                    <a:pt x="92" y="2397"/>
                    <a:pt x="23" y="2511"/>
                  </a:cubicBezTo>
                  <a:cubicBezTo>
                    <a:pt x="0" y="2556"/>
                    <a:pt x="23" y="2602"/>
                    <a:pt x="23" y="2648"/>
                  </a:cubicBezTo>
                  <a:cubicBezTo>
                    <a:pt x="46" y="2693"/>
                    <a:pt x="69" y="2716"/>
                    <a:pt x="115" y="2739"/>
                  </a:cubicBezTo>
                  <a:cubicBezTo>
                    <a:pt x="126" y="2750"/>
                    <a:pt x="143" y="2756"/>
                    <a:pt x="163" y="2756"/>
                  </a:cubicBezTo>
                  <a:cubicBezTo>
                    <a:pt x="183" y="2756"/>
                    <a:pt x="206" y="2750"/>
                    <a:pt x="229" y="2739"/>
                  </a:cubicBezTo>
                  <a:cubicBezTo>
                    <a:pt x="274" y="2716"/>
                    <a:pt x="297" y="2693"/>
                    <a:pt x="320" y="2648"/>
                  </a:cubicBezTo>
                  <a:cubicBezTo>
                    <a:pt x="366" y="2579"/>
                    <a:pt x="411" y="2511"/>
                    <a:pt x="457" y="2442"/>
                  </a:cubicBezTo>
                  <a:cubicBezTo>
                    <a:pt x="480" y="2374"/>
                    <a:pt x="525" y="2283"/>
                    <a:pt x="571" y="2214"/>
                  </a:cubicBezTo>
                  <a:cubicBezTo>
                    <a:pt x="640" y="2077"/>
                    <a:pt x="708" y="1917"/>
                    <a:pt x="777" y="1780"/>
                  </a:cubicBezTo>
                  <a:cubicBezTo>
                    <a:pt x="845" y="1621"/>
                    <a:pt x="913" y="1484"/>
                    <a:pt x="982" y="1324"/>
                  </a:cubicBezTo>
                  <a:cubicBezTo>
                    <a:pt x="1005" y="1255"/>
                    <a:pt x="1028" y="1164"/>
                    <a:pt x="1073" y="1096"/>
                  </a:cubicBezTo>
                  <a:cubicBezTo>
                    <a:pt x="1096" y="1004"/>
                    <a:pt x="1142" y="936"/>
                    <a:pt x="1165" y="867"/>
                  </a:cubicBezTo>
                  <a:cubicBezTo>
                    <a:pt x="1279" y="616"/>
                    <a:pt x="1416" y="365"/>
                    <a:pt x="1530" y="114"/>
                  </a:cubicBezTo>
                  <a:cubicBezTo>
                    <a:pt x="1553" y="69"/>
                    <a:pt x="1530" y="23"/>
                    <a:pt x="150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7" name="Google Shape;3627;p16"/>
            <p:cNvSpPr/>
            <p:nvPr/>
          </p:nvSpPr>
          <p:spPr>
            <a:xfrm>
              <a:off x="-279917" y="2083688"/>
              <a:ext cx="187816" cy="277164"/>
            </a:xfrm>
            <a:custGeom>
              <a:avLst/>
              <a:gdLst/>
              <a:ahLst/>
              <a:cxnLst/>
              <a:rect l="l" t="t" r="r" b="b"/>
              <a:pathLst>
                <a:path w="3357" h="4954" extrusionOk="0">
                  <a:moveTo>
                    <a:pt x="2306" y="0"/>
                  </a:moveTo>
                  <a:cubicBezTo>
                    <a:pt x="2261" y="0"/>
                    <a:pt x="2215" y="0"/>
                    <a:pt x="2192" y="23"/>
                  </a:cubicBezTo>
                  <a:cubicBezTo>
                    <a:pt x="2169" y="46"/>
                    <a:pt x="2146" y="69"/>
                    <a:pt x="2146" y="91"/>
                  </a:cubicBezTo>
                  <a:cubicBezTo>
                    <a:pt x="2124" y="114"/>
                    <a:pt x="2124" y="137"/>
                    <a:pt x="2101" y="160"/>
                  </a:cubicBezTo>
                  <a:cubicBezTo>
                    <a:pt x="2078" y="205"/>
                    <a:pt x="2055" y="274"/>
                    <a:pt x="2032" y="320"/>
                  </a:cubicBezTo>
                  <a:lnTo>
                    <a:pt x="2009" y="342"/>
                  </a:lnTo>
                  <a:cubicBezTo>
                    <a:pt x="1987" y="411"/>
                    <a:pt x="1987" y="457"/>
                    <a:pt x="1964" y="502"/>
                  </a:cubicBezTo>
                  <a:cubicBezTo>
                    <a:pt x="1941" y="548"/>
                    <a:pt x="1918" y="594"/>
                    <a:pt x="1895" y="639"/>
                  </a:cubicBezTo>
                  <a:lnTo>
                    <a:pt x="1872" y="685"/>
                  </a:lnTo>
                  <a:cubicBezTo>
                    <a:pt x="1804" y="822"/>
                    <a:pt x="1736" y="982"/>
                    <a:pt x="1644" y="1119"/>
                  </a:cubicBezTo>
                  <a:cubicBezTo>
                    <a:pt x="1576" y="1255"/>
                    <a:pt x="1507" y="1392"/>
                    <a:pt x="1416" y="1529"/>
                  </a:cubicBezTo>
                  <a:cubicBezTo>
                    <a:pt x="1393" y="1598"/>
                    <a:pt x="1348" y="1666"/>
                    <a:pt x="1325" y="1735"/>
                  </a:cubicBezTo>
                  <a:cubicBezTo>
                    <a:pt x="1279" y="1803"/>
                    <a:pt x="1256" y="1872"/>
                    <a:pt x="1211" y="1917"/>
                  </a:cubicBezTo>
                  <a:cubicBezTo>
                    <a:pt x="1119" y="2100"/>
                    <a:pt x="1028" y="2237"/>
                    <a:pt x="959" y="2374"/>
                  </a:cubicBezTo>
                  <a:cubicBezTo>
                    <a:pt x="937" y="2442"/>
                    <a:pt x="891" y="2511"/>
                    <a:pt x="868" y="2579"/>
                  </a:cubicBezTo>
                  <a:cubicBezTo>
                    <a:pt x="823" y="2648"/>
                    <a:pt x="777" y="2716"/>
                    <a:pt x="731" y="2808"/>
                  </a:cubicBezTo>
                  <a:cubicBezTo>
                    <a:pt x="640" y="2990"/>
                    <a:pt x="549" y="3173"/>
                    <a:pt x="457" y="3378"/>
                  </a:cubicBezTo>
                  <a:cubicBezTo>
                    <a:pt x="412" y="3470"/>
                    <a:pt x="366" y="3584"/>
                    <a:pt x="298" y="3698"/>
                  </a:cubicBezTo>
                  <a:cubicBezTo>
                    <a:pt x="275" y="3789"/>
                    <a:pt x="229" y="3858"/>
                    <a:pt x="183" y="3949"/>
                  </a:cubicBezTo>
                  <a:cubicBezTo>
                    <a:pt x="183" y="3972"/>
                    <a:pt x="161" y="3994"/>
                    <a:pt x="138" y="4040"/>
                  </a:cubicBezTo>
                  <a:cubicBezTo>
                    <a:pt x="115" y="4086"/>
                    <a:pt x="92" y="4131"/>
                    <a:pt x="69" y="4177"/>
                  </a:cubicBezTo>
                  <a:cubicBezTo>
                    <a:pt x="46" y="4200"/>
                    <a:pt x="46" y="4223"/>
                    <a:pt x="46" y="4246"/>
                  </a:cubicBezTo>
                  <a:cubicBezTo>
                    <a:pt x="24" y="4291"/>
                    <a:pt x="1" y="4337"/>
                    <a:pt x="24" y="4383"/>
                  </a:cubicBezTo>
                  <a:cubicBezTo>
                    <a:pt x="24" y="4474"/>
                    <a:pt x="69" y="4542"/>
                    <a:pt x="161" y="4588"/>
                  </a:cubicBezTo>
                  <a:cubicBezTo>
                    <a:pt x="183" y="4611"/>
                    <a:pt x="206" y="4611"/>
                    <a:pt x="252" y="4634"/>
                  </a:cubicBezTo>
                  <a:lnTo>
                    <a:pt x="298" y="4634"/>
                  </a:lnTo>
                  <a:lnTo>
                    <a:pt x="389" y="4679"/>
                  </a:lnTo>
                  <a:cubicBezTo>
                    <a:pt x="434" y="4702"/>
                    <a:pt x="480" y="4725"/>
                    <a:pt x="549" y="4748"/>
                  </a:cubicBezTo>
                  <a:cubicBezTo>
                    <a:pt x="617" y="4771"/>
                    <a:pt x="708" y="4816"/>
                    <a:pt x="777" y="4862"/>
                  </a:cubicBezTo>
                  <a:cubicBezTo>
                    <a:pt x="777" y="4862"/>
                    <a:pt x="800" y="4885"/>
                    <a:pt x="800" y="4885"/>
                  </a:cubicBezTo>
                  <a:lnTo>
                    <a:pt x="823" y="4907"/>
                  </a:lnTo>
                  <a:cubicBezTo>
                    <a:pt x="868" y="4930"/>
                    <a:pt x="891" y="4930"/>
                    <a:pt x="937" y="4953"/>
                  </a:cubicBezTo>
                  <a:lnTo>
                    <a:pt x="959" y="4953"/>
                  </a:lnTo>
                  <a:cubicBezTo>
                    <a:pt x="982" y="4953"/>
                    <a:pt x="1028" y="4930"/>
                    <a:pt x="1051" y="4930"/>
                  </a:cubicBezTo>
                  <a:cubicBezTo>
                    <a:pt x="1096" y="4907"/>
                    <a:pt x="1096" y="4885"/>
                    <a:pt x="1119" y="4839"/>
                  </a:cubicBezTo>
                  <a:cubicBezTo>
                    <a:pt x="1119" y="4839"/>
                    <a:pt x="1142" y="4816"/>
                    <a:pt x="1142" y="4816"/>
                  </a:cubicBezTo>
                  <a:cubicBezTo>
                    <a:pt x="1188" y="4725"/>
                    <a:pt x="1233" y="4634"/>
                    <a:pt x="1279" y="4542"/>
                  </a:cubicBezTo>
                  <a:lnTo>
                    <a:pt x="1279" y="4519"/>
                  </a:lnTo>
                  <a:cubicBezTo>
                    <a:pt x="1439" y="4246"/>
                    <a:pt x="1599" y="3949"/>
                    <a:pt x="1758" y="3675"/>
                  </a:cubicBezTo>
                  <a:cubicBezTo>
                    <a:pt x="1827" y="3538"/>
                    <a:pt x="1918" y="3401"/>
                    <a:pt x="1987" y="3264"/>
                  </a:cubicBezTo>
                  <a:cubicBezTo>
                    <a:pt x="2032" y="3150"/>
                    <a:pt x="2101" y="3059"/>
                    <a:pt x="2146" y="2967"/>
                  </a:cubicBezTo>
                  <a:lnTo>
                    <a:pt x="2215" y="2830"/>
                  </a:lnTo>
                  <a:lnTo>
                    <a:pt x="2375" y="2556"/>
                  </a:lnTo>
                  <a:lnTo>
                    <a:pt x="2443" y="2442"/>
                  </a:lnTo>
                  <a:cubicBezTo>
                    <a:pt x="2466" y="2374"/>
                    <a:pt x="2512" y="2305"/>
                    <a:pt x="2534" y="2260"/>
                  </a:cubicBezTo>
                  <a:cubicBezTo>
                    <a:pt x="2580" y="2191"/>
                    <a:pt x="2626" y="2100"/>
                    <a:pt x="2671" y="2032"/>
                  </a:cubicBezTo>
                  <a:lnTo>
                    <a:pt x="2671" y="2009"/>
                  </a:lnTo>
                  <a:cubicBezTo>
                    <a:pt x="2740" y="1917"/>
                    <a:pt x="2785" y="1803"/>
                    <a:pt x="2831" y="1712"/>
                  </a:cubicBezTo>
                  <a:lnTo>
                    <a:pt x="2854" y="1666"/>
                  </a:lnTo>
                  <a:cubicBezTo>
                    <a:pt x="2900" y="1575"/>
                    <a:pt x="2945" y="1461"/>
                    <a:pt x="3014" y="1370"/>
                  </a:cubicBezTo>
                  <a:cubicBezTo>
                    <a:pt x="3037" y="1324"/>
                    <a:pt x="3059" y="1255"/>
                    <a:pt x="3082" y="1210"/>
                  </a:cubicBezTo>
                  <a:cubicBezTo>
                    <a:pt x="3105" y="1141"/>
                    <a:pt x="3151" y="1073"/>
                    <a:pt x="3196" y="1004"/>
                  </a:cubicBezTo>
                  <a:cubicBezTo>
                    <a:pt x="3242" y="890"/>
                    <a:pt x="3288" y="776"/>
                    <a:pt x="3333" y="639"/>
                  </a:cubicBezTo>
                  <a:cubicBezTo>
                    <a:pt x="3356" y="594"/>
                    <a:pt x="3356" y="525"/>
                    <a:pt x="3288" y="502"/>
                  </a:cubicBezTo>
                  <a:lnTo>
                    <a:pt x="3219" y="502"/>
                  </a:lnTo>
                  <a:cubicBezTo>
                    <a:pt x="3196" y="479"/>
                    <a:pt x="3196" y="479"/>
                    <a:pt x="3174" y="457"/>
                  </a:cubicBezTo>
                  <a:cubicBezTo>
                    <a:pt x="3151" y="434"/>
                    <a:pt x="3128" y="434"/>
                    <a:pt x="3128" y="434"/>
                  </a:cubicBezTo>
                  <a:cubicBezTo>
                    <a:pt x="3105" y="411"/>
                    <a:pt x="3082" y="411"/>
                    <a:pt x="3059" y="411"/>
                  </a:cubicBezTo>
                  <a:cubicBezTo>
                    <a:pt x="3037" y="411"/>
                    <a:pt x="3014" y="411"/>
                    <a:pt x="2991" y="388"/>
                  </a:cubicBezTo>
                  <a:cubicBezTo>
                    <a:pt x="2945" y="388"/>
                    <a:pt x="2900" y="365"/>
                    <a:pt x="2854" y="320"/>
                  </a:cubicBezTo>
                  <a:cubicBezTo>
                    <a:pt x="2808" y="297"/>
                    <a:pt x="2763" y="251"/>
                    <a:pt x="2717" y="205"/>
                  </a:cubicBezTo>
                  <a:lnTo>
                    <a:pt x="2671" y="183"/>
                  </a:lnTo>
                  <a:cubicBezTo>
                    <a:pt x="2603" y="137"/>
                    <a:pt x="2534" y="69"/>
                    <a:pt x="2443" y="46"/>
                  </a:cubicBezTo>
                  <a:cubicBezTo>
                    <a:pt x="2420" y="23"/>
                    <a:pt x="2375" y="0"/>
                    <a:pt x="235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8" name="Google Shape;3628;p16"/>
            <p:cNvSpPr/>
            <p:nvPr/>
          </p:nvSpPr>
          <p:spPr>
            <a:xfrm>
              <a:off x="-222457" y="2118152"/>
              <a:ext cx="131589" cy="244547"/>
            </a:xfrm>
            <a:custGeom>
              <a:avLst/>
              <a:gdLst/>
              <a:ahLst/>
              <a:cxnLst/>
              <a:rect l="l" t="t" r="r" b="b"/>
              <a:pathLst>
                <a:path w="2352" h="4371" extrusionOk="0">
                  <a:moveTo>
                    <a:pt x="2283" y="0"/>
                  </a:moveTo>
                  <a:cubicBezTo>
                    <a:pt x="2261" y="0"/>
                    <a:pt x="2238" y="0"/>
                    <a:pt x="2215" y="23"/>
                  </a:cubicBezTo>
                  <a:cubicBezTo>
                    <a:pt x="2192" y="69"/>
                    <a:pt x="2169" y="114"/>
                    <a:pt x="2147" y="137"/>
                  </a:cubicBezTo>
                  <a:cubicBezTo>
                    <a:pt x="2124" y="160"/>
                    <a:pt x="2124" y="206"/>
                    <a:pt x="2101" y="229"/>
                  </a:cubicBezTo>
                  <a:cubicBezTo>
                    <a:pt x="2078" y="297"/>
                    <a:pt x="2032" y="388"/>
                    <a:pt x="1987" y="457"/>
                  </a:cubicBezTo>
                  <a:cubicBezTo>
                    <a:pt x="1964" y="525"/>
                    <a:pt x="1918" y="594"/>
                    <a:pt x="1873" y="662"/>
                  </a:cubicBezTo>
                  <a:cubicBezTo>
                    <a:pt x="1850" y="731"/>
                    <a:pt x="1804" y="799"/>
                    <a:pt x="1758" y="868"/>
                  </a:cubicBezTo>
                  <a:cubicBezTo>
                    <a:pt x="1690" y="1005"/>
                    <a:pt x="1599" y="1119"/>
                    <a:pt x="1530" y="1233"/>
                  </a:cubicBezTo>
                  <a:cubicBezTo>
                    <a:pt x="1485" y="1301"/>
                    <a:pt x="1462" y="1370"/>
                    <a:pt x="1416" y="1461"/>
                  </a:cubicBezTo>
                  <a:cubicBezTo>
                    <a:pt x="1370" y="1530"/>
                    <a:pt x="1348" y="1598"/>
                    <a:pt x="1302" y="1667"/>
                  </a:cubicBezTo>
                  <a:cubicBezTo>
                    <a:pt x="1234" y="1804"/>
                    <a:pt x="1142" y="1940"/>
                    <a:pt x="1074" y="2077"/>
                  </a:cubicBezTo>
                  <a:cubicBezTo>
                    <a:pt x="1028" y="2146"/>
                    <a:pt x="1005" y="2214"/>
                    <a:pt x="960" y="2283"/>
                  </a:cubicBezTo>
                  <a:cubicBezTo>
                    <a:pt x="914" y="2351"/>
                    <a:pt x="891" y="2420"/>
                    <a:pt x="845" y="2488"/>
                  </a:cubicBezTo>
                  <a:cubicBezTo>
                    <a:pt x="800" y="2557"/>
                    <a:pt x="777" y="2625"/>
                    <a:pt x="731" y="2694"/>
                  </a:cubicBezTo>
                  <a:cubicBezTo>
                    <a:pt x="709" y="2762"/>
                    <a:pt x="663" y="2831"/>
                    <a:pt x="640" y="2899"/>
                  </a:cubicBezTo>
                  <a:cubicBezTo>
                    <a:pt x="549" y="3036"/>
                    <a:pt x="480" y="3173"/>
                    <a:pt x="412" y="3310"/>
                  </a:cubicBezTo>
                  <a:cubicBezTo>
                    <a:pt x="366" y="3401"/>
                    <a:pt x="321" y="3493"/>
                    <a:pt x="275" y="3584"/>
                  </a:cubicBezTo>
                  <a:cubicBezTo>
                    <a:pt x="229" y="3675"/>
                    <a:pt x="184" y="3744"/>
                    <a:pt x="161" y="3835"/>
                  </a:cubicBezTo>
                  <a:cubicBezTo>
                    <a:pt x="115" y="3903"/>
                    <a:pt x="92" y="3972"/>
                    <a:pt x="69" y="4040"/>
                  </a:cubicBezTo>
                  <a:cubicBezTo>
                    <a:pt x="47" y="4063"/>
                    <a:pt x="47" y="4109"/>
                    <a:pt x="24" y="4155"/>
                  </a:cubicBezTo>
                  <a:cubicBezTo>
                    <a:pt x="24" y="4177"/>
                    <a:pt x="24" y="4200"/>
                    <a:pt x="1" y="4223"/>
                  </a:cubicBezTo>
                  <a:cubicBezTo>
                    <a:pt x="1" y="4291"/>
                    <a:pt x="24" y="4337"/>
                    <a:pt x="69" y="4360"/>
                  </a:cubicBezTo>
                  <a:cubicBezTo>
                    <a:pt x="85" y="4360"/>
                    <a:pt x="110" y="4370"/>
                    <a:pt x="132" y="4370"/>
                  </a:cubicBezTo>
                  <a:cubicBezTo>
                    <a:pt x="143" y="4370"/>
                    <a:pt x="153" y="4368"/>
                    <a:pt x="161" y="4360"/>
                  </a:cubicBezTo>
                  <a:cubicBezTo>
                    <a:pt x="184" y="4360"/>
                    <a:pt x="229" y="4337"/>
                    <a:pt x="229" y="4291"/>
                  </a:cubicBezTo>
                  <a:cubicBezTo>
                    <a:pt x="252" y="4269"/>
                    <a:pt x="252" y="4246"/>
                    <a:pt x="275" y="4223"/>
                  </a:cubicBezTo>
                  <a:cubicBezTo>
                    <a:pt x="298" y="4200"/>
                    <a:pt x="298" y="4177"/>
                    <a:pt x="298" y="4155"/>
                  </a:cubicBezTo>
                  <a:cubicBezTo>
                    <a:pt x="343" y="4109"/>
                    <a:pt x="366" y="4063"/>
                    <a:pt x="389" y="4018"/>
                  </a:cubicBezTo>
                  <a:cubicBezTo>
                    <a:pt x="457" y="3881"/>
                    <a:pt x="526" y="3744"/>
                    <a:pt x="594" y="3607"/>
                  </a:cubicBezTo>
                  <a:cubicBezTo>
                    <a:pt x="663" y="3470"/>
                    <a:pt x="731" y="3333"/>
                    <a:pt x="800" y="3196"/>
                  </a:cubicBezTo>
                  <a:cubicBezTo>
                    <a:pt x="868" y="3059"/>
                    <a:pt x="960" y="2922"/>
                    <a:pt x="1028" y="2785"/>
                  </a:cubicBezTo>
                  <a:cubicBezTo>
                    <a:pt x="1097" y="2625"/>
                    <a:pt x="1165" y="2488"/>
                    <a:pt x="1234" y="2351"/>
                  </a:cubicBezTo>
                  <a:cubicBezTo>
                    <a:pt x="1302" y="2214"/>
                    <a:pt x="1370" y="2077"/>
                    <a:pt x="1462" y="1940"/>
                  </a:cubicBezTo>
                  <a:cubicBezTo>
                    <a:pt x="1485" y="1872"/>
                    <a:pt x="1530" y="1804"/>
                    <a:pt x="1553" y="1735"/>
                  </a:cubicBezTo>
                  <a:cubicBezTo>
                    <a:pt x="1599" y="1667"/>
                    <a:pt x="1622" y="1598"/>
                    <a:pt x="1667" y="1507"/>
                  </a:cubicBezTo>
                  <a:cubicBezTo>
                    <a:pt x="1736" y="1370"/>
                    <a:pt x="1781" y="1256"/>
                    <a:pt x="1850" y="1119"/>
                  </a:cubicBezTo>
                  <a:cubicBezTo>
                    <a:pt x="1941" y="936"/>
                    <a:pt x="2032" y="776"/>
                    <a:pt x="2101" y="594"/>
                  </a:cubicBezTo>
                  <a:cubicBezTo>
                    <a:pt x="2147" y="503"/>
                    <a:pt x="2169" y="434"/>
                    <a:pt x="2215" y="343"/>
                  </a:cubicBezTo>
                  <a:cubicBezTo>
                    <a:pt x="2238" y="297"/>
                    <a:pt x="2238" y="251"/>
                    <a:pt x="2261" y="229"/>
                  </a:cubicBezTo>
                  <a:cubicBezTo>
                    <a:pt x="2283" y="183"/>
                    <a:pt x="2306" y="137"/>
                    <a:pt x="2352" y="92"/>
                  </a:cubicBezTo>
                  <a:cubicBezTo>
                    <a:pt x="2352" y="69"/>
                    <a:pt x="2352" y="23"/>
                    <a:pt x="230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9" name="Google Shape;3629;p16"/>
            <p:cNvSpPr/>
            <p:nvPr/>
          </p:nvSpPr>
          <p:spPr>
            <a:xfrm>
              <a:off x="-173894" y="2164142"/>
              <a:ext cx="97125" cy="171143"/>
            </a:xfrm>
            <a:custGeom>
              <a:avLst/>
              <a:gdLst/>
              <a:ahLst/>
              <a:cxnLst/>
              <a:rect l="l" t="t" r="r" b="b"/>
              <a:pathLst>
                <a:path w="1736" h="3059" extrusionOk="0">
                  <a:moveTo>
                    <a:pt x="1667" y="0"/>
                  </a:moveTo>
                  <a:cubicBezTo>
                    <a:pt x="1644" y="0"/>
                    <a:pt x="1621" y="0"/>
                    <a:pt x="1621" y="23"/>
                  </a:cubicBezTo>
                  <a:cubicBezTo>
                    <a:pt x="1575" y="91"/>
                    <a:pt x="1530" y="160"/>
                    <a:pt x="1507" y="228"/>
                  </a:cubicBezTo>
                  <a:cubicBezTo>
                    <a:pt x="1461" y="297"/>
                    <a:pt x="1415" y="365"/>
                    <a:pt x="1370" y="434"/>
                  </a:cubicBezTo>
                  <a:cubicBezTo>
                    <a:pt x="1324" y="502"/>
                    <a:pt x="1301" y="571"/>
                    <a:pt x="1256" y="639"/>
                  </a:cubicBezTo>
                  <a:cubicBezTo>
                    <a:pt x="1210" y="708"/>
                    <a:pt x="1164" y="776"/>
                    <a:pt x="1142" y="845"/>
                  </a:cubicBezTo>
                  <a:cubicBezTo>
                    <a:pt x="1073" y="936"/>
                    <a:pt x="1027" y="1004"/>
                    <a:pt x="1005" y="1073"/>
                  </a:cubicBezTo>
                  <a:cubicBezTo>
                    <a:pt x="959" y="1141"/>
                    <a:pt x="936" y="1210"/>
                    <a:pt x="890" y="1255"/>
                  </a:cubicBezTo>
                  <a:cubicBezTo>
                    <a:pt x="822" y="1392"/>
                    <a:pt x="754" y="1507"/>
                    <a:pt x="685" y="1643"/>
                  </a:cubicBezTo>
                  <a:cubicBezTo>
                    <a:pt x="617" y="1735"/>
                    <a:pt x="571" y="1826"/>
                    <a:pt x="502" y="1940"/>
                  </a:cubicBezTo>
                  <a:cubicBezTo>
                    <a:pt x="480" y="1986"/>
                    <a:pt x="457" y="2032"/>
                    <a:pt x="434" y="2077"/>
                  </a:cubicBezTo>
                  <a:cubicBezTo>
                    <a:pt x="411" y="2123"/>
                    <a:pt x="366" y="2191"/>
                    <a:pt x="343" y="2237"/>
                  </a:cubicBezTo>
                  <a:cubicBezTo>
                    <a:pt x="274" y="2351"/>
                    <a:pt x="229" y="2465"/>
                    <a:pt x="160" y="2556"/>
                  </a:cubicBezTo>
                  <a:cubicBezTo>
                    <a:pt x="137" y="2625"/>
                    <a:pt x="114" y="2671"/>
                    <a:pt x="69" y="2716"/>
                  </a:cubicBezTo>
                  <a:cubicBezTo>
                    <a:pt x="46" y="2785"/>
                    <a:pt x="23" y="2830"/>
                    <a:pt x="0" y="2899"/>
                  </a:cubicBezTo>
                  <a:cubicBezTo>
                    <a:pt x="0" y="2967"/>
                    <a:pt x="23" y="3013"/>
                    <a:pt x="92" y="3059"/>
                  </a:cubicBezTo>
                  <a:lnTo>
                    <a:pt x="183" y="3059"/>
                  </a:lnTo>
                  <a:cubicBezTo>
                    <a:pt x="229" y="3036"/>
                    <a:pt x="251" y="3013"/>
                    <a:pt x="274" y="2990"/>
                  </a:cubicBezTo>
                  <a:cubicBezTo>
                    <a:pt x="274" y="2990"/>
                    <a:pt x="274" y="2967"/>
                    <a:pt x="274" y="2967"/>
                  </a:cubicBezTo>
                  <a:cubicBezTo>
                    <a:pt x="320" y="2922"/>
                    <a:pt x="343" y="2853"/>
                    <a:pt x="388" y="2785"/>
                  </a:cubicBezTo>
                  <a:cubicBezTo>
                    <a:pt x="411" y="2716"/>
                    <a:pt x="457" y="2648"/>
                    <a:pt x="480" y="2602"/>
                  </a:cubicBezTo>
                  <a:cubicBezTo>
                    <a:pt x="525" y="2511"/>
                    <a:pt x="548" y="2442"/>
                    <a:pt x="594" y="2374"/>
                  </a:cubicBezTo>
                  <a:cubicBezTo>
                    <a:pt x="639" y="2305"/>
                    <a:pt x="662" y="2237"/>
                    <a:pt x="685" y="2168"/>
                  </a:cubicBezTo>
                  <a:cubicBezTo>
                    <a:pt x="754" y="2032"/>
                    <a:pt x="822" y="1917"/>
                    <a:pt x="890" y="1780"/>
                  </a:cubicBezTo>
                  <a:cubicBezTo>
                    <a:pt x="959" y="1643"/>
                    <a:pt x="1027" y="1507"/>
                    <a:pt x="1073" y="1392"/>
                  </a:cubicBezTo>
                  <a:cubicBezTo>
                    <a:pt x="1119" y="1278"/>
                    <a:pt x="1164" y="1187"/>
                    <a:pt x="1210" y="1096"/>
                  </a:cubicBezTo>
                  <a:cubicBezTo>
                    <a:pt x="1256" y="959"/>
                    <a:pt x="1324" y="845"/>
                    <a:pt x="1370" y="708"/>
                  </a:cubicBezTo>
                  <a:cubicBezTo>
                    <a:pt x="1438" y="616"/>
                    <a:pt x="1484" y="502"/>
                    <a:pt x="1530" y="388"/>
                  </a:cubicBezTo>
                  <a:cubicBezTo>
                    <a:pt x="1552" y="342"/>
                    <a:pt x="1598" y="297"/>
                    <a:pt x="1621" y="251"/>
                  </a:cubicBezTo>
                  <a:cubicBezTo>
                    <a:pt x="1644" y="183"/>
                    <a:pt x="1667" y="114"/>
                    <a:pt x="1712" y="69"/>
                  </a:cubicBezTo>
                  <a:cubicBezTo>
                    <a:pt x="1735" y="46"/>
                    <a:pt x="1712" y="0"/>
                    <a:pt x="168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0" name="Google Shape;3630;p16"/>
            <p:cNvSpPr/>
            <p:nvPr/>
          </p:nvSpPr>
          <p:spPr>
            <a:xfrm>
              <a:off x="-181559" y="2351849"/>
              <a:ext cx="9008" cy="10238"/>
            </a:xfrm>
            <a:custGeom>
              <a:avLst/>
              <a:gdLst/>
              <a:ahLst/>
              <a:cxnLst/>
              <a:rect l="l" t="t" r="r" b="b"/>
              <a:pathLst>
                <a:path w="161" h="183" extrusionOk="0">
                  <a:moveTo>
                    <a:pt x="69" y="0"/>
                  </a:moveTo>
                  <a:cubicBezTo>
                    <a:pt x="23" y="0"/>
                    <a:pt x="0" y="46"/>
                    <a:pt x="0" y="92"/>
                  </a:cubicBezTo>
                  <a:cubicBezTo>
                    <a:pt x="0" y="114"/>
                    <a:pt x="0" y="137"/>
                    <a:pt x="23" y="160"/>
                  </a:cubicBezTo>
                  <a:cubicBezTo>
                    <a:pt x="46" y="160"/>
                    <a:pt x="69" y="183"/>
                    <a:pt x="92" y="183"/>
                  </a:cubicBezTo>
                  <a:cubicBezTo>
                    <a:pt x="137" y="183"/>
                    <a:pt x="160" y="137"/>
                    <a:pt x="160" y="92"/>
                  </a:cubicBezTo>
                  <a:cubicBezTo>
                    <a:pt x="160" y="69"/>
                    <a:pt x="160" y="46"/>
                    <a:pt x="137" y="23"/>
                  </a:cubicBezTo>
                  <a:cubicBezTo>
                    <a:pt x="114" y="0"/>
                    <a:pt x="92" y="0"/>
                    <a:pt x="69" y="0"/>
                  </a:cubicBezTo>
                  <a:close/>
                </a:path>
              </a:pathLst>
            </a:custGeom>
            <a:solidFill>
              <a:srgbClr val="33A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1" name="Google Shape;3631;p16"/>
            <p:cNvSpPr/>
            <p:nvPr/>
          </p:nvSpPr>
          <p:spPr>
            <a:xfrm>
              <a:off x="-115148" y="2155190"/>
              <a:ext cx="71557" cy="125211"/>
            </a:xfrm>
            <a:custGeom>
              <a:avLst/>
              <a:gdLst/>
              <a:ahLst/>
              <a:cxnLst/>
              <a:rect l="l" t="t" r="r" b="b"/>
              <a:pathLst>
                <a:path w="1279" h="2238" extrusionOk="0">
                  <a:moveTo>
                    <a:pt x="560" y="1053"/>
                  </a:moveTo>
                  <a:lnTo>
                    <a:pt x="560" y="1053"/>
                  </a:lnTo>
                  <a:cubicBezTo>
                    <a:pt x="548" y="1059"/>
                    <a:pt x="548" y="1073"/>
                    <a:pt x="548" y="1073"/>
                  </a:cubicBezTo>
                  <a:cubicBezTo>
                    <a:pt x="551" y="1066"/>
                    <a:pt x="555" y="1059"/>
                    <a:pt x="560" y="1053"/>
                  </a:cubicBezTo>
                  <a:close/>
                  <a:moveTo>
                    <a:pt x="1210" y="0"/>
                  </a:moveTo>
                  <a:cubicBezTo>
                    <a:pt x="1164" y="0"/>
                    <a:pt x="1164" y="46"/>
                    <a:pt x="1142" y="92"/>
                  </a:cubicBezTo>
                  <a:cubicBezTo>
                    <a:pt x="1119" y="137"/>
                    <a:pt x="1073" y="206"/>
                    <a:pt x="1050" y="251"/>
                  </a:cubicBezTo>
                  <a:cubicBezTo>
                    <a:pt x="1027" y="320"/>
                    <a:pt x="982" y="388"/>
                    <a:pt x="936" y="434"/>
                  </a:cubicBezTo>
                  <a:lnTo>
                    <a:pt x="959" y="434"/>
                  </a:lnTo>
                  <a:cubicBezTo>
                    <a:pt x="936" y="457"/>
                    <a:pt x="913" y="502"/>
                    <a:pt x="890" y="525"/>
                  </a:cubicBezTo>
                  <a:cubicBezTo>
                    <a:pt x="868" y="571"/>
                    <a:pt x="845" y="617"/>
                    <a:pt x="799" y="662"/>
                  </a:cubicBezTo>
                  <a:cubicBezTo>
                    <a:pt x="776" y="708"/>
                    <a:pt x="754" y="754"/>
                    <a:pt x="731" y="799"/>
                  </a:cubicBezTo>
                  <a:cubicBezTo>
                    <a:pt x="685" y="845"/>
                    <a:pt x="662" y="890"/>
                    <a:pt x="639" y="936"/>
                  </a:cubicBezTo>
                  <a:cubicBezTo>
                    <a:pt x="620" y="975"/>
                    <a:pt x="584" y="1014"/>
                    <a:pt x="560" y="1053"/>
                  </a:cubicBezTo>
                  <a:lnTo>
                    <a:pt x="560" y="1053"/>
                  </a:lnTo>
                  <a:cubicBezTo>
                    <a:pt x="563" y="1051"/>
                    <a:pt x="566" y="1050"/>
                    <a:pt x="571" y="1050"/>
                  </a:cubicBezTo>
                  <a:cubicBezTo>
                    <a:pt x="457" y="1210"/>
                    <a:pt x="365" y="1347"/>
                    <a:pt x="274" y="1507"/>
                  </a:cubicBezTo>
                  <a:cubicBezTo>
                    <a:pt x="229" y="1598"/>
                    <a:pt x="206" y="1689"/>
                    <a:pt x="137" y="1781"/>
                  </a:cubicBezTo>
                  <a:cubicBezTo>
                    <a:pt x="114" y="1826"/>
                    <a:pt x="92" y="1872"/>
                    <a:pt x="69" y="1918"/>
                  </a:cubicBezTo>
                  <a:cubicBezTo>
                    <a:pt x="46" y="1940"/>
                    <a:pt x="46" y="1963"/>
                    <a:pt x="23" y="1986"/>
                  </a:cubicBezTo>
                  <a:cubicBezTo>
                    <a:pt x="23" y="2032"/>
                    <a:pt x="0" y="2055"/>
                    <a:pt x="0" y="2100"/>
                  </a:cubicBezTo>
                  <a:cubicBezTo>
                    <a:pt x="0" y="2169"/>
                    <a:pt x="69" y="2214"/>
                    <a:pt x="114" y="2237"/>
                  </a:cubicBezTo>
                  <a:cubicBezTo>
                    <a:pt x="183" y="2237"/>
                    <a:pt x="251" y="2214"/>
                    <a:pt x="274" y="2146"/>
                  </a:cubicBezTo>
                  <a:cubicBezTo>
                    <a:pt x="297" y="2123"/>
                    <a:pt x="297" y="2077"/>
                    <a:pt x="320" y="2055"/>
                  </a:cubicBezTo>
                  <a:cubicBezTo>
                    <a:pt x="343" y="2009"/>
                    <a:pt x="365" y="1963"/>
                    <a:pt x="388" y="1940"/>
                  </a:cubicBezTo>
                  <a:cubicBezTo>
                    <a:pt x="411" y="1849"/>
                    <a:pt x="457" y="1781"/>
                    <a:pt x="480" y="1712"/>
                  </a:cubicBezTo>
                  <a:cubicBezTo>
                    <a:pt x="548" y="1575"/>
                    <a:pt x="594" y="1461"/>
                    <a:pt x="662" y="1347"/>
                  </a:cubicBezTo>
                  <a:cubicBezTo>
                    <a:pt x="708" y="1210"/>
                    <a:pt x="776" y="1073"/>
                    <a:pt x="845" y="936"/>
                  </a:cubicBezTo>
                  <a:cubicBezTo>
                    <a:pt x="913" y="776"/>
                    <a:pt x="982" y="639"/>
                    <a:pt x="1050" y="480"/>
                  </a:cubicBezTo>
                  <a:cubicBezTo>
                    <a:pt x="1073" y="411"/>
                    <a:pt x="1096" y="343"/>
                    <a:pt x="1142" y="297"/>
                  </a:cubicBezTo>
                  <a:cubicBezTo>
                    <a:pt x="1142" y="251"/>
                    <a:pt x="1164" y="229"/>
                    <a:pt x="1164" y="206"/>
                  </a:cubicBezTo>
                  <a:cubicBezTo>
                    <a:pt x="1187" y="206"/>
                    <a:pt x="1210" y="206"/>
                    <a:pt x="1210" y="183"/>
                  </a:cubicBezTo>
                  <a:cubicBezTo>
                    <a:pt x="1233" y="160"/>
                    <a:pt x="1233" y="137"/>
                    <a:pt x="1256" y="114"/>
                  </a:cubicBezTo>
                  <a:cubicBezTo>
                    <a:pt x="1256" y="92"/>
                    <a:pt x="1278" y="69"/>
                    <a:pt x="1278" y="46"/>
                  </a:cubicBezTo>
                  <a:cubicBezTo>
                    <a:pt x="1278" y="23"/>
                    <a:pt x="1278" y="0"/>
                    <a:pt x="125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2" name="Google Shape;3632;p16"/>
            <p:cNvSpPr/>
            <p:nvPr/>
          </p:nvSpPr>
          <p:spPr>
            <a:xfrm>
              <a:off x="-714077" y="2844754"/>
              <a:ext cx="48562" cy="192124"/>
            </a:xfrm>
            <a:custGeom>
              <a:avLst/>
              <a:gdLst/>
              <a:ahLst/>
              <a:cxnLst/>
              <a:rect l="l" t="t" r="r" b="b"/>
              <a:pathLst>
                <a:path w="868" h="3434" extrusionOk="0">
                  <a:moveTo>
                    <a:pt x="297" y="1"/>
                  </a:moveTo>
                  <a:cubicBezTo>
                    <a:pt x="274" y="1"/>
                    <a:pt x="251" y="24"/>
                    <a:pt x="251" y="47"/>
                  </a:cubicBezTo>
                  <a:cubicBezTo>
                    <a:pt x="183" y="161"/>
                    <a:pt x="137" y="298"/>
                    <a:pt x="114" y="435"/>
                  </a:cubicBezTo>
                  <a:cubicBezTo>
                    <a:pt x="69" y="572"/>
                    <a:pt x="46" y="731"/>
                    <a:pt x="23" y="868"/>
                  </a:cubicBezTo>
                  <a:cubicBezTo>
                    <a:pt x="0" y="1165"/>
                    <a:pt x="23" y="1439"/>
                    <a:pt x="69" y="1736"/>
                  </a:cubicBezTo>
                  <a:cubicBezTo>
                    <a:pt x="114" y="2032"/>
                    <a:pt x="206" y="2306"/>
                    <a:pt x="297" y="2580"/>
                  </a:cubicBezTo>
                  <a:cubicBezTo>
                    <a:pt x="411" y="2854"/>
                    <a:pt x="548" y="3128"/>
                    <a:pt x="685" y="3379"/>
                  </a:cubicBezTo>
                  <a:cubicBezTo>
                    <a:pt x="702" y="3412"/>
                    <a:pt x="743" y="3434"/>
                    <a:pt x="773" y="3434"/>
                  </a:cubicBezTo>
                  <a:cubicBezTo>
                    <a:pt x="784" y="3434"/>
                    <a:pt x="793" y="3431"/>
                    <a:pt x="799" y="3425"/>
                  </a:cubicBezTo>
                  <a:cubicBezTo>
                    <a:pt x="845" y="3402"/>
                    <a:pt x="868" y="3333"/>
                    <a:pt x="845" y="3288"/>
                  </a:cubicBezTo>
                  <a:cubicBezTo>
                    <a:pt x="731" y="3105"/>
                    <a:pt x="616" y="2900"/>
                    <a:pt x="525" y="2671"/>
                  </a:cubicBezTo>
                  <a:cubicBezTo>
                    <a:pt x="388" y="2329"/>
                    <a:pt x="274" y="1964"/>
                    <a:pt x="228" y="1576"/>
                  </a:cubicBezTo>
                  <a:cubicBezTo>
                    <a:pt x="228" y="1576"/>
                    <a:pt x="228" y="1599"/>
                    <a:pt x="228" y="1599"/>
                  </a:cubicBezTo>
                  <a:cubicBezTo>
                    <a:pt x="183" y="1325"/>
                    <a:pt x="183" y="1028"/>
                    <a:pt x="206" y="754"/>
                  </a:cubicBezTo>
                  <a:lnTo>
                    <a:pt x="206" y="754"/>
                  </a:lnTo>
                  <a:cubicBezTo>
                    <a:pt x="206" y="754"/>
                    <a:pt x="206" y="777"/>
                    <a:pt x="206" y="777"/>
                  </a:cubicBezTo>
                  <a:cubicBezTo>
                    <a:pt x="251" y="549"/>
                    <a:pt x="297" y="343"/>
                    <a:pt x="388" y="138"/>
                  </a:cubicBezTo>
                  <a:cubicBezTo>
                    <a:pt x="388" y="115"/>
                    <a:pt x="411" y="92"/>
                    <a:pt x="388" y="69"/>
                  </a:cubicBezTo>
                  <a:cubicBezTo>
                    <a:pt x="388" y="47"/>
                    <a:pt x="388" y="24"/>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3" name="Google Shape;3633;p16"/>
            <p:cNvSpPr/>
            <p:nvPr/>
          </p:nvSpPr>
          <p:spPr>
            <a:xfrm>
              <a:off x="91694" y="2400356"/>
              <a:ext cx="561993" cy="973151"/>
            </a:xfrm>
            <a:custGeom>
              <a:avLst/>
              <a:gdLst/>
              <a:ahLst/>
              <a:cxnLst/>
              <a:rect l="l" t="t" r="r" b="b"/>
              <a:pathLst>
                <a:path w="10045" h="17394" extrusionOk="0">
                  <a:moveTo>
                    <a:pt x="9930" y="1"/>
                  </a:moveTo>
                  <a:cubicBezTo>
                    <a:pt x="9907" y="1"/>
                    <a:pt x="9884" y="1"/>
                    <a:pt x="9884" y="24"/>
                  </a:cubicBezTo>
                  <a:cubicBezTo>
                    <a:pt x="8857" y="1804"/>
                    <a:pt x="7830" y="3607"/>
                    <a:pt x="6803" y="5387"/>
                  </a:cubicBezTo>
                  <a:cubicBezTo>
                    <a:pt x="5753" y="7236"/>
                    <a:pt x="4703" y="9085"/>
                    <a:pt x="3653" y="10934"/>
                  </a:cubicBezTo>
                  <a:cubicBezTo>
                    <a:pt x="2649" y="12669"/>
                    <a:pt x="1644" y="14426"/>
                    <a:pt x="640" y="16184"/>
                  </a:cubicBezTo>
                  <a:cubicBezTo>
                    <a:pt x="435" y="16526"/>
                    <a:pt x="229" y="16891"/>
                    <a:pt x="24" y="17257"/>
                  </a:cubicBezTo>
                  <a:cubicBezTo>
                    <a:pt x="24" y="17279"/>
                    <a:pt x="1" y="17279"/>
                    <a:pt x="24" y="17302"/>
                  </a:cubicBezTo>
                  <a:cubicBezTo>
                    <a:pt x="24" y="17325"/>
                    <a:pt x="24" y="17348"/>
                    <a:pt x="47" y="17371"/>
                  </a:cubicBezTo>
                  <a:cubicBezTo>
                    <a:pt x="69" y="17371"/>
                    <a:pt x="92" y="17394"/>
                    <a:pt x="115" y="17394"/>
                  </a:cubicBezTo>
                  <a:cubicBezTo>
                    <a:pt x="138" y="17371"/>
                    <a:pt x="161" y="17371"/>
                    <a:pt x="161" y="17348"/>
                  </a:cubicBezTo>
                  <a:cubicBezTo>
                    <a:pt x="1005" y="15887"/>
                    <a:pt x="1850" y="14403"/>
                    <a:pt x="2694" y="12943"/>
                  </a:cubicBezTo>
                  <a:cubicBezTo>
                    <a:pt x="3744" y="11117"/>
                    <a:pt x="4794" y="9268"/>
                    <a:pt x="5844" y="7442"/>
                  </a:cubicBezTo>
                  <a:cubicBezTo>
                    <a:pt x="6871" y="5616"/>
                    <a:pt x="7899" y="3813"/>
                    <a:pt x="8948" y="2009"/>
                  </a:cubicBezTo>
                  <a:cubicBezTo>
                    <a:pt x="9291" y="1393"/>
                    <a:pt x="9656" y="754"/>
                    <a:pt x="10021" y="138"/>
                  </a:cubicBezTo>
                  <a:cubicBezTo>
                    <a:pt x="10021" y="115"/>
                    <a:pt x="10044" y="92"/>
                    <a:pt x="10044" y="69"/>
                  </a:cubicBezTo>
                  <a:cubicBezTo>
                    <a:pt x="10021" y="46"/>
                    <a:pt x="10021" y="24"/>
                    <a:pt x="9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4" name="Google Shape;3634;p16"/>
            <p:cNvSpPr/>
            <p:nvPr/>
          </p:nvSpPr>
          <p:spPr>
            <a:xfrm>
              <a:off x="-675808" y="3028656"/>
              <a:ext cx="773978" cy="347602"/>
            </a:xfrm>
            <a:custGeom>
              <a:avLst/>
              <a:gdLst/>
              <a:ahLst/>
              <a:cxnLst/>
              <a:rect l="l" t="t" r="r" b="b"/>
              <a:pathLst>
                <a:path w="13834" h="6213" extrusionOk="0">
                  <a:moveTo>
                    <a:pt x="2147" y="1393"/>
                  </a:moveTo>
                  <a:cubicBezTo>
                    <a:pt x="2153" y="1397"/>
                    <a:pt x="2160" y="1401"/>
                    <a:pt x="2167" y="1404"/>
                  </a:cubicBezTo>
                  <a:lnTo>
                    <a:pt x="2167" y="1404"/>
                  </a:lnTo>
                  <a:cubicBezTo>
                    <a:pt x="2161" y="1393"/>
                    <a:pt x="2147" y="1393"/>
                    <a:pt x="2147" y="1393"/>
                  </a:cubicBezTo>
                  <a:close/>
                  <a:moveTo>
                    <a:pt x="69" y="1"/>
                  </a:moveTo>
                  <a:cubicBezTo>
                    <a:pt x="47" y="1"/>
                    <a:pt x="24" y="1"/>
                    <a:pt x="24" y="24"/>
                  </a:cubicBezTo>
                  <a:cubicBezTo>
                    <a:pt x="1" y="46"/>
                    <a:pt x="1" y="69"/>
                    <a:pt x="1" y="92"/>
                  </a:cubicBezTo>
                  <a:cubicBezTo>
                    <a:pt x="1" y="115"/>
                    <a:pt x="24" y="138"/>
                    <a:pt x="47" y="138"/>
                  </a:cubicBezTo>
                  <a:cubicBezTo>
                    <a:pt x="754" y="822"/>
                    <a:pt x="1622" y="1302"/>
                    <a:pt x="2466" y="1758"/>
                  </a:cubicBezTo>
                  <a:cubicBezTo>
                    <a:pt x="2923" y="1987"/>
                    <a:pt x="3356" y="2215"/>
                    <a:pt x="3790" y="2443"/>
                  </a:cubicBezTo>
                  <a:cubicBezTo>
                    <a:pt x="4018" y="2557"/>
                    <a:pt x="4269" y="2671"/>
                    <a:pt x="4498" y="2785"/>
                  </a:cubicBezTo>
                  <a:cubicBezTo>
                    <a:pt x="4749" y="2922"/>
                    <a:pt x="5000" y="3037"/>
                    <a:pt x="5228" y="3151"/>
                  </a:cubicBezTo>
                  <a:cubicBezTo>
                    <a:pt x="6232" y="3653"/>
                    <a:pt x="7237" y="4109"/>
                    <a:pt x="8264" y="4566"/>
                  </a:cubicBezTo>
                  <a:cubicBezTo>
                    <a:pt x="8766" y="4771"/>
                    <a:pt x="9291" y="4977"/>
                    <a:pt x="9793" y="5182"/>
                  </a:cubicBezTo>
                  <a:cubicBezTo>
                    <a:pt x="10318" y="5388"/>
                    <a:pt x="10843" y="5570"/>
                    <a:pt x="11368" y="5707"/>
                  </a:cubicBezTo>
                  <a:cubicBezTo>
                    <a:pt x="11573" y="5776"/>
                    <a:pt x="11802" y="5844"/>
                    <a:pt x="12030" y="5890"/>
                  </a:cubicBezTo>
                  <a:cubicBezTo>
                    <a:pt x="12121" y="5935"/>
                    <a:pt x="12235" y="5958"/>
                    <a:pt x="12327" y="5981"/>
                  </a:cubicBezTo>
                  <a:cubicBezTo>
                    <a:pt x="12441" y="6004"/>
                    <a:pt x="12555" y="6027"/>
                    <a:pt x="12669" y="6049"/>
                  </a:cubicBezTo>
                  <a:lnTo>
                    <a:pt x="12646" y="6049"/>
                  </a:lnTo>
                  <a:cubicBezTo>
                    <a:pt x="12829" y="6095"/>
                    <a:pt x="13011" y="6141"/>
                    <a:pt x="13217" y="6186"/>
                  </a:cubicBezTo>
                  <a:cubicBezTo>
                    <a:pt x="13322" y="6200"/>
                    <a:pt x="13428" y="6213"/>
                    <a:pt x="13533" y="6213"/>
                  </a:cubicBezTo>
                  <a:cubicBezTo>
                    <a:pt x="13610" y="6213"/>
                    <a:pt x="13687" y="6206"/>
                    <a:pt x="13765" y="6186"/>
                  </a:cubicBezTo>
                  <a:cubicBezTo>
                    <a:pt x="13810" y="6186"/>
                    <a:pt x="13833" y="6141"/>
                    <a:pt x="13833" y="6095"/>
                  </a:cubicBezTo>
                  <a:cubicBezTo>
                    <a:pt x="13833" y="6058"/>
                    <a:pt x="13803" y="6021"/>
                    <a:pt x="13767" y="6021"/>
                  </a:cubicBezTo>
                  <a:cubicBezTo>
                    <a:pt x="13759" y="6021"/>
                    <a:pt x="13750" y="6022"/>
                    <a:pt x="13742" y="6027"/>
                  </a:cubicBezTo>
                  <a:cubicBezTo>
                    <a:pt x="13673" y="6027"/>
                    <a:pt x="13628" y="6049"/>
                    <a:pt x="13582" y="6049"/>
                  </a:cubicBezTo>
                  <a:cubicBezTo>
                    <a:pt x="13377" y="6049"/>
                    <a:pt x="13148" y="6004"/>
                    <a:pt x="12943" y="5935"/>
                  </a:cubicBezTo>
                  <a:cubicBezTo>
                    <a:pt x="12852" y="5913"/>
                    <a:pt x="12760" y="5890"/>
                    <a:pt x="12646" y="5867"/>
                  </a:cubicBezTo>
                  <a:cubicBezTo>
                    <a:pt x="12532" y="5844"/>
                    <a:pt x="12418" y="5821"/>
                    <a:pt x="12281" y="5798"/>
                  </a:cubicBezTo>
                  <a:lnTo>
                    <a:pt x="12304" y="5798"/>
                  </a:lnTo>
                  <a:cubicBezTo>
                    <a:pt x="11779" y="5661"/>
                    <a:pt x="11254" y="5502"/>
                    <a:pt x="10729" y="5342"/>
                  </a:cubicBezTo>
                  <a:cubicBezTo>
                    <a:pt x="10204" y="5159"/>
                    <a:pt x="9702" y="4954"/>
                    <a:pt x="9177" y="4748"/>
                  </a:cubicBezTo>
                  <a:cubicBezTo>
                    <a:pt x="8150" y="4338"/>
                    <a:pt x="7145" y="3881"/>
                    <a:pt x="6141" y="3402"/>
                  </a:cubicBezTo>
                  <a:cubicBezTo>
                    <a:pt x="5799" y="3242"/>
                    <a:pt x="5433" y="3059"/>
                    <a:pt x="5091" y="2900"/>
                  </a:cubicBezTo>
                  <a:cubicBezTo>
                    <a:pt x="4749" y="2717"/>
                    <a:pt x="4383" y="2534"/>
                    <a:pt x="4041" y="2352"/>
                  </a:cubicBezTo>
                  <a:cubicBezTo>
                    <a:pt x="3409" y="2036"/>
                    <a:pt x="2777" y="1742"/>
                    <a:pt x="2167" y="1404"/>
                  </a:cubicBezTo>
                  <a:lnTo>
                    <a:pt x="2167" y="1404"/>
                  </a:lnTo>
                  <a:cubicBezTo>
                    <a:pt x="2168" y="1407"/>
                    <a:pt x="2169" y="1411"/>
                    <a:pt x="2169" y="1416"/>
                  </a:cubicBezTo>
                  <a:cubicBezTo>
                    <a:pt x="1439" y="1005"/>
                    <a:pt x="754" y="57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5" name="Google Shape;3635;p16"/>
            <p:cNvSpPr/>
            <p:nvPr/>
          </p:nvSpPr>
          <p:spPr>
            <a:xfrm>
              <a:off x="80224" y="2383795"/>
              <a:ext cx="554272" cy="958269"/>
            </a:xfrm>
            <a:custGeom>
              <a:avLst/>
              <a:gdLst/>
              <a:ahLst/>
              <a:cxnLst/>
              <a:rect l="l" t="t" r="r" b="b"/>
              <a:pathLst>
                <a:path w="9907" h="17128" extrusionOk="0">
                  <a:moveTo>
                    <a:pt x="9793" y="0"/>
                  </a:moveTo>
                  <a:cubicBezTo>
                    <a:pt x="9770" y="0"/>
                    <a:pt x="9747" y="23"/>
                    <a:pt x="9724" y="46"/>
                  </a:cubicBezTo>
                  <a:cubicBezTo>
                    <a:pt x="8743" y="1758"/>
                    <a:pt x="7761" y="3469"/>
                    <a:pt x="6802" y="5159"/>
                  </a:cubicBezTo>
                  <a:cubicBezTo>
                    <a:pt x="5844" y="6825"/>
                    <a:pt x="4885" y="8491"/>
                    <a:pt x="3949" y="10157"/>
                  </a:cubicBezTo>
                  <a:cubicBezTo>
                    <a:pt x="3013" y="11778"/>
                    <a:pt x="2078" y="13398"/>
                    <a:pt x="1165" y="15019"/>
                  </a:cubicBezTo>
                  <a:cubicBezTo>
                    <a:pt x="777" y="15681"/>
                    <a:pt x="389" y="16343"/>
                    <a:pt x="23" y="17005"/>
                  </a:cubicBezTo>
                  <a:cubicBezTo>
                    <a:pt x="1" y="17050"/>
                    <a:pt x="23" y="17096"/>
                    <a:pt x="69" y="17119"/>
                  </a:cubicBezTo>
                  <a:cubicBezTo>
                    <a:pt x="75" y="17125"/>
                    <a:pt x="85" y="17128"/>
                    <a:pt x="95" y="17128"/>
                  </a:cubicBezTo>
                  <a:cubicBezTo>
                    <a:pt x="125" y="17128"/>
                    <a:pt x="166" y="17107"/>
                    <a:pt x="183" y="17073"/>
                  </a:cubicBezTo>
                  <a:cubicBezTo>
                    <a:pt x="891" y="15841"/>
                    <a:pt x="1598" y="14585"/>
                    <a:pt x="2306" y="13353"/>
                  </a:cubicBezTo>
                  <a:lnTo>
                    <a:pt x="5136" y="8400"/>
                  </a:lnTo>
                  <a:cubicBezTo>
                    <a:pt x="6118" y="6688"/>
                    <a:pt x="7099" y="4976"/>
                    <a:pt x="8081" y="3264"/>
                  </a:cubicBezTo>
                  <a:cubicBezTo>
                    <a:pt x="8674" y="2214"/>
                    <a:pt x="9268" y="1164"/>
                    <a:pt x="9884" y="137"/>
                  </a:cubicBezTo>
                  <a:cubicBezTo>
                    <a:pt x="9907" y="91"/>
                    <a:pt x="9884" y="46"/>
                    <a:pt x="9838" y="23"/>
                  </a:cubicBezTo>
                  <a:cubicBezTo>
                    <a:pt x="9815" y="0"/>
                    <a:pt x="9815" y="0"/>
                    <a:pt x="9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6" name="Google Shape;3636;p16"/>
            <p:cNvSpPr/>
            <p:nvPr/>
          </p:nvSpPr>
          <p:spPr>
            <a:xfrm>
              <a:off x="78937" y="3333855"/>
              <a:ext cx="19246" cy="38380"/>
            </a:xfrm>
            <a:custGeom>
              <a:avLst/>
              <a:gdLst/>
              <a:ahLst/>
              <a:cxnLst/>
              <a:rect l="l" t="t" r="r" b="b"/>
              <a:pathLst>
                <a:path w="344" h="686" extrusionOk="0">
                  <a:moveTo>
                    <a:pt x="92" y="1"/>
                  </a:moveTo>
                  <a:cubicBezTo>
                    <a:pt x="92" y="1"/>
                    <a:pt x="69" y="1"/>
                    <a:pt x="69" y="24"/>
                  </a:cubicBezTo>
                  <a:cubicBezTo>
                    <a:pt x="24" y="47"/>
                    <a:pt x="1" y="92"/>
                    <a:pt x="24" y="138"/>
                  </a:cubicBezTo>
                  <a:cubicBezTo>
                    <a:pt x="46" y="184"/>
                    <a:pt x="69" y="206"/>
                    <a:pt x="92" y="252"/>
                  </a:cubicBezTo>
                  <a:cubicBezTo>
                    <a:pt x="115" y="321"/>
                    <a:pt x="138" y="389"/>
                    <a:pt x="160" y="480"/>
                  </a:cubicBezTo>
                  <a:cubicBezTo>
                    <a:pt x="160" y="526"/>
                    <a:pt x="160" y="549"/>
                    <a:pt x="160" y="594"/>
                  </a:cubicBezTo>
                  <a:cubicBezTo>
                    <a:pt x="160" y="640"/>
                    <a:pt x="206" y="686"/>
                    <a:pt x="252" y="686"/>
                  </a:cubicBezTo>
                  <a:cubicBezTo>
                    <a:pt x="297" y="686"/>
                    <a:pt x="343" y="640"/>
                    <a:pt x="343" y="594"/>
                  </a:cubicBezTo>
                  <a:cubicBezTo>
                    <a:pt x="343" y="503"/>
                    <a:pt x="320" y="412"/>
                    <a:pt x="297" y="321"/>
                  </a:cubicBezTo>
                  <a:cubicBezTo>
                    <a:pt x="275" y="229"/>
                    <a:pt x="229" y="138"/>
                    <a:pt x="183" y="47"/>
                  </a:cubicBezTo>
                  <a:cubicBezTo>
                    <a:pt x="160"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7" name="Google Shape;3637;p16"/>
            <p:cNvSpPr/>
            <p:nvPr/>
          </p:nvSpPr>
          <p:spPr>
            <a:xfrm>
              <a:off x="-687278" y="2999283"/>
              <a:ext cx="771404" cy="345364"/>
            </a:xfrm>
            <a:custGeom>
              <a:avLst/>
              <a:gdLst/>
              <a:ahLst/>
              <a:cxnLst/>
              <a:rect l="l" t="t" r="r" b="b"/>
              <a:pathLst>
                <a:path w="13788" h="6173" extrusionOk="0">
                  <a:moveTo>
                    <a:pt x="92" y="1"/>
                  </a:moveTo>
                  <a:cubicBezTo>
                    <a:pt x="69" y="1"/>
                    <a:pt x="46" y="1"/>
                    <a:pt x="23" y="24"/>
                  </a:cubicBezTo>
                  <a:cubicBezTo>
                    <a:pt x="1" y="46"/>
                    <a:pt x="1" y="69"/>
                    <a:pt x="1" y="92"/>
                  </a:cubicBezTo>
                  <a:cubicBezTo>
                    <a:pt x="1" y="115"/>
                    <a:pt x="23" y="138"/>
                    <a:pt x="23" y="138"/>
                  </a:cubicBezTo>
                  <a:cubicBezTo>
                    <a:pt x="891" y="754"/>
                    <a:pt x="1804" y="1325"/>
                    <a:pt x="2740" y="1827"/>
                  </a:cubicBezTo>
                  <a:cubicBezTo>
                    <a:pt x="3675" y="2352"/>
                    <a:pt x="4634" y="2831"/>
                    <a:pt x="5593" y="3310"/>
                  </a:cubicBezTo>
                  <a:cubicBezTo>
                    <a:pt x="7510" y="4292"/>
                    <a:pt x="9473" y="5205"/>
                    <a:pt x="11550" y="5776"/>
                  </a:cubicBezTo>
                  <a:cubicBezTo>
                    <a:pt x="11893" y="5867"/>
                    <a:pt x="12235" y="5958"/>
                    <a:pt x="12577" y="6027"/>
                  </a:cubicBezTo>
                  <a:cubicBezTo>
                    <a:pt x="12942" y="6072"/>
                    <a:pt x="13308" y="6118"/>
                    <a:pt x="13673" y="6164"/>
                  </a:cubicBezTo>
                  <a:cubicBezTo>
                    <a:pt x="13684" y="6169"/>
                    <a:pt x="13696" y="6172"/>
                    <a:pt x="13707" y="6172"/>
                  </a:cubicBezTo>
                  <a:cubicBezTo>
                    <a:pt x="13740" y="6172"/>
                    <a:pt x="13770" y="6146"/>
                    <a:pt x="13787" y="6095"/>
                  </a:cubicBezTo>
                  <a:cubicBezTo>
                    <a:pt x="13787" y="6049"/>
                    <a:pt x="13764" y="6004"/>
                    <a:pt x="13719" y="6004"/>
                  </a:cubicBezTo>
                  <a:cubicBezTo>
                    <a:pt x="13422" y="5958"/>
                    <a:pt x="13125" y="5935"/>
                    <a:pt x="12851" y="5890"/>
                  </a:cubicBezTo>
                  <a:cubicBezTo>
                    <a:pt x="12554" y="5844"/>
                    <a:pt x="12281" y="5776"/>
                    <a:pt x="11984" y="5707"/>
                  </a:cubicBezTo>
                  <a:cubicBezTo>
                    <a:pt x="11436" y="5593"/>
                    <a:pt x="10911" y="5410"/>
                    <a:pt x="10386" y="5228"/>
                  </a:cubicBezTo>
                  <a:lnTo>
                    <a:pt x="10363" y="5228"/>
                  </a:lnTo>
                  <a:cubicBezTo>
                    <a:pt x="9336" y="4885"/>
                    <a:pt x="8355" y="4452"/>
                    <a:pt x="7373" y="3995"/>
                  </a:cubicBezTo>
                  <a:cubicBezTo>
                    <a:pt x="6894" y="3767"/>
                    <a:pt x="6414" y="3539"/>
                    <a:pt x="5912" y="3288"/>
                  </a:cubicBezTo>
                  <a:cubicBezTo>
                    <a:pt x="5433" y="3059"/>
                    <a:pt x="4976" y="2808"/>
                    <a:pt x="4497" y="2580"/>
                  </a:cubicBezTo>
                  <a:cubicBezTo>
                    <a:pt x="3128" y="1872"/>
                    <a:pt x="1781" y="1142"/>
                    <a:pt x="526" y="275"/>
                  </a:cubicBezTo>
                  <a:cubicBezTo>
                    <a:pt x="389" y="183"/>
                    <a:pt x="274" y="115"/>
                    <a:pt x="137"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8" name="Google Shape;3638;p16"/>
            <p:cNvSpPr/>
            <p:nvPr/>
          </p:nvSpPr>
          <p:spPr>
            <a:xfrm>
              <a:off x="-705181" y="2865231"/>
              <a:ext cx="767544" cy="368750"/>
            </a:xfrm>
            <a:custGeom>
              <a:avLst/>
              <a:gdLst/>
              <a:ahLst/>
              <a:cxnLst/>
              <a:rect l="l" t="t" r="r" b="b"/>
              <a:pathLst>
                <a:path w="13719" h="6591" extrusionOk="0">
                  <a:moveTo>
                    <a:pt x="92" y="0"/>
                  </a:moveTo>
                  <a:cubicBezTo>
                    <a:pt x="69" y="0"/>
                    <a:pt x="47" y="23"/>
                    <a:pt x="24" y="23"/>
                  </a:cubicBezTo>
                  <a:cubicBezTo>
                    <a:pt x="24" y="46"/>
                    <a:pt x="1" y="69"/>
                    <a:pt x="1" y="91"/>
                  </a:cubicBezTo>
                  <a:cubicBezTo>
                    <a:pt x="1" y="114"/>
                    <a:pt x="24" y="137"/>
                    <a:pt x="24" y="160"/>
                  </a:cubicBezTo>
                  <a:cubicBezTo>
                    <a:pt x="846" y="799"/>
                    <a:pt x="1667" y="1415"/>
                    <a:pt x="2535" y="1986"/>
                  </a:cubicBezTo>
                  <a:cubicBezTo>
                    <a:pt x="2968" y="2283"/>
                    <a:pt x="3425" y="2534"/>
                    <a:pt x="3881" y="2808"/>
                  </a:cubicBezTo>
                  <a:cubicBezTo>
                    <a:pt x="4338" y="3059"/>
                    <a:pt x="4794" y="3310"/>
                    <a:pt x="5251" y="3561"/>
                  </a:cubicBezTo>
                  <a:cubicBezTo>
                    <a:pt x="7191" y="4542"/>
                    <a:pt x="9131" y="5501"/>
                    <a:pt x="11208" y="6186"/>
                  </a:cubicBezTo>
                  <a:cubicBezTo>
                    <a:pt x="11596" y="6300"/>
                    <a:pt x="11984" y="6414"/>
                    <a:pt x="12395" y="6505"/>
                  </a:cubicBezTo>
                  <a:cubicBezTo>
                    <a:pt x="12601" y="6551"/>
                    <a:pt x="12806" y="6574"/>
                    <a:pt x="13011" y="6574"/>
                  </a:cubicBezTo>
                  <a:cubicBezTo>
                    <a:pt x="13114" y="6585"/>
                    <a:pt x="13217" y="6591"/>
                    <a:pt x="13322" y="6591"/>
                  </a:cubicBezTo>
                  <a:cubicBezTo>
                    <a:pt x="13428" y="6591"/>
                    <a:pt x="13536" y="6585"/>
                    <a:pt x="13651" y="6574"/>
                  </a:cubicBezTo>
                  <a:cubicBezTo>
                    <a:pt x="13673" y="6551"/>
                    <a:pt x="13673" y="6551"/>
                    <a:pt x="13696" y="6528"/>
                  </a:cubicBezTo>
                  <a:cubicBezTo>
                    <a:pt x="13696" y="6505"/>
                    <a:pt x="13719" y="6482"/>
                    <a:pt x="13696" y="6460"/>
                  </a:cubicBezTo>
                  <a:cubicBezTo>
                    <a:pt x="13696" y="6437"/>
                    <a:pt x="13673" y="6414"/>
                    <a:pt x="13673" y="6414"/>
                  </a:cubicBezTo>
                  <a:cubicBezTo>
                    <a:pt x="13651" y="6391"/>
                    <a:pt x="13628" y="6391"/>
                    <a:pt x="13605" y="6391"/>
                  </a:cubicBezTo>
                  <a:lnTo>
                    <a:pt x="13559" y="6391"/>
                  </a:lnTo>
                  <a:cubicBezTo>
                    <a:pt x="13446" y="6409"/>
                    <a:pt x="13329" y="6416"/>
                    <a:pt x="13212" y="6416"/>
                  </a:cubicBezTo>
                  <a:cubicBezTo>
                    <a:pt x="13022" y="6416"/>
                    <a:pt x="12830" y="6397"/>
                    <a:pt x="12646" y="6368"/>
                  </a:cubicBezTo>
                  <a:lnTo>
                    <a:pt x="12669" y="6368"/>
                  </a:lnTo>
                  <a:cubicBezTo>
                    <a:pt x="12327" y="6323"/>
                    <a:pt x="12007" y="6231"/>
                    <a:pt x="11688" y="6140"/>
                  </a:cubicBezTo>
                  <a:cubicBezTo>
                    <a:pt x="11345" y="6049"/>
                    <a:pt x="11026" y="5935"/>
                    <a:pt x="10706" y="5821"/>
                  </a:cubicBezTo>
                  <a:cubicBezTo>
                    <a:pt x="10044" y="5592"/>
                    <a:pt x="9382" y="5318"/>
                    <a:pt x="8743" y="5045"/>
                  </a:cubicBezTo>
                  <a:cubicBezTo>
                    <a:pt x="7762" y="4611"/>
                    <a:pt x="6780" y="4131"/>
                    <a:pt x="5821" y="3652"/>
                  </a:cubicBezTo>
                  <a:cubicBezTo>
                    <a:pt x="5342" y="3401"/>
                    <a:pt x="4863" y="3150"/>
                    <a:pt x="4406" y="2899"/>
                  </a:cubicBezTo>
                  <a:cubicBezTo>
                    <a:pt x="3950" y="2648"/>
                    <a:pt x="3493" y="2374"/>
                    <a:pt x="3060" y="2100"/>
                  </a:cubicBezTo>
                  <a:cubicBezTo>
                    <a:pt x="2078" y="1507"/>
                    <a:pt x="1142" y="845"/>
                    <a:pt x="252" y="114"/>
                  </a:cubicBezTo>
                  <a:lnTo>
                    <a:pt x="252" y="114"/>
                  </a:lnTo>
                  <a:cubicBezTo>
                    <a:pt x="220" y="82"/>
                    <a:pt x="198" y="60"/>
                    <a:pt x="161" y="23"/>
                  </a:cubicBezTo>
                  <a:cubicBezTo>
                    <a:pt x="138" y="23"/>
                    <a:pt x="115"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9" name="Google Shape;3639;p16"/>
            <p:cNvSpPr/>
            <p:nvPr/>
          </p:nvSpPr>
          <p:spPr>
            <a:xfrm>
              <a:off x="47047" y="3202320"/>
              <a:ext cx="12812" cy="26911"/>
            </a:xfrm>
            <a:custGeom>
              <a:avLst/>
              <a:gdLst/>
              <a:ahLst/>
              <a:cxnLst/>
              <a:rect l="l" t="t" r="r" b="b"/>
              <a:pathLst>
                <a:path w="229" h="481" extrusionOk="0">
                  <a:moveTo>
                    <a:pt x="69" y="1"/>
                  </a:moveTo>
                  <a:cubicBezTo>
                    <a:pt x="23" y="24"/>
                    <a:pt x="0" y="69"/>
                    <a:pt x="0" y="115"/>
                  </a:cubicBezTo>
                  <a:cubicBezTo>
                    <a:pt x="23" y="138"/>
                    <a:pt x="23" y="184"/>
                    <a:pt x="46" y="229"/>
                  </a:cubicBezTo>
                  <a:cubicBezTo>
                    <a:pt x="46" y="275"/>
                    <a:pt x="69" y="343"/>
                    <a:pt x="69" y="389"/>
                  </a:cubicBezTo>
                  <a:cubicBezTo>
                    <a:pt x="69" y="435"/>
                    <a:pt x="114" y="480"/>
                    <a:pt x="160" y="480"/>
                  </a:cubicBezTo>
                  <a:cubicBezTo>
                    <a:pt x="206" y="457"/>
                    <a:pt x="228" y="435"/>
                    <a:pt x="228" y="366"/>
                  </a:cubicBezTo>
                  <a:cubicBezTo>
                    <a:pt x="228" y="275"/>
                    <a:pt x="206" y="161"/>
                    <a:pt x="160" y="47"/>
                  </a:cubicBezTo>
                  <a:cubicBezTo>
                    <a:pt x="160" y="24"/>
                    <a:pt x="114"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0" name="Google Shape;3640;p16"/>
            <p:cNvSpPr/>
            <p:nvPr/>
          </p:nvSpPr>
          <p:spPr>
            <a:xfrm>
              <a:off x="-677039" y="2893317"/>
              <a:ext cx="35806" cy="138806"/>
            </a:xfrm>
            <a:custGeom>
              <a:avLst/>
              <a:gdLst/>
              <a:ahLst/>
              <a:cxnLst/>
              <a:rect l="l" t="t" r="r" b="b"/>
              <a:pathLst>
                <a:path w="640" h="2481" extrusionOk="0">
                  <a:moveTo>
                    <a:pt x="539" y="2219"/>
                  </a:moveTo>
                  <a:lnTo>
                    <a:pt x="539" y="2219"/>
                  </a:lnTo>
                  <a:cubicBezTo>
                    <a:pt x="542" y="2225"/>
                    <a:pt x="545" y="2231"/>
                    <a:pt x="548" y="2237"/>
                  </a:cubicBezTo>
                  <a:cubicBezTo>
                    <a:pt x="548" y="2237"/>
                    <a:pt x="548" y="2225"/>
                    <a:pt x="539" y="2219"/>
                  </a:cubicBezTo>
                  <a:close/>
                  <a:moveTo>
                    <a:pt x="160" y="0"/>
                  </a:moveTo>
                  <a:cubicBezTo>
                    <a:pt x="114" y="0"/>
                    <a:pt x="91" y="46"/>
                    <a:pt x="69" y="69"/>
                  </a:cubicBezTo>
                  <a:cubicBezTo>
                    <a:pt x="23" y="274"/>
                    <a:pt x="0" y="480"/>
                    <a:pt x="0" y="685"/>
                  </a:cubicBezTo>
                  <a:cubicBezTo>
                    <a:pt x="0" y="868"/>
                    <a:pt x="0" y="1073"/>
                    <a:pt x="46" y="1278"/>
                  </a:cubicBezTo>
                  <a:cubicBezTo>
                    <a:pt x="69" y="1484"/>
                    <a:pt x="137" y="1667"/>
                    <a:pt x="206" y="1872"/>
                  </a:cubicBezTo>
                  <a:cubicBezTo>
                    <a:pt x="228" y="1963"/>
                    <a:pt x="274" y="2055"/>
                    <a:pt x="320" y="2146"/>
                  </a:cubicBezTo>
                  <a:cubicBezTo>
                    <a:pt x="365" y="2237"/>
                    <a:pt x="411" y="2351"/>
                    <a:pt x="457" y="2443"/>
                  </a:cubicBezTo>
                  <a:cubicBezTo>
                    <a:pt x="470" y="2469"/>
                    <a:pt x="499" y="2480"/>
                    <a:pt x="530" y="2480"/>
                  </a:cubicBezTo>
                  <a:cubicBezTo>
                    <a:pt x="552" y="2480"/>
                    <a:pt x="575" y="2475"/>
                    <a:pt x="594" y="2465"/>
                  </a:cubicBezTo>
                  <a:cubicBezTo>
                    <a:pt x="616" y="2443"/>
                    <a:pt x="639" y="2374"/>
                    <a:pt x="616" y="2351"/>
                  </a:cubicBezTo>
                  <a:cubicBezTo>
                    <a:pt x="571" y="2306"/>
                    <a:pt x="548" y="2260"/>
                    <a:pt x="525" y="2214"/>
                  </a:cubicBezTo>
                  <a:cubicBezTo>
                    <a:pt x="532" y="2214"/>
                    <a:pt x="536" y="2216"/>
                    <a:pt x="539" y="2219"/>
                  </a:cubicBezTo>
                  <a:lnTo>
                    <a:pt x="539" y="2219"/>
                  </a:lnTo>
                  <a:cubicBezTo>
                    <a:pt x="406" y="1928"/>
                    <a:pt x="295" y="1637"/>
                    <a:pt x="228" y="1324"/>
                  </a:cubicBezTo>
                  <a:cubicBezTo>
                    <a:pt x="183" y="1073"/>
                    <a:pt x="160" y="822"/>
                    <a:pt x="183" y="548"/>
                  </a:cubicBezTo>
                  <a:lnTo>
                    <a:pt x="183" y="548"/>
                  </a:lnTo>
                  <a:cubicBezTo>
                    <a:pt x="183" y="548"/>
                    <a:pt x="183" y="571"/>
                    <a:pt x="183" y="571"/>
                  </a:cubicBezTo>
                  <a:cubicBezTo>
                    <a:pt x="183" y="411"/>
                    <a:pt x="206" y="251"/>
                    <a:pt x="251" y="114"/>
                  </a:cubicBezTo>
                  <a:cubicBezTo>
                    <a:pt x="251" y="69"/>
                    <a:pt x="228" y="23"/>
                    <a:pt x="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1" name="Google Shape;3641;p16"/>
            <p:cNvSpPr/>
            <p:nvPr/>
          </p:nvSpPr>
          <p:spPr>
            <a:xfrm>
              <a:off x="73846" y="2405503"/>
              <a:ext cx="517235" cy="912672"/>
            </a:xfrm>
            <a:custGeom>
              <a:avLst/>
              <a:gdLst/>
              <a:ahLst/>
              <a:cxnLst/>
              <a:rect l="l" t="t" r="r" b="b"/>
              <a:pathLst>
                <a:path w="9245" h="16313" extrusionOk="0">
                  <a:moveTo>
                    <a:pt x="9153" y="0"/>
                  </a:moveTo>
                  <a:cubicBezTo>
                    <a:pt x="9131" y="0"/>
                    <a:pt x="9108" y="0"/>
                    <a:pt x="9085" y="46"/>
                  </a:cubicBezTo>
                  <a:cubicBezTo>
                    <a:pt x="8195" y="1621"/>
                    <a:pt x="7305" y="3196"/>
                    <a:pt x="6437" y="4771"/>
                  </a:cubicBezTo>
                  <a:lnTo>
                    <a:pt x="3584" y="9838"/>
                  </a:lnTo>
                  <a:cubicBezTo>
                    <a:pt x="2648" y="11504"/>
                    <a:pt x="1712" y="13170"/>
                    <a:pt x="776" y="14836"/>
                  </a:cubicBezTo>
                  <a:cubicBezTo>
                    <a:pt x="525" y="15293"/>
                    <a:pt x="274" y="15727"/>
                    <a:pt x="23" y="16183"/>
                  </a:cubicBezTo>
                  <a:cubicBezTo>
                    <a:pt x="0" y="16229"/>
                    <a:pt x="23" y="16274"/>
                    <a:pt x="69" y="16297"/>
                  </a:cubicBezTo>
                  <a:cubicBezTo>
                    <a:pt x="78" y="16307"/>
                    <a:pt x="96" y="16312"/>
                    <a:pt x="114" y="16312"/>
                  </a:cubicBezTo>
                  <a:cubicBezTo>
                    <a:pt x="141" y="16312"/>
                    <a:pt x="170" y="16301"/>
                    <a:pt x="183" y="16274"/>
                  </a:cubicBezTo>
                  <a:cubicBezTo>
                    <a:pt x="845" y="15088"/>
                    <a:pt x="1484" y="13923"/>
                    <a:pt x="2146" y="12759"/>
                  </a:cubicBezTo>
                  <a:cubicBezTo>
                    <a:pt x="3105" y="11047"/>
                    <a:pt x="4040" y="9358"/>
                    <a:pt x="4999" y="7669"/>
                  </a:cubicBezTo>
                  <a:cubicBezTo>
                    <a:pt x="5935" y="6026"/>
                    <a:pt x="6848" y="4360"/>
                    <a:pt x="7784" y="2716"/>
                  </a:cubicBezTo>
                  <a:cubicBezTo>
                    <a:pt x="8263" y="1849"/>
                    <a:pt x="8743" y="982"/>
                    <a:pt x="9222" y="114"/>
                  </a:cubicBezTo>
                  <a:cubicBezTo>
                    <a:pt x="9245" y="91"/>
                    <a:pt x="9245" y="23"/>
                    <a:pt x="9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2" name="Google Shape;3642;p16"/>
            <p:cNvSpPr/>
            <p:nvPr/>
          </p:nvSpPr>
          <p:spPr>
            <a:xfrm>
              <a:off x="-655331" y="2995479"/>
              <a:ext cx="736885" cy="323712"/>
            </a:xfrm>
            <a:custGeom>
              <a:avLst/>
              <a:gdLst/>
              <a:ahLst/>
              <a:cxnLst/>
              <a:rect l="l" t="t" r="r" b="b"/>
              <a:pathLst>
                <a:path w="13171" h="5786" extrusionOk="0">
                  <a:moveTo>
                    <a:pt x="10180" y="5022"/>
                  </a:moveTo>
                  <a:cubicBezTo>
                    <a:pt x="10185" y="5024"/>
                    <a:pt x="10190" y="5025"/>
                    <a:pt x="10195" y="5027"/>
                  </a:cubicBezTo>
                  <a:lnTo>
                    <a:pt x="10195" y="5027"/>
                  </a:lnTo>
                  <a:cubicBezTo>
                    <a:pt x="10188" y="5022"/>
                    <a:pt x="10180" y="5022"/>
                    <a:pt x="10180" y="5022"/>
                  </a:cubicBezTo>
                  <a:close/>
                  <a:moveTo>
                    <a:pt x="0" y="0"/>
                  </a:moveTo>
                  <a:cubicBezTo>
                    <a:pt x="23" y="92"/>
                    <a:pt x="46" y="160"/>
                    <a:pt x="69" y="251"/>
                  </a:cubicBezTo>
                  <a:cubicBezTo>
                    <a:pt x="913" y="822"/>
                    <a:pt x="1758" y="1324"/>
                    <a:pt x="2648" y="1826"/>
                  </a:cubicBezTo>
                  <a:cubicBezTo>
                    <a:pt x="3561" y="2328"/>
                    <a:pt x="4520" y="2808"/>
                    <a:pt x="5478" y="3241"/>
                  </a:cubicBezTo>
                  <a:cubicBezTo>
                    <a:pt x="5958" y="3470"/>
                    <a:pt x="6437" y="3675"/>
                    <a:pt x="6939" y="3881"/>
                  </a:cubicBezTo>
                  <a:cubicBezTo>
                    <a:pt x="7167" y="3995"/>
                    <a:pt x="7418" y="4086"/>
                    <a:pt x="7647" y="4200"/>
                  </a:cubicBezTo>
                  <a:cubicBezTo>
                    <a:pt x="7898" y="4291"/>
                    <a:pt x="8149" y="4406"/>
                    <a:pt x="8377" y="4497"/>
                  </a:cubicBezTo>
                  <a:cubicBezTo>
                    <a:pt x="9359" y="4931"/>
                    <a:pt x="10363" y="5319"/>
                    <a:pt x="11413" y="5570"/>
                  </a:cubicBezTo>
                  <a:cubicBezTo>
                    <a:pt x="11687" y="5638"/>
                    <a:pt x="11983" y="5684"/>
                    <a:pt x="12257" y="5729"/>
                  </a:cubicBezTo>
                  <a:cubicBezTo>
                    <a:pt x="12394" y="5752"/>
                    <a:pt x="12508" y="5775"/>
                    <a:pt x="12645" y="5775"/>
                  </a:cubicBezTo>
                  <a:cubicBezTo>
                    <a:pt x="12699" y="5783"/>
                    <a:pt x="12749" y="5785"/>
                    <a:pt x="12798" y="5785"/>
                  </a:cubicBezTo>
                  <a:cubicBezTo>
                    <a:pt x="12896" y="5785"/>
                    <a:pt x="12988" y="5775"/>
                    <a:pt x="13079" y="5775"/>
                  </a:cubicBezTo>
                  <a:cubicBezTo>
                    <a:pt x="13125" y="5775"/>
                    <a:pt x="13170" y="5729"/>
                    <a:pt x="13170" y="5684"/>
                  </a:cubicBezTo>
                  <a:cubicBezTo>
                    <a:pt x="13170" y="5638"/>
                    <a:pt x="13125" y="5615"/>
                    <a:pt x="13079" y="5615"/>
                  </a:cubicBezTo>
                  <a:lnTo>
                    <a:pt x="12668" y="5615"/>
                  </a:lnTo>
                  <a:cubicBezTo>
                    <a:pt x="12463" y="5592"/>
                    <a:pt x="12235" y="5570"/>
                    <a:pt x="12029" y="5524"/>
                  </a:cubicBezTo>
                  <a:cubicBezTo>
                    <a:pt x="11824" y="5478"/>
                    <a:pt x="11618" y="5433"/>
                    <a:pt x="11413" y="5387"/>
                  </a:cubicBezTo>
                  <a:cubicBezTo>
                    <a:pt x="11007" y="5297"/>
                    <a:pt x="10601" y="5162"/>
                    <a:pt x="10195" y="5027"/>
                  </a:cubicBezTo>
                  <a:lnTo>
                    <a:pt x="10195" y="5027"/>
                  </a:lnTo>
                  <a:cubicBezTo>
                    <a:pt x="10199" y="5030"/>
                    <a:pt x="10203" y="5036"/>
                    <a:pt x="10203" y="5045"/>
                  </a:cubicBezTo>
                  <a:cubicBezTo>
                    <a:pt x="9701" y="4862"/>
                    <a:pt x="9199" y="4657"/>
                    <a:pt x="8697" y="4451"/>
                  </a:cubicBezTo>
                  <a:cubicBezTo>
                    <a:pt x="8217" y="4246"/>
                    <a:pt x="7715" y="4040"/>
                    <a:pt x="7236" y="3835"/>
                  </a:cubicBezTo>
                  <a:cubicBezTo>
                    <a:pt x="6277" y="3424"/>
                    <a:pt x="5296" y="2990"/>
                    <a:pt x="4360" y="2511"/>
                  </a:cubicBezTo>
                  <a:cubicBezTo>
                    <a:pt x="2922" y="1803"/>
                    <a:pt x="1507" y="1027"/>
                    <a:pt x="183" y="114"/>
                  </a:cubicBezTo>
                  <a:cubicBezTo>
                    <a:pt x="137" y="92"/>
                    <a:pt x="114" y="46"/>
                    <a:pt x="69" y="23"/>
                  </a:cubicBezTo>
                  <a:cubicBezTo>
                    <a:pt x="46" y="0"/>
                    <a:pt x="2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3" name="Google Shape;3643;p16"/>
            <p:cNvSpPr/>
            <p:nvPr/>
          </p:nvSpPr>
          <p:spPr>
            <a:xfrm>
              <a:off x="-645149" y="3000570"/>
              <a:ext cx="56" cy="1343"/>
            </a:xfrm>
            <a:custGeom>
              <a:avLst/>
              <a:gdLst/>
              <a:ahLst/>
              <a:cxnLst/>
              <a:rect l="l" t="t" r="r" b="b"/>
              <a:pathLst>
                <a:path w="1" h="24" extrusionOk="0">
                  <a:moveTo>
                    <a:pt x="1" y="23"/>
                  </a:moveTo>
                  <a:cubicBezTo>
                    <a:pt x="1" y="23"/>
                    <a:pt x="1" y="23"/>
                    <a:pt x="1" y="1"/>
                  </a:cubicBezTo>
                  <a:cubicBezTo>
                    <a:pt x="1" y="23"/>
                    <a:pt x="1" y="23"/>
                    <a:pt x="1" y="23"/>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4" name="Google Shape;3644;p16"/>
            <p:cNvSpPr/>
            <p:nvPr/>
          </p:nvSpPr>
          <p:spPr>
            <a:xfrm>
              <a:off x="57229" y="3235553"/>
              <a:ext cx="24337" cy="77935"/>
            </a:xfrm>
            <a:custGeom>
              <a:avLst/>
              <a:gdLst/>
              <a:ahLst/>
              <a:cxnLst/>
              <a:rect l="l" t="t" r="r" b="b"/>
              <a:pathLst>
                <a:path w="435" h="1393" extrusionOk="0">
                  <a:moveTo>
                    <a:pt x="92" y="0"/>
                  </a:moveTo>
                  <a:cubicBezTo>
                    <a:pt x="46" y="0"/>
                    <a:pt x="24" y="23"/>
                    <a:pt x="24" y="69"/>
                  </a:cubicBezTo>
                  <a:cubicBezTo>
                    <a:pt x="1" y="297"/>
                    <a:pt x="24" y="503"/>
                    <a:pt x="69" y="708"/>
                  </a:cubicBezTo>
                  <a:cubicBezTo>
                    <a:pt x="115" y="913"/>
                    <a:pt x="160" y="1119"/>
                    <a:pt x="252" y="1324"/>
                  </a:cubicBezTo>
                  <a:cubicBezTo>
                    <a:pt x="252" y="1347"/>
                    <a:pt x="252" y="1370"/>
                    <a:pt x="275" y="1370"/>
                  </a:cubicBezTo>
                  <a:cubicBezTo>
                    <a:pt x="297" y="1393"/>
                    <a:pt x="320" y="1393"/>
                    <a:pt x="343" y="1393"/>
                  </a:cubicBezTo>
                  <a:cubicBezTo>
                    <a:pt x="389" y="1370"/>
                    <a:pt x="434" y="1324"/>
                    <a:pt x="412" y="1279"/>
                  </a:cubicBezTo>
                  <a:cubicBezTo>
                    <a:pt x="320" y="1028"/>
                    <a:pt x="252" y="777"/>
                    <a:pt x="206" y="525"/>
                  </a:cubicBezTo>
                  <a:cubicBezTo>
                    <a:pt x="183" y="366"/>
                    <a:pt x="183" y="229"/>
                    <a:pt x="183" y="69"/>
                  </a:cubicBezTo>
                  <a:cubicBezTo>
                    <a:pt x="183" y="23"/>
                    <a:pt x="138" y="0"/>
                    <a:pt x="9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5" name="Google Shape;3645;p16"/>
            <p:cNvSpPr/>
            <p:nvPr/>
          </p:nvSpPr>
          <p:spPr>
            <a:xfrm>
              <a:off x="-641288" y="2977575"/>
              <a:ext cx="464868" cy="241413"/>
            </a:xfrm>
            <a:custGeom>
              <a:avLst/>
              <a:gdLst/>
              <a:ahLst/>
              <a:cxnLst/>
              <a:rect l="l" t="t" r="r" b="b"/>
              <a:pathLst>
                <a:path w="8309" h="4315" extrusionOk="0">
                  <a:moveTo>
                    <a:pt x="114" y="1"/>
                  </a:moveTo>
                  <a:cubicBezTo>
                    <a:pt x="92" y="1"/>
                    <a:pt x="46" y="24"/>
                    <a:pt x="46" y="46"/>
                  </a:cubicBezTo>
                  <a:cubicBezTo>
                    <a:pt x="0" y="92"/>
                    <a:pt x="23" y="138"/>
                    <a:pt x="69" y="161"/>
                  </a:cubicBezTo>
                  <a:cubicBezTo>
                    <a:pt x="1735" y="1370"/>
                    <a:pt x="3584" y="2306"/>
                    <a:pt x="5455" y="3151"/>
                  </a:cubicBezTo>
                  <a:cubicBezTo>
                    <a:pt x="6369" y="3561"/>
                    <a:pt x="7259" y="3927"/>
                    <a:pt x="8172" y="4315"/>
                  </a:cubicBezTo>
                  <a:cubicBezTo>
                    <a:pt x="8217" y="4315"/>
                    <a:pt x="8286" y="4292"/>
                    <a:pt x="8286" y="4246"/>
                  </a:cubicBezTo>
                  <a:cubicBezTo>
                    <a:pt x="8309" y="4201"/>
                    <a:pt x="8286" y="4155"/>
                    <a:pt x="8240" y="4132"/>
                  </a:cubicBezTo>
                  <a:cubicBezTo>
                    <a:pt x="6437" y="3425"/>
                    <a:pt x="4657" y="2648"/>
                    <a:pt x="2945" y="1735"/>
                  </a:cubicBezTo>
                  <a:cubicBezTo>
                    <a:pt x="1986" y="1233"/>
                    <a:pt x="1050" y="663"/>
                    <a:pt x="160" y="24"/>
                  </a:cubicBezTo>
                  <a:cubicBezTo>
                    <a:pt x="137" y="24"/>
                    <a:pt x="114" y="1"/>
                    <a:pt x="11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6" name="Google Shape;3646;p16"/>
            <p:cNvSpPr/>
            <p:nvPr/>
          </p:nvSpPr>
          <p:spPr>
            <a:xfrm>
              <a:off x="-287582" y="3138483"/>
              <a:ext cx="323153" cy="118105"/>
            </a:xfrm>
            <a:custGeom>
              <a:avLst/>
              <a:gdLst/>
              <a:ahLst/>
              <a:cxnLst/>
              <a:rect l="l" t="t" r="r" b="b"/>
              <a:pathLst>
                <a:path w="5776" h="2111" extrusionOk="0">
                  <a:moveTo>
                    <a:pt x="92" y="1"/>
                  </a:moveTo>
                  <a:cubicBezTo>
                    <a:pt x="69" y="24"/>
                    <a:pt x="47" y="24"/>
                    <a:pt x="24" y="46"/>
                  </a:cubicBezTo>
                  <a:cubicBezTo>
                    <a:pt x="1" y="92"/>
                    <a:pt x="24" y="138"/>
                    <a:pt x="47" y="161"/>
                  </a:cubicBezTo>
                  <a:cubicBezTo>
                    <a:pt x="480" y="434"/>
                    <a:pt x="914" y="640"/>
                    <a:pt x="1370" y="845"/>
                  </a:cubicBezTo>
                  <a:cubicBezTo>
                    <a:pt x="1850" y="1051"/>
                    <a:pt x="2306" y="1210"/>
                    <a:pt x="2786" y="1370"/>
                  </a:cubicBezTo>
                  <a:cubicBezTo>
                    <a:pt x="3744" y="1667"/>
                    <a:pt x="4703" y="1895"/>
                    <a:pt x="5684" y="2101"/>
                  </a:cubicBezTo>
                  <a:cubicBezTo>
                    <a:pt x="5692" y="2108"/>
                    <a:pt x="5700" y="2111"/>
                    <a:pt x="5707" y="2111"/>
                  </a:cubicBezTo>
                  <a:cubicBezTo>
                    <a:pt x="5722" y="2111"/>
                    <a:pt x="5738" y="2101"/>
                    <a:pt x="5753" y="2101"/>
                  </a:cubicBezTo>
                  <a:cubicBezTo>
                    <a:pt x="5776" y="2078"/>
                    <a:pt x="5776" y="2055"/>
                    <a:pt x="5776" y="2032"/>
                  </a:cubicBezTo>
                  <a:cubicBezTo>
                    <a:pt x="5776" y="2009"/>
                    <a:pt x="5776" y="1987"/>
                    <a:pt x="5753" y="1964"/>
                  </a:cubicBezTo>
                  <a:cubicBezTo>
                    <a:pt x="5753" y="1941"/>
                    <a:pt x="5730" y="1941"/>
                    <a:pt x="5707" y="1941"/>
                  </a:cubicBezTo>
                  <a:cubicBezTo>
                    <a:pt x="5342" y="1850"/>
                    <a:pt x="4977" y="1781"/>
                    <a:pt x="4612" y="1690"/>
                  </a:cubicBezTo>
                  <a:lnTo>
                    <a:pt x="4634" y="1690"/>
                  </a:lnTo>
                  <a:cubicBezTo>
                    <a:pt x="3242" y="1370"/>
                    <a:pt x="1873" y="959"/>
                    <a:pt x="640" y="297"/>
                  </a:cubicBezTo>
                  <a:cubicBezTo>
                    <a:pt x="480" y="206"/>
                    <a:pt x="320" y="115"/>
                    <a:pt x="161" y="24"/>
                  </a:cubicBezTo>
                  <a:cubicBezTo>
                    <a:pt x="138" y="24"/>
                    <a:pt x="115" y="1"/>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7" name="Google Shape;3647;p16"/>
            <p:cNvSpPr/>
            <p:nvPr/>
          </p:nvSpPr>
          <p:spPr>
            <a:xfrm>
              <a:off x="-46220" y="3262353"/>
              <a:ext cx="94551" cy="25624"/>
            </a:xfrm>
            <a:custGeom>
              <a:avLst/>
              <a:gdLst/>
              <a:ahLst/>
              <a:cxnLst/>
              <a:rect l="l" t="t" r="r" b="b"/>
              <a:pathLst>
                <a:path w="1690" h="458" extrusionOk="0">
                  <a:moveTo>
                    <a:pt x="92" y="1"/>
                  </a:moveTo>
                  <a:cubicBezTo>
                    <a:pt x="69" y="1"/>
                    <a:pt x="24" y="1"/>
                    <a:pt x="1" y="46"/>
                  </a:cubicBezTo>
                  <a:cubicBezTo>
                    <a:pt x="1" y="92"/>
                    <a:pt x="24" y="138"/>
                    <a:pt x="69" y="161"/>
                  </a:cubicBezTo>
                  <a:cubicBezTo>
                    <a:pt x="549" y="343"/>
                    <a:pt x="1074" y="412"/>
                    <a:pt x="1599" y="457"/>
                  </a:cubicBezTo>
                  <a:cubicBezTo>
                    <a:pt x="1644" y="457"/>
                    <a:pt x="1690" y="412"/>
                    <a:pt x="1690" y="366"/>
                  </a:cubicBezTo>
                  <a:cubicBezTo>
                    <a:pt x="1690" y="320"/>
                    <a:pt x="1667" y="275"/>
                    <a:pt x="1621" y="275"/>
                  </a:cubicBezTo>
                  <a:cubicBezTo>
                    <a:pt x="1256" y="252"/>
                    <a:pt x="914" y="206"/>
                    <a:pt x="571" y="138"/>
                  </a:cubicBezTo>
                  <a:lnTo>
                    <a:pt x="594" y="138"/>
                  </a:lnTo>
                  <a:cubicBezTo>
                    <a:pt x="435" y="92"/>
                    <a:pt x="275" y="46"/>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8" name="Google Shape;3648;p16"/>
            <p:cNvSpPr/>
            <p:nvPr/>
          </p:nvSpPr>
          <p:spPr>
            <a:xfrm>
              <a:off x="311348" y="2429729"/>
              <a:ext cx="232518" cy="410822"/>
            </a:xfrm>
            <a:custGeom>
              <a:avLst/>
              <a:gdLst/>
              <a:ahLst/>
              <a:cxnLst/>
              <a:rect l="l" t="t" r="r" b="b"/>
              <a:pathLst>
                <a:path w="4156" h="7343" extrusionOk="0">
                  <a:moveTo>
                    <a:pt x="3825" y="369"/>
                  </a:moveTo>
                  <a:cubicBezTo>
                    <a:pt x="3819" y="371"/>
                    <a:pt x="3813" y="377"/>
                    <a:pt x="3813" y="389"/>
                  </a:cubicBezTo>
                  <a:cubicBezTo>
                    <a:pt x="3817" y="382"/>
                    <a:pt x="3821" y="375"/>
                    <a:pt x="3825" y="369"/>
                  </a:cubicBezTo>
                  <a:close/>
                  <a:moveTo>
                    <a:pt x="4018" y="1"/>
                  </a:moveTo>
                  <a:cubicBezTo>
                    <a:pt x="3995" y="24"/>
                    <a:pt x="3995" y="46"/>
                    <a:pt x="3973" y="46"/>
                  </a:cubicBezTo>
                  <a:cubicBezTo>
                    <a:pt x="3930" y="154"/>
                    <a:pt x="3887" y="261"/>
                    <a:pt x="3825" y="369"/>
                  </a:cubicBezTo>
                  <a:lnTo>
                    <a:pt x="3825" y="369"/>
                  </a:lnTo>
                  <a:cubicBezTo>
                    <a:pt x="3830" y="366"/>
                    <a:pt x="3836" y="366"/>
                    <a:pt x="3836" y="366"/>
                  </a:cubicBezTo>
                  <a:lnTo>
                    <a:pt x="3836" y="366"/>
                  </a:lnTo>
                  <a:cubicBezTo>
                    <a:pt x="2854" y="2375"/>
                    <a:pt x="1736" y="4292"/>
                    <a:pt x="617" y="6209"/>
                  </a:cubicBezTo>
                  <a:cubicBezTo>
                    <a:pt x="412" y="6552"/>
                    <a:pt x="229" y="6871"/>
                    <a:pt x="24" y="7213"/>
                  </a:cubicBezTo>
                  <a:cubicBezTo>
                    <a:pt x="1" y="7259"/>
                    <a:pt x="1" y="7305"/>
                    <a:pt x="47" y="7328"/>
                  </a:cubicBezTo>
                  <a:cubicBezTo>
                    <a:pt x="65" y="7337"/>
                    <a:pt x="84" y="7343"/>
                    <a:pt x="102" y="7343"/>
                  </a:cubicBezTo>
                  <a:cubicBezTo>
                    <a:pt x="126" y="7343"/>
                    <a:pt x="147" y="7332"/>
                    <a:pt x="161" y="7305"/>
                  </a:cubicBezTo>
                  <a:cubicBezTo>
                    <a:pt x="1302" y="5387"/>
                    <a:pt x="2443" y="3470"/>
                    <a:pt x="3448" y="1507"/>
                  </a:cubicBezTo>
                  <a:cubicBezTo>
                    <a:pt x="3699" y="1051"/>
                    <a:pt x="3927" y="571"/>
                    <a:pt x="4132" y="115"/>
                  </a:cubicBezTo>
                  <a:cubicBezTo>
                    <a:pt x="4155" y="92"/>
                    <a:pt x="4155" y="69"/>
                    <a:pt x="4132" y="46"/>
                  </a:cubicBezTo>
                  <a:cubicBezTo>
                    <a:pt x="4132" y="24"/>
                    <a:pt x="4109" y="1"/>
                    <a:pt x="408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9" name="Google Shape;3649;p16"/>
            <p:cNvSpPr/>
            <p:nvPr/>
          </p:nvSpPr>
          <p:spPr>
            <a:xfrm>
              <a:off x="182386" y="2861371"/>
              <a:ext cx="123924" cy="213831"/>
            </a:xfrm>
            <a:custGeom>
              <a:avLst/>
              <a:gdLst/>
              <a:ahLst/>
              <a:cxnLst/>
              <a:rect l="l" t="t" r="r" b="b"/>
              <a:pathLst>
                <a:path w="2215" h="3822" extrusionOk="0">
                  <a:moveTo>
                    <a:pt x="2123" y="1"/>
                  </a:moveTo>
                  <a:cubicBezTo>
                    <a:pt x="2100" y="1"/>
                    <a:pt x="2078" y="1"/>
                    <a:pt x="2055" y="23"/>
                  </a:cubicBezTo>
                  <a:cubicBezTo>
                    <a:pt x="1347" y="1233"/>
                    <a:pt x="731" y="2489"/>
                    <a:pt x="23" y="3676"/>
                  </a:cubicBezTo>
                  <a:cubicBezTo>
                    <a:pt x="1" y="3721"/>
                    <a:pt x="1" y="3767"/>
                    <a:pt x="46" y="3812"/>
                  </a:cubicBezTo>
                  <a:cubicBezTo>
                    <a:pt x="60" y="3819"/>
                    <a:pt x="73" y="3822"/>
                    <a:pt x="86" y="3822"/>
                  </a:cubicBezTo>
                  <a:cubicBezTo>
                    <a:pt x="117" y="3822"/>
                    <a:pt x="144" y="3806"/>
                    <a:pt x="160" y="3790"/>
                  </a:cubicBezTo>
                  <a:cubicBezTo>
                    <a:pt x="868" y="2580"/>
                    <a:pt x="1484" y="1325"/>
                    <a:pt x="2192" y="115"/>
                  </a:cubicBezTo>
                  <a:cubicBezTo>
                    <a:pt x="2215" y="92"/>
                    <a:pt x="2215" y="23"/>
                    <a:pt x="2169"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0" name="Google Shape;3650;p16"/>
            <p:cNvSpPr/>
            <p:nvPr/>
          </p:nvSpPr>
          <p:spPr>
            <a:xfrm>
              <a:off x="86602" y="3024852"/>
              <a:ext cx="111168" cy="189606"/>
            </a:xfrm>
            <a:custGeom>
              <a:avLst/>
              <a:gdLst/>
              <a:ahLst/>
              <a:cxnLst/>
              <a:rect l="l" t="t" r="r" b="b"/>
              <a:pathLst>
                <a:path w="1987" h="3389" extrusionOk="0">
                  <a:moveTo>
                    <a:pt x="1895" y="0"/>
                  </a:moveTo>
                  <a:cubicBezTo>
                    <a:pt x="1872" y="0"/>
                    <a:pt x="1850" y="0"/>
                    <a:pt x="1827" y="23"/>
                  </a:cubicBezTo>
                  <a:cubicBezTo>
                    <a:pt x="1188" y="1096"/>
                    <a:pt x="526" y="2146"/>
                    <a:pt x="1" y="3264"/>
                  </a:cubicBezTo>
                  <a:cubicBezTo>
                    <a:pt x="1" y="3287"/>
                    <a:pt x="1" y="3310"/>
                    <a:pt x="1" y="3333"/>
                  </a:cubicBezTo>
                  <a:cubicBezTo>
                    <a:pt x="23" y="3356"/>
                    <a:pt x="46" y="3378"/>
                    <a:pt x="69" y="3378"/>
                  </a:cubicBezTo>
                  <a:cubicBezTo>
                    <a:pt x="77" y="3386"/>
                    <a:pt x="84" y="3389"/>
                    <a:pt x="91" y="3389"/>
                  </a:cubicBezTo>
                  <a:cubicBezTo>
                    <a:pt x="105" y="3389"/>
                    <a:pt x="115" y="3378"/>
                    <a:pt x="115" y="3378"/>
                  </a:cubicBezTo>
                  <a:cubicBezTo>
                    <a:pt x="138" y="3356"/>
                    <a:pt x="160" y="3356"/>
                    <a:pt x="160" y="3333"/>
                  </a:cubicBezTo>
                  <a:cubicBezTo>
                    <a:pt x="206" y="3264"/>
                    <a:pt x="229" y="3196"/>
                    <a:pt x="252" y="3150"/>
                  </a:cubicBezTo>
                  <a:cubicBezTo>
                    <a:pt x="252" y="3127"/>
                    <a:pt x="275" y="3127"/>
                    <a:pt x="275" y="3127"/>
                  </a:cubicBezTo>
                  <a:cubicBezTo>
                    <a:pt x="777" y="2100"/>
                    <a:pt x="1370" y="1119"/>
                    <a:pt x="1964" y="137"/>
                  </a:cubicBezTo>
                  <a:cubicBezTo>
                    <a:pt x="1986" y="92"/>
                    <a:pt x="1986" y="23"/>
                    <a:pt x="1941"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1" name="Google Shape;3651;p16"/>
            <p:cNvSpPr/>
            <p:nvPr/>
          </p:nvSpPr>
          <p:spPr>
            <a:xfrm>
              <a:off x="82798" y="3180612"/>
              <a:ext cx="48562" cy="80508"/>
            </a:xfrm>
            <a:custGeom>
              <a:avLst/>
              <a:gdLst/>
              <a:ahLst/>
              <a:cxnLst/>
              <a:rect l="l" t="t" r="r" b="b"/>
              <a:pathLst>
                <a:path w="868" h="1439" extrusionOk="0">
                  <a:moveTo>
                    <a:pt x="776" y="1"/>
                  </a:moveTo>
                  <a:cubicBezTo>
                    <a:pt x="731" y="1"/>
                    <a:pt x="708" y="24"/>
                    <a:pt x="708" y="47"/>
                  </a:cubicBezTo>
                  <a:cubicBezTo>
                    <a:pt x="457" y="457"/>
                    <a:pt x="228" y="868"/>
                    <a:pt x="0" y="1302"/>
                  </a:cubicBezTo>
                  <a:cubicBezTo>
                    <a:pt x="0" y="1325"/>
                    <a:pt x="0" y="1348"/>
                    <a:pt x="0" y="1370"/>
                  </a:cubicBezTo>
                  <a:cubicBezTo>
                    <a:pt x="0" y="1393"/>
                    <a:pt x="23" y="1416"/>
                    <a:pt x="23" y="1416"/>
                  </a:cubicBezTo>
                  <a:cubicBezTo>
                    <a:pt x="46" y="1439"/>
                    <a:pt x="69" y="1439"/>
                    <a:pt x="91" y="1439"/>
                  </a:cubicBezTo>
                  <a:cubicBezTo>
                    <a:pt x="114" y="1439"/>
                    <a:pt x="137" y="1416"/>
                    <a:pt x="160" y="1393"/>
                  </a:cubicBezTo>
                  <a:cubicBezTo>
                    <a:pt x="365" y="982"/>
                    <a:pt x="616" y="549"/>
                    <a:pt x="845" y="138"/>
                  </a:cubicBezTo>
                  <a:cubicBezTo>
                    <a:pt x="845" y="115"/>
                    <a:pt x="868" y="92"/>
                    <a:pt x="845" y="69"/>
                  </a:cubicBezTo>
                  <a:cubicBezTo>
                    <a:pt x="845" y="47"/>
                    <a:pt x="845" y="24"/>
                    <a:pt x="822" y="24"/>
                  </a:cubicBezTo>
                  <a:cubicBezTo>
                    <a:pt x="799" y="1"/>
                    <a:pt x="776" y="1"/>
                    <a:pt x="77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2" name="Google Shape;3652;p16"/>
            <p:cNvSpPr/>
            <p:nvPr/>
          </p:nvSpPr>
          <p:spPr>
            <a:xfrm>
              <a:off x="-288812" y="2077254"/>
              <a:ext cx="676853" cy="532620"/>
            </a:xfrm>
            <a:custGeom>
              <a:avLst/>
              <a:gdLst/>
              <a:ahLst/>
              <a:cxnLst/>
              <a:rect l="l" t="t" r="r" b="b"/>
              <a:pathLst>
                <a:path w="12098" h="9520" extrusionOk="0">
                  <a:moveTo>
                    <a:pt x="2374" y="206"/>
                  </a:moveTo>
                  <a:cubicBezTo>
                    <a:pt x="2420" y="229"/>
                    <a:pt x="2465" y="252"/>
                    <a:pt x="2511" y="275"/>
                  </a:cubicBezTo>
                  <a:cubicBezTo>
                    <a:pt x="2556" y="298"/>
                    <a:pt x="2602" y="320"/>
                    <a:pt x="2648" y="343"/>
                  </a:cubicBezTo>
                  <a:cubicBezTo>
                    <a:pt x="4474" y="1256"/>
                    <a:pt x="6277" y="2169"/>
                    <a:pt x="8080" y="3082"/>
                  </a:cubicBezTo>
                  <a:cubicBezTo>
                    <a:pt x="9336" y="3721"/>
                    <a:pt x="10614" y="4361"/>
                    <a:pt x="11892" y="5000"/>
                  </a:cubicBezTo>
                  <a:cubicBezTo>
                    <a:pt x="11162" y="6438"/>
                    <a:pt x="10431" y="7876"/>
                    <a:pt x="9724" y="9314"/>
                  </a:cubicBezTo>
                  <a:cubicBezTo>
                    <a:pt x="9199" y="9063"/>
                    <a:pt x="8696" y="8811"/>
                    <a:pt x="8171" y="8538"/>
                  </a:cubicBezTo>
                  <a:cubicBezTo>
                    <a:pt x="6437" y="7670"/>
                    <a:pt x="4679" y="6780"/>
                    <a:pt x="2922" y="5913"/>
                  </a:cubicBezTo>
                  <a:cubicBezTo>
                    <a:pt x="2009" y="5456"/>
                    <a:pt x="1118" y="5000"/>
                    <a:pt x="205" y="4543"/>
                  </a:cubicBezTo>
                  <a:cubicBezTo>
                    <a:pt x="936" y="3105"/>
                    <a:pt x="1643" y="1644"/>
                    <a:pt x="2374" y="206"/>
                  </a:cubicBezTo>
                  <a:close/>
                  <a:moveTo>
                    <a:pt x="2328" y="1"/>
                  </a:moveTo>
                  <a:cubicBezTo>
                    <a:pt x="2328" y="1"/>
                    <a:pt x="2328" y="24"/>
                    <a:pt x="2328" y="24"/>
                  </a:cubicBezTo>
                  <a:cubicBezTo>
                    <a:pt x="2305" y="24"/>
                    <a:pt x="2283" y="24"/>
                    <a:pt x="2260" y="47"/>
                  </a:cubicBezTo>
                  <a:cubicBezTo>
                    <a:pt x="1507" y="1553"/>
                    <a:pt x="753" y="3037"/>
                    <a:pt x="23" y="4543"/>
                  </a:cubicBezTo>
                  <a:cubicBezTo>
                    <a:pt x="0" y="4543"/>
                    <a:pt x="0" y="4566"/>
                    <a:pt x="0" y="4566"/>
                  </a:cubicBezTo>
                  <a:cubicBezTo>
                    <a:pt x="0" y="4589"/>
                    <a:pt x="0" y="4589"/>
                    <a:pt x="0" y="4589"/>
                  </a:cubicBezTo>
                  <a:cubicBezTo>
                    <a:pt x="0" y="4612"/>
                    <a:pt x="23" y="4634"/>
                    <a:pt x="46" y="4657"/>
                  </a:cubicBezTo>
                  <a:cubicBezTo>
                    <a:pt x="1986" y="5639"/>
                    <a:pt x="3926" y="6597"/>
                    <a:pt x="5889" y="7579"/>
                  </a:cubicBezTo>
                  <a:cubicBezTo>
                    <a:pt x="7167" y="8218"/>
                    <a:pt x="8423" y="8857"/>
                    <a:pt x="9701" y="9519"/>
                  </a:cubicBezTo>
                  <a:lnTo>
                    <a:pt x="9769" y="9519"/>
                  </a:lnTo>
                  <a:cubicBezTo>
                    <a:pt x="9792" y="9519"/>
                    <a:pt x="9815" y="9496"/>
                    <a:pt x="9815" y="9473"/>
                  </a:cubicBezTo>
                  <a:cubicBezTo>
                    <a:pt x="10568" y="7990"/>
                    <a:pt x="11321" y="6483"/>
                    <a:pt x="12075" y="5000"/>
                  </a:cubicBezTo>
                  <a:cubicBezTo>
                    <a:pt x="12097" y="4977"/>
                    <a:pt x="12097" y="4954"/>
                    <a:pt x="12075" y="4931"/>
                  </a:cubicBezTo>
                  <a:cubicBezTo>
                    <a:pt x="12075" y="4908"/>
                    <a:pt x="12075" y="4886"/>
                    <a:pt x="12052" y="4886"/>
                  </a:cubicBezTo>
                  <a:lnTo>
                    <a:pt x="6323" y="2010"/>
                  </a:lnTo>
                  <a:cubicBezTo>
                    <a:pt x="5136" y="1416"/>
                    <a:pt x="3972" y="823"/>
                    <a:pt x="2785" y="229"/>
                  </a:cubicBezTo>
                  <a:cubicBezTo>
                    <a:pt x="2648" y="161"/>
                    <a:pt x="2511" y="92"/>
                    <a:pt x="2374" y="24"/>
                  </a:cubicBezTo>
                  <a:cubicBezTo>
                    <a:pt x="2374" y="24"/>
                    <a:pt x="2351"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3" name="Google Shape;3653;p16"/>
            <p:cNvSpPr/>
            <p:nvPr/>
          </p:nvSpPr>
          <p:spPr>
            <a:xfrm>
              <a:off x="-333515" y="2731123"/>
              <a:ext cx="250309" cy="204376"/>
            </a:xfrm>
            <a:custGeom>
              <a:avLst/>
              <a:gdLst/>
              <a:ahLst/>
              <a:cxnLst/>
              <a:rect l="l" t="t" r="r" b="b"/>
              <a:pathLst>
                <a:path w="4474" h="3653" extrusionOk="0">
                  <a:moveTo>
                    <a:pt x="1004" y="1986"/>
                  </a:moveTo>
                  <a:cubicBezTo>
                    <a:pt x="1187" y="2032"/>
                    <a:pt x="1370" y="2078"/>
                    <a:pt x="1552" y="2146"/>
                  </a:cubicBezTo>
                  <a:cubicBezTo>
                    <a:pt x="1781" y="2237"/>
                    <a:pt x="1986" y="2374"/>
                    <a:pt x="2191" y="2511"/>
                  </a:cubicBezTo>
                  <a:cubicBezTo>
                    <a:pt x="2328" y="2625"/>
                    <a:pt x="2465" y="2762"/>
                    <a:pt x="2579" y="2899"/>
                  </a:cubicBezTo>
                  <a:cubicBezTo>
                    <a:pt x="2648" y="3013"/>
                    <a:pt x="2694" y="3105"/>
                    <a:pt x="2739" y="3196"/>
                  </a:cubicBezTo>
                  <a:cubicBezTo>
                    <a:pt x="2762" y="3287"/>
                    <a:pt x="2785" y="3356"/>
                    <a:pt x="2808" y="3447"/>
                  </a:cubicBezTo>
                  <a:lnTo>
                    <a:pt x="2808" y="3470"/>
                  </a:lnTo>
                  <a:lnTo>
                    <a:pt x="2534" y="3470"/>
                  </a:lnTo>
                  <a:cubicBezTo>
                    <a:pt x="2420" y="3470"/>
                    <a:pt x="2283" y="3470"/>
                    <a:pt x="2169" y="3447"/>
                  </a:cubicBezTo>
                  <a:cubicBezTo>
                    <a:pt x="1940" y="3424"/>
                    <a:pt x="1735" y="3356"/>
                    <a:pt x="1529" y="3287"/>
                  </a:cubicBezTo>
                  <a:cubicBezTo>
                    <a:pt x="1301" y="3173"/>
                    <a:pt x="1073" y="3059"/>
                    <a:pt x="890" y="2899"/>
                  </a:cubicBezTo>
                  <a:cubicBezTo>
                    <a:pt x="753" y="2785"/>
                    <a:pt x="616" y="2648"/>
                    <a:pt x="525" y="2511"/>
                  </a:cubicBezTo>
                  <a:cubicBezTo>
                    <a:pt x="434" y="2397"/>
                    <a:pt x="365" y="2260"/>
                    <a:pt x="297" y="2123"/>
                  </a:cubicBezTo>
                  <a:lnTo>
                    <a:pt x="297" y="2100"/>
                  </a:lnTo>
                  <a:cubicBezTo>
                    <a:pt x="343" y="2078"/>
                    <a:pt x="365" y="2055"/>
                    <a:pt x="411" y="2055"/>
                  </a:cubicBezTo>
                  <a:cubicBezTo>
                    <a:pt x="479" y="2009"/>
                    <a:pt x="571" y="2009"/>
                    <a:pt x="639" y="1986"/>
                  </a:cubicBezTo>
                  <a:close/>
                  <a:moveTo>
                    <a:pt x="1164" y="0"/>
                  </a:moveTo>
                  <a:cubicBezTo>
                    <a:pt x="1096" y="0"/>
                    <a:pt x="1004" y="0"/>
                    <a:pt x="913" y="23"/>
                  </a:cubicBezTo>
                  <a:cubicBezTo>
                    <a:pt x="822" y="46"/>
                    <a:pt x="731" y="92"/>
                    <a:pt x="639" y="137"/>
                  </a:cubicBezTo>
                  <a:cubicBezTo>
                    <a:pt x="502" y="206"/>
                    <a:pt x="388" y="320"/>
                    <a:pt x="274" y="480"/>
                  </a:cubicBezTo>
                  <a:cubicBezTo>
                    <a:pt x="183" y="594"/>
                    <a:pt x="114" y="754"/>
                    <a:pt x="69" y="936"/>
                  </a:cubicBezTo>
                  <a:cubicBezTo>
                    <a:pt x="23" y="1096"/>
                    <a:pt x="0" y="1256"/>
                    <a:pt x="0" y="1461"/>
                  </a:cubicBezTo>
                  <a:cubicBezTo>
                    <a:pt x="0" y="1644"/>
                    <a:pt x="23" y="1826"/>
                    <a:pt x="69" y="2009"/>
                  </a:cubicBezTo>
                  <a:cubicBezTo>
                    <a:pt x="137" y="2192"/>
                    <a:pt x="206" y="2374"/>
                    <a:pt x="320" y="2557"/>
                  </a:cubicBezTo>
                  <a:cubicBezTo>
                    <a:pt x="525" y="2854"/>
                    <a:pt x="845" y="3128"/>
                    <a:pt x="1233" y="3333"/>
                  </a:cubicBezTo>
                  <a:cubicBezTo>
                    <a:pt x="1392" y="3401"/>
                    <a:pt x="1552" y="3470"/>
                    <a:pt x="1712" y="3538"/>
                  </a:cubicBezTo>
                  <a:cubicBezTo>
                    <a:pt x="1872" y="3584"/>
                    <a:pt x="2032" y="3607"/>
                    <a:pt x="2214" y="3630"/>
                  </a:cubicBezTo>
                  <a:cubicBezTo>
                    <a:pt x="2306" y="3653"/>
                    <a:pt x="2420" y="3653"/>
                    <a:pt x="2534" y="3653"/>
                  </a:cubicBezTo>
                  <a:cubicBezTo>
                    <a:pt x="2762" y="3653"/>
                    <a:pt x="2990" y="3630"/>
                    <a:pt x="3219" y="3561"/>
                  </a:cubicBezTo>
                  <a:cubicBezTo>
                    <a:pt x="3561" y="3470"/>
                    <a:pt x="3858" y="3310"/>
                    <a:pt x="4063" y="3082"/>
                  </a:cubicBezTo>
                  <a:cubicBezTo>
                    <a:pt x="4177" y="2968"/>
                    <a:pt x="4291" y="2831"/>
                    <a:pt x="4360" y="2671"/>
                  </a:cubicBezTo>
                  <a:cubicBezTo>
                    <a:pt x="4405" y="2603"/>
                    <a:pt x="4428" y="2511"/>
                    <a:pt x="4451" y="2420"/>
                  </a:cubicBezTo>
                  <a:cubicBezTo>
                    <a:pt x="4474" y="2329"/>
                    <a:pt x="4474" y="2237"/>
                    <a:pt x="4474" y="2123"/>
                  </a:cubicBezTo>
                  <a:cubicBezTo>
                    <a:pt x="4451" y="1941"/>
                    <a:pt x="4383" y="1758"/>
                    <a:pt x="4268" y="1598"/>
                  </a:cubicBezTo>
                  <a:cubicBezTo>
                    <a:pt x="4154" y="1461"/>
                    <a:pt x="3995" y="1324"/>
                    <a:pt x="3812" y="1233"/>
                  </a:cubicBezTo>
                  <a:cubicBezTo>
                    <a:pt x="3629" y="1142"/>
                    <a:pt x="3447" y="1096"/>
                    <a:pt x="3241" y="1073"/>
                  </a:cubicBezTo>
                  <a:lnTo>
                    <a:pt x="3173" y="1073"/>
                  </a:lnTo>
                  <a:cubicBezTo>
                    <a:pt x="3059" y="1073"/>
                    <a:pt x="2967" y="1096"/>
                    <a:pt x="2876" y="1096"/>
                  </a:cubicBezTo>
                  <a:cubicBezTo>
                    <a:pt x="2762" y="1119"/>
                    <a:pt x="2671" y="1142"/>
                    <a:pt x="2579" y="1165"/>
                  </a:cubicBezTo>
                  <a:lnTo>
                    <a:pt x="2465" y="1187"/>
                  </a:lnTo>
                  <a:cubicBezTo>
                    <a:pt x="2420" y="1187"/>
                    <a:pt x="2374" y="1187"/>
                    <a:pt x="2328" y="1210"/>
                  </a:cubicBezTo>
                  <a:cubicBezTo>
                    <a:pt x="2260" y="1165"/>
                    <a:pt x="2237" y="1119"/>
                    <a:pt x="2191" y="1073"/>
                  </a:cubicBezTo>
                  <a:cubicBezTo>
                    <a:pt x="2100" y="959"/>
                    <a:pt x="2054" y="822"/>
                    <a:pt x="1986" y="685"/>
                  </a:cubicBezTo>
                  <a:cubicBezTo>
                    <a:pt x="1940" y="571"/>
                    <a:pt x="1895" y="480"/>
                    <a:pt x="1849" y="389"/>
                  </a:cubicBezTo>
                  <a:cubicBezTo>
                    <a:pt x="1781" y="252"/>
                    <a:pt x="1689" y="160"/>
                    <a:pt x="1598" y="92"/>
                  </a:cubicBezTo>
                  <a:cubicBezTo>
                    <a:pt x="1484" y="23"/>
                    <a:pt x="1347"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4" name="Google Shape;3654;p16"/>
            <p:cNvSpPr/>
            <p:nvPr/>
          </p:nvSpPr>
          <p:spPr>
            <a:xfrm>
              <a:off x="-6608" y="2841845"/>
              <a:ext cx="136680" cy="119000"/>
            </a:xfrm>
            <a:custGeom>
              <a:avLst/>
              <a:gdLst/>
              <a:ahLst/>
              <a:cxnLst/>
              <a:rect l="l" t="t" r="r" b="b"/>
              <a:pathLst>
                <a:path w="2443" h="2127" extrusionOk="0">
                  <a:moveTo>
                    <a:pt x="1210" y="1"/>
                  </a:moveTo>
                  <a:cubicBezTo>
                    <a:pt x="808" y="1"/>
                    <a:pt x="419" y="238"/>
                    <a:pt x="252" y="624"/>
                  </a:cubicBezTo>
                  <a:cubicBezTo>
                    <a:pt x="0" y="1171"/>
                    <a:pt x="252" y="1788"/>
                    <a:pt x="776" y="2039"/>
                  </a:cubicBezTo>
                  <a:cubicBezTo>
                    <a:pt x="919" y="2098"/>
                    <a:pt x="1066" y="2127"/>
                    <a:pt x="1210" y="2127"/>
                  </a:cubicBezTo>
                  <a:cubicBezTo>
                    <a:pt x="1620" y="2127"/>
                    <a:pt x="2006" y="1896"/>
                    <a:pt x="2192" y="1491"/>
                  </a:cubicBezTo>
                  <a:cubicBezTo>
                    <a:pt x="2443" y="966"/>
                    <a:pt x="2192" y="327"/>
                    <a:pt x="1644" y="99"/>
                  </a:cubicBezTo>
                  <a:cubicBezTo>
                    <a:pt x="1504" y="32"/>
                    <a:pt x="1356" y="1"/>
                    <a:pt x="1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5" name="Google Shape;3655;p16"/>
            <p:cNvSpPr/>
            <p:nvPr/>
          </p:nvSpPr>
          <p:spPr>
            <a:xfrm>
              <a:off x="-474002" y="2590860"/>
              <a:ext cx="136680" cy="119672"/>
            </a:xfrm>
            <a:custGeom>
              <a:avLst/>
              <a:gdLst/>
              <a:ahLst/>
              <a:cxnLst/>
              <a:rect l="l" t="t" r="r" b="b"/>
              <a:pathLst>
                <a:path w="2443" h="2139" extrusionOk="0">
                  <a:moveTo>
                    <a:pt x="1220" y="0"/>
                  </a:moveTo>
                  <a:cubicBezTo>
                    <a:pt x="814" y="0"/>
                    <a:pt x="420" y="231"/>
                    <a:pt x="251" y="636"/>
                  </a:cubicBezTo>
                  <a:cubicBezTo>
                    <a:pt x="0" y="1184"/>
                    <a:pt x="251" y="1800"/>
                    <a:pt x="776" y="2051"/>
                  </a:cubicBezTo>
                  <a:cubicBezTo>
                    <a:pt x="919" y="2110"/>
                    <a:pt x="1068" y="2139"/>
                    <a:pt x="1214" y="2139"/>
                  </a:cubicBezTo>
                  <a:cubicBezTo>
                    <a:pt x="1629" y="2139"/>
                    <a:pt x="2023" y="1908"/>
                    <a:pt x="2192" y="1503"/>
                  </a:cubicBezTo>
                  <a:cubicBezTo>
                    <a:pt x="2443" y="978"/>
                    <a:pt x="2192" y="339"/>
                    <a:pt x="1644" y="88"/>
                  </a:cubicBezTo>
                  <a:cubicBezTo>
                    <a:pt x="1507" y="29"/>
                    <a:pt x="1363"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6" name="Google Shape;3656;p16"/>
            <p:cNvSpPr/>
            <p:nvPr/>
          </p:nvSpPr>
          <p:spPr>
            <a:xfrm>
              <a:off x="53425" y="2307146"/>
              <a:ext cx="529991" cy="922574"/>
            </a:xfrm>
            <a:custGeom>
              <a:avLst/>
              <a:gdLst/>
              <a:ahLst/>
              <a:cxnLst/>
              <a:rect l="l" t="t" r="r" b="b"/>
              <a:pathLst>
                <a:path w="9473" h="16490" extrusionOk="0">
                  <a:moveTo>
                    <a:pt x="9381" y="0"/>
                  </a:moveTo>
                  <a:cubicBezTo>
                    <a:pt x="9359" y="0"/>
                    <a:pt x="9336" y="23"/>
                    <a:pt x="9313" y="46"/>
                  </a:cubicBezTo>
                  <a:cubicBezTo>
                    <a:pt x="8468" y="1507"/>
                    <a:pt x="7647" y="2968"/>
                    <a:pt x="6802" y="4429"/>
                  </a:cubicBezTo>
                  <a:cubicBezTo>
                    <a:pt x="5752" y="6277"/>
                    <a:pt x="4702" y="8126"/>
                    <a:pt x="3652" y="9975"/>
                  </a:cubicBezTo>
                  <a:cubicBezTo>
                    <a:pt x="2739" y="11596"/>
                    <a:pt x="1803" y="13216"/>
                    <a:pt x="890" y="14837"/>
                  </a:cubicBezTo>
                  <a:cubicBezTo>
                    <a:pt x="594" y="15339"/>
                    <a:pt x="320" y="15841"/>
                    <a:pt x="23" y="16343"/>
                  </a:cubicBezTo>
                  <a:cubicBezTo>
                    <a:pt x="0" y="16389"/>
                    <a:pt x="0" y="16435"/>
                    <a:pt x="46" y="16480"/>
                  </a:cubicBezTo>
                  <a:cubicBezTo>
                    <a:pt x="58" y="16486"/>
                    <a:pt x="70" y="16489"/>
                    <a:pt x="82" y="16489"/>
                  </a:cubicBezTo>
                  <a:cubicBezTo>
                    <a:pt x="114" y="16489"/>
                    <a:pt x="143" y="16468"/>
                    <a:pt x="160" y="16435"/>
                  </a:cubicBezTo>
                  <a:cubicBezTo>
                    <a:pt x="776" y="15385"/>
                    <a:pt x="1370" y="14312"/>
                    <a:pt x="1986" y="13262"/>
                  </a:cubicBezTo>
                  <a:cubicBezTo>
                    <a:pt x="2968" y="11527"/>
                    <a:pt x="3949" y="9793"/>
                    <a:pt x="4930" y="8058"/>
                  </a:cubicBezTo>
                  <a:cubicBezTo>
                    <a:pt x="5958" y="6255"/>
                    <a:pt x="7008" y="4451"/>
                    <a:pt x="8035" y="2648"/>
                  </a:cubicBezTo>
                  <a:cubicBezTo>
                    <a:pt x="8514" y="1804"/>
                    <a:pt x="8971" y="982"/>
                    <a:pt x="9450" y="137"/>
                  </a:cubicBezTo>
                  <a:cubicBezTo>
                    <a:pt x="9473" y="92"/>
                    <a:pt x="9473" y="46"/>
                    <a:pt x="9427" y="23"/>
                  </a:cubicBezTo>
                  <a:cubicBezTo>
                    <a:pt x="9427" y="0"/>
                    <a:pt x="9404" y="0"/>
                    <a:pt x="9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7" name="Google Shape;3657;p16"/>
            <p:cNvSpPr/>
            <p:nvPr/>
          </p:nvSpPr>
          <p:spPr>
            <a:xfrm>
              <a:off x="-700034" y="1931676"/>
              <a:ext cx="524899" cy="916532"/>
            </a:xfrm>
            <a:custGeom>
              <a:avLst/>
              <a:gdLst/>
              <a:ahLst/>
              <a:cxnLst/>
              <a:rect l="l" t="t" r="r" b="b"/>
              <a:pathLst>
                <a:path w="9382" h="16382" extrusionOk="0">
                  <a:moveTo>
                    <a:pt x="9290" y="1"/>
                  </a:moveTo>
                  <a:cubicBezTo>
                    <a:pt x="9267" y="1"/>
                    <a:pt x="9222" y="1"/>
                    <a:pt x="9222" y="24"/>
                  </a:cubicBezTo>
                  <a:cubicBezTo>
                    <a:pt x="8195" y="1850"/>
                    <a:pt x="7167" y="3653"/>
                    <a:pt x="6140" y="5456"/>
                  </a:cubicBezTo>
                  <a:cubicBezTo>
                    <a:pt x="5090" y="7305"/>
                    <a:pt x="4063" y="9131"/>
                    <a:pt x="3013" y="10957"/>
                  </a:cubicBezTo>
                  <a:cubicBezTo>
                    <a:pt x="2100" y="12578"/>
                    <a:pt x="1187" y="14198"/>
                    <a:pt x="274" y="15819"/>
                  </a:cubicBezTo>
                  <a:cubicBezTo>
                    <a:pt x="183" y="15956"/>
                    <a:pt x="92" y="16115"/>
                    <a:pt x="23" y="16252"/>
                  </a:cubicBezTo>
                  <a:cubicBezTo>
                    <a:pt x="0" y="16298"/>
                    <a:pt x="0" y="16344"/>
                    <a:pt x="46" y="16367"/>
                  </a:cubicBezTo>
                  <a:cubicBezTo>
                    <a:pt x="65" y="16376"/>
                    <a:pt x="84" y="16382"/>
                    <a:pt x="101" y="16382"/>
                  </a:cubicBezTo>
                  <a:cubicBezTo>
                    <a:pt x="125" y="16382"/>
                    <a:pt x="147" y="16370"/>
                    <a:pt x="160" y="16344"/>
                  </a:cubicBezTo>
                  <a:cubicBezTo>
                    <a:pt x="936" y="14974"/>
                    <a:pt x="1712" y="13605"/>
                    <a:pt x="2488" y="12235"/>
                  </a:cubicBezTo>
                  <a:cubicBezTo>
                    <a:pt x="3515" y="10432"/>
                    <a:pt x="4543" y="8629"/>
                    <a:pt x="5570" y="6803"/>
                  </a:cubicBezTo>
                  <a:cubicBezTo>
                    <a:pt x="6620" y="4977"/>
                    <a:pt x="7670" y="3128"/>
                    <a:pt x="8697" y="1279"/>
                  </a:cubicBezTo>
                  <a:cubicBezTo>
                    <a:pt x="8925" y="891"/>
                    <a:pt x="9153" y="503"/>
                    <a:pt x="9359" y="115"/>
                  </a:cubicBezTo>
                  <a:cubicBezTo>
                    <a:pt x="9381" y="69"/>
                    <a:pt x="9381" y="24"/>
                    <a:pt x="9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8" name="Google Shape;3658;p16"/>
            <p:cNvSpPr/>
            <p:nvPr/>
          </p:nvSpPr>
          <p:spPr>
            <a:xfrm>
              <a:off x="45760" y="2280347"/>
              <a:ext cx="532564" cy="928001"/>
            </a:xfrm>
            <a:custGeom>
              <a:avLst/>
              <a:gdLst/>
              <a:ahLst/>
              <a:cxnLst/>
              <a:rect l="l" t="t" r="r" b="b"/>
              <a:pathLst>
                <a:path w="9519" h="16587" extrusionOk="0">
                  <a:moveTo>
                    <a:pt x="9404" y="0"/>
                  </a:moveTo>
                  <a:cubicBezTo>
                    <a:pt x="9381" y="0"/>
                    <a:pt x="9359" y="0"/>
                    <a:pt x="9336" y="23"/>
                  </a:cubicBezTo>
                  <a:lnTo>
                    <a:pt x="6277" y="5433"/>
                  </a:lnTo>
                  <a:cubicBezTo>
                    <a:pt x="5227" y="7259"/>
                    <a:pt x="4200" y="9107"/>
                    <a:pt x="3150" y="10933"/>
                  </a:cubicBezTo>
                  <a:cubicBezTo>
                    <a:pt x="2214" y="12623"/>
                    <a:pt x="1256" y="14312"/>
                    <a:pt x="297" y="16001"/>
                  </a:cubicBezTo>
                  <a:cubicBezTo>
                    <a:pt x="206" y="16138"/>
                    <a:pt x="114" y="16297"/>
                    <a:pt x="23" y="16457"/>
                  </a:cubicBezTo>
                  <a:cubicBezTo>
                    <a:pt x="0" y="16503"/>
                    <a:pt x="23" y="16548"/>
                    <a:pt x="46" y="16571"/>
                  </a:cubicBezTo>
                  <a:cubicBezTo>
                    <a:pt x="65" y="16581"/>
                    <a:pt x="88" y="16586"/>
                    <a:pt x="110" y="16586"/>
                  </a:cubicBezTo>
                  <a:cubicBezTo>
                    <a:pt x="140" y="16586"/>
                    <a:pt x="169" y="16575"/>
                    <a:pt x="183" y="16548"/>
                  </a:cubicBezTo>
                  <a:cubicBezTo>
                    <a:pt x="982" y="15110"/>
                    <a:pt x="1803" y="13672"/>
                    <a:pt x="2625" y="12234"/>
                  </a:cubicBezTo>
                  <a:cubicBezTo>
                    <a:pt x="3652" y="10408"/>
                    <a:pt x="4679" y="8605"/>
                    <a:pt x="5707" y="6802"/>
                  </a:cubicBezTo>
                  <a:cubicBezTo>
                    <a:pt x="6734" y="4953"/>
                    <a:pt x="7784" y="3127"/>
                    <a:pt x="8834" y="1301"/>
                  </a:cubicBezTo>
                  <a:cubicBezTo>
                    <a:pt x="9039" y="890"/>
                    <a:pt x="9267" y="502"/>
                    <a:pt x="9496" y="114"/>
                  </a:cubicBezTo>
                  <a:cubicBezTo>
                    <a:pt x="9518" y="91"/>
                    <a:pt x="9496" y="23"/>
                    <a:pt x="9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9" name="Google Shape;3659;p16"/>
            <p:cNvSpPr/>
            <p:nvPr/>
          </p:nvSpPr>
          <p:spPr>
            <a:xfrm>
              <a:off x="-701321" y="2842236"/>
              <a:ext cx="754788" cy="367799"/>
            </a:xfrm>
            <a:custGeom>
              <a:avLst/>
              <a:gdLst/>
              <a:ahLst/>
              <a:cxnLst/>
              <a:rect l="l" t="t" r="r" b="b"/>
              <a:pathLst>
                <a:path w="13491" h="6574" extrusionOk="0">
                  <a:moveTo>
                    <a:pt x="92" y="0"/>
                  </a:moveTo>
                  <a:cubicBezTo>
                    <a:pt x="69" y="0"/>
                    <a:pt x="46" y="0"/>
                    <a:pt x="46" y="23"/>
                  </a:cubicBezTo>
                  <a:cubicBezTo>
                    <a:pt x="23" y="46"/>
                    <a:pt x="23" y="69"/>
                    <a:pt x="0" y="92"/>
                  </a:cubicBezTo>
                  <a:cubicBezTo>
                    <a:pt x="0" y="92"/>
                    <a:pt x="23" y="137"/>
                    <a:pt x="23" y="137"/>
                  </a:cubicBezTo>
                  <a:cubicBezTo>
                    <a:pt x="1507" y="1461"/>
                    <a:pt x="3242" y="2465"/>
                    <a:pt x="4999" y="3378"/>
                  </a:cubicBezTo>
                  <a:cubicBezTo>
                    <a:pt x="5867" y="3835"/>
                    <a:pt x="6757" y="4246"/>
                    <a:pt x="7647" y="4679"/>
                  </a:cubicBezTo>
                  <a:cubicBezTo>
                    <a:pt x="8560" y="5136"/>
                    <a:pt x="9496" y="5570"/>
                    <a:pt x="10477" y="5935"/>
                  </a:cubicBezTo>
                  <a:cubicBezTo>
                    <a:pt x="10934" y="6095"/>
                    <a:pt x="11413" y="6254"/>
                    <a:pt x="11892" y="6369"/>
                  </a:cubicBezTo>
                  <a:cubicBezTo>
                    <a:pt x="12144" y="6414"/>
                    <a:pt x="12372" y="6460"/>
                    <a:pt x="12600" y="6505"/>
                  </a:cubicBezTo>
                  <a:cubicBezTo>
                    <a:pt x="12874" y="6551"/>
                    <a:pt x="13125" y="6574"/>
                    <a:pt x="13399" y="6574"/>
                  </a:cubicBezTo>
                  <a:cubicBezTo>
                    <a:pt x="13445" y="6574"/>
                    <a:pt x="13490" y="6551"/>
                    <a:pt x="13490" y="6505"/>
                  </a:cubicBezTo>
                  <a:cubicBezTo>
                    <a:pt x="13490" y="6460"/>
                    <a:pt x="13445" y="6414"/>
                    <a:pt x="13399" y="6414"/>
                  </a:cubicBezTo>
                  <a:cubicBezTo>
                    <a:pt x="13057" y="6391"/>
                    <a:pt x="12691" y="6346"/>
                    <a:pt x="12349" y="6277"/>
                  </a:cubicBezTo>
                  <a:lnTo>
                    <a:pt x="12372" y="6277"/>
                  </a:lnTo>
                  <a:cubicBezTo>
                    <a:pt x="11345" y="6095"/>
                    <a:pt x="10363" y="5729"/>
                    <a:pt x="9404" y="5319"/>
                  </a:cubicBezTo>
                  <a:cubicBezTo>
                    <a:pt x="8948" y="5113"/>
                    <a:pt x="8469" y="4885"/>
                    <a:pt x="8012" y="4679"/>
                  </a:cubicBezTo>
                  <a:cubicBezTo>
                    <a:pt x="7578" y="4451"/>
                    <a:pt x="7145" y="4246"/>
                    <a:pt x="6688" y="4040"/>
                  </a:cubicBezTo>
                  <a:cubicBezTo>
                    <a:pt x="6665" y="4018"/>
                    <a:pt x="6620" y="3995"/>
                    <a:pt x="6597" y="3972"/>
                  </a:cubicBezTo>
                  <a:lnTo>
                    <a:pt x="6597" y="3972"/>
                  </a:lnTo>
                  <a:cubicBezTo>
                    <a:pt x="6597" y="3977"/>
                    <a:pt x="6597" y="3981"/>
                    <a:pt x="6597" y="3984"/>
                  </a:cubicBezTo>
                  <a:lnTo>
                    <a:pt x="6597" y="3984"/>
                  </a:lnTo>
                  <a:cubicBezTo>
                    <a:pt x="4802" y="3120"/>
                    <a:pt x="3030" y="2209"/>
                    <a:pt x="1438" y="1050"/>
                  </a:cubicBezTo>
                  <a:cubicBezTo>
                    <a:pt x="1028" y="754"/>
                    <a:pt x="640" y="434"/>
                    <a:pt x="252" y="114"/>
                  </a:cubicBezTo>
                  <a:cubicBezTo>
                    <a:pt x="229" y="92"/>
                    <a:pt x="183" y="46"/>
                    <a:pt x="160" y="23"/>
                  </a:cubicBezTo>
                  <a:cubicBezTo>
                    <a:pt x="137" y="23"/>
                    <a:pt x="137"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0" name="Google Shape;3660;p16"/>
            <p:cNvSpPr/>
            <p:nvPr/>
          </p:nvSpPr>
          <p:spPr>
            <a:xfrm>
              <a:off x="-181559" y="1927872"/>
              <a:ext cx="761166" cy="356330"/>
            </a:xfrm>
            <a:custGeom>
              <a:avLst/>
              <a:gdLst/>
              <a:ahLst/>
              <a:cxnLst/>
              <a:rect l="l" t="t" r="r" b="b"/>
              <a:pathLst>
                <a:path w="13605" h="6369" extrusionOk="0">
                  <a:moveTo>
                    <a:pt x="754" y="0"/>
                  </a:moveTo>
                  <a:cubicBezTo>
                    <a:pt x="525" y="0"/>
                    <a:pt x="297" y="23"/>
                    <a:pt x="69" y="69"/>
                  </a:cubicBezTo>
                  <a:cubicBezTo>
                    <a:pt x="46" y="69"/>
                    <a:pt x="23" y="69"/>
                    <a:pt x="23" y="92"/>
                  </a:cubicBezTo>
                  <a:cubicBezTo>
                    <a:pt x="0" y="115"/>
                    <a:pt x="0" y="137"/>
                    <a:pt x="0" y="160"/>
                  </a:cubicBezTo>
                  <a:cubicBezTo>
                    <a:pt x="0" y="183"/>
                    <a:pt x="0" y="183"/>
                    <a:pt x="23" y="206"/>
                  </a:cubicBezTo>
                  <a:cubicBezTo>
                    <a:pt x="23" y="229"/>
                    <a:pt x="69" y="229"/>
                    <a:pt x="69" y="229"/>
                  </a:cubicBezTo>
                  <a:cubicBezTo>
                    <a:pt x="310" y="202"/>
                    <a:pt x="542" y="191"/>
                    <a:pt x="777" y="191"/>
                  </a:cubicBezTo>
                  <a:cubicBezTo>
                    <a:pt x="942" y="191"/>
                    <a:pt x="1108" y="196"/>
                    <a:pt x="1279" y="206"/>
                  </a:cubicBezTo>
                  <a:cubicBezTo>
                    <a:pt x="2009" y="274"/>
                    <a:pt x="2717" y="457"/>
                    <a:pt x="3424" y="662"/>
                  </a:cubicBezTo>
                  <a:cubicBezTo>
                    <a:pt x="3767" y="776"/>
                    <a:pt x="4109" y="891"/>
                    <a:pt x="4451" y="1005"/>
                  </a:cubicBezTo>
                  <a:cubicBezTo>
                    <a:pt x="4794" y="1119"/>
                    <a:pt x="5113" y="1233"/>
                    <a:pt x="5456" y="1370"/>
                  </a:cubicBezTo>
                  <a:cubicBezTo>
                    <a:pt x="7350" y="2077"/>
                    <a:pt x="9130" y="3036"/>
                    <a:pt x="10797" y="4200"/>
                  </a:cubicBezTo>
                  <a:cubicBezTo>
                    <a:pt x="10888" y="4269"/>
                    <a:pt x="10979" y="4314"/>
                    <a:pt x="11071" y="4383"/>
                  </a:cubicBezTo>
                  <a:lnTo>
                    <a:pt x="11048" y="4383"/>
                  </a:lnTo>
                  <a:cubicBezTo>
                    <a:pt x="11276" y="4543"/>
                    <a:pt x="11481" y="4680"/>
                    <a:pt x="11687" y="4839"/>
                  </a:cubicBezTo>
                  <a:cubicBezTo>
                    <a:pt x="11892" y="4999"/>
                    <a:pt x="12075" y="5159"/>
                    <a:pt x="12280" y="5319"/>
                  </a:cubicBezTo>
                  <a:cubicBezTo>
                    <a:pt x="12691" y="5638"/>
                    <a:pt x="13102" y="5935"/>
                    <a:pt x="13444" y="6323"/>
                  </a:cubicBezTo>
                  <a:cubicBezTo>
                    <a:pt x="13444" y="6346"/>
                    <a:pt x="13467" y="6369"/>
                    <a:pt x="13490" y="6369"/>
                  </a:cubicBezTo>
                  <a:lnTo>
                    <a:pt x="13559" y="6369"/>
                  </a:lnTo>
                  <a:cubicBezTo>
                    <a:pt x="13581" y="6346"/>
                    <a:pt x="13581" y="6323"/>
                    <a:pt x="13604" y="6300"/>
                  </a:cubicBezTo>
                  <a:cubicBezTo>
                    <a:pt x="13604" y="6277"/>
                    <a:pt x="13604" y="6255"/>
                    <a:pt x="13581" y="6255"/>
                  </a:cubicBezTo>
                  <a:cubicBezTo>
                    <a:pt x="13513" y="6163"/>
                    <a:pt x="13444" y="6072"/>
                    <a:pt x="13353" y="5981"/>
                  </a:cubicBezTo>
                  <a:cubicBezTo>
                    <a:pt x="13285" y="5912"/>
                    <a:pt x="13193" y="5821"/>
                    <a:pt x="13079" y="5730"/>
                  </a:cubicBezTo>
                  <a:cubicBezTo>
                    <a:pt x="12897" y="5570"/>
                    <a:pt x="12714" y="5433"/>
                    <a:pt x="12509" y="5273"/>
                  </a:cubicBezTo>
                  <a:cubicBezTo>
                    <a:pt x="12417" y="5205"/>
                    <a:pt x="12326" y="5136"/>
                    <a:pt x="12235" y="5068"/>
                  </a:cubicBezTo>
                  <a:cubicBezTo>
                    <a:pt x="12143" y="4999"/>
                    <a:pt x="12052" y="4908"/>
                    <a:pt x="11938" y="4839"/>
                  </a:cubicBezTo>
                  <a:cubicBezTo>
                    <a:pt x="11733" y="4680"/>
                    <a:pt x="11550" y="4520"/>
                    <a:pt x="11345" y="4383"/>
                  </a:cubicBezTo>
                  <a:cubicBezTo>
                    <a:pt x="10523" y="3767"/>
                    <a:pt x="9678" y="3219"/>
                    <a:pt x="8788" y="2739"/>
                  </a:cubicBezTo>
                  <a:cubicBezTo>
                    <a:pt x="7921" y="2237"/>
                    <a:pt x="7008" y="1804"/>
                    <a:pt x="6072" y="1416"/>
                  </a:cubicBezTo>
                  <a:cubicBezTo>
                    <a:pt x="5844" y="1324"/>
                    <a:pt x="5593" y="1233"/>
                    <a:pt x="5364" y="1142"/>
                  </a:cubicBezTo>
                  <a:cubicBezTo>
                    <a:pt x="5136" y="1073"/>
                    <a:pt x="4908" y="982"/>
                    <a:pt x="4680" y="913"/>
                  </a:cubicBezTo>
                  <a:cubicBezTo>
                    <a:pt x="4246" y="754"/>
                    <a:pt x="3789" y="594"/>
                    <a:pt x="3333" y="480"/>
                  </a:cubicBezTo>
                  <a:cubicBezTo>
                    <a:pt x="2785" y="297"/>
                    <a:pt x="2237" y="160"/>
                    <a:pt x="1667" y="92"/>
                  </a:cubicBezTo>
                  <a:cubicBezTo>
                    <a:pt x="1370" y="46"/>
                    <a:pt x="1050" y="0"/>
                    <a:pt x="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1" name="Google Shape;3661;p16"/>
            <p:cNvSpPr/>
            <p:nvPr/>
          </p:nvSpPr>
          <p:spPr>
            <a:xfrm>
              <a:off x="-438251" y="2598301"/>
              <a:ext cx="49849" cy="48562"/>
            </a:xfrm>
            <a:custGeom>
              <a:avLst/>
              <a:gdLst/>
              <a:ahLst/>
              <a:cxnLst/>
              <a:rect l="l" t="t" r="r" b="b"/>
              <a:pathLst>
                <a:path w="891" h="868" extrusionOk="0">
                  <a:moveTo>
                    <a:pt x="480" y="1"/>
                  </a:moveTo>
                  <a:cubicBezTo>
                    <a:pt x="366" y="1"/>
                    <a:pt x="252" y="23"/>
                    <a:pt x="160" y="92"/>
                  </a:cubicBezTo>
                  <a:cubicBezTo>
                    <a:pt x="69" y="183"/>
                    <a:pt x="23" y="275"/>
                    <a:pt x="23" y="389"/>
                  </a:cubicBezTo>
                  <a:cubicBezTo>
                    <a:pt x="0" y="617"/>
                    <a:pt x="183" y="868"/>
                    <a:pt x="411" y="868"/>
                  </a:cubicBezTo>
                  <a:cubicBezTo>
                    <a:pt x="525" y="868"/>
                    <a:pt x="640" y="822"/>
                    <a:pt x="731" y="754"/>
                  </a:cubicBezTo>
                  <a:cubicBezTo>
                    <a:pt x="822" y="685"/>
                    <a:pt x="868" y="571"/>
                    <a:pt x="868" y="457"/>
                  </a:cubicBezTo>
                  <a:cubicBezTo>
                    <a:pt x="891" y="229"/>
                    <a:pt x="708" y="1"/>
                    <a:pt x="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2" name="Google Shape;3662;p16"/>
            <p:cNvSpPr/>
            <p:nvPr/>
          </p:nvSpPr>
          <p:spPr>
            <a:xfrm>
              <a:off x="25339" y="2848614"/>
              <a:ext cx="49849" cy="48562"/>
            </a:xfrm>
            <a:custGeom>
              <a:avLst/>
              <a:gdLst/>
              <a:ahLst/>
              <a:cxnLst/>
              <a:rect l="l" t="t" r="r" b="b"/>
              <a:pathLst>
                <a:path w="891" h="868" extrusionOk="0">
                  <a:moveTo>
                    <a:pt x="479" y="0"/>
                  </a:moveTo>
                  <a:cubicBezTo>
                    <a:pt x="365" y="0"/>
                    <a:pt x="274" y="23"/>
                    <a:pt x="183" y="92"/>
                  </a:cubicBezTo>
                  <a:cubicBezTo>
                    <a:pt x="91" y="160"/>
                    <a:pt x="23" y="274"/>
                    <a:pt x="23" y="388"/>
                  </a:cubicBezTo>
                  <a:cubicBezTo>
                    <a:pt x="0" y="617"/>
                    <a:pt x="183" y="868"/>
                    <a:pt x="434" y="868"/>
                  </a:cubicBezTo>
                  <a:cubicBezTo>
                    <a:pt x="548" y="868"/>
                    <a:pt x="639" y="822"/>
                    <a:pt x="730" y="754"/>
                  </a:cubicBezTo>
                  <a:cubicBezTo>
                    <a:pt x="822" y="685"/>
                    <a:pt x="867" y="571"/>
                    <a:pt x="890" y="457"/>
                  </a:cubicBezTo>
                  <a:cubicBezTo>
                    <a:pt x="890" y="229"/>
                    <a:pt x="708" y="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3" name="Google Shape;3663;p16"/>
            <p:cNvSpPr/>
            <p:nvPr/>
          </p:nvSpPr>
          <p:spPr>
            <a:xfrm>
              <a:off x="18905" y="2890743"/>
              <a:ext cx="10294" cy="9008"/>
            </a:xfrm>
            <a:custGeom>
              <a:avLst/>
              <a:gdLst/>
              <a:ahLst/>
              <a:cxnLst/>
              <a:rect l="l" t="t" r="r" b="b"/>
              <a:pathLst>
                <a:path w="184" h="161" extrusionOk="0">
                  <a:moveTo>
                    <a:pt x="92" y="1"/>
                  </a:moveTo>
                  <a:cubicBezTo>
                    <a:pt x="47" y="1"/>
                    <a:pt x="24" y="23"/>
                    <a:pt x="1" y="69"/>
                  </a:cubicBezTo>
                  <a:cubicBezTo>
                    <a:pt x="1" y="115"/>
                    <a:pt x="47" y="160"/>
                    <a:pt x="92" y="160"/>
                  </a:cubicBezTo>
                  <a:cubicBezTo>
                    <a:pt x="138" y="160"/>
                    <a:pt x="161" y="138"/>
                    <a:pt x="161" y="92"/>
                  </a:cubicBezTo>
                  <a:cubicBezTo>
                    <a:pt x="184" y="46"/>
                    <a:pt x="138"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4" name="Google Shape;3664;p16"/>
            <p:cNvSpPr/>
            <p:nvPr/>
          </p:nvSpPr>
          <p:spPr>
            <a:xfrm>
              <a:off x="-447203" y="2637913"/>
              <a:ext cx="10294" cy="8952"/>
            </a:xfrm>
            <a:custGeom>
              <a:avLst/>
              <a:gdLst/>
              <a:ahLst/>
              <a:cxnLst/>
              <a:rect l="l" t="t" r="r" b="b"/>
              <a:pathLst>
                <a:path w="184" h="160" extrusionOk="0">
                  <a:moveTo>
                    <a:pt x="92" y="0"/>
                  </a:moveTo>
                  <a:cubicBezTo>
                    <a:pt x="46" y="0"/>
                    <a:pt x="24" y="46"/>
                    <a:pt x="24" y="92"/>
                  </a:cubicBezTo>
                  <a:cubicBezTo>
                    <a:pt x="1" y="114"/>
                    <a:pt x="46" y="160"/>
                    <a:pt x="92" y="160"/>
                  </a:cubicBezTo>
                  <a:cubicBezTo>
                    <a:pt x="138" y="160"/>
                    <a:pt x="160" y="137"/>
                    <a:pt x="183" y="92"/>
                  </a:cubicBezTo>
                  <a:cubicBezTo>
                    <a:pt x="183" y="46"/>
                    <a:pt x="138" y="0"/>
                    <a:pt x="92"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5" name="Google Shape;3665;p16"/>
            <p:cNvSpPr/>
            <p:nvPr/>
          </p:nvSpPr>
          <p:spPr>
            <a:xfrm>
              <a:off x="-536609" y="2661579"/>
              <a:ext cx="71613" cy="65067"/>
            </a:xfrm>
            <a:custGeom>
              <a:avLst/>
              <a:gdLst/>
              <a:ahLst/>
              <a:cxnLst/>
              <a:rect l="l" t="t" r="r" b="b"/>
              <a:pathLst>
                <a:path w="1280" h="1163" extrusionOk="0">
                  <a:moveTo>
                    <a:pt x="410" y="1"/>
                  </a:moveTo>
                  <a:cubicBezTo>
                    <a:pt x="323" y="1"/>
                    <a:pt x="244" y="26"/>
                    <a:pt x="184" y="79"/>
                  </a:cubicBezTo>
                  <a:cubicBezTo>
                    <a:pt x="1" y="239"/>
                    <a:pt x="47" y="604"/>
                    <a:pt x="298" y="878"/>
                  </a:cubicBezTo>
                  <a:cubicBezTo>
                    <a:pt x="465" y="1061"/>
                    <a:pt x="683" y="1162"/>
                    <a:pt x="864" y="1162"/>
                  </a:cubicBezTo>
                  <a:cubicBezTo>
                    <a:pt x="955" y="1162"/>
                    <a:pt x="1036" y="1137"/>
                    <a:pt x="1097" y="1084"/>
                  </a:cubicBezTo>
                  <a:cubicBezTo>
                    <a:pt x="1279" y="901"/>
                    <a:pt x="1211" y="559"/>
                    <a:pt x="960" y="285"/>
                  </a:cubicBezTo>
                  <a:cubicBezTo>
                    <a:pt x="792" y="102"/>
                    <a:pt x="584" y="1"/>
                    <a:pt x="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6" name="Google Shape;3666;p16"/>
            <p:cNvSpPr/>
            <p:nvPr/>
          </p:nvSpPr>
          <p:spPr>
            <a:xfrm>
              <a:off x="49564" y="2965658"/>
              <a:ext cx="77991" cy="50744"/>
            </a:xfrm>
            <a:custGeom>
              <a:avLst/>
              <a:gdLst/>
              <a:ahLst/>
              <a:cxnLst/>
              <a:rect l="l" t="t" r="r" b="b"/>
              <a:pathLst>
                <a:path w="1394" h="907" extrusionOk="0">
                  <a:moveTo>
                    <a:pt x="630" y="1"/>
                  </a:moveTo>
                  <a:cubicBezTo>
                    <a:pt x="319" y="1"/>
                    <a:pt x="67" y="151"/>
                    <a:pt x="46" y="374"/>
                  </a:cubicBezTo>
                  <a:cubicBezTo>
                    <a:pt x="1" y="602"/>
                    <a:pt x="275" y="853"/>
                    <a:pt x="640" y="899"/>
                  </a:cubicBezTo>
                  <a:cubicBezTo>
                    <a:pt x="682" y="904"/>
                    <a:pt x="724" y="906"/>
                    <a:pt x="764" y="906"/>
                  </a:cubicBezTo>
                  <a:cubicBezTo>
                    <a:pt x="1075" y="906"/>
                    <a:pt x="1330" y="758"/>
                    <a:pt x="1370" y="556"/>
                  </a:cubicBezTo>
                  <a:cubicBezTo>
                    <a:pt x="1393" y="305"/>
                    <a:pt x="1119" y="77"/>
                    <a:pt x="754" y="8"/>
                  </a:cubicBezTo>
                  <a:cubicBezTo>
                    <a:pt x="712" y="3"/>
                    <a:pt x="671"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67" name="Google Shape;3667;p16"/>
          <p:cNvGrpSpPr/>
          <p:nvPr/>
        </p:nvGrpSpPr>
        <p:grpSpPr>
          <a:xfrm rot="5400000">
            <a:off x="11208972" y="297544"/>
            <a:ext cx="521341" cy="570989"/>
            <a:chOff x="818450" y="719950"/>
            <a:chExt cx="162075" cy="177950"/>
          </a:xfrm>
        </p:grpSpPr>
        <p:sp>
          <p:nvSpPr>
            <p:cNvPr id="3668" name="Google Shape;3668;p16"/>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9" name="Google Shape;3669;p16"/>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0" name="Google Shape;3670;p16"/>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71" name="Google Shape;3671;p16"/>
          <p:cNvGrpSpPr/>
          <p:nvPr/>
        </p:nvGrpSpPr>
        <p:grpSpPr>
          <a:xfrm rot="-350702" flipH="1">
            <a:off x="128218" y="4157246"/>
            <a:ext cx="438430" cy="565111"/>
            <a:chOff x="3526675" y="707075"/>
            <a:chExt cx="187750" cy="241400"/>
          </a:xfrm>
        </p:grpSpPr>
        <p:sp>
          <p:nvSpPr>
            <p:cNvPr id="3672" name="Google Shape;3672;p16"/>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3" name="Google Shape;3673;p16"/>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4" name="Google Shape;3674;p16"/>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75" name="Google Shape;3675;p16"/>
          <p:cNvSpPr/>
          <p:nvPr/>
        </p:nvSpPr>
        <p:spPr>
          <a:xfrm rot="-1258828" flipH="1">
            <a:off x="8629067" y="6401227"/>
            <a:ext cx="451571"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6" name="Google Shape;3676;p16"/>
          <p:cNvSpPr/>
          <p:nvPr/>
        </p:nvSpPr>
        <p:spPr>
          <a:xfrm flipH="1">
            <a:off x="9265251" y="1147447"/>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7" name="Google Shape;3677;p16"/>
          <p:cNvSpPr/>
          <p:nvPr/>
        </p:nvSpPr>
        <p:spPr>
          <a:xfrm flipH="1">
            <a:off x="11366238" y="3827117"/>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8" name="Google Shape;3678;p16"/>
          <p:cNvSpPr/>
          <p:nvPr/>
        </p:nvSpPr>
        <p:spPr>
          <a:xfrm rot="690445" flipH="1">
            <a:off x="2797274" y="5541673"/>
            <a:ext cx="451577"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9" name="Google Shape;3679;p16"/>
          <p:cNvSpPr/>
          <p:nvPr/>
        </p:nvSpPr>
        <p:spPr>
          <a:xfrm flipH="1">
            <a:off x="3258994" y="1086535"/>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680" name="Google Shape;3680;p16"/>
          <p:cNvGrpSpPr/>
          <p:nvPr/>
        </p:nvGrpSpPr>
        <p:grpSpPr>
          <a:xfrm rot="-3230776" flipH="1">
            <a:off x="586579" y="549200"/>
            <a:ext cx="665187" cy="712645"/>
            <a:chOff x="539500" y="356300"/>
            <a:chExt cx="347201" cy="372894"/>
          </a:xfrm>
        </p:grpSpPr>
        <p:sp>
          <p:nvSpPr>
            <p:cNvPr id="3681" name="Google Shape;3681;p16"/>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2" name="Google Shape;3682;p16"/>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3" name="Google Shape;3683;p16"/>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4" name="Google Shape;3684;p16"/>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5" name="Google Shape;3685;p16"/>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6" name="Google Shape;3686;p16"/>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7" name="Google Shape;3687;p16"/>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8" name="Google Shape;3688;p16"/>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9" name="Google Shape;3689;p16"/>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0" name="Google Shape;3690;p16"/>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1" name="Google Shape;3691;p16"/>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92" name="Google Shape;3692;p16"/>
          <p:cNvGrpSpPr/>
          <p:nvPr/>
        </p:nvGrpSpPr>
        <p:grpSpPr>
          <a:xfrm rot="1687898" flipH="1">
            <a:off x="11065746" y="5855408"/>
            <a:ext cx="454944" cy="557843"/>
            <a:chOff x="2019050" y="1133325"/>
            <a:chExt cx="153525" cy="187750"/>
          </a:xfrm>
        </p:grpSpPr>
        <p:sp>
          <p:nvSpPr>
            <p:cNvPr id="3693" name="Google Shape;3693;p16"/>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4" name="Google Shape;3694;p16"/>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5" name="Google Shape;3695;p16"/>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6" name="Google Shape;3696;p16"/>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97" name="Google Shape;3697;p16"/>
          <p:cNvSpPr/>
          <p:nvPr/>
        </p:nvSpPr>
        <p:spPr>
          <a:xfrm flipH="1">
            <a:off x="5057752" y="6419180"/>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98" name="Google Shape;3698;p16"/>
          <p:cNvSpPr/>
          <p:nvPr/>
        </p:nvSpPr>
        <p:spPr>
          <a:xfrm flipH="1">
            <a:off x="569016" y="2643835"/>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userDrawn="1">
  <p:cSld name="CUSTOM_6">
    <p:spTree>
      <p:nvGrpSpPr>
        <p:cNvPr id="1" name="Shape 3702"/>
        <p:cNvGrpSpPr/>
        <p:nvPr/>
      </p:nvGrpSpPr>
      <p:grpSpPr>
        <a:xfrm>
          <a:off x="0" y="0"/>
          <a:ext cx="0" cy="0"/>
          <a:chOff x="0" y="0"/>
          <a:chExt cx="0" cy="0"/>
        </a:xfrm>
      </p:grpSpPr>
      <p:sp>
        <p:nvSpPr>
          <p:cNvPr id="3703" name="Google Shape;3703;p17"/>
          <p:cNvSpPr/>
          <p:nvPr/>
        </p:nvSpPr>
        <p:spPr>
          <a:xfrm rot="10800000" flipH="1">
            <a:off x="9720026" y="-790478"/>
            <a:ext cx="2986726" cy="3531300"/>
          </a:xfrm>
          <a:custGeom>
            <a:avLst/>
            <a:gdLst/>
            <a:ahLst/>
            <a:cxnLst/>
            <a:rect l="l" t="t" r="r" b="b"/>
            <a:pathLst>
              <a:path w="89824" h="105939" extrusionOk="0">
                <a:moveTo>
                  <a:pt x="3695" y="96234"/>
                </a:moveTo>
                <a:cubicBezTo>
                  <a:pt x="-7534" y="92223"/>
                  <a:pt x="10380" y="79657"/>
                  <a:pt x="16529" y="74577"/>
                </a:cubicBezTo>
                <a:cubicBezTo>
                  <a:pt x="22679" y="69497"/>
                  <a:pt x="36047" y="71369"/>
                  <a:pt x="40592" y="65754"/>
                </a:cubicBezTo>
                <a:cubicBezTo>
                  <a:pt x="45137" y="60139"/>
                  <a:pt x="39790" y="46637"/>
                  <a:pt x="43800" y="40889"/>
                </a:cubicBezTo>
                <a:cubicBezTo>
                  <a:pt x="47811" y="35141"/>
                  <a:pt x="58372" y="37681"/>
                  <a:pt x="64655" y="31264"/>
                </a:cubicBezTo>
                <a:cubicBezTo>
                  <a:pt x="70938" y="24847"/>
                  <a:pt x="78291" y="-8841"/>
                  <a:pt x="81499" y="2388"/>
                </a:cubicBezTo>
                <a:cubicBezTo>
                  <a:pt x="84707" y="13618"/>
                  <a:pt x="96872" y="83000"/>
                  <a:pt x="83905" y="98641"/>
                </a:cubicBezTo>
                <a:cubicBezTo>
                  <a:pt x="70938" y="114282"/>
                  <a:pt x="14924" y="100245"/>
                  <a:pt x="3695" y="96234"/>
                </a:cubicBezTo>
                <a:close/>
              </a:path>
            </a:pathLst>
          </a:custGeom>
          <a:solidFill>
            <a:schemeClr val="accent4"/>
          </a:solidFill>
          <a:ln>
            <a:noFill/>
          </a:ln>
        </p:spPr>
      </p:sp>
      <p:sp>
        <p:nvSpPr>
          <p:cNvPr id="3704" name="Google Shape;3704;p17"/>
          <p:cNvSpPr/>
          <p:nvPr/>
        </p:nvSpPr>
        <p:spPr>
          <a:xfrm rot="10800000" flipH="1">
            <a:off x="-1113504" y="4551450"/>
            <a:ext cx="3707904" cy="3513300"/>
          </a:xfrm>
          <a:custGeom>
            <a:avLst/>
            <a:gdLst/>
            <a:ahLst/>
            <a:cxnLst/>
            <a:rect l="l" t="t" r="r" b="b"/>
            <a:pathLst>
              <a:path w="111513" h="105399" extrusionOk="0">
                <a:moveTo>
                  <a:pt x="4178" y="101700"/>
                </a:moveTo>
                <a:cubicBezTo>
                  <a:pt x="6451" y="114400"/>
                  <a:pt x="16878" y="89535"/>
                  <a:pt x="24231" y="85658"/>
                </a:cubicBezTo>
                <a:cubicBezTo>
                  <a:pt x="31584" y="81781"/>
                  <a:pt x="43080" y="83385"/>
                  <a:pt x="48294" y="78439"/>
                </a:cubicBezTo>
                <a:cubicBezTo>
                  <a:pt x="53508" y="73493"/>
                  <a:pt x="49364" y="61595"/>
                  <a:pt x="55513" y="55980"/>
                </a:cubicBezTo>
                <a:cubicBezTo>
                  <a:pt x="61663" y="50365"/>
                  <a:pt x="79309" y="50232"/>
                  <a:pt x="85191" y="44751"/>
                </a:cubicBezTo>
                <a:cubicBezTo>
                  <a:pt x="91073" y="39270"/>
                  <a:pt x="87062" y="29778"/>
                  <a:pt x="90805" y="23094"/>
                </a:cubicBezTo>
                <a:cubicBezTo>
                  <a:pt x="94548" y="16410"/>
                  <a:pt x="121017" y="6919"/>
                  <a:pt x="107649" y="4646"/>
                </a:cubicBezTo>
                <a:cubicBezTo>
                  <a:pt x="94281" y="2373"/>
                  <a:pt x="27840" y="-6718"/>
                  <a:pt x="10595" y="9458"/>
                </a:cubicBezTo>
                <a:cubicBezTo>
                  <a:pt x="-6650" y="25634"/>
                  <a:pt x="1905" y="89000"/>
                  <a:pt x="4178" y="101700"/>
                </a:cubicBezTo>
                <a:close/>
              </a:path>
            </a:pathLst>
          </a:custGeom>
          <a:solidFill>
            <a:schemeClr val="lt2"/>
          </a:solidFill>
          <a:ln>
            <a:noFill/>
          </a:ln>
        </p:spPr>
      </p:sp>
      <p:pic>
        <p:nvPicPr>
          <p:cNvPr id="3705" name="Google Shape;3705;p17"/>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3706" name="Google Shape;3706;p17"/>
          <p:cNvGrpSpPr/>
          <p:nvPr/>
        </p:nvGrpSpPr>
        <p:grpSpPr>
          <a:xfrm rot="8949076">
            <a:off x="305300" y="4565047"/>
            <a:ext cx="268279" cy="417464"/>
            <a:chOff x="1036425" y="2562175"/>
            <a:chExt cx="119850" cy="186050"/>
          </a:xfrm>
        </p:grpSpPr>
        <p:sp>
          <p:nvSpPr>
            <p:cNvPr id="3707" name="Google Shape;3707;p17"/>
            <p:cNvSpPr/>
            <p:nvPr/>
          </p:nvSpPr>
          <p:spPr>
            <a:xfrm>
              <a:off x="1036425" y="2562175"/>
              <a:ext cx="119850" cy="111300"/>
            </a:xfrm>
            <a:custGeom>
              <a:avLst/>
              <a:gdLst/>
              <a:ahLst/>
              <a:cxnLst/>
              <a:rect l="l" t="t" r="r" b="b"/>
              <a:pathLst>
                <a:path w="4794" h="4452" extrusionOk="0">
                  <a:moveTo>
                    <a:pt x="4634" y="1"/>
                  </a:moveTo>
                  <a:cubicBezTo>
                    <a:pt x="4634" y="1"/>
                    <a:pt x="4611" y="1"/>
                    <a:pt x="4588" y="24"/>
                  </a:cubicBezTo>
                  <a:cubicBezTo>
                    <a:pt x="4064" y="298"/>
                    <a:pt x="3607" y="572"/>
                    <a:pt x="3173" y="845"/>
                  </a:cubicBezTo>
                  <a:lnTo>
                    <a:pt x="2671" y="1165"/>
                  </a:lnTo>
                  <a:cubicBezTo>
                    <a:pt x="2101" y="1530"/>
                    <a:pt x="1667" y="1827"/>
                    <a:pt x="1302" y="2124"/>
                  </a:cubicBezTo>
                  <a:cubicBezTo>
                    <a:pt x="1028" y="2329"/>
                    <a:pt x="822" y="2535"/>
                    <a:pt x="617" y="2717"/>
                  </a:cubicBezTo>
                  <a:cubicBezTo>
                    <a:pt x="526" y="2808"/>
                    <a:pt x="434" y="2923"/>
                    <a:pt x="366" y="3014"/>
                  </a:cubicBezTo>
                  <a:cubicBezTo>
                    <a:pt x="275" y="3105"/>
                    <a:pt x="206" y="3196"/>
                    <a:pt x="160" y="3311"/>
                  </a:cubicBezTo>
                  <a:cubicBezTo>
                    <a:pt x="46" y="3516"/>
                    <a:pt x="1" y="3699"/>
                    <a:pt x="23" y="3858"/>
                  </a:cubicBezTo>
                  <a:cubicBezTo>
                    <a:pt x="69" y="4041"/>
                    <a:pt x="183" y="4201"/>
                    <a:pt x="389" y="4315"/>
                  </a:cubicBezTo>
                  <a:cubicBezTo>
                    <a:pt x="457" y="4383"/>
                    <a:pt x="548" y="4406"/>
                    <a:pt x="663" y="4429"/>
                  </a:cubicBezTo>
                  <a:cubicBezTo>
                    <a:pt x="731" y="4452"/>
                    <a:pt x="799" y="4452"/>
                    <a:pt x="868" y="4452"/>
                  </a:cubicBezTo>
                  <a:lnTo>
                    <a:pt x="959" y="4452"/>
                  </a:lnTo>
                  <a:cubicBezTo>
                    <a:pt x="1142" y="4429"/>
                    <a:pt x="1324" y="4361"/>
                    <a:pt x="1530" y="4246"/>
                  </a:cubicBezTo>
                  <a:cubicBezTo>
                    <a:pt x="1735" y="4155"/>
                    <a:pt x="1918" y="3995"/>
                    <a:pt x="2146" y="3790"/>
                  </a:cubicBezTo>
                  <a:cubicBezTo>
                    <a:pt x="2329" y="3630"/>
                    <a:pt x="2511" y="3425"/>
                    <a:pt x="2740" y="3174"/>
                  </a:cubicBezTo>
                  <a:cubicBezTo>
                    <a:pt x="3082" y="2763"/>
                    <a:pt x="3424" y="2306"/>
                    <a:pt x="3812" y="1713"/>
                  </a:cubicBezTo>
                  <a:cubicBezTo>
                    <a:pt x="4064" y="1348"/>
                    <a:pt x="4292" y="960"/>
                    <a:pt x="4588" y="480"/>
                  </a:cubicBezTo>
                  <a:lnTo>
                    <a:pt x="4657" y="343"/>
                  </a:lnTo>
                  <a:lnTo>
                    <a:pt x="4703" y="252"/>
                  </a:lnTo>
                  <a:lnTo>
                    <a:pt x="4748" y="161"/>
                  </a:lnTo>
                  <a:cubicBezTo>
                    <a:pt x="4794" y="115"/>
                    <a:pt x="4771" y="69"/>
                    <a:pt x="4725" y="47"/>
                  </a:cubicBezTo>
                  <a:cubicBezTo>
                    <a:pt x="4725" y="24"/>
                    <a:pt x="4703" y="24"/>
                    <a:pt x="4703" y="24"/>
                  </a:cubicBezTo>
                  <a:cubicBezTo>
                    <a:pt x="4680" y="24"/>
                    <a:pt x="4657" y="1"/>
                    <a:pt x="4634"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8" name="Google Shape;3708;p17"/>
            <p:cNvSpPr/>
            <p:nvPr/>
          </p:nvSpPr>
          <p:spPr>
            <a:xfrm>
              <a:off x="1095200" y="2640925"/>
              <a:ext cx="51375" cy="107300"/>
            </a:xfrm>
            <a:custGeom>
              <a:avLst/>
              <a:gdLst/>
              <a:ahLst/>
              <a:cxnLst/>
              <a:rect l="l" t="t" r="r" b="b"/>
              <a:pathLst>
                <a:path w="2055" h="4292" extrusionOk="0">
                  <a:moveTo>
                    <a:pt x="1918" y="1"/>
                  </a:moveTo>
                  <a:cubicBezTo>
                    <a:pt x="1895" y="24"/>
                    <a:pt x="1895" y="24"/>
                    <a:pt x="1895" y="46"/>
                  </a:cubicBezTo>
                  <a:cubicBezTo>
                    <a:pt x="1849" y="46"/>
                    <a:pt x="1827" y="69"/>
                    <a:pt x="1827" y="92"/>
                  </a:cubicBezTo>
                  <a:cubicBezTo>
                    <a:pt x="1781" y="138"/>
                    <a:pt x="1758" y="183"/>
                    <a:pt x="1735" y="229"/>
                  </a:cubicBezTo>
                  <a:cubicBezTo>
                    <a:pt x="1598" y="457"/>
                    <a:pt x="1439" y="663"/>
                    <a:pt x="1302" y="868"/>
                  </a:cubicBezTo>
                  <a:lnTo>
                    <a:pt x="1279" y="914"/>
                  </a:lnTo>
                  <a:cubicBezTo>
                    <a:pt x="1096" y="1165"/>
                    <a:pt x="936" y="1393"/>
                    <a:pt x="822" y="1599"/>
                  </a:cubicBezTo>
                  <a:cubicBezTo>
                    <a:pt x="617" y="1895"/>
                    <a:pt x="480" y="2146"/>
                    <a:pt x="343" y="2420"/>
                  </a:cubicBezTo>
                  <a:cubicBezTo>
                    <a:pt x="183" y="2717"/>
                    <a:pt x="92" y="2991"/>
                    <a:pt x="46" y="3242"/>
                  </a:cubicBezTo>
                  <a:cubicBezTo>
                    <a:pt x="1" y="3356"/>
                    <a:pt x="1" y="3493"/>
                    <a:pt x="1" y="3607"/>
                  </a:cubicBezTo>
                  <a:cubicBezTo>
                    <a:pt x="1" y="3721"/>
                    <a:pt x="23" y="3813"/>
                    <a:pt x="69" y="3904"/>
                  </a:cubicBezTo>
                  <a:cubicBezTo>
                    <a:pt x="115" y="3995"/>
                    <a:pt x="183" y="4087"/>
                    <a:pt x="275" y="4155"/>
                  </a:cubicBezTo>
                  <a:cubicBezTo>
                    <a:pt x="343" y="4201"/>
                    <a:pt x="434" y="4246"/>
                    <a:pt x="526" y="4269"/>
                  </a:cubicBezTo>
                  <a:cubicBezTo>
                    <a:pt x="571" y="4269"/>
                    <a:pt x="617" y="4292"/>
                    <a:pt x="640" y="4292"/>
                  </a:cubicBezTo>
                  <a:cubicBezTo>
                    <a:pt x="685" y="4292"/>
                    <a:pt x="731" y="4269"/>
                    <a:pt x="777" y="4269"/>
                  </a:cubicBezTo>
                  <a:cubicBezTo>
                    <a:pt x="845" y="4246"/>
                    <a:pt x="914" y="4223"/>
                    <a:pt x="982" y="4178"/>
                  </a:cubicBezTo>
                  <a:cubicBezTo>
                    <a:pt x="1142" y="4041"/>
                    <a:pt x="1256" y="3881"/>
                    <a:pt x="1324" y="3721"/>
                  </a:cubicBezTo>
                  <a:cubicBezTo>
                    <a:pt x="1461" y="3516"/>
                    <a:pt x="1530" y="3265"/>
                    <a:pt x="1598" y="3059"/>
                  </a:cubicBezTo>
                  <a:cubicBezTo>
                    <a:pt x="1667" y="2854"/>
                    <a:pt x="1713" y="2603"/>
                    <a:pt x="1781" y="2283"/>
                  </a:cubicBezTo>
                  <a:cubicBezTo>
                    <a:pt x="1872" y="1827"/>
                    <a:pt x="1941" y="1348"/>
                    <a:pt x="2009" y="777"/>
                  </a:cubicBezTo>
                  <a:cubicBezTo>
                    <a:pt x="2032" y="526"/>
                    <a:pt x="2032" y="298"/>
                    <a:pt x="2055" y="92"/>
                  </a:cubicBezTo>
                  <a:cubicBezTo>
                    <a:pt x="2055" y="69"/>
                    <a:pt x="2055" y="46"/>
                    <a:pt x="2032" y="24"/>
                  </a:cubicBezTo>
                  <a:cubicBezTo>
                    <a:pt x="2032" y="24"/>
                    <a:pt x="2009" y="1"/>
                    <a:pt x="1986"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09" name="Google Shape;3709;p17"/>
          <p:cNvGrpSpPr/>
          <p:nvPr/>
        </p:nvGrpSpPr>
        <p:grpSpPr>
          <a:xfrm rot="-6298890">
            <a:off x="262463" y="5627360"/>
            <a:ext cx="1212504" cy="1024518"/>
            <a:chOff x="6536750" y="766975"/>
            <a:chExt cx="776100" cy="657400"/>
          </a:xfrm>
        </p:grpSpPr>
        <p:sp>
          <p:nvSpPr>
            <p:cNvPr id="3710" name="Google Shape;3710;p17"/>
            <p:cNvSpPr/>
            <p:nvPr/>
          </p:nvSpPr>
          <p:spPr>
            <a:xfrm>
              <a:off x="6536750" y="766975"/>
              <a:ext cx="776100" cy="657400"/>
            </a:xfrm>
            <a:custGeom>
              <a:avLst/>
              <a:gdLst/>
              <a:ahLst/>
              <a:cxnLst/>
              <a:rect l="l" t="t" r="r" b="b"/>
              <a:pathLst>
                <a:path w="31044" h="26296" extrusionOk="0">
                  <a:moveTo>
                    <a:pt x="27391" y="1"/>
                  </a:moveTo>
                  <a:cubicBezTo>
                    <a:pt x="27072" y="1"/>
                    <a:pt x="26706" y="46"/>
                    <a:pt x="26364" y="160"/>
                  </a:cubicBezTo>
                  <a:cubicBezTo>
                    <a:pt x="25907" y="275"/>
                    <a:pt x="25474" y="480"/>
                    <a:pt x="25017" y="800"/>
                  </a:cubicBezTo>
                  <a:lnTo>
                    <a:pt x="24994" y="800"/>
                  </a:lnTo>
                  <a:cubicBezTo>
                    <a:pt x="24789" y="754"/>
                    <a:pt x="24584" y="731"/>
                    <a:pt x="24378" y="708"/>
                  </a:cubicBezTo>
                  <a:cubicBezTo>
                    <a:pt x="24196" y="685"/>
                    <a:pt x="24013" y="685"/>
                    <a:pt x="23830" y="685"/>
                  </a:cubicBezTo>
                  <a:cubicBezTo>
                    <a:pt x="22666" y="685"/>
                    <a:pt x="21457" y="1028"/>
                    <a:pt x="20110" y="1713"/>
                  </a:cubicBezTo>
                  <a:cubicBezTo>
                    <a:pt x="19539" y="2032"/>
                    <a:pt x="18946" y="2374"/>
                    <a:pt x="18284" y="2854"/>
                  </a:cubicBezTo>
                  <a:cubicBezTo>
                    <a:pt x="17987" y="3059"/>
                    <a:pt x="17690" y="3265"/>
                    <a:pt x="17416" y="3493"/>
                  </a:cubicBezTo>
                  <a:cubicBezTo>
                    <a:pt x="17097" y="3721"/>
                    <a:pt x="16800" y="3949"/>
                    <a:pt x="16503" y="4178"/>
                  </a:cubicBezTo>
                  <a:cubicBezTo>
                    <a:pt x="15636" y="4862"/>
                    <a:pt x="14746" y="5593"/>
                    <a:pt x="13764" y="6415"/>
                  </a:cubicBezTo>
                  <a:cubicBezTo>
                    <a:pt x="13719" y="6460"/>
                    <a:pt x="13673" y="6483"/>
                    <a:pt x="13627" y="6529"/>
                  </a:cubicBezTo>
                  <a:cubicBezTo>
                    <a:pt x="13605" y="6529"/>
                    <a:pt x="13605" y="6552"/>
                    <a:pt x="13605" y="6552"/>
                  </a:cubicBezTo>
                  <a:cubicBezTo>
                    <a:pt x="13513" y="6620"/>
                    <a:pt x="13445" y="6688"/>
                    <a:pt x="13376" y="6757"/>
                  </a:cubicBezTo>
                  <a:lnTo>
                    <a:pt x="13308" y="6825"/>
                  </a:lnTo>
                  <a:cubicBezTo>
                    <a:pt x="13194" y="6917"/>
                    <a:pt x="13057" y="7031"/>
                    <a:pt x="12943" y="7122"/>
                  </a:cubicBezTo>
                  <a:cubicBezTo>
                    <a:pt x="11756" y="8172"/>
                    <a:pt x="10637" y="9245"/>
                    <a:pt x="9587" y="10341"/>
                  </a:cubicBezTo>
                  <a:cubicBezTo>
                    <a:pt x="8537" y="11413"/>
                    <a:pt x="7510" y="12577"/>
                    <a:pt x="6506" y="13787"/>
                  </a:cubicBezTo>
                  <a:cubicBezTo>
                    <a:pt x="6301" y="14015"/>
                    <a:pt x="6118" y="14244"/>
                    <a:pt x="5935" y="14472"/>
                  </a:cubicBezTo>
                  <a:cubicBezTo>
                    <a:pt x="5821" y="14563"/>
                    <a:pt x="5707" y="14654"/>
                    <a:pt x="5616" y="14769"/>
                  </a:cubicBezTo>
                  <a:lnTo>
                    <a:pt x="5456" y="14928"/>
                  </a:lnTo>
                  <a:cubicBezTo>
                    <a:pt x="5296" y="15111"/>
                    <a:pt x="5182" y="15316"/>
                    <a:pt x="5114" y="15545"/>
                  </a:cubicBezTo>
                  <a:cubicBezTo>
                    <a:pt x="4634" y="16161"/>
                    <a:pt x="4155" y="16823"/>
                    <a:pt x="3698" y="17462"/>
                  </a:cubicBezTo>
                  <a:cubicBezTo>
                    <a:pt x="3288" y="18055"/>
                    <a:pt x="2854" y="18695"/>
                    <a:pt x="2420" y="19379"/>
                  </a:cubicBezTo>
                  <a:cubicBezTo>
                    <a:pt x="2215" y="19699"/>
                    <a:pt x="2009" y="20018"/>
                    <a:pt x="1804" y="20361"/>
                  </a:cubicBezTo>
                  <a:cubicBezTo>
                    <a:pt x="1599" y="20703"/>
                    <a:pt x="1370" y="21046"/>
                    <a:pt x="1165" y="21388"/>
                  </a:cubicBezTo>
                  <a:cubicBezTo>
                    <a:pt x="1119" y="21502"/>
                    <a:pt x="1051" y="21616"/>
                    <a:pt x="982" y="21707"/>
                  </a:cubicBezTo>
                  <a:cubicBezTo>
                    <a:pt x="982" y="21707"/>
                    <a:pt x="959" y="21799"/>
                    <a:pt x="937" y="21799"/>
                  </a:cubicBezTo>
                  <a:cubicBezTo>
                    <a:pt x="754" y="22027"/>
                    <a:pt x="594" y="22278"/>
                    <a:pt x="457" y="22529"/>
                  </a:cubicBezTo>
                  <a:cubicBezTo>
                    <a:pt x="252" y="22894"/>
                    <a:pt x="138" y="23260"/>
                    <a:pt x="92" y="23625"/>
                  </a:cubicBezTo>
                  <a:cubicBezTo>
                    <a:pt x="1" y="24287"/>
                    <a:pt x="183" y="24971"/>
                    <a:pt x="640" y="25474"/>
                  </a:cubicBezTo>
                  <a:cubicBezTo>
                    <a:pt x="1096" y="25999"/>
                    <a:pt x="1735" y="26295"/>
                    <a:pt x="2443" y="26295"/>
                  </a:cubicBezTo>
                  <a:cubicBezTo>
                    <a:pt x="2808" y="26295"/>
                    <a:pt x="3151" y="26227"/>
                    <a:pt x="3539" y="26090"/>
                  </a:cubicBezTo>
                  <a:cubicBezTo>
                    <a:pt x="3790" y="25999"/>
                    <a:pt x="4018" y="25885"/>
                    <a:pt x="4201" y="25770"/>
                  </a:cubicBezTo>
                  <a:cubicBezTo>
                    <a:pt x="4246" y="25770"/>
                    <a:pt x="4292" y="25748"/>
                    <a:pt x="4338" y="25748"/>
                  </a:cubicBezTo>
                  <a:cubicBezTo>
                    <a:pt x="4452" y="25702"/>
                    <a:pt x="4566" y="25656"/>
                    <a:pt x="4680" y="25633"/>
                  </a:cubicBezTo>
                  <a:cubicBezTo>
                    <a:pt x="5068" y="25496"/>
                    <a:pt x="5456" y="25360"/>
                    <a:pt x="5821" y="25223"/>
                  </a:cubicBezTo>
                  <a:cubicBezTo>
                    <a:pt x="6186" y="25086"/>
                    <a:pt x="6552" y="24949"/>
                    <a:pt x="6917" y="24812"/>
                  </a:cubicBezTo>
                  <a:cubicBezTo>
                    <a:pt x="7647" y="24515"/>
                    <a:pt x="8355" y="24241"/>
                    <a:pt x="9040" y="23944"/>
                  </a:cubicBezTo>
                  <a:cubicBezTo>
                    <a:pt x="10432" y="23328"/>
                    <a:pt x="11847" y="22643"/>
                    <a:pt x="13194" y="21913"/>
                  </a:cubicBezTo>
                  <a:cubicBezTo>
                    <a:pt x="14381" y="21274"/>
                    <a:pt x="15545" y="20612"/>
                    <a:pt x="16640" y="19927"/>
                  </a:cubicBezTo>
                  <a:cubicBezTo>
                    <a:pt x="16846" y="20087"/>
                    <a:pt x="17097" y="20224"/>
                    <a:pt x="17371" y="20292"/>
                  </a:cubicBezTo>
                  <a:cubicBezTo>
                    <a:pt x="17599" y="20384"/>
                    <a:pt x="17850" y="20429"/>
                    <a:pt x="18124" y="20429"/>
                  </a:cubicBezTo>
                  <a:cubicBezTo>
                    <a:pt x="18170" y="20429"/>
                    <a:pt x="18215" y="20452"/>
                    <a:pt x="18284" y="20452"/>
                  </a:cubicBezTo>
                  <a:cubicBezTo>
                    <a:pt x="18466" y="20452"/>
                    <a:pt x="18672" y="20429"/>
                    <a:pt x="18877" y="20384"/>
                  </a:cubicBezTo>
                  <a:cubicBezTo>
                    <a:pt x="19060" y="20361"/>
                    <a:pt x="19242" y="20315"/>
                    <a:pt x="19402" y="20269"/>
                  </a:cubicBezTo>
                  <a:cubicBezTo>
                    <a:pt x="19585" y="20224"/>
                    <a:pt x="19745" y="20155"/>
                    <a:pt x="19904" y="20110"/>
                  </a:cubicBezTo>
                  <a:cubicBezTo>
                    <a:pt x="20475" y="19904"/>
                    <a:pt x="21046" y="19608"/>
                    <a:pt x="21662" y="19242"/>
                  </a:cubicBezTo>
                  <a:cubicBezTo>
                    <a:pt x="22141" y="18946"/>
                    <a:pt x="22621" y="18603"/>
                    <a:pt x="23191" y="18170"/>
                  </a:cubicBezTo>
                  <a:cubicBezTo>
                    <a:pt x="23671" y="17782"/>
                    <a:pt x="24104" y="17394"/>
                    <a:pt x="24492" y="17074"/>
                  </a:cubicBezTo>
                  <a:lnTo>
                    <a:pt x="25063" y="16572"/>
                  </a:lnTo>
                  <a:cubicBezTo>
                    <a:pt x="25268" y="16366"/>
                    <a:pt x="25497" y="16161"/>
                    <a:pt x="25702" y="15956"/>
                  </a:cubicBezTo>
                  <a:cubicBezTo>
                    <a:pt x="26181" y="15499"/>
                    <a:pt x="26615" y="15043"/>
                    <a:pt x="27026" y="14563"/>
                  </a:cubicBezTo>
                  <a:cubicBezTo>
                    <a:pt x="27460" y="14038"/>
                    <a:pt x="27848" y="13513"/>
                    <a:pt x="28190" y="12988"/>
                  </a:cubicBezTo>
                  <a:cubicBezTo>
                    <a:pt x="28464" y="12577"/>
                    <a:pt x="28715" y="12167"/>
                    <a:pt x="28898" y="11756"/>
                  </a:cubicBezTo>
                  <a:cubicBezTo>
                    <a:pt x="29149" y="11208"/>
                    <a:pt x="29331" y="10729"/>
                    <a:pt x="29445" y="10249"/>
                  </a:cubicBezTo>
                  <a:cubicBezTo>
                    <a:pt x="29605" y="9473"/>
                    <a:pt x="29560" y="8766"/>
                    <a:pt x="29331" y="8126"/>
                  </a:cubicBezTo>
                  <a:cubicBezTo>
                    <a:pt x="29377" y="7921"/>
                    <a:pt x="29423" y="7716"/>
                    <a:pt x="29468" y="7510"/>
                  </a:cubicBezTo>
                  <a:cubicBezTo>
                    <a:pt x="29514" y="7350"/>
                    <a:pt x="29537" y="7168"/>
                    <a:pt x="29560" y="6985"/>
                  </a:cubicBezTo>
                  <a:cubicBezTo>
                    <a:pt x="29582" y="6780"/>
                    <a:pt x="29582" y="6552"/>
                    <a:pt x="29582" y="6346"/>
                  </a:cubicBezTo>
                  <a:cubicBezTo>
                    <a:pt x="29788" y="6141"/>
                    <a:pt x="29993" y="5935"/>
                    <a:pt x="30176" y="5707"/>
                  </a:cubicBezTo>
                  <a:cubicBezTo>
                    <a:pt x="30495" y="5296"/>
                    <a:pt x="30724" y="4885"/>
                    <a:pt x="30861" y="4429"/>
                  </a:cubicBezTo>
                  <a:cubicBezTo>
                    <a:pt x="31020" y="3927"/>
                    <a:pt x="31043" y="3379"/>
                    <a:pt x="30929" y="2854"/>
                  </a:cubicBezTo>
                  <a:cubicBezTo>
                    <a:pt x="30815" y="2260"/>
                    <a:pt x="30541" y="1735"/>
                    <a:pt x="30130" y="1256"/>
                  </a:cubicBezTo>
                  <a:cubicBezTo>
                    <a:pt x="30107" y="1256"/>
                    <a:pt x="30084" y="1233"/>
                    <a:pt x="30084" y="1210"/>
                  </a:cubicBezTo>
                  <a:cubicBezTo>
                    <a:pt x="29833" y="959"/>
                    <a:pt x="29582" y="731"/>
                    <a:pt x="29308" y="571"/>
                  </a:cubicBezTo>
                  <a:cubicBezTo>
                    <a:pt x="28875" y="297"/>
                    <a:pt x="28418" y="115"/>
                    <a:pt x="27916" y="46"/>
                  </a:cubicBezTo>
                  <a:cubicBezTo>
                    <a:pt x="27756" y="23"/>
                    <a:pt x="27574" y="1"/>
                    <a:pt x="27391"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1" name="Google Shape;3711;p17"/>
            <p:cNvSpPr/>
            <p:nvPr/>
          </p:nvSpPr>
          <p:spPr>
            <a:xfrm>
              <a:off x="6909375" y="832600"/>
              <a:ext cx="317300" cy="304750"/>
            </a:xfrm>
            <a:custGeom>
              <a:avLst/>
              <a:gdLst/>
              <a:ahLst/>
              <a:cxnLst/>
              <a:rect l="l" t="t" r="r" b="b"/>
              <a:pathLst>
                <a:path w="12692" h="12190" extrusionOk="0">
                  <a:moveTo>
                    <a:pt x="8720" y="1"/>
                  </a:moveTo>
                  <a:cubicBezTo>
                    <a:pt x="8537" y="23"/>
                    <a:pt x="8378" y="23"/>
                    <a:pt x="8218" y="69"/>
                  </a:cubicBezTo>
                  <a:cubicBezTo>
                    <a:pt x="8058" y="92"/>
                    <a:pt x="7875" y="138"/>
                    <a:pt x="7693" y="206"/>
                  </a:cubicBezTo>
                  <a:cubicBezTo>
                    <a:pt x="7487" y="274"/>
                    <a:pt x="7328" y="320"/>
                    <a:pt x="7168" y="389"/>
                  </a:cubicBezTo>
                  <a:cubicBezTo>
                    <a:pt x="7077" y="411"/>
                    <a:pt x="7008" y="457"/>
                    <a:pt x="6917" y="480"/>
                  </a:cubicBezTo>
                  <a:cubicBezTo>
                    <a:pt x="6848" y="503"/>
                    <a:pt x="6780" y="548"/>
                    <a:pt x="6688" y="571"/>
                  </a:cubicBezTo>
                  <a:lnTo>
                    <a:pt x="6643" y="594"/>
                  </a:lnTo>
                  <a:lnTo>
                    <a:pt x="6163" y="822"/>
                  </a:lnTo>
                  <a:cubicBezTo>
                    <a:pt x="6072" y="845"/>
                    <a:pt x="6004" y="891"/>
                    <a:pt x="5935" y="936"/>
                  </a:cubicBezTo>
                  <a:cubicBezTo>
                    <a:pt x="5867" y="959"/>
                    <a:pt x="5798" y="1005"/>
                    <a:pt x="5730" y="1051"/>
                  </a:cubicBezTo>
                  <a:lnTo>
                    <a:pt x="5684" y="1051"/>
                  </a:lnTo>
                  <a:lnTo>
                    <a:pt x="5616" y="1119"/>
                  </a:lnTo>
                  <a:cubicBezTo>
                    <a:pt x="5479" y="1187"/>
                    <a:pt x="5342" y="1279"/>
                    <a:pt x="5205" y="1347"/>
                  </a:cubicBezTo>
                  <a:lnTo>
                    <a:pt x="5228" y="1347"/>
                  </a:lnTo>
                  <a:lnTo>
                    <a:pt x="5159" y="1370"/>
                  </a:lnTo>
                  <a:lnTo>
                    <a:pt x="5114" y="1393"/>
                  </a:lnTo>
                  <a:lnTo>
                    <a:pt x="5114" y="1416"/>
                  </a:lnTo>
                  <a:lnTo>
                    <a:pt x="5091" y="1416"/>
                  </a:lnTo>
                  <a:lnTo>
                    <a:pt x="5068" y="1439"/>
                  </a:lnTo>
                  <a:cubicBezTo>
                    <a:pt x="4931" y="1530"/>
                    <a:pt x="4771" y="1621"/>
                    <a:pt x="4634" y="1712"/>
                  </a:cubicBezTo>
                  <a:cubicBezTo>
                    <a:pt x="4497" y="1804"/>
                    <a:pt x="4337" y="1918"/>
                    <a:pt x="4201" y="2009"/>
                  </a:cubicBezTo>
                  <a:cubicBezTo>
                    <a:pt x="4109" y="2100"/>
                    <a:pt x="3995" y="2169"/>
                    <a:pt x="3904" y="2260"/>
                  </a:cubicBezTo>
                  <a:lnTo>
                    <a:pt x="3790" y="2329"/>
                  </a:lnTo>
                  <a:cubicBezTo>
                    <a:pt x="3653" y="2443"/>
                    <a:pt x="3516" y="2557"/>
                    <a:pt x="3356" y="2671"/>
                  </a:cubicBezTo>
                  <a:cubicBezTo>
                    <a:pt x="3219" y="2762"/>
                    <a:pt x="3105" y="2854"/>
                    <a:pt x="2968" y="2968"/>
                  </a:cubicBezTo>
                  <a:lnTo>
                    <a:pt x="2922" y="2991"/>
                  </a:lnTo>
                  <a:cubicBezTo>
                    <a:pt x="2854" y="3059"/>
                    <a:pt x="2785" y="3105"/>
                    <a:pt x="2717" y="3150"/>
                  </a:cubicBezTo>
                  <a:cubicBezTo>
                    <a:pt x="2648" y="3196"/>
                    <a:pt x="2603" y="3242"/>
                    <a:pt x="2557" y="3287"/>
                  </a:cubicBezTo>
                  <a:lnTo>
                    <a:pt x="2489" y="3333"/>
                  </a:lnTo>
                  <a:cubicBezTo>
                    <a:pt x="2443" y="3379"/>
                    <a:pt x="2374" y="3424"/>
                    <a:pt x="2329" y="3470"/>
                  </a:cubicBezTo>
                  <a:lnTo>
                    <a:pt x="2283" y="3538"/>
                  </a:lnTo>
                  <a:lnTo>
                    <a:pt x="2169" y="3607"/>
                  </a:lnTo>
                  <a:lnTo>
                    <a:pt x="2078" y="3698"/>
                  </a:lnTo>
                  <a:cubicBezTo>
                    <a:pt x="2032" y="3744"/>
                    <a:pt x="1986" y="3767"/>
                    <a:pt x="1941" y="3812"/>
                  </a:cubicBezTo>
                  <a:lnTo>
                    <a:pt x="1872" y="3881"/>
                  </a:lnTo>
                  <a:cubicBezTo>
                    <a:pt x="1804" y="3927"/>
                    <a:pt x="1735" y="3995"/>
                    <a:pt x="1667" y="4041"/>
                  </a:cubicBezTo>
                  <a:cubicBezTo>
                    <a:pt x="1598" y="4086"/>
                    <a:pt x="1530" y="4155"/>
                    <a:pt x="1461" y="4200"/>
                  </a:cubicBezTo>
                  <a:cubicBezTo>
                    <a:pt x="1393" y="4246"/>
                    <a:pt x="1325" y="4315"/>
                    <a:pt x="1256" y="4360"/>
                  </a:cubicBezTo>
                  <a:cubicBezTo>
                    <a:pt x="1142" y="4451"/>
                    <a:pt x="1051" y="4543"/>
                    <a:pt x="959" y="4634"/>
                  </a:cubicBezTo>
                  <a:lnTo>
                    <a:pt x="868" y="4703"/>
                  </a:lnTo>
                  <a:cubicBezTo>
                    <a:pt x="800" y="4771"/>
                    <a:pt x="731" y="4817"/>
                    <a:pt x="663" y="4885"/>
                  </a:cubicBezTo>
                  <a:cubicBezTo>
                    <a:pt x="594" y="4931"/>
                    <a:pt x="526" y="4999"/>
                    <a:pt x="457" y="5045"/>
                  </a:cubicBezTo>
                  <a:cubicBezTo>
                    <a:pt x="366" y="5136"/>
                    <a:pt x="275" y="5205"/>
                    <a:pt x="183" y="5296"/>
                  </a:cubicBezTo>
                  <a:lnTo>
                    <a:pt x="138" y="5319"/>
                  </a:lnTo>
                  <a:lnTo>
                    <a:pt x="115" y="5319"/>
                  </a:lnTo>
                  <a:cubicBezTo>
                    <a:pt x="69" y="5342"/>
                    <a:pt x="46" y="5387"/>
                    <a:pt x="23" y="5433"/>
                  </a:cubicBezTo>
                  <a:cubicBezTo>
                    <a:pt x="1" y="5479"/>
                    <a:pt x="1" y="5524"/>
                    <a:pt x="1" y="5570"/>
                  </a:cubicBezTo>
                  <a:cubicBezTo>
                    <a:pt x="23" y="5593"/>
                    <a:pt x="23" y="5593"/>
                    <a:pt x="23" y="5616"/>
                  </a:cubicBezTo>
                  <a:cubicBezTo>
                    <a:pt x="23" y="5616"/>
                    <a:pt x="46" y="5616"/>
                    <a:pt x="69" y="5638"/>
                  </a:cubicBezTo>
                  <a:cubicBezTo>
                    <a:pt x="115" y="5707"/>
                    <a:pt x="160" y="5753"/>
                    <a:pt x="229" y="5844"/>
                  </a:cubicBezTo>
                  <a:cubicBezTo>
                    <a:pt x="252" y="5889"/>
                    <a:pt x="252" y="5912"/>
                    <a:pt x="275" y="5958"/>
                  </a:cubicBezTo>
                  <a:lnTo>
                    <a:pt x="297" y="5981"/>
                  </a:lnTo>
                  <a:lnTo>
                    <a:pt x="297" y="6004"/>
                  </a:lnTo>
                  <a:lnTo>
                    <a:pt x="343" y="6049"/>
                  </a:lnTo>
                  <a:cubicBezTo>
                    <a:pt x="366" y="6095"/>
                    <a:pt x="389" y="6141"/>
                    <a:pt x="412" y="6186"/>
                  </a:cubicBezTo>
                  <a:lnTo>
                    <a:pt x="434" y="6209"/>
                  </a:lnTo>
                  <a:lnTo>
                    <a:pt x="457" y="6255"/>
                  </a:lnTo>
                  <a:cubicBezTo>
                    <a:pt x="480" y="6323"/>
                    <a:pt x="526" y="6392"/>
                    <a:pt x="571" y="6460"/>
                  </a:cubicBezTo>
                  <a:cubicBezTo>
                    <a:pt x="617" y="6551"/>
                    <a:pt x="685" y="6620"/>
                    <a:pt x="731" y="6711"/>
                  </a:cubicBezTo>
                  <a:lnTo>
                    <a:pt x="754" y="6734"/>
                  </a:lnTo>
                  <a:cubicBezTo>
                    <a:pt x="822" y="6802"/>
                    <a:pt x="868" y="6871"/>
                    <a:pt x="914" y="6939"/>
                  </a:cubicBezTo>
                  <a:cubicBezTo>
                    <a:pt x="959" y="6985"/>
                    <a:pt x="982" y="7031"/>
                    <a:pt x="1028" y="7076"/>
                  </a:cubicBezTo>
                  <a:lnTo>
                    <a:pt x="1073" y="7168"/>
                  </a:lnTo>
                  <a:cubicBezTo>
                    <a:pt x="1096" y="7213"/>
                    <a:pt x="1142" y="7259"/>
                    <a:pt x="1165" y="7282"/>
                  </a:cubicBezTo>
                  <a:lnTo>
                    <a:pt x="1233" y="7373"/>
                  </a:lnTo>
                  <a:cubicBezTo>
                    <a:pt x="1256" y="7419"/>
                    <a:pt x="1302" y="7464"/>
                    <a:pt x="1325" y="7510"/>
                  </a:cubicBezTo>
                  <a:cubicBezTo>
                    <a:pt x="1347" y="7533"/>
                    <a:pt x="1370" y="7579"/>
                    <a:pt x="1393" y="7624"/>
                  </a:cubicBezTo>
                  <a:cubicBezTo>
                    <a:pt x="1439" y="7647"/>
                    <a:pt x="1461" y="7693"/>
                    <a:pt x="1484" y="7738"/>
                  </a:cubicBezTo>
                  <a:cubicBezTo>
                    <a:pt x="1507" y="7761"/>
                    <a:pt x="1553" y="7807"/>
                    <a:pt x="1576" y="7852"/>
                  </a:cubicBezTo>
                  <a:cubicBezTo>
                    <a:pt x="1598" y="7875"/>
                    <a:pt x="1621" y="7921"/>
                    <a:pt x="1644" y="7944"/>
                  </a:cubicBezTo>
                  <a:cubicBezTo>
                    <a:pt x="1690" y="7967"/>
                    <a:pt x="1713" y="7989"/>
                    <a:pt x="1735" y="8012"/>
                  </a:cubicBezTo>
                  <a:lnTo>
                    <a:pt x="1850" y="8172"/>
                  </a:lnTo>
                  <a:lnTo>
                    <a:pt x="1872" y="8218"/>
                  </a:lnTo>
                  <a:lnTo>
                    <a:pt x="1895" y="8263"/>
                  </a:lnTo>
                  <a:cubicBezTo>
                    <a:pt x="1986" y="8377"/>
                    <a:pt x="2055" y="8514"/>
                    <a:pt x="2146" y="8629"/>
                  </a:cubicBezTo>
                  <a:lnTo>
                    <a:pt x="2169" y="8674"/>
                  </a:lnTo>
                  <a:cubicBezTo>
                    <a:pt x="2192" y="8697"/>
                    <a:pt x="2192" y="8697"/>
                    <a:pt x="2215" y="8720"/>
                  </a:cubicBezTo>
                  <a:lnTo>
                    <a:pt x="2215" y="8697"/>
                  </a:lnTo>
                  <a:cubicBezTo>
                    <a:pt x="2238" y="8743"/>
                    <a:pt x="2260" y="8765"/>
                    <a:pt x="2283" y="8788"/>
                  </a:cubicBezTo>
                  <a:cubicBezTo>
                    <a:pt x="2306" y="8834"/>
                    <a:pt x="2329" y="8857"/>
                    <a:pt x="2352" y="8880"/>
                  </a:cubicBezTo>
                  <a:cubicBezTo>
                    <a:pt x="2420" y="8948"/>
                    <a:pt x="2466" y="9017"/>
                    <a:pt x="2534" y="9108"/>
                  </a:cubicBezTo>
                  <a:cubicBezTo>
                    <a:pt x="2580" y="9176"/>
                    <a:pt x="2648" y="9245"/>
                    <a:pt x="2717" y="9313"/>
                  </a:cubicBezTo>
                  <a:lnTo>
                    <a:pt x="2763" y="9359"/>
                  </a:lnTo>
                  <a:cubicBezTo>
                    <a:pt x="2808" y="9405"/>
                    <a:pt x="2854" y="9473"/>
                    <a:pt x="2877" y="9519"/>
                  </a:cubicBezTo>
                  <a:cubicBezTo>
                    <a:pt x="2945" y="9587"/>
                    <a:pt x="2991" y="9656"/>
                    <a:pt x="3059" y="9724"/>
                  </a:cubicBezTo>
                  <a:cubicBezTo>
                    <a:pt x="3128" y="9793"/>
                    <a:pt x="3196" y="9861"/>
                    <a:pt x="3265" y="9930"/>
                  </a:cubicBezTo>
                  <a:cubicBezTo>
                    <a:pt x="3310" y="9998"/>
                    <a:pt x="3356" y="10067"/>
                    <a:pt x="3424" y="10135"/>
                  </a:cubicBezTo>
                  <a:cubicBezTo>
                    <a:pt x="3424" y="10158"/>
                    <a:pt x="3447" y="10158"/>
                    <a:pt x="3447" y="10181"/>
                  </a:cubicBezTo>
                  <a:cubicBezTo>
                    <a:pt x="3493" y="10226"/>
                    <a:pt x="3516" y="10249"/>
                    <a:pt x="3561" y="10295"/>
                  </a:cubicBezTo>
                  <a:lnTo>
                    <a:pt x="3721" y="10477"/>
                  </a:lnTo>
                  <a:lnTo>
                    <a:pt x="3767" y="10523"/>
                  </a:lnTo>
                  <a:cubicBezTo>
                    <a:pt x="3835" y="10591"/>
                    <a:pt x="3904" y="10660"/>
                    <a:pt x="3972" y="10751"/>
                  </a:cubicBezTo>
                  <a:lnTo>
                    <a:pt x="4041" y="10797"/>
                  </a:lnTo>
                  <a:lnTo>
                    <a:pt x="4109" y="10865"/>
                  </a:lnTo>
                  <a:cubicBezTo>
                    <a:pt x="4132" y="10865"/>
                    <a:pt x="4155" y="10888"/>
                    <a:pt x="4178" y="10911"/>
                  </a:cubicBezTo>
                  <a:cubicBezTo>
                    <a:pt x="4246" y="11002"/>
                    <a:pt x="4337" y="11071"/>
                    <a:pt x="4383" y="11139"/>
                  </a:cubicBezTo>
                  <a:cubicBezTo>
                    <a:pt x="4452" y="11185"/>
                    <a:pt x="4520" y="11253"/>
                    <a:pt x="4589" y="11322"/>
                  </a:cubicBezTo>
                  <a:cubicBezTo>
                    <a:pt x="4703" y="11436"/>
                    <a:pt x="4840" y="11550"/>
                    <a:pt x="4954" y="11641"/>
                  </a:cubicBezTo>
                  <a:lnTo>
                    <a:pt x="5022" y="11710"/>
                  </a:lnTo>
                  <a:cubicBezTo>
                    <a:pt x="5114" y="11778"/>
                    <a:pt x="5228" y="11870"/>
                    <a:pt x="5319" y="11961"/>
                  </a:cubicBezTo>
                  <a:cubicBezTo>
                    <a:pt x="5365" y="12007"/>
                    <a:pt x="5410" y="12052"/>
                    <a:pt x="5433" y="12098"/>
                  </a:cubicBezTo>
                  <a:cubicBezTo>
                    <a:pt x="5456" y="12121"/>
                    <a:pt x="5479" y="12144"/>
                    <a:pt x="5479" y="12189"/>
                  </a:cubicBezTo>
                  <a:cubicBezTo>
                    <a:pt x="5547" y="12189"/>
                    <a:pt x="5593" y="12144"/>
                    <a:pt x="5616" y="12098"/>
                  </a:cubicBezTo>
                  <a:cubicBezTo>
                    <a:pt x="5639" y="12098"/>
                    <a:pt x="5639" y="12098"/>
                    <a:pt x="5661" y="12075"/>
                  </a:cubicBezTo>
                  <a:cubicBezTo>
                    <a:pt x="5684" y="12052"/>
                    <a:pt x="5730" y="12029"/>
                    <a:pt x="5753" y="12007"/>
                  </a:cubicBezTo>
                  <a:lnTo>
                    <a:pt x="5798" y="11961"/>
                  </a:lnTo>
                  <a:lnTo>
                    <a:pt x="5844" y="11915"/>
                  </a:lnTo>
                  <a:lnTo>
                    <a:pt x="5958" y="11824"/>
                  </a:lnTo>
                  <a:lnTo>
                    <a:pt x="6027" y="11778"/>
                  </a:lnTo>
                  <a:cubicBezTo>
                    <a:pt x="6141" y="11710"/>
                    <a:pt x="6232" y="11619"/>
                    <a:pt x="6323" y="11550"/>
                  </a:cubicBezTo>
                  <a:lnTo>
                    <a:pt x="6460" y="11459"/>
                  </a:lnTo>
                  <a:cubicBezTo>
                    <a:pt x="6529" y="11390"/>
                    <a:pt x="6597" y="11322"/>
                    <a:pt x="6688" y="11253"/>
                  </a:cubicBezTo>
                  <a:cubicBezTo>
                    <a:pt x="6825" y="11139"/>
                    <a:pt x="6962" y="11048"/>
                    <a:pt x="7077" y="10934"/>
                  </a:cubicBezTo>
                  <a:cubicBezTo>
                    <a:pt x="7122" y="10888"/>
                    <a:pt x="7168" y="10865"/>
                    <a:pt x="7213" y="10843"/>
                  </a:cubicBezTo>
                  <a:lnTo>
                    <a:pt x="7305" y="10751"/>
                  </a:lnTo>
                  <a:cubicBezTo>
                    <a:pt x="7373" y="10706"/>
                    <a:pt x="7442" y="10637"/>
                    <a:pt x="7510" y="10591"/>
                  </a:cubicBezTo>
                  <a:cubicBezTo>
                    <a:pt x="7556" y="10569"/>
                    <a:pt x="7601" y="10523"/>
                    <a:pt x="7624" y="10500"/>
                  </a:cubicBezTo>
                  <a:lnTo>
                    <a:pt x="7716" y="10432"/>
                  </a:lnTo>
                  <a:cubicBezTo>
                    <a:pt x="7784" y="10386"/>
                    <a:pt x="7853" y="10318"/>
                    <a:pt x="7921" y="10272"/>
                  </a:cubicBezTo>
                  <a:cubicBezTo>
                    <a:pt x="7967" y="10226"/>
                    <a:pt x="8035" y="10181"/>
                    <a:pt x="8081" y="10135"/>
                  </a:cubicBezTo>
                  <a:cubicBezTo>
                    <a:pt x="8172" y="10089"/>
                    <a:pt x="8241" y="10021"/>
                    <a:pt x="8309" y="9952"/>
                  </a:cubicBezTo>
                  <a:cubicBezTo>
                    <a:pt x="8446" y="9838"/>
                    <a:pt x="8583" y="9724"/>
                    <a:pt x="8720" y="9610"/>
                  </a:cubicBezTo>
                  <a:lnTo>
                    <a:pt x="8834" y="9496"/>
                  </a:lnTo>
                  <a:cubicBezTo>
                    <a:pt x="8925" y="9427"/>
                    <a:pt x="9017" y="9336"/>
                    <a:pt x="9108" y="9245"/>
                  </a:cubicBezTo>
                  <a:cubicBezTo>
                    <a:pt x="9176" y="9199"/>
                    <a:pt x="9245" y="9153"/>
                    <a:pt x="9291" y="9085"/>
                  </a:cubicBezTo>
                  <a:cubicBezTo>
                    <a:pt x="9336" y="9062"/>
                    <a:pt x="9359" y="9039"/>
                    <a:pt x="9405" y="9017"/>
                  </a:cubicBezTo>
                  <a:cubicBezTo>
                    <a:pt x="9405" y="8994"/>
                    <a:pt x="9405" y="8994"/>
                    <a:pt x="9428" y="8971"/>
                  </a:cubicBezTo>
                  <a:cubicBezTo>
                    <a:pt x="9450" y="8948"/>
                    <a:pt x="9450" y="8925"/>
                    <a:pt x="9473" y="8880"/>
                  </a:cubicBezTo>
                  <a:cubicBezTo>
                    <a:pt x="9519" y="8857"/>
                    <a:pt x="9564" y="8811"/>
                    <a:pt x="9610" y="8765"/>
                  </a:cubicBezTo>
                  <a:cubicBezTo>
                    <a:pt x="9633" y="8743"/>
                    <a:pt x="9656" y="8720"/>
                    <a:pt x="9679" y="8697"/>
                  </a:cubicBezTo>
                  <a:lnTo>
                    <a:pt x="9724" y="8651"/>
                  </a:lnTo>
                  <a:lnTo>
                    <a:pt x="9793" y="8583"/>
                  </a:lnTo>
                  <a:cubicBezTo>
                    <a:pt x="9838" y="8560"/>
                    <a:pt x="9861" y="8537"/>
                    <a:pt x="9907" y="8492"/>
                  </a:cubicBezTo>
                  <a:cubicBezTo>
                    <a:pt x="10021" y="8377"/>
                    <a:pt x="10158" y="8263"/>
                    <a:pt x="10272" y="8126"/>
                  </a:cubicBezTo>
                  <a:lnTo>
                    <a:pt x="10318" y="8104"/>
                  </a:lnTo>
                  <a:lnTo>
                    <a:pt x="10318" y="8081"/>
                  </a:lnTo>
                  <a:lnTo>
                    <a:pt x="10386" y="8012"/>
                  </a:lnTo>
                  <a:lnTo>
                    <a:pt x="10363" y="8058"/>
                  </a:lnTo>
                  <a:cubicBezTo>
                    <a:pt x="10386" y="8012"/>
                    <a:pt x="10432" y="7967"/>
                    <a:pt x="10477" y="7921"/>
                  </a:cubicBezTo>
                  <a:lnTo>
                    <a:pt x="10569" y="7830"/>
                  </a:lnTo>
                  <a:lnTo>
                    <a:pt x="10706" y="7693"/>
                  </a:lnTo>
                  <a:cubicBezTo>
                    <a:pt x="10729" y="7670"/>
                    <a:pt x="10774" y="7624"/>
                    <a:pt x="10797" y="7579"/>
                  </a:cubicBezTo>
                  <a:cubicBezTo>
                    <a:pt x="10820" y="7556"/>
                    <a:pt x="10843" y="7533"/>
                    <a:pt x="10866" y="7510"/>
                  </a:cubicBezTo>
                  <a:lnTo>
                    <a:pt x="10934" y="7442"/>
                  </a:lnTo>
                  <a:cubicBezTo>
                    <a:pt x="10980" y="7396"/>
                    <a:pt x="11025" y="7350"/>
                    <a:pt x="11048" y="7305"/>
                  </a:cubicBezTo>
                  <a:lnTo>
                    <a:pt x="11094" y="7259"/>
                  </a:lnTo>
                  <a:cubicBezTo>
                    <a:pt x="11185" y="7145"/>
                    <a:pt x="11299" y="7008"/>
                    <a:pt x="11413" y="6871"/>
                  </a:cubicBezTo>
                  <a:cubicBezTo>
                    <a:pt x="11459" y="6802"/>
                    <a:pt x="11505" y="6734"/>
                    <a:pt x="11550" y="6666"/>
                  </a:cubicBezTo>
                  <a:lnTo>
                    <a:pt x="11573" y="6643"/>
                  </a:lnTo>
                  <a:cubicBezTo>
                    <a:pt x="11596" y="6597"/>
                    <a:pt x="11619" y="6574"/>
                    <a:pt x="11664" y="6529"/>
                  </a:cubicBezTo>
                  <a:lnTo>
                    <a:pt x="11733" y="6437"/>
                  </a:lnTo>
                  <a:lnTo>
                    <a:pt x="11801" y="6323"/>
                  </a:lnTo>
                  <a:cubicBezTo>
                    <a:pt x="11870" y="6232"/>
                    <a:pt x="11961" y="6118"/>
                    <a:pt x="12030" y="6004"/>
                  </a:cubicBezTo>
                  <a:cubicBezTo>
                    <a:pt x="12052" y="5981"/>
                    <a:pt x="12052" y="5935"/>
                    <a:pt x="12075" y="5912"/>
                  </a:cubicBezTo>
                  <a:cubicBezTo>
                    <a:pt x="12098" y="5867"/>
                    <a:pt x="12121" y="5844"/>
                    <a:pt x="12167" y="5821"/>
                  </a:cubicBezTo>
                  <a:cubicBezTo>
                    <a:pt x="12167" y="5821"/>
                    <a:pt x="12167" y="5798"/>
                    <a:pt x="12167" y="5798"/>
                  </a:cubicBezTo>
                  <a:lnTo>
                    <a:pt x="12235" y="5707"/>
                  </a:lnTo>
                  <a:lnTo>
                    <a:pt x="12281" y="5593"/>
                  </a:lnTo>
                  <a:cubicBezTo>
                    <a:pt x="12304" y="5593"/>
                    <a:pt x="12304" y="5570"/>
                    <a:pt x="12304" y="5570"/>
                  </a:cubicBezTo>
                  <a:cubicBezTo>
                    <a:pt x="12349" y="5501"/>
                    <a:pt x="12372" y="5456"/>
                    <a:pt x="12395" y="5387"/>
                  </a:cubicBezTo>
                  <a:cubicBezTo>
                    <a:pt x="12418" y="5342"/>
                    <a:pt x="12440" y="5296"/>
                    <a:pt x="12440" y="5250"/>
                  </a:cubicBezTo>
                  <a:lnTo>
                    <a:pt x="12463" y="5205"/>
                  </a:lnTo>
                  <a:cubicBezTo>
                    <a:pt x="12463" y="5159"/>
                    <a:pt x="12486" y="5113"/>
                    <a:pt x="12509" y="5068"/>
                  </a:cubicBezTo>
                  <a:cubicBezTo>
                    <a:pt x="12509" y="5045"/>
                    <a:pt x="12532" y="4999"/>
                    <a:pt x="12532" y="4954"/>
                  </a:cubicBezTo>
                  <a:cubicBezTo>
                    <a:pt x="12555" y="4885"/>
                    <a:pt x="12577" y="4817"/>
                    <a:pt x="12600" y="4748"/>
                  </a:cubicBezTo>
                  <a:lnTo>
                    <a:pt x="12600" y="4725"/>
                  </a:lnTo>
                  <a:cubicBezTo>
                    <a:pt x="12623" y="4611"/>
                    <a:pt x="12646" y="4497"/>
                    <a:pt x="12646" y="4383"/>
                  </a:cubicBezTo>
                  <a:lnTo>
                    <a:pt x="12646" y="4337"/>
                  </a:lnTo>
                  <a:lnTo>
                    <a:pt x="12669" y="4292"/>
                  </a:lnTo>
                  <a:cubicBezTo>
                    <a:pt x="12669" y="4200"/>
                    <a:pt x="12692" y="4086"/>
                    <a:pt x="12692" y="3972"/>
                  </a:cubicBezTo>
                  <a:lnTo>
                    <a:pt x="12692" y="3949"/>
                  </a:lnTo>
                  <a:lnTo>
                    <a:pt x="12669" y="3927"/>
                  </a:lnTo>
                  <a:lnTo>
                    <a:pt x="12669" y="3904"/>
                  </a:lnTo>
                  <a:lnTo>
                    <a:pt x="12669" y="3835"/>
                  </a:lnTo>
                  <a:cubicBezTo>
                    <a:pt x="12669" y="3790"/>
                    <a:pt x="12669" y="3767"/>
                    <a:pt x="12669" y="3721"/>
                  </a:cubicBezTo>
                  <a:cubicBezTo>
                    <a:pt x="12669" y="3698"/>
                    <a:pt x="12669" y="3653"/>
                    <a:pt x="12669" y="3630"/>
                  </a:cubicBezTo>
                  <a:cubicBezTo>
                    <a:pt x="12669" y="3599"/>
                    <a:pt x="12669" y="3578"/>
                    <a:pt x="12669" y="3561"/>
                  </a:cubicBezTo>
                  <a:cubicBezTo>
                    <a:pt x="12669" y="3447"/>
                    <a:pt x="12646" y="3356"/>
                    <a:pt x="12646" y="3219"/>
                  </a:cubicBezTo>
                  <a:cubicBezTo>
                    <a:pt x="12646" y="3173"/>
                    <a:pt x="12623" y="3105"/>
                    <a:pt x="12623" y="3059"/>
                  </a:cubicBezTo>
                  <a:cubicBezTo>
                    <a:pt x="12623" y="2991"/>
                    <a:pt x="12600" y="2945"/>
                    <a:pt x="12600" y="2899"/>
                  </a:cubicBezTo>
                  <a:lnTo>
                    <a:pt x="12577" y="2854"/>
                  </a:lnTo>
                  <a:cubicBezTo>
                    <a:pt x="12577" y="2808"/>
                    <a:pt x="12577" y="2785"/>
                    <a:pt x="12577" y="2762"/>
                  </a:cubicBezTo>
                  <a:cubicBezTo>
                    <a:pt x="12555" y="2740"/>
                    <a:pt x="12555" y="2740"/>
                    <a:pt x="12555" y="2740"/>
                  </a:cubicBezTo>
                  <a:cubicBezTo>
                    <a:pt x="12532" y="2717"/>
                    <a:pt x="12532" y="2694"/>
                    <a:pt x="12509" y="2671"/>
                  </a:cubicBezTo>
                  <a:cubicBezTo>
                    <a:pt x="12509" y="2648"/>
                    <a:pt x="12509" y="2648"/>
                    <a:pt x="12509" y="2625"/>
                  </a:cubicBezTo>
                  <a:lnTo>
                    <a:pt x="12509" y="2603"/>
                  </a:lnTo>
                  <a:cubicBezTo>
                    <a:pt x="12486" y="2534"/>
                    <a:pt x="12486" y="2489"/>
                    <a:pt x="12463" y="2443"/>
                  </a:cubicBezTo>
                  <a:cubicBezTo>
                    <a:pt x="12440" y="2397"/>
                    <a:pt x="12418" y="2329"/>
                    <a:pt x="12395" y="2283"/>
                  </a:cubicBezTo>
                  <a:cubicBezTo>
                    <a:pt x="12326" y="2123"/>
                    <a:pt x="12212" y="1964"/>
                    <a:pt x="12121" y="1827"/>
                  </a:cubicBezTo>
                  <a:cubicBezTo>
                    <a:pt x="12075" y="1735"/>
                    <a:pt x="12007" y="1644"/>
                    <a:pt x="11961" y="1576"/>
                  </a:cubicBezTo>
                  <a:cubicBezTo>
                    <a:pt x="11915" y="1507"/>
                    <a:pt x="11870" y="1439"/>
                    <a:pt x="11847" y="1393"/>
                  </a:cubicBezTo>
                  <a:cubicBezTo>
                    <a:pt x="11801" y="1370"/>
                    <a:pt x="11756" y="1324"/>
                    <a:pt x="11710" y="1279"/>
                  </a:cubicBezTo>
                  <a:cubicBezTo>
                    <a:pt x="11687" y="1256"/>
                    <a:pt x="11664" y="1256"/>
                    <a:pt x="11642" y="1233"/>
                  </a:cubicBezTo>
                  <a:cubicBezTo>
                    <a:pt x="11619" y="1210"/>
                    <a:pt x="11573" y="1187"/>
                    <a:pt x="11550" y="1165"/>
                  </a:cubicBezTo>
                  <a:cubicBezTo>
                    <a:pt x="11505" y="1119"/>
                    <a:pt x="11459" y="1073"/>
                    <a:pt x="11436" y="1028"/>
                  </a:cubicBezTo>
                  <a:cubicBezTo>
                    <a:pt x="11390" y="1005"/>
                    <a:pt x="11322" y="959"/>
                    <a:pt x="11276" y="936"/>
                  </a:cubicBezTo>
                  <a:lnTo>
                    <a:pt x="11231" y="891"/>
                  </a:lnTo>
                  <a:lnTo>
                    <a:pt x="11162" y="868"/>
                  </a:lnTo>
                  <a:cubicBezTo>
                    <a:pt x="11162" y="822"/>
                    <a:pt x="11162" y="799"/>
                    <a:pt x="11117" y="777"/>
                  </a:cubicBezTo>
                  <a:cubicBezTo>
                    <a:pt x="10980" y="685"/>
                    <a:pt x="10843" y="617"/>
                    <a:pt x="10706" y="526"/>
                  </a:cubicBezTo>
                  <a:cubicBezTo>
                    <a:pt x="10637" y="480"/>
                    <a:pt x="10546" y="434"/>
                    <a:pt x="10455" y="389"/>
                  </a:cubicBezTo>
                  <a:cubicBezTo>
                    <a:pt x="10386" y="366"/>
                    <a:pt x="10318" y="343"/>
                    <a:pt x="10249" y="297"/>
                  </a:cubicBezTo>
                  <a:lnTo>
                    <a:pt x="10204" y="297"/>
                  </a:lnTo>
                  <a:cubicBezTo>
                    <a:pt x="10044" y="229"/>
                    <a:pt x="9907" y="183"/>
                    <a:pt x="9770" y="160"/>
                  </a:cubicBezTo>
                  <a:cubicBezTo>
                    <a:pt x="9679" y="138"/>
                    <a:pt x="9587" y="115"/>
                    <a:pt x="9496" y="92"/>
                  </a:cubicBezTo>
                  <a:cubicBezTo>
                    <a:pt x="9405" y="69"/>
                    <a:pt x="9313" y="69"/>
                    <a:pt x="9222" y="46"/>
                  </a:cubicBezTo>
                  <a:cubicBezTo>
                    <a:pt x="9154" y="23"/>
                    <a:pt x="9062" y="23"/>
                    <a:pt x="8994" y="23"/>
                  </a:cubicBezTo>
                  <a:cubicBezTo>
                    <a:pt x="8925" y="1"/>
                    <a:pt x="8880" y="1"/>
                    <a:pt x="8811" y="1"/>
                  </a:cubicBezTo>
                  <a:close/>
                </a:path>
              </a:pathLst>
            </a:custGeom>
            <a:solidFill>
              <a:srgbClr val="F1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2" name="Google Shape;3712;p17"/>
            <p:cNvSpPr/>
            <p:nvPr/>
          </p:nvSpPr>
          <p:spPr>
            <a:xfrm>
              <a:off x="6645750" y="1001500"/>
              <a:ext cx="361800" cy="335000"/>
            </a:xfrm>
            <a:custGeom>
              <a:avLst/>
              <a:gdLst/>
              <a:ahLst/>
              <a:cxnLst/>
              <a:rect l="l" t="t" r="r" b="b"/>
              <a:pathLst>
                <a:path w="14472" h="13400" extrusionOk="0">
                  <a:moveTo>
                    <a:pt x="9130" y="1"/>
                  </a:moveTo>
                  <a:cubicBezTo>
                    <a:pt x="9108" y="1"/>
                    <a:pt x="9062" y="24"/>
                    <a:pt x="9039" y="46"/>
                  </a:cubicBezTo>
                  <a:cubicBezTo>
                    <a:pt x="8994" y="92"/>
                    <a:pt x="8925" y="161"/>
                    <a:pt x="8879" y="206"/>
                  </a:cubicBezTo>
                  <a:cubicBezTo>
                    <a:pt x="8788" y="275"/>
                    <a:pt x="8720" y="343"/>
                    <a:pt x="8628" y="412"/>
                  </a:cubicBezTo>
                  <a:lnTo>
                    <a:pt x="8469" y="571"/>
                  </a:lnTo>
                  <a:lnTo>
                    <a:pt x="8423" y="594"/>
                  </a:lnTo>
                  <a:cubicBezTo>
                    <a:pt x="8377" y="617"/>
                    <a:pt x="8332" y="663"/>
                    <a:pt x="8286" y="708"/>
                  </a:cubicBezTo>
                  <a:lnTo>
                    <a:pt x="8217" y="777"/>
                  </a:lnTo>
                  <a:cubicBezTo>
                    <a:pt x="8149" y="823"/>
                    <a:pt x="8081" y="891"/>
                    <a:pt x="8012" y="960"/>
                  </a:cubicBezTo>
                  <a:cubicBezTo>
                    <a:pt x="7966" y="1005"/>
                    <a:pt x="7898" y="1074"/>
                    <a:pt x="7829" y="1142"/>
                  </a:cubicBezTo>
                  <a:cubicBezTo>
                    <a:pt x="7807" y="1165"/>
                    <a:pt x="7761" y="1211"/>
                    <a:pt x="7738" y="1233"/>
                  </a:cubicBezTo>
                  <a:lnTo>
                    <a:pt x="7670" y="1325"/>
                  </a:lnTo>
                  <a:cubicBezTo>
                    <a:pt x="7624" y="1370"/>
                    <a:pt x="7578" y="1393"/>
                    <a:pt x="7533" y="1439"/>
                  </a:cubicBezTo>
                  <a:lnTo>
                    <a:pt x="7441" y="1530"/>
                  </a:lnTo>
                  <a:cubicBezTo>
                    <a:pt x="7419" y="1553"/>
                    <a:pt x="7373" y="1599"/>
                    <a:pt x="7350" y="1621"/>
                  </a:cubicBezTo>
                  <a:cubicBezTo>
                    <a:pt x="7304" y="1667"/>
                    <a:pt x="7259" y="1713"/>
                    <a:pt x="7213" y="1758"/>
                  </a:cubicBezTo>
                  <a:cubicBezTo>
                    <a:pt x="7145" y="1827"/>
                    <a:pt x="7099" y="1873"/>
                    <a:pt x="7031" y="1941"/>
                  </a:cubicBezTo>
                  <a:lnTo>
                    <a:pt x="6962" y="2032"/>
                  </a:lnTo>
                  <a:cubicBezTo>
                    <a:pt x="6871" y="2124"/>
                    <a:pt x="6779" y="2215"/>
                    <a:pt x="6688" y="2306"/>
                  </a:cubicBezTo>
                  <a:cubicBezTo>
                    <a:pt x="6643" y="2375"/>
                    <a:pt x="6574" y="2443"/>
                    <a:pt x="6528" y="2512"/>
                  </a:cubicBezTo>
                  <a:cubicBezTo>
                    <a:pt x="6437" y="2603"/>
                    <a:pt x="6323" y="2717"/>
                    <a:pt x="6232" y="2808"/>
                  </a:cubicBezTo>
                  <a:cubicBezTo>
                    <a:pt x="6163" y="2900"/>
                    <a:pt x="6072" y="2991"/>
                    <a:pt x="5981" y="3082"/>
                  </a:cubicBezTo>
                  <a:lnTo>
                    <a:pt x="5981" y="3105"/>
                  </a:lnTo>
                  <a:lnTo>
                    <a:pt x="5958" y="3105"/>
                  </a:lnTo>
                  <a:cubicBezTo>
                    <a:pt x="5866" y="3196"/>
                    <a:pt x="5775" y="3311"/>
                    <a:pt x="5684" y="3402"/>
                  </a:cubicBezTo>
                  <a:cubicBezTo>
                    <a:pt x="5593" y="3493"/>
                    <a:pt x="5501" y="3584"/>
                    <a:pt x="5410" y="3676"/>
                  </a:cubicBezTo>
                  <a:lnTo>
                    <a:pt x="5341" y="3767"/>
                  </a:lnTo>
                  <a:lnTo>
                    <a:pt x="5296" y="3813"/>
                  </a:lnTo>
                  <a:cubicBezTo>
                    <a:pt x="5273" y="3835"/>
                    <a:pt x="5227" y="3858"/>
                    <a:pt x="5205" y="3904"/>
                  </a:cubicBezTo>
                  <a:cubicBezTo>
                    <a:pt x="5159" y="3950"/>
                    <a:pt x="5136" y="3995"/>
                    <a:pt x="5090" y="4041"/>
                  </a:cubicBezTo>
                  <a:lnTo>
                    <a:pt x="5022" y="4109"/>
                  </a:lnTo>
                  <a:cubicBezTo>
                    <a:pt x="4976" y="4178"/>
                    <a:pt x="4908" y="4224"/>
                    <a:pt x="4862" y="4292"/>
                  </a:cubicBezTo>
                  <a:cubicBezTo>
                    <a:pt x="4794" y="4360"/>
                    <a:pt x="4725" y="4429"/>
                    <a:pt x="4657" y="4520"/>
                  </a:cubicBezTo>
                  <a:cubicBezTo>
                    <a:pt x="4611" y="4566"/>
                    <a:pt x="4565" y="4612"/>
                    <a:pt x="4520" y="4680"/>
                  </a:cubicBezTo>
                  <a:lnTo>
                    <a:pt x="4474" y="4748"/>
                  </a:lnTo>
                  <a:lnTo>
                    <a:pt x="4406" y="4817"/>
                  </a:lnTo>
                  <a:cubicBezTo>
                    <a:pt x="4314" y="4931"/>
                    <a:pt x="4200" y="5068"/>
                    <a:pt x="4086" y="5182"/>
                  </a:cubicBezTo>
                  <a:cubicBezTo>
                    <a:pt x="4040" y="5251"/>
                    <a:pt x="3972" y="5319"/>
                    <a:pt x="3926" y="5388"/>
                  </a:cubicBezTo>
                  <a:lnTo>
                    <a:pt x="3903" y="5410"/>
                  </a:lnTo>
                  <a:cubicBezTo>
                    <a:pt x="3835" y="5479"/>
                    <a:pt x="3767" y="5570"/>
                    <a:pt x="3698" y="5639"/>
                  </a:cubicBezTo>
                  <a:cubicBezTo>
                    <a:pt x="3652" y="5684"/>
                    <a:pt x="3630" y="5730"/>
                    <a:pt x="3584" y="5776"/>
                  </a:cubicBezTo>
                  <a:lnTo>
                    <a:pt x="3515" y="5844"/>
                  </a:lnTo>
                  <a:cubicBezTo>
                    <a:pt x="3470" y="5913"/>
                    <a:pt x="3424" y="5958"/>
                    <a:pt x="3379" y="6004"/>
                  </a:cubicBezTo>
                  <a:lnTo>
                    <a:pt x="3333" y="6050"/>
                  </a:lnTo>
                  <a:cubicBezTo>
                    <a:pt x="3242" y="6186"/>
                    <a:pt x="3127" y="6323"/>
                    <a:pt x="2990" y="6506"/>
                  </a:cubicBezTo>
                  <a:cubicBezTo>
                    <a:pt x="2945" y="6575"/>
                    <a:pt x="2876" y="6643"/>
                    <a:pt x="2831" y="6711"/>
                  </a:cubicBezTo>
                  <a:cubicBezTo>
                    <a:pt x="2762" y="6780"/>
                    <a:pt x="2717" y="6848"/>
                    <a:pt x="2648" y="6917"/>
                  </a:cubicBezTo>
                  <a:cubicBezTo>
                    <a:pt x="2580" y="7008"/>
                    <a:pt x="2511" y="7099"/>
                    <a:pt x="2443" y="7191"/>
                  </a:cubicBezTo>
                  <a:lnTo>
                    <a:pt x="2329" y="7373"/>
                  </a:lnTo>
                  <a:cubicBezTo>
                    <a:pt x="2283" y="7419"/>
                    <a:pt x="2260" y="7465"/>
                    <a:pt x="2214" y="7510"/>
                  </a:cubicBezTo>
                  <a:lnTo>
                    <a:pt x="2146" y="7579"/>
                  </a:lnTo>
                  <a:cubicBezTo>
                    <a:pt x="2123" y="7624"/>
                    <a:pt x="2077" y="7693"/>
                    <a:pt x="2055" y="7739"/>
                  </a:cubicBezTo>
                  <a:lnTo>
                    <a:pt x="1986" y="7807"/>
                  </a:lnTo>
                  <a:lnTo>
                    <a:pt x="1986" y="7830"/>
                  </a:lnTo>
                  <a:cubicBezTo>
                    <a:pt x="1918" y="7898"/>
                    <a:pt x="1872" y="7967"/>
                    <a:pt x="1826" y="8035"/>
                  </a:cubicBezTo>
                  <a:cubicBezTo>
                    <a:pt x="1826" y="8058"/>
                    <a:pt x="1804" y="8081"/>
                    <a:pt x="1781" y="8104"/>
                  </a:cubicBezTo>
                  <a:lnTo>
                    <a:pt x="1758" y="8149"/>
                  </a:lnTo>
                  <a:lnTo>
                    <a:pt x="1712" y="8195"/>
                  </a:lnTo>
                  <a:lnTo>
                    <a:pt x="1667" y="8264"/>
                  </a:lnTo>
                  <a:cubicBezTo>
                    <a:pt x="1644" y="8309"/>
                    <a:pt x="1621" y="8332"/>
                    <a:pt x="1598" y="8378"/>
                  </a:cubicBezTo>
                  <a:cubicBezTo>
                    <a:pt x="1552" y="8423"/>
                    <a:pt x="1530" y="8469"/>
                    <a:pt x="1507" y="8515"/>
                  </a:cubicBezTo>
                  <a:cubicBezTo>
                    <a:pt x="1461" y="8560"/>
                    <a:pt x="1416" y="8629"/>
                    <a:pt x="1393" y="8674"/>
                  </a:cubicBezTo>
                  <a:lnTo>
                    <a:pt x="1347" y="8720"/>
                  </a:lnTo>
                  <a:cubicBezTo>
                    <a:pt x="1279" y="8834"/>
                    <a:pt x="1187" y="8971"/>
                    <a:pt x="1096" y="9085"/>
                  </a:cubicBezTo>
                  <a:lnTo>
                    <a:pt x="1050" y="9154"/>
                  </a:lnTo>
                  <a:cubicBezTo>
                    <a:pt x="982" y="9245"/>
                    <a:pt x="913" y="9359"/>
                    <a:pt x="845" y="9451"/>
                  </a:cubicBezTo>
                  <a:lnTo>
                    <a:pt x="754" y="9587"/>
                  </a:lnTo>
                  <a:cubicBezTo>
                    <a:pt x="708" y="9633"/>
                    <a:pt x="662" y="9679"/>
                    <a:pt x="639" y="9747"/>
                  </a:cubicBezTo>
                  <a:lnTo>
                    <a:pt x="594" y="9816"/>
                  </a:lnTo>
                  <a:cubicBezTo>
                    <a:pt x="525" y="9884"/>
                    <a:pt x="480" y="9953"/>
                    <a:pt x="434" y="10021"/>
                  </a:cubicBezTo>
                  <a:cubicBezTo>
                    <a:pt x="411" y="10067"/>
                    <a:pt x="388" y="10112"/>
                    <a:pt x="343" y="10158"/>
                  </a:cubicBezTo>
                  <a:cubicBezTo>
                    <a:pt x="320" y="10204"/>
                    <a:pt x="274" y="10272"/>
                    <a:pt x="251" y="10318"/>
                  </a:cubicBezTo>
                  <a:cubicBezTo>
                    <a:pt x="206" y="10364"/>
                    <a:pt x="183" y="10409"/>
                    <a:pt x="137" y="10455"/>
                  </a:cubicBezTo>
                  <a:lnTo>
                    <a:pt x="69" y="10546"/>
                  </a:lnTo>
                  <a:cubicBezTo>
                    <a:pt x="69" y="10569"/>
                    <a:pt x="46" y="10592"/>
                    <a:pt x="23" y="10615"/>
                  </a:cubicBezTo>
                  <a:cubicBezTo>
                    <a:pt x="0" y="10683"/>
                    <a:pt x="23" y="10752"/>
                    <a:pt x="46" y="10820"/>
                  </a:cubicBezTo>
                  <a:cubicBezTo>
                    <a:pt x="46" y="10843"/>
                    <a:pt x="46" y="10843"/>
                    <a:pt x="69" y="10843"/>
                  </a:cubicBezTo>
                  <a:cubicBezTo>
                    <a:pt x="92" y="10866"/>
                    <a:pt x="92" y="10866"/>
                    <a:pt x="114" y="10888"/>
                  </a:cubicBezTo>
                  <a:cubicBezTo>
                    <a:pt x="137" y="10911"/>
                    <a:pt x="160" y="10934"/>
                    <a:pt x="183" y="10934"/>
                  </a:cubicBezTo>
                  <a:cubicBezTo>
                    <a:pt x="206" y="10957"/>
                    <a:pt x="229" y="11003"/>
                    <a:pt x="251" y="11025"/>
                  </a:cubicBezTo>
                  <a:cubicBezTo>
                    <a:pt x="274" y="11048"/>
                    <a:pt x="274" y="11071"/>
                    <a:pt x="297" y="11094"/>
                  </a:cubicBezTo>
                  <a:lnTo>
                    <a:pt x="297" y="11117"/>
                  </a:lnTo>
                  <a:lnTo>
                    <a:pt x="343" y="11162"/>
                  </a:lnTo>
                  <a:cubicBezTo>
                    <a:pt x="366" y="11208"/>
                    <a:pt x="366" y="11231"/>
                    <a:pt x="388" y="11277"/>
                  </a:cubicBezTo>
                  <a:cubicBezTo>
                    <a:pt x="457" y="11322"/>
                    <a:pt x="503" y="11391"/>
                    <a:pt x="548" y="11459"/>
                  </a:cubicBezTo>
                  <a:cubicBezTo>
                    <a:pt x="617" y="11528"/>
                    <a:pt x="662" y="11596"/>
                    <a:pt x="708" y="11642"/>
                  </a:cubicBezTo>
                  <a:cubicBezTo>
                    <a:pt x="754" y="11710"/>
                    <a:pt x="799" y="11779"/>
                    <a:pt x="868" y="11847"/>
                  </a:cubicBezTo>
                  <a:cubicBezTo>
                    <a:pt x="913" y="11938"/>
                    <a:pt x="982" y="12007"/>
                    <a:pt x="1050" y="12098"/>
                  </a:cubicBezTo>
                  <a:lnTo>
                    <a:pt x="1029" y="12077"/>
                  </a:lnTo>
                  <a:lnTo>
                    <a:pt x="1029" y="12077"/>
                  </a:lnTo>
                  <a:cubicBezTo>
                    <a:pt x="1074" y="12122"/>
                    <a:pt x="1096" y="12144"/>
                    <a:pt x="1119" y="12190"/>
                  </a:cubicBezTo>
                  <a:lnTo>
                    <a:pt x="1164" y="12235"/>
                  </a:lnTo>
                  <a:cubicBezTo>
                    <a:pt x="1210" y="12304"/>
                    <a:pt x="1256" y="12349"/>
                    <a:pt x="1279" y="12418"/>
                  </a:cubicBezTo>
                  <a:cubicBezTo>
                    <a:pt x="1370" y="12509"/>
                    <a:pt x="1461" y="12600"/>
                    <a:pt x="1552" y="12692"/>
                  </a:cubicBezTo>
                  <a:cubicBezTo>
                    <a:pt x="1644" y="12760"/>
                    <a:pt x="1712" y="12851"/>
                    <a:pt x="1781" y="12920"/>
                  </a:cubicBezTo>
                  <a:lnTo>
                    <a:pt x="1849" y="12966"/>
                  </a:lnTo>
                  <a:lnTo>
                    <a:pt x="1895" y="13034"/>
                  </a:lnTo>
                  <a:lnTo>
                    <a:pt x="1963" y="13103"/>
                  </a:lnTo>
                  <a:cubicBezTo>
                    <a:pt x="2009" y="13171"/>
                    <a:pt x="2077" y="13217"/>
                    <a:pt x="2077" y="13285"/>
                  </a:cubicBezTo>
                  <a:cubicBezTo>
                    <a:pt x="2100" y="13308"/>
                    <a:pt x="2100" y="13354"/>
                    <a:pt x="2077" y="13399"/>
                  </a:cubicBezTo>
                  <a:lnTo>
                    <a:pt x="2214" y="13399"/>
                  </a:lnTo>
                  <a:cubicBezTo>
                    <a:pt x="2351" y="13376"/>
                    <a:pt x="2466" y="13331"/>
                    <a:pt x="2580" y="13262"/>
                  </a:cubicBezTo>
                  <a:cubicBezTo>
                    <a:pt x="2625" y="13239"/>
                    <a:pt x="2694" y="13217"/>
                    <a:pt x="2739" y="13194"/>
                  </a:cubicBezTo>
                  <a:cubicBezTo>
                    <a:pt x="2785" y="13194"/>
                    <a:pt x="2831" y="13171"/>
                    <a:pt x="2876" y="13148"/>
                  </a:cubicBezTo>
                  <a:cubicBezTo>
                    <a:pt x="2899" y="13125"/>
                    <a:pt x="2945" y="13125"/>
                    <a:pt x="2990" y="13103"/>
                  </a:cubicBezTo>
                  <a:lnTo>
                    <a:pt x="3036" y="13080"/>
                  </a:lnTo>
                  <a:cubicBezTo>
                    <a:pt x="3127" y="13057"/>
                    <a:pt x="3196" y="13011"/>
                    <a:pt x="3264" y="12988"/>
                  </a:cubicBezTo>
                  <a:cubicBezTo>
                    <a:pt x="3401" y="12943"/>
                    <a:pt x="3538" y="12874"/>
                    <a:pt x="3675" y="12806"/>
                  </a:cubicBezTo>
                  <a:lnTo>
                    <a:pt x="3835" y="12737"/>
                  </a:lnTo>
                  <a:lnTo>
                    <a:pt x="3903" y="12692"/>
                  </a:lnTo>
                  <a:lnTo>
                    <a:pt x="4132" y="12600"/>
                  </a:lnTo>
                  <a:cubicBezTo>
                    <a:pt x="4223" y="12555"/>
                    <a:pt x="4337" y="12509"/>
                    <a:pt x="4428" y="12463"/>
                  </a:cubicBezTo>
                  <a:lnTo>
                    <a:pt x="4451" y="12441"/>
                  </a:lnTo>
                  <a:lnTo>
                    <a:pt x="4474" y="12441"/>
                  </a:lnTo>
                  <a:cubicBezTo>
                    <a:pt x="4565" y="12395"/>
                    <a:pt x="4657" y="12349"/>
                    <a:pt x="4748" y="12304"/>
                  </a:cubicBezTo>
                  <a:cubicBezTo>
                    <a:pt x="4817" y="12258"/>
                    <a:pt x="4908" y="12235"/>
                    <a:pt x="4976" y="12190"/>
                  </a:cubicBezTo>
                  <a:cubicBezTo>
                    <a:pt x="5090" y="12144"/>
                    <a:pt x="5182" y="12098"/>
                    <a:pt x="5296" y="12053"/>
                  </a:cubicBezTo>
                  <a:cubicBezTo>
                    <a:pt x="5501" y="11938"/>
                    <a:pt x="5730" y="11824"/>
                    <a:pt x="5958" y="11733"/>
                  </a:cubicBezTo>
                  <a:cubicBezTo>
                    <a:pt x="6095" y="11665"/>
                    <a:pt x="6255" y="11596"/>
                    <a:pt x="6391" y="11550"/>
                  </a:cubicBezTo>
                  <a:cubicBezTo>
                    <a:pt x="6437" y="11528"/>
                    <a:pt x="6483" y="11505"/>
                    <a:pt x="6528" y="11482"/>
                  </a:cubicBezTo>
                  <a:cubicBezTo>
                    <a:pt x="6574" y="11459"/>
                    <a:pt x="6620" y="11436"/>
                    <a:pt x="6665" y="11413"/>
                  </a:cubicBezTo>
                  <a:lnTo>
                    <a:pt x="6757" y="11368"/>
                  </a:lnTo>
                  <a:cubicBezTo>
                    <a:pt x="6802" y="11345"/>
                    <a:pt x="6871" y="11322"/>
                    <a:pt x="6916" y="11299"/>
                  </a:cubicBezTo>
                  <a:cubicBezTo>
                    <a:pt x="7053" y="11208"/>
                    <a:pt x="7190" y="11140"/>
                    <a:pt x="7350" y="11071"/>
                  </a:cubicBezTo>
                  <a:lnTo>
                    <a:pt x="7464" y="11025"/>
                  </a:lnTo>
                  <a:cubicBezTo>
                    <a:pt x="7578" y="10957"/>
                    <a:pt x="7715" y="10888"/>
                    <a:pt x="7852" y="10820"/>
                  </a:cubicBezTo>
                  <a:cubicBezTo>
                    <a:pt x="8058" y="10729"/>
                    <a:pt x="8263" y="10615"/>
                    <a:pt x="8469" y="10500"/>
                  </a:cubicBezTo>
                  <a:cubicBezTo>
                    <a:pt x="8788" y="10341"/>
                    <a:pt x="9108" y="10158"/>
                    <a:pt x="9450" y="9953"/>
                  </a:cubicBezTo>
                  <a:cubicBezTo>
                    <a:pt x="9587" y="9861"/>
                    <a:pt x="9724" y="9793"/>
                    <a:pt x="9838" y="9724"/>
                  </a:cubicBezTo>
                  <a:lnTo>
                    <a:pt x="9975" y="9656"/>
                  </a:lnTo>
                  <a:cubicBezTo>
                    <a:pt x="10135" y="9565"/>
                    <a:pt x="10317" y="9451"/>
                    <a:pt x="10477" y="9359"/>
                  </a:cubicBezTo>
                  <a:lnTo>
                    <a:pt x="10614" y="9268"/>
                  </a:lnTo>
                  <a:cubicBezTo>
                    <a:pt x="10683" y="9222"/>
                    <a:pt x="10728" y="9199"/>
                    <a:pt x="10774" y="9177"/>
                  </a:cubicBezTo>
                  <a:lnTo>
                    <a:pt x="10911" y="9085"/>
                  </a:lnTo>
                  <a:lnTo>
                    <a:pt x="11002" y="9017"/>
                  </a:lnTo>
                  <a:lnTo>
                    <a:pt x="10979" y="9040"/>
                  </a:lnTo>
                  <a:cubicBezTo>
                    <a:pt x="11162" y="8926"/>
                    <a:pt x="11322" y="8834"/>
                    <a:pt x="11482" y="8720"/>
                  </a:cubicBezTo>
                  <a:cubicBezTo>
                    <a:pt x="11527" y="8697"/>
                    <a:pt x="11550" y="8674"/>
                    <a:pt x="11596" y="8652"/>
                  </a:cubicBezTo>
                  <a:cubicBezTo>
                    <a:pt x="11618" y="8629"/>
                    <a:pt x="11664" y="8606"/>
                    <a:pt x="11687" y="8583"/>
                  </a:cubicBezTo>
                  <a:cubicBezTo>
                    <a:pt x="11778" y="8537"/>
                    <a:pt x="11847" y="8469"/>
                    <a:pt x="11915" y="8423"/>
                  </a:cubicBezTo>
                  <a:cubicBezTo>
                    <a:pt x="12098" y="8286"/>
                    <a:pt x="12235" y="8172"/>
                    <a:pt x="12372" y="8081"/>
                  </a:cubicBezTo>
                  <a:cubicBezTo>
                    <a:pt x="12463" y="8013"/>
                    <a:pt x="12577" y="7944"/>
                    <a:pt x="12668" y="7898"/>
                  </a:cubicBezTo>
                  <a:cubicBezTo>
                    <a:pt x="12737" y="7853"/>
                    <a:pt x="12783" y="7807"/>
                    <a:pt x="12851" y="7784"/>
                  </a:cubicBezTo>
                  <a:cubicBezTo>
                    <a:pt x="12965" y="7693"/>
                    <a:pt x="13102" y="7602"/>
                    <a:pt x="13239" y="7510"/>
                  </a:cubicBezTo>
                  <a:cubicBezTo>
                    <a:pt x="13285" y="7488"/>
                    <a:pt x="13330" y="7442"/>
                    <a:pt x="13376" y="7419"/>
                  </a:cubicBezTo>
                  <a:cubicBezTo>
                    <a:pt x="13399" y="7373"/>
                    <a:pt x="13444" y="7328"/>
                    <a:pt x="13490" y="7305"/>
                  </a:cubicBezTo>
                  <a:cubicBezTo>
                    <a:pt x="13536" y="7259"/>
                    <a:pt x="13581" y="7214"/>
                    <a:pt x="13627" y="7191"/>
                  </a:cubicBezTo>
                  <a:lnTo>
                    <a:pt x="13673" y="7145"/>
                  </a:lnTo>
                  <a:lnTo>
                    <a:pt x="13741" y="7099"/>
                  </a:lnTo>
                  <a:cubicBezTo>
                    <a:pt x="13787" y="7077"/>
                    <a:pt x="13833" y="7031"/>
                    <a:pt x="13878" y="7008"/>
                  </a:cubicBezTo>
                  <a:cubicBezTo>
                    <a:pt x="13969" y="6940"/>
                    <a:pt x="14061" y="6894"/>
                    <a:pt x="14129" y="6848"/>
                  </a:cubicBezTo>
                  <a:lnTo>
                    <a:pt x="14243" y="6757"/>
                  </a:lnTo>
                  <a:cubicBezTo>
                    <a:pt x="14312" y="6711"/>
                    <a:pt x="14357" y="6666"/>
                    <a:pt x="14426" y="6620"/>
                  </a:cubicBezTo>
                  <a:cubicBezTo>
                    <a:pt x="14449" y="6597"/>
                    <a:pt x="14472" y="6575"/>
                    <a:pt x="14472" y="6529"/>
                  </a:cubicBezTo>
                  <a:cubicBezTo>
                    <a:pt x="14472" y="6529"/>
                    <a:pt x="14472" y="6506"/>
                    <a:pt x="14472" y="6483"/>
                  </a:cubicBezTo>
                  <a:cubicBezTo>
                    <a:pt x="14449" y="6460"/>
                    <a:pt x="14426" y="6460"/>
                    <a:pt x="14403" y="6438"/>
                  </a:cubicBezTo>
                  <a:cubicBezTo>
                    <a:pt x="14380" y="6415"/>
                    <a:pt x="14357" y="6392"/>
                    <a:pt x="14357" y="6392"/>
                  </a:cubicBezTo>
                  <a:lnTo>
                    <a:pt x="14335" y="6392"/>
                  </a:lnTo>
                  <a:cubicBezTo>
                    <a:pt x="14312" y="6369"/>
                    <a:pt x="14289" y="6346"/>
                    <a:pt x="14266" y="6323"/>
                  </a:cubicBezTo>
                  <a:cubicBezTo>
                    <a:pt x="14243" y="6301"/>
                    <a:pt x="14198" y="6255"/>
                    <a:pt x="14152" y="6209"/>
                  </a:cubicBezTo>
                  <a:cubicBezTo>
                    <a:pt x="14061" y="6118"/>
                    <a:pt x="13969" y="6027"/>
                    <a:pt x="13878" y="5935"/>
                  </a:cubicBezTo>
                  <a:cubicBezTo>
                    <a:pt x="13718" y="5753"/>
                    <a:pt x="13559" y="5593"/>
                    <a:pt x="13399" y="5433"/>
                  </a:cubicBezTo>
                  <a:lnTo>
                    <a:pt x="13125" y="5159"/>
                  </a:lnTo>
                  <a:cubicBezTo>
                    <a:pt x="12988" y="5022"/>
                    <a:pt x="12874" y="4885"/>
                    <a:pt x="12760" y="4771"/>
                  </a:cubicBezTo>
                  <a:lnTo>
                    <a:pt x="12737" y="4726"/>
                  </a:lnTo>
                  <a:lnTo>
                    <a:pt x="12691" y="4657"/>
                  </a:lnTo>
                  <a:lnTo>
                    <a:pt x="12600" y="4566"/>
                  </a:lnTo>
                  <a:cubicBezTo>
                    <a:pt x="12531" y="4497"/>
                    <a:pt x="12486" y="4429"/>
                    <a:pt x="12417" y="4360"/>
                  </a:cubicBezTo>
                  <a:cubicBezTo>
                    <a:pt x="12258" y="4132"/>
                    <a:pt x="12075" y="3927"/>
                    <a:pt x="11915" y="3744"/>
                  </a:cubicBezTo>
                  <a:lnTo>
                    <a:pt x="11824" y="3653"/>
                  </a:lnTo>
                  <a:lnTo>
                    <a:pt x="11733" y="3539"/>
                  </a:lnTo>
                  <a:cubicBezTo>
                    <a:pt x="11550" y="3333"/>
                    <a:pt x="11367" y="3105"/>
                    <a:pt x="11185" y="2877"/>
                  </a:cubicBezTo>
                  <a:lnTo>
                    <a:pt x="11139" y="2831"/>
                  </a:lnTo>
                  <a:lnTo>
                    <a:pt x="11048" y="2694"/>
                  </a:lnTo>
                  <a:lnTo>
                    <a:pt x="10934" y="2557"/>
                  </a:lnTo>
                  <a:lnTo>
                    <a:pt x="10865" y="2489"/>
                  </a:lnTo>
                  <a:lnTo>
                    <a:pt x="10728" y="2306"/>
                  </a:lnTo>
                  <a:lnTo>
                    <a:pt x="10705" y="2261"/>
                  </a:lnTo>
                  <a:lnTo>
                    <a:pt x="10683" y="2238"/>
                  </a:lnTo>
                  <a:cubicBezTo>
                    <a:pt x="10568" y="2101"/>
                    <a:pt x="10477" y="1987"/>
                    <a:pt x="10363" y="1827"/>
                  </a:cubicBezTo>
                  <a:lnTo>
                    <a:pt x="10272" y="1690"/>
                  </a:lnTo>
                  <a:cubicBezTo>
                    <a:pt x="10180" y="1599"/>
                    <a:pt x="10112" y="1507"/>
                    <a:pt x="10044" y="1393"/>
                  </a:cubicBezTo>
                  <a:lnTo>
                    <a:pt x="9998" y="1325"/>
                  </a:lnTo>
                  <a:cubicBezTo>
                    <a:pt x="9907" y="1188"/>
                    <a:pt x="9838" y="1096"/>
                    <a:pt x="9770" y="982"/>
                  </a:cubicBezTo>
                  <a:cubicBezTo>
                    <a:pt x="9747" y="914"/>
                    <a:pt x="9724" y="845"/>
                    <a:pt x="9678" y="800"/>
                  </a:cubicBezTo>
                  <a:cubicBezTo>
                    <a:pt x="9633" y="731"/>
                    <a:pt x="9587" y="663"/>
                    <a:pt x="9564" y="594"/>
                  </a:cubicBezTo>
                  <a:lnTo>
                    <a:pt x="9496" y="503"/>
                  </a:lnTo>
                  <a:cubicBezTo>
                    <a:pt x="9473" y="457"/>
                    <a:pt x="9427" y="412"/>
                    <a:pt x="9404" y="366"/>
                  </a:cubicBezTo>
                  <a:cubicBezTo>
                    <a:pt x="9404" y="343"/>
                    <a:pt x="9382" y="298"/>
                    <a:pt x="9359" y="275"/>
                  </a:cubicBezTo>
                  <a:lnTo>
                    <a:pt x="9359" y="229"/>
                  </a:lnTo>
                  <a:cubicBezTo>
                    <a:pt x="9336" y="206"/>
                    <a:pt x="9313" y="183"/>
                    <a:pt x="9290" y="161"/>
                  </a:cubicBezTo>
                  <a:cubicBezTo>
                    <a:pt x="9290" y="138"/>
                    <a:pt x="9267" y="138"/>
                    <a:pt x="9267" y="115"/>
                  </a:cubicBezTo>
                  <a:cubicBezTo>
                    <a:pt x="9267" y="92"/>
                    <a:pt x="9245" y="69"/>
                    <a:pt x="9222" y="46"/>
                  </a:cubicBezTo>
                  <a:cubicBezTo>
                    <a:pt x="9199" y="24"/>
                    <a:pt x="9176" y="1"/>
                    <a:pt x="9130" y="1"/>
                  </a:cubicBezTo>
                  <a:close/>
                </a:path>
              </a:pathLst>
            </a:custGeom>
            <a:solidFill>
              <a:srgbClr val="F1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3" name="Google Shape;3713;p17"/>
            <p:cNvSpPr/>
            <p:nvPr/>
          </p:nvSpPr>
          <p:spPr>
            <a:xfrm>
              <a:off x="6588675" y="1340475"/>
              <a:ext cx="35400" cy="33675"/>
            </a:xfrm>
            <a:custGeom>
              <a:avLst/>
              <a:gdLst/>
              <a:ahLst/>
              <a:cxnLst/>
              <a:rect l="l" t="t" r="r" b="b"/>
              <a:pathLst>
                <a:path w="1416" h="1347" extrusionOk="0">
                  <a:moveTo>
                    <a:pt x="708" y="0"/>
                  </a:moveTo>
                  <a:cubicBezTo>
                    <a:pt x="663" y="23"/>
                    <a:pt x="617" y="46"/>
                    <a:pt x="549" y="69"/>
                  </a:cubicBezTo>
                  <a:cubicBezTo>
                    <a:pt x="526" y="114"/>
                    <a:pt x="480" y="137"/>
                    <a:pt x="435" y="183"/>
                  </a:cubicBezTo>
                  <a:cubicBezTo>
                    <a:pt x="366" y="274"/>
                    <a:pt x="298" y="365"/>
                    <a:pt x="252" y="411"/>
                  </a:cubicBezTo>
                  <a:cubicBezTo>
                    <a:pt x="206" y="479"/>
                    <a:pt x="138" y="571"/>
                    <a:pt x="92" y="685"/>
                  </a:cubicBezTo>
                  <a:cubicBezTo>
                    <a:pt x="69" y="730"/>
                    <a:pt x="46" y="799"/>
                    <a:pt x="46" y="845"/>
                  </a:cubicBezTo>
                  <a:cubicBezTo>
                    <a:pt x="24" y="890"/>
                    <a:pt x="24" y="913"/>
                    <a:pt x="46" y="959"/>
                  </a:cubicBezTo>
                  <a:cubicBezTo>
                    <a:pt x="46" y="982"/>
                    <a:pt x="46" y="1004"/>
                    <a:pt x="46" y="1027"/>
                  </a:cubicBezTo>
                  <a:cubicBezTo>
                    <a:pt x="24" y="1027"/>
                    <a:pt x="1" y="1073"/>
                    <a:pt x="1" y="1096"/>
                  </a:cubicBezTo>
                  <a:cubicBezTo>
                    <a:pt x="1" y="1141"/>
                    <a:pt x="1" y="1164"/>
                    <a:pt x="24" y="1187"/>
                  </a:cubicBezTo>
                  <a:cubicBezTo>
                    <a:pt x="69" y="1233"/>
                    <a:pt x="115" y="1278"/>
                    <a:pt x="183" y="1301"/>
                  </a:cubicBezTo>
                  <a:cubicBezTo>
                    <a:pt x="252" y="1347"/>
                    <a:pt x="320" y="1347"/>
                    <a:pt x="412" y="1347"/>
                  </a:cubicBezTo>
                  <a:lnTo>
                    <a:pt x="480" y="1347"/>
                  </a:lnTo>
                  <a:cubicBezTo>
                    <a:pt x="594" y="1324"/>
                    <a:pt x="686" y="1324"/>
                    <a:pt x="777" y="1278"/>
                  </a:cubicBezTo>
                  <a:cubicBezTo>
                    <a:pt x="823" y="1278"/>
                    <a:pt x="891" y="1255"/>
                    <a:pt x="937" y="1233"/>
                  </a:cubicBezTo>
                  <a:lnTo>
                    <a:pt x="960" y="1233"/>
                  </a:lnTo>
                  <a:lnTo>
                    <a:pt x="1005" y="1210"/>
                  </a:lnTo>
                  <a:lnTo>
                    <a:pt x="1028" y="1187"/>
                  </a:lnTo>
                  <a:cubicBezTo>
                    <a:pt x="1119" y="1141"/>
                    <a:pt x="1233" y="1118"/>
                    <a:pt x="1302" y="1050"/>
                  </a:cubicBezTo>
                  <a:cubicBezTo>
                    <a:pt x="1348" y="1027"/>
                    <a:pt x="1393" y="982"/>
                    <a:pt x="1393" y="959"/>
                  </a:cubicBezTo>
                  <a:cubicBezTo>
                    <a:pt x="1416" y="913"/>
                    <a:pt x="1416" y="867"/>
                    <a:pt x="1416" y="845"/>
                  </a:cubicBezTo>
                  <a:cubicBezTo>
                    <a:pt x="1416" y="845"/>
                    <a:pt x="1416" y="822"/>
                    <a:pt x="1416" y="822"/>
                  </a:cubicBezTo>
                  <a:cubicBezTo>
                    <a:pt x="1416" y="822"/>
                    <a:pt x="1393" y="822"/>
                    <a:pt x="1393" y="799"/>
                  </a:cubicBezTo>
                  <a:cubicBezTo>
                    <a:pt x="1325" y="753"/>
                    <a:pt x="1279" y="708"/>
                    <a:pt x="1233" y="662"/>
                  </a:cubicBezTo>
                  <a:cubicBezTo>
                    <a:pt x="1165" y="594"/>
                    <a:pt x="1119" y="525"/>
                    <a:pt x="1051" y="457"/>
                  </a:cubicBezTo>
                  <a:lnTo>
                    <a:pt x="982" y="388"/>
                  </a:lnTo>
                  <a:cubicBezTo>
                    <a:pt x="960" y="365"/>
                    <a:pt x="937" y="320"/>
                    <a:pt x="891" y="274"/>
                  </a:cubicBezTo>
                  <a:cubicBezTo>
                    <a:pt x="823" y="205"/>
                    <a:pt x="777" y="114"/>
                    <a:pt x="731" y="46"/>
                  </a:cubicBezTo>
                  <a:lnTo>
                    <a:pt x="708" y="23"/>
                  </a:lnTo>
                  <a:cubicBezTo>
                    <a:pt x="708" y="23"/>
                    <a:pt x="708" y="23"/>
                    <a:pt x="70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4" name="Google Shape;3714;p17"/>
            <p:cNvSpPr/>
            <p:nvPr/>
          </p:nvSpPr>
          <p:spPr>
            <a:xfrm>
              <a:off x="6973850" y="978125"/>
              <a:ext cx="251675" cy="251100"/>
            </a:xfrm>
            <a:custGeom>
              <a:avLst/>
              <a:gdLst/>
              <a:ahLst/>
              <a:cxnLst/>
              <a:rect l="l" t="t" r="r" b="b"/>
              <a:pathLst>
                <a:path w="10067" h="10044" extrusionOk="0">
                  <a:moveTo>
                    <a:pt x="9656" y="0"/>
                  </a:moveTo>
                  <a:cubicBezTo>
                    <a:pt x="9588" y="0"/>
                    <a:pt x="9519" y="23"/>
                    <a:pt x="9496" y="91"/>
                  </a:cubicBezTo>
                  <a:cubicBezTo>
                    <a:pt x="9473" y="114"/>
                    <a:pt x="9473" y="160"/>
                    <a:pt x="9451" y="183"/>
                  </a:cubicBezTo>
                  <a:cubicBezTo>
                    <a:pt x="9382" y="297"/>
                    <a:pt x="9291" y="411"/>
                    <a:pt x="9222" y="502"/>
                  </a:cubicBezTo>
                  <a:lnTo>
                    <a:pt x="9154" y="616"/>
                  </a:lnTo>
                  <a:lnTo>
                    <a:pt x="9085" y="708"/>
                  </a:lnTo>
                  <a:cubicBezTo>
                    <a:pt x="9040" y="753"/>
                    <a:pt x="9017" y="776"/>
                    <a:pt x="8994" y="822"/>
                  </a:cubicBezTo>
                  <a:lnTo>
                    <a:pt x="8971" y="867"/>
                  </a:lnTo>
                  <a:cubicBezTo>
                    <a:pt x="8926" y="913"/>
                    <a:pt x="8880" y="981"/>
                    <a:pt x="8834" y="1050"/>
                  </a:cubicBezTo>
                  <a:cubicBezTo>
                    <a:pt x="8720" y="1187"/>
                    <a:pt x="8606" y="1324"/>
                    <a:pt x="8515" y="1438"/>
                  </a:cubicBezTo>
                  <a:lnTo>
                    <a:pt x="8469" y="1484"/>
                  </a:lnTo>
                  <a:cubicBezTo>
                    <a:pt x="8446" y="1529"/>
                    <a:pt x="8401" y="1575"/>
                    <a:pt x="8355" y="1621"/>
                  </a:cubicBezTo>
                  <a:lnTo>
                    <a:pt x="8287" y="1689"/>
                  </a:lnTo>
                  <a:cubicBezTo>
                    <a:pt x="8264" y="1712"/>
                    <a:pt x="8241" y="1735"/>
                    <a:pt x="8218" y="1758"/>
                  </a:cubicBezTo>
                  <a:cubicBezTo>
                    <a:pt x="8195" y="1803"/>
                    <a:pt x="8150" y="1849"/>
                    <a:pt x="8127" y="1872"/>
                  </a:cubicBezTo>
                  <a:lnTo>
                    <a:pt x="7990" y="2009"/>
                  </a:lnTo>
                  <a:lnTo>
                    <a:pt x="7898" y="2100"/>
                  </a:lnTo>
                  <a:cubicBezTo>
                    <a:pt x="7853" y="2146"/>
                    <a:pt x="7807" y="2191"/>
                    <a:pt x="7784" y="2237"/>
                  </a:cubicBezTo>
                  <a:lnTo>
                    <a:pt x="7807" y="2191"/>
                  </a:lnTo>
                  <a:lnTo>
                    <a:pt x="7739" y="2260"/>
                  </a:lnTo>
                  <a:lnTo>
                    <a:pt x="7739" y="2283"/>
                  </a:lnTo>
                  <a:lnTo>
                    <a:pt x="7693" y="2305"/>
                  </a:lnTo>
                  <a:cubicBezTo>
                    <a:pt x="7579" y="2442"/>
                    <a:pt x="7442" y="2556"/>
                    <a:pt x="7328" y="2671"/>
                  </a:cubicBezTo>
                  <a:cubicBezTo>
                    <a:pt x="7282" y="2716"/>
                    <a:pt x="7259" y="2739"/>
                    <a:pt x="7214" y="2762"/>
                  </a:cubicBezTo>
                  <a:lnTo>
                    <a:pt x="7145" y="2830"/>
                  </a:lnTo>
                  <a:lnTo>
                    <a:pt x="7100" y="2876"/>
                  </a:lnTo>
                  <a:cubicBezTo>
                    <a:pt x="7077" y="2899"/>
                    <a:pt x="7054" y="2922"/>
                    <a:pt x="7031" y="2944"/>
                  </a:cubicBezTo>
                  <a:cubicBezTo>
                    <a:pt x="6985" y="2990"/>
                    <a:pt x="6940" y="3036"/>
                    <a:pt x="6894" y="3059"/>
                  </a:cubicBezTo>
                  <a:cubicBezTo>
                    <a:pt x="6871" y="3104"/>
                    <a:pt x="6871" y="3127"/>
                    <a:pt x="6849" y="3150"/>
                  </a:cubicBezTo>
                  <a:cubicBezTo>
                    <a:pt x="6826" y="3173"/>
                    <a:pt x="6826" y="3196"/>
                    <a:pt x="6826" y="3196"/>
                  </a:cubicBezTo>
                  <a:cubicBezTo>
                    <a:pt x="6757" y="3264"/>
                    <a:pt x="6734" y="3355"/>
                    <a:pt x="6689" y="3424"/>
                  </a:cubicBezTo>
                  <a:cubicBezTo>
                    <a:pt x="6643" y="3515"/>
                    <a:pt x="6620" y="3606"/>
                    <a:pt x="6575" y="3675"/>
                  </a:cubicBezTo>
                  <a:cubicBezTo>
                    <a:pt x="6575" y="3675"/>
                    <a:pt x="6575" y="3698"/>
                    <a:pt x="6552" y="3698"/>
                  </a:cubicBezTo>
                  <a:lnTo>
                    <a:pt x="6552" y="3721"/>
                  </a:lnTo>
                  <a:cubicBezTo>
                    <a:pt x="6529" y="3743"/>
                    <a:pt x="6506" y="3789"/>
                    <a:pt x="6483" y="3812"/>
                  </a:cubicBezTo>
                  <a:cubicBezTo>
                    <a:pt x="6438" y="3903"/>
                    <a:pt x="6392" y="3972"/>
                    <a:pt x="6346" y="4063"/>
                  </a:cubicBezTo>
                  <a:cubicBezTo>
                    <a:pt x="6301" y="4086"/>
                    <a:pt x="6278" y="4131"/>
                    <a:pt x="6255" y="4177"/>
                  </a:cubicBezTo>
                  <a:cubicBezTo>
                    <a:pt x="6209" y="4246"/>
                    <a:pt x="6187" y="4291"/>
                    <a:pt x="6141" y="4337"/>
                  </a:cubicBezTo>
                  <a:cubicBezTo>
                    <a:pt x="6095" y="4428"/>
                    <a:pt x="6027" y="4542"/>
                    <a:pt x="5958" y="4634"/>
                  </a:cubicBezTo>
                  <a:cubicBezTo>
                    <a:pt x="5913" y="4702"/>
                    <a:pt x="5867" y="4770"/>
                    <a:pt x="5799" y="4839"/>
                  </a:cubicBezTo>
                  <a:lnTo>
                    <a:pt x="5753" y="4907"/>
                  </a:lnTo>
                  <a:cubicBezTo>
                    <a:pt x="5730" y="4953"/>
                    <a:pt x="5684" y="4999"/>
                    <a:pt x="5639" y="5067"/>
                  </a:cubicBezTo>
                  <a:cubicBezTo>
                    <a:pt x="5525" y="5204"/>
                    <a:pt x="5411" y="5341"/>
                    <a:pt x="5296" y="5478"/>
                  </a:cubicBezTo>
                  <a:cubicBezTo>
                    <a:pt x="5182" y="5615"/>
                    <a:pt x="5068" y="5752"/>
                    <a:pt x="4931" y="5912"/>
                  </a:cubicBezTo>
                  <a:lnTo>
                    <a:pt x="4863" y="5980"/>
                  </a:lnTo>
                  <a:lnTo>
                    <a:pt x="4817" y="6003"/>
                  </a:lnTo>
                  <a:lnTo>
                    <a:pt x="4749" y="6094"/>
                  </a:lnTo>
                  <a:cubicBezTo>
                    <a:pt x="4634" y="6208"/>
                    <a:pt x="4520" y="6323"/>
                    <a:pt x="4383" y="6437"/>
                  </a:cubicBezTo>
                  <a:lnTo>
                    <a:pt x="4292" y="6528"/>
                  </a:lnTo>
                  <a:cubicBezTo>
                    <a:pt x="4201" y="6619"/>
                    <a:pt x="4109" y="6688"/>
                    <a:pt x="4018" y="6779"/>
                  </a:cubicBezTo>
                  <a:cubicBezTo>
                    <a:pt x="3973" y="6825"/>
                    <a:pt x="3904" y="6870"/>
                    <a:pt x="3858" y="6916"/>
                  </a:cubicBezTo>
                  <a:cubicBezTo>
                    <a:pt x="3790" y="6985"/>
                    <a:pt x="3721" y="7053"/>
                    <a:pt x="3630" y="7099"/>
                  </a:cubicBezTo>
                  <a:cubicBezTo>
                    <a:pt x="3470" y="7236"/>
                    <a:pt x="3333" y="7350"/>
                    <a:pt x="3219" y="7441"/>
                  </a:cubicBezTo>
                  <a:cubicBezTo>
                    <a:pt x="3151" y="7464"/>
                    <a:pt x="3082" y="7510"/>
                    <a:pt x="3014" y="7555"/>
                  </a:cubicBezTo>
                  <a:cubicBezTo>
                    <a:pt x="2923" y="7624"/>
                    <a:pt x="2831" y="7669"/>
                    <a:pt x="2740" y="7692"/>
                  </a:cubicBezTo>
                  <a:lnTo>
                    <a:pt x="2717" y="7692"/>
                  </a:lnTo>
                  <a:cubicBezTo>
                    <a:pt x="2671" y="7692"/>
                    <a:pt x="2603" y="7692"/>
                    <a:pt x="2557" y="7669"/>
                  </a:cubicBezTo>
                  <a:cubicBezTo>
                    <a:pt x="2535" y="7669"/>
                    <a:pt x="2489" y="7646"/>
                    <a:pt x="2466" y="7646"/>
                  </a:cubicBezTo>
                  <a:lnTo>
                    <a:pt x="2420" y="7624"/>
                  </a:lnTo>
                  <a:cubicBezTo>
                    <a:pt x="2398" y="7601"/>
                    <a:pt x="2352" y="7578"/>
                    <a:pt x="2306" y="7555"/>
                  </a:cubicBezTo>
                  <a:lnTo>
                    <a:pt x="2283" y="7532"/>
                  </a:lnTo>
                  <a:lnTo>
                    <a:pt x="2261" y="7532"/>
                  </a:lnTo>
                  <a:cubicBezTo>
                    <a:pt x="2238" y="7510"/>
                    <a:pt x="2215" y="7487"/>
                    <a:pt x="2192" y="7464"/>
                  </a:cubicBezTo>
                  <a:cubicBezTo>
                    <a:pt x="2147" y="7418"/>
                    <a:pt x="2101" y="7350"/>
                    <a:pt x="2055" y="7304"/>
                  </a:cubicBezTo>
                  <a:cubicBezTo>
                    <a:pt x="2032" y="7304"/>
                    <a:pt x="2010" y="7281"/>
                    <a:pt x="1964" y="7258"/>
                  </a:cubicBezTo>
                  <a:cubicBezTo>
                    <a:pt x="1941" y="7258"/>
                    <a:pt x="1918" y="7236"/>
                    <a:pt x="1895" y="7236"/>
                  </a:cubicBezTo>
                  <a:lnTo>
                    <a:pt x="1873" y="7258"/>
                  </a:lnTo>
                  <a:cubicBezTo>
                    <a:pt x="1827" y="7258"/>
                    <a:pt x="1781" y="7258"/>
                    <a:pt x="1736" y="7281"/>
                  </a:cubicBezTo>
                  <a:cubicBezTo>
                    <a:pt x="1713" y="7304"/>
                    <a:pt x="1667" y="7327"/>
                    <a:pt x="1644" y="7350"/>
                  </a:cubicBezTo>
                  <a:lnTo>
                    <a:pt x="1622" y="7373"/>
                  </a:lnTo>
                  <a:cubicBezTo>
                    <a:pt x="1599" y="7395"/>
                    <a:pt x="1576" y="7418"/>
                    <a:pt x="1576" y="7418"/>
                  </a:cubicBezTo>
                  <a:lnTo>
                    <a:pt x="1553" y="7441"/>
                  </a:lnTo>
                  <a:lnTo>
                    <a:pt x="1530" y="7441"/>
                  </a:lnTo>
                  <a:cubicBezTo>
                    <a:pt x="1439" y="7510"/>
                    <a:pt x="1348" y="7578"/>
                    <a:pt x="1256" y="7646"/>
                  </a:cubicBezTo>
                  <a:lnTo>
                    <a:pt x="1188" y="7669"/>
                  </a:lnTo>
                  <a:lnTo>
                    <a:pt x="1097" y="7715"/>
                  </a:lnTo>
                  <a:cubicBezTo>
                    <a:pt x="982" y="7783"/>
                    <a:pt x="868" y="7875"/>
                    <a:pt x="754" y="7943"/>
                  </a:cubicBezTo>
                  <a:cubicBezTo>
                    <a:pt x="709" y="7966"/>
                    <a:pt x="663" y="8012"/>
                    <a:pt x="617" y="8034"/>
                  </a:cubicBezTo>
                  <a:lnTo>
                    <a:pt x="549" y="8080"/>
                  </a:lnTo>
                  <a:lnTo>
                    <a:pt x="503" y="8126"/>
                  </a:lnTo>
                  <a:cubicBezTo>
                    <a:pt x="457" y="8149"/>
                    <a:pt x="412" y="8194"/>
                    <a:pt x="366" y="8240"/>
                  </a:cubicBezTo>
                  <a:cubicBezTo>
                    <a:pt x="275" y="8308"/>
                    <a:pt x="229" y="8354"/>
                    <a:pt x="206" y="8445"/>
                  </a:cubicBezTo>
                  <a:cubicBezTo>
                    <a:pt x="184" y="8468"/>
                    <a:pt x="184" y="8491"/>
                    <a:pt x="161" y="8537"/>
                  </a:cubicBezTo>
                  <a:lnTo>
                    <a:pt x="161" y="8559"/>
                  </a:lnTo>
                  <a:cubicBezTo>
                    <a:pt x="138" y="8582"/>
                    <a:pt x="138" y="8628"/>
                    <a:pt x="115" y="8674"/>
                  </a:cubicBezTo>
                  <a:cubicBezTo>
                    <a:pt x="115" y="8674"/>
                    <a:pt x="115" y="8719"/>
                    <a:pt x="115" y="8719"/>
                  </a:cubicBezTo>
                  <a:lnTo>
                    <a:pt x="115" y="8742"/>
                  </a:lnTo>
                  <a:cubicBezTo>
                    <a:pt x="92" y="8788"/>
                    <a:pt x="69" y="8856"/>
                    <a:pt x="47" y="8925"/>
                  </a:cubicBezTo>
                  <a:cubicBezTo>
                    <a:pt x="24" y="9016"/>
                    <a:pt x="24" y="9084"/>
                    <a:pt x="1" y="9153"/>
                  </a:cubicBezTo>
                  <a:cubicBezTo>
                    <a:pt x="1" y="9244"/>
                    <a:pt x="1" y="9336"/>
                    <a:pt x="24" y="9404"/>
                  </a:cubicBezTo>
                  <a:cubicBezTo>
                    <a:pt x="47" y="9541"/>
                    <a:pt x="92" y="9632"/>
                    <a:pt x="161" y="9701"/>
                  </a:cubicBezTo>
                  <a:cubicBezTo>
                    <a:pt x="206" y="9769"/>
                    <a:pt x="252" y="9838"/>
                    <a:pt x="320" y="9883"/>
                  </a:cubicBezTo>
                  <a:cubicBezTo>
                    <a:pt x="389" y="9929"/>
                    <a:pt x="457" y="9952"/>
                    <a:pt x="526" y="9975"/>
                  </a:cubicBezTo>
                  <a:cubicBezTo>
                    <a:pt x="594" y="9997"/>
                    <a:pt x="686" y="10020"/>
                    <a:pt x="754" y="10020"/>
                  </a:cubicBezTo>
                  <a:cubicBezTo>
                    <a:pt x="800" y="10020"/>
                    <a:pt x="823" y="10043"/>
                    <a:pt x="845" y="10043"/>
                  </a:cubicBezTo>
                  <a:cubicBezTo>
                    <a:pt x="982" y="10043"/>
                    <a:pt x="1119" y="9997"/>
                    <a:pt x="1233" y="9975"/>
                  </a:cubicBezTo>
                  <a:lnTo>
                    <a:pt x="1279" y="9975"/>
                  </a:lnTo>
                  <a:cubicBezTo>
                    <a:pt x="1325" y="9952"/>
                    <a:pt x="1393" y="9929"/>
                    <a:pt x="1462" y="9929"/>
                  </a:cubicBezTo>
                  <a:cubicBezTo>
                    <a:pt x="1507" y="9906"/>
                    <a:pt x="1553" y="9883"/>
                    <a:pt x="1599" y="9838"/>
                  </a:cubicBezTo>
                  <a:cubicBezTo>
                    <a:pt x="1599" y="9838"/>
                    <a:pt x="1622" y="9815"/>
                    <a:pt x="1622" y="9792"/>
                  </a:cubicBezTo>
                  <a:lnTo>
                    <a:pt x="1690" y="9769"/>
                  </a:lnTo>
                  <a:cubicBezTo>
                    <a:pt x="1827" y="9724"/>
                    <a:pt x="1964" y="9678"/>
                    <a:pt x="2101" y="9632"/>
                  </a:cubicBezTo>
                  <a:cubicBezTo>
                    <a:pt x="2352" y="9518"/>
                    <a:pt x="2580" y="9404"/>
                    <a:pt x="2786" y="9267"/>
                  </a:cubicBezTo>
                  <a:lnTo>
                    <a:pt x="2786" y="9290"/>
                  </a:lnTo>
                  <a:cubicBezTo>
                    <a:pt x="2968" y="9176"/>
                    <a:pt x="3128" y="9084"/>
                    <a:pt x="3242" y="8993"/>
                  </a:cubicBezTo>
                  <a:cubicBezTo>
                    <a:pt x="3379" y="8902"/>
                    <a:pt x="3516" y="8811"/>
                    <a:pt x="3653" y="8719"/>
                  </a:cubicBezTo>
                  <a:cubicBezTo>
                    <a:pt x="3790" y="8628"/>
                    <a:pt x="3927" y="8537"/>
                    <a:pt x="4064" y="8423"/>
                  </a:cubicBezTo>
                  <a:lnTo>
                    <a:pt x="4087" y="8400"/>
                  </a:lnTo>
                  <a:lnTo>
                    <a:pt x="4201" y="8331"/>
                  </a:lnTo>
                  <a:cubicBezTo>
                    <a:pt x="4292" y="8263"/>
                    <a:pt x="4406" y="8171"/>
                    <a:pt x="4520" y="8103"/>
                  </a:cubicBezTo>
                  <a:cubicBezTo>
                    <a:pt x="4589" y="8034"/>
                    <a:pt x="4657" y="7989"/>
                    <a:pt x="4726" y="7943"/>
                  </a:cubicBezTo>
                  <a:cubicBezTo>
                    <a:pt x="4794" y="7875"/>
                    <a:pt x="4863" y="7829"/>
                    <a:pt x="4954" y="7761"/>
                  </a:cubicBezTo>
                  <a:cubicBezTo>
                    <a:pt x="5068" y="7669"/>
                    <a:pt x="5182" y="7555"/>
                    <a:pt x="5296" y="7441"/>
                  </a:cubicBezTo>
                  <a:lnTo>
                    <a:pt x="5319" y="7418"/>
                  </a:lnTo>
                  <a:cubicBezTo>
                    <a:pt x="5365" y="7395"/>
                    <a:pt x="5388" y="7373"/>
                    <a:pt x="5433" y="7327"/>
                  </a:cubicBezTo>
                  <a:cubicBezTo>
                    <a:pt x="5456" y="7304"/>
                    <a:pt x="5502" y="7281"/>
                    <a:pt x="5525" y="7236"/>
                  </a:cubicBezTo>
                  <a:lnTo>
                    <a:pt x="5639" y="7144"/>
                  </a:lnTo>
                  <a:lnTo>
                    <a:pt x="5730" y="7053"/>
                  </a:lnTo>
                  <a:lnTo>
                    <a:pt x="5821" y="6962"/>
                  </a:lnTo>
                  <a:cubicBezTo>
                    <a:pt x="5936" y="6893"/>
                    <a:pt x="6027" y="6802"/>
                    <a:pt x="6118" y="6711"/>
                  </a:cubicBezTo>
                  <a:cubicBezTo>
                    <a:pt x="6278" y="6574"/>
                    <a:pt x="6438" y="6437"/>
                    <a:pt x="6575" y="6277"/>
                  </a:cubicBezTo>
                  <a:cubicBezTo>
                    <a:pt x="6643" y="6208"/>
                    <a:pt x="6712" y="6163"/>
                    <a:pt x="6780" y="6094"/>
                  </a:cubicBezTo>
                  <a:cubicBezTo>
                    <a:pt x="6871" y="6003"/>
                    <a:pt x="6963" y="5935"/>
                    <a:pt x="7054" y="5843"/>
                  </a:cubicBezTo>
                  <a:lnTo>
                    <a:pt x="7077" y="5820"/>
                  </a:lnTo>
                  <a:lnTo>
                    <a:pt x="7122" y="5775"/>
                  </a:lnTo>
                  <a:lnTo>
                    <a:pt x="7168" y="5729"/>
                  </a:lnTo>
                  <a:cubicBezTo>
                    <a:pt x="7191" y="5706"/>
                    <a:pt x="7214" y="5683"/>
                    <a:pt x="7237" y="5661"/>
                  </a:cubicBezTo>
                  <a:lnTo>
                    <a:pt x="7259" y="5638"/>
                  </a:lnTo>
                  <a:lnTo>
                    <a:pt x="7282" y="5592"/>
                  </a:lnTo>
                  <a:lnTo>
                    <a:pt x="7328" y="5547"/>
                  </a:lnTo>
                  <a:cubicBezTo>
                    <a:pt x="7396" y="5478"/>
                    <a:pt x="7465" y="5410"/>
                    <a:pt x="7533" y="5318"/>
                  </a:cubicBezTo>
                  <a:lnTo>
                    <a:pt x="7670" y="5181"/>
                  </a:lnTo>
                  <a:lnTo>
                    <a:pt x="7830" y="5022"/>
                  </a:lnTo>
                  <a:cubicBezTo>
                    <a:pt x="7898" y="4930"/>
                    <a:pt x="7967" y="4862"/>
                    <a:pt x="8058" y="4770"/>
                  </a:cubicBezTo>
                  <a:cubicBezTo>
                    <a:pt x="8150" y="4656"/>
                    <a:pt x="8264" y="4519"/>
                    <a:pt x="8378" y="4360"/>
                  </a:cubicBezTo>
                  <a:lnTo>
                    <a:pt x="8423" y="4291"/>
                  </a:lnTo>
                  <a:cubicBezTo>
                    <a:pt x="8515" y="4177"/>
                    <a:pt x="8606" y="4040"/>
                    <a:pt x="8697" y="3903"/>
                  </a:cubicBezTo>
                  <a:cubicBezTo>
                    <a:pt x="8789" y="3766"/>
                    <a:pt x="8880" y="3606"/>
                    <a:pt x="8971" y="3469"/>
                  </a:cubicBezTo>
                  <a:cubicBezTo>
                    <a:pt x="9017" y="3424"/>
                    <a:pt x="9040" y="3378"/>
                    <a:pt x="9085" y="3332"/>
                  </a:cubicBezTo>
                  <a:lnTo>
                    <a:pt x="9131" y="3241"/>
                  </a:lnTo>
                  <a:cubicBezTo>
                    <a:pt x="9177" y="3173"/>
                    <a:pt x="9245" y="3081"/>
                    <a:pt x="9291" y="3013"/>
                  </a:cubicBezTo>
                  <a:cubicBezTo>
                    <a:pt x="9382" y="2853"/>
                    <a:pt x="9473" y="2693"/>
                    <a:pt x="9565" y="2511"/>
                  </a:cubicBezTo>
                  <a:cubicBezTo>
                    <a:pt x="9588" y="2442"/>
                    <a:pt x="9633" y="2374"/>
                    <a:pt x="9656" y="2328"/>
                  </a:cubicBezTo>
                  <a:cubicBezTo>
                    <a:pt x="9702" y="2237"/>
                    <a:pt x="9747" y="2146"/>
                    <a:pt x="9770" y="2077"/>
                  </a:cubicBezTo>
                  <a:cubicBezTo>
                    <a:pt x="9793" y="1986"/>
                    <a:pt x="9816" y="1895"/>
                    <a:pt x="9861" y="1803"/>
                  </a:cubicBezTo>
                  <a:cubicBezTo>
                    <a:pt x="9861" y="1758"/>
                    <a:pt x="9884" y="1712"/>
                    <a:pt x="9907" y="1666"/>
                  </a:cubicBezTo>
                  <a:lnTo>
                    <a:pt x="9953" y="1552"/>
                  </a:lnTo>
                  <a:cubicBezTo>
                    <a:pt x="9976" y="1461"/>
                    <a:pt x="10021" y="1347"/>
                    <a:pt x="10044" y="1255"/>
                  </a:cubicBezTo>
                  <a:cubicBezTo>
                    <a:pt x="10044" y="1210"/>
                    <a:pt x="10044" y="1164"/>
                    <a:pt x="10044" y="1118"/>
                  </a:cubicBezTo>
                  <a:lnTo>
                    <a:pt x="10044" y="1050"/>
                  </a:lnTo>
                  <a:lnTo>
                    <a:pt x="10067" y="1004"/>
                  </a:lnTo>
                  <a:cubicBezTo>
                    <a:pt x="10067" y="936"/>
                    <a:pt x="10067" y="867"/>
                    <a:pt x="10067" y="822"/>
                  </a:cubicBezTo>
                  <a:cubicBezTo>
                    <a:pt x="10067" y="753"/>
                    <a:pt x="10044" y="685"/>
                    <a:pt x="10044" y="639"/>
                  </a:cubicBezTo>
                  <a:lnTo>
                    <a:pt x="10044" y="593"/>
                  </a:lnTo>
                  <a:cubicBezTo>
                    <a:pt x="10021" y="548"/>
                    <a:pt x="9998" y="479"/>
                    <a:pt x="9976" y="411"/>
                  </a:cubicBezTo>
                  <a:cubicBezTo>
                    <a:pt x="9976" y="365"/>
                    <a:pt x="9953" y="320"/>
                    <a:pt x="9930" y="274"/>
                  </a:cubicBezTo>
                  <a:lnTo>
                    <a:pt x="9907" y="251"/>
                  </a:lnTo>
                  <a:cubicBezTo>
                    <a:pt x="9884" y="205"/>
                    <a:pt x="9861" y="183"/>
                    <a:pt x="9816" y="160"/>
                  </a:cubicBezTo>
                  <a:cubicBezTo>
                    <a:pt x="9816" y="91"/>
                    <a:pt x="9770" y="23"/>
                    <a:pt x="9702"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5" name="Google Shape;3715;p17"/>
            <p:cNvSpPr/>
            <p:nvPr/>
          </p:nvSpPr>
          <p:spPr>
            <a:xfrm>
              <a:off x="7131350" y="834325"/>
              <a:ext cx="96475" cy="112225"/>
            </a:xfrm>
            <a:custGeom>
              <a:avLst/>
              <a:gdLst/>
              <a:ahLst/>
              <a:cxnLst/>
              <a:rect l="l" t="t" r="r" b="b"/>
              <a:pathLst>
                <a:path w="3859" h="4489" extrusionOk="0">
                  <a:moveTo>
                    <a:pt x="343" y="0"/>
                  </a:moveTo>
                  <a:cubicBezTo>
                    <a:pt x="297" y="23"/>
                    <a:pt x="275" y="23"/>
                    <a:pt x="252" y="46"/>
                  </a:cubicBezTo>
                  <a:cubicBezTo>
                    <a:pt x="214" y="21"/>
                    <a:pt x="177" y="2"/>
                    <a:pt x="139" y="2"/>
                  </a:cubicBezTo>
                  <a:cubicBezTo>
                    <a:pt x="108" y="2"/>
                    <a:pt x="77" y="15"/>
                    <a:pt x="46" y="46"/>
                  </a:cubicBezTo>
                  <a:cubicBezTo>
                    <a:pt x="1" y="91"/>
                    <a:pt x="1" y="183"/>
                    <a:pt x="46" y="228"/>
                  </a:cubicBezTo>
                  <a:cubicBezTo>
                    <a:pt x="92" y="274"/>
                    <a:pt x="115" y="297"/>
                    <a:pt x="160" y="342"/>
                  </a:cubicBezTo>
                  <a:cubicBezTo>
                    <a:pt x="229" y="434"/>
                    <a:pt x="275" y="571"/>
                    <a:pt x="366" y="685"/>
                  </a:cubicBezTo>
                  <a:cubicBezTo>
                    <a:pt x="434" y="799"/>
                    <a:pt x="526" y="890"/>
                    <a:pt x="594" y="1004"/>
                  </a:cubicBezTo>
                  <a:cubicBezTo>
                    <a:pt x="663" y="1118"/>
                    <a:pt x="754" y="1233"/>
                    <a:pt x="845" y="1347"/>
                  </a:cubicBezTo>
                  <a:cubicBezTo>
                    <a:pt x="937" y="1461"/>
                    <a:pt x="1028" y="1598"/>
                    <a:pt x="1119" y="1712"/>
                  </a:cubicBezTo>
                  <a:lnTo>
                    <a:pt x="1096" y="1666"/>
                  </a:lnTo>
                  <a:lnTo>
                    <a:pt x="1096" y="1666"/>
                  </a:lnTo>
                  <a:cubicBezTo>
                    <a:pt x="1325" y="1963"/>
                    <a:pt x="1553" y="2237"/>
                    <a:pt x="1804" y="2511"/>
                  </a:cubicBezTo>
                  <a:cubicBezTo>
                    <a:pt x="1918" y="2648"/>
                    <a:pt x="2032" y="2785"/>
                    <a:pt x="2146" y="2899"/>
                  </a:cubicBezTo>
                  <a:cubicBezTo>
                    <a:pt x="2260" y="3036"/>
                    <a:pt x="2375" y="3173"/>
                    <a:pt x="2511" y="3310"/>
                  </a:cubicBezTo>
                  <a:cubicBezTo>
                    <a:pt x="2557" y="3378"/>
                    <a:pt x="2626" y="3424"/>
                    <a:pt x="2671" y="3492"/>
                  </a:cubicBezTo>
                  <a:cubicBezTo>
                    <a:pt x="2740" y="3561"/>
                    <a:pt x="2785" y="3652"/>
                    <a:pt x="2854" y="3721"/>
                  </a:cubicBezTo>
                  <a:cubicBezTo>
                    <a:pt x="2945" y="3835"/>
                    <a:pt x="3059" y="3949"/>
                    <a:pt x="3151" y="4063"/>
                  </a:cubicBezTo>
                  <a:cubicBezTo>
                    <a:pt x="3173" y="4086"/>
                    <a:pt x="3196" y="4131"/>
                    <a:pt x="3219" y="4154"/>
                  </a:cubicBezTo>
                  <a:cubicBezTo>
                    <a:pt x="3265" y="4200"/>
                    <a:pt x="3288" y="4246"/>
                    <a:pt x="3310" y="4268"/>
                  </a:cubicBezTo>
                  <a:cubicBezTo>
                    <a:pt x="3333" y="4291"/>
                    <a:pt x="3333" y="4291"/>
                    <a:pt x="3356" y="4314"/>
                  </a:cubicBezTo>
                  <a:cubicBezTo>
                    <a:pt x="3356" y="4337"/>
                    <a:pt x="3379" y="4337"/>
                    <a:pt x="3379" y="4360"/>
                  </a:cubicBezTo>
                  <a:cubicBezTo>
                    <a:pt x="3402" y="4382"/>
                    <a:pt x="3425" y="4405"/>
                    <a:pt x="3425" y="4428"/>
                  </a:cubicBezTo>
                  <a:cubicBezTo>
                    <a:pt x="3473" y="4465"/>
                    <a:pt x="3535" y="4488"/>
                    <a:pt x="3593" y="4488"/>
                  </a:cubicBezTo>
                  <a:cubicBezTo>
                    <a:pt x="3643" y="4488"/>
                    <a:pt x="3689" y="4471"/>
                    <a:pt x="3721" y="4428"/>
                  </a:cubicBezTo>
                  <a:cubicBezTo>
                    <a:pt x="3813" y="4337"/>
                    <a:pt x="3813" y="4223"/>
                    <a:pt x="3813" y="4109"/>
                  </a:cubicBezTo>
                  <a:cubicBezTo>
                    <a:pt x="3813" y="4131"/>
                    <a:pt x="3813" y="4154"/>
                    <a:pt x="3813" y="4154"/>
                  </a:cubicBezTo>
                  <a:cubicBezTo>
                    <a:pt x="3835" y="4063"/>
                    <a:pt x="3835" y="3972"/>
                    <a:pt x="3835" y="3858"/>
                  </a:cubicBezTo>
                  <a:cubicBezTo>
                    <a:pt x="3835" y="3789"/>
                    <a:pt x="3858" y="3698"/>
                    <a:pt x="3835" y="3629"/>
                  </a:cubicBezTo>
                  <a:cubicBezTo>
                    <a:pt x="3835" y="3538"/>
                    <a:pt x="3835" y="3447"/>
                    <a:pt x="3813" y="3355"/>
                  </a:cubicBezTo>
                  <a:cubicBezTo>
                    <a:pt x="3813" y="3264"/>
                    <a:pt x="3790" y="3173"/>
                    <a:pt x="3790" y="3081"/>
                  </a:cubicBezTo>
                  <a:cubicBezTo>
                    <a:pt x="3767" y="2990"/>
                    <a:pt x="3744" y="2899"/>
                    <a:pt x="3744" y="2830"/>
                  </a:cubicBezTo>
                  <a:cubicBezTo>
                    <a:pt x="3721" y="2785"/>
                    <a:pt x="3721" y="2739"/>
                    <a:pt x="3698" y="2693"/>
                  </a:cubicBezTo>
                  <a:cubicBezTo>
                    <a:pt x="3698" y="2693"/>
                    <a:pt x="3698" y="2671"/>
                    <a:pt x="3676" y="2671"/>
                  </a:cubicBezTo>
                  <a:cubicBezTo>
                    <a:pt x="3653" y="2648"/>
                    <a:pt x="3653" y="2625"/>
                    <a:pt x="3630" y="2602"/>
                  </a:cubicBezTo>
                  <a:cubicBezTo>
                    <a:pt x="3630" y="2579"/>
                    <a:pt x="3630" y="2579"/>
                    <a:pt x="3630" y="2556"/>
                  </a:cubicBezTo>
                  <a:lnTo>
                    <a:pt x="3630" y="2534"/>
                  </a:lnTo>
                  <a:cubicBezTo>
                    <a:pt x="3607" y="2465"/>
                    <a:pt x="3607" y="2420"/>
                    <a:pt x="3584" y="2374"/>
                  </a:cubicBezTo>
                  <a:cubicBezTo>
                    <a:pt x="3561" y="2328"/>
                    <a:pt x="3539" y="2283"/>
                    <a:pt x="3516" y="2214"/>
                  </a:cubicBezTo>
                  <a:cubicBezTo>
                    <a:pt x="3447" y="2054"/>
                    <a:pt x="3333" y="1895"/>
                    <a:pt x="3242" y="1758"/>
                  </a:cubicBezTo>
                  <a:cubicBezTo>
                    <a:pt x="3196" y="1666"/>
                    <a:pt x="3128" y="1575"/>
                    <a:pt x="3082" y="1507"/>
                  </a:cubicBezTo>
                  <a:cubicBezTo>
                    <a:pt x="3014" y="1392"/>
                    <a:pt x="2945" y="1301"/>
                    <a:pt x="2877" y="1233"/>
                  </a:cubicBezTo>
                  <a:cubicBezTo>
                    <a:pt x="2808" y="1141"/>
                    <a:pt x="2717" y="1050"/>
                    <a:pt x="2626" y="982"/>
                  </a:cubicBezTo>
                  <a:lnTo>
                    <a:pt x="2580" y="959"/>
                  </a:lnTo>
                  <a:lnTo>
                    <a:pt x="2489" y="867"/>
                  </a:lnTo>
                  <a:lnTo>
                    <a:pt x="2443" y="822"/>
                  </a:lnTo>
                  <a:cubicBezTo>
                    <a:pt x="2375" y="776"/>
                    <a:pt x="2329" y="730"/>
                    <a:pt x="2260" y="685"/>
                  </a:cubicBezTo>
                  <a:lnTo>
                    <a:pt x="2238" y="685"/>
                  </a:lnTo>
                  <a:lnTo>
                    <a:pt x="2192" y="639"/>
                  </a:lnTo>
                  <a:lnTo>
                    <a:pt x="2146" y="593"/>
                  </a:lnTo>
                  <a:cubicBezTo>
                    <a:pt x="2101" y="571"/>
                    <a:pt x="2055" y="571"/>
                    <a:pt x="2032" y="548"/>
                  </a:cubicBezTo>
                  <a:cubicBezTo>
                    <a:pt x="2009" y="525"/>
                    <a:pt x="1987" y="502"/>
                    <a:pt x="1941" y="479"/>
                  </a:cubicBezTo>
                  <a:cubicBezTo>
                    <a:pt x="1918" y="479"/>
                    <a:pt x="1872" y="457"/>
                    <a:pt x="1850" y="434"/>
                  </a:cubicBezTo>
                  <a:cubicBezTo>
                    <a:pt x="1827" y="411"/>
                    <a:pt x="1827" y="411"/>
                    <a:pt x="1804" y="388"/>
                  </a:cubicBezTo>
                  <a:cubicBezTo>
                    <a:pt x="1781" y="365"/>
                    <a:pt x="1735" y="365"/>
                    <a:pt x="1713" y="342"/>
                  </a:cubicBezTo>
                  <a:cubicBezTo>
                    <a:pt x="1553" y="274"/>
                    <a:pt x="1416" y="228"/>
                    <a:pt x="1256" y="183"/>
                  </a:cubicBezTo>
                  <a:cubicBezTo>
                    <a:pt x="1188" y="160"/>
                    <a:pt x="1119" y="137"/>
                    <a:pt x="1051" y="114"/>
                  </a:cubicBezTo>
                  <a:cubicBezTo>
                    <a:pt x="959" y="114"/>
                    <a:pt x="891" y="91"/>
                    <a:pt x="800" y="91"/>
                  </a:cubicBezTo>
                  <a:cubicBezTo>
                    <a:pt x="731" y="69"/>
                    <a:pt x="663" y="46"/>
                    <a:pt x="571" y="46"/>
                  </a:cubicBezTo>
                  <a:cubicBezTo>
                    <a:pt x="549" y="23"/>
                    <a:pt x="526" y="23"/>
                    <a:pt x="480" y="23"/>
                  </a:cubicBezTo>
                  <a:cubicBezTo>
                    <a:pt x="480" y="23"/>
                    <a:pt x="480" y="0"/>
                    <a:pt x="457"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6" name="Google Shape;3716;p17"/>
            <p:cNvSpPr/>
            <p:nvPr/>
          </p:nvSpPr>
          <p:spPr>
            <a:xfrm>
              <a:off x="6604650" y="1271425"/>
              <a:ext cx="93625" cy="91325"/>
            </a:xfrm>
            <a:custGeom>
              <a:avLst/>
              <a:gdLst/>
              <a:ahLst/>
              <a:cxnLst/>
              <a:rect l="l" t="t" r="r" b="b"/>
              <a:pathLst>
                <a:path w="3745" h="3653" extrusionOk="0">
                  <a:moveTo>
                    <a:pt x="1622" y="0"/>
                  </a:moveTo>
                  <a:cubicBezTo>
                    <a:pt x="1576" y="0"/>
                    <a:pt x="1530" y="23"/>
                    <a:pt x="1507" y="69"/>
                  </a:cubicBezTo>
                  <a:cubicBezTo>
                    <a:pt x="1439" y="160"/>
                    <a:pt x="1370" y="251"/>
                    <a:pt x="1302" y="343"/>
                  </a:cubicBezTo>
                  <a:lnTo>
                    <a:pt x="1325" y="320"/>
                  </a:lnTo>
                  <a:lnTo>
                    <a:pt x="1325" y="320"/>
                  </a:lnTo>
                  <a:cubicBezTo>
                    <a:pt x="1279" y="388"/>
                    <a:pt x="1211" y="457"/>
                    <a:pt x="1165" y="548"/>
                  </a:cubicBezTo>
                  <a:cubicBezTo>
                    <a:pt x="1119" y="639"/>
                    <a:pt x="1051" y="708"/>
                    <a:pt x="1005" y="776"/>
                  </a:cubicBezTo>
                  <a:lnTo>
                    <a:pt x="960" y="845"/>
                  </a:lnTo>
                  <a:cubicBezTo>
                    <a:pt x="914" y="890"/>
                    <a:pt x="891" y="959"/>
                    <a:pt x="845" y="1005"/>
                  </a:cubicBezTo>
                  <a:cubicBezTo>
                    <a:pt x="800" y="1073"/>
                    <a:pt x="754" y="1141"/>
                    <a:pt x="731" y="1210"/>
                  </a:cubicBezTo>
                  <a:lnTo>
                    <a:pt x="640" y="1347"/>
                  </a:lnTo>
                  <a:cubicBezTo>
                    <a:pt x="572" y="1461"/>
                    <a:pt x="503" y="1552"/>
                    <a:pt x="435" y="1666"/>
                  </a:cubicBezTo>
                  <a:cubicBezTo>
                    <a:pt x="389" y="1758"/>
                    <a:pt x="343" y="1826"/>
                    <a:pt x="298" y="1918"/>
                  </a:cubicBezTo>
                  <a:cubicBezTo>
                    <a:pt x="275" y="1986"/>
                    <a:pt x="229" y="2054"/>
                    <a:pt x="184" y="2123"/>
                  </a:cubicBezTo>
                  <a:cubicBezTo>
                    <a:pt x="115" y="2237"/>
                    <a:pt x="69" y="2328"/>
                    <a:pt x="24" y="2420"/>
                  </a:cubicBezTo>
                  <a:cubicBezTo>
                    <a:pt x="1" y="2488"/>
                    <a:pt x="1" y="2557"/>
                    <a:pt x="24" y="2625"/>
                  </a:cubicBezTo>
                  <a:cubicBezTo>
                    <a:pt x="24" y="2671"/>
                    <a:pt x="47" y="2739"/>
                    <a:pt x="69" y="2785"/>
                  </a:cubicBezTo>
                  <a:lnTo>
                    <a:pt x="92" y="2808"/>
                  </a:lnTo>
                  <a:cubicBezTo>
                    <a:pt x="138" y="2876"/>
                    <a:pt x="184" y="2967"/>
                    <a:pt x="252" y="3036"/>
                  </a:cubicBezTo>
                  <a:cubicBezTo>
                    <a:pt x="298" y="3082"/>
                    <a:pt x="321" y="3127"/>
                    <a:pt x="343" y="3150"/>
                  </a:cubicBezTo>
                  <a:lnTo>
                    <a:pt x="412" y="3219"/>
                  </a:lnTo>
                  <a:cubicBezTo>
                    <a:pt x="480" y="3287"/>
                    <a:pt x="526" y="3356"/>
                    <a:pt x="594" y="3424"/>
                  </a:cubicBezTo>
                  <a:cubicBezTo>
                    <a:pt x="640" y="3470"/>
                    <a:pt x="686" y="3515"/>
                    <a:pt x="754" y="3561"/>
                  </a:cubicBezTo>
                  <a:cubicBezTo>
                    <a:pt x="777" y="3584"/>
                    <a:pt x="800" y="3607"/>
                    <a:pt x="823" y="3607"/>
                  </a:cubicBezTo>
                  <a:cubicBezTo>
                    <a:pt x="891" y="3629"/>
                    <a:pt x="914" y="3629"/>
                    <a:pt x="960" y="3629"/>
                  </a:cubicBezTo>
                  <a:cubicBezTo>
                    <a:pt x="960" y="3629"/>
                    <a:pt x="982" y="3652"/>
                    <a:pt x="982" y="3652"/>
                  </a:cubicBezTo>
                  <a:cubicBezTo>
                    <a:pt x="1005" y="3652"/>
                    <a:pt x="1005" y="3652"/>
                    <a:pt x="1005" y="3629"/>
                  </a:cubicBezTo>
                  <a:lnTo>
                    <a:pt x="1142" y="3629"/>
                  </a:lnTo>
                  <a:cubicBezTo>
                    <a:pt x="1165" y="3629"/>
                    <a:pt x="1211" y="3607"/>
                    <a:pt x="1256" y="3607"/>
                  </a:cubicBezTo>
                  <a:cubicBezTo>
                    <a:pt x="1302" y="3584"/>
                    <a:pt x="1348" y="3584"/>
                    <a:pt x="1393" y="3561"/>
                  </a:cubicBezTo>
                  <a:lnTo>
                    <a:pt x="1416" y="3538"/>
                  </a:lnTo>
                  <a:cubicBezTo>
                    <a:pt x="1462" y="3515"/>
                    <a:pt x="1507" y="3492"/>
                    <a:pt x="1530" y="3492"/>
                  </a:cubicBezTo>
                  <a:cubicBezTo>
                    <a:pt x="1576" y="3470"/>
                    <a:pt x="1622" y="3447"/>
                    <a:pt x="1644" y="3424"/>
                  </a:cubicBezTo>
                  <a:cubicBezTo>
                    <a:pt x="1713" y="3401"/>
                    <a:pt x="1758" y="3378"/>
                    <a:pt x="1827" y="3356"/>
                  </a:cubicBezTo>
                  <a:cubicBezTo>
                    <a:pt x="1873" y="3333"/>
                    <a:pt x="1918" y="3310"/>
                    <a:pt x="1964" y="3310"/>
                  </a:cubicBezTo>
                  <a:cubicBezTo>
                    <a:pt x="1964" y="3287"/>
                    <a:pt x="1987" y="3287"/>
                    <a:pt x="2010" y="3287"/>
                  </a:cubicBezTo>
                  <a:cubicBezTo>
                    <a:pt x="2055" y="3264"/>
                    <a:pt x="2101" y="3241"/>
                    <a:pt x="2147" y="3241"/>
                  </a:cubicBezTo>
                  <a:lnTo>
                    <a:pt x="2169" y="3219"/>
                  </a:lnTo>
                  <a:cubicBezTo>
                    <a:pt x="2261" y="3196"/>
                    <a:pt x="2329" y="3173"/>
                    <a:pt x="2398" y="3150"/>
                  </a:cubicBezTo>
                  <a:cubicBezTo>
                    <a:pt x="2466" y="3127"/>
                    <a:pt x="2535" y="3104"/>
                    <a:pt x="2580" y="3082"/>
                  </a:cubicBezTo>
                  <a:cubicBezTo>
                    <a:pt x="2649" y="3082"/>
                    <a:pt x="2694" y="3059"/>
                    <a:pt x="2763" y="3036"/>
                  </a:cubicBezTo>
                  <a:lnTo>
                    <a:pt x="2786" y="3013"/>
                  </a:lnTo>
                  <a:cubicBezTo>
                    <a:pt x="2808" y="3013"/>
                    <a:pt x="2854" y="2990"/>
                    <a:pt x="2877" y="2990"/>
                  </a:cubicBezTo>
                  <a:cubicBezTo>
                    <a:pt x="2923" y="2967"/>
                    <a:pt x="2968" y="2945"/>
                    <a:pt x="3037" y="2945"/>
                  </a:cubicBezTo>
                  <a:lnTo>
                    <a:pt x="3105" y="2899"/>
                  </a:lnTo>
                  <a:lnTo>
                    <a:pt x="3174" y="2876"/>
                  </a:lnTo>
                  <a:lnTo>
                    <a:pt x="3242" y="2853"/>
                  </a:lnTo>
                  <a:cubicBezTo>
                    <a:pt x="3265" y="2853"/>
                    <a:pt x="3311" y="2831"/>
                    <a:pt x="3356" y="2808"/>
                  </a:cubicBezTo>
                  <a:cubicBezTo>
                    <a:pt x="3402" y="2808"/>
                    <a:pt x="3425" y="2785"/>
                    <a:pt x="3470" y="2762"/>
                  </a:cubicBezTo>
                  <a:cubicBezTo>
                    <a:pt x="3493" y="2762"/>
                    <a:pt x="3516" y="2762"/>
                    <a:pt x="3539" y="2739"/>
                  </a:cubicBezTo>
                  <a:lnTo>
                    <a:pt x="3585" y="2739"/>
                  </a:lnTo>
                  <a:cubicBezTo>
                    <a:pt x="3630" y="2716"/>
                    <a:pt x="3676" y="2694"/>
                    <a:pt x="3699" y="2648"/>
                  </a:cubicBezTo>
                  <a:cubicBezTo>
                    <a:pt x="3744" y="2602"/>
                    <a:pt x="3744" y="2534"/>
                    <a:pt x="3721" y="2488"/>
                  </a:cubicBezTo>
                  <a:cubicBezTo>
                    <a:pt x="3721" y="2420"/>
                    <a:pt x="3653" y="2374"/>
                    <a:pt x="3607" y="2306"/>
                  </a:cubicBezTo>
                  <a:lnTo>
                    <a:pt x="3539" y="2237"/>
                  </a:lnTo>
                  <a:lnTo>
                    <a:pt x="3493" y="2169"/>
                  </a:lnTo>
                  <a:lnTo>
                    <a:pt x="3425" y="2123"/>
                  </a:lnTo>
                  <a:cubicBezTo>
                    <a:pt x="3356" y="2054"/>
                    <a:pt x="3288" y="1963"/>
                    <a:pt x="3196" y="1895"/>
                  </a:cubicBezTo>
                  <a:cubicBezTo>
                    <a:pt x="3105" y="1803"/>
                    <a:pt x="3014" y="1712"/>
                    <a:pt x="2923" y="1621"/>
                  </a:cubicBezTo>
                  <a:cubicBezTo>
                    <a:pt x="2900" y="1552"/>
                    <a:pt x="2854" y="1507"/>
                    <a:pt x="2808" y="1438"/>
                  </a:cubicBezTo>
                  <a:lnTo>
                    <a:pt x="2763" y="1393"/>
                  </a:lnTo>
                  <a:cubicBezTo>
                    <a:pt x="2740" y="1347"/>
                    <a:pt x="2718" y="1325"/>
                    <a:pt x="2673" y="1280"/>
                  </a:cubicBezTo>
                  <a:lnTo>
                    <a:pt x="2673" y="1280"/>
                  </a:lnTo>
                  <a:lnTo>
                    <a:pt x="2694" y="1301"/>
                  </a:lnTo>
                  <a:cubicBezTo>
                    <a:pt x="2626" y="1210"/>
                    <a:pt x="2557" y="1141"/>
                    <a:pt x="2512" y="1050"/>
                  </a:cubicBezTo>
                  <a:cubicBezTo>
                    <a:pt x="2443" y="982"/>
                    <a:pt x="2398" y="913"/>
                    <a:pt x="2352" y="845"/>
                  </a:cubicBezTo>
                  <a:cubicBezTo>
                    <a:pt x="2306" y="799"/>
                    <a:pt x="2261" y="731"/>
                    <a:pt x="2192" y="662"/>
                  </a:cubicBezTo>
                  <a:cubicBezTo>
                    <a:pt x="2147" y="594"/>
                    <a:pt x="2101" y="525"/>
                    <a:pt x="2032" y="480"/>
                  </a:cubicBezTo>
                  <a:cubicBezTo>
                    <a:pt x="2010" y="434"/>
                    <a:pt x="2010" y="411"/>
                    <a:pt x="1987" y="365"/>
                  </a:cubicBezTo>
                  <a:lnTo>
                    <a:pt x="1941" y="320"/>
                  </a:lnTo>
                  <a:lnTo>
                    <a:pt x="1941" y="297"/>
                  </a:lnTo>
                  <a:cubicBezTo>
                    <a:pt x="1918" y="274"/>
                    <a:pt x="1918" y="251"/>
                    <a:pt x="1895" y="228"/>
                  </a:cubicBezTo>
                  <a:cubicBezTo>
                    <a:pt x="1873" y="206"/>
                    <a:pt x="1850" y="160"/>
                    <a:pt x="1827" y="137"/>
                  </a:cubicBezTo>
                  <a:cubicBezTo>
                    <a:pt x="1804" y="137"/>
                    <a:pt x="1781" y="114"/>
                    <a:pt x="1758" y="91"/>
                  </a:cubicBezTo>
                  <a:cubicBezTo>
                    <a:pt x="1736" y="69"/>
                    <a:pt x="1736" y="69"/>
                    <a:pt x="1713" y="46"/>
                  </a:cubicBezTo>
                  <a:cubicBezTo>
                    <a:pt x="1690" y="46"/>
                    <a:pt x="1690" y="23"/>
                    <a:pt x="1667" y="23"/>
                  </a:cubicBezTo>
                  <a:cubicBezTo>
                    <a:pt x="1644" y="0"/>
                    <a:pt x="1644" y="0"/>
                    <a:pt x="1622"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7" name="Google Shape;3717;p17"/>
            <p:cNvSpPr/>
            <p:nvPr/>
          </p:nvSpPr>
          <p:spPr>
            <a:xfrm>
              <a:off x="7174725" y="817200"/>
              <a:ext cx="87900" cy="85050"/>
            </a:xfrm>
            <a:custGeom>
              <a:avLst/>
              <a:gdLst/>
              <a:ahLst/>
              <a:cxnLst/>
              <a:rect l="l" t="t" r="r" b="b"/>
              <a:pathLst>
                <a:path w="3516" h="3402" extrusionOk="0">
                  <a:moveTo>
                    <a:pt x="1918" y="0"/>
                  </a:moveTo>
                  <a:cubicBezTo>
                    <a:pt x="1826" y="0"/>
                    <a:pt x="1758" y="0"/>
                    <a:pt x="1690" y="23"/>
                  </a:cubicBezTo>
                  <a:lnTo>
                    <a:pt x="1644" y="23"/>
                  </a:lnTo>
                  <a:cubicBezTo>
                    <a:pt x="1553" y="46"/>
                    <a:pt x="1484" y="46"/>
                    <a:pt x="1393" y="69"/>
                  </a:cubicBezTo>
                  <a:cubicBezTo>
                    <a:pt x="1301" y="92"/>
                    <a:pt x="1210" y="114"/>
                    <a:pt x="1142" y="137"/>
                  </a:cubicBezTo>
                  <a:cubicBezTo>
                    <a:pt x="1073" y="183"/>
                    <a:pt x="982" y="229"/>
                    <a:pt x="913" y="251"/>
                  </a:cubicBezTo>
                  <a:lnTo>
                    <a:pt x="868" y="297"/>
                  </a:lnTo>
                  <a:cubicBezTo>
                    <a:pt x="776" y="343"/>
                    <a:pt x="685" y="388"/>
                    <a:pt x="617" y="434"/>
                  </a:cubicBezTo>
                  <a:cubicBezTo>
                    <a:pt x="571" y="457"/>
                    <a:pt x="503" y="502"/>
                    <a:pt x="457" y="525"/>
                  </a:cubicBezTo>
                  <a:lnTo>
                    <a:pt x="388" y="571"/>
                  </a:lnTo>
                  <a:cubicBezTo>
                    <a:pt x="343" y="617"/>
                    <a:pt x="297" y="639"/>
                    <a:pt x="252" y="685"/>
                  </a:cubicBezTo>
                  <a:lnTo>
                    <a:pt x="229" y="685"/>
                  </a:lnTo>
                  <a:cubicBezTo>
                    <a:pt x="160" y="754"/>
                    <a:pt x="92" y="799"/>
                    <a:pt x="69" y="868"/>
                  </a:cubicBezTo>
                  <a:cubicBezTo>
                    <a:pt x="46" y="890"/>
                    <a:pt x="0" y="936"/>
                    <a:pt x="23" y="1005"/>
                  </a:cubicBezTo>
                  <a:cubicBezTo>
                    <a:pt x="46" y="1027"/>
                    <a:pt x="46" y="1050"/>
                    <a:pt x="69" y="1073"/>
                  </a:cubicBezTo>
                  <a:cubicBezTo>
                    <a:pt x="92" y="1096"/>
                    <a:pt x="92" y="1096"/>
                    <a:pt x="115" y="1119"/>
                  </a:cubicBezTo>
                  <a:cubicBezTo>
                    <a:pt x="137" y="1142"/>
                    <a:pt x="183" y="1164"/>
                    <a:pt x="206" y="1164"/>
                  </a:cubicBezTo>
                  <a:cubicBezTo>
                    <a:pt x="252" y="1187"/>
                    <a:pt x="274" y="1210"/>
                    <a:pt x="297" y="1233"/>
                  </a:cubicBezTo>
                  <a:cubicBezTo>
                    <a:pt x="320" y="1256"/>
                    <a:pt x="366" y="1256"/>
                    <a:pt x="411" y="1278"/>
                  </a:cubicBezTo>
                  <a:lnTo>
                    <a:pt x="457" y="1324"/>
                  </a:lnTo>
                  <a:lnTo>
                    <a:pt x="503" y="1370"/>
                  </a:lnTo>
                  <a:lnTo>
                    <a:pt x="525" y="1370"/>
                  </a:lnTo>
                  <a:cubicBezTo>
                    <a:pt x="594" y="1415"/>
                    <a:pt x="640" y="1461"/>
                    <a:pt x="708" y="1507"/>
                  </a:cubicBezTo>
                  <a:lnTo>
                    <a:pt x="754" y="1552"/>
                  </a:lnTo>
                  <a:lnTo>
                    <a:pt x="845" y="1644"/>
                  </a:lnTo>
                  <a:lnTo>
                    <a:pt x="891" y="1667"/>
                  </a:lnTo>
                  <a:cubicBezTo>
                    <a:pt x="982" y="1735"/>
                    <a:pt x="1073" y="1826"/>
                    <a:pt x="1142" y="1918"/>
                  </a:cubicBezTo>
                  <a:cubicBezTo>
                    <a:pt x="1210" y="1986"/>
                    <a:pt x="1279" y="2077"/>
                    <a:pt x="1347" y="2192"/>
                  </a:cubicBezTo>
                  <a:cubicBezTo>
                    <a:pt x="1393" y="2260"/>
                    <a:pt x="1461" y="2351"/>
                    <a:pt x="1507" y="2443"/>
                  </a:cubicBezTo>
                  <a:cubicBezTo>
                    <a:pt x="1598" y="2580"/>
                    <a:pt x="1712" y="2739"/>
                    <a:pt x="1781" y="2899"/>
                  </a:cubicBezTo>
                  <a:cubicBezTo>
                    <a:pt x="1804" y="2968"/>
                    <a:pt x="1826" y="3013"/>
                    <a:pt x="1849" y="3059"/>
                  </a:cubicBezTo>
                  <a:cubicBezTo>
                    <a:pt x="1872" y="3105"/>
                    <a:pt x="1872" y="3150"/>
                    <a:pt x="1895" y="3219"/>
                  </a:cubicBezTo>
                  <a:lnTo>
                    <a:pt x="1895" y="3241"/>
                  </a:lnTo>
                  <a:cubicBezTo>
                    <a:pt x="1895" y="3264"/>
                    <a:pt x="1895" y="3264"/>
                    <a:pt x="1895" y="3287"/>
                  </a:cubicBezTo>
                  <a:cubicBezTo>
                    <a:pt x="1918" y="3310"/>
                    <a:pt x="1918" y="3333"/>
                    <a:pt x="1941" y="3356"/>
                  </a:cubicBezTo>
                  <a:cubicBezTo>
                    <a:pt x="1963" y="3378"/>
                    <a:pt x="2009" y="3401"/>
                    <a:pt x="2055" y="3401"/>
                  </a:cubicBezTo>
                  <a:cubicBezTo>
                    <a:pt x="2169" y="3378"/>
                    <a:pt x="2237" y="3333"/>
                    <a:pt x="2306" y="3264"/>
                  </a:cubicBezTo>
                  <a:lnTo>
                    <a:pt x="2329" y="3241"/>
                  </a:lnTo>
                  <a:lnTo>
                    <a:pt x="2374" y="3196"/>
                  </a:lnTo>
                  <a:cubicBezTo>
                    <a:pt x="2443" y="3150"/>
                    <a:pt x="2488" y="3127"/>
                    <a:pt x="2534" y="3082"/>
                  </a:cubicBezTo>
                  <a:cubicBezTo>
                    <a:pt x="2625" y="3013"/>
                    <a:pt x="2694" y="2945"/>
                    <a:pt x="2762" y="2876"/>
                  </a:cubicBezTo>
                  <a:lnTo>
                    <a:pt x="2785" y="2853"/>
                  </a:lnTo>
                  <a:cubicBezTo>
                    <a:pt x="2854" y="2785"/>
                    <a:pt x="2899" y="2739"/>
                    <a:pt x="2945" y="2694"/>
                  </a:cubicBezTo>
                  <a:cubicBezTo>
                    <a:pt x="2968" y="2648"/>
                    <a:pt x="2991" y="2625"/>
                    <a:pt x="3036" y="2602"/>
                  </a:cubicBezTo>
                  <a:cubicBezTo>
                    <a:pt x="3036" y="2580"/>
                    <a:pt x="3059" y="2534"/>
                    <a:pt x="3082" y="2511"/>
                  </a:cubicBezTo>
                  <a:cubicBezTo>
                    <a:pt x="3150" y="2443"/>
                    <a:pt x="3196" y="2351"/>
                    <a:pt x="3242" y="2260"/>
                  </a:cubicBezTo>
                  <a:cubicBezTo>
                    <a:pt x="3287" y="2214"/>
                    <a:pt x="3310" y="2192"/>
                    <a:pt x="3333" y="2146"/>
                  </a:cubicBezTo>
                  <a:cubicBezTo>
                    <a:pt x="3333" y="2123"/>
                    <a:pt x="3356" y="2100"/>
                    <a:pt x="3356" y="2077"/>
                  </a:cubicBezTo>
                  <a:cubicBezTo>
                    <a:pt x="3379" y="2055"/>
                    <a:pt x="3379" y="2009"/>
                    <a:pt x="3401" y="1986"/>
                  </a:cubicBezTo>
                  <a:lnTo>
                    <a:pt x="3401" y="1963"/>
                  </a:lnTo>
                  <a:cubicBezTo>
                    <a:pt x="3424" y="1940"/>
                    <a:pt x="3424" y="1895"/>
                    <a:pt x="3424" y="1872"/>
                  </a:cubicBezTo>
                  <a:lnTo>
                    <a:pt x="3447" y="1826"/>
                  </a:lnTo>
                  <a:lnTo>
                    <a:pt x="3470" y="1712"/>
                  </a:lnTo>
                  <a:lnTo>
                    <a:pt x="3493" y="1667"/>
                  </a:lnTo>
                  <a:cubicBezTo>
                    <a:pt x="3493" y="1598"/>
                    <a:pt x="3516" y="1530"/>
                    <a:pt x="3516" y="1461"/>
                  </a:cubicBezTo>
                  <a:cubicBezTo>
                    <a:pt x="3516" y="1415"/>
                    <a:pt x="3516" y="1393"/>
                    <a:pt x="3516" y="1347"/>
                  </a:cubicBezTo>
                  <a:cubicBezTo>
                    <a:pt x="3493" y="1256"/>
                    <a:pt x="3470" y="1164"/>
                    <a:pt x="3447" y="1073"/>
                  </a:cubicBezTo>
                  <a:cubicBezTo>
                    <a:pt x="3447" y="1005"/>
                    <a:pt x="3401" y="913"/>
                    <a:pt x="3356" y="822"/>
                  </a:cubicBezTo>
                  <a:cubicBezTo>
                    <a:pt x="3310" y="754"/>
                    <a:pt x="3264" y="685"/>
                    <a:pt x="3196" y="617"/>
                  </a:cubicBezTo>
                  <a:cubicBezTo>
                    <a:pt x="3150" y="594"/>
                    <a:pt x="3127" y="548"/>
                    <a:pt x="3082" y="525"/>
                  </a:cubicBezTo>
                  <a:lnTo>
                    <a:pt x="3036" y="502"/>
                  </a:lnTo>
                  <a:cubicBezTo>
                    <a:pt x="3013" y="480"/>
                    <a:pt x="2968" y="434"/>
                    <a:pt x="2945" y="411"/>
                  </a:cubicBezTo>
                  <a:lnTo>
                    <a:pt x="2876" y="343"/>
                  </a:lnTo>
                  <a:cubicBezTo>
                    <a:pt x="2808" y="297"/>
                    <a:pt x="2739" y="251"/>
                    <a:pt x="2648" y="206"/>
                  </a:cubicBezTo>
                  <a:cubicBezTo>
                    <a:pt x="2580" y="160"/>
                    <a:pt x="2488" y="137"/>
                    <a:pt x="2443" y="114"/>
                  </a:cubicBezTo>
                  <a:cubicBezTo>
                    <a:pt x="2351" y="92"/>
                    <a:pt x="2283" y="46"/>
                    <a:pt x="2192" y="23"/>
                  </a:cubicBezTo>
                  <a:cubicBezTo>
                    <a:pt x="2123" y="0"/>
                    <a:pt x="2009" y="0"/>
                    <a:pt x="1941" y="0"/>
                  </a:cubicBezTo>
                  <a:close/>
                </a:path>
              </a:pathLst>
            </a:custGeom>
            <a:solidFill>
              <a:srgbClr val="49A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8" name="Google Shape;3718;p17"/>
            <p:cNvSpPr/>
            <p:nvPr/>
          </p:nvSpPr>
          <p:spPr>
            <a:xfrm>
              <a:off x="6876850" y="972400"/>
              <a:ext cx="170075" cy="192325"/>
            </a:xfrm>
            <a:custGeom>
              <a:avLst/>
              <a:gdLst/>
              <a:ahLst/>
              <a:cxnLst/>
              <a:rect l="l" t="t" r="r" b="b"/>
              <a:pathLst>
                <a:path w="6803" h="7693" extrusionOk="0">
                  <a:moveTo>
                    <a:pt x="1256" y="1"/>
                  </a:moveTo>
                  <a:cubicBezTo>
                    <a:pt x="1233" y="1"/>
                    <a:pt x="1188" y="24"/>
                    <a:pt x="1165" y="46"/>
                  </a:cubicBezTo>
                  <a:cubicBezTo>
                    <a:pt x="1142" y="69"/>
                    <a:pt x="1119" y="92"/>
                    <a:pt x="1119" y="92"/>
                  </a:cubicBezTo>
                  <a:cubicBezTo>
                    <a:pt x="1073" y="115"/>
                    <a:pt x="1051" y="138"/>
                    <a:pt x="1028" y="161"/>
                  </a:cubicBezTo>
                  <a:cubicBezTo>
                    <a:pt x="982" y="183"/>
                    <a:pt x="936" y="206"/>
                    <a:pt x="891" y="229"/>
                  </a:cubicBezTo>
                  <a:cubicBezTo>
                    <a:pt x="868" y="275"/>
                    <a:pt x="845" y="297"/>
                    <a:pt x="800" y="320"/>
                  </a:cubicBezTo>
                  <a:cubicBezTo>
                    <a:pt x="777" y="320"/>
                    <a:pt x="754" y="343"/>
                    <a:pt x="708" y="366"/>
                  </a:cubicBezTo>
                  <a:lnTo>
                    <a:pt x="663" y="412"/>
                  </a:lnTo>
                  <a:lnTo>
                    <a:pt x="617" y="457"/>
                  </a:lnTo>
                  <a:cubicBezTo>
                    <a:pt x="548" y="480"/>
                    <a:pt x="503" y="526"/>
                    <a:pt x="457" y="549"/>
                  </a:cubicBezTo>
                  <a:cubicBezTo>
                    <a:pt x="389" y="594"/>
                    <a:pt x="343" y="640"/>
                    <a:pt x="297" y="686"/>
                  </a:cubicBezTo>
                  <a:lnTo>
                    <a:pt x="252" y="731"/>
                  </a:lnTo>
                  <a:cubicBezTo>
                    <a:pt x="229" y="754"/>
                    <a:pt x="206" y="777"/>
                    <a:pt x="183" y="777"/>
                  </a:cubicBezTo>
                  <a:lnTo>
                    <a:pt x="183" y="800"/>
                  </a:lnTo>
                  <a:lnTo>
                    <a:pt x="160" y="800"/>
                  </a:lnTo>
                  <a:lnTo>
                    <a:pt x="115" y="845"/>
                  </a:lnTo>
                  <a:cubicBezTo>
                    <a:pt x="46" y="914"/>
                    <a:pt x="1" y="982"/>
                    <a:pt x="23" y="1051"/>
                  </a:cubicBezTo>
                  <a:cubicBezTo>
                    <a:pt x="1" y="1096"/>
                    <a:pt x="1" y="1142"/>
                    <a:pt x="23" y="1165"/>
                  </a:cubicBezTo>
                  <a:lnTo>
                    <a:pt x="46" y="1233"/>
                  </a:lnTo>
                  <a:lnTo>
                    <a:pt x="92" y="1302"/>
                  </a:lnTo>
                  <a:cubicBezTo>
                    <a:pt x="92" y="1302"/>
                    <a:pt x="115" y="1325"/>
                    <a:pt x="115" y="1347"/>
                  </a:cubicBezTo>
                  <a:lnTo>
                    <a:pt x="138" y="1393"/>
                  </a:lnTo>
                  <a:lnTo>
                    <a:pt x="206" y="1530"/>
                  </a:lnTo>
                  <a:lnTo>
                    <a:pt x="297" y="1667"/>
                  </a:lnTo>
                  <a:cubicBezTo>
                    <a:pt x="343" y="1758"/>
                    <a:pt x="389" y="1850"/>
                    <a:pt x="434" y="1964"/>
                  </a:cubicBezTo>
                  <a:cubicBezTo>
                    <a:pt x="480" y="2009"/>
                    <a:pt x="503" y="2078"/>
                    <a:pt x="526" y="2146"/>
                  </a:cubicBezTo>
                  <a:cubicBezTo>
                    <a:pt x="594" y="2260"/>
                    <a:pt x="663" y="2352"/>
                    <a:pt x="754" y="2489"/>
                  </a:cubicBezTo>
                  <a:lnTo>
                    <a:pt x="800" y="2557"/>
                  </a:lnTo>
                  <a:cubicBezTo>
                    <a:pt x="868" y="2671"/>
                    <a:pt x="936" y="2763"/>
                    <a:pt x="1028" y="2854"/>
                  </a:cubicBezTo>
                  <a:lnTo>
                    <a:pt x="1119" y="2991"/>
                  </a:lnTo>
                  <a:cubicBezTo>
                    <a:pt x="1233" y="3151"/>
                    <a:pt x="1324" y="3265"/>
                    <a:pt x="1439" y="3402"/>
                  </a:cubicBezTo>
                  <a:lnTo>
                    <a:pt x="1461" y="3425"/>
                  </a:lnTo>
                  <a:lnTo>
                    <a:pt x="1484" y="3470"/>
                  </a:lnTo>
                  <a:lnTo>
                    <a:pt x="1621" y="3653"/>
                  </a:lnTo>
                  <a:lnTo>
                    <a:pt x="1690" y="3721"/>
                  </a:lnTo>
                  <a:lnTo>
                    <a:pt x="1804" y="3858"/>
                  </a:lnTo>
                  <a:lnTo>
                    <a:pt x="1895" y="3995"/>
                  </a:lnTo>
                  <a:lnTo>
                    <a:pt x="1941" y="4041"/>
                  </a:lnTo>
                  <a:cubicBezTo>
                    <a:pt x="2123" y="4269"/>
                    <a:pt x="2306" y="4497"/>
                    <a:pt x="2489" y="4703"/>
                  </a:cubicBezTo>
                  <a:lnTo>
                    <a:pt x="2580" y="4817"/>
                  </a:lnTo>
                  <a:lnTo>
                    <a:pt x="2671" y="4908"/>
                  </a:lnTo>
                  <a:cubicBezTo>
                    <a:pt x="2831" y="5091"/>
                    <a:pt x="3014" y="5296"/>
                    <a:pt x="3173" y="5524"/>
                  </a:cubicBezTo>
                  <a:cubicBezTo>
                    <a:pt x="3242" y="5593"/>
                    <a:pt x="3287" y="5661"/>
                    <a:pt x="3356" y="5730"/>
                  </a:cubicBezTo>
                  <a:lnTo>
                    <a:pt x="3447" y="5821"/>
                  </a:lnTo>
                  <a:lnTo>
                    <a:pt x="3493" y="5890"/>
                  </a:lnTo>
                  <a:lnTo>
                    <a:pt x="3516" y="5935"/>
                  </a:lnTo>
                  <a:cubicBezTo>
                    <a:pt x="3630" y="6049"/>
                    <a:pt x="3744" y="6186"/>
                    <a:pt x="3881" y="6323"/>
                  </a:cubicBezTo>
                  <a:lnTo>
                    <a:pt x="4155" y="6597"/>
                  </a:lnTo>
                  <a:cubicBezTo>
                    <a:pt x="4315" y="6757"/>
                    <a:pt x="4474" y="6917"/>
                    <a:pt x="4634" y="7099"/>
                  </a:cubicBezTo>
                  <a:cubicBezTo>
                    <a:pt x="4748" y="7214"/>
                    <a:pt x="4862" y="7305"/>
                    <a:pt x="4977" y="7419"/>
                  </a:cubicBezTo>
                  <a:cubicBezTo>
                    <a:pt x="4999" y="7465"/>
                    <a:pt x="5045" y="7510"/>
                    <a:pt x="5091" y="7533"/>
                  </a:cubicBezTo>
                  <a:cubicBezTo>
                    <a:pt x="5113" y="7556"/>
                    <a:pt x="5136" y="7579"/>
                    <a:pt x="5159" y="7602"/>
                  </a:cubicBezTo>
                  <a:cubicBezTo>
                    <a:pt x="5205" y="7624"/>
                    <a:pt x="5228" y="7647"/>
                    <a:pt x="5273" y="7670"/>
                  </a:cubicBezTo>
                  <a:cubicBezTo>
                    <a:pt x="5296" y="7670"/>
                    <a:pt x="5319" y="7693"/>
                    <a:pt x="5342" y="7693"/>
                  </a:cubicBezTo>
                  <a:cubicBezTo>
                    <a:pt x="5365" y="7693"/>
                    <a:pt x="5387" y="7670"/>
                    <a:pt x="5433" y="7670"/>
                  </a:cubicBezTo>
                  <a:lnTo>
                    <a:pt x="5456" y="7647"/>
                  </a:lnTo>
                  <a:cubicBezTo>
                    <a:pt x="5456" y="7647"/>
                    <a:pt x="5479" y="7624"/>
                    <a:pt x="5502" y="7602"/>
                  </a:cubicBezTo>
                  <a:lnTo>
                    <a:pt x="5524" y="7579"/>
                  </a:lnTo>
                  <a:cubicBezTo>
                    <a:pt x="5547" y="7556"/>
                    <a:pt x="5593" y="7533"/>
                    <a:pt x="5616" y="7510"/>
                  </a:cubicBezTo>
                  <a:cubicBezTo>
                    <a:pt x="5661" y="7487"/>
                    <a:pt x="5707" y="7487"/>
                    <a:pt x="5753" y="7487"/>
                  </a:cubicBezTo>
                  <a:lnTo>
                    <a:pt x="5775" y="7465"/>
                  </a:lnTo>
                  <a:cubicBezTo>
                    <a:pt x="5798" y="7465"/>
                    <a:pt x="5821" y="7442"/>
                    <a:pt x="5821" y="7442"/>
                  </a:cubicBezTo>
                  <a:cubicBezTo>
                    <a:pt x="5867" y="7396"/>
                    <a:pt x="5867" y="7373"/>
                    <a:pt x="5890" y="7373"/>
                  </a:cubicBezTo>
                  <a:lnTo>
                    <a:pt x="5935" y="7328"/>
                  </a:lnTo>
                  <a:cubicBezTo>
                    <a:pt x="6004" y="7282"/>
                    <a:pt x="6049" y="7236"/>
                    <a:pt x="6095" y="7191"/>
                  </a:cubicBezTo>
                  <a:cubicBezTo>
                    <a:pt x="6118" y="7191"/>
                    <a:pt x="6141" y="7168"/>
                    <a:pt x="6141" y="7168"/>
                  </a:cubicBezTo>
                  <a:lnTo>
                    <a:pt x="6163" y="7145"/>
                  </a:lnTo>
                  <a:lnTo>
                    <a:pt x="6209" y="7099"/>
                  </a:lnTo>
                  <a:lnTo>
                    <a:pt x="6255" y="7077"/>
                  </a:lnTo>
                  <a:lnTo>
                    <a:pt x="6278" y="7054"/>
                  </a:lnTo>
                  <a:lnTo>
                    <a:pt x="6300" y="7031"/>
                  </a:lnTo>
                  <a:lnTo>
                    <a:pt x="6346" y="7008"/>
                  </a:lnTo>
                  <a:cubicBezTo>
                    <a:pt x="6415" y="6940"/>
                    <a:pt x="6483" y="6894"/>
                    <a:pt x="6551" y="6871"/>
                  </a:cubicBezTo>
                  <a:cubicBezTo>
                    <a:pt x="6620" y="6848"/>
                    <a:pt x="6666" y="6826"/>
                    <a:pt x="6711" y="6780"/>
                  </a:cubicBezTo>
                  <a:cubicBezTo>
                    <a:pt x="6803" y="6711"/>
                    <a:pt x="6803" y="6574"/>
                    <a:pt x="6734" y="6506"/>
                  </a:cubicBezTo>
                  <a:cubicBezTo>
                    <a:pt x="6711" y="6460"/>
                    <a:pt x="6666" y="6415"/>
                    <a:pt x="6620" y="6369"/>
                  </a:cubicBezTo>
                  <a:cubicBezTo>
                    <a:pt x="6529" y="6278"/>
                    <a:pt x="6415" y="6186"/>
                    <a:pt x="6323" y="6118"/>
                  </a:cubicBezTo>
                  <a:lnTo>
                    <a:pt x="6255" y="6049"/>
                  </a:lnTo>
                  <a:cubicBezTo>
                    <a:pt x="6141" y="5958"/>
                    <a:pt x="6004" y="5844"/>
                    <a:pt x="5890" y="5730"/>
                  </a:cubicBezTo>
                  <a:cubicBezTo>
                    <a:pt x="5821" y="5661"/>
                    <a:pt x="5753" y="5593"/>
                    <a:pt x="5684" y="5547"/>
                  </a:cubicBezTo>
                  <a:cubicBezTo>
                    <a:pt x="5638" y="5479"/>
                    <a:pt x="5547" y="5410"/>
                    <a:pt x="5479" y="5319"/>
                  </a:cubicBezTo>
                  <a:cubicBezTo>
                    <a:pt x="5456" y="5296"/>
                    <a:pt x="5433" y="5273"/>
                    <a:pt x="5410" y="5273"/>
                  </a:cubicBezTo>
                  <a:lnTo>
                    <a:pt x="5342" y="5205"/>
                  </a:lnTo>
                  <a:lnTo>
                    <a:pt x="5273" y="5159"/>
                  </a:lnTo>
                  <a:cubicBezTo>
                    <a:pt x="5205" y="5068"/>
                    <a:pt x="5136" y="4999"/>
                    <a:pt x="5068" y="4931"/>
                  </a:cubicBezTo>
                  <a:lnTo>
                    <a:pt x="5022" y="4885"/>
                  </a:lnTo>
                  <a:lnTo>
                    <a:pt x="4862" y="4703"/>
                  </a:lnTo>
                  <a:cubicBezTo>
                    <a:pt x="4566" y="4406"/>
                    <a:pt x="4292" y="4086"/>
                    <a:pt x="4041" y="3767"/>
                  </a:cubicBezTo>
                  <a:cubicBezTo>
                    <a:pt x="3835" y="3516"/>
                    <a:pt x="3653" y="3310"/>
                    <a:pt x="3516" y="3105"/>
                  </a:cubicBezTo>
                  <a:lnTo>
                    <a:pt x="3516" y="3151"/>
                  </a:lnTo>
                  <a:lnTo>
                    <a:pt x="3447" y="3037"/>
                  </a:lnTo>
                  <a:cubicBezTo>
                    <a:pt x="3356" y="2922"/>
                    <a:pt x="3287" y="2785"/>
                    <a:pt x="3196" y="2671"/>
                  </a:cubicBezTo>
                  <a:lnTo>
                    <a:pt x="3173" y="2626"/>
                  </a:lnTo>
                  <a:lnTo>
                    <a:pt x="3151" y="2580"/>
                  </a:lnTo>
                  <a:lnTo>
                    <a:pt x="3036" y="2420"/>
                  </a:lnTo>
                  <a:cubicBezTo>
                    <a:pt x="3014" y="2375"/>
                    <a:pt x="2968" y="2352"/>
                    <a:pt x="2922" y="2352"/>
                  </a:cubicBezTo>
                  <a:cubicBezTo>
                    <a:pt x="2762" y="2146"/>
                    <a:pt x="2603" y="1941"/>
                    <a:pt x="2466" y="1735"/>
                  </a:cubicBezTo>
                  <a:lnTo>
                    <a:pt x="2374" y="1621"/>
                  </a:lnTo>
                  <a:cubicBezTo>
                    <a:pt x="2306" y="1507"/>
                    <a:pt x="2215" y="1416"/>
                    <a:pt x="2146" y="1302"/>
                  </a:cubicBezTo>
                  <a:cubicBezTo>
                    <a:pt x="2055" y="1165"/>
                    <a:pt x="1964" y="1028"/>
                    <a:pt x="1872" y="868"/>
                  </a:cubicBezTo>
                  <a:cubicBezTo>
                    <a:pt x="1827" y="800"/>
                    <a:pt x="1781" y="731"/>
                    <a:pt x="1758" y="663"/>
                  </a:cubicBezTo>
                  <a:lnTo>
                    <a:pt x="1735" y="617"/>
                  </a:lnTo>
                  <a:lnTo>
                    <a:pt x="1713" y="594"/>
                  </a:lnTo>
                  <a:cubicBezTo>
                    <a:pt x="1690" y="549"/>
                    <a:pt x="1667" y="503"/>
                    <a:pt x="1644" y="457"/>
                  </a:cubicBezTo>
                  <a:lnTo>
                    <a:pt x="1598" y="412"/>
                  </a:lnTo>
                  <a:lnTo>
                    <a:pt x="1598" y="389"/>
                  </a:lnTo>
                  <a:lnTo>
                    <a:pt x="1576" y="366"/>
                  </a:lnTo>
                  <a:cubicBezTo>
                    <a:pt x="1553" y="320"/>
                    <a:pt x="1553" y="297"/>
                    <a:pt x="1530" y="252"/>
                  </a:cubicBezTo>
                  <a:cubicBezTo>
                    <a:pt x="1461" y="161"/>
                    <a:pt x="1416" y="115"/>
                    <a:pt x="1370" y="46"/>
                  </a:cubicBezTo>
                  <a:cubicBezTo>
                    <a:pt x="1324" y="24"/>
                    <a:pt x="1302" y="1"/>
                    <a:pt x="1256" y="1"/>
                  </a:cubicBezTo>
                  <a:close/>
                </a:path>
              </a:pathLst>
            </a:custGeom>
            <a:solidFill>
              <a:srgbClr val="49A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9" name="Google Shape;3719;p17"/>
            <p:cNvSpPr/>
            <p:nvPr/>
          </p:nvSpPr>
          <p:spPr>
            <a:xfrm>
              <a:off x="6909375" y="834325"/>
              <a:ext cx="228850" cy="152650"/>
            </a:xfrm>
            <a:custGeom>
              <a:avLst/>
              <a:gdLst/>
              <a:ahLst/>
              <a:cxnLst/>
              <a:rect l="l" t="t" r="r" b="b"/>
              <a:pathLst>
                <a:path w="9154" h="6106" extrusionOk="0">
                  <a:moveTo>
                    <a:pt x="7510" y="936"/>
                  </a:moveTo>
                  <a:cubicBezTo>
                    <a:pt x="7442" y="982"/>
                    <a:pt x="7373" y="1004"/>
                    <a:pt x="7328" y="1027"/>
                  </a:cubicBezTo>
                  <a:cubicBezTo>
                    <a:pt x="7191" y="1096"/>
                    <a:pt x="7054" y="1164"/>
                    <a:pt x="6917" y="1233"/>
                  </a:cubicBezTo>
                  <a:cubicBezTo>
                    <a:pt x="6917" y="1210"/>
                    <a:pt x="6917" y="1210"/>
                    <a:pt x="6917" y="1210"/>
                  </a:cubicBezTo>
                  <a:cubicBezTo>
                    <a:pt x="7031" y="1164"/>
                    <a:pt x="7122" y="1118"/>
                    <a:pt x="7236" y="1050"/>
                  </a:cubicBezTo>
                  <a:cubicBezTo>
                    <a:pt x="7328" y="1027"/>
                    <a:pt x="7419" y="982"/>
                    <a:pt x="7487" y="936"/>
                  </a:cubicBezTo>
                  <a:close/>
                  <a:moveTo>
                    <a:pt x="8400" y="0"/>
                  </a:moveTo>
                  <a:cubicBezTo>
                    <a:pt x="8378" y="0"/>
                    <a:pt x="8332" y="23"/>
                    <a:pt x="8286" y="23"/>
                  </a:cubicBezTo>
                  <a:cubicBezTo>
                    <a:pt x="8195" y="23"/>
                    <a:pt x="8081" y="46"/>
                    <a:pt x="7990" y="69"/>
                  </a:cubicBezTo>
                  <a:lnTo>
                    <a:pt x="7944" y="69"/>
                  </a:lnTo>
                  <a:cubicBezTo>
                    <a:pt x="7738" y="114"/>
                    <a:pt x="7533" y="183"/>
                    <a:pt x="7350" y="274"/>
                  </a:cubicBezTo>
                  <a:cubicBezTo>
                    <a:pt x="7259" y="297"/>
                    <a:pt x="7168" y="342"/>
                    <a:pt x="7099" y="365"/>
                  </a:cubicBezTo>
                  <a:cubicBezTo>
                    <a:pt x="7031" y="388"/>
                    <a:pt x="6985" y="411"/>
                    <a:pt x="6940" y="434"/>
                  </a:cubicBezTo>
                  <a:cubicBezTo>
                    <a:pt x="6848" y="457"/>
                    <a:pt x="6757" y="502"/>
                    <a:pt x="6666" y="525"/>
                  </a:cubicBezTo>
                  <a:cubicBezTo>
                    <a:pt x="6620" y="548"/>
                    <a:pt x="6574" y="571"/>
                    <a:pt x="6529" y="593"/>
                  </a:cubicBezTo>
                  <a:cubicBezTo>
                    <a:pt x="6483" y="616"/>
                    <a:pt x="6437" y="616"/>
                    <a:pt x="6392" y="639"/>
                  </a:cubicBezTo>
                  <a:cubicBezTo>
                    <a:pt x="6300" y="685"/>
                    <a:pt x="6186" y="730"/>
                    <a:pt x="6095" y="776"/>
                  </a:cubicBezTo>
                  <a:cubicBezTo>
                    <a:pt x="5981" y="845"/>
                    <a:pt x="5890" y="913"/>
                    <a:pt x="5775" y="959"/>
                  </a:cubicBezTo>
                  <a:cubicBezTo>
                    <a:pt x="5684" y="1004"/>
                    <a:pt x="5593" y="1073"/>
                    <a:pt x="5524" y="1118"/>
                  </a:cubicBezTo>
                  <a:cubicBezTo>
                    <a:pt x="5433" y="1164"/>
                    <a:pt x="5365" y="1210"/>
                    <a:pt x="5296" y="1278"/>
                  </a:cubicBezTo>
                  <a:cubicBezTo>
                    <a:pt x="5250" y="1301"/>
                    <a:pt x="5228" y="1347"/>
                    <a:pt x="5205" y="1392"/>
                  </a:cubicBezTo>
                  <a:cubicBezTo>
                    <a:pt x="5114" y="1438"/>
                    <a:pt x="5022" y="1507"/>
                    <a:pt x="4931" y="1552"/>
                  </a:cubicBezTo>
                  <a:cubicBezTo>
                    <a:pt x="4748" y="1643"/>
                    <a:pt x="4589" y="1758"/>
                    <a:pt x="4429" y="1872"/>
                  </a:cubicBezTo>
                  <a:cubicBezTo>
                    <a:pt x="4269" y="1963"/>
                    <a:pt x="4109" y="2054"/>
                    <a:pt x="3949" y="2168"/>
                  </a:cubicBezTo>
                  <a:cubicBezTo>
                    <a:pt x="3881" y="2214"/>
                    <a:pt x="3812" y="2260"/>
                    <a:pt x="3744" y="2305"/>
                  </a:cubicBezTo>
                  <a:cubicBezTo>
                    <a:pt x="3653" y="2374"/>
                    <a:pt x="3561" y="2442"/>
                    <a:pt x="3493" y="2511"/>
                  </a:cubicBezTo>
                  <a:cubicBezTo>
                    <a:pt x="3470" y="2534"/>
                    <a:pt x="3470" y="2556"/>
                    <a:pt x="3470" y="2579"/>
                  </a:cubicBezTo>
                  <a:cubicBezTo>
                    <a:pt x="3333" y="2671"/>
                    <a:pt x="3196" y="2762"/>
                    <a:pt x="3059" y="2853"/>
                  </a:cubicBezTo>
                  <a:cubicBezTo>
                    <a:pt x="2877" y="2990"/>
                    <a:pt x="2717" y="3104"/>
                    <a:pt x="2557" y="3241"/>
                  </a:cubicBezTo>
                  <a:cubicBezTo>
                    <a:pt x="2374" y="3378"/>
                    <a:pt x="2215" y="3515"/>
                    <a:pt x="2055" y="3652"/>
                  </a:cubicBezTo>
                  <a:cubicBezTo>
                    <a:pt x="1895" y="3789"/>
                    <a:pt x="1735" y="3926"/>
                    <a:pt x="1576" y="4063"/>
                  </a:cubicBezTo>
                  <a:cubicBezTo>
                    <a:pt x="1530" y="4086"/>
                    <a:pt x="1507" y="4131"/>
                    <a:pt x="1507" y="4154"/>
                  </a:cubicBezTo>
                  <a:cubicBezTo>
                    <a:pt x="1370" y="4268"/>
                    <a:pt x="1233" y="4360"/>
                    <a:pt x="1096" y="4474"/>
                  </a:cubicBezTo>
                  <a:cubicBezTo>
                    <a:pt x="937" y="4611"/>
                    <a:pt x="777" y="4748"/>
                    <a:pt x="617" y="4885"/>
                  </a:cubicBezTo>
                  <a:cubicBezTo>
                    <a:pt x="526" y="4953"/>
                    <a:pt x="457" y="5022"/>
                    <a:pt x="389" y="5090"/>
                  </a:cubicBezTo>
                  <a:cubicBezTo>
                    <a:pt x="343" y="5113"/>
                    <a:pt x="297" y="5159"/>
                    <a:pt x="275" y="5181"/>
                  </a:cubicBezTo>
                  <a:cubicBezTo>
                    <a:pt x="183" y="5250"/>
                    <a:pt x="115" y="5318"/>
                    <a:pt x="46" y="5410"/>
                  </a:cubicBezTo>
                  <a:cubicBezTo>
                    <a:pt x="23" y="5432"/>
                    <a:pt x="1" y="5478"/>
                    <a:pt x="1" y="5524"/>
                  </a:cubicBezTo>
                  <a:cubicBezTo>
                    <a:pt x="1" y="5547"/>
                    <a:pt x="1" y="5615"/>
                    <a:pt x="23" y="5638"/>
                  </a:cubicBezTo>
                  <a:cubicBezTo>
                    <a:pt x="23" y="5684"/>
                    <a:pt x="46" y="5706"/>
                    <a:pt x="69" y="5752"/>
                  </a:cubicBezTo>
                  <a:cubicBezTo>
                    <a:pt x="92" y="5775"/>
                    <a:pt x="115" y="5820"/>
                    <a:pt x="138" y="5843"/>
                  </a:cubicBezTo>
                  <a:cubicBezTo>
                    <a:pt x="160" y="5889"/>
                    <a:pt x="183" y="5935"/>
                    <a:pt x="206" y="5980"/>
                  </a:cubicBezTo>
                  <a:cubicBezTo>
                    <a:pt x="229" y="6026"/>
                    <a:pt x="252" y="6049"/>
                    <a:pt x="275" y="6072"/>
                  </a:cubicBezTo>
                  <a:cubicBezTo>
                    <a:pt x="320" y="6094"/>
                    <a:pt x="366" y="6106"/>
                    <a:pt x="409" y="6106"/>
                  </a:cubicBezTo>
                  <a:cubicBezTo>
                    <a:pt x="451" y="6106"/>
                    <a:pt x="491" y="6094"/>
                    <a:pt x="526" y="6072"/>
                  </a:cubicBezTo>
                  <a:cubicBezTo>
                    <a:pt x="594" y="6026"/>
                    <a:pt x="640" y="5980"/>
                    <a:pt x="708" y="5912"/>
                  </a:cubicBezTo>
                  <a:cubicBezTo>
                    <a:pt x="822" y="5798"/>
                    <a:pt x="959" y="5684"/>
                    <a:pt x="1096" y="5569"/>
                  </a:cubicBezTo>
                  <a:cubicBezTo>
                    <a:pt x="1233" y="5455"/>
                    <a:pt x="1370" y="5318"/>
                    <a:pt x="1530" y="5204"/>
                  </a:cubicBezTo>
                  <a:cubicBezTo>
                    <a:pt x="1598" y="5136"/>
                    <a:pt x="1690" y="5090"/>
                    <a:pt x="1758" y="5022"/>
                  </a:cubicBezTo>
                  <a:cubicBezTo>
                    <a:pt x="1827" y="4953"/>
                    <a:pt x="1895" y="4907"/>
                    <a:pt x="1964" y="4839"/>
                  </a:cubicBezTo>
                  <a:cubicBezTo>
                    <a:pt x="2055" y="4793"/>
                    <a:pt x="2123" y="4725"/>
                    <a:pt x="2192" y="4679"/>
                  </a:cubicBezTo>
                  <a:cubicBezTo>
                    <a:pt x="2260" y="4611"/>
                    <a:pt x="2352" y="4565"/>
                    <a:pt x="2420" y="4497"/>
                  </a:cubicBezTo>
                  <a:cubicBezTo>
                    <a:pt x="2740" y="4246"/>
                    <a:pt x="3059" y="4017"/>
                    <a:pt x="3402" y="3766"/>
                  </a:cubicBezTo>
                  <a:cubicBezTo>
                    <a:pt x="3470" y="3721"/>
                    <a:pt x="3561" y="3652"/>
                    <a:pt x="3653" y="3584"/>
                  </a:cubicBezTo>
                  <a:cubicBezTo>
                    <a:pt x="3721" y="3538"/>
                    <a:pt x="3812" y="3469"/>
                    <a:pt x="3904" y="3424"/>
                  </a:cubicBezTo>
                  <a:cubicBezTo>
                    <a:pt x="4041" y="3310"/>
                    <a:pt x="4223" y="3196"/>
                    <a:pt x="4383" y="3104"/>
                  </a:cubicBezTo>
                  <a:cubicBezTo>
                    <a:pt x="4474" y="3036"/>
                    <a:pt x="4589" y="2967"/>
                    <a:pt x="4680" y="2899"/>
                  </a:cubicBezTo>
                  <a:cubicBezTo>
                    <a:pt x="4794" y="2830"/>
                    <a:pt x="4885" y="2762"/>
                    <a:pt x="4999" y="2693"/>
                  </a:cubicBezTo>
                  <a:cubicBezTo>
                    <a:pt x="5205" y="2579"/>
                    <a:pt x="5410" y="2465"/>
                    <a:pt x="5616" y="2328"/>
                  </a:cubicBezTo>
                  <a:cubicBezTo>
                    <a:pt x="5935" y="2168"/>
                    <a:pt x="6278" y="1986"/>
                    <a:pt x="6597" y="1803"/>
                  </a:cubicBezTo>
                  <a:cubicBezTo>
                    <a:pt x="6757" y="1735"/>
                    <a:pt x="6917" y="1643"/>
                    <a:pt x="7099" y="1552"/>
                  </a:cubicBezTo>
                  <a:cubicBezTo>
                    <a:pt x="7259" y="1461"/>
                    <a:pt x="7442" y="1370"/>
                    <a:pt x="7601" y="1301"/>
                  </a:cubicBezTo>
                  <a:cubicBezTo>
                    <a:pt x="7830" y="1187"/>
                    <a:pt x="8058" y="1050"/>
                    <a:pt x="8286" y="959"/>
                  </a:cubicBezTo>
                  <a:cubicBezTo>
                    <a:pt x="8400" y="890"/>
                    <a:pt x="8537" y="845"/>
                    <a:pt x="8674" y="799"/>
                  </a:cubicBezTo>
                  <a:cubicBezTo>
                    <a:pt x="8743" y="753"/>
                    <a:pt x="8811" y="730"/>
                    <a:pt x="8880" y="708"/>
                  </a:cubicBezTo>
                  <a:cubicBezTo>
                    <a:pt x="8948" y="685"/>
                    <a:pt x="9017" y="662"/>
                    <a:pt x="9085" y="662"/>
                  </a:cubicBezTo>
                  <a:cubicBezTo>
                    <a:pt x="9108" y="639"/>
                    <a:pt x="9131" y="616"/>
                    <a:pt x="9154" y="571"/>
                  </a:cubicBezTo>
                  <a:cubicBezTo>
                    <a:pt x="9154" y="548"/>
                    <a:pt x="9154" y="502"/>
                    <a:pt x="9154" y="479"/>
                  </a:cubicBezTo>
                  <a:cubicBezTo>
                    <a:pt x="9131" y="434"/>
                    <a:pt x="9108" y="411"/>
                    <a:pt x="9085" y="388"/>
                  </a:cubicBezTo>
                  <a:lnTo>
                    <a:pt x="8971" y="388"/>
                  </a:lnTo>
                  <a:cubicBezTo>
                    <a:pt x="8971" y="388"/>
                    <a:pt x="8948" y="411"/>
                    <a:pt x="8948" y="411"/>
                  </a:cubicBezTo>
                  <a:cubicBezTo>
                    <a:pt x="8948" y="365"/>
                    <a:pt x="8925" y="320"/>
                    <a:pt x="8903" y="297"/>
                  </a:cubicBezTo>
                  <a:cubicBezTo>
                    <a:pt x="8903" y="183"/>
                    <a:pt x="8811" y="114"/>
                    <a:pt x="8720" y="69"/>
                  </a:cubicBezTo>
                  <a:cubicBezTo>
                    <a:pt x="8674" y="46"/>
                    <a:pt x="8629" y="46"/>
                    <a:pt x="8583" y="23"/>
                  </a:cubicBezTo>
                  <a:lnTo>
                    <a:pt x="8515" y="23"/>
                  </a:lnTo>
                  <a:cubicBezTo>
                    <a:pt x="8492" y="23"/>
                    <a:pt x="8446" y="0"/>
                    <a:pt x="8400"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0" name="Google Shape;3720;p17"/>
            <p:cNvSpPr/>
            <p:nvPr/>
          </p:nvSpPr>
          <p:spPr>
            <a:xfrm>
              <a:off x="7062300" y="846300"/>
              <a:ext cx="52525" cy="33700"/>
            </a:xfrm>
            <a:custGeom>
              <a:avLst/>
              <a:gdLst/>
              <a:ahLst/>
              <a:cxnLst/>
              <a:rect l="l" t="t" r="r" b="b"/>
              <a:pathLst>
                <a:path w="2101" h="1348" extrusionOk="0">
                  <a:moveTo>
                    <a:pt x="2009" y="0"/>
                  </a:moveTo>
                  <a:cubicBezTo>
                    <a:pt x="1987" y="0"/>
                    <a:pt x="1964" y="0"/>
                    <a:pt x="1941" y="23"/>
                  </a:cubicBezTo>
                  <a:cubicBezTo>
                    <a:pt x="1804" y="114"/>
                    <a:pt x="1644" y="206"/>
                    <a:pt x="1484" y="297"/>
                  </a:cubicBezTo>
                  <a:cubicBezTo>
                    <a:pt x="1325" y="388"/>
                    <a:pt x="1165" y="480"/>
                    <a:pt x="1005" y="594"/>
                  </a:cubicBezTo>
                  <a:cubicBezTo>
                    <a:pt x="845" y="662"/>
                    <a:pt x="708" y="754"/>
                    <a:pt x="549" y="845"/>
                  </a:cubicBezTo>
                  <a:cubicBezTo>
                    <a:pt x="480" y="891"/>
                    <a:pt x="412" y="936"/>
                    <a:pt x="320" y="982"/>
                  </a:cubicBezTo>
                  <a:cubicBezTo>
                    <a:pt x="275" y="1005"/>
                    <a:pt x="206" y="1050"/>
                    <a:pt x="161" y="1096"/>
                  </a:cubicBezTo>
                  <a:cubicBezTo>
                    <a:pt x="138" y="1096"/>
                    <a:pt x="115" y="1119"/>
                    <a:pt x="92" y="1119"/>
                  </a:cubicBezTo>
                  <a:cubicBezTo>
                    <a:pt x="92" y="1119"/>
                    <a:pt x="92" y="1142"/>
                    <a:pt x="69" y="1142"/>
                  </a:cubicBezTo>
                  <a:cubicBezTo>
                    <a:pt x="69" y="1142"/>
                    <a:pt x="46" y="1164"/>
                    <a:pt x="46" y="1164"/>
                  </a:cubicBezTo>
                  <a:cubicBezTo>
                    <a:pt x="24" y="1187"/>
                    <a:pt x="24" y="1210"/>
                    <a:pt x="24" y="1233"/>
                  </a:cubicBezTo>
                  <a:cubicBezTo>
                    <a:pt x="1" y="1256"/>
                    <a:pt x="1" y="1256"/>
                    <a:pt x="24" y="1279"/>
                  </a:cubicBezTo>
                  <a:cubicBezTo>
                    <a:pt x="24" y="1324"/>
                    <a:pt x="46" y="1347"/>
                    <a:pt x="92" y="1347"/>
                  </a:cubicBezTo>
                  <a:cubicBezTo>
                    <a:pt x="115" y="1347"/>
                    <a:pt x="138" y="1347"/>
                    <a:pt x="138" y="1324"/>
                  </a:cubicBezTo>
                  <a:lnTo>
                    <a:pt x="183" y="1324"/>
                  </a:lnTo>
                  <a:cubicBezTo>
                    <a:pt x="206" y="1301"/>
                    <a:pt x="206" y="1301"/>
                    <a:pt x="229" y="1301"/>
                  </a:cubicBezTo>
                  <a:cubicBezTo>
                    <a:pt x="252" y="1279"/>
                    <a:pt x="298" y="1256"/>
                    <a:pt x="320" y="1256"/>
                  </a:cubicBezTo>
                  <a:cubicBezTo>
                    <a:pt x="389" y="1210"/>
                    <a:pt x="457" y="1187"/>
                    <a:pt x="526" y="1142"/>
                  </a:cubicBezTo>
                  <a:cubicBezTo>
                    <a:pt x="571" y="1119"/>
                    <a:pt x="640" y="1073"/>
                    <a:pt x="686" y="1050"/>
                  </a:cubicBezTo>
                  <a:cubicBezTo>
                    <a:pt x="731" y="1028"/>
                    <a:pt x="754" y="1005"/>
                    <a:pt x="800" y="982"/>
                  </a:cubicBezTo>
                  <a:cubicBezTo>
                    <a:pt x="823" y="959"/>
                    <a:pt x="845" y="936"/>
                    <a:pt x="868" y="936"/>
                  </a:cubicBezTo>
                  <a:cubicBezTo>
                    <a:pt x="1005" y="845"/>
                    <a:pt x="1119" y="754"/>
                    <a:pt x="1256" y="662"/>
                  </a:cubicBezTo>
                  <a:cubicBezTo>
                    <a:pt x="1279" y="639"/>
                    <a:pt x="1325" y="617"/>
                    <a:pt x="1370" y="594"/>
                  </a:cubicBezTo>
                  <a:cubicBezTo>
                    <a:pt x="1416" y="548"/>
                    <a:pt x="1462" y="525"/>
                    <a:pt x="1530" y="480"/>
                  </a:cubicBezTo>
                  <a:cubicBezTo>
                    <a:pt x="1713" y="388"/>
                    <a:pt x="1873" y="274"/>
                    <a:pt x="2055" y="160"/>
                  </a:cubicBezTo>
                  <a:cubicBezTo>
                    <a:pt x="2078" y="160"/>
                    <a:pt x="2101" y="114"/>
                    <a:pt x="2101" y="114"/>
                  </a:cubicBezTo>
                  <a:cubicBezTo>
                    <a:pt x="2101" y="69"/>
                    <a:pt x="2101" y="46"/>
                    <a:pt x="2078" y="46"/>
                  </a:cubicBezTo>
                  <a:cubicBezTo>
                    <a:pt x="2055" y="23"/>
                    <a:pt x="2032" y="0"/>
                    <a:pt x="2009"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1" name="Google Shape;3721;p17"/>
            <p:cNvSpPr/>
            <p:nvPr/>
          </p:nvSpPr>
          <p:spPr>
            <a:xfrm>
              <a:off x="6918500" y="847450"/>
              <a:ext cx="219725" cy="139700"/>
            </a:xfrm>
            <a:custGeom>
              <a:avLst/>
              <a:gdLst/>
              <a:ahLst/>
              <a:cxnLst/>
              <a:rect l="l" t="t" r="r" b="b"/>
              <a:pathLst>
                <a:path w="8789" h="5588" extrusionOk="0">
                  <a:moveTo>
                    <a:pt x="8674" y="0"/>
                  </a:moveTo>
                  <a:cubicBezTo>
                    <a:pt x="8652" y="0"/>
                    <a:pt x="8629" y="0"/>
                    <a:pt x="8629" y="23"/>
                  </a:cubicBezTo>
                  <a:cubicBezTo>
                    <a:pt x="8538" y="46"/>
                    <a:pt x="8446" y="91"/>
                    <a:pt x="8355" y="137"/>
                  </a:cubicBezTo>
                  <a:cubicBezTo>
                    <a:pt x="8264" y="160"/>
                    <a:pt x="8172" y="183"/>
                    <a:pt x="8081" y="228"/>
                  </a:cubicBezTo>
                  <a:cubicBezTo>
                    <a:pt x="7898" y="297"/>
                    <a:pt x="7716" y="365"/>
                    <a:pt x="7533" y="434"/>
                  </a:cubicBezTo>
                  <a:cubicBezTo>
                    <a:pt x="7351" y="525"/>
                    <a:pt x="7145" y="593"/>
                    <a:pt x="6963" y="662"/>
                  </a:cubicBezTo>
                  <a:cubicBezTo>
                    <a:pt x="6871" y="708"/>
                    <a:pt x="6780" y="753"/>
                    <a:pt x="6689" y="799"/>
                  </a:cubicBezTo>
                  <a:cubicBezTo>
                    <a:pt x="6597" y="822"/>
                    <a:pt x="6506" y="867"/>
                    <a:pt x="6415" y="913"/>
                  </a:cubicBezTo>
                  <a:cubicBezTo>
                    <a:pt x="6323" y="959"/>
                    <a:pt x="6232" y="1004"/>
                    <a:pt x="6141" y="1050"/>
                  </a:cubicBezTo>
                  <a:cubicBezTo>
                    <a:pt x="6072" y="1096"/>
                    <a:pt x="5981" y="1141"/>
                    <a:pt x="5890" y="1187"/>
                  </a:cubicBezTo>
                  <a:cubicBezTo>
                    <a:pt x="5707" y="1278"/>
                    <a:pt x="5547" y="1370"/>
                    <a:pt x="5388" y="1461"/>
                  </a:cubicBezTo>
                  <a:cubicBezTo>
                    <a:pt x="5022" y="1643"/>
                    <a:pt x="4680" y="1849"/>
                    <a:pt x="4338" y="2054"/>
                  </a:cubicBezTo>
                  <a:cubicBezTo>
                    <a:pt x="4140" y="2164"/>
                    <a:pt x="3943" y="2295"/>
                    <a:pt x="3765" y="2406"/>
                  </a:cubicBezTo>
                  <a:lnTo>
                    <a:pt x="3765" y="2406"/>
                  </a:lnTo>
                  <a:cubicBezTo>
                    <a:pt x="3766" y="2404"/>
                    <a:pt x="3767" y="2400"/>
                    <a:pt x="3767" y="2397"/>
                  </a:cubicBezTo>
                  <a:lnTo>
                    <a:pt x="3767" y="2397"/>
                  </a:lnTo>
                  <a:cubicBezTo>
                    <a:pt x="3721" y="2420"/>
                    <a:pt x="3699" y="2465"/>
                    <a:pt x="3653" y="2488"/>
                  </a:cubicBezTo>
                  <a:cubicBezTo>
                    <a:pt x="3470" y="2602"/>
                    <a:pt x="3311" y="2693"/>
                    <a:pt x="3128" y="2808"/>
                  </a:cubicBezTo>
                  <a:cubicBezTo>
                    <a:pt x="2968" y="2922"/>
                    <a:pt x="2831" y="3013"/>
                    <a:pt x="2671" y="3127"/>
                  </a:cubicBezTo>
                  <a:cubicBezTo>
                    <a:pt x="2352" y="3333"/>
                    <a:pt x="2055" y="3561"/>
                    <a:pt x="1758" y="3812"/>
                  </a:cubicBezTo>
                  <a:cubicBezTo>
                    <a:pt x="1621" y="3926"/>
                    <a:pt x="1485" y="4040"/>
                    <a:pt x="1348" y="4154"/>
                  </a:cubicBezTo>
                  <a:cubicBezTo>
                    <a:pt x="1188" y="4268"/>
                    <a:pt x="1051" y="4405"/>
                    <a:pt x="914" y="4519"/>
                  </a:cubicBezTo>
                  <a:cubicBezTo>
                    <a:pt x="800" y="4611"/>
                    <a:pt x="686" y="4725"/>
                    <a:pt x="572" y="4839"/>
                  </a:cubicBezTo>
                  <a:cubicBezTo>
                    <a:pt x="503" y="4885"/>
                    <a:pt x="435" y="4930"/>
                    <a:pt x="366" y="4999"/>
                  </a:cubicBezTo>
                  <a:cubicBezTo>
                    <a:pt x="320" y="5044"/>
                    <a:pt x="275" y="5090"/>
                    <a:pt x="206" y="5159"/>
                  </a:cubicBezTo>
                  <a:cubicBezTo>
                    <a:pt x="161" y="5204"/>
                    <a:pt x="92" y="5250"/>
                    <a:pt x="47" y="5318"/>
                  </a:cubicBezTo>
                  <a:cubicBezTo>
                    <a:pt x="1" y="5387"/>
                    <a:pt x="1" y="5478"/>
                    <a:pt x="47" y="5524"/>
                  </a:cubicBezTo>
                  <a:cubicBezTo>
                    <a:pt x="86" y="5564"/>
                    <a:pt x="142" y="5588"/>
                    <a:pt x="194" y="5588"/>
                  </a:cubicBezTo>
                  <a:cubicBezTo>
                    <a:pt x="232" y="5588"/>
                    <a:pt x="269" y="5575"/>
                    <a:pt x="298" y="5547"/>
                  </a:cubicBezTo>
                  <a:cubicBezTo>
                    <a:pt x="343" y="5524"/>
                    <a:pt x="366" y="5501"/>
                    <a:pt x="412" y="5455"/>
                  </a:cubicBezTo>
                  <a:cubicBezTo>
                    <a:pt x="457" y="5432"/>
                    <a:pt x="480" y="5410"/>
                    <a:pt x="503" y="5387"/>
                  </a:cubicBezTo>
                  <a:cubicBezTo>
                    <a:pt x="572" y="5341"/>
                    <a:pt x="640" y="5273"/>
                    <a:pt x="686" y="5227"/>
                  </a:cubicBezTo>
                  <a:cubicBezTo>
                    <a:pt x="823" y="5136"/>
                    <a:pt x="937" y="5022"/>
                    <a:pt x="1051" y="4907"/>
                  </a:cubicBezTo>
                  <a:cubicBezTo>
                    <a:pt x="1165" y="4793"/>
                    <a:pt x="1302" y="4679"/>
                    <a:pt x="1439" y="4565"/>
                  </a:cubicBezTo>
                  <a:cubicBezTo>
                    <a:pt x="1599" y="4451"/>
                    <a:pt x="1736" y="4337"/>
                    <a:pt x="1873" y="4223"/>
                  </a:cubicBezTo>
                  <a:cubicBezTo>
                    <a:pt x="2169" y="3972"/>
                    <a:pt x="2466" y="3743"/>
                    <a:pt x="2763" y="3538"/>
                  </a:cubicBezTo>
                  <a:cubicBezTo>
                    <a:pt x="2923" y="3424"/>
                    <a:pt x="3059" y="3333"/>
                    <a:pt x="3219" y="3218"/>
                  </a:cubicBezTo>
                  <a:cubicBezTo>
                    <a:pt x="3379" y="3104"/>
                    <a:pt x="3539" y="3013"/>
                    <a:pt x="3721" y="2899"/>
                  </a:cubicBezTo>
                  <a:cubicBezTo>
                    <a:pt x="3744" y="2876"/>
                    <a:pt x="3767" y="2876"/>
                    <a:pt x="3790" y="2853"/>
                  </a:cubicBezTo>
                  <a:cubicBezTo>
                    <a:pt x="3927" y="2762"/>
                    <a:pt x="4087" y="2648"/>
                    <a:pt x="4224" y="2556"/>
                  </a:cubicBezTo>
                  <a:cubicBezTo>
                    <a:pt x="4292" y="2534"/>
                    <a:pt x="4361" y="2488"/>
                    <a:pt x="4429" y="2442"/>
                  </a:cubicBezTo>
                  <a:lnTo>
                    <a:pt x="4429" y="2442"/>
                  </a:lnTo>
                  <a:lnTo>
                    <a:pt x="4383" y="2465"/>
                  </a:lnTo>
                  <a:cubicBezTo>
                    <a:pt x="4726" y="2260"/>
                    <a:pt x="5045" y="2077"/>
                    <a:pt x="5388" y="1872"/>
                  </a:cubicBezTo>
                  <a:cubicBezTo>
                    <a:pt x="5570" y="1780"/>
                    <a:pt x="5730" y="1666"/>
                    <a:pt x="5913" y="1575"/>
                  </a:cubicBezTo>
                  <a:cubicBezTo>
                    <a:pt x="6072" y="1484"/>
                    <a:pt x="6255" y="1392"/>
                    <a:pt x="6415" y="1301"/>
                  </a:cubicBezTo>
                  <a:cubicBezTo>
                    <a:pt x="6506" y="1255"/>
                    <a:pt x="6597" y="1210"/>
                    <a:pt x="6689" y="1164"/>
                  </a:cubicBezTo>
                  <a:cubicBezTo>
                    <a:pt x="6780" y="1118"/>
                    <a:pt x="6848" y="1073"/>
                    <a:pt x="6940" y="1027"/>
                  </a:cubicBezTo>
                  <a:cubicBezTo>
                    <a:pt x="7122" y="936"/>
                    <a:pt x="7305" y="845"/>
                    <a:pt x="7488" y="753"/>
                  </a:cubicBezTo>
                  <a:cubicBezTo>
                    <a:pt x="7670" y="662"/>
                    <a:pt x="7853" y="571"/>
                    <a:pt x="8035" y="479"/>
                  </a:cubicBezTo>
                  <a:cubicBezTo>
                    <a:pt x="8127" y="457"/>
                    <a:pt x="8218" y="411"/>
                    <a:pt x="8309" y="365"/>
                  </a:cubicBezTo>
                  <a:cubicBezTo>
                    <a:pt x="8378" y="342"/>
                    <a:pt x="8469" y="297"/>
                    <a:pt x="8560" y="274"/>
                  </a:cubicBezTo>
                  <a:cubicBezTo>
                    <a:pt x="8606" y="251"/>
                    <a:pt x="8652" y="228"/>
                    <a:pt x="8720" y="205"/>
                  </a:cubicBezTo>
                  <a:cubicBezTo>
                    <a:pt x="8766" y="183"/>
                    <a:pt x="8789" y="114"/>
                    <a:pt x="8766" y="68"/>
                  </a:cubicBezTo>
                  <a:cubicBezTo>
                    <a:pt x="8743" y="23"/>
                    <a:pt x="8697" y="0"/>
                    <a:pt x="8674"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2" name="Google Shape;3722;p17"/>
            <p:cNvSpPr/>
            <p:nvPr/>
          </p:nvSpPr>
          <p:spPr>
            <a:xfrm>
              <a:off x="6919650" y="849150"/>
              <a:ext cx="222000" cy="146675"/>
            </a:xfrm>
            <a:custGeom>
              <a:avLst/>
              <a:gdLst/>
              <a:ahLst/>
              <a:cxnLst/>
              <a:rect l="l" t="t" r="r" b="b"/>
              <a:pathLst>
                <a:path w="8880" h="5867" extrusionOk="0">
                  <a:moveTo>
                    <a:pt x="4493" y="2639"/>
                  </a:moveTo>
                  <a:lnTo>
                    <a:pt x="4474" y="2648"/>
                  </a:lnTo>
                  <a:cubicBezTo>
                    <a:pt x="4484" y="2648"/>
                    <a:pt x="4490" y="2644"/>
                    <a:pt x="4493" y="2639"/>
                  </a:cubicBezTo>
                  <a:close/>
                  <a:moveTo>
                    <a:pt x="2560" y="3403"/>
                  </a:moveTo>
                  <a:cubicBezTo>
                    <a:pt x="2553" y="3405"/>
                    <a:pt x="2547" y="3411"/>
                    <a:pt x="2534" y="3424"/>
                  </a:cubicBezTo>
                  <a:cubicBezTo>
                    <a:pt x="2543" y="3417"/>
                    <a:pt x="2551" y="3410"/>
                    <a:pt x="2560" y="3403"/>
                  </a:cubicBezTo>
                  <a:close/>
                  <a:moveTo>
                    <a:pt x="8765" y="0"/>
                  </a:moveTo>
                  <a:cubicBezTo>
                    <a:pt x="8674" y="23"/>
                    <a:pt x="8606" y="46"/>
                    <a:pt x="8514" y="92"/>
                  </a:cubicBezTo>
                  <a:cubicBezTo>
                    <a:pt x="8423" y="115"/>
                    <a:pt x="8332" y="160"/>
                    <a:pt x="8240" y="183"/>
                  </a:cubicBezTo>
                  <a:cubicBezTo>
                    <a:pt x="8035" y="252"/>
                    <a:pt x="7852" y="320"/>
                    <a:pt x="7670" y="411"/>
                  </a:cubicBezTo>
                  <a:lnTo>
                    <a:pt x="7693" y="389"/>
                  </a:lnTo>
                  <a:lnTo>
                    <a:pt x="7693" y="389"/>
                  </a:lnTo>
                  <a:cubicBezTo>
                    <a:pt x="7601" y="434"/>
                    <a:pt x="7510" y="480"/>
                    <a:pt x="7419" y="503"/>
                  </a:cubicBezTo>
                  <a:cubicBezTo>
                    <a:pt x="7327" y="548"/>
                    <a:pt x="7236" y="594"/>
                    <a:pt x="7168" y="617"/>
                  </a:cubicBezTo>
                  <a:cubicBezTo>
                    <a:pt x="6985" y="685"/>
                    <a:pt x="6825" y="754"/>
                    <a:pt x="6666" y="845"/>
                  </a:cubicBezTo>
                  <a:cubicBezTo>
                    <a:pt x="6483" y="936"/>
                    <a:pt x="6323" y="1028"/>
                    <a:pt x="6141" y="1119"/>
                  </a:cubicBezTo>
                  <a:cubicBezTo>
                    <a:pt x="6072" y="1165"/>
                    <a:pt x="5981" y="1210"/>
                    <a:pt x="5912" y="1256"/>
                  </a:cubicBezTo>
                  <a:cubicBezTo>
                    <a:pt x="5821" y="1302"/>
                    <a:pt x="5752" y="1347"/>
                    <a:pt x="5661" y="1393"/>
                  </a:cubicBezTo>
                  <a:cubicBezTo>
                    <a:pt x="5501" y="1507"/>
                    <a:pt x="5342" y="1598"/>
                    <a:pt x="5205" y="1690"/>
                  </a:cubicBezTo>
                  <a:cubicBezTo>
                    <a:pt x="5045" y="1804"/>
                    <a:pt x="4908" y="1895"/>
                    <a:pt x="4748" y="1986"/>
                  </a:cubicBezTo>
                  <a:cubicBezTo>
                    <a:pt x="4611" y="2100"/>
                    <a:pt x="4451" y="2192"/>
                    <a:pt x="4315" y="2283"/>
                  </a:cubicBezTo>
                  <a:cubicBezTo>
                    <a:pt x="4246" y="2352"/>
                    <a:pt x="4155" y="2397"/>
                    <a:pt x="4086" y="2466"/>
                  </a:cubicBezTo>
                  <a:cubicBezTo>
                    <a:pt x="3995" y="2511"/>
                    <a:pt x="3926" y="2557"/>
                    <a:pt x="3858" y="2625"/>
                  </a:cubicBezTo>
                  <a:cubicBezTo>
                    <a:pt x="3630" y="2785"/>
                    <a:pt x="3401" y="2945"/>
                    <a:pt x="3196" y="3105"/>
                  </a:cubicBezTo>
                  <a:lnTo>
                    <a:pt x="3242" y="3059"/>
                  </a:lnTo>
                  <a:lnTo>
                    <a:pt x="3242" y="3059"/>
                  </a:lnTo>
                  <a:cubicBezTo>
                    <a:pt x="3196" y="3105"/>
                    <a:pt x="3150" y="3128"/>
                    <a:pt x="3105" y="3150"/>
                  </a:cubicBezTo>
                  <a:cubicBezTo>
                    <a:pt x="3091" y="3122"/>
                    <a:pt x="3050" y="3103"/>
                    <a:pt x="3011" y="3103"/>
                  </a:cubicBezTo>
                  <a:cubicBezTo>
                    <a:pt x="2987" y="3103"/>
                    <a:pt x="2962" y="3110"/>
                    <a:pt x="2945" y="3128"/>
                  </a:cubicBezTo>
                  <a:cubicBezTo>
                    <a:pt x="2817" y="3213"/>
                    <a:pt x="2688" y="3299"/>
                    <a:pt x="2560" y="3403"/>
                  </a:cubicBezTo>
                  <a:lnTo>
                    <a:pt x="2560" y="3403"/>
                  </a:lnTo>
                  <a:cubicBezTo>
                    <a:pt x="2565" y="3401"/>
                    <a:pt x="2570" y="3401"/>
                    <a:pt x="2580" y="3401"/>
                  </a:cubicBezTo>
                  <a:cubicBezTo>
                    <a:pt x="2237" y="3653"/>
                    <a:pt x="1918" y="3904"/>
                    <a:pt x="1598" y="4178"/>
                  </a:cubicBezTo>
                  <a:cubicBezTo>
                    <a:pt x="1439" y="4314"/>
                    <a:pt x="1302" y="4451"/>
                    <a:pt x="1142" y="4588"/>
                  </a:cubicBezTo>
                  <a:cubicBezTo>
                    <a:pt x="982" y="4725"/>
                    <a:pt x="822" y="4862"/>
                    <a:pt x="662" y="4999"/>
                  </a:cubicBezTo>
                  <a:cubicBezTo>
                    <a:pt x="526" y="5113"/>
                    <a:pt x="389" y="5250"/>
                    <a:pt x="229" y="5364"/>
                  </a:cubicBezTo>
                  <a:cubicBezTo>
                    <a:pt x="183" y="5410"/>
                    <a:pt x="160" y="5433"/>
                    <a:pt x="115" y="5456"/>
                  </a:cubicBezTo>
                  <a:cubicBezTo>
                    <a:pt x="69" y="5524"/>
                    <a:pt x="1" y="5593"/>
                    <a:pt x="23" y="5684"/>
                  </a:cubicBezTo>
                  <a:cubicBezTo>
                    <a:pt x="46" y="5775"/>
                    <a:pt x="137" y="5821"/>
                    <a:pt x="206" y="5844"/>
                  </a:cubicBezTo>
                  <a:cubicBezTo>
                    <a:pt x="252" y="5867"/>
                    <a:pt x="297" y="5867"/>
                    <a:pt x="343" y="5867"/>
                  </a:cubicBezTo>
                  <a:cubicBezTo>
                    <a:pt x="366" y="5844"/>
                    <a:pt x="389" y="5821"/>
                    <a:pt x="411" y="5821"/>
                  </a:cubicBezTo>
                  <a:cubicBezTo>
                    <a:pt x="480" y="5775"/>
                    <a:pt x="548" y="5707"/>
                    <a:pt x="594" y="5661"/>
                  </a:cubicBezTo>
                  <a:cubicBezTo>
                    <a:pt x="731" y="5547"/>
                    <a:pt x="891" y="5433"/>
                    <a:pt x="1028" y="5319"/>
                  </a:cubicBezTo>
                  <a:cubicBezTo>
                    <a:pt x="1165" y="5227"/>
                    <a:pt x="1302" y="5113"/>
                    <a:pt x="1439" y="4999"/>
                  </a:cubicBezTo>
                  <a:cubicBezTo>
                    <a:pt x="1575" y="4885"/>
                    <a:pt x="1735" y="4771"/>
                    <a:pt x="1872" y="4657"/>
                  </a:cubicBezTo>
                  <a:cubicBezTo>
                    <a:pt x="2146" y="4429"/>
                    <a:pt x="2420" y="4200"/>
                    <a:pt x="2694" y="3972"/>
                  </a:cubicBezTo>
                  <a:cubicBezTo>
                    <a:pt x="2854" y="3858"/>
                    <a:pt x="2991" y="3744"/>
                    <a:pt x="3128" y="3630"/>
                  </a:cubicBezTo>
                  <a:lnTo>
                    <a:pt x="3128" y="3630"/>
                  </a:lnTo>
                  <a:cubicBezTo>
                    <a:pt x="3105" y="3652"/>
                    <a:pt x="3105" y="3653"/>
                    <a:pt x="3105" y="3653"/>
                  </a:cubicBezTo>
                  <a:lnTo>
                    <a:pt x="3105" y="3653"/>
                  </a:lnTo>
                  <a:cubicBezTo>
                    <a:pt x="3128" y="3630"/>
                    <a:pt x="3150" y="3607"/>
                    <a:pt x="3196" y="3584"/>
                  </a:cubicBezTo>
                  <a:cubicBezTo>
                    <a:pt x="3242" y="3561"/>
                    <a:pt x="3287" y="3516"/>
                    <a:pt x="3310" y="3493"/>
                  </a:cubicBezTo>
                  <a:cubicBezTo>
                    <a:pt x="3379" y="3447"/>
                    <a:pt x="3424" y="3401"/>
                    <a:pt x="3493" y="3356"/>
                  </a:cubicBezTo>
                  <a:lnTo>
                    <a:pt x="3493" y="3356"/>
                  </a:lnTo>
                  <a:lnTo>
                    <a:pt x="3447" y="3401"/>
                  </a:lnTo>
                  <a:cubicBezTo>
                    <a:pt x="3607" y="3265"/>
                    <a:pt x="3767" y="3150"/>
                    <a:pt x="3949" y="3036"/>
                  </a:cubicBezTo>
                  <a:cubicBezTo>
                    <a:pt x="4132" y="2899"/>
                    <a:pt x="4315" y="2785"/>
                    <a:pt x="4474" y="2648"/>
                  </a:cubicBezTo>
                  <a:cubicBezTo>
                    <a:pt x="4474" y="2648"/>
                    <a:pt x="4474" y="2648"/>
                    <a:pt x="4497" y="2625"/>
                  </a:cubicBezTo>
                  <a:lnTo>
                    <a:pt x="4497" y="2625"/>
                  </a:lnTo>
                  <a:cubicBezTo>
                    <a:pt x="4497" y="2625"/>
                    <a:pt x="4497" y="2633"/>
                    <a:pt x="4493" y="2639"/>
                  </a:cubicBezTo>
                  <a:lnTo>
                    <a:pt x="4493" y="2639"/>
                  </a:lnTo>
                  <a:lnTo>
                    <a:pt x="4520" y="2625"/>
                  </a:lnTo>
                  <a:lnTo>
                    <a:pt x="4497" y="2625"/>
                  </a:lnTo>
                  <a:cubicBezTo>
                    <a:pt x="4634" y="2534"/>
                    <a:pt x="4771" y="2443"/>
                    <a:pt x="4908" y="2352"/>
                  </a:cubicBezTo>
                  <a:cubicBezTo>
                    <a:pt x="4976" y="2306"/>
                    <a:pt x="5045" y="2260"/>
                    <a:pt x="5113" y="2215"/>
                  </a:cubicBezTo>
                  <a:cubicBezTo>
                    <a:pt x="5182" y="2146"/>
                    <a:pt x="5273" y="2100"/>
                    <a:pt x="5342" y="2055"/>
                  </a:cubicBezTo>
                  <a:cubicBezTo>
                    <a:pt x="5638" y="1849"/>
                    <a:pt x="5958" y="1644"/>
                    <a:pt x="6277" y="1438"/>
                  </a:cubicBezTo>
                  <a:cubicBezTo>
                    <a:pt x="6437" y="1347"/>
                    <a:pt x="6597" y="1233"/>
                    <a:pt x="6780" y="1142"/>
                  </a:cubicBezTo>
                  <a:cubicBezTo>
                    <a:pt x="6939" y="1050"/>
                    <a:pt x="7099" y="982"/>
                    <a:pt x="7236" y="891"/>
                  </a:cubicBezTo>
                  <a:cubicBezTo>
                    <a:pt x="7327" y="845"/>
                    <a:pt x="7396" y="799"/>
                    <a:pt x="7487" y="754"/>
                  </a:cubicBezTo>
                  <a:cubicBezTo>
                    <a:pt x="7556" y="708"/>
                    <a:pt x="7647" y="662"/>
                    <a:pt x="7738" y="617"/>
                  </a:cubicBezTo>
                  <a:cubicBezTo>
                    <a:pt x="7898" y="548"/>
                    <a:pt x="8058" y="457"/>
                    <a:pt x="8240" y="389"/>
                  </a:cubicBezTo>
                  <a:cubicBezTo>
                    <a:pt x="8371" y="323"/>
                    <a:pt x="8501" y="279"/>
                    <a:pt x="8652" y="215"/>
                  </a:cubicBezTo>
                  <a:lnTo>
                    <a:pt x="8652" y="215"/>
                  </a:lnTo>
                  <a:cubicBezTo>
                    <a:pt x="8651" y="219"/>
                    <a:pt x="8651" y="223"/>
                    <a:pt x="8651" y="229"/>
                  </a:cubicBezTo>
                  <a:cubicBezTo>
                    <a:pt x="8651" y="221"/>
                    <a:pt x="8654" y="216"/>
                    <a:pt x="8658" y="213"/>
                  </a:cubicBezTo>
                  <a:lnTo>
                    <a:pt x="8658" y="213"/>
                  </a:lnTo>
                  <a:cubicBezTo>
                    <a:pt x="8662" y="211"/>
                    <a:pt x="8666" y="209"/>
                    <a:pt x="8670" y="207"/>
                  </a:cubicBezTo>
                  <a:lnTo>
                    <a:pt x="8670" y="207"/>
                  </a:lnTo>
                  <a:cubicBezTo>
                    <a:pt x="8678" y="206"/>
                    <a:pt x="8688" y="206"/>
                    <a:pt x="8697" y="206"/>
                  </a:cubicBezTo>
                  <a:cubicBezTo>
                    <a:pt x="8697" y="206"/>
                    <a:pt x="8720" y="183"/>
                    <a:pt x="8720" y="183"/>
                  </a:cubicBezTo>
                  <a:lnTo>
                    <a:pt x="8697" y="183"/>
                  </a:lnTo>
                  <a:cubicBezTo>
                    <a:pt x="8743" y="183"/>
                    <a:pt x="8765" y="160"/>
                    <a:pt x="8811" y="160"/>
                  </a:cubicBezTo>
                  <a:cubicBezTo>
                    <a:pt x="8857" y="137"/>
                    <a:pt x="8880" y="92"/>
                    <a:pt x="8857" y="46"/>
                  </a:cubicBezTo>
                  <a:cubicBezTo>
                    <a:pt x="8857" y="23"/>
                    <a:pt x="8811" y="0"/>
                    <a:pt x="8788"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3" name="Google Shape;3723;p17"/>
            <p:cNvSpPr/>
            <p:nvPr/>
          </p:nvSpPr>
          <p:spPr>
            <a:xfrm>
              <a:off x="6973300" y="878825"/>
              <a:ext cx="136400" cy="95250"/>
            </a:xfrm>
            <a:custGeom>
              <a:avLst/>
              <a:gdLst/>
              <a:ahLst/>
              <a:cxnLst/>
              <a:rect l="l" t="t" r="r" b="b"/>
              <a:pathLst>
                <a:path w="5456" h="3810" extrusionOk="0">
                  <a:moveTo>
                    <a:pt x="1438" y="2443"/>
                  </a:moveTo>
                  <a:cubicBezTo>
                    <a:pt x="1438" y="2443"/>
                    <a:pt x="1424" y="2443"/>
                    <a:pt x="1418" y="2454"/>
                  </a:cubicBezTo>
                  <a:lnTo>
                    <a:pt x="1418" y="2454"/>
                  </a:lnTo>
                  <a:cubicBezTo>
                    <a:pt x="1424" y="2450"/>
                    <a:pt x="1431" y="2446"/>
                    <a:pt x="1438" y="2443"/>
                  </a:cubicBezTo>
                  <a:close/>
                  <a:moveTo>
                    <a:pt x="1938" y="2453"/>
                  </a:moveTo>
                  <a:cubicBezTo>
                    <a:pt x="1931" y="2457"/>
                    <a:pt x="1924" y="2461"/>
                    <a:pt x="1917" y="2466"/>
                  </a:cubicBezTo>
                  <a:cubicBezTo>
                    <a:pt x="1917" y="2466"/>
                    <a:pt x="1933" y="2466"/>
                    <a:pt x="1938" y="2453"/>
                  </a:cubicBezTo>
                  <a:close/>
                  <a:moveTo>
                    <a:pt x="5364" y="0"/>
                  </a:moveTo>
                  <a:cubicBezTo>
                    <a:pt x="5204" y="69"/>
                    <a:pt x="5044" y="160"/>
                    <a:pt x="4885" y="251"/>
                  </a:cubicBezTo>
                  <a:cubicBezTo>
                    <a:pt x="4793" y="320"/>
                    <a:pt x="4702" y="366"/>
                    <a:pt x="4611" y="411"/>
                  </a:cubicBezTo>
                  <a:cubicBezTo>
                    <a:pt x="4520" y="457"/>
                    <a:pt x="4428" y="503"/>
                    <a:pt x="4337" y="571"/>
                  </a:cubicBezTo>
                  <a:cubicBezTo>
                    <a:pt x="4177" y="662"/>
                    <a:pt x="3995" y="754"/>
                    <a:pt x="3835" y="845"/>
                  </a:cubicBezTo>
                  <a:cubicBezTo>
                    <a:pt x="3675" y="936"/>
                    <a:pt x="3492" y="1050"/>
                    <a:pt x="3333" y="1142"/>
                  </a:cubicBezTo>
                  <a:cubicBezTo>
                    <a:pt x="3173" y="1256"/>
                    <a:pt x="3013" y="1347"/>
                    <a:pt x="2853" y="1461"/>
                  </a:cubicBezTo>
                  <a:cubicBezTo>
                    <a:pt x="2693" y="1553"/>
                    <a:pt x="2534" y="1667"/>
                    <a:pt x="2374" y="1781"/>
                  </a:cubicBezTo>
                  <a:cubicBezTo>
                    <a:pt x="2283" y="1826"/>
                    <a:pt x="2214" y="1872"/>
                    <a:pt x="2123" y="1941"/>
                  </a:cubicBezTo>
                  <a:cubicBezTo>
                    <a:pt x="2054" y="1986"/>
                    <a:pt x="1986" y="2055"/>
                    <a:pt x="1895" y="2100"/>
                  </a:cubicBezTo>
                  <a:cubicBezTo>
                    <a:pt x="1735" y="2214"/>
                    <a:pt x="1575" y="2329"/>
                    <a:pt x="1415" y="2466"/>
                  </a:cubicBezTo>
                  <a:cubicBezTo>
                    <a:pt x="1415" y="2461"/>
                    <a:pt x="1416" y="2457"/>
                    <a:pt x="1418" y="2454"/>
                  </a:cubicBezTo>
                  <a:lnTo>
                    <a:pt x="1418" y="2454"/>
                  </a:lnTo>
                  <a:cubicBezTo>
                    <a:pt x="1379" y="2479"/>
                    <a:pt x="1340" y="2515"/>
                    <a:pt x="1301" y="2534"/>
                  </a:cubicBezTo>
                  <a:cubicBezTo>
                    <a:pt x="1164" y="2648"/>
                    <a:pt x="1027" y="2739"/>
                    <a:pt x="890" y="2854"/>
                  </a:cubicBezTo>
                  <a:cubicBezTo>
                    <a:pt x="890" y="2854"/>
                    <a:pt x="867" y="2876"/>
                    <a:pt x="867" y="2876"/>
                  </a:cubicBezTo>
                  <a:cubicBezTo>
                    <a:pt x="867" y="2876"/>
                    <a:pt x="867" y="2876"/>
                    <a:pt x="867" y="2854"/>
                  </a:cubicBezTo>
                  <a:cubicBezTo>
                    <a:pt x="708" y="2991"/>
                    <a:pt x="548" y="3105"/>
                    <a:pt x="388" y="3242"/>
                  </a:cubicBezTo>
                  <a:cubicBezTo>
                    <a:pt x="411" y="3219"/>
                    <a:pt x="411" y="3219"/>
                    <a:pt x="434" y="3196"/>
                  </a:cubicBezTo>
                  <a:lnTo>
                    <a:pt x="434" y="3196"/>
                  </a:lnTo>
                  <a:cubicBezTo>
                    <a:pt x="388" y="3242"/>
                    <a:pt x="342" y="3264"/>
                    <a:pt x="297" y="3310"/>
                  </a:cubicBezTo>
                  <a:cubicBezTo>
                    <a:pt x="251" y="3356"/>
                    <a:pt x="206" y="3379"/>
                    <a:pt x="137" y="3424"/>
                  </a:cubicBezTo>
                  <a:cubicBezTo>
                    <a:pt x="91" y="3470"/>
                    <a:pt x="69" y="3516"/>
                    <a:pt x="46" y="3561"/>
                  </a:cubicBezTo>
                  <a:cubicBezTo>
                    <a:pt x="0" y="3630"/>
                    <a:pt x="23" y="3721"/>
                    <a:pt x="69" y="3767"/>
                  </a:cubicBezTo>
                  <a:cubicBezTo>
                    <a:pt x="99" y="3797"/>
                    <a:pt x="135" y="3810"/>
                    <a:pt x="171" y="3810"/>
                  </a:cubicBezTo>
                  <a:cubicBezTo>
                    <a:pt x="215" y="3810"/>
                    <a:pt x="259" y="3792"/>
                    <a:pt x="297" y="3767"/>
                  </a:cubicBezTo>
                  <a:cubicBezTo>
                    <a:pt x="297" y="3767"/>
                    <a:pt x="297" y="3744"/>
                    <a:pt x="297" y="3744"/>
                  </a:cubicBezTo>
                  <a:cubicBezTo>
                    <a:pt x="320" y="3744"/>
                    <a:pt x="342" y="3721"/>
                    <a:pt x="365" y="3721"/>
                  </a:cubicBezTo>
                  <a:cubicBezTo>
                    <a:pt x="411" y="3675"/>
                    <a:pt x="457" y="3652"/>
                    <a:pt x="502" y="3607"/>
                  </a:cubicBezTo>
                  <a:cubicBezTo>
                    <a:pt x="571" y="3561"/>
                    <a:pt x="639" y="3493"/>
                    <a:pt x="685" y="3447"/>
                  </a:cubicBezTo>
                  <a:cubicBezTo>
                    <a:pt x="822" y="3333"/>
                    <a:pt x="959" y="3219"/>
                    <a:pt x="1096" y="3127"/>
                  </a:cubicBezTo>
                  <a:cubicBezTo>
                    <a:pt x="1392" y="2899"/>
                    <a:pt x="1666" y="2671"/>
                    <a:pt x="1940" y="2443"/>
                  </a:cubicBezTo>
                  <a:lnTo>
                    <a:pt x="1940" y="2443"/>
                  </a:lnTo>
                  <a:cubicBezTo>
                    <a:pt x="1940" y="2447"/>
                    <a:pt x="1940" y="2450"/>
                    <a:pt x="1938" y="2453"/>
                  </a:cubicBezTo>
                  <a:lnTo>
                    <a:pt x="1938" y="2453"/>
                  </a:lnTo>
                  <a:cubicBezTo>
                    <a:pt x="2046" y="2386"/>
                    <a:pt x="2153" y="2300"/>
                    <a:pt x="2260" y="2214"/>
                  </a:cubicBezTo>
                  <a:cubicBezTo>
                    <a:pt x="2368" y="2128"/>
                    <a:pt x="2475" y="2042"/>
                    <a:pt x="2602" y="1956"/>
                  </a:cubicBezTo>
                  <a:lnTo>
                    <a:pt x="2602" y="1956"/>
                  </a:lnTo>
                  <a:cubicBezTo>
                    <a:pt x="2602" y="1958"/>
                    <a:pt x="2602" y="1961"/>
                    <a:pt x="2602" y="1963"/>
                  </a:cubicBezTo>
                  <a:cubicBezTo>
                    <a:pt x="2602" y="1960"/>
                    <a:pt x="2603" y="1957"/>
                    <a:pt x="2603" y="1955"/>
                  </a:cubicBezTo>
                  <a:lnTo>
                    <a:pt x="2603" y="1955"/>
                  </a:lnTo>
                  <a:cubicBezTo>
                    <a:pt x="2611" y="1950"/>
                    <a:pt x="2618" y="1945"/>
                    <a:pt x="2625" y="1941"/>
                  </a:cubicBezTo>
                  <a:cubicBezTo>
                    <a:pt x="2762" y="1826"/>
                    <a:pt x="2922" y="1712"/>
                    <a:pt x="3082" y="1598"/>
                  </a:cubicBezTo>
                  <a:cubicBezTo>
                    <a:pt x="3241" y="1484"/>
                    <a:pt x="3378" y="1370"/>
                    <a:pt x="3538" y="1256"/>
                  </a:cubicBezTo>
                  <a:cubicBezTo>
                    <a:pt x="3721" y="1142"/>
                    <a:pt x="3880" y="1028"/>
                    <a:pt x="4040" y="913"/>
                  </a:cubicBezTo>
                  <a:cubicBezTo>
                    <a:pt x="4131" y="845"/>
                    <a:pt x="4200" y="799"/>
                    <a:pt x="4291" y="754"/>
                  </a:cubicBezTo>
                  <a:cubicBezTo>
                    <a:pt x="4383" y="685"/>
                    <a:pt x="4451" y="640"/>
                    <a:pt x="4542" y="571"/>
                  </a:cubicBezTo>
                  <a:cubicBezTo>
                    <a:pt x="4679" y="480"/>
                    <a:pt x="4839" y="388"/>
                    <a:pt x="4999" y="320"/>
                  </a:cubicBezTo>
                  <a:cubicBezTo>
                    <a:pt x="5136" y="229"/>
                    <a:pt x="5273" y="160"/>
                    <a:pt x="5410" y="92"/>
                  </a:cubicBezTo>
                  <a:cubicBezTo>
                    <a:pt x="5433" y="69"/>
                    <a:pt x="5455" y="46"/>
                    <a:pt x="5433" y="23"/>
                  </a:cubicBezTo>
                  <a:cubicBezTo>
                    <a:pt x="5433" y="0"/>
                    <a:pt x="5410" y="0"/>
                    <a:pt x="5387"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4" name="Google Shape;3724;p17"/>
            <p:cNvSpPr/>
            <p:nvPr/>
          </p:nvSpPr>
          <p:spPr>
            <a:xfrm>
              <a:off x="6964725" y="973550"/>
              <a:ext cx="6875" cy="6875"/>
            </a:xfrm>
            <a:custGeom>
              <a:avLst/>
              <a:gdLst/>
              <a:ahLst/>
              <a:cxnLst/>
              <a:rect l="l" t="t" r="r" b="b"/>
              <a:pathLst>
                <a:path w="275" h="275" extrusionOk="0">
                  <a:moveTo>
                    <a:pt x="138" y="0"/>
                  </a:moveTo>
                  <a:cubicBezTo>
                    <a:pt x="69" y="0"/>
                    <a:pt x="1" y="69"/>
                    <a:pt x="1" y="137"/>
                  </a:cubicBezTo>
                  <a:cubicBezTo>
                    <a:pt x="1" y="206"/>
                    <a:pt x="69" y="274"/>
                    <a:pt x="138" y="274"/>
                  </a:cubicBezTo>
                  <a:cubicBezTo>
                    <a:pt x="206" y="274"/>
                    <a:pt x="275" y="229"/>
                    <a:pt x="275" y="137"/>
                  </a:cubicBezTo>
                  <a:cubicBezTo>
                    <a:pt x="275" y="69"/>
                    <a:pt x="229" y="0"/>
                    <a:pt x="138"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5" name="Google Shape;3725;p17"/>
            <p:cNvSpPr/>
            <p:nvPr/>
          </p:nvSpPr>
          <p:spPr>
            <a:xfrm>
              <a:off x="6958450" y="982675"/>
              <a:ext cx="3450" cy="2875"/>
            </a:xfrm>
            <a:custGeom>
              <a:avLst/>
              <a:gdLst/>
              <a:ahLst/>
              <a:cxnLst/>
              <a:rect l="l" t="t" r="r" b="b"/>
              <a:pathLst>
                <a:path w="138" h="115" extrusionOk="0">
                  <a:moveTo>
                    <a:pt x="69" y="1"/>
                  </a:moveTo>
                  <a:cubicBezTo>
                    <a:pt x="46" y="1"/>
                    <a:pt x="1" y="23"/>
                    <a:pt x="1" y="46"/>
                  </a:cubicBezTo>
                  <a:cubicBezTo>
                    <a:pt x="1" y="92"/>
                    <a:pt x="46" y="115"/>
                    <a:pt x="69" y="115"/>
                  </a:cubicBezTo>
                  <a:cubicBezTo>
                    <a:pt x="115" y="115"/>
                    <a:pt x="138" y="92"/>
                    <a:pt x="138" y="46"/>
                  </a:cubicBezTo>
                  <a:cubicBezTo>
                    <a:pt x="138" y="23"/>
                    <a:pt x="115"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6" name="Google Shape;3726;p17"/>
            <p:cNvSpPr/>
            <p:nvPr/>
          </p:nvSpPr>
          <p:spPr>
            <a:xfrm>
              <a:off x="6646325" y="1013500"/>
              <a:ext cx="239100" cy="261025"/>
            </a:xfrm>
            <a:custGeom>
              <a:avLst/>
              <a:gdLst/>
              <a:ahLst/>
              <a:cxnLst/>
              <a:rect l="l" t="t" r="r" b="b"/>
              <a:pathLst>
                <a:path w="9564" h="10441" extrusionOk="0">
                  <a:moveTo>
                    <a:pt x="1681" y="8480"/>
                  </a:moveTo>
                  <a:lnTo>
                    <a:pt x="1681" y="8480"/>
                  </a:lnTo>
                  <a:cubicBezTo>
                    <a:pt x="1681" y="8480"/>
                    <a:pt x="1681" y="8480"/>
                    <a:pt x="1681" y="8480"/>
                  </a:cubicBezTo>
                  <a:lnTo>
                    <a:pt x="1681" y="8480"/>
                  </a:lnTo>
                  <a:cubicBezTo>
                    <a:pt x="1681" y="8480"/>
                    <a:pt x="1681" y="8480"/>
                    <a:pt x="1681" y="8480"/>
                  </a:cubicBezTo>
                  <a:close/>
                  <a:moveTo>
                    <a:pt x="9473" y="0"/>
                  </a:moveTo>
                  <a:cubicBezTo>
                    <a:pt x="9450" y="0"/>
                    <a:pt x="9427" y="0"/>
                    <a:pt x="9427" y="23"/>
                  </a:cubicBezTo>
                  <a:cubicBezTo>
                    <a:pt x="9267" y="137"/>
                    <a:pt x="9130" y="274"/>
                    <a:pt x="8971" y="388"/>
                  </a:cubicBezTo>
                  <a:cubicBezTo>
                    <a:pt x="8719" y="571"/>
                    <a:pt x="8491" y="731"/>
                    <a:pt x="8240" y="913"/>
                  </a:cubicBezTo>
                  <a:cubicBezTo>
                    <a:pt x="8172" y="959"/>
                    <a:pt x="8103" y="1027"/>
                    <a:pt x="8035" y="1073"/>
                  </a:cubicBezTo>
                  <a:cubicBezTo>
                    <a:pt x="7943" y="1141"/>
                    <a:pt x="7875" y="1210"/>
                    <a:pt x="7806" y="1256"/>
                  </a:cubicBezTo>
                  <a:cubicBezTo>
                    <a:pt x="7647" y="1370"/>
                    <a:pt x="7510" y="1507"/>
                    <a:pt x="7373" y="1621"/>
                  </a:cubicBezTo>
                  <a:cubicBezTo>
                    <a:pt x="7304" y="1689"/>
                    <a:pt x="7236" y="1758"/>
                    <a:pt x="7167" y="1826"/>
                  </a:cubicBezTo>
                  <a:cubicBezTo>
                    <a:pt x="7099" y="1872"/>
                    <a:pt x="7008" y="1940"/>
                    <a:pt x="6939" y="2009"/>
                  </a:cubicBezTo>
                  <a:cubicBezTo>
                    <a:pt x="6871" y="2077"/>
                    <a:pt x="6802" y="2123"/>
                    <a:pt x="6734" y="2191"/>
                  </a:cubicBezTo>
                  <a:cubicBezTo>
                    <a:pt x="6688" y="2260"/>
                    <a:pt x="6620" y="2306"/>
                    <a:pt x="6551" y="2374"/>
                  </a:cubicBezTo>
                  <a:cubicBezTo>
                    <a:pt x="6277" y="2625"/>
                    <a:pt x="5980" y="2876"/>
                    <a:pt x="5729" y="3150"/>
                  </a:cubicBezTo>
                  <a:cubicBezTo>
                    <a:pt x="5592" y="3287"/>
                    <a:pt x="5478" y="3424"/>
                    <a:pt x="5341" y="3561"/>
                  </a:cubicBezTo>
                  <a:cubicBezTo>
                    <a:pt x="5204" y="3721"/>
                    <a:pt x="5067" y="3858"/>
                    <a:pt x="4953" y="3995"/>
                  </a:cubicBezTo>
                  <a:cubicBezTo>
                    <a:pt x="4816" y="4132"/>
                    <a:pt x="4702" y="4268"/>
                    <a:pt x="4565" y="4405"/>
                  </a:cubicBezTo>
                  <a:cubicBezTo>
                    <a:pt x="4451" y="4542"/>
                    <a:pt x="4314" y="4679"/>
                    <a:pt x="4200" y="4816"/>
                  </a:cubicBezTo>
                  <a:cubicBezTo>
                    <a:pt x="3949" y="5113"/>
                    <a:pt x="3675" y="5410"/>
                    <a:pt x="3424" y="5706"/>
                  </a:cubicBezTo>
                  <a:cubicBezTo>
                    <a:pt x="3310" y="5843"/>
                    <a:pt x="3173" y="5980"/>
                    <a:pt x="3059" y="6117"/>
                  </a:cubicBezTo>
                  <a:cubicBezTo>
                    <a:pt x="3013" y="6209"/>
                    <a:pt x="2945" y="6277"/>
                    <a:pt x="2876" y="6346"/>
                  </a:cubicBezTo>
                  <a:lnTo>
                    <a:pt x="2694" y="6574"/>
                  </a:lnTo>
                  <a:cubicBezTo>
                    <a:pt x="2465" y="6871"/>
                    <a:pt x="2214" y="7167"/>
                    <a:pt x="1963" y="7464"/>
                  </a:cubicBezTo>
                  <a:cubicBezTo>
                    <a:pt x="1849" y="7624"/>
                    <a:pt x="1735" y="7784"/>
                    <a:pt x="1621" y="7943"/>
                  </a:cubicBezTo>
                  <a:cubicBezTo>
                    <a:pt x="1507" y="8080"/>
                    <a:pt x="1393" y="8240"/>
                    <a:pt x="1278" y="8377"/>
                  </a:cubicBezTo>
                  <a:cubicBezTo>
                    <a:pt x="1073" y="8674"/>
                    <a:pt x="845" y="8948"/>
                    <a:pt x="662" y="9267"/>
                  </a:cubicBezTo>
                  <a:cubicBezTo>
                    <a:pt x="639" y="9313"/>
                    <a:pt x="616" y="9359"/>
                    <a:pt x="571" y="9404"/>
                  </a:cubicBezTo>
                  <a:cubicBezTo>
                    <a:pt x="548" y="9450"/>
                    <a:pt x="525" y="9473"/>
                    <a:pt x="525" y="9518"/>
                  </a:cubicBezTo>
                  <a:cubicBezTo>
                    <a:pt x="480" y="9610"/>
                    <a:pt x="411" y="9678"/>
                    <a:pt x="365" y="9769"/>
                  </a:cubicBezTo>
                  <a:cubicBezTo>
                    <a:pt x="320" y="9838"/>
                    <a:pt x="274" y="9906"/>
                    <a:pt x="228" y="9975"/>
                  </a:cubicBezTo>
                  <a:cubicBezTo>
                    <a:pt x="206" y="10020"/>
                    <a:pt x="183" y="10043"/>
                    <a:pt x="183" y="10089"/>
                  </a:cubicBezTo>
                  <a:cubicBezTo>
                    <a:pt x="160" y="10112"/>
                    <a:pt x="160" y="10135"/>
                    <a:pt x="137" y="10157"/>
                  </a:cubicBezTo>
                  <a:cubicBezTo>
                    <a:pt x="114" y="10157"/>
                    <a:pt x="91" y="10157"/>
                    <a:pt x="69" y="10180"/>
                  </a:cubicBezTo>
                  <a:cubicBezTo>
                    <a:pt x="69" y="10203"/>
                    <a:pt x="69" y="10203"/>
                    <a:pt x="46" y="10203"/>
                  </a:cubicBezTo>
                  <a:cubicBezTo>
                    <a:pt x="23" y="10249"/>
                    <a:pt x="0" y="10272"/>
                    <a:pt x="23" y="10340"/>
                  </a:cubicBezTo>
                  <a:cubicBezTo>
                    <a:pt x="23" y="10386"/>
                    <a:pt x="69" y="10431"/>
                    <a:pt x="137" y="10431"/>
                  </a:cubicBezTo>
                  <a:cubicBezTo>
                    <a:pt x="151" y="10438"/>
                    <a:pt x="166" y="10441"/>
                    <a:pt x="182" y="10441"/>
                  </a:cubicBezTo>
                  <a:cubicBezTo>
                    <a:pt x="221" y="10441"/>
                    <a:pt x="265" y="10425"/>
                    <a:pt x="297" y="10408"/>
                  </a:cubicBezTo>
                  <a:cubicBezTo>
                    <a:pt x="343" y="10386"/>
                    <a:pt x="365" y="10363"/>
                    <a:pt x="388" y="10340"/>
                  </a:cubicBezTo>
                  <a:cubicBezTo>
                    <a:pt x="388" y="10317"/>
                    <a:pt x="411" y="10317"/>
                    <a:pt x="411" y="10294"/>
                  </a:cubicBezTo>
                  <a:cubicBezTo>
                    <a:pt x="434" y="10272"/>
                    <a:pt x="434" y="10249"/>
                    <a:pt x="457" y="10226"/>
                  </a:cubicBezTo>
                  <a:cubicBezTo>
                    <a:pt x="480" y="10180"/>
                    <a:pt x="525" y="10135"/>
                    <a:pt x="548" y="10066"/>
                  </a:cubicBezTo>
                  <a:cubicBezTo>
                    <a:pt x="594" y="10020"/>
                    <a:pt x="639" y="9975"/>
                    <a:pt x="685" y="9906"/>
                  </a:cubicBezTo>
                  <a:cubicBezTo>
                    <a:pt x="708" y="9861"/>
                    <a:pt x="753" y="9792"/>
                    <a:pt x="799" y="9724"/>
                  </a:cubicBezTo>
                  <a:cubicBezTo>
                    <a:pt x="845" y="9678"/>
                    <a:pt x="868" y="9610"/>
                    <a:pt x="913" y="9564"/>
                  </a:cubicBezTo>
                  <a:cubicBezTo>
                    <a:pt x="959" y="9495"/>
                    <a:pt x="1005" y="9404"/>
                    <a:pt x="1050" y="9336"/>
                  </a:cubicBezTo>
                  <a:cubicBezTo>
                    <a:pt x="1096" y="9267"/>
                    <a:pt x="1141" y="9199"/>
                    <a:pt x="1187" y="9130"/>
                  </a:cubicBezTo>
                  <a:cubicBezTo>
                    <a:pt x="1233" y="9062"/>
                    <a:pt x="1278" y="9016"/>
                    <a:pt x="1324" y="8948"/>
                  </a:cubicBezTo>
                  <a:lnTo>
                    <a:pt x="1324" y="8948"/>
                  </a:lnTo>
                  <a:lnTo>
                    <a:pt x="1301" y="8971"/>
                  </a:lnTo>
                  <a:cubicBezTo>
                    <a:pt x="1347" y="8925"/>
                    <a:pt x="1393" y="8879"/>
                    <a:pt x="1438" y="8811"/>
                  </a:cubicBezTo>
                  <a:cubicBezTo>
                    <a:pt x="1461" y="8788"/>
                    <a:pt x="1484" y="8765"/>
                    <a:pt x="1507" y="8719"/>
                  </a:cubicBezTo>
                  <a:cubicBezTo>
                    <a:pt x="1550" y="8654"/>
                    <a:pt x="1615" y="8567"/>
                    <a:pt x="1681" y="8480"/>
                  </a:cubicBezTo>
                  <a:lnTo>
                    <a:pt x="1681" y="8480"/>
                  </a:lnTo>
                  <a:cubicBezTo>
                    <a:pt x="1672" y="8491"/>
                    <a:pt x="1666" y="8503"/>
                    <a:pt x="1666" y="8514"/>
                  </a:cubicBezTo>
                  <a:cubicBezTo>
                    <a:pt x="1666" y="8514"/>
                    <a:pt x="1689" y="8492"/>
                    <a:pt x="1689" y="8469"/>
                  </a:cubicBezTo>
                  <a:lnTo>
                    <a:pt x="1689" y="8469"/>
                  </a:lnTo>
                  <a:cubicBezTo>
                    <a:pt x="1686" y="8473"/>
                    <a:pt x="1683" y="8476"/>
                    <a:pt x="1681" y="8480"/>
                  </a:cubicBezTo>
                  <a:lnTo>
                    <a:pt x="1681" y="8480"/>
                  </a:lnTo>
                  <a:cubicBezTo>
                    <a:pt x="1684" y="8476"/>
                    <a:pt x="1686" y="8472"/>
                    <a:pt x="1689" y="8468"/>
                  </a:cubicBezTo>
                  <a:lnTo>
                    <a:pt x="1689" y="8468"/>
                  </a:lnTo>
                  <a:cubicBezTo>
                    <a:pt x="1689" y="8469"/>
                    <a:pt x="1689" y="8469"/>
                    <a:pt x="1689" y="8469"/>
                  </a:cubicBezTo>
                  <a:lnTo>
                    <a:pt x="1689" y="8469"/>
                  </a:lnTo>
                  <a:cubicBezTo>
                    <a:pt x="1696" y="8462"/>
                    <a:pt x="1703" y="8455"/>
                    <a:pt x="1710" y="8447"/>
                  </a:cubicBezTo>
                  <a:lnTo>
                    <a:pt x="1710" y="8447"/>
                  </a:lnTo>
                  <a:cubicBezTo>
                    <a:pt x="1689" y="8468"/>
                    <a:pt x="1689" y="8469"/>
                    <a:pt x="1689" y="8491"/>
                  </a:cubicBezTo>
                  <a:cubicBezTo>
                    <a:pt x="1826" y="8309"/>
                    <a:pt x="1963" y="8103"/>
                    <a:pt x="2100" y="7921"/>
                  </a:cubicBezTo>
                  <a:cubicBezTo>
                    <a:pt x="2214" y="7784"/>
                    <a:pt x="2328" y="7647"/>
                    <a:pt x="2420" y="7510"/>
                  </a:cubicBezTo>
                  <a:cubicBezTo>
                    <a:pt x="2557" y="7373"/>
                    <a:pt x="2671" y="7213"/>
                    <a:pt x="2808" y="7076"/>
                  </a:cubicBezTo>
                  <a:cubicBezTo>
                    <a:pt x="2922" y="6916"/>
                    <a:pt x="3036" y="6779"/>
                    <a:pt x="3173" y="6619"/>
                  </a:cubicBezTo>
                  <a:cubicBezTo>
                    <a:pt x="3219" y="6551"/>
                    <a:pt x="3287" y="6460"/>
                    <a:pt x="3356" y="6391"/>
                  </a:cubicBezTo>
                  <a:cubicBezTo>
                    <a:pt x="3401" y="6323"/>
                    <a:pt x="3470" y="6254"/>
                    <a:pt x="3515" y="6186"/>
                  </a:cubicBezTo>
                  <a:cubicBezTo>
                    <a:pt x="3789" y="5889"/>
                    <a:pt x="4040" y="5592"/>
                    <a:pt x="4291" y="5296"/>
                  </a:cubicBezTo>
                  <a:cubicBezTo>
                    <a:pt x="4405" y="5159"/>
                    <a:pt x="4542" y="4999"/>
                    <a:pt x="4657" y="4862"/>
                  </a:cubicBezTo>
                  <a:cubicBezTo>
                    <a:pt x="4771" y="4725"/>
                    <a:pt x="4908" y="4588"/>
                    <a:pt x="5022" y="4451"/>
                  </a:cubicBezTo>
                  <a:cubicBezTo>
                    <a:pt x="5273" y="4154"/>
                    <a:pt x="5547" y="3880"/>
                    <a:pt x="5798" y="3607"/>
                  </a:cubicBezTo>
                  <a:cubicBezTo>
                    <a:pt x="5912" y="3470"/>
                    <a:pt x="6049" y="3333"/>
                    <a:pt x="6163" y="3196"/>
                  </a:cubicBezTo>
                  <a:cubicBezTo>
                    <a:pt x="6300" y="3059"/>
                    <a:pt x="6437" y="2922"/>
                    <a:pt x="6574" y="2785"/>
                  </a:cubicBezTo>
                  <a:cubicBezTo>
                    <a:pt x="6711" y="2648"/>
                    <a:pt x="6848" y="2534"/>
                    <a:pt x="6985" y="2397"/>
                  </a:cubicBezTo>
                  <a:cubicBezTo>
                    <a:pt x="7099" y="2283"/>
                    <a:pt x="7259" y="2146"/>
                    <a:pt x="7373" y="2009"/>
                  </a:cubicBezTo>
                  <a:cubicBezTo>
                    <a:pt x="7510" y="1895"/>
                    <a:pt x="7647" y="1758"/>
                    <a:pt x="7784" y="1621"/>
                  </a:cubicBezTo>
                  <a:cubicBezTo>
                    <a:pt x="7921" y="1484"/>
                    <a:pt x="8058" y="1370"/>
                    <a:pt x="8194" y="1233"/>
                  </a:cubicBezTo>
                  <a:cubicBezTo>
                    <a:pt x="8309" y="1141"/>
                    <a:pt x="8423" y="1050"/>
                    <a:pt x="8537" y="959"/>
                  </a:cubicBezTo>
                  <a:cubicBezTo>
                    <a:pt x="8651" y="868"/>
                    <a:pt x="8742" y="776"/>
                    <a:pt x="8856" y="685"/>
                  </a:cubicBezTo>
                  <a:cubicBezTo>
                    <a:pt x="8971" y="594"/>
                    <a:pt x="9085" y="502"/>
                    <a:pt x="9199" y="411"/>
                  </a:cubicBezTo>
                  <a:cubicBezTo>
                    <a:pt x="9313" y="320"/>
                    <a:pt x="9427" y="228"/>
                    <a:pt x="9541" y="137"/>
                  </a:cubicBezTo>
                  <a:cubicBezTo>
                    <a:pt x="9564" y="91"/>
                    <a:pt x="9564" y="46"/>
                    <a:pt x="9541" y="23"/>
                  </a:cubicBezTo>
                  <a:cubicBezTo>
                    <a:pt x="9518" y="0"/>
                    <a:pt x="9496" y="0"/>
                    <a:pt x="9473"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7" name="Google Shape;3727;p17"/>
            <p:cNvSpPr/>
            <p:nvPr/>
          </p:nvSpPr>
          <p:spPr>
            <a:xfrm>
              <a:off x="6680550" y="1003800"/>
              <a:ext cx="200325" cy="218825"/>
            </a:xfrm>
            <a:custGeom>
              <a:avLst/>
              <a:gdLst/>
              <a:ahLst/>
              <a:cxnLst/>
              <a:rect l="l" t="t" r="r" b="b"/>
              <a:pathLst>
                <a:path w="8013" h="8753" extrusionOk="0">
                  <a:moveTo>
                    <a:pt x="868" y="7350"/>
                  </a:moveTo>
                  <a:lnTo>
                    <a:pt x="845" y="7373"/>
                  </a:lnTo>
                  <a:lnTo>
                    <a:pt x="868" y="7373"/>
                  </a:lnTo>
                  <a:cubicBezTo>
                    <a:pt x="868" y="7373"/>
                    <a:pt x="868" y="7373"/>
                    <a:pt x="868" y="7350"/>
                  </a:cubicBezTo>
                  <a:close/>
                  <a:moveTo>
                    <a:pt x="7716" y="0"/>
                  </a:moveTo>
                  <a:cubicBezTo>
                    <a:pt x="7647" y="0"/>
                    <a:pt x="7579" y="23"/>
                    <a:pt x="7533" y="69"/>
                  </a:cubicBezTo>
                  <a:cubicBezTo>
                    <a:pt x="7442" y="137"/>
                    <a:pt x="7350" y="228"/>
                    <a:pt x="7259" y="320"/>
                  </a:cubicBezTo>
                  <a:lnTo>
                    <a:pt x="7099" y="457"/>
                  </a:lnTo>
                  <a:cubicBezTo>
                    <a:pt x="7077" y="479"/>
                    <a:pt x="7031" y="502"/>
                    <a:pt x="7008" y="525"/>
                  </a:cubicBezTo>
                  <a:cubicBezTo>
                    <a:pt x="6985" y="525"/>
                    <a:pt x="6940" y="525"/>
                    <a:pt x="6894" y="548"/>
                  </a:cubicBezTo>
                  <a:cubicBezTo>
                    <a:pt x="6825" y="594"/>
                    <a:pt x="6780" y="662"/>
                    <a:pt x="6711" y="731"/>
                  </a:cubicBezTo>
                  <a:cubicBezTo>
                    <a:pt x="6666" y="776"/>
                    <a:pt x="6620" y="845"/>
                    <a:pt x="6552" y="890"/>
                  </a:cubicBezTo>
                  <a:cubicBezTo>
                    <a:pt x="6483" y="982"/>
                    <a:pt x="6415" y="1050"/>
                    <a:pt x="6346" y="1141"/>
                  </a:cubicBezTo>
                  <a:cubicBezTo>
                    <a:pt x="6209" y="1278"/>
                    <a:pt x="6072" y="1415"/>
                    <a:pt x="5958" y="1552"/>
                  </a:cubicBezTo>
                  <a:cubicBezTo>
                    <a:pt x="5798" y="1712"/>
                    <a:pt x="5661" y="1872"/>
                    <a:pt x="5524" y="2032"/>
                  </a:cubicBezTo>
                  <a:cubicBezTo>
                    <a:pt x="5456" y="2100"/>
                    <a:pt x="5387" y="2169"/>
                    <a:pt x="5319" y="2237"/>
                  </a:cubicBezTo>
                  <a:cubicBezTo>
                    <a:pt x="5159" y="2397"/>
                    <a:pt x="5022" y="2534"/>
                    <a:pt x="4885" y="2671"/>
                  </a:cubicBezTo>
                  <a:cubicBezTo>
                    <a:pt x="4726" y="2830"/>
                    <a:pt x="4566" y="2967"/>
                    <a:pt x="4429" y="3127"/>
                  </a:cubicBezTo>
                  <a:cubicBezTo>
                    <a:pt x="4360" y="3196"/>
                    <a:pt x="4292" y="3264"/>
                    <a:pt x="4223" y="3333"/>
                  </a:cubicBezTo>
                  <a:cubicBezTo>
                    <a:pt x="4132" y="3424"/>
                    <a:pt x="4064" y="3492"/>
                    <a:pt x="3972" y="3584"/>
                  </a:cubicBezTo>
                  <a:cubicBezTo>
                    <a:pt x="3904" y="3675"/>
                    <a:pt x="3813" y="3766"/>
                    <a:pt x="3721" y="3858"/>
                  </a:cubicBezTo>
                  <a:cubicBezTo>
                    <a:pt x="3630" y="3972"/>
                    <a:pt x="3539" y="4063"/>
                    <a:pt x="3447" y="4177"/>
                  </a:cubicBezTo>
                  <a:cubicBezTo>
                    <a:pt x="3379" y="4268"/>
                    <a:pt x="3288" y="4360"/>
                    <a:pt x="3219" y="4474"/>
                  </a:cubicBezTo>
                  <a:cubicBezTo>
                    <a:pt x="3173" y="4520"/>
                    <a:pt x="3128" y="4565"/>
                    <a:pt x="3082" y="4611"/>
                  </a:cubicBezTo>
                  <a:cubicBezTo>
                    <a:pt x="3082" y="4634"/>
                    <a:pt x="3059" y="4634"/>
                    <a:pt x="3059" y="4656"/>
                  </a:cubicBezTo>
                  <a:cubicBezTo>
                    <a:pt x="2991" y="4748"/>
                    <a:pt x="2900" y="4816"/>
                    <a:pt x="2831" y="4908"/>
                  </a:cubicBezTo>
                  <a:cubicBezTo>
                    <a:pt x="2740" y="4999"/>
                    <a:pt x="2648" y="5090"/>
                    <a:pt x="2580" y="5204"/>
                  </a:cubicBezTo>
                  <a:cubicBezTo>
                    <a:pt x="2489" y="5296"/>
                    <a:pt x="2420" y="5387"/>
                    <a:pt x="2329" y="5501"/>
                  </a:cubicBezTo>
                  <a:cubicBezTo>
                    <a:pt x="2283" y="5547"/>
                    <a:pt x="2260" y="5592"/>
                    <a:pt x="2215" y="5638"/>
                  </a:cubicBezTo>
                  <a:cubicBezTo>
                    <a:pt x="2192" y="5661"/>
                    <a:pt x="2169" y="5684"/>
                    <a:pt x="2169" y="5706"/>
                  </a:cubicBezTo>
                  <a:cubicBezTo>
                    <a:pt x="2146" y="5729"/>
                    <a:pt x="2146" y="5752"/>
                    <a:pt x="2123" y="5752"/>
                  </a:cubicBezTo>
                  <a:cubicBezTo>
                    <a:pt x="2101" y="5775"/>
                    <a:pt x="2101" y="5775"/>
                    <a:pt x="2101" y="5798"/>
                  </a:cubicBezTo>
                  <a:cubicBezTo>
                    <a:pt x="2078" y="5821"/>
                    <a:pt x="2078" y="5821"/>
                    <a:pt x="2078" y="5843"/>
                  </a:cubicBezTo>
                  <a:cubicBezTo>
                    <a:pt x="2055" y="5866"/>
                    <a:pt x="2055" y="5866"/>
                    <a:pt x="2032" y="5889"/>
                  </a:cubicBezTo>
                  <a:cubicBezTo>
                    <a:pt x="2009" y="5912"/>
                    <a:pt x="1987" y="5935"/>
                    <a:pt x="1964" y="5980"/>
                  </a:cubicBezTo>
                  <a:cubicBezTo>
                    <a:pt x="1918" y="6026"/>
                    <a:pt x="1872" y="6072"/>
                    <a:pt x="1827" y="6140"/>
                  </a:cubicBezTo>
                  <a:cubicBezTo>
                    <a:pt x="1713" y="6277"/>
                    <a:pt x="1598" y="6414"/>
                    <a:pt x="1462" y="6574"/>
                  </a:cubicBezTo>
                  <a:cubicBezTo>
                    <a:pt x="1370" y="6688"/>
                    <a:pt x="1256" y="6825"/>
                    <a:pt x="1165" y="6962"/>
                  </a:cubicBezTo>
                  <a:cubicBezTo>
                    <a:pt x="1074" y="7099"/>
                    <a:pt x="959" y="7236"/>
                    <a:pt x="868" y="7373"/>
                  </a:cubicBezTo>
                  <a:cubicBezTo>
                    <a:pt x="845" y="7373"/>
                    <a:pt x="845" y="7373"/>
                    <a:pt x="845" y="7396"/>
                  </a:cubicBezTo>
                  <a:cubicBezTo>
                    <a:pt x="708" y="7578"/>
                    <a:pt x="549" y="7784"/>
                    <a:pt x="412" y="7966"/>
                  </a:cubicBezTo>
                  <a:cubicBezTo>
                    <a:pt x="320" y="8080"/>
                    <a:pt x="275" y="8172"/>
                    <a:pt x="206" y="8263"/>
                  </a:cubicBezTo>
                  <a:cubicBezTo>
                    <a:pt x="138" y="8354"/>
                    <a:pt x="46" y="8445"/>
                    <a:pt x="24" y="8582"/>
                  </a:cubicBezTo>
                  <a:cubicBezTo>
                    <a:pt x="1" y="8628"/>
                    <a:pt x="24" y="8697"/>
                    <a:pt x="92" y="8742"/>
                  </a:cubicBezTo>
                  <a:cubicBezTo>
                    <a:pt x="107" y="8742"/>
                    <a:pt x="133" y="8752"/>
                    <a:pt x="155" y="8752"/>
                  </a:cubicBezTo>
                  <a:cubicBezTo>
                    <a:pt x="166" y="8752"/>
                    <a:pt x="176" y="8750"/>
                    <a:pt x="183" y="8742"/>
                  </a:cubicBezTo>
                  <a:cubicBezTo>
                    <a:pt x="229" y="8742"/>
                    <a:pt x="252" y="8719"/>
                    <a:pt x="275" y="8674"/>
                  </a:cubicBezTo>
                  <a:lnTo>
                    <a:pt x="297" y="8674"/>
                  </a:lnTo>
                  <a:cubicBezTo>
                    <a:pt x="320" y="8628"/>
                    <a:pt x="366" y="8560"/>
                    <a:pt x="389" y="8514"/>
                  </a:cubicBezTo>
                  <a:cubicBezTo>
                    <a:pt x="457" y="8423"/>
                    <a:pt x="503" y="8354"/>
                    <a:pt x="549" y="8286"/>
                  </a:cubicBezTo>
                  <a:cubicBezTo>
                    <a:pt x="640" y="8149"/>
                    <a:pt x="731" y="8012"/>
                    <a:pt x="845" y="7875"/>
                  </a:cubicBezTo>
                  <a:cubicBezTo>
                    <a:pt x="937" y="7738"/>
                    <a:pt x="1051" y="7601"/>
                    <a:pt x="1142" y="7464"/>
                  </a:cubicBezTo>
                  <a:cubicBezTo>
                    <a:pt x="1188" y="7396"/>
                    <a:pt x="1233" y="7350"/>
                    <a:pt x="1279" y="7281"/>
                  </a:cubicBezTo>
                  <a:cubicBezTo>
                    <a:pt x="1325" y="7281"/>
                    <a:pt x="1393" y="7259"/>
                    <a:pt x="1416" y="7213"/>
                  </a:cubicBezTo>
                  <a:cubicBezTo>
                    <a:pt x="1462" y="7144"/>
                    <a:pt x="1507" y="7099"/>
                    <a:pt x="1530" y="7030"/>
                  </a:cubicBezTo>
                  <a:cubicBezTo>
                    <a:pt x="1553" y="7007"/>
                    <a:pt x="1576" y="6985"/>
                    <a:pt x="1598" y="6962"/>
                  </a:cubicBezTo>
                  <a:cubicBezTo>
                    <a:pt x="1758" y="6756"/>
                    <a:pt x="1918" y="6574"/>
                    <a:pt x="2055" y="6391"/>
                  </a:cubicBezTo>
                  <a:cubicBezTo>
                    <a:pt x="2146" y="6300"/>
                    <a:pt x="2215" y="6209"/>
                    <a:pt x="2283" y="6094"/>
                  </a:cubicBezTo>
                  <a:cubicBezTo>
                    <a:pt x="2329" y="6049"/>
                    <a:pt x="2375" y="6003"/>
                    <a:pt x="2420" y="5935"/>
                  </a:cubicBezTo>
                  <a:cubicBezTo>
                    <a:pt x="2420" y="5912"/>
                    <a:pt x="2443" y="5912"/>
                    <a:pt x="2443" y="5889"/>
                  </a:cubicBezTo>
                  <a:cubicBezTo>
                    <a:pt x="2489" y="5843"/>
                    <a:pt x="2511" y="5821"/>
                    <a:pt x="2534" y="5775"/>
                  </a:cubicBezTo>
                  <a:cubicBezTo>
                    <a:pt x="2603" y="5706"/>
                    <a:pt x="2671" y="5615"/>
                    <a:pt x="2740" y="5547"/>
                  </a:cubicBezTo>
                  <a:cubicBezTo>
                    <a:pt x="2877" y="5387"/>
                    <a:pt x="3014" y="5250"/>
                    <a:pt x="3151" y="5090"/>
                  </a:cubicBezTo>
                  <a:cubicBezTo>
                    <a:pt x="3196" y="5045"/>
                    <a:pt x="3219" y="5022"/>
                    <a:pt x="3265" y="4976"/>
                  </a:cubicBezTo>
                  <a:cubicBezTo>
                    <a:pt x="3288" y="4953"/>
                    <a:pt x="3288" y="4930"/>
                    <a:pt x="3310" y="4930"/>
                  </a:cubicBezTo>
                  <a:cubicBezTo>
                    <a:pt x="3356" y="4885"/>
                    <a:pt x="3402" y="4839"/>
                    <a:pt x="3447" y="4793"/>
                  </a:cubicBezTo>
                  <a:cubicBezTo>
                    <a:pt x="3447" y="4771"/>
                    <a:pt x="3447" y="4771"/>
                    <a:pt x="3470" y="4748"/>
                  </a:cubicBezTo>
                  <a:cubicBezTo>
                    <a:pt x="3493" y="4725"/>
                    <a:pt x="3516" y="4702"/>
                    <a:pt x="3539" y="4679"/>
                  </a:cubicBezTo>
                  <a:cubicBezTo>
                    <a:pt x="3607" y="4611"/>
                    <a:pt x="3653" y="4542"/>
                    <a:pt x="3721" y="4474"/>
                  </a:cubicBezTo>
                  <a:cubicBezTo>
                    <a:pt x="3744" y="4428"/>
                    <a:pt x="3790" y="4383"/>
                    <a:pt x="3813" y="4360"/>
                  </a:cubicBezTo>
                  <a:cubicBezTo>
                    <a:pt x="3835" y="4337"/>
                    <a:pt x="3858" y="4314"/>
                    <a:pt x="3881" y="4291"/>
                  </a:cubicBezTo>
                  <a:cubicBezTo>
                    <a:pt x="3881" y="4268"/>
                    <a:pt x="3904" y="4246"/>
                    <a:pt x="3904" y="4246"/>
                  </a:cubicBezTo>
                  <a:cubicBezTo>
                    <a:pt x="3949" y="4200"/>
                    <a:pt x="3995" y="4154"/>
                    <a:pt x="4041" y="4109"/>
                  </a:cubicBezTo>
                  <a:cubicBezTo>
                    <a:pt x="4086" y="4109"/>
                    <a:pt x="4155" y="4109"/>
                    <a:pt x="4201" y="4063"/>
                  </a:cubicBezTo>
                  <a:cubicBezTo>
                    <a:pt x="4269" y="3972"/>
                    <a:pt x="4338" y="3880"/>
                    <a:pt x="4429" y="3789"/>
                  </a:cubicBezTo>
                  <a:cubicBezTo>
                    <a:pt x="4497" y="3698"/>
                    <a:pt x="4566" y="3629"/>
                    <a:pt x="4657" y="3538"/>
                  </a:cubicBezTo>
                  <a:cubicBezTo>
                    <a:pt x="4657" y="3515"/>
                    <a:pt x="4680" y="3492"/>
                    <a:pt x="4703" y="3492"/>
                  </a:cubicBezTo>
                  <a:cubicBezTo>
                    <a:pt x="4794" y="3378"/>
                    <a:pt x="4908" y="3264"/>
                    <a:pt x="4999" y="3173"/>
                  </a:cubicBezTo>
                  <a:cubicBezTo>
                    <a:pt x="5068" y="3082"/>
                    <a:pt x="5159" y="3013"/>
                    <a:pt x="5228" y="2922"/>
                  </a:cubicBezTo>
                  <a:cubicBezTo>
                    <a:pt x="5319" y="2853"/>
                    <a:pt x="5387" y="2785"/>
                    <a:pt x="5456" y="2694"/>
                  </a:cubicBezTo>
                  <a:lnTo>
                    <a:pt x="5479" y="2694"/>
                  </a:lnTo>
                  <a:cubicBezTo>
                    <a:pt x="5570" y="2648"/>
                    <a:pt x="5639" y="2579"/>
                    <a:pt x="5707" y="2511"/>
                  </a:cubicBezTo>
                  <a:cubicBezTo>
                    <a:pt x="5730" y="2488"/>
                    <a:pt x="5776" y="2442"/>
                    <a:pt x="5798" y="2420"/>
                  </a:cubicBezTo>
                  <a:lnTo>
                    <a:pt x="5890" y="2328"/>
                  </a:lnTo>
                  <a:lnTo>
                    <a:pt x="5935" y="2328"/>
                  </a:lnTo>
                  <a:cubicBezTo>
                    <a:pt x="5958" y="2328"/>
                    <a:pt x="5981" y="2305"/>
                    <a:pt x="6004" y="2305"/>
                  </a:cubicBezTo>
                  <a:cubicBezTo>
                    <a:pt x="6027" y="2283"/>
                    <a:pt x="6049" y="2283"/>
                    <a:pt x="6072" y="2260"/>
                  </a:cubicBezTo>
                  <a:cubicBezTo>
                    <a:pt x="6118" y="2237"/>
                    <a:pt x="6141" y="2214"/>
                    <a:pt x="6186" y="2169"/>
                  </a:cubicBezTo>
                  <a:cubicBezTo>
                    <a:pt x="6209" y="2146"/>
                    <a:pt x="6255" y="2100"/>
                    <a:pt x="6300" y="2077"/>
                  </a:cubicBezTo>
                  <a:cubicBezTo>
                    <a:pt x="6369" y="2032"/>
                    <a:pt x="6415" y="1986"/>
                    <a:pt x="6460" y="1917"/>
                  </a:cubicBezTo>
                  <a:cubicBezTo>
                    <a:pt x="6620" y="1803"/>
                    <a:pt x="6757" y="1666"/>
                    <a:pt x="6894" y="1529"/>
                  </a:cubicBezTo>
                  <a:cubicBezTo>
                    <a:pt x="7031" y="1415"/>
                    <a:pt x="7145" y="1301"/>
                    <a:pt x="7282" y="1187"/>
                  </a:cubicBezTo>
                  <a:cubicBezTo>
                    <a:pt x="7350" y="1119"/>
                    <a:pt x="7396" y="1073"/>
                    <a:pt x="7465" y="1004"/>
                  </a:cubicBezTo>
                  <a:cubicBezTo>
                    <a:pt x="7533" y="936"/>
                    <a:pt x="7602" y="890"/>
                    <a:pt x="7670" y="822"/>
                  </a:cubicBezTo>
                  <a:cubicBezTo>
                    <a:pt x="7716" y="799"/>
                    <a:pt x="7761" y="753"/>
                    <a:pt x="7784" y="731"/>
                  </a:cubicBezTo>
                  <a:cubicBezTo>
                    <a:pt x="7853" y="685"/>
                    <a:pt x="7898" y="616"/>
                    <a:pt x="7921" y="548"/>
                  </a:cubicBezTo>
                  <a:lnTo>
                    <a:pt x="7944" y="548"/>
                  </a:lnTo>
                  <a:cubicBezTo>
                    <a:pt x="7990" y="525"/>
                    <a:pt x="7990" y="457"/>
                    <a:pt x="7990" y="434"/>
                  </a:cubicBezTo>
                  <a:cubicBezTo>
                    <a:pt x="7990" y="411"/>
                    <a:pt x="7990" y="411"/>
                    <a:pt x="7967" y="411"/>
                  </a:cubicBezTo>
                  <a:cubicBezTo>
                    <a:pt x="7990" y="411"/>
                    <a:pt x="7990" y="411"/>
                    <a:pt x="7990" y="388"/>
                  </a:cubicBezTo>
                  <a:cubicBezTo>
                    <a:pt x="8012" y="365"/>
                    <a:pt x="8012" y="320"/>
                    <a:pt x="7990" y="274"/>
                  </a:cubicBezTo>
                  <a:cubicBezTo>
                    <a:pt x="7967" y="228"/>
                    <a:pt x="7921" y="206"/>
                    <a:pt x="7875" y="206"/>
                  </a:cubicBezTo>
                  <a:cubicBezTo>
                    <a:pt x="7875" y="160"/>
                    <a:pt x="7853" y="137"/>
                    <a:pt x="7853" y="91"/>
                  </a:cubicBezTo>
                  <a:cubicBezTo>
                    <a:pt x="7830" y="46"/>
                    <a:pt x="7784" y="0"/>
                    <a:pt x="7716"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8" name="Google Shape;3728;p17"/>
            <p:cNvSpPr/>
            <p:nvPr/>
          </p:nvSpPr>
          <p:spPr>
            <a:xfrm>
              <a:off x="6878000" y="1012350"/>
              <a:ext cx="2875" cy="2875"/>
            </a:xfrm>
            <a:custGeom>
              <a:avLst/>
              <a:gdLst/>
              <a:ahLst/>
              <a:cxnLst/>
              <a:rect l="l" t="t" r="r" b="b"/>
              <a:pathLst>
                <a:path w="115" h="115" extrusionOk="0">
                  <a:moveTo>
                    <a:pt x="69" y="1"/>
                  </a:moveTo>
                  <a:cubicBezTo>
                    <a:pt x="23" y="1"/>
                    <a:pt x="0" y="23"/>
                    <a:pt x="0" y="46"/>
                  </a:cubicBezTo>
                  <a:cubicBezTo>
                    <a:pt x="0" y="69"/>
                    <a:pt x="23" y="115"/>
                    <a:pt x="69" y="115"/>
                  </a:cubicBezTo>
                  <a:cubicBezTo>
                    <a:pt x="92" y="115"/>
                    <a:pt x="114" y="69"/>
                    <a:pt x="114" y="46"/>
                  </a:cubicBezTo>
                  <a:cubicBezTo>
                    <a:pt x="114" y="23"/>
                    <a:pt x="92"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9" name="Google Shape;3729;p17"/>
            <p:cNvSpPr/>
            <p:nvPr/>
          </p:nvSpPr>
          <p:spPr>
            <a:xfrm>
              <a:off x="6646900" y="1016350"/>
              <a:ext cx="240250" cy="260225"/>
            </a:xfrm>
            <a:custGeom>
              <a:avLst/>
              <a:gdLst/>
              <a:ahLst/>
              <a:cxnLst/>
              <a:rect l="l" t="t" r="r" b="b"/>
              <a:pathLst>
                <a:path w="9610" h="10409" extrusionOk="0">
                  <a:moveTo>
                    <a:pt x="251" y="10317"/>
                  </a:moveTo>
                  <a:lnTo>
                    <a:pt x="251" y="10317"/>
                  </a:lnTo>
                  <a:cubicBezTo>
                    <a:pt x="251" y="10317"/>
                    <a:pt x="228" y="10340"/>
                    <a:pt x="228" y="10340"/>
                  </a:cubicBezTo>
                  <a:cubicBezTo>
                    <a:pt x="251" y="10340"/>
                    <a:pt x="251" y="10317"/>
                    <a:pt x="251" y="10317"/>
                  </a:cubicBezTo>
                  <a:close/>
                  <a:moveTo>
                    <a:pt x="9495" y="0"/>
                  </a:moveTo>
                  <a:cubicBezTo>
                    <a:pt x="9495" y="0"/>
                    <a:pt x="9473" y="23"/>
                    <a:pt x="9450" y="23"/>
                  </a:cubicBezTo>
                  <a:cubicBezTo>
                    <a:pt x="9404" y="46"/>
                    <a:pt x="9381" y="69"/>
                    <a:pt x="9336" y="92"/>
                  </a:cubicBezTo>
                  <a:cubicBezTo>
                    <a:pt x="9290" y="137"/>
                    <a:pt x="9244" y="160"/>
                    <a:pt x="9199" y="206"/>
                  </a:cubicBezTo>
                  <a:lnTo>
                    <a:pt x="9221" y="183"/>
                  </a:lnTo>
                  <a:lnTo>
                    <a:pt x="9221" y="183"/>
                  </a:lnTo>
                  <a:cubicBezTo>
                    <a:pt x="9153" y="229"/>
                    <a:pt x="9107" y="251"/>
                    <a:pt x="9062" y="297"/>
                  </a:cubicBezTo>
                  <a:cubicBezTo>
                    <a:pt x="8902" y="411"/>
                    <a:pt x="8765" y="525"/>
                    <a:pt x="8605" y="639"/>
                  </a:cubicBezTo>
                  <a:cubicBezTo>
                    <a:pt x="8468" y="754"/>
                    <a:pt x="8331" y="845"/>
                    <a:pt x="8217" y="959"/>
                  </a:cubicBezTo>
                  <a:cubicBezTo>
                    <a:pt x="8080" y="1073"/>
                    <a:pt x="7943" y="1187"/>
                    <a:pt x="7806" y="1301"/>
                  </a:cubicBezTo>
                  <a:cubicBezTo>
                    <a:pt x="7669" y="1438"/>
                    <a:pt x="7510" y="1552"/>
                    <a:pt x="7373" y="1667"/>
                  </a:cubicBezTo>
                  <a:cubicBezTo>
                    <a:pt x="7304" y="1735"/>
                    <a:pt x="7236" y="1803"/>
                    <a:pt x="7167" y="1849"/>
                  </a:cubicBezTo>
                  <a:cubicBezTo>
                    <a:pt x="7099" y="1918"/>
                    <a:pt x="7030" y="1986"/>
                    <a:pt x="6939" y="2055"/>
                  </a:cubicBezTo>
                  <a:cubicBezTo>
                    <a:pt x="6870" y="2100"/>
                    <a:pt x="6802" y="2169"/>
                    <a:pt x="6733" y="2237"/>
                  </a:cubicBezTo>
                  <a:cubicBezTo>
                    <a:pt x="6665" y="2306"/>
                    <a:pt x="6597" y="2351"/>
                    <a:pt x="6528" y="2420"/>
                  </a:cubicBezTo>
                  <a:cubicBezTo>
                    <a:pt x="6391" y="2557"/>
                    <a:pt x="6254" y="2694"/>
                    <a:pt x="6117" y="2853"/>
                  </a:cubicBezTo>
                  <a:cubicBezTo>
                    <a:pt x="5980" y="2990"/>
                    <a:pt x="5843" y="3127"/>
                    <a:pt x="5729" y="3264"/>
                  </a:cubicBezTo>
                  <a:cubicBezTo>
                    <a:pt x="5592" y="3401"/>
                    <a:pt x="5455" y="3538"/>
                    <a:pt x="5318" y="3675"/>
                  </a:cubicBezTo>
                  <a:cubicBezTo>
                    <a:pt x="5181" y="3812"/>
                    <a:pt x="5067" y="3926"/>
                    <a:pt x="4930" y="4063"/>
                  </a:cubicBezTo>
                  <a:cubicBezTo>
                    <a:pt x="4816" y="4200"/>
                    <a:pt x="4679" y="4337"/>
                    <a:pt x="4565" y="4497"/>
                  </a:cubicBezTo>
                  <a:cubicBezTo>
                    <a:pt x="4428" y="4634"/>
                    <a:pt x="4314" y="4794"/>
                    <a:pt x="4200" y="4931"/>
                  </a:cubicBezTo>
                  <a:cubicBezTo>
                    <a:pt x="4063" y="5090"/>
                    <a:pt x="3949" y="5227"/>
                    <a:pt x="3812" y="5364"/>
                  </a:cubicBezTo>
                  <a:cubicBezTo>
                    <a:pt x="3698" y="5501"/>
                    <a:pt x="3561" y="5638"/>
                    <a:pt x="3447" y="5775"/>
                  </a:cubicBezTo>
                  <a:cubicBezTo>
                    <a:pt x="3218" y="6049"/>
                    <a:pt x="2990" y="6346"/>
                    <a:pt x="2739" y="6620"/>
                  </a:cubicBezTo>
                  <a:cubicBezTo>
                    <a:pt x="2625" y="6757"/>
                    <a:pt x="2511" y="6894"/>
                    <a:pt x="2374" y="7030"/>
                  </a:cubicBezTo>
                  <a:cubicBezTo>
                    <a:pt x="2260" y="7190"/>
                    <a:pt x="2123" y="7350"/>
                    <a:pt x="1986" y="7510"/>
                  </a:cubicBezTo>
                  <a:cubicBezTo>
                    <a:pt x="1940" y="7578"/>
                    <a:pt x="1895" y="7647"/>
                    <a:pt x="1849" y="7715"/>
                  </a:cubicBezTo>
                  <a:cubicBezTo>
                    <a:pt x="1849" y="7692"/>
                    <a:pt x="1872" y="7692"/>
                    <a:pt x="1872" y="7670"/>
                  </a:cubicBezTo>
                  <a:lnTo>
                    <a:pt x="1872" y="7670"/>
                  </a:lnTo>
                  <a:cubicBezTo>
                    <a:pt x="1712" y="7898"/>
                    <a:pt x="1529" y="8103"/>
                    <a:pt x="1370" y="8332"/>
                  </a:cubicBezTo>
                  <a:cubicBezTo>
                    <a:pt x="1278" y="8446"/>
                    <a:pt x="1164" y="8560"/>
                    <a:pt x="1073" y="8674"/>
                  </a:cubicBezTo>
                  <a:cubicBezTo>
                    <a:pt x="982" y="8765"/>
                    <a:pt x="913" y="8879"/>
                    <a:pt x="822" y="8993"/>
                  </a:cubicBezTo>
                  <a:cubicBezTo>
                    <a:pt x="662" y="9199"/>
                    <a:pt x="525" y="9427"/>
                    <a:pt x="365" y="9633"/>
                  </a:cubicBezTo>
                  <a:cubicBezTo>
                    <a:pt x="297" y="9724"/>
                    <a:pt x="251" y="9838"/>
                    <a:pt x="183" y="9929"/>
                  </a:cubicBezTo>
                  <a:cubicBezTo>
                    <a:pt x="137" y="9975"/>
                    <a:pt x="114" y="10021"/>
                    <a:pt x="91" y="10089"/>
                  </a:cubicBezTo>
                  <a:cubicBezTo>
                    <a:pt x="46" y="10135"/>
                    <a:pt x="0" y="10203"/>
                    <a:pt x="0" y="10272"/>
                  </a:cubicBezTo>
                  <a:cubicBezTo>
                    <a:pt x="0" y="10340"/>
                    <a:pt x="46" y="10386"/>
                    <a:pt x="91" y="10409"/>
                  </a:cubicBezTo>
                  <a:cubicBezTo>
                    <a:pt x="137" y="10409"/>
                    <a:pt x="205" y="10386"/>
                    <a:pt x="228" y="10340"/>
                  </a:cubicBezTo>
                  <a:cubicBezTo>
                    <a:pt x="274" y="10294"/>
                    <a:pt x="297" y="10249"/>
                    <a:pt x="320" y="10203"/>
                  </a:cubicBezTo>
                  <a:cubicBezTo>
                    <a:pt x="365" y="10135"/>
                    <a:pt x="388" y="10089"/>
                    <a:pt x="434" y="10043"/>
                  </a:cubicBezTo>
                  <a:cubicBezTo>
                    <a:pt x="502" y="9929"/>
                    <a:pt x="571" y="9838"/>
                    <a:pt x="639" y="9747"/>
                  </a:cubicBezTo>
                  <a:lnTo>
                    <a:pt x="639" y="9747"/>
                  </a:lnTo>
                  <a:lnTo>
                    <a:pt x="616" y="9770"/>
                  </a:lnTo>
                  <a:cubicBezTo>
                    <a:pt x="639" y="9747"/>
                    <a:pt x="662" y="9724"/>
                    <a:pt x="685" y="9678"/>
                  </a:cubicBezTo>
                  <a:cubicBezTo>
                    <a:pt x="730" y="9610"/>
                    <a:pt x="799" y="9541"/>
                    <a:pt x="845" y="9473"/>
                  </a:cubicBezTo>
                  <a:cubicBezTo>
                    <a:pt x="890" y="9427"/>
                    <a:pt x="913" y="9381"/>
                    <a:pt x="959" y="9336"/>
                  </a:cubicBezTo>
                  <a:lnTo>
                    <a:pt x="959" y="9336"/>
                  </a:lnTo>
                  <a:cubicBezTo>
                    <a:pt x="956" y="9336"/>
                    <a:pt x="954" y="9336"/>
                    <a:pt x="952" y="9336"/>
                  </a:cubicBezTo>
                  <a:lnTo>
                    <a:pt x="952" y="9336"/>
                  </a:lnTo>
                  <a:cubicBezTo>
                    <a:pt x="1015" y="9253"/>
                    <a:pt x="1078" y="9169"/>
                    <a:pt x="1141" y="9085"/>
                  </a:cubicBezTo>
                  <a:cubicBezTo>
                    <a:pt x="1141" y="9085"/>
                    <a:pt x="1164" y="9085"/>
                    <a:pt x="1164" y="9062"/>
                  </a:cubicBezTo>
                  <a:cubicBezTo>
                    <a:pt x="1255" y="8925"/>
                    <a:pt x="1370" y="8811"/>
                    <a:pt x="1484" y="8674"/>
                  </a:cubicBezTo>
                  <a:cubicBezTo>
                    <a:pt x="1598" y="8537"/>
                    <a:pt x="1712" y="8400"/>
                    <a:pt x="1826" y="8263"/>
                  </a:cubicBezTo>
                  <a:cubicBezTo>
                    <a:pt x="1940" y="8103"/>
                    <a:pt x="2077" y="7966"/>
                    <a:pt x="2191" y="7807"/>
                  </a:cubicBezTo>
                  <a:cubicBezTo>
                    <a:pt x="2305" y="7670"/>
                    <a:pt x="2420" y="7533"/>
                    <a:pt x="2534" y="7396"/>
                  </a:cubicBezTo>
                  <a:cubicBezTo>
                    <a:pt x="2762" y="7122"/>
                    <a:pt x="2990" y="6871"/>
                    <a:pt x="3218" y="6597"/>
                  </a:cubicBezTo>
                  <a:cubicBezTo>
                    <a:pt x="3469" y="6300"/>
                    <a:pt x="3698" y="6026"/>
                    <a:pt x="3949" y="5752"/>
                  </a:cubicBezTo>
                  <a:cubicBezTo>
                    <a:pt x="4086" y="5615"/>
                    <a:pt x="4200" y="5478"/>
                    <a:pt x="4337" y="5341"/>
                  </a:cubicBezTo>
                  <a:cubicBezTo>
                    <a:pt x="4474" y="5182"/>
                    <a:pt x="4588" y="5045"/>
                    <a:pt x="4725" y="4885"/>
                  </a:cubicBezTo>
                  <a:cubicBezTo>
                    <a:pt x="4953" y="4611"/>
                    <a:pt x="5204" y="4337"/>
                    <a:pt x="5478" y="4063"/>
                  </a:cubicBezTo>
                  <a:cubicBezTo>
                    <a:pt x="5592" y="3926"/>
                    <a:pt x="5729" y="3789"/>
                    <a:pt x="5866" y="3652"/>
                  </a:cubicBezTo>
                  <a:cubicBezTo>
                    <a:pt x="5980" y="3515"/>
                    <a:pt x="6117" y="3378"/>
                    <a:pt x="6254" y="3241"/>
                  </a:cubicBezTo>
                  <a:cubicBezTo>
                    <a:pt x="6368" y="3082"/>
                    <a:pt x="6505" y="2945"/>
                    <a:pt x="6642" y="2808"/>
                  </a:cubicBezTo>
                  <a:cubicBezTo>
                    <a:pt x="6779" y="2671"/>
                    <a:pt x="6916" y="2534"/>
                    <a:pt x="7053" y="2420"/>
                  </a:cubicBezTo>
                  <a:cubicBezTo>
                    <a:pt x="7327" y="2146"/>
                    <a:pt x="7601" y="1895"/>
                    <a:pt x="7898" y="1644"/>
                  </a:cubicBezTo>
                  <a:cubicBezTo>
                    <a:pt x="8012" y="1530"/>
                    <a:pt x="8149" y="1415"/>
                    <a:pt x="8286" y="1279"/>
                  </a:cubicBezTo>
                  <a:cubicBezTo>
                    <a:pt x="8400" y="1164"/>
                    <a:pt x="8537" y="1050"/>
                    <a:pt x="8651" y="936"/>
                  </a:cubicBezTo>
                  <a:cubicBezTo>
                    <a:pt x="8765" y="822"/>
                    <a:pt x="8879" y="708"/>
                    <a:pt x="9016" y="594"/>
                  </a:cubicBezTo>
                  <a:cubicBezTo>
                    <a:pt x="9084" y="548"/>
                    <a:pt x="9153" y="480"/>
                    <a:pt x="9221" y="434"/>
                  </a:cubicBezTo>
                  <a:cubicBezTo>
                    <a:pt x="9267" y="388"/>
                    <a:pt x="9336" y="343"/>
                    <a:pt x="9381" y="274"/>
                  </a:cubicBezTo>
                  <a:cubicBezTo>
                    <a:pt x="9450" y="251"/>
                    <a:pt x="9495" y="206"/>
                    <a:pt x="9541" y="183"/>
                  </a:cubicBezTo>
                  <a:cubicBezTo>
                    <a:pt x="9587" y="160"/>
                    <a:pt x="9609" y="92"/>
                    <a:pt x="9587" y="46"/>
                  </a:cubicBezTo>
                  <a:cubicBezTo>
                    <a:pt x="9564" y="23"/>
                    <a:pt x="9541" y="0"/>
                    <a:pt x="9495"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0" name="Google Shape;3730;p17"/>
            <p:cNvSpPr/>
            <p:nvPr/>
          </p:nvSpPr>
          <p:spPr>
            <a:xfrm>
              <a:off x="7131350" y="834325"/>
              <a:ext cx="75925" cy="37150"/>
            </a:xfrm>
            <a:custGeom>
              <a:avLst/>
              <a:gdLst/>
              <a:ahLst/>
              <a:cxnLst/>
              <a:rect l="l" t="t" r="r" b="b"/>
              <a:pathLst>
                <a:path w="3037" h="1486" extrusionOk="0">
                  <a:moveTo>
                    <a:pt x="206" y="0"/>
                  </a:moveTo>
                  <a:cubicBezTo>
                    <a:pt x="138" y="0"/>
                    <a:pt x="92" y="23"/>
                    <a:pt x="69" y="46"/>
                  </a:cubicBezTo>
                  <a:cubicBezTo>
                    <a:pt x="46" y="69"/>
                    <a:pt x="24" y="91"/>
                    <a:pt x="1" y="114"/>
                  </a:cubicBezTo>
                  <a:cubicBezTo>
                    <a:pt x="1" y="160"/>
                    <a:pt x="1" y="205"/>
                    <a:pt x="24" y="251"/>
                  </a:cubicBezTo>
                  <a:cubicBezTo>
                    <a:pt x="24" y="297"/>
                    <a:pt x="69" y="320"/>
                    <a:pt x="92" y="365"/>
                  </a:cubicBezTo>
                  <a:cubicBezTo>
                    <a:pt x="115" y="388"/>
                    <a:pt x="138" y="411"/>
                    <a:pt x="160" y="434"/>
                  </a:cubicBezTo>
                  <a:cubicBezTo>
                    <a:pt x="206" y="502"/>
                    <a:pt x="275" y="571"/>
                    <a:pt x="320" y="639"/>
                  </a:cubicBezTo>
                  <a:cubicBezTo>
                    <a:pt x="343" y="662"/>
                    <a:pt x="343" y="685"/>
                    <a:pt x="366" y="708"/>
                  </a:cubicBezTo>
                  <a:cubicBezTo>
                    <a:pt x="389" y="753"/>
                    <a:pt x="434" y="799"/>
                    <a:pt x="480" y="822"/>
                  </a:cubicBezTo>
                  <a:cubicBezTo>
                    <a:pt x="526" y="845"/>
                    <a:pt x="571" y="845"/>
                    <a:pt x="617" y="845"/>
                  </a:cubicBezTo>
                  <a:lnTo>
                    <a:pt x="1028" y="845"/>
                  </a:lnTo>
                  <a:cubicBezTo>
                    <a:pt x="1119" y="845"/>
                    <a:pt x="1210" y="867"/>
                    <a:pt x="1302" y="867"/>
                  </a:cubicBezTo>
                  <a:cubicBezTo>
                    <a:pt x="1370" y="867"/>
                    <a:pt x="1462" y="890"/>
                    <a:pt x="1553" y="913"/>
                  </a:cubicBezTo>
                  <a:cubicBezTo>
                    <a:pt x="1644" y="936"/>
                    <a:pt x="1758" y="959"/>
                    <a:pt x="1850" y="982"/>
                  </a:cubicBezTo>
                  <a:lnTo>
                    <a:pt x="1827" y="982"/>
                  </a:lnTo>
                  <a:cubicBezTo>
                    <a:pt x="1964" y="1004"/>
                    <a:pt x="2078" y="1050"/>
                    <a:pt x="2192" y="1118"/>
                  </a:cubicBezTo>
                  <a:cubicBezTo>
                    <a:pt x="2306" y="1141"/>
                    <a:pt x="2420" y="1187"/>
                    <a:pt x="2534" y="1233"/>
                  </a:cubicBezTo>
                  <a:cubicBezTo>
                    <a:pt x="2603" y="1278"/>
                    <a:pt x="2648" y="1301"/>
                    <a:pt x="2717" y="1347"/>
                  </a:cubicBezTo>
                  <a:cubicBezTo>
                    <a:pt x="2763" y="1392"/>
                    <a:pt x="2831" y="1415"/>
                    <a:pt x="2877" y="1461"/>
                  </a:cubicBezTo>
                  <a:cubicBezTo>
                    <a:pt x="2894" y="1478"/>
                    <a:pt x="2915" y="1486"/>
                    <a:pt x="2935" y="1486"/>
                  </a:cubicBezTo>
                  <a:cubicBezTo>
                    <a:pt x="2968" y="1486"/>
                    <a:pt x="3000" y="1466"/>
                    <a:pt x="3014" y="1438"/>
                  </a:cubicBezTo>
                  <a:cubicBezTo>
                    <a:pt x="3036" y="1392"/>
                    <a:pt x="3036" y="1347"/>
                    <a:pt x="2991" y="1324"/>
                  </a:cubicBezTo>
                  <a:cubicBezTo>
                    <a:pt x="2922" y="1255"/>
                    <a:pt x="2854" y="1210"/>
                    <a:pt x="2785" y="1164"/>
                  </a:cubicBezTo>
                  <a:cubicBezTo>
                    <a:pt x="2694" y="1096"/>
                    <a:pt x="2626" y="1050"/>
                    <a:pt x="2557" y="1004"/>
                  </a:cubicBezTo>
                  <a:cubicBezTo>
                    <a:pt x="2557" y="959"/>
                    <a:pt x="2557" y="890"/>
                    <a:pt x="2511" y="845"/>
                  </a:cubicBezTo>
                  <a:cubicBezTo>
                    <a:pt x="2489" y="799"/>
                    <a:pt x="2443" y="776"/>
                    <a:pt x="2397" y="753"/>
                  </a:cubicBezTo>
                  <a:cubicBezTo>
                    <a:pt x="2352" y="730"/>
                    <a:pt x="2306" y="708"/>
                    <a:pt x="2283" y="685"/>
                  </a:cubicBezTo>
                  <a:cubicBezTo>
                    <a:pt x="2192" y="639"/>
                    <a:pt x="2123" y="616"/>
                    <a:pt x="2055" y="571"/>
                  </a:cubicBezTo>
                  <a:cubicBezTo>
                    <a:pt x="1964" y="548"/>
                    <a:pt x="1895" y="525"/>
                    <a:pt x="1804" y="502"/>
                  </a:cubicBezTo>
                  <a:cubicBezTo>
                    <a:pt x="1804" y="479"/>
                    <a:pt x="1781" y="434"/>
                    <a:pt x="1758" y="434"/>
                  </a:cubicBezTo>
                  <a:cubicBezTo>
                    <a:pt x="1735" y="434"/>
                    <a:pt x="1735" y="411"/>
                    <a:pt x="1713" y="411"/>
                  </a:cubicBezTo>
                  <a:cubicBezTo>
                    <a:pt x="1644" y="388"/>
                    <a:pt x="1576" y="365"/>
                    <a:pt x="1484" y="320"/>
                  </a:cubicBezTo>
                  <a:cubicBezTo>
                    <a:pt x="1393" y="297"/>
                    <a:pt x="1302" y="251"/>
                    <a:pt x="1210" y="228"/>
                  </a:cubicBezTo>
                  <a:cubicBezTo>
                    <a:pt x="1119" y="205"/>
                    <a:pt x="1005" y="183"/>
                    <a:pt x="914" y="160"/>
                  </a:cubicBezTo>
                  <a:cubicBezTo>
                    <a:pt x="800" y="114"/>
                    <a:pt x="708" y="91"/>
                    <a:pt x="594" y="69"/>
                  </a:cubicBezTo>
                  <a:lnTo>
                    <a:pt x="594" y="69"/>
                  </a:lnTo>
                  <a:cubicBezTo>
                    <a:pt x="594" y="69"/>
                    <a:pt x="617" y="91"/>
                    <a:pt x="617" y="91"/>
                  </a:cubicBezTo>
                  <a:cubicBezTo>
                    <a:pt x="549" y="69"/>
                    <a:pt x="457" y="46"/>
                    <a:pt x="389" y="23"/>
                  </a:cubicBezTo>
                  <a:lnTo>
                    <a:pt x="297" y="23"/>
                  </a:lnTo>
                  <a:cubicBezTo>
                    <a:pt x="275" y="23"/>
                    <a:pt x="252" y="0"/>
                    <a:pt x="229" y="0"/>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1" name="Google Shape;3731;p17"/>
            <p:cNvSpPr/>
            <p:nvPr/>
          </p:nvSpPr>
          <p:spPr>
            <a:xfrm>
              <a:off x="7169025" y="868550"/>
              <a:ext cx="35975" cy="9725"/>
            </a:xfrm>
            <a:custGeom>
              <a:avLst/>
              <a:gdLst/>
              <a:ahLst/>
              <a:cxnLst/>
              <a:rect l="l" t="t" r="r" b="b"/>
              <a:pathLst>
                <a:path w="1439" h="389" extrusionOk="0">
                  <a:moveTo>
                    <a:pt x="91" y="1"/>
                  </a:moveTo>
                  <a:cubicBezTo>
                    <a:pt x="46" y="1"/>
                    <a:pt x="0" y="46"/>
                    <a:pt x="0" y="92"/>
                  </a:cubicBezTo>
                  <a:cubicBezTo>
                    <a:pt x="0" y="115"/>
                    <a:pt x="0" y="138"/>
                    <a:pt x="23" y="160"/>
                  </a:cubicBezTo>
                  <a:cubicBezTo>
                    <a:pt x="46" y="183"/>
                    <a:pt x="69" y="206"/>
                    <a:pt x="91" y="206"/>
                  </a:cubicBezTo>
                  <a:cubicBezTo>
                    <a:pt x="137" y="206"/>
                    <a:pt x="183" y="206"/>
                    <a:pt x="251" y="183"/>
                  </a:cubicBezTo>
                  <a:lnTo>
                    <a:pt x="297" y="183"/>
                  </a:lnTo>
                  <a:cubicBezTo>
                    <a:pt x="411" y="183"/>
                    <a:pt x="525" y="206"/>
                    <a:pt x="639" y="206"/>
                  </a:cubicBezTo>
                  <a:cubicBezTo>
                    <a:pt x="708" y="229"/>
                    <a:pt x="776" y="229"/>
                    <a:pt x="845" y="229"/>
                  </a:cubicBezTo>
                  <a:cubicBezTo>
                    <a:pt x="913" y="252"/>
                    <a:pt x="982" y="252"/>
                    <a:pt x="1027" y="274"/>
                  </a:cubicBezTo>
                  <a:cubicBezTo>
                    <a:pt x="1027" y="274"/>
                    <a:pt x="1027" y="274"/>
                    <a:pt x="1027" y="252"/>
                  </a:cubicBezTo>
                  <a:cubicBezTo>
                    <a:pt x="1073" y="274"/>
                    <a:pt x="1141" y="297"/>
                    <a:pt x="1210" y="320"/>
                  </a:cubicBezTo>
                  <a:cubicBezTo>
                    <a:pt x="1256" y="343"/>
                    <a:pt x="1301" y="366"/>
                    <a:pt x="1347" y="389"/>
                  </a:cubicBezTo>
                  <a:cubicBezTo>
                    <a:pt x="1370" y="389"/>
                    <a:pt x="1415" y="366"/>
                    <a:pt x="1415" y="343"/>
                  </a:cubicBezTo>
                  <a:cubicBezTo>
                    <a:pt x="1438" y="320"/>
                    <a:pt x="1415" y="297"/>
                    <a:pt x="1393" y="297"/>
                  </a:cubicBezTo>
                  <a:cubicBezTo>
                    <a:pt x="1347" y="274"/>
                    <a:pt x="1301" y="252"/>
                    <a:pt x="1256" y="229"/>
                  </a:cubicBezTo>
                  <a:cubicBezTo>
                    <a:pt x="1210" y="206"/>
                    <a:pt x="1164" y="183"/>
                    <a:pt x="1119" y="160"/>
                  </a:cubicBezTo>
                  <a:cubicBezTo>
                    <a:pt x="982" y="115"/>
                    <a:pt x="868" y="92"/>
                    <a:pt x="753" y="69"/>
                  </a:cubicBezTo>
                  <a:cubicBezTo>
                    <a:pt x="685" y="69"/>
                    <a:pt x="616" y="46"/>
                    <a:pt x="548" y="46"/>
                  </a:cubicBezTo>
                  <a:cubicBezTo>
                    <a:pt x="502" y="23"/>
                    <a:pt x="434" y="23"/>
                    <a:pt x="388" y="23"/>
                  </a:cubicBezTo>
                  <a:cubicBezTo>
                    <a:pt x="343" y="1"/>
                    <a:pt x="297" y="1"/>
                    <a:pt x="228"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2" name="Google Shape;3732;p17"/>
            <p:cNvSpPr/>
            <p:nvPr/>
          </p:nvSpPr>
          <p:spPr>
            <a:xfrm>
              <a:off x="6604100" y="1272550"/>
              <a:ext cx="46800" cy="68500"/>
            </a:xfrm>
            <a:custGeom>
              <a:avLst/>
              <a:gdLst/>
              <a:ahLst/>
              <a:cxnLst/>
              <a:rect l="l" t="t" r="r" b="b"/>
              <a:pathLst>
                <a:path w="1872" h="2740" extrusionOk="0">
                  <a:moveTo>
                    <a:pt x="1689" y="1"/>
                  </a:moveTo>
                  <a:cubicBezTo>
                    <a:pt x="1666" y="1"/>
                    <a:pt x="1644" y="24"/>
                    <a:pt x="1621" y="24"/>
                  </a:cubicBezTo>
                  <a:cubicBezTo>
                    <a:pt x="1598" y="46"/>
                    <a:pt x="1575" y="46"/>
                    <a:pt x="1552" y="92"/>
                  </a:cubicBezTo>
                  <a:cubicBezTo>
                    <a:pt x="1552" y="92"/>
                    <a:pt x="1529" y="115"/>
                    <a:pt x="1529" y="138"/>
                  </a:cubicBezTo>
                  <a:cubicBezTo>
                    <a:pt x="1507" y="161"/>
                    <a:pt x="1507" y="183"/>
                    <a:pt x="1484" y="206"/>
                  </a:cubicBezTo>
                  <a:cubicBezTo>
                    <a:pt x="1438" y="320"/>
                    <a:pt x="1347" y="435"/>
                    <a:pt x="1278" y="526"/>
                  </a:cubicBezTo>
                  <a:cubicBezTo>
                    <a:pt x="1233" y="617"/>
                    <a:pt x="1187" y="686"/>
                    <a:pt x="1164" y="754"/>
                  </a:cubicBezTo>
                  <a:cubicBezTo>
                    <a:pt x="1096" y="845"/>
                    <a:pt x="1050" y="914"/>
                    <a:pt x="1004" y="1005"/>
                  </a:cubicBezTo>
                  <a:cubicBezTo>
                    <a:pt x="936" y="1074"/>
                    <a:pt x="890" y="1142"/>
                    <a:pt x="845" y="1211"/>
                  </a:cubicBezTo>
                  <a:cubicBezTo>
                    <a:pt x="799" y="1302"/>
                    <a:pt x="753" y="1393"/>
                    <a:pt x="685" y="1484"/>
                  </a:cubicBezTo>
                  <a:cubicBezTo>
                    <a:pt x="662" y="1530"/>
                    <a:pt x="639" y="1576"/>
                    <a:pt x="594" y="1621"/>
                  </a:cubicBezTo>
                  <a:cubicBezTo>
                    <a:pt x="548" y="1690"/>
                    <a:pt x="502" y="1758"/>
                    <a:pt x="457" y="1827"/>
                  </a:cubicBezTo>
                  <a:cubicBezTo>
                    <a:pt x="365" y="1941"/>
                    <a:pt x="297" y="2078"/>
                    <a:pt x="228" y="2192"/>
                  </a:cubicBezTo>
                  <a:cubicBezTo>
                    <a:pt x="160" y="2283"/>
                    <a:pt x="114" y="2375"/>
                    <a:pt x="69" y="2466"/>
                  </a:cubicBezTo>
                  <a:cubicBezTo>
                    <a:pt x="69" y="2466"/>
                    <a:pt x="46" y="2489"/>
                    <a:pt x="46" y="2489"/>
                  </a:cubicBezTo>
                  <a:cubicBezTo>
                    <a:pt x="23" y="2534"/>
                    <a:pt x="0" y="2580"/>
                    <a:pt x="23" y="2626"/>
                  </a:cubicBezTo>
                  <a:cubicBezTo>
                    <a:pt x="23" y="2649"/>
                    <a:pt x="46" y="2694"/>
                    <a:pt x="91" y="2717"/>
                  </a:cubicBezTo>
                  <a:cubicBezTo>
                    <a:pt x="114" y="2740"/>
                    <a:pt x="160" y="2740"/>
                    <a:pt x="183" y="2740"/>
                  </a:cubicBezTo>
                  <a:cubicBezTo>
                    <a:pt x="251" y="2717"/>
                    <a:pt x="320" y="2649"/>
                    <a:pt x="343" y="2603"/>
                  </a:cubicBezTo>
                  <a:cubicBezTo>
                    <a:pt x="388" y="2557"/>
                    <a:pt x="434" y="2512"/>
                    <a:pt x="457" y="2443"/>
                  </a:cubicBezTo>
                  <a:cubicBezTo>
                    <a:pt x="548" y="2329"/>
                    <a:pt x="616" y="2192"/>
                    <a:pt x="708" y="2055"/>
                  </a:cubicBezTo>
                  <a:cubicBezTo>
                    <a:pt x="799" y="1918"/>
                    <a:pt x="890" y="1758"/>
                    <a:pt x="982" y="1621"/>
                  </a:cubicBezTo>
                  <a:cubicBezTo>
                    <a:pt x="1027" y="1553"/>
                    <a:pt x="1073" y="1484"/>
                    <a:pt x="1119" y="1416"/>
                  </a:cubicBezTo>
                  <a:cubicBezTo>
                    <a:pt x="1187" y="1325"/>
                    <a:pt x="1233" y="1256"/>
                    <a:pt x="1278" y="1188"/>
                  </a:cubicBezTo>
                  <a:cubicBezTo>
                    <a:pt x="1324" y="1096"/>
                    <a:pt x="1392" y="1005"/>
                    <a:pt x="1438" y="937"/>
                  </a:cubicBezTo>
                  <a:cubicBezTo>
                    <a:pt x="1484" y="845"/>
                    <a:pt x="1529" y="777"/>
                    <a:pt x="1598" y="686"/>
                  </a:cubicBezTo>
                  <a:cubicBezTo>
                    <a:pt x="1644" y="617"/>
                    <a:pt x="1666" y="549"/>
                    <a:pt x="1712" y="457"/>
                  </a:cubicBezTo>
                  <a:cubicBezTo>
                    <a:pt x="1758" y="389"/>
                    <a:pt x="1803" y="320"/>
                    <a:pt x="1849" y="229"/>
                  </a:cubicBezTo>
                  <a:cubicBezTo>
                    <a:pt x="1872" y="206"/>
                    <a:pt x="1872" y="161"/>
                    <a:pt x="1826" y="138"/>
                  </a:cubicBezTo>
                  <a:lnTo>
                    <a:pt x="1803" y="138"/>
                  </a:lnTo>
                  <a:cubicBezTo>
                    <a:pt x="1803" y="92"/>
                    <a:pt x="1803" y="46"/>
                    <a:pt x="1758" y="24"/>
                  </a:cubicBezTo>
                  <a:cubicBezTo>
                    <a:pt x="1735" y="24"/>
                    <a:pt x="1712" y="1"/>
                    <a:pt x="1689"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3" name="Google Shape;3733;p17"/>
            <p:cNvSpPr/>
            <p:nvPr/>
          </p:nvSpPr>
          <p:spPr>
            <a:xfrm>
              <a:off x="6617775" y="1291950"/>
              <a:ext cx="31425" cy="44575"/>
            </a:xfrm>
            <a:custGeom>
              <a:avLst/>
              <a:gdLst/>
              <a:ahLst/>
              <a:cxnLst/>
              <a:rect l="l" t="t" r="r" b="b"/>
              <a:pathLst>
                <a:path w="1257" h="1783" extrusionOk="0">
                  <a:moveTo>
                    <a:pt x="1211" y="1"/>
                  </a:moveTo>
                  <a:cubicBezTo>
                    <a:pt x="1188" y="1"/>
                    <a:pt x="1165" y="1"/>
                    <a:pt x="1165" y="24"/>
                  </a:cubicBezTo>
                  <a:cubicBezTo>
                    <a:pt x="1074" y="161"/>
                    <a:pt x="982" y="298"/>
                    <a:pt x="891" y="435"/>
                  </a:cubicBezTo>
                  <a:cubicBezTo>
                    <a:pt x="845" y="503"/>
                    <a:pt x="800" y="549"/>
                    <a:pt x="754" y="617"/>
                  </a:cubicBezTo>
                  <a:cubicBezTo>
                    <a:pt x="686" y="686"/>
                    <a:pt x="640" y="754"/>
                    <a:pt x="594" y="823"/>
                  </a:cubicBezTo>
                  <a:cubicBezTo>
                    <a:pt x="480" y="937"/>
                    <a:pt x="389" y="1074"/>
                    <a:pt x="298" y="1188"/>
                  </a:cubicBezTo>
                  <a:cubicBezTo>
                    <a:pt x="252" y="1256"/>
                    <a:pt x="206" y="1325"/>
                    <a:pt x="161" y="1370"/>
                  </a:cubicBezTo>
                  <a:cubicBezTo>
                    <a:pt x="115" y="1439"/>
                    <a:pt x="47" y="1507"/>
                    <a:pt x="24" y="1599"/>
                  </a:cubicBezTo>
                  <a:cubicBezTo>
                    <a:pt x="1" y="1644"/>
                    <a:pt x="24" y="1713"/>
                    <a:pt x="69" y="1758"/>
                  </a:cubicBezTo>
                  <a:cubicBezTo>
                    <a:pt x="94" y="1775"/>
                    <a:pt x="121" y="1782"/>
                    <a:pt x="147" y="1782"/>
                  </a:cubicBezTo>
                  <a:cubicBezTo>
                    <a:pt x="194" y="1782"/>
                    <a:pt x="237" y="1757"/>
                    <a:pt x="252" y="1713"/>
                  </a:cubicBezTo>
                  <a:cubicBezTo>
                    <a:pt x="298" y="1667"/>
                    <a:pt x="343" y="1599"/>
                    <a:pt x="366" y="1530"/>
                  </a:cubicBezTo>
                  <a:cubicBezTo>
                    <a:pt x="412" y="1462"/>
                    <a:pt x="457" y="1393"/>
                    <a:pt x="503" y="1325"/>
                  </a:cubicBezTo>
                  <a:cubicBezTo>
                    <a:pt x="526" y="1279"/>
                    <a:pt x="572" y="1211"/>
                    <a:pt x="617" y="1142"/>
                  </a:cubicBezTo>
                  <a:cubicBezTo>
                    <a:pt x="617" y="1119"/>
                    <a:pt x="640" y="1074"/>
                    <a:pt x="663" y="1051"/>
                  </a:cubicBezTo>
                  <a:cubicBezTo>
                    <a:pt x="686" y="1005"/>
                    <a:pt x="709" y="960"/>
                    <a:pt x="731" y="937"/>
                  </a:cubicBezTo>
                  <a:cubicBezTo>
                    <a:pt x="777" y="845"/>
                    <a:pt x="823" y="777"/>
                    <a:pt x="868" y="708"/>
                  </a:cubicBezTo>
                  <a:cubicBezTo>
                    <a:pt x="914" y="640"/>
                    <a:pt x="937" y="572"/>
                    <a:pt x="982" y="503"/>
                  </a:cubicBezTo>
                  <a:cubicBezTo>
                    <a:pt x="1074" y="366"/>
                    <a:pt x="1142" y="229"/>
                    <a:pt x="1256" y="69"/>
                  </a:cubicBezTo>
                  <a:cubicBezTo>
                    <a:pt x="1256" y="47"/>
                    <a:pt x="1256" y="24"/>
                    <a:pt x="1233"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4" name="Google Shape;3734;p17"/>
            <p:cNvSpPr/>
            <p:nvPr/>
          </p:nvSpPr>
          <p:spPr>
            <a:xfrm>
              <a:off x="6974425" y="1026625"/>
              <a:ext cx="203175" cy="192325"/>
            </a:xfrm>
            <a:custGeom>
              <a:avLst/>
              <a:gdLst/>
              <a:ahLst/>
              <a:cxnLst/>
              <a:rect l="l" t="t" r="r" b="b"/>
              <a:pathLst>
                <a:path w="8127" h="7693" extrusionOk="0">
                  <a:moveTo>
                    <a:pt x="8035" y="0"/>
                  </a:moveTo>
                  <a:cubicBezTo>
                    <a:pt x="7990" y="0"/>
                    <a:pt x="7967" y="23"/>
                    <a:pt x="7967" y="69"/>
                  </a:cubicBezTo>
                  <a:cubicBezTo>
                    <a:pt x="7921" y="137"/>
                    <a:pt x="7921" y="206"/>
                    <a:pt x="7875" y="274"/>
                  </a:cubicBezTo>
                  <a:cubicBezTo>
                    <a:pt x="7853" y="365"/>
                    <a:pt x="7807" y="457"/>
                    <a:pt x="7739" y="548"/>
                  </a:cubicBezTo>
                  <a:cubicBezTo>
                    <a:pt x="7716" y="594"/>
                    <a:pt x="7693" y="639"/>
                    <a:pt x="7647" y="685"/>
                  </a:cubicBezTo>
                  <a:cubicBezTo>
                    <a:pt x="7624" y="708"/>
                    <a:pt x="7602" y="753"/>
                    <a:pt x="7579" y="799"/>
                  </a:cubicBezTo>
                  <a:cubicBezTo>
                    <a:pt x="7510" y="890"/>
                    <a:pt x="7442" y="959"/>
                    <a:pt x="7396" y="1027"/>
                  </a:cubicBezTo>
                  <a:cubicBezTo>
                    <a:pt x="7350" y="1073"/>
                    <a:pt x="7328" y="1119"/>
                    <a:pt x="7282" y="1164"/>
                  </a:cubicBezTo>
                  <a:cubicBezTo>
                    <a:pt x="7259" y="1210"/>
                    <a:pt x="7236" y="1233"/>
                    <a:pt x="7214" y="1278"/>
                  </a:cubicBezTo>
                  <a:cubicBezTo>
                    <a:pt x="7099" y="1438"/>
                    <a:pt x="6985" y="1598"/>
                    <a:pt x="6871" y="1758"/>
                  </a:cubicBezTo>
                  <a:cubicBezTo>
                    <a:pt x="6666" y="2032"/>
                    <a:pt x="6460" y="2283"/>
                    <a:pt x="6255" y="2579"/>
                  </a:cubicBezTo>
                  <a:lnTo>
                    <a:pt x="6278" y="2534"/>
                  </a:lnTo>
                  <a:lnTo>
                    <a:pt x="6278" y="2534"/>
                  </a:lnTo>
                  <a:cubicBezTo>
                    <a:pt x="6186" y="2671"/>
                    <a:pt x="6072" y="2808"/>
                    <a:pt x="5958" y="2945"/>
                  </a:cubicBezTo>
                  <a:cubicBezTo>
                    <a:pt x="5844" y="3082"/>
                    <a:pt x="5730" y="3219"/>
                    <a:pt x="5616" y="3355"/>
                  </a:cubicBezTo>
                  <a:cubicBezTo>
                    <a:pt x="5365" y="3629"/>
                    <a:pt x="5136" y="3880"/>
                    <a:pt x="4885" y="4132"/>
                  </a:cubicBezTo>
                  <a:cubicBezTo>
                    <a:pt x="4840" y="4200"/>
                    <a:pt x="4771" y="4246"/>
                    <a:pt x="4726" y="4314"/>
                  </a:cubicBezTo>
                  <a:cubicBezTo>
                    <a:pt x="4680" y="4360"/>
                    <a:pt x="4634" y="4405"/>
                    <a:pt x="4589" y="4451"/>
                  </a:cubicBezTo>
                  <a:cubicBezTo>
                    <a:pt x="4543" y="4497"/>
                    <a:pt x="4475" y="4542"/>
                    <a:pt x="4429" y="4588"/>
                  </a:cubicBezTo>
                  <a:cubicBezTo>
                    <a:pt x="4383" y="4634"/>
                    <a:pt x="4338" y="4679"/>
                    <a:pt x="4292" y="4748"/>
                  </a:cubicBezTo>
                  <a:cubicBezTo>
                    <a:pt x="4201" y="4816"/>
                    <a:pt x="4109" y="4908"/>
                    <a:pt x="4018" y="4976"/>
                  </a:cubicBezTo>
                  <a:cubicBezTo>
                    <a:pt x="4018" y="4953"/>
                    <a:pt x="3995" y="4930"/>
                    <a:pt x="3972" y="4908"/>
                  </a:cubicBezTo>
                  <a:cubicBezTo>
                    <a:pt x="3950" y="4885"/>
                    <a:pt x="3910" y="4873"/>
                    <a:pt x="3870" y="4873"/>
                  </a:cubicBezTo>
                  <a:cubicBezTo>
                    <a:pt x="3830" y="4873"/>
                    <a:pt x="3790" y="4885"/>
                    <a:pt x="3767" y="4908"/>
                  </a:cubicBezTo>
                  <a:cubicBezTo>
                    <a:pt x="3698" y="4976"/>
                    <a:pt x="3653" y="5045"/>
                    <a:pt x="3607" y="5090"/>
                  </a:cubicBezTo>
                  <a:cubicBezTo>
                    <a:pt x="3561" y="5159"/>
                    <a:pt x="3493" y="5204"/>
                    <a:pt x="3425" y="5250"/>
                  </a:cubicBezTo>
                  <a:cubicBezTo>
                    <a:pt x="3379" y="5296"/>
                    <a:pt x="3333" y="5318"/>
                    <a:pt x="3288" y="5341"/>
                  </a:cubicBezTo>
                  <a:cubicBezTo>
                    <a:pt x="3242" y="5387"/>
                    <a:pt x="3196" y="5410"/>
                    <a:pt x="3128" y="5433"/>
                  </a:cubicBezTo>
                  <a:cubicBezTo>
                    <a:pt x="3037" y="5501"/>
                    <a:pt x="2945" y="5547"/>
                    <a:pt x="2854" y="5592"/>
                  </a:cubicBezTo>
                  <a:cubicBezTo>
                    <a:pt x="2740" y="5638"/>
                    <a:pt x="2626" y="5661"/>
                    <a:pt x="2489" y="5684"/>
                  </a:cubicBezTo>
                  <a:lnTo>
                    <a:pt x="2466" y="5684"/>
                  </a:lnTo>
                  <a:cubicBezTo>
                    <a:pt x="2420" y="5661"/>
                    <a:pt x="2397" y="5661"/>
                    <a:pt x="2352" y="5661"/>
                  </a:cubicBezTo>
                  <a:cubicBezTo>
                    <a:pt x="2329" y="5661"/>
                    <a:pt x="2306" y="5661"/>
                    <a:pt x="2283" y="5638"/>
                  </a:cubicBezTo>
                  <a:cubicBezTo>
                    <a:pt x="2283" y="5638"/>
                    <a:pt x="2260" y="5638"/>
                    <a:pt x="2260" y="5615"/>
                  </a:cubicBezTo>
                  <a:cubicBezTo>
                    <a:pt x="2215" y="5592"/>
                    <a:pt x="2169" y="5570"/>
                    <a:pt x="2124" y="5547"/>
                  </a:cubicBezTo>
                  <a:cubicBezTo>
                    <a:pt x="2101" y="5524"/>
                    <a:pt x="2078" y="5501"/>
                    <a:pt x="2055" y="5478"/>
                  </a:cubicBezTo>
                  <a:cubicBezTo>
                    <a:pt x="2032" y="5433"/>
                    <a:pt x="1987" y="5387"/>
                    <a:pt x="1964" y="5364"/>
                  </a:cubicBezTo>
                  <a:cubicBezTo>
                    <a:pt x="1920" y="5320"/>
                    <a:pt x="1866" y="5295"/>
                    <a:pt x="1809" y="5295"/>
                  </a:cubicBezTo>
                  <a:cubicBezTo>
                    <a:pt x="1777" y="5295"/>
                    <a:pt x="1745" y="5302"/>
                    <a:pt x="1713" y="5318"/>
                  </a:cubicBezTo>
                  <a:cubicBezTo>
                    <a:pt x="1690" y="5341"/>
                    <a:pt x="1667" y="5364"/>
                    <a:pt x="1644" y="5387"/>
                  </a:cubicBezTo>
                  <a:lnTo>
                    <a:pt x="1667" y="5387"/>
                  </a:lnTo>
                  <a:cubicBezTo>
                    <a:pt x="1599" y="5455"/>
                    <a:pt x="1530" y="5547"/>
                    <a:pt x="1439" y="5615"/>
                  </a:cubicBezTo>
                  <a:cubicBezTo>
                    <a:pt x="1347" y="5684"/>
                    <a:pt x="1279" y="5729"/>
                    <a:pt x="1188" y="5798"/>
                  </a:cubicBezTo>
                  <a:cubicBezTo>
                    <a:pt x="1096" y="5866"/>
                    <a:pt x="1005" y="5935"/>
                    <a:pt x="937" y="6003"/>
                  </a:cubicBezTo>
                  <a:lnTo>
                    <a:pt x="891" y="6003"/>
                  </a:lnTo>
                  <a:cubicBezTo>
                    <a:pt x="868" y="6003"/>
                    <a:pt x="845" y="6003"/>
                    <a:pt x="822" y="6026"/>
                  </a:cubicBezTo>
                  <a:cubicBezTo>
                    <a:pt x="731" y="6072"/>
                    <a:pt x="663" y="6140"/>
                    <a:pt x="594" y="6209"/>
                  </a:cubicBezTo>
                  <a:cubicBezTo>
                    <a:pt x="526" y="6254"/>
                    <a:pt x="457" y="6323"/>
                    <a:pt x="412" y="6368"/>
                  </a:cubicBezTo>
                  <a:cubicBezTo>
                    <a:pt x="343" y="6460"/>
                    <a:pt x="297" y="6528"/>
                    <a:pt x="229" y="6597"/>
                  </a:cubicBezTo>
                  <a:cubicBezTo>
                    <a:pt x="206" y="6688"/>
                    <a:pt x="161" y="6756"/>
                    <a:pt x="138" y="6825"/>
                  </a:cubicBezTo>
                  <a:cubicBezTo>
                    <a:pt x="92" y="6916"/>
                    <a:pt x="69" y="6985"/>
                    <a:pt x="46" y="7076"/>
                  </a:cubicBezTo>
                  <a:cubicBezTo>
                    <a:pt x="24" y="7167"/>
                    <a:pt x="24" y="7259"/>
                    <a:pt x="24" y="7350"/>
                  </a:cubicBezTo>
                  <a:cubicBezTo>
                    <a:pt x="1" y="7373"/>
                    <a:pt x="1" y="7418"/>
                    <a:pt x="1" y="7464"/>
                  </a:cubicBezTo>
                  <a:cubicBezTo>
                    <a:pt x="1" y="7510"/>
                    <a:pt x="1" y="7578"/>
                    <a:pt x="24" y="7624"/>
                  </a:cubicBezTo>
                  <a:cubicBezTo>
                    <a:pt x="46" y="7669"/>
                    <a:pt x="92" y="7692"/>
                    <a:pt x="161" y="7692"/>
                  </a:cubicBezTo>
                  <a:cubicBezTo>
                    <a:pt x="206" y="7692"/>
                    <a:pt x="252" y="7647"/>
                    <a:pt x="297" y="7601"/>
                  </a:cubicBezTo>
                  <a:cubicBezTo>
                    <a:pt x="297" y="7578"/>
                    <a:pt x="320" y="7532"/>
                    <a:pt x="343" y="7510"/>
                  </a:cubicBezTo>
                  <a:cubicBezTo>
                    <a:pt x="366" y="7441"/>
                    <a:pt x="389" y="7396"/>
                    <a:pt x="412" y="7327"/>
                  </a:cubicBezTo>
                  <a:cubicBezTo>
                    <a:pt x="457" y="7259"/>
                    <a:pt x="503" y="7190"/>
                    <a:pt x="549" y="7122"/>
                  </a:cubicBezTo>
                  <a:cubicBezTo>
                    <a:pt x="617" y="7030"/>
                    <a:pt x="686" y="6939"/>
                    <a:pt x="754" y="6848"/>
                  </a:cubicBezTo>
                  <a:cubicBezTo>
                    <a:pt x="845" y="6756"/>
                    <a:pt x="937" y="6665"/>
                    <a:pt x="1051" y="6574"/>
                  </a:cubicBezTo>
                  <a:cubicBezTo>
                    <a:pt x="1142" y="6505"/>
                    <a:pt x="1233" y="6437"/>
                    <a:pt x="1325" y="6391"/>
                  </a:cubicBezTo>
                  <a:cubicBezTo>
                    <a:pt x="1416" y="6323"/>
                    <a:pt x="1507" y="6254"/>
                    <a:pt x="1621" y="6209"/>
                  </a:cubicBezTo>
                  <a:cubicBezTo>
                    <a:pt x="1690" y="6186"/>
                    <a:pt x="1758" y="6163"/>
                    <a:pt x="1827" y="6140"/>
                  </a:cubicBezTo>
                  <a:lnTo>
                    <a:pt x="1872" y="6140"/>
                  </a:lnTo>
                  <a:cubicBezTo>
                    <a:pt x="1895" y="6140"/>
                    <a:pt x="1895" y="6163"/>
                    <a:pt x="1918" y="6163"/>
                  </a:cubicBezTo>
                  <a:cubicBezTo>
                    <a:pt x="1964" y="6186"/>
                    <a:pt x="2009" y="6209"/>
                    <a:pt x="2032" y="6231"/>
                  </a:cubicBezTo>
                  <a:cubicBezTo>
                    <a:pt x="2101" y="6277"/>
                    <a:pt x="2169" y="6300"/>
                    <a:pt x="2238" y="6323"/>
                  </a:cubicBezTo>
                  <a:cubicBezTo>
                    <a:pt x="2272" y="6334"/>
                    <a:pt x="2312" y="6340"/>
                    <a:pt x="2352" y="6340"/>
                  </a:cubicBezTo>
                  <a:cubicBezTo>
                    <a:pt x="2392" y="6340"/>
                    <a:pt x="2432" y="6334"/>
                    <a:pt x="2466" y="6323"/>
                  </a:cubicBezTo>
                  <a:cubicBezTo>
                    <a:pt x="2557" y="6323"/>
                    <a:pt x="2648" y="6300"/>
                    <a:pt x="2740" y="6277"/>
                  </a:cubicBezTo>
                  <a:cubicBezTo>
                    <a:pt x="2785" y="6277"/>
                    <a:pt x="2831" y="6254"/>
                    <a:pt x="2877" y="6231"/>
                  </a:cubicBezTo>
                  <a:lnTo>
                    <a:pt x="2900" y="6231"/>
                  </a:lnTo>
                  <a:cubicBezTo>
                    <a:pt x="3037" y="6163"/>
                    <a:pt x="3128" y="6117"/>
                    <a:pt x="3242" y="6049"/>
                  </a:cubicBezTo>
                  <a:cubicBezTo>
                    <a:pt x="3333" y="6003"/>
                    <a:pt x="3402" y="5935"/>
                    <a:pt x="3470" y="5889"/>
                  </a:cubicBezTo>
                  <a:cubicBezTo>
                    <a:pt x="3561" y="5843"/>
                    <a:pt x="3630" y="5775"/>
                    <a:pt x="3721" y="5729"/>
                  </a:cubicBezTo>
                  <a:cubicBezTo>
                    <a:pt x="3744" y="5706"/>
                    <a:pt x="3767" y="5684"/>
                    <a:pt x="3813" y="5661"/>
                  </a:cubicBezTo>
                  <a:cubicBezTo>
                    <a:pt x="3881" y="5592"/>
                    <a:pt x="3950" y="5547"/>
                    <a:pt x="4018" y="5501"/>
                  </a:cubicBezTo>
                  <a:cubicBezTo>
                    <a:pt x="4086" y="5433"/>
                    <a:pt x="4155" y="5364"/>
                    <a:pt x="4201" y="5318"/>
                  </a:cubicBezTo>
                  <a:cubicBezTo>
                    <a:pt x="4338" y="5204"/>
                    <a:pt x="4452" y="5090"/>
                    <a:pt x="4566" y="4976"/>
                  </a:cubicBezTo>
                  <a:cubicBezTo>
                    <a:pt x="4794" y="4748"/>
                    <a:pt x="5022" y="4520"/>
                    <a:pt x="5251" y="4291"/>
                  </a:cubicBezTo>
                  <a:cubicBezTo>
                    <a:pt x="5502" y="4017"/>
                    <a:pt x="5753" y="3766"/>
                    <a:pt x="5981" y="3515"/>
                  </a:cubicBezTo>
                  <a:cubicBezTo>
                    <a:pt x="6049" y="3447"/>
                    <a:pt x="6095" y="3378"/>
                    <a:pt x="6164" y="3310"/>
                  </a:cubicBezTo>
                  <a:cubicBezTo>
                    <a:pt x="6209" y="3241"/>
                    <a:pt x="6255" y="3173"/>
                    <a:pt x="6323" y="3104"/>
                  </a:cubicBezTo>
                  <a:cubicBezTo>
                    <a:pt x="6437" y="2945"/>
                    <a:pt x="6552" y="2785"/>
                    <a:pt x="6643" y="2625"/>
                  </a:cubicBezTo>
                  <a:cubicBezTo>
                    <a:pt x="6757" y="2488"/>
                    <a:pt x="6848" y="2351"/>
                    <a:pt x="6940" y="2214"/>
                  </a:cubicBezTo>
                  <a:cubicBezTo>
                    <a:pt x="6985" y="2146"/>
                    <a:pt x="7031" y="2077"/>
                    <a:pt x="7077" y="2009"/>
                  </a:cubicBezTo>
                  <a:cubicBezTo>
                    <a:pt x="7122" y="1917"/>
                    <a:pt x="7191" y="1849"/>
                    <a:pt x="7236" y="1781"/>
                  </a:cubicBezTo>
                  <a:cubicBezTo>
                    <a:pt x="7328" y="1621"/>
                    <a:pt x="7396" y="1484"/>
                    <a:pt x="7487" y="1347"/>
                  </a:cubicBezTo>
                  <a:cubicBezTo>
                    <a:pt x="7579" y="1187"/>
                    <a:pt x="7693" y="1050"/>
                    <a:pt x="7784" y="890"/>
                  </a:cubicBezTo>
                  <a:cubicBezTo>
                    <a:pt x="7853" y="753"/>
                    <a:pt x="7921" y="639"/>
                    <a:pt x="7990" y="502"/>
                  </a:cubicBezTo>
                  <a:cubicBezTo>
                    <a:pt x="8012" y="434"/>
                    <a:pt x="8035" y="388"/>
                    <a:pt x="8058" y="320"/>
                  </a:cubicBezTo>
                  <a:cubicBezTo>
                    <a:pt x="8058" y="274"/>
                    <a:pt x="8081" y="251"/>
                    <a:pt x="8081" y="206"/>
                  </a:cubicBezTo>
                  <a:cubicBezTo>
                    <a:pt x="8081" y="183"/>
                    <a:pt x="8104" y="137"/>
                    <a:pt x="8127" y="91"/>
                  </a:cubicBezTo>
                  <a:cubicBezTo>
                    <a:pt x="8127" y="69"/>
                    <a:pt x="8104" y="23"/>
                    <a:pt x="8058" y="0"/>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5" name="Google Shape;3735;p17"/>
            <p:cNvSpPr/>
            <p:nvPr/>
          </p:nvSpPr>
          <p:spPr>
            <a:xfrm>
              <a:off x="7061750" y="1035175"/>
              <a:ext cx="109000" cy="125225"/>
            </a:xfrm>
            <a:custGeom>
              <a:avLst/>
              <a:gdLst/>
              <a:ahLst/>
              <a:cxnLst/>
              <a:rect l="l" t="t" r="r" b="b"/>
              <a:pathLst>
                <a:path w="4360" h="5009" extrusionOk="0">
                  <a:moveTo>
                    <a:pt x="4131" y="1"/>
                  </a:moveTo>
                  <a:cubicBezTo>
                    <a:pt x="4086" y="23"/>
                    <a:pt x="4063" y="46"/>
                    <a:pt x="4017" y="69"/>
                  </a:cubicBezTo>
                  <a:cubicBezTo>
                    <a:pt x="4017" y="92"/>
                    <a:pt x="3994" y="92"/>
                    <a:pt x="3994" y="115"/>
                  </a:cubicBezTo>
                  <a:lnTo>
                    <a:pt x="3903" y="206"/>
                  </a:lnTo>
                  <a:cubicBezTo>
                    <a:pt x="3835" y="274"/>
                    <a:pt x="3766" y="343"/>
                    <a:pt x="3698" y="411"/>
                  </a:cubicBezTo>
                  <a:cubicBezTo>
                    <a:pt x="3629" y="457"/>
                    <a:pt x="3584" y="526"/>
                    <a:pt x="3515" y="571"/>
                  </a:cubicBezTo>
                  <a:cubicBezTo>
                    <a:pt x="3447" y="640"/>
                    <a:pt x="3401" y="685"/>
                    <a:pt x="3333" y="754"/>
                  </a:cubicBezTo>
                  <a:cubicBezTo>
                    <a:pt x="3264" y="822"/>
                    <a:pt x="3218" y="891"/>
                    <a:pt x="3173" y="982"/>
                  </a:cubicBezTo>
                  <a:cubicBezTo>
                    <a:pt x="3150" y="1028"/>
                    <a:pt x="3104" y="1073"/>
                    <a:pt x="3081" y="1142"/>
                  </a:cubicBezTo>
                  <a:cubicBezTo>
                    <a:pt x="3059" y="1187"/>
                    <a:pt x="3013" y="1233"/>
                    <a:pt x="2990" y="1302"/>
                  </a:cubicBezTo>
                  <a:cubicBezTo>
                    <a:pt x="2967" y="1347"/>
                    <a:pt x="2922" y="1393"/>
                    <a:pt x="2899" y="1461"/>
                  </a:cubicBezTo>
                  <a:cubicBezTo>
                    <a:pt x="2853" y="1553"/>
                    <a:pt x="2808" y="1621"/>
                    <a:pt x="2762" y="1712"/>
                  </a:cubicBezTo>
                  <a:cubicBezTo>
                    <a:pt x="2716" y="1804"/>
                    <a:pt x="2671" y="1872"/>
                    <a:pt x="2625" y="1964"/>
                  </a:cubicBezTo>
                  <a:cubicBezTo>
                    <a:pt x="2556" y="2078"/>
                    <a:pt x="2488" y="2169"/>
                    <a:pt x="2420" y="2283"/>
                  </a:cubicBezTo>
                  <a:cubicBezTo>
                    <a:pt x="2351" y="2397"/>
                    <a:pt x="2283" y="2488"/>
                    <a:pt x="2214" y="2603"/>
                  </a:cubicBezTo>
                  <a:cubicBezTo>
                    <a:pt x="2123" y="2717"/>
                    <a:pt x="2009" y="2854"/>
                    <a:pt x="1917" y="2968"/>
                  </a:cubicBezTo>
                  <a:cubicBezTo>
                    <a:pt x="1872" y="3036"/>
                    <a:pt x="1803" y="3105"/>
                    <a:pt x="1735" y="3173"/>
                  </a:cubicBezTo>
                  <a:cubicBezTo>
                    <a:pt x="1712" y="3219"/>
                    <a:pt x="1666" y="3265"/>
                    <a:pt x="1621" y="3310"/>
                  </a:cubicBezTo>
                  <a:lnTo>
                    <a:pt x="1621" y="3333"/>
                  </a:lnTo>
                  <a:cubicBezTo>
                    <a:pt x="1598" y="3356"/>
                    <a:pt x="1575" y="3379"/>
                    <a:pt x="1552" y="3401"/>
                  </a:cubicBezTo>
                  <a:cubicBezTo>
                    <a:pt x="1506" y="3424"/>
                    <a:pt x="1484" y="3470"/>
                    <a:pt x="1438" y="3493"/>
                  </a:cubicBezTo>
                  <a:cubicBezTo>
                    <a:pt x="1370" y="3584"/>
                    <a:pt x="1301" y="3675"/>
                    <a:pt x="1210" y="3744"/>
                  </a:cubicBezTo>
                  <a:cubicBezTo>
                    <a:pt x="1141" y="3835"/>
                    <a:pt x="1073" y="3926"/>
                    <a:pt x="982" y="4018"/>
                  </a:cubicBezTo>
                  <a:cubicBezTo>
                    <a:pt x="959" y="4063"/>
                    <a:pt x="913" y="4109"/>
                    <a:pt x="890" y="4155"/>
                  </a:cubicBezTo>
                  <a:cubicBezTo>
                    <a:pt x="867" y="4155"/>
                    <a:pt x="845" y="4178"/>
                    <a:pt x="845" y="4200"/>
                  </a:cubicBezTo>
                  <a:cubicBezTo>
                    <a:pt x="822" y="4223"/>
                    <a:pt x="799" y="4246"/>
                    <a:pt x="776" y="4269"/>
                  </a:cubicBezTo>
                  <a:cubicBezTo>
                    <a:pt x="708" y="4337"/>
                    <a:pt x="639" y="4383"/>
                    <a:pt x="593" y="4451"/>
                  </a:cubicBezTo>
                  <a:cubicBezTo>
                    <a:pt x="457" y="4588"/>
                    <a:pt x="320" y="4703"/>
                    <a:pt x="183" y="4817"/>
                  </a:cubicBezTo>
                  <a:cubicBezTo>
                    <a:pt x="183" y="4817"/>
                    <a:pt x="160" y="4817"/>
                    <a:pt x="160" y="4839"/>
                  </a:cubicBezTo>
                  <a:lnTo>
                    <a:pt x="137" y="4839"/>
                  </a:lnTo>
                  <a:cubicBezTo>
                    <a:pt x="114" y="4862"/>
                    <a:pt x="68" y="4885"/>
                    <a:pt x="46" y="4908"/>
                  </a:cubicBezTo>
                  <a:cubicBezTo>
                    <a:pt x="23" y="4931"/>
                    <a:pt x="0" y="4954"/>
                    <a:pt x="23" y="4976"/>
                  </a:cubicBezTo>
                  <a:cubicBezTo>
                    <a:pt x="39" y="4993"/>
                    <a:pt x="55" y="5009"/>
                    <a:pt x="71" y="5009"/>
                  </a:cubicBezTo>
                  <a:cubicBezTo>
                    <a:pt x="78" y="5009"/>
                    <a:pt x="85" y="5006"/>
                    <a:pt x="91" y="4999"/>
                  </a:cubicBezTo>
                  <a:cubicBezTo>
                    <a:pt x="137" y="4976"/>
                    <a:pt x="183" y="4954"/>
                    <a:pt x="205" y="4908"/>
                  </a:cubicBezTo>
                  <a:cubicBezTo>
                    <a:pt x="251" y="4885"/>
                    <a:pt x="297" y="4862"/>
                    <a:pt x="320" y="4817"/>
                  </a:cubicBezTo>
                  <a:cubicBezTo>
                    <a:pt x="411" y="4748"/>
                    <a:pt x="502" y="4680"/>
                    <a:pt x="571" y="4611"/>
                  </a:cubicBezTo>
                  <a:cubicBezTo>
                    <a:pt x="662" y="4543"/>
                    <a:pt x="730" y="4474"/>
                    <a:pt x="822" y="4406"/>
                  </a:cubicBezTo>
                  <a:cubicBezTo>
                    <a:pt x="833" y="4417"/>
                    <a:pt x="850" y="4423"/>
                    <a:pt x="870" y="4423"/>
                  </a:cubicBezTo>
                  <a:cubicBezTo>
                    <a:pt x="890" y="4423"/>
                    <a:pt x="913" y="4417"/>
                    <a:pt x="936" y="4406"/>
                  </a:cubicBezTo>
                  <a:cubicBezTo>
                    <a:pt x="982" y="4383"/>
                    <a:pt x="1027" y="4337"/>
                    <a:pt x="1073" y="4315"/>
                  </a:cubicBezTo>
                  <a:cubicBezTo>
                    <a:pt x="1096" y="4269"/>
                    <a:pt x="1141" y="4223"/>
                    <a:pt x="1187" y="4200"/>
                  </a:cubicBezTo>
                  <a:cubicBezTo>
                    <a:pt x="1255" y="4132"/>
                    <a:pt x="1301" y="4063"/>
                    <a:pt x="1370" y="3995"/>
                  </a:cubicBezTo>
                  <a:cubicBezTo>
                    <a:pt x="1506" y="3835"/>
                    <a:pt x="1666" y="3698"/>
                    <a:pt x="1803" y="3538"/>
                  </a:cubicBezTo>
                  <a:cubicBezTo>
                    <a:pt x="1872" y="3470"/>
                    <a:pt x="1917" y="3401"/>
                    <a:pt x="1986" y="3333"/>
                  </a:cubicBezTo>
                  <a:cubicBezTo>
                    <a:pt x="2054" y="3265"/>
                    <a:pt x="2123" y="3196"/>
                    <a:pt x="2191" y="3105"/>
                  </a:cubicBezTo>
                  <a:cubicBezTo>
                    <a:pt x="2305" y="2991"/>
                    <a:pt x="2420" y="2854"/>
                    <a:pt x="2534" y="2717"/>
                  </a:cubicBezTo>
                  <a:cubicBezTo>
                    <a:pt x="2556" y="2694"/>
                    <a:pt x="2579" y="2648"/>
                    <a:pt x="2579" y="2625"/>
                  </a:cubicBezTo>
                  <a:cubicBezTo>
                    <a:pt x="2579" y="2648"/>
                    <a:pt x="2579" y="2648"/>
                    <a:pt x="2579" y="2648"/>
                  </a:cubicBezTo>
                  <a:cubicBezTo>
                    <a:pt x="2579" y="2648"/>
                    <a:pt x="2602" y="2625"/>
                    <a:pt x="2602" y="2625"/>
                  </a:cubicBezTo>
                  <a:lnTo>
                    <a:pt x="2602" y="2625"/>
                  </a:lnTo>
                  <a:cubicBezTo>
                    <a:pt x="2579" y="2625"/>
                    <a:pt x="2579" y="2648"/>
                    <a:pt x="2579" y="2648"/>
                  </a:cubicBezTo>
                  <a:lnTo>
                    <a:pt x="2579" y="2648"/>
                  </a:lnTo>
                  <a:cubicBezTo>
                    <a:pt x="2579" y="2625"/>
                    <a:pt x="2602" y="2625"/>
                    <a:pt x="2602" y="2603"/>
                  </a:cubicBezTo>
                  <a:cubicBezTo>
                    <a:pt x="2602" y="2603"/>
                    <a:pt x="2625" y="2603"/>
                    <a:pt x="2625" y="2580"/>
                  </a:cubicBezTo>
                  <a:cubicBezTo>
                    <a:pt x="2625" y="2580"/>
                    <a:pt x="2625" y="2603"/>
                    <a:pt x="2625" y="2603"/>
                  </a:cubicBezTo>
                  <a:cubicBezTo>
                    <a:pt x="2648" y="2557"/>
                    <a:pt x="2671" y="2511"/>
                    <a:pt x="2693" y="2466"/>
                  </a:cubicBezTo>
                  <a:cubicBezTo>
                    <a:pt x="2693" y="2466"/>
                    <a:pt x="2693" y="2488"/>
                    <a:pt x="2693" y="2488"/>
                  </a:cubicBezTo>
                  <a:cubicBezTo>
                    <a:pt x="2716" y="2466"/>
                    <a:pt x="2716" y="2443"/>
                    <a:pt x="2739" y="2443"/>
                  </a:cubicBezTo>
                  <a:lnTo>
                    <a:pt x="2716" y="2443"/>
                  </a:lnTo>
                  <a:cubicBezTo>
                    <a:pt x="2785" y="2374"/>
                    <a:pt x="2830" y="2283"/>
                    <a:pt x="2899" y="2215"/>
                  </a:cubicBezTo>
                  <a:cubicBezTo>
                    <a:pt x="2944" y="2146"/>
                    <a:pt x="2990" y="2078"/>
                    <a:pt x="3013" y="2032"/>
                  </a:cubicBezTo>
                  <a:cubicBezTo>
                    <a:pt x="3081" y="1941"/>
                    <a:pt x="3127" y="1872"/>
                    <a:pt x="3173" y="1781"/>
                  </a:cubicBezTo>
                  <a:cubicBezTo>
                    <a:pt x="3196" y="1781"/>
                    <a:pt x="3241" y="1758"/>
                    <a:pt x="3287" y="1735"/>
                  </a:cubicBezTo>
                  <a:cubicBezTo>
                    <a:pt x="3310" y="1690"/>
                    <a:pt x="3355" y="1644"/>
                    <a:pt x="3378" y="1621"/>
                  </a:cubicBezTo>
                  <a:cubicBezTo>
                    <a:pt x="3401" y="1575"/>
                    <a:pt x="3424" y="1530"/>
                    <a:pt x="3469" y="1507"/>
                  </a:cubicBezTo>
                  <a:cubicBezTo>
                    <a:pt x="3515" y="1416"/>
                    <a:pt x="3561" y="1347"/>
                    <a:pt x="3629" y="1256"/>
                  </a:cubicBezTo>
                  <a:cubicBezTo>
                    <a:pt x="3721" y="1119"/>
                    <a:pt x="3835" y="982"/>
                    <a:pt x="3926" y="845"/>
                  </a:cubicBezTo>
                  <a:cubicBezTo>
                    <a:pt x="3926" y="845"/>
                    <a:pt x="3949" y="822"/>
                    <a:pt x="3949" y="822"/>
                  </a:cubicBezTo>
                  <a:lnTo>
                    <a:pt x="3949" y="799"/>
                  </a:lnTo>
                  <a:cubicBezTo>
                    <a:pt x="4017" y="731"/>
                    <a:pt x="4063" y="640"/>
                    <a:pt x="4131" y="571"/>
                  </a:cubicBezTo>
                  <a:cubicBezTo>
                    <a:pt x="4154" y="526"/>
                    <a:pt x="4200" y="480"/>
                    <a:pt x="4223" y="434"/>
                  </a:cubicBezTo>
                  <a:cubicBezTo>
                    <a:pt x="4246" y="411"/>
                    <a:pt x="4246" y="389"/>
                    <a:pt x="4268" y="366"/>
                  </a:cubicBezTo>
                  <a:cubicBezTo>
                    <a:pt x="4268" y="343"/>
                    <a:pt x="4291" y="343"/>
                    <a:pt x="4291" y="320"/>
                  </a:cubicBezTo>
                  <a:cubicBezTo>
                    <a:pt x="4314" y="297"/>
                    <a:pt x="4337" y="274"/>
                    <a:pt x="4337" y="229"/>
                  </a:cubicBezTo>
                  <a:cubicBezTo>
                    <a:pt x="4360" y="206"/>
                    <a:pt x="4360" y="206"/>
                    <a:pt x="4360" y="183"/>
                  </a:cubicBezTo>
                  <a:cubicBezTo>
                    <a:pt x="4360" y="137"/>
                    <a:pt x="4337" y="115"/>
                    <a:pt x="4337" y="92"/>
                  </a:cubicBezTo>
                  <a:cubicBezTo>
                    <a:pt x="4291" y="46"/>
                    <a:pt x="4246" y="1"/>
                    <a:pt x="4177"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6" name="Google Shape;3736;p17"/>
            <p:cNvSpPr/>
            <p:nvPr/>
          </p:nvSpPr>
          <p:spPr>
            <a:xfrm>
              <a:off x="7133650" y="1034025"/>
              <a:ext cx="51950" cy="80500"/>
            </a:xfrm>
            <a:custGeom>
              <a:avLst/>
              <a:gdLst/>
              <a:ahLst/>
              <a:cxnLst/>
              <a:rect l="l" t="t" r="r" b="b"/>
              <a:pathLst>
                <a:path w="2078" h="3220" extrusionOk="0">
                  <a:moveTo>
                    <a:pt x="2031" y="1"/>
                  </a:moveTo>
                  <a:cubicBezTo>
                    <a:pt x="2009" y="1"/>
                    <a:pt x="1986" y="24"/>
                    <a:pt x="1986" y="24"/>
                  </a:cubicBezTo>
                  <a:cubicBezTo>
                    <a:pt x="1963" y="92"/>
                    <a:pt x="1940" y="161"/>
                    <a:pt x="1917" y="229"/>
                  </a:cubicBezTo>
                  <a:cubicBezTo>
                    <a:pt x="1872" y="298"/>
                    <a:pt x="1849" y="366"/>
                    <a:pt x="1803" y="435"/>
                  </a:cubicBezTo>
                  <a:cubicBezTo>
                    <a:pt x="1780" y="503"/>
                    <a:pt x="1735" y="594"/>
                    <a:pt x="1689" y="663"/>
                  </a:cubicBezTo>
                  <a:cubicBezTo>
                    <a:pt x="1666" y="731"/>
                    <a:pt x="1621" y="800"/>
                    <a:pt x="1575" y="868"/>
                  </a:cubicBezTo>
                  <a:cubicBezTo>
                    <a:pt x="1552" y="937"/>
                    <a:pt x="1506" y="1005"/>
                    <a:pt x="1461" y="1074"/>
                  </a:cubicBezTo>
                  <a:cubicBezTo>
                    <a:pt x="1415" y="1142"/>
                    <a:pt x="1370" y="1211"/>
                    <a:pt x="1324" y="1256"/>
                  </a:cubicBezTo>
                  <a:cubicBezTo>
                    <a:pt x="1233" y="1393"/>
                    <a:pt x="1164" y="1530"/>
                    <a:pt x="1073" y="1644"/>
                  </a:cubicBezTo>
                  <a:cubicBezTo>
                    <a:pt x="1050" y="1690"/>
                    <a:pt x="1027" y="1736"/>
                    <a:pt x="981" y="1781"/>
                  </a:cubicBezTo>
                  <a:cubicBezTo>
                    <a:pt x="936" y="1827"/>
                    <a:pt x="913" y="1873"/>
                    <a:pt x="867" y="1918"/>
                  </a:cubicBezTo>
                  <a:lnTo>
                    <a:pt x="890" y="1918"/>
                  </a:lnTo>
                  <a:cubicBezTo>
                    <a:pt x="845" y="1964"/>
                    <a:pt x="822" y="2010"/>
                    <a:pt x="776" y="2078"/>
                  </a:cubicBezTo>
                  <a:cubicBezTo>
                    <a:pt x="776" y="2055"/>
                    <a:pt x="776" y="2055"/>
                    <a:pt x="776" y="2055"/>
                  </a:cubicBezTo>
                  <a:cubicBezTo>
                    <a:pt x="776" y="2078"/>
                    <a:pt x="753" y="2101"/>
                    <a:pt x="730" y="2124"/>
                  </a:cubicBezTo>
                  <a:cubicBezTo>
                    <a:pt x="753" y="2101"/>
                    <a:pt x="753" y="2101"/>
                    <a:pt x="753" y="2101"/>
                  </a:cubicBezTo>
                  <a:lnTo>
                    <a:pt x="753" y="2101"/>
                  </a:lnTo>
                  <a:cubicBezTo>
                    <a:pt x="639" y="2238"/>
                    <a:pt x="548" y="2375"/>
                    <a:pt x="434" y="2489"/>
                  </a:cubicBezTo>
                  <a:cubicBezTo>
                    <a:pt x="365" y="2580"/>
                    <a:pt x="320" y="2649"/>
                    <a:pt x="251" y="2717"/>
                  </a:cubicBezTo>
                  <a:cubicBezTo>
                    <a:pt x="183" y="2786"/>
                    <a:pt x="114" y="2877"/>
                    <a:pt x="68" y="2945"/>
                  </a:cubicBezTo>
                  <a:lnTo>
                    <a:pt x="91" y="2923"/>
                  </a:lnTo>
                  <a:lnTo>
                    <a:pt x="91" y="2923"/>
                  </a:lnTo>
                  <a:cubicBezTo>
                    <a:pt x="68" y="2946"/>
                    <a:pt x="45" y="2969"/>
                    <a:pt x="23" y="3014"/>
                  </a:cubicBezTo>
                  <a:cubicBezTo>
                    <a:pt x="23" y="3037"/>
                    <a:pt x="0" y="3059"/>
                    <a:pt x="0" y="3082"/>
                  </a:cubicBezTo>
                  <a:cubicBezTo>
                    <a:pt x="0" y="3128"/>
                    <a:pt x="23" y="3151"/>
                    <a:pt x="46" y="3196"/>
                  </a:cubicBezTo>
                  <a:cubicBezTo>
                    <a:pt x="91" y="3219"/>
                    <a:pt x="114" y="3219"/>
                    <a:pt x="160" y="3219"/>
                  </a:cubicBezTo>
                  <a:cubicBezTo>
                    <a:pt x="205" y="3219"/>
                    <a:pt x="251" y="3219"/>
                    <a:pt x="274" y="3174"/>
                  </a:cubicBezTo>
                  <a:cubicBezTo>
                    <a:pt x="297" y="3128"/>
                    <a:pt x="342" y="3105"/>
                    <a:pt x="388" y="3059"/>
                  </a:cubicBezTo>
                  <a:cubicBezTo>
                    <a:pt x="411" y="3014"/>
                    <a:pt x="457" y="2991"/>
                    <a:pt x="479" y="2945"/>
                  </a:cubicBezTo>
                  <a:cubicBezTo>
                    <a:pt x="571" y="2854"/>
                    <a:pt x="616" y="2763"/>
                    <a:pt x="685" y="2694"/>
                  </a:cubicBezTo>
                  <a:cubicBezTo>
                    <a:pt x="685" y="2671"/>
                    <a:pt x="685" y="2671"/>
                    <a:pt x="708" y="2671"/>
                  </a:cubicBezTo>
                  <a:lnTo>
                    <a:pt x="685" y="2671"/>
                  </a:lnTo>
                  <a:cubicBezTo>
                    <a:pt x="685" y="2671"/>
                    <a:pt x="708" y="2671"/>
                    <a:pt x="708" y="2649"/>
                  </a:cubicBezTo>
                  <a:cubicBezTo>
                    <a:pt x="708" y="2671"/>
                    <a:pt x="708" y="2671"/>
                    <a:pt x="708" y="2671"/>
                  </a:cubicBezTo>
                  <a:cubicBezTo>
                    <a:pt x="799" y="2534"/>
                    <a:pt x="913" y="2375"/>
                    <a:pt x="1004" y="2238"/>
                  </a:cubicBezTo>
                  <a:cubicBezTo>
                    <a:pt x="1050" y="2169"/>
                    <a:pt x="1096" y="2078"/>
                    <a:pt x="1141" y="2010"/>
                  </a:cubicBezTo>
                  <a:lnTo>
                    <a:pt x="1278" y="1758"/>
                  </a:lnTo>
                  <a:cubicBezTo>
                    <a:pt x="1324" y="1667"/>
                    <a:pt x="1370" y="1576"/>
                    <a:pt x="1415" y="1507"/>
                  </a:cubicBezTo>
                  <a:cubicBezTo>
                    <a:pt x="1438" y="1462"/>
                    <a:pt x="1461" y="1416"/>
                    <a:pt x="1484" y="1370"/>
                  </a:cubicBezTo>
                  <a:cubicBezTo>
                    <a:pt x="1506" y="1325"/>
                    <a:pt x="1529" y="1279"/>
                    <a:pt x="1552" y="1256"/>
                  </a:cubicBezTo>
                  <a:cubicBezTo>
                    <a:pt x="1575" y="1211"/>
                    <a:pt x="1598" y="1165"/>
                    <a:pt x="1621" y="1119"/>
                  </a:cubicBezTo>
                  <a:cubicBezTo>
                    <a:pt x="1643" y="1096"/>
                    <a:pt x="1666" y="1051"/>
                    <a:pt x="1666" y="1005"/>
                  </a:cubicBezTo>
                  <a:cubicBezTo>
                    <a:pt x="1712" y="891"/>
                    <a:pt x="1758" y="800"/>
                    <a:pt x="1780" y="708"/>
                  </a:cubicBezTo>
                  <a:cubicBezTo>
                    <a:pt x="1826" y="663"/>
                    <a:pt x="1849" y="594"/>
                    <a:pt x="1872" y="549"/>
                  </a:cubicBezTo>
                  <a:cubicBezTo>
                    <a:pt x="1895" y="503"/>
                    <a:pt x="1917" y="435"/>
                    <a:pt x="1940" y="389"/>
                  </a:cubicBezTo>
                  <a:cubicBezTo>
                    <a:pt x="1986" y="275"/>
                    <a:pt x="2031" y="183"/>
                    <a:pt x="2077" y="69"/>
                  </a:cubicBezTo>
                  <a:cubicBezTo>
                    <a:pt x="2077" y="47"/>
                    <a:pt x="2077" y="24"/>
                    <a:pt x="2054" y="24"/>
                  </a:cubicBezTo>
                  <a:cubicBezTo>
                    <a:pt x="2054" y="1"/>
                    <a:pt x="2031" y="1"/>
                    <a:pt x="2031"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7" name="Google Shape;3737;p17"/>
            <p:cNvSpPr/>
            <p:nvPr/>
          </p:nvSpPr>
          <p:spPr>
            <a:xfrm>
              <a:off x="6876850" y="972400"/>
              <a:ext cx="45100" cy="46100"/>
            </a:xfrm>
            <a:custGeom>
              <a:avLst/>
              <a:gdLst/>
              <a:ahLst/>
              <a:cxnLst/>
              <a:rect l="l" t="t" r="r" b="b"/>
              <a:pathLst>
                <a:path w="1804" h="1844" extrusionOk="0">
                  <a:moveTo>
                    <a:pt x="1233" y="1"/>
                  </a:moveTo>
                  <a:cubicBezTo>
                    <a:pt x="1210" y="1"/>
                    <a:pt x="1165" y="1"/>
                    <a:pt x="1142" y="24"/>
                  </a:cubicBezTo>
                  <a:cubicBezTo>
                    <a:pt x="1119" y="24"/>
                    <a:pt x="1096" y="46"/>
                    <a:pt x="1051" y="46"/>
                  </a:cubicBezTo>
                  <a:cubicBezTo>
                    <a:pt x="1005" y="92"/>
                    <a:pt x="959" y="138"/>
                    <a:pt x="891" y="161"/>
                  </a:cubicBezTo>
                  <a:cubicBezTo>
                    <a:pt x="868" y="206"/>
                    <a:pt x="822" y="252"/>
                    <a:pt x="777" y="275"/>
                  </a:cubicBezTo>
                  <a:cubicBezTo>
                    <a:pt x="708" y="343"/>
                    <a:pt x="640" y="412"/>
                    <a:pt x="571" y="480"/>
                  </a:cubicBezTo>
                  <a:cubicBezTo>
                    <a:pt x="480" y="571"/>
                    <a:pt x="389" y="640"/>
                    <a:pt x="297" y="731"/>
                  </a:cubicBezTo>
                  <a:cubicBezTo>
                    <a:pt x="252" y="777"/>
                    <a:pt x="229" y="822"/>
                    <a:pt x="183" y="845"/>
                  </a:cubicBezTo>
                  <a:cubicBezTo>
                    <a:pt x="160" y="868"/>
                    <a:pt x="138" y="891"/>
                    <a:pt x="115" y="914"/>
                  </a:cubicBezTo>
                  <a:cubicBezTo>
                    <a:pt x="92" y="914"/>
                    <a:pt x="92" y="937"/>
                    <a:pt x="92" y="937"/>
                  </a:cubicBezTo>
                  <a:cubicBezTo>
                    <a:pt x="69" y="959"/>
                    <a:pt x="46" y="982"/>
                    <a:pt x="23" y="1005"/>
                  </a:cubicBezTo>
                  <a:cubicBezTo>
                    <a:pt x="1" y="1028"/>
                    <a:pt x="1" y="1074"/>
                    <a:pt x="23" y="1119"/>
                  </a:cubicBezTo>
                  <a:cubicBezTo>
                    <a:pt x="23" y="1142"/>
                    <a:pt x="46" y="1165"/>
                    <a:pt x="69" y="1188"/>
                  </a:cubicBezTo>
                  <a:cubicBezTo>
                    <a:pt x="69" y="1210"/>
                    <a:pt x="92" y="1210"/>
                    <a:pt x="92" y="1210"/>
                  </a:cubicBezTo>
                  <a:cubicBezTo>
                    <a:pt x="92" y="1233"/>
                    <a:pt x="92" y="1233"/>
                    <a:pt x="92" y="1256"/>
                  </a:cubicBezTo>
                  <a:cubicBezTo>
                    <a:pt x="115" y="1302"/>
                    <a:pt x="138" y="1325"/>
                    <a:pt x="183" y="1347"/>
                  </a:cubicBezTo>
                  <a:lnTo>
                    <a:pt x="183" y="1370"/>
                  </a:lnTo>
                  <a:cubicBezTo>
                    <a:pt x="160" y="1416"/>
                    <a:pt x="183" y="1484"/>
                    <a:pt x="229" y="1530"/>
                  </a:cubicBezTo>
                  <a:cubicBezTo>
                    <a:pt x="229" y="1553"/>
                    <a:pt x="229" y="1599"/>
                    <a:pt x="229" y="1621"/>
                  </a:cubicBezTo>
                  <a:cubicBezTo>
                    <a:pt x="229" y="1644"/>
                    <a:pt x="252" y="1644"/>
                    <a:pt x="252" y="1667"/>
                  </a:cubicBezTo>
                  <a:cubicBezTo>
                    <a:pt x="275" y="1690"/>
                    <a:pt x="297" y="1713"/>
                    <a:pt x="320" y="1735"/>
                  </a:cubicBezTo>
                  <a:cubicBezTo>
                    <a:pt x="320" y="1735"/>
                    <a:pt x="343" y="1735"/>
                    <a:pt x="343" y="1758"/>
                  </a:cubicBezTo>
                  <a:cubicBezTo>
                    <a:pt x="366" y="1781"/>
                    <a:pt x="389" y="1804"/>
                    <a:pt x="411" y="1827"/>
                  </a:cubicBezTo>
                  <a:cubicBezTo>
                    <a:pt x="423" y="1838"/>
                    <a:pt x="440" y="1844"/>
                    <a:pt x="457" y="1844"/>
                  </a:cubicBezTo>
                  <a:cubicBezTo>
                    <a:pt x="474" y="1844"/>
                    <a:pt x="491" y="1838"/>
                    <a:pt x="503" y="1827"/>
                  </a:cubicBezTo>
                  <a:cubicBezTo>
                    <a:pt x="548" y="1804"/>
                    <a:pt x="571" y="1781"/>
                    <a:pt x="594" y="1758"/>
                  </a:cubicBezTo>
                  <a:lnTo>
                    <a:pt x="685" y="1690"/>
                  </a:lnTo>
                  <a:cubicBezTo>
                    <a:pt x="754" y="1644"/>
                    <a:pt x="822" y="1576"/>
                    <a:pt x="868" y="1530"/>
                  </a:cubicBezTo>
                  <a:cubicBezTo>
                    <a:pt x="1005" y="1416"/>
                    <a:pt x="1119" y="1325"/>
                    <a:pt x="1233" y="1210"/>
                  </a:cubicBezTo>
                  <a:cubicBezTo>
                    <a:pt x="1302" y="1165"/>
                    <a:pt x="1370" y="1119"/>
                    <a:pt x="1439" y="1074"/>
                  </a:cubicBezTo>
                  <a:cubicBezTo>
                    <a:pt x="1507" y="1028"/>
                    <a:pt x="1576" y="982"/>
                    <a:pt x="1644" y="937"/>
                  </a:cubicBezTo>
                  <a:cubicBezTo>
                    <a:pt x="1667" y="914"/>
                    <a:pt x="1690" y="891"/>
                    <a:pt x="1713" y="868"/>
                  </a:cubicBezTo>
                  <a:cubicBezTo>
                    <a:pt x="1735" y="845"/>
                    <a:pt x="1758" y="822"/>
                    <a:pt x="1781" y="822"/>
                  </a:cubicBezTo>
                  <a:cubicBezTo>
                    <a:pt x="1804" y="800"/>
                    <a:pt x="1804" y="754"/>
                    <a:pt x="1804" y="731"/>
                  </a:cubicBezTo>
                  <a:cubicBezTo>
                    <a:pt x="1781" y="708"/>
                    <a:pt x="1735" y="708"/>
                    <a:pt x="1713" y="708"/>
                  </a:cubicBezTo>
                  <a:cubicBezTo>
                    <a:pt x="1713" y="686"/>
                    <a:pt x="1690" y="663"/>
                    <a:pt x="1690" y="640"/>
                  </a:cubicBezTo>
                  <a:cubicBezTo>
                    <a:pt x="1644" y="571"/>
                    <a:pt x="1598" y="503"/>
                    <a:pt x="1576" y="412"/>
                  </a:cubicBezTo>
                  <a:cubicBezTo>
                    <a:pt x="1530" y="343"/>
                    <a:pt x="1507" y="252"/>
                    <a:pt x="1461" y="183"/>
                  </a:cubicBezTo>
                  <a:cubicBezTo>
                    <a:pt x="1439" y="161"/>
                    <a:pt x="1416" y="138"/>
                    <a:pt x="1416" y="115"/>
                  </a:cubicBezTo>
                  <a:cubicBezTo>
                    <a:pt x="1393" y="115"/>
                    <a:pt x="1393" y="92"/>
                    <a:pt x="1393" y="92"/>
                  </a:cubicBezTo>
                  <a:cubicBezTo>
                    <a:pt x="1370" y="69"/>
                    <a:pt x="1370" y="69"/>
                    <a:pt x="1347" y="46"/>
                  </a:cubicBezTo>
                  <a:cubicBezTo>
                    <a:pt x="1324" y="24"/>
                    <a:pt x="1302" y="1"/>
                    <a:pt x="1279" y="1"/>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8" name="Google Shape;3738;p17"/>
            <p:cNvSpPr/>
            <p:nvPr/>
          </p:nvSpPr>
          <p:spPr>
            <a:xfrm>
              <a:off x="6893975" y="1003800"/>
              <a:ext cx="37675" cy="29175"/>
            </a:xfrm>
            <a:custGeom>
              <a:avLst/>
              <a:gdLst/>
              <a:ahLst/>
              <a:cxnLst/>
              <a:rect l="l" t="t" r="r" b="b"/>
              <a:pathLst>
                <a:path w="1507" h="1167" extrusionOk="0">
                  <a:moveTo>
                    <a:pt x="1393" y="0"/>
                  </a:moveTo>
                  <a:cubicBezTo>
                    <a:pt x="1393" y="0"/>
                    <a:pt x="1370" y="0"/>
                    <a:pt x="1347" y="23"/>
                  </a:cubicBezTo>
                  <a:cubicBezTo>
                    <a:pt x="1324" y="23"/>
                    <a:pt x="1301" y="23"/>
                    <a:pt x="1279" y="46"/>
                  </a:cubicBezTo>
                  <a:cubicBezTo>
                    <a:pt x="1256" y="46"/>
                    <a:pt x="1233" y="69"/>
                    <a:pt x="1210" y="69"/>
                  </a:cubicBezTo>
                  <a:cubicBezTo>
                    <a:pt x="1164" y="114"/>
                    <a:pt x="1119" y="137"/>
                    <a:pt x="1050" y="183"/>
                  </a:cubicBezTo>
                  <a:cubicBezTo>
                    <a:pt x="982" y="228"/>
                    <a:pt x="913" y="274"/>
                    <a:pt x="845" y="343"/>
                  </a:cubicBezTo>
                  <a:cubicBezTo>
                    <a:pt x="799" y="365"/>
                    <a:pt x="754" y="388"/>
                    <a:pt x="731" y="411"/>
                  </a:cubicBezTo>
                  <a:cubicBezTo>
                    <a:pt x="685" y="434"/>
                    <a:pt x="639" y="479"/>
                    <a:pt x="594" y="502"/>
                  </a:cubicBezTo>
                  <a:cubicBezTo>
                    <a:pt x="548" y="525"/>
                    <a:pt x="503" y="571"/>
                    <a:pt x="457" y="594"/>
                  </a:cubicBezTo>
                  <a:cubicBezTo>
                    <a:pt x="366" y="662"/>
                    <a:pt x="274" y="731"/>
                    <a:pt x="206" y="799"/>
                  </a:cubicBezTo>
                  <a:cubicBezTo>
                    <a:pt x="160" y="822"/>
                    <a:pt x="137" y="845"/>
                    <a:pt x="115" y="868"/>
                  </a:cubicBezTo>
                  <a:cubicBezTo>
                    <a:pt x="92" y="890"/>
                    <a:pt x="69" y="913"/>
                    <a:pt x="46" y="936"/>
                  </a:cubicBezTo>
                  <a:cubicBezTo>
                    <a:pt x="0" y="982"/>
                    <a:pt x="0" y="1050"/>
                    <a:pt x="23" y="1096"/>
                  </a:cubicBezTo>
                  <a:cubicBezTo>
                    <a:pt x="46" y="1096"/>
                    <a:pt x="46" y="1119"/>
                    <a:pt x="69" y="1119"/>
                  </a:cubicBezTo>
                  <a:cubicBezTo>
                    <a:pt x="97" y="1147"/>
                    <a:pt x="134" y="1166"/>
                    <a:pt x="169" y="1166"/>
                  </a:cubicBezTo>
                  <a:cubicBezTo>
                    <a:pt x="190" y="1166"/>
                    <a:pt x="211" y="1159"/>
                    <a:pt x="229" y="1141"/>
                  </a:cubicBezTo>
                  <a:cubicBezTo>
                    <a:pt x="297" y="1119"/>
                    <a:pt x="343" y="1073"/>
                    <a:pt x="388" y="1027"/>
                  </a:cubicBezTo>
                  <a:cubicBezTo>
                    <a:pt x="434" y="982"/>
                    <a:pt x="480" y="959"/>
                    <a:pt x="503" y="913"/>
                  </a:cubicBezTo>
                  <a:cubicBezTo>
                    <a:pt x="594" y="845"/>
                    <a:pt x="685" y="776"/>
                    <a:pt x="776" y="708"/>
                  </a:cubicBezTo>
                  <a:cubicBezTo>
                    <a:pt x="868" y="616"/>
                    <a:pt x="982" y="548"/>
                    <a:pt x="1096" y="457"/>
                  </a:cubicBezTo>
                  <a:cubicBezTo>
                    <a:pt x="1164" y="411"/>
                    <a:pt x="1210" y="365"/>
                    <a:pt x="1279" y="343"/>
                  </a:cubicBezTo>
                  <a:cubicBezTo>
                    <a:pt x="1324" y="320"/>
                    <a:pt x="1347" y="297"/>
                    <a:pt x="1370" y="274"/>
                  </a:cubicBezTo>
                  <a:cubicBezTo>
                    <a:pt x="1393" y="274"/>
                    <a:pt x="1393" y="274"/>
                    <a:pt x="1416" y="251"/>
                  </a:cubicBezTo>
                  <a:cubicBezTo>
                    <a:pt x="1416" y="251"/>
                    <a:pt x="1438" y="251"/>
                    <a:pt x="1438" y="228"/>
                  </a:cubicBezTo>
                  <a:cubicBezTo>
                    <a:pt x="1484" y="206"/>
                    <a:pt x="1507" y="137"/>
                    <a:pt x="1507" y="91"/>
                  </a:cubicBezTo>
                  <a:cubicBezTo>
                    <a:pt x="1507" y="69"/>
                    <a:pt x="1507" y="46"/>
                    <a:pt x="1484" y="23"/>
                  </a:cubicBezTo>
                  <a:cubicBezTo>
                    <a:pt x="1484" y="23"/>
                    <a:pt x="1461" y="0"/>
                    <a:pt x="143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9" name="Google Shape;3739;p17"/>
            <p:cNvSpPr/>
            <p:nvPr/>
          </p:nvSpPr>
          <p:spPr>
            <a:xfrm>
              <a:off x="7174150" y="818325"/>
              <a:ext cx="81050" cy="38350"/>
            </a:xfrm>
            <a:custGeom>
              <a:avLst/>
              <a:gdLst/>
              <a:ahLst/>
              <a:cxnLst/>
              <a:rect l="l" t="t" r="r" b="b"/>
              <a:pathLst>
                <a:path w="3242" h="1534" extrusionOk="0">
                  <a:moveTo>
                    <a:pt x="2032" y="1"/>
                  </a:moveTo>
                  <a:cubicBezTo>
                    <a:pt x="1941" y="1"/>
                    <a:pt x="1849" y="24"/>
                    <a:pt x="1781" y="24"/>
                  </a:cubicBezTo>
                  <a:cubicBezTo>
                    <a:pt x="1667" y="47"/>
                    <a:pt x="1553" y="47"/>
                    <a:pt x="1439" y="92"/>
                  </a:cubicBezTo>
                  <a:cubicBezTo>
                    <a:pt x="1347" y="115"/>
                    <a:pt x="1256" y="138"/>
                    <a:pt x="1142" y="161"/>
                  </a:cubicBezTo>
                  <a:cubicBezTo>
                    <a:pt x="1051" y="206"/>
                    <a:pt x="936" y="252"/>
                    <a:pt x="845" y="298"/>
                  </a:cubicBezTo>
                  <a:cubicBezTo>
                    <a:pt x="754" y="343"/>
                    <a:pt x="640" y="389"/>
                    <a:pt x="548" y="457"/>
                  </a:cubicBezTo>
                  <a:cubicBezTo>
                    <a:pt x="457" y="503"/>
                    <a:pt x="389" y="549"/>
                    <a:pt x="297" y="594"/>
                  </a:cubicBezTo>
                  <a:cubicBezTo>
                    <a:pt x="252" y="640"/>
                    <a:pt x="206" y="663"/>
                    <a:pt x="160" y="686"/>
                  </a:cubicBezTo>
                  <a:cubicBezTo>
                    <a:pt x="138" y="709"/>
                    <a:pt x="115" y="731"/>
                    <a:pt x="92" y="754"/>
                  </a:cubicBezTo>
                  <a:cubicBezTo>
                    <a:pt x="69" y="754"/>
                    <a:pt x="46" y="800"/>
                    <a:pt x="46" y="823"/>
                  </a:cubicBezTo>
                  <a:cubicBezTo>
                    <a:pt x="23" y="845"/>
                    <a:pt x="1" y="868"/>
                    <a:pt x="1" y="914"/>
                  </a:cubicBezTo>
                  <a:cubicBezTo>
                    <a:pt x="1" y="960"/>
                    <a:pt x="23" y="1005"/>
                    <a:pt x="69" y="1051"/>
                  </a:cubicBezTo>
                  <a:cubicBezTo>
                    <a:pt x="92" y="1074"/>
                    <a:pt x="138" y="1097"/>
                    <a:pt x="183" y="1097"/>
                  </a:cubicBezTo>
                  <a:cubicBezTo>
                    <a:pt x="229" y="1119"/>
                    <a:pt x="275" y="1165"/>
                    <a:pt x="320" y="1188"/>
                  </a:cubicBezTo>
                  <a:cubicBezTo>
                    <a:pt x="343" y="1188"/>
                    <a:pt x="366" y="1211"/>
                    <a:pt x="389" y="1233"/>
                  </a:cubicBezTo>
                  <a:cubicBezTo>
                    <a:pt x="366" y="1233"/>
                    <a:pt x="366" y="1211"/>
                    <a:pt x="343" y="1211"/>
                  </a:cubicBezTo>
                  <a:lnTo>
                    <a:pt x="343" y="1211"/>
                  </a:lnTo>
                  <a:cubicBezTo>
                    <a:pt x="411" y="1256"/>
                    <a:pt x="480" y="1302"/>
                    <a:pt x="548" y="1370"/>
                  </a:cubicBezTo>
                  <a:cubicBezTo>
                    <a:pt x="571" y="1416"/>
                    <a:pt x="617" y="1462"/>
                    <a:pt x="663" y="1507"/>
                  </a:cubicBezTo>
                  <a:cubicBezTo>
                    <a:pt x="691" y="1527"/>
                    <a:pt x="724" y="1534"/>
                    <a:pt x="756" y="1534"/>
                  </a:cubicBezTo>
                  <a:cubicBezTo>
                    <a:pt x="800" y="1534"/>
                    <a:pt x="842" y="1521"/>
                    <a:pt x="868" y="1507"/>
                  </a:cubicBezTo>
                  <a:cubicBezTo>
                    <a:pt x="914" y="1485"/>
                    <a:pt x="936" y="1462"/>
                    <a:pt x="959" y="1439"/>
                  </a:cubicBezTo>
                  <a:cubicBezTo>
                    <a:pt x="982" y="1416"/>
                    <a:pt x="1028" y="1393"/>
                    <a:pt x="1051" y="1370"/>
                  </a:cubicBezTo>
                  <a:lnTo>
                    <a:pt x="1142" y="1279"/>
                  </a:lnTo>
                  <a:cubicBezTo>
                    <a:pt x="1210" y="1233"/>
                    <a:pt x="1279" y="1188"/>
                    <a:pt x="1347" y="1142"/>
                  </a:cubicBezTo>
                  <a:cubicBezTo>
                    <a:pt x="1416" y="1074"/>
                    <a:pt x="1507" y="1028"/>
                    <a:pt x="1598" y="960"/>
                  </a:cubicBezTo>
                  <a:cubicBezTo>
                    <a:pt x="1758" y="868"/>
                    <a:pt x="1941" y="777"/>
                    <a:pt x="2123" y="686"/>
                  </a:cubicBezTo>
                  <a:cubicBezTo>
                    <a:pt x="2260" y="640"/>
                    <a:pt x="2397" y="594"/>
                    <a:pt x="2534" y="549"/>
                  </a:cubicBezTo>
                  <a:lnTo>
                    <a:pt x="2785" y="549"/>
                  </a:lnTo>
                  <a:cubicBezTo>
                    <a:pt x="2854" y="572"/>
                    <a:pt x="2899" y="572"/>
                    <a:pt x="2968" y="594"/>
                  </a:cubicBezTo>
                  <a:cubicBezTo>
                    <a:pt x="2991" y="617"/>
                    <a:pt x="3014" y="617"/>
                    <a:pt x="3059" y="640"/>
                  </a:cubicBezTo>
                  <a:cubicBezTo>
                    <a:pt x="3074" y="640"/>
                    <a:pt x="3090" y="650"/>
                    <a:pt x="3105" y="650"/>
                  </a:cubicBezTo>
                  <a:cubicBezTo>
                    <a:pt x="3112" y="650"/>
                    <a:pt x="3120" y="648"/>
                    <a:pt x="3128" y="640"/>
                  </a:cubicBezTo>
                  <a:cubicBezTo>
                    <a:pt x="3173" y="640"/>
                    <a:pt x="3196" y="617"/>
                    <a:pt x="3196" y="594"/>
                  </a:cubicBezTo>
                  <a:cubicBezTo>
                    <a:pt x="3242" y="526"/>
                    <a:pt x="3219" y="457"/>
                    <a:pt x="3150" y="435"/>
                  </a:cubicBezTo>
                  <a:cubicBezTo>
                    <a:pt x="3105" y="412"/>
                    <a:pt x="3059" y="389"/>
                    <a:pt x="2991" y="366"/>
                  </a:cubicBezTo>
                  <a:cubicBezTo>
                    <a:pt x="2968" y="343"/>
                    <a:pt x="2922" y="343"/>
                    <a:pt x="2877" y="343"/>
                  </a:cubicBezTo>
                  <a:cubicBezTo>
                    <a:pt x="2877" y="275"/>
                    <a:pt x="2831" y="229"/>
                    <a:pt x="2785" y="229"/>
                  </a:cubicBezTo>
                  <a:cubicBezTo>
                    <a:pt x="2717" y="206"/>
                    <a:pt x="2648" y="206"/>
                    <a:pt x="2580" y="184"/>
                  </a:cubicBezTo>
                  <a:lnTo>
                    <a:pt x="2443" y="184"/>
                  </a:lnTo>
                  <a:cubicBezTo>
                    <a:pt x="2443" y="115"/>
                    <a:pt x="2374" y="47"/>
                    <a:pt x="2306" y="24"/>
                  </a:cubicBezTo>
                  <a:cubicBezTo>
                    <a:pt x="2260" y="24"/>
                    <a:pt x="2215" y="1"/>
                    <a:pt x="2169" y="1"/>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0" name="Google Shape;3740;p17"/>
            <p:cNvSpPr/>
            <p:nvPr/>
          </p:nvSpPr>
          <p:spPr>
            <a:xfrm>
              <a:off x="7208950" y="824050"/>
              <a:ext cx="29700" cy="8375"/>
            </a:xfrm>
            <a:custGeom>
              <a:avLst/>
              <a:gdLst/>
              <a:ahLst/>
              <a:cxnLst/>
              <a:rect l="l" t="t" r="r" b="b"/>
              <a:pathLst>
                <a:path w="1188" h="335" extrusionOk="0">
                  <a:moveTo>
                    <a:pt x="686" y="0"/>
                  </a:moveTo>
                  <a:cubicBezTo>
                    <a:pt x="617" y="0"/>
                    <a:pt x="549" y="23"/>
                    <a:pt x="503" y="46"/>
                  </a:cubicBezTo>
                  <a:cubicBezTo>
                    <a:pt x="389" y="69"/>
                    <a:pt x="298" y="91"/>
                    <a:pt x="206" y="137"/>
                  </a:cubicBezTo>
                  <a:cubicBezTo>
                    <a:pt x="161" y="160"/>
                    <a:pt x="92" y="206"/>
                    <a:pt x="47" y="228"/>
                  </a:cubicBezTo>
                  <a:cubicBezTo>
                    <a:pt x="1" y="251"/>
                    <a:pt x="1" y="274"/>
                    <a:pt x="24" y="297"/>
                  </a:cubicBezTo>
                  <a:cubicBezTo>
                    <a:pt x="24" y="324"/>
                    <a:pt x="39" y="335"/>
                    <a:pt x="57" y="335"/>
                  </a:cubicBezTo>
                  <a:cubicBezTo>
                    <a:pt x="69" y="335"/>
                    <a:pt x="83" y="329"/>
                    <a:pt x="92" y="320"/>
                  </a:cubicBezTo>
                  <a:cubicBezTo>
                    <a:pt x="161" y="297"/>
                    <a:pt x="206" y="274"/>
                    <a:pt x="275" y="251"/>
                  </a:cubicBezTo>
                  <a:lnTo>
                    <a:pt x="252" y="251"/>
                  </a:lnTo>
                  <a:cubicBezTo>
                    <a:pt x="321" y="228"/>
                    <a:pt x="389" y="206"/>
                    <a:pt x="457" y="183"/>
                  </a:cubicBezTo>
                  <a:cubicBezTo>
                    <a:pt x="549" y="160"/>
                    <a:pt x="617" y="137"/>
                    <a:pt x="686" y="114"/>
                  </a:cubicBezTo>
                  <a:lnTo>
                    <a:pt x="914" y="114"/>
                  </a:lnTo>
                  <a:cubicBezTo>
                    <a:pt x="937" y="114"/>
                    <a:pt x="960" y="114"/>
                    <a:pt x="982" y="137"/>
                  </a:cubicBezTo>
                  <a:cubicBezTo>
                    <a:pt x="1028" y="137"/>
                    <a:pt x="1051" y="137"/>
                    <a:pt x="1074" y="160"/>
                  </a:cubicBezTo>
                  <a:lnTo>
                    <a:pt x="1142" y="160"/>
                  </a:lnTo>
                  <a:cubicBezTo>
                    <a:pt x="1142" y="160"/>
                    <a:pt x="1165" y="160"/>
                    <a:pt x="1165" y="137"/>
                  </a:cubicBezTo>
                  <a:cubicBezTo>
                    <a:pt x="1188" y="114"/>
                    <a:pt x="1188" y="114"/>
                    <a:pt x="1165" y="91"/>
                  </a:cubicBezTo>
                  <a:cubicBezTo>
                    <a:pt x="1165" y="69"/>
                    <a:pt x="1165" y="69"/>
                    <a:pt x="1142" y="46"/>
                  </a:cubicBezTo>
                  <a:cubicBezTo>
                    <a:pt x="1097" y="46"/>
                    <a:pt x="1074" y="23"/>
                    <a:pt x="102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1" name="Google Shape;3741;p17"/>
            <p:cNvSpPr/>
            <p:nvPr/>
          </p:nvSpPr>
          <p:spPr>
            <a:xfrm>
              <a:off x="7206675" y="840025"/>
              <a:ext cx="40550" cy="22650"/>
            </a:xfrm>
            <a:custGeom>
              <a:avLst/>
              <a:gdLst/>
              <a:ahLst/>
              <a:cxnLst/>
              <a:rect l="l" t="t" r="r" b="b"/>
              <a:pathLst>
                <a:path w="1622" h="906" extrusionOk="0">
                  <a:moveTo>
                    <a:pt x="1553" y="0"/>
                  </a:moveTo>
                  <a:cubicBezTo>
                    <a:pt x="1439" y="23"/>
                    <a:pt x="1302" y="69"/>
                    <a:pt x="1165" y="114"/>
                  </a:cubicBezTo>
                  <a:cubicBezTo>
                    <a:pt x="1028" y="160"/>
                    <a:pt x="891" y="206"/>
                    <a:pt x="754" y="274"/>
                  </a:cubicBezTo>
                  <a:cubicBezTo>
                    <a:pt x="617" y="343"/>
                    <a:pt x="503" y="411"/>
                    <a:pt x="366" y="480"/>
                  </a:cubicBezTo>
                  <a:cubicBezTo>
                    <a:pt x="320" y="502"/>
                    <a:pt x="252" y="548"/>
                    <a:pt x="206" y="571"/>
                  </a:cubicBezTo>
                  <a:cubicBezTo>
                    <a:pt x="160" y="594"/>
                    <a:pt x="138" y="617"/>
                    <a:pt x="115" y="639"/>
                  </a:cubicBezTo>
                  <a:cubicBezTo>
                    <a:pt x="92" y="639"/>
                    <a:pt x="69" y="662"/>
                    <a:pt x="69" y="685"/>
                  </a:cubicBezTo>
                  <a:cubicBezTo>
                    <a:pt x="46" y="685"/>
                    <a:pt x="23" y="731"/>
                    <a:pt x="1" y="754"/>
                  </a:cubicBezTo>
                  <a:cubicBezTo>
                    <a:pt x="1" y="754"/>
                    <a:pt x="1" y="776"/>
                    <a:pt x="1" y="799"/>
                  </a:cubicBezTo>
                  <a:cubicBezTo>
                    <a:pt x="1" y="822"/>
                    <a:pt x="1" y="868"/>
                    <a:pt x="23" y="890"/>
                  </a:cubicBezTo>
                  <a:cubicBezTo>
                    <a:pt x="42" y="900"/>
                    <a:pt x="65" y="905"/>
                    <a:pt x="89" y="905"/>
                  </a:cubicBezTo>
                  <a:cubicBezTo>
                    <a:pt x="122" y="905"/>
                    <a:pt x="157" y="894"/>
                    <a:pt x="183" y="868"/>
                  </a:cubicBezTo>
                  <a:cubicBezTo>
                    <a:pt x="206" y="845"/>
                    <a:pt x="252" y="822"/>
                    <a:pt x="275" y="799"/>
                  </a:cubicBezTo>
                  <a:cubicBezTo>
                    <a:pt x="297" y="776"/>
                    <a:pt x="320" y="754"/>
                    <a:pt x="343" y="731"/>
                  </a:cubicBezTo>
                  <a:cubicBezTo>
                    <a:pt x="457" y="639"/>
                    <a:pt x="594" y="571"/>
                    <a:pt x="731" y="480"/>
                  </a:cubicBezTo>
                  <a:cubicBezTo>
                    <a:pt x="800" y="434"/>
                    <a:pt x="868" y="388"/>
                    <a:pt x="936" y="343"/>
                  </a:cubicBezTo>
                  <a:cubicBezTo>
                    <a:pt x="1005" y="320"/>
                    <a:pt x="1073" y="274"/>
                    <a:pt x="1142" y="251"/>
                  </a:cubicBezTo>
                  <a:cubicBezTo>
                    <a:pt x="1188" y="229"/>
                    <a:pt x="1210" y="229"/>
                    <a:pt x="1233" y="206"/>
                  </a:cubicBezTo>
                  <a:cubicBezTo>
                    <a:pt x="1302" y="183"/>
                    <a:pt x="1347" y="160"/>
                    <a:pt x="1416" y="137"/>
                  </a:cubicBezTo>
                  <a:cubicBezTo>
                    <a:pt x="1461" y="114"/>
                    <a:pt x="1530" y="114"/>
                    <a:pt x="1576" y="92"/>
                  </a:cubicBezTo>
                  <a:cubicBezTo>
                    <a:pt x="1621" y="92"/>
                    <a:pt x="1621" y="46"/>
                    <a:pt x="1621" y="23"/>
                  </a:cubicBezTo>
                  <a:cubicBezTo>
                    <a:pt x="1621" y="0"/>
                    <a:pt x="1598" y="0"/>
                    <a:pt x="1576"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2" name="Google Shape;3742;p17"/>
            <p:cNvSpPr/>
            <p:nvPr/>
          </p:nvSpPr>
          <p:spPr>
            <a:xfrm>
              <a:off x="6840900" y="1036300"/>
              <a:ext cx="42250" cy="41725"/>
            </a:xfrm>
            <a:custGeom>
              <a:avLst/>
              <a:gdLst/>
              <a:ahLst/>
              <a:cxnLst/>
              <a:rect l="l" t="t" r="r" b="b"/>
              <a:pathLst>
                <a:path w="1690" h="1669" extrusionOk="0">
                  <a:moveTo>
                    <a:pt x="840" y="0"/>
                  </a:moveTo>
                  <a:cubicBezTo>
                    <a:pt x="827" y="0"/>
                    <a:pt x="813" y="1"/>
                    <a:pt x="800" y="1"/>
                  </a:cubicBezTo>
                  <a:cubicBezTo>
                    <a:pt x="343" y="24"/>
                    <a:pt x="1" y="412"/>
                    <a:pt x="23" y="869"/>
                  </a:cubicBezTo>
                  <a:cubicBezTo>
                    <a:pt x="46" y="1311"/>
                    <a:pt x="412" y="1668"/>
                    <a:pt x="850" y="1668"/>
                  </a:cubicBezTo>
                  <a:cubicBezTo>
                    <a:pt x="864" y="1668"/>
                    <a:pt x="877" y="1668"/>
                    <a:pt x="891" y="1667"/>
                  </a:cubicBezTo>
                  <a:cubicBezTo>
                    <a:pt x="1347" y="1645"/>
                    <a:pt x="1690" y="1257"/>
                    <a:pt x="1667" y="800"/>
                  </a:cubicBezTo>
                  <a:cubicBezTo>
                    <a:pt x="1645" y="357"/>
                    <a:pt x="1279" y="0"/>
                    <a:pt x="840"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3" name="Google Shape;3743;p17"/>
            <p:cNvSpPr/>
            <p:nvPr/>
          </p:nvSpPr>
          <p:spPr>
            <a:xfrm>
              <a:off x="6834625" y="1100200"/>
              <a:ext cx="42825" cy="41725"/>
            </a:xfrm>
            <a:custGeom>
              <a:avLst/>
              <a:gdLst/>
              <a:ahLst/>
              <a:cxnLst/>
              <a:rect l="l" t="t" r="r" b="b"/>
              <a:pathLst>
                <a:path w="1713" h="1669" extrusionOk="0">
                  <a:moveTo>
                    <a:pt x="863" y="1"/>
                  </a:moveTo>
                  <a:cubicBezTo>
                    <a:pt x="849" y="1"/>
                    <a:pt x="836" y="1"/>
                    <a:pt x="822" y="2"/>
                  </a:cubicBezTo>
                  <a:cubicBezTo>
                    <a:pt x="366" y="24"/>
                    <a:pt x="1" y="412"/>
                    <a:pt x="23" y="869"/>
                  </a:cubicBezTo>
                  <a:cubicBezTo>
                    <a:pt x="46" y="1312"/>
                    <a:pt x="411" y="1669"/>
                    <a:pt x="850" y="1669"/>
                  </a:cubicBezTo>
                  <a:cubicBezTo>
                    <a:pt x="864" y="1669"/>
                    <a:pt x="877" y="1669"/>
                    <a:pt x="891" y="1668"/>
                  </a:cubicBezTo>
                  <a:cubicBezTo>
                    <a:pt x="1347" y="1645"/>
                    <a:pt x="1712" y="1257"/>
                    <a:pt x="1690" y="800"/>
                  </a:cubicBezTo>
                  <a:cubicBezTo>
                    <a:pt x="1667" y="358"/>
                    <a:pt x="1302" y="1"/>
                    <a:pt x="86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4" name="Google Shape;3744;p17"/>
            <p:cNvSpPr/>
            <p:nvPr/>
          </p:nvSpPr>
          <p:spPr>
            <a:xfrm>
              <a:off x="6903675" y="1109325"/>
              <a:ext cx="42250" cy="41750"/>
            </a:xfrm>
            <a:custGeom>
              <a:avLst/>
              <a:gdLst/>
              <a:ahLst/>
              <a:cxnLst/>
              <a:rect l="l" t="t" r="r" b="b"/>
              <a:pathLst>
                <a:path w="1690" h="1670" extrusionOk="0">
                  <a:moveTo>
                    <a:pt x="840" y="1"/>
                  </a:moveTo>
                  <a:cubicBezTo>
                    <a:pt x="826" y="1"/>
                    <a:pt x="813" y="1"/>
                    <a:pt x="799" y="2"/>
                  </a:cubicBezTo>
                  <a:cubicBezTo>
                    <a:pt x="343" y="25"/>
                    <a:pt x="0" y="413"/>
                    <a:pt x="23" y="869"/>
                  </a:cubicBezTo>
                  <a:cubicBezTo>
                    <a:pt x="45" y="1312"/>
                    <a:pt x="411" y="1669"/>
                    <a:pt x="850" y="1669"/>
                  </a:cubicBezTo>
                  <a:cubicBezTo>
                    <a:pt x="863" y="1669"/>
                    <a:pt x="877" y="1669"/>
                    <a:pt x="891" y="1668"/>
                  </a:cubicBezTo>
                  <a:cubicBezTo>
                    <a:pt x="1347" y="1645"/>
                    <a:pt x="1689" y="1257"/>
                    <a:pt x="1667" y="801"/>
                  </a:cubicBezTo>
                  <a:cubicBezTo>
                    <a:pt x="1645" y="358"/>
                    <a:pt x="1279" y="1"/>
                    <a:pt x="840"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5" name="Google Shape;3745;p17"/>
            <p:cNvSpPr/>
            <p:nvPr/>
          </p:nvSpPr>
          <p:spPr>
            <a:xfrm>
              <a:off x="6923075" y="1173850"/>
              <a:ext cx="41675" cy="41100"/>
            </a:xfrm>
            <a:custGeom>
              <a:avLst/>
              <a:gdLst/>
              <a:ahLst/>
              <a:cxnLst/>
              <a:rect l="l" t="t" r="r" b="b"/>
              <a:pathLst>
                <a:path w="1667" h="1644" extrusionOk="0">
                  <a:moveTo>
                    <a:pt x="799" y="0"/>
                  </a:moveTo>
                  <a:cubicBezTo>
                    <a:pt x="343" y="23"/>
                    <a:pt x="0" y="411"/>
                    <a:pt x="23" y="867"/>
                  </a:cubicBezTo>
                  <a:cubicBezTo>
                    <a:pt x="23" y="1255"/>
                    <a:pt x="320" y="1575"/>
                    <a:pt x="708" y="1643"/>
                  </a:cubicBezTo>
                  <a:cubicBezTo>
                    <a:pt x="982" y="1415"/>
                    <a:pt x="1302" y="1210"/>
                    <a:pt x="1621" y="1027"/>
                  </a:cubicBezTo>
                  <a:lnTo>
                    <a:pt x="1644" y="1027"/>
                  </a:lnTo>
                  <a:cubicBezTo>
                    <a:pt x="1667" y="959"/>
                    <a:pt x="1667" y="867"/>
                    <a:pt x="1667" y="776"/>
                  </a:cubicBezTo>
                  <a:cubicBezTo>
                    <a:pt x="1644" y="342"/>
                    <a:pt x="1279" y="0"/>
                    <a:pt x="845"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6" name="Google Shape;3746;p17"/>
            <p:cNvSpPr/>
            <p:nvPr/>
          </p:nvSpPr>
          <p:spPr>
            <a:xfrm>
              <a:off x="6852875" y="1174950"/>
              <a:ext cx="42250" cy="41175"/>
            </a:xfrm>
            <a:custGeom>
              <a:avLst/>
              <a:gdLst/>
              <a:ahLst/>
              <a:cxnLst/>
              <a:rect l="l" t="t" r="r" b="b"/>
              <a:pathLst>
                <a:path w="1690" h="1647" extrusionOk="0">
                  <a:moveTo>
                    <a:pt x="845" y="1"/>
                  </a:moveTo>
                  <a:cubicBezTo>
                    <a:pt x="830" y="1"/>
                    <a:pt x="815" y="1"/>
                    <a:pt x="800" y="2"/>
                  </a:cubicBezTo>
                  <a:cubicBezTo>
                    <a:pt x="343" y="25"/>
                    <a:pt x="1" y="413"/>
                    <a:pt x="24" y="869"/>
                  </a:cubicBezTo>
                  <a:cubicBezTo>
                    <a:pt x="46" y="1311"/>
                    <a:pt x="410" y="1646"/>
                    <a:pt x="848" y="1646"/>
                  </a:cubicBezTo>
                  <a:cubicBezTo>
                    <a:pt x="862" y="1646"/>
                    <a:pt x="877" y="1646"/>
                    <a:pt x="891" y="1645"/>
                  </a:cubicBezTo>
                  <a:cubicBezTo>
                    <a:pt x="1348" y="1645"/>
                    <a:pt x="1690" y="1234"/>
                    <a:pt x="1667" y="778"/>
                  </a:cubicBezTo>
                  <a:cubicBezTo>
                    <a:pt x="1667" y="336"/>
                    <a:pt x="1303" y="1"/>
                    <a:pt x="84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7" name="Google Shape;3747;p17"/>
            <p:cNvSpPr/>
            <p:nvPr/>
          </p:nvSpPr>
          <p:spPr>
            <a:xfrm>
              <a:off x="6755875" y="1106475"/>
              <a:ext cx="42825" cy="41175"/>
            </a:xfrm>
            <a:custGeom>
              <a:avLst/>
              <a:gdLst/>
              <a:ahLst/>
              <a:cxnLst/>
              <a:rect l="l" t="t" r="r" b="b"/>
              <a:pathLst>
                <a:path w="1713" h="1647" extrusionOk="0">
                  <a:moveTo>
                    <a:pt x="865" y="1"/>
                  </a:moveTo>
                  <a:cubicBezTo>
                    <a:pt x="851" y="1"/>
                    <a:pt x="837" y="1"/>
                    <a:pt x="822" y="2"/>
                  </a:cubicBezTo>
                  <a:cubicBezTo>
                    <a:pt x="366" y="25"/>
                    <a:pt x="1" y="413"/>
                    <a:pt x="23" y="869"/>
                  </a:cubicBezTo>
                  <a:cubicBezTo>
                    <a:pt x="46" y="1311"/>
                    <a:pt x="410" y="1646"/>
                    <a:pt x="848" y="1646"/>
                  </a:cubicBezTo>
                  <a:cubicBezTo>
                    <a:pt x="862" y="1646"/>
                    <a:pt x="876" y="1646"/>
                    <a:pt x="891" y="1645"/>
                  </a:cubicBezTo>
                  <a:cubicBezTo>
                    <a:pt x="1347" y="1622"/>
                    <a:pt x="1713" y="1234"/>
                    <a:pt x="1690" y="778"/>
                  </a:cubicBezTo>
                  <a:cubicBezTo>
                    <a:pt x="1668" y="336"/>
                    <a:pt x="1303" y="1"/>
                    <a:pt x="86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8" name="Google Shape;3748;p17"/>
            <p:cNvSpPr/>
            <p:nvPr/>
          </p:nvSpPr>
          <p:spPr>
            <a:xfrm>
              <a:off x="6767850" y="1170950"/>
              <a:ext cx="42825" cy="41750"/>
            </a:xfrm>
            <a:custGeom>
              <a:avLst/>
              <a:gdLst/>
              <a:ahLst/>
              <a:cxnLst/>
              <a:rect l="l" t="t" r="r" b="b"/>
              <a:pathLst>
                <a:path w="1713" h="1670" extrusionOk="0">
                  <a:moveTo>
                    <a:pt x="863" y="1"/>
                  </a:moveTo>
                  <a:cubicBezTo>
                    <a:pt x="850" y="1"/>
                    <a:pt x="836" y="1"/>
                    <a:pt x="823" y="2"/>
                  </a:cubicBezTo>
                  <a:cubicBezTo>
                    <a:pt x="366" y="25"/>
                    <a:pt x="1" y="413"/>
                    <a:pt x="24" y="869"/>
                  </a:cubicBezTo>
                  <a:cubicBezTo>
                    <a:pt x="46" y="1312"/>
                    <a:pt x="412" y="1669"/>
                    <a:pt x="851" y="1669"/>
                  </a:cubicBezTo>
                  <a:cubicBezTo>
                    <a:pt x="864" y="1669"/>
                    <a:pt x="878" y="1669"/>
                    <a:pt x="891" y="1668"/>
                  </a:cubicBezTo>
                  <a:cubicBezTo>
                    <a:pt x="1348" y="1645"/>
                    <a:pt x="1713" y="1257"/>
                    <a:pt x="1690" y="801"/>
                  </a:cubicBezTo>
                  <a:cubicBezTo>
                    <a:pt x="1668" y="358"/>
                    <a:pt x="1302" y="1"/>
                    <a:pt x="86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9" name="Google Shape;3749;p17"/>
            <p:cNvSpPr/>
            <p:nvPr/>
          </p:nvSpPr>
          <p:spPr>
            <a:xfrm>
              <a:off x="6806675" y="1246875"/>
              <a:ext cx="42250" cy="38825"/>
            </a:xfrm>
            <a:custGeom>
              <a:avLst/>
              <a:gdLst/>
              <a:ahLst/>
              <a:cxnLst/>
              <a:rect l="l" t="t" r="r" b="b"/>
              <a:pathLst>
                <a:path w="1690" h="1553" extrusionOk="0">
                  <a:moveTo>
                    <a:pt x="845" y="1"/>
                  </a:moveTo>
                  <a:cubicBezTo>
                    <a:pt x="845" y="1"/>
                    <a:pt x="822" y="24"/>
                    <a:pt x="822" y="24"/>
                  </a:cubicBezTo>
                  <a:cubicBezTo>
                    <a:pt x="365" y="24"/>
                    <a:pt x="0" y="412"/>
                    <a:pt x="23" y="868"/>
                  </a:cubicBezTo>
                  <a:cubicBezTo>
                    <a:pt x="46" y="1165"/>
                    <a:pt x="206" y="1439"/>
                    <a:pt x="434" y="1553"/>
                  </a:cubicBezTo>
                  <a:cubicBezTo>
                    <a:pt x="594" y="1484"/>
                    <a:pt x="731" y="1393"/>
                    <a:pt x="890" y="1325"/>
                  </a:cubicBezTo>
                  <a:cubicBezTo>
                    <a:pt x="1141" y="1188"/>
                    <a:pt x="1415" y="1051"/>
                    <a:pt x="1666" y="914"/>
                  </a:cubicBezTo>
                  <a:cubicBezTo>
                    <a:pt x="1689" y="868"/>
                    <a:pt x="1689" y="845"/>
                    <a:pt x="1689" y="800"/>
                  </a:cubicBezTo>
                  <a:cubicBezTo>
                    <a:pt x="1666" y="366"/>
                    <a:pt x="1301" y="1"/>
                    <a:pt x="84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0" name="Google Shape;3750;p17"/>
            <p:cNvSpPr/>
            <p:nvPr/>
          </p:nvSpPr>
          <p:spPr>
            <a:xfrm>
              <a:off x="6730775" y="1249125"/>
              <a:ext cx="42250" cy="41175"/>
            </a:xfrm>
            <a:custGeom>
              <a:avLst/>
              <a:gdLst/>
              <a:ahLst/>
              <a:cxnLst/>
              <a:rect l="l" t="t" r="r" b="b"/>
              <a:pathLst>
                <a:path w="1690" h="1647" extrusionOk="0">
                  <a:moveTo>
                    <a:pt x="842" y="1"/>
                  </a:moveTo>
                  <a:cubicBezTo>
                    <a:pt x="828" y="1"/>
                    <a:pt x="814" y="1"/>
                    <a:pt x="799" y="2"/>
                  </a:cubicBezTo>
                  <a:cubicBezTo>
                    <a:pt x="343" y="25"/>
                    <a:pt x="0" y="413"/>
                    <a:pt x="23" y="869"/>
                  </a:cubicBezTo>
                  <a:cubicBezTo>
                    <a:pt x="45" y="1311"/>
                    <a:pt x="410" y="1647"/>
                    <a:pt x="847" y="1647"/>
                  </a:cubicBezTo>
                  <a:cubicBezTo>
                    <a:pt x="862" y="1647"/>
                    <a:pt x="876" y="1646"/>
                    <a:pt x="891" y="1645"/>
                  </a:cubicBezTo>
                  <a:cubicBezTo>
                    <a:pt x="1347" y="1623"/>
                    <a:pt x="1689" y="1235"/>
                    <a:pt x="1667" y="778"/>
                  </a:cubicBezTo>
                  <a:cubicBezTo>
                    <a:pt x="1644" y="336"/>
                    <a:pt x="1280" y="1"/>
                    <a:pt x="842"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1" name="Google Shape;3751;p17"/>
            <p:cNvSpPr/>
            <p:nvPr/>
          </p:nvSpPr>
          <p:spPr>
            <a:xfrm>
              <a:off x="6650300" y="1236600"/>
              <a:ext cx="41700" cy="41700"/>
            </a:xfrm>
            <a:custGeom>
              <a:avLst/>
              <a:gdLst/>
              <a:ahLst/>
              <a:cxnLst/>
              <a:rect l="l" t="t" r="r" b="b"/>
              <a:pathLst>
                <a:path w="1668" h="1668" extrusionOk="0">
                  <a:moveTo>
                    <a:pt x="777" y="1"/>
                  </a:moveTo>
                  <a:cubicBezTo>
                    <a:pt x="709" y="1"/>
                    <a:pt x="640" y="24"/>
                    <a:pt x="572" y="47"/>
                  </a:cubicBezTo>
                  <a:cubicBezTo>
                    <a:pt x="572" y="47"/>
                    <a:pt x="572" y="69"/>
                    <a:pt x="572" y="69"/>
                  </a:cubicBezTo>
                  <a:cubicBezTo>
                    <a:pt x="480" y="229"/>
                    <a:pt x="389" y="366"/>
                    <a:pt x="275" y="526"/>
                  </a:cubicBezTo>
                  <a:cubicBezTo>
                    <a:pt x="229" y="594"/>
                    <a:pt x="161" y="663"/>
                    <a:pt x="115" y="731"/>
                  </a:cubicBezTo>
                  <a:lnTo>
                    <a:pt x="69" y="777"/>
                  </a:lnTo>
                  <a:cubicBezTo>
                    <a:pt x="47" y="823"/>
                    <a:pt x="24" y="845"/>
                    <a:pt x="1" y="891"/>
                  </a:cubicBezTo>
                  <a:cubicBezTo>
                    <a:pt x="24" y="1348"/>
                    <a:pt x="412" y="1667"/>
                    <a:pt x="868" y="1667"/>
                  </a:cubicBezTo>
                  <a:cubicBezTo>
                    <a:pt x="1325" y="1644"/>
                    <a:pt x="1667" y="1256"/>
                    <a:pt x="1644" y="800"/>
                  </a:cubicBezTo>
                  <a:cubicBezTo>
                    <a:pt x="1622" y="343"/>
                    <a:pt x="1256" y="1"/>
                    <a:pt x="82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2" name="Google Shape;3752;p17"/>
            <p:cNvSpPr/>
            <p:nvPr/>
          </p:nvSpPr>
          <p:spPr>
            <a:xfrm>
              <a:off x="6709075" y="1167550"/>
              <a:ext cx="3450" cy="4025"/>
            </a:xfrm>
            <a:custGeom>
              <a:avLst/>
              <a:gdLst/>
              <a:ahLst/>
              <a:cxnLst/>
              <a:rect l="l" t="t" r="r" b="b"/>
              <a:pathLst>
                <a:path w="138" h="161" extrusionOk="0">
                  <a:moveTo>
                    <a:pt x="1" y="161"/>
                  </a:moveTo>
                  <a:cubicBezTo>
                    <a:pt x="47" y="115"/>
                    <a:pt x="92" y="69"/>
                    <a:pt x="138" y="1"/>
                  </a:cubicBezTo>
                  <a:cubicBezTo>
                    <a:pt x="138" y="1"/>
                    <a:pt x="138" y="1"/>
                    <a:pt x="138" y="1"/>
                  </a:cubicBezTo>
                  <a:cubicBezTo>
                    <a:pt x="92" y="69"/>
                    <a:pt x="47" y="115"/>
                    <a:pt x="1" y="16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3" name="Google Shape;3753;p17"/>
            <p:cNvSpPr/>
            <p:nvPr/>
          </p:nvSpPr>
          <p:spPr>
            <a:xfrm>
              <a:off x="6693100" y="1168700"/>
              <a:ext cx="38275" cy="40550"/>
            </a:xfrm>
            <a:custGeom>
              <a:avLst/>
              <a:gdLst/>
              <a:ahLst/>
              <a:cxnLst/>
              <a:rect l="l" t="t" r="r" b="b"/>
              <a:pathLst>
                <a:path w="1531" h="1622" extrusionOk="0">
                  <a:moveTo>
                    <a:pt x="960" y="1"/>
                  </a:moveTo>
                  <a:cubicBezTo>
                    <a:pt x="891" y="92"/>
                    <a:pt x="823" y="160"/>
                    <a:pt x="754" y="252"/>
                  </a:cubicBezTo>
                  <a:cubicBezTo>
                    <a:pt x="526" y="594"/>
                    <a:pt x="275" y="936"/>
                    <a:pt x="1" y="1256"/>
                  </a:cubicBezTo>
                  <a:cubicBezTo>
                    <a:pt x="161" y="1484"/>
                    <a:pt x="435" y="1621"/>
                    <a:pt x="731" y="1621"/>
                  </a:cubicBezTo>
                  <a:cubicBezTo>
                    <a:pt x="1188" y="1598"/>
                    <a:pt x="1530" y="1210"/>
                    <a:pt x="1507" y="754"/>
                  </a:cubicBezTo>
                  <a:cubicBezTo>
                    <a:pt x="1507" y="411"/>
                    <a:pt x="1256" y="115"/>
                    <a:pt x="960"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4" name="Google Shape;3754;p17"/>
            <p:cNvSpPr/>
            <p:nvPr/>
          </p:nvSpPr>
          <p:spPr>
            <a:xfrm>
              <a:off x="6677125" y="1306800"/>
              <a:ext cx="36550" cy="31975"/>
            </a:xfrm>
            <a:custGeom>
              <a:avLst/>
              <a:gdLst/>
              <a:ahLst/>
              <a:cxnLst/>
              <a:rect l="l" t="t" r="r" b="b"/>
              <a:pathLst>
                <a:path w="1462" h="1279" extrusionOk="0">
                  <a:moveTo>
                    <a:pt x="594" y="0"/>
                  </a:moveTo>
                  <a:cubicBezTo>
                    <a:pt x="366" y="23"/>
                    <a:pt x="161" y="114"/>
                    <a:pt x="1" y="274"/>
                  </a:cubicBezTo>
                  <a:cubicBezTo>
                    <a:pt x="24" y="297"/>
                    <a:pt x="46" y="320"/>
                    <a:pt x="46" y="343"/>
                  </a:cubicBezTo>
                  <a:cubicBezTo>
                    <a:pt x="115" y="388"/>
                    <a:pt x="161" y="457"/>
                    <a:pt x="229" y="525"/>
                  </a:cubicBezTo>
                  <a:cubicBezTo>
                    <a:pt x="320" y="617"/>
                    <a:pt x="412" y="731"/>
                    <a:pt x="503" y="845"/>
                  </a:cubicBezTo>
                  <a:cubicBezTo>
                    <a:pt x="594" y="936"/>
                    <a:pt x="686" y="1050"/>
                    <a:pt x="777" y="1164"/>
                  </a:cubicBezTo>
                  <a:cubicBezTo>
                    <a:pt x="822" y="1187"/>
                    <a:pt x="845" y="1233"/>
                    <a:pt x="891" y="1279"/>
                  </a:cubicBezTo>
                  <a:lnTo>
                    <a:pt x="914" y="1279"/>
                  </a:lnTo>
                  <a:cubicBezTo>
                    <a:pt x="937" y="1256"/>
                    <a:pt x="959" y="1256"/>
                    <a:pt x="982" y="1256"/>
                  </a:cubicBezTo>
                  <a:cubicBezTo>
                    <a:pt x="982" y="1233"/>
                    <a:pt x="1005" y="1233"/>
                    <a:pt x="1005" y="1233"/>
                  </a:cubicBezTo>
                  <a:cubicBezTo>
                    <a:pt x="1005" y="1210"/>
                    <a:pt x="1028" y="1210"/>
                    <a:pt x="1028" y="1210"/>
                  </a:cubicBezTo>
                  <a:cubicBezTo>
                    <a:pt x="1051" y="1210"/>
                    <a:pt x="1074" y="1187"/>
                    <a:pt x="1096" y="1187"/>
                  </a:cubicBezTo>
                  <a:cubicBezTo>
                    <a:pt x="1119" y="1187"/>
                    <a:pt x="1142" y="1187"/>
                    <a:pt x="1142" y="1164"/>
                  </a:cubicBezTo>
                  <a:cubicBezTo>
                    <a:pt x="1188" y="1142"/>
                    <a:pt x="1233" y="1142"/>
                    <a:pt x="1279" y="1119"/>
                  </a:cubicBezTo>
                  <a:lnTo>
                    <a:pt x="1302" y="1119"/>
                  </a:lnTo>
                  <a:cubicBezTo>
                    <a:pt x="1347" y="1096"/>
                    <a:pt x="1393" y="1073"/>
                    <a:pt x="1439" y="1050"/>
                  </a:cubicBezTo>
                  <a:cubicBezTo>
                    <a:pt x="1462" y="982"/>
                    <a:pt x="1462" y="891"/>
                    <a:pt x="1462" y="799"/>
                  </a:cubicBezTo>
                  <a:cubicBezTo>
                    <a:pt x="1439" y="343"/>
                    <a:pt x="1074" y="0"/>
                    <a:pt x="640"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5" name="Google Shape;3755;p17"/>
            <p:cNvSpPr/>
            <p:nvPr/>
          </p:nvSpPr>
          <p:spPr>
            <a:xfrm>
              <a:off x="6642325" y="1268000"/>
              <a:ext cx="58225" cy="69625"/>
            </a:xfrm>
            <a:custGeom>
              <a:avLst/>
              <a:gdLst/>
              <a:ahLst/>
              <a:cxnLst/>
              <a:rect l="l" t="t" r="r" b="b"/>
              <a:pathLst>
                <a:path w="2329" h="2785" extrusionOk="0">
                  <a:moveTo>
                    <a:pt x="46" y="0"/>
                  </a:moveTo>
                  <a:cubicBezTo>
                    <a:pt x="0" y="46"/>
                    <a:pt x="0" y="92"/>
                    <a:pt x="23" y="137"/>
                  </a:cubicBezTo>
                  <a:cubicBezTo>
                    <a:pt x="115" y="274"/>
                    <a:pt x="206" y="388"/>
                    <a:pt x="297" y="525"/>
                  </a:cubicBezTo>
                  <a:cubicBezTo>
                    <a:pt x="320" y="525"/>
                    <a:pt x="320" y="548"/>
                    <a:pt x="343" y="548"/>
                  </a:cubicBezTo>
                  <a:cubicBezTo>
                    <a:pt x="343" y="571"/>
                    <a:pt x="343" y="571"/>
                    <a:pt x="343" y="571"/>
                  </a:cubicBezTo>
                  <a:lnTo>
                    <a:pt x="366" y="594"/>
                  </a:lnTo>
                  <a:lnTo>
                    <a:pt x="388" y="617"/>
                  </a:lnTo>
                  <a:cubicBezTo>
                    <a:pt x="411" y="662"/>
                    <a:pt x="434" y="685"/>
                    <a:pt x="457" y="731"/>
                  </a:cubicBezTo>
                  <a:cubicBezTo>
                    <a:pt x="480" y="753"/>
                    <a:pt x="503" y="776"/>
                    <a:pt x="503" y="776"/>
                  </a:cubicBezTo>
                  <a:cubicBezTo>
                    <a:pt x="503" y="799"/>
                    <a:pt x="525" y="799"/>
                    <a:pt x="525" y="799"/>
                  </a:cubicBezTo>
                  <a:cubicBezTo>
                    <a:pt x="525" y="822"/>
                    <a:pt x="548" y="822"/>
                    <a:pt x="548" y="822"/>
                  </a:cubicBezTo>
                  <a:cubicBezTo>
                    <a:pt x="594" y="890"/>
                    <a:pt x="640" y="959"/>
                    <a:pt x="685" y="1027"/>
                  </a:cubicBezTo>
                  <a:lnTo>
                    <a:pt x="708" y="1027"/>
                  </a:lnTo>
                  <a:cubicBezTo>
                    <a:pt x="731" y="1050"/>
                    <a:pt x="754" y="1096"/>
                    <a:pt x="776" y="1119"/>
                  </a:cubicBezTo>
                  <a:cubicBezTo>
                    <a:pt x="799" y="1142"/>
                    <a:pt x="822" y="1187"/>
                    <a:pt x="845" y="1210"/>
                  </a:cubicBezTo>
                  <a:cubicBezTo>
                    <a:pt x="845" y="1233"/>
                    <a:pt x="845" y="1233"/>
                    <a:pt x="845" y="1233"/>
                  </a:cubicBezTo>
                  <a:cubicBezTo>
                    <a:pt x="868" y="1256"/>
                    <a:pt x="891" y="1278"/>
                    <a:pt x="913" y="1301"/>
                  </a:cubicBezTo>
                  <a:cubicBezTo>
                    <a:pt x="913" y="1301"/>
                    <a:pt x="913" y="1301"/>
                    <a:pt x="936" y="1324"/>
                  </a:cubicBezTo>
                  <a:cubicBezTo>
                    <a:pt x="1050" y="1461"/>
                    <a:pt x="1142" y="1598"/>
                    <a:pt x="1256" y="1712"/>
                  </a:cubicBezTo>
                  <a:cubicBezTo>
                    <a:pt x="1256" y="1735"/>
                    <a:pt x="1279" y="1735"/>
                    <a:pt x="1279" y="1735"/>
                  </a:cubicBezTo>
                  <a:lnTo>
                    <a:pt x="1279" y="1758"/>
                  </a:lnTo>
                  <a:cubicBezTo>
                    <a:pt x="1301" y="1758"/>
                    <a:pt x="1301" y="1781"/>
                    <a:pt x="1324" y="1781"/>
                  </a:cubicBezTo>
                  <a:cubicBezTo>
                    <a:pt x="1324" y="1781"/>
                    <a:pt x="1324" y="1781"/>
                    <a:pt x="1324" y="1803"/>
                  </a:cubicBezTo>
                  <a:cubicBezTo>
                    <a:pt x="1347" y="1826"/>
                    <a:pt x="1370" y="1849"/>
                    <a:pt x="1370" y="1849"/>
                  </a:cubicBezTo>
                  <a:cubicBezTo>
                    <a:pt x="1370" y="1872"/>
                    <a:pt x="1370" y="1872"/>
                    <a:pt x="1370" y="1872"/>
                  </a:cubicBezTo>
                  <a:cubicBezTo>
                    <a:pt x="1393" y="1872"/>
                    <a:pt x="1393" y="1895"/>
                    <a:pt x="1416" y="1895"/>
                  </a:cubicBezTo>
                  <a:cubicBezTo>
                    <a:pt x="1416" y="1895"/>
                    <a:pt x="1416" y="1918"/>
                    <a:pt x="1416" y="1918"/>
                  </a:cubicBezTo>
                  <a:lnTo>
                    <a:pt x="1438" y="1918"/>
                  </a:lnTo>
                  <a:cubicBezTo>
                    <a:pt x="1530" y="2032"/>
                    <a:pt x="1621" y="2146"/>
                    <a:pt x="1712" y="2237"/>
                  </a:cubicBezTo>
                  <a:cubicBezTo>
                    <a:pt x="1712" y="2260"/>
                    <a:pt x="1712" y="2260"/>
                    <a:pt x="1712" y="2260"/>
                  </a:cubicBezTo>
                  <a:cubicBezTo>
                    <a:pt x="1735" y="2260"/>
                    <a:pt x="1758" y="2283"/>
                    <a:pt x="1758" y="2306"/>
                  </a:cubicBezTo>
                  <a:cubicBezTo>
                    <a:pt x="1758" y="2306"/>
                    <a:pt x="1781" y="2306"/>
                    <a:pt x="1781" y="2328"/>
                  </a:cubicBezTo>
                  <a:cubicBezTo>
                    <a:pt x="1781" y="2328"/>
                    <a:pt x="1781" y="2328"/>
                    <a:pt x="1804" y="2351"/>
                  </a:cubicBezTo>
                  <a:cubicBezTo>
                    <a:pt x="1826" y="2374"/>
                    <a:pt x="1849" y="2397"/>
                    <a:pt x="1849" y="2420"/>
                  </a:cubicBezTo>
                  <a:cubicBezTo>
                    <a:pt x="1963" y="2534"/>
                    <a:pt x="2055" y="2648"/>
                    <a:pt x="2169" y="2762"/>
                  </a:cubicBezTo>
                  <a:cubicBezTo>
                    <a:pt x="2192" y="2785"/>
                    <a:pt x="2214" y="2785"/>
                    <a:pt x="2237" y="2785"/>
                  </a:cubicBezTo>
                  <a:cubicBezTo>
                    <a:pt x="2260" y="2785"/>
                    <a:pt x="2283" y="2762"/>
                    <a:pt x="2306" y="2739"/>
                  </a:cubicBezTo>
                  <a:cubicBezTo>
                    <a:pt x="2329" y="2716"/>
                    <a:pt x="2329" y="2694"/>
                    <a:pt x="2329" y="2671"/>
                  </a:cubicBezTo>
                  <a:cubicBezTo>
                    <a:pt x="2329" y="2648"/>
                    <a:pt x="2306" y="2625"/>
                    <a:pt x="2283" y="2602"/>
                  </a:cubicBezTo>
                  <a:cubicBezTo>
                    <a:pt x="2214" y="2511"/>
                    <a:pt x="2123" y="2420"/>
                    <a:pt x="2055" y="2351"/>
                  </a:cubicBezTo>
                  <a:cubicBezTo>
                    <a:pt x="2055" y="2328"/>
                    <a:pt x="2032" y="2328"/>
                    <a:pt x="2032" y="2306"/>
                  </a:cubicBezTo>
                  <a:lnTo>
                    <a:pt x="2009" y="2306"/>
                  </a:lnTo>
                  <a:lnTo>
                    <a:pt x="2009" y="2283"/>
                  </a:lnTo>
                  <a:cubicBezTo>
                    <a:pt x="1986" y="2283"/>
                    <a:pt x="1986" y="2260"/>
                    <a:pt x="1963" y="2260"/>
                  </a:cubicBezTo>
                  <a:cubicBezTo>
                    <a:pt x="1963" y="2260"/>
                    <a:pt x="1963" y="2237"/>
                    <a:pt x="1963" y="2237"/>
                  </a:cubicBezTo>
                  <a:cubicBezTo>
                    <a:pt x="1941" y="2237"/>
                    <a:pt x="1941" y="2214"/>
                    <a:pt x="1918" y="2191"/>
                  </a:cubicBezTo>
                  <a:lnTo>
                    <a:pt x="1872" y="2146"/>
                  </a:lnTo>
                  <a:cubicBezTo>
                    <a:pt x="1758" y="2009"/>
                    <a:pt x="1644" y="1872"/>
                    <a:pt x="1553" y="1758"/>
                  </a:cubicBezTo>
                  <a:cubicBezTo>
                    <a:pt x="1530" y="1758"/>
                    <a:pt x="1530" y="1758"/>
                    <a:pt x="1530" y="1735"/>
                  </a:cubicBezTo>
                  <a:cubicBezTo>
                    <a:pt x="1530" y="1735"/>
                    <a:pt x="1530" y="1735"/>
                    <a:pt x="1507" y="1712"/>
                  </a:cubicBezTo>
                  <a:cubicBezTo>
                    <a:pt x="1484" y="1689"/>
                    <a:pt x="1484" y="1666"/>
                    <a:pt x="1461" y="1644"/>
                  </a:cubicBezTo>
                  <a:lnTo>
                    <a:pt x="1438" y="1644"/>
                  </a:lnTo>
                  <a:cubicBezTo>
                    <a:pt x="1438" y="1644"/>
                    <a:pt x="1438" y="1621"/>
                    <a:pt x="1438" y="1621"/>
                  </a:cubicBezTo>
                  <a:cubicBezTo>
                    <a:pt x="1416" y="1598"/>
                    <a:pt x="1416" y="1598"/>
                    <a:pt x="1393" y="1575"/>
                  </a:cubicBezTo>
                  <a:cubicBezTo>
                    <a:pt x="1279" y="1438"/>
                    <a:pt x="1165" y="1301"/>
                    <a:pt x="1073" y="1187"/>
                  </a:cubicBezTo>
                  <a:cubicBezTo>
                    <a:pt x="1050" y="1164"/>
                    <a:pt x="1050" y="1142"/>
                    <a:pt x="1028" y="1142"/>
                  </a:cubicBezTo>
                  <a:cubicBezTo>
                    <a:pt x="1028" y="1119"/>
                    <a:pt x="1028" y="1119"/>
                    <a:pt x="1028" y="1119"/>
                  </a:cubicBezTo>
                  <a:lnTo>
                    <a:pt x="1005" y="1119"/>
                  </a:lnTo>
                  <a:cubicBezTo>
                    <a:pt x="982" y="1073"/>
                    <a:pt x="982" y="1050"/>
                    <a:pt x="959" y="1027"/>
                  </a:cubicBezTo>
                  <a:lnTo>
                    <a:pt x="913" y="1005"/>
                  </a:lnTo>
                  <a:cubicBezTo>
                    <a:pt x="891" y="959"/>
                    <a:pt x="891" y="936"/>
                    <a:pt x="868" y="913"/>
                  </a:cubicBezTo>
                  <a:lnTo>
                    <a:pt x="845" y="913"/>
                  </a:lnTo>
                  <a:cubicBezTo>
                    <a:pt x="822" y="868"/>
                    <a:pt x="776" y="799"/>
                    <a:pt x="731" y="753"/>
                  </a:cubicBezTo>
                  <a:cubicBezTo>
                    <a:pt x="708" y="731"/>
                    <a:pt x="708" y="731"/>
                    <a:pt x="708" y="708"/>
                  </a:cubicBezTo>
                  <a:cubicBezTo>
                    <a:pt x="685" y="708"/>
                    <a:pt x="685" y="685"/>
                    <a:pt x="685" y="685"/>
                  </a:cubicBezTo>
                  <a:lnTo>
                    <a:pt x="662" y="685"/>
                  </a:lnTo>
                  <a:lnTo>
                    <a:pt x="662" y="662"/>
                  </a:lnTo>
                  <a:cubicBezTo>
                    <a:pt x="662" y="662"/>
                    <a:pt x="640" y="639"/>
                    <a:pt x="640" y="639"/>
                  </a:cubicBezTo>
                  <a:cubicBezTo>
                    <a:pt x="640" y="617"/>
                    <a:pt x="617" y="617"/>
                    <a:pt x="617" y="617"/>
                  </a:cubicBezTo>
                  <a:cubicBezTo>
                    <a:pt x="617" y="594"/>
                    <a:pt x="617" y="594"/>
                    <a:pt x="617" y="594"/>
                  </a:cubicBezTo>
                  <a:cubicBezTo>
                    <a:pt x="594" y="594"/>
                    <a:pt x="594" y="594"/>
                    <a:pt x="594" y="571"/>
                  </a:cubicBezTo>
                  <a:cubicBezTo>
                    <a:pt x="571" y="548"/>
                    <a:pt x="571" y="525"/>
                    <a:pt x="548" y="502"/>
                  </a:cubicBezTo>
                  <a:cubicBezTo>
                    <a:pt x="525" y="502"/>
                    <a:pt x="525" y="502"/>
                    <a:pt x="525" y="480"/>
                  </a:cubicBezTo>
                  <a:cubicBezTo>
                    <a:pt x="525" y="480"/>
                    <a:pt x="503" y="480"/>
                    <a:pt x="503" y="457"/>
                  </a:cubicBezTo>
                  <a:cubicBezTo>
                    <a:pt x="480" y="434"/>
                    <a:pt x="480" y="411"/>
                    <a:pt x="457" y="411"/>
                  </a:cubicBezTo>
                  <a:cubicBezTo>
                    <a:pt x="457" y="388"/>
                    <a:pt x="457" y="388"/>
                    <a:pt x="457" y="388"/>
                  </a:cubicBezTo>
                  <a:cubicBezTo>
                    <a:pt x="366" y="274"/>
                    <a:pt x="274" y="160"/>
                    <a:pt x="183" y="46"/>
                  </a:cubicBezTo>
                  <a:cubicBezTo>
                    <a:pt x="160" y="0"/>
                    <a:pt x="137" y="0"/>
                    <a:pt x="115"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6" name="Google Shape;3756;p17"/>
            <p:cNvSpPr/>
            <p:nvPr/>
          </p:nvSpPr>
          <p:spPr>
            <a:xfrm>
              <a:off x="7127925" y="834325"/>
              <a:ext cx="95900" cy="114150"/>
            </a:xfrm>
            <a:custGeom>
              <a:avLst/>
              <a:gdLst/>
              <a:ahLst/>
              <a:cxnLst/>
              <a:rect l="l" t="t" r="r" b="b"/>
              <a:pathLst>
                <a:path w="3836" h="4566" extrusionOk="0">
                  <a:moveTo>
                    <a:pt x="115" y="0"/>
                  </a:moveTo>
                  <a:cubicBezTo>
                    <a:pt x="92" y="0"/>
                    <a:pt x="69" y="23"/>
                    <a:pt x="46" y="23"/>
                  </a:cubicBezTo>
                  <a:cubicBezTo>
                    <a:pt x="1" y="69"/>
                    <a:pt x="1" y="114"/>
                    <a:pt x="24" y="160"/>
                  </a:cubicBezTo>
                  <a:cubicBezTo>
                    <a:pt x="229" y="434"/>
                    <a:pt x="412" y="708"/>
                    <a:pt x="617" y="982"/>
                  </a:cubicBezTo>
                  <a:cubicBezTo>
                    <a:pt x="617" y="982"/>
                    <a:pt x="617" y="1004"/>
                    <a:pt x="617" y="1004"/>
                  </a:cubicBezTo>
                  <a:lnTo>
                    <a:pt x="640" y="1004"/>
                  </a:lnTo>
                  <a:cubicBezTo>
                    <a:pt x="663" y="1050"/>
                    <a:pt x="686" y="1073"/>
                    <a:pt x="708" y="1118"/>
                  </a:cubicBezTo>
                  <a:lnTo>
                    <a:pt x="731" y="1118"/>
                  </a:lnTo>
                  <a:cubicBezTo>
                    <a:pt x="868" y="1324"/>
                    <a:pt x="1005" y="1507"/>
                    <a:pt x="1165" y="1712"/>
                  </a:cubicBezTo>
                  <a:cubicBezTo>
                    <a:pt x="1210" y="1758"/>
                    <a:pt x="1233" y="1803"/>
                    <a:pt x="1279" y="1849"/>
                  </a:cubicBezTo>
                  <a:cubicBezTo>
                    <a:pt x="1279" y="1872"/>
                    <a:pt x="1302" y="1872"/>
                    <a:pt x="1302" y="1895"/>
                  </a:cubicBezTo>
                  <a:lnTo>
                    <a:pt x="1325" y="1895"/>
                  </a:lnTo>
                  <a:cubicBezTo>
                    <a:pt x="1370" y="1963"/>
                    <a:pt x="1416" y="2009"/>
                    <a:pt x="1462" y="2077"/>
                  </a:cubicBezTo>
                  <a:cubicBezTo>
                    <a:pt x="1462" y="2077"/>
                    <a:pt x="1462" y="2100"/>
                    <a:pt x="1484" y="2100"/>
                  </a:cubicBezTo>
                  <a:cubicBezTo>
                    <a:pt x="1644" y="2283"/>
                    <a:pt x="1804" y="2488"/>
                    <a:pt x="1964" y="2671"/>
                  </a:cubicBezTo>
                  <a:cubicBezTo>
                    <a:pt x="1987" y="2693"/>
                    <a:pt x="2009" y="2739"/>
                    <a:pt x="2032" y="2762"/>
                  </a:cubicBezTo>
                  <a:cubicBezTo>
                    <a:pt x="2032" y="2762"/>
                    <a:pt x="2055" y="2785"/>
                    <a:pt x="2055" y="2785"/>
                  </a:cubicBezTo>
                  <a:cubicBezTo>
                    <a:pt x="2169" y="2922"/>
                    <a:pt x="2306" y="3059"/>
                    <a:pt x="2420" y="3196"/>
                  </a:cubicBezTo>
                  <a:cubicBezTo>
                    <a:pt x="2443" y="3218"/>
                    <a:pt x="2443" y="3241"/>
                    <a:pt x="2466" y="3264"/>
                  </a:cubicBezTo>
                  <a:cubicBezTo>
                    <a:pt x="2489" y="3287"/>
                    <a:pt x="2534" y="3333"/>
                    <a:pt x="2557" y="3355"/>
                  </a:cubicBezTo>
                  <a:cubicBezTo>
                    <a:pt x="2557" y="3378"/>
                    <a:pt x="2580" y="3378"/>
                    <a:pt x="2580" y="3378"/>
                  </a:cubicBezTo>
                  <a:cubicBezTo>
                    <a:pt x="2580" y="3378"/>
                    <a:pt x="2580" y="3401"/>
                    <a:pt x="2580" y="3401"/>
                  </a:cubicBezTo>
                  <a:cubicBezTo>
                    <a:pt x="2694" y="3515"/>
                    <a:pt x="2808" y="3629"/>
                    <a:pt x="2922" y="3743"/>
                  </a:cubicBezTo>
                  <a:cubicBezTo>
                    <a:pt x="2922" y="3766"/>
                    <a:pt x="2945" y="3789"/>
                    <a:pt x="2968" y="3812"/>
                  </a:cubicBezTo>
                  <a:cubicBezTo>
                    <a:pt x="2991" y="3835"/>
                    <a:pt x="3014" y="3858"/>
                    <a:pt x="3037" y="3858"/>
                  </a:cubicBezTo>
                  <a:cubicBezTo>
                    <a:pt x="3037" y="3880"/>
                    <a:pt x="3037" y="3880"/>
                    <a:pt x="3037" y="3880"/>
                  </a:cubicBezTo>
                  <a:cubicBezTo>
                    <a:pt x="3059" y="3880"/>
                    <a:pt x="3059" y="3903"/>
                    <a:pt x="3059" y="3903"/>
                  </a:cubicBezTo>
                  <a:lnTo>
                    <a:pt x="3082" y="3903"/>
                  </a:lnTo>
                  <a:lnTo>
                    <a:pt x="3082" y="3926"/>
                  </a:lnTo>
                  <a:cubicBezTo>
                    <a:pt x="3173" y="4017"/>
                    <a:pt x="3288" y="4131"/>
                    <a:pt x="3379" y="4246"/>
                  </a:cubicBezTo>
                  <a:lnTo>
                    <a:pt x="3402" y="4246"/>
                  </a:lnTo>
                  <a:cubicBezTo>
                    <a:pt x="3402" y="4268"/>
                    <a:pt x="3425" y="4268"/>
                    <a:pt x="3447" y="4291"/>
                  </a:cubicBezTo>
                  <a:lnTo>
                    <a:pt x="3493" y="4360"/>
                  </a:lnTo>
                  <a:cubicBezTo>
                    <a:pt x="3516" y="4360"/>
                    <a:pt x="3516" y="4360"/>
                    <a:pt x="3516" y="4382"/>
                  </a:cubicBezTo>
                  <a:lnTo>
                    <a:pt x="3539" y="4382"/>
                  </a:lnTo>
                  <a:lnTo>
                    <a:pt x="3584" y="4428"/>
                  </a:lnTo>
                  <a:cubicBezTo>
                    <a:pt x="3584" y="4428"/>
                    <a:pt x="3584" y="4428"/>
                    <a:pt x="3584" y="4451"/>
                  </a:cubicBezTo>
                  <a:cubicBezTo>
                    <a:pt x="3584" y="4451"/>
                    <a:pt x="3607" y="4451"/>
                    <a:pt x="3607" y="4474"/>
                  </a:cubicBezTo>
                  <a:lnTo>
                    <a:pt x="3630" y="4474"/>
                  </a:lnTo>
                  <a:cubicBezTo>
                    <a:pt x="3653" y="4497"/>
                    <a:pt x="3653" y="4519"/>
                    <a:pt x="3676" y="4542"/>
                  </a:cubicBezTo>
                  <a:cubicBezTo>
                    <a:pt x="3698" y="4542"/>
                    <a:pt x="3721" y="4565"/>
                    <a:pt x="3744" y="4565"/>
                  </a:cubicBezTo>
                  <a:cubicBezTo>
                    <a:pt x="3767" y="4542"/>
                    <a:pt x="3790" y="4542"/>
                    <a:pt x="3813" y="4519"/>
                  </a:cubicBezTo>
                  <a:cubicBezTo>
                    <a:pt x="3835" y="4497"/>
                    <a:pt x="3835" y="4474"/>
                    <a:pt x="3835" y="4451"/>
                  </a:cubicBezTo>
                  <a:cubicBezTo>
                    <a:pt x="3835" y="4428"/>
                    <a:pt x="3813" y="4405"/>
                    <a:pt x="3790" y="4382"/>
                  </a:cubicBezTo>
                  <a:lnTo>
                    <a:pt x="3744" y="4337"/>
                  </a:lnTo>
                  <a:lnTo>
                    <a:pt x="3721" y="4314"/>
                  </a:lnTo>
                  <a:cubicBezTo>
                    <a:pt x="3721" y="4291"/>
                    <a:pt x="3698" y="4291"/>
                    <a:pt x="3698" y="4291"/>
                  </a:cubicBezTo>
                  <a:cubicBezTo>
                    <a:pt x="3698" y="4291"/>
                    <a:pt x="3698" y="4291"/>
                    <a:pt x="3698" y="4268"/>
                  </a:cubicBezTo>
                  <a:lnTo>
                    <a:pt x="3653" y="4246"/>
                  </a:lnTo>
                  <a:cubicBezTo>
                    <a:pt x="3630" y="4200"/>
                    <a:pt x="3584" y="4177"/>
                    <a:pt x="3562" y="4154"/>
                  </a:cubicBezTo>
                  <a:cubicBezTo>
                    <a:pt x="3562" y="4154"/>
                    <a:pt x="3562" y="4131"/>
                    <a:pt x="3562" y="4131"/>
                  </a:cubicBezTo>
                  <a:lnTo>
                    <a:pt x="3539" y="4131"/>
                  </a:lnTo>
                  <a:cubicBezTo>
                    <a:pt x="3539" y="4109"/>
                    <a:pt x="3516" y="4109"/>
                    <a:pt x="3516" y="4086"/>
                  </a:cubicBezTo>
                  <a:cubicBezTo>
                    <a:pt x="3470" y="4040"/>
                    <a:pt x="3425" y="3994"/>
                    <a:pt x="3379" y="3949"/>
                  </a:cubicBezTo>
                  <a:cubicBezTo>
                    <a:pt x="3379" y="3972"/>
                    <a:pt x="3379" y="3972"/>
                    <a:pt x="3379" y="3972"/>
                  </a:cubicBezTo>
                  <a:cubicBezTo>
                    <a:pt x="3333" y="3903"/>
                    <a:pt x="3288" y="3858"/>
                    <a:pt x="3219" y="3789"/>
                  </a:cubicBezTo>
                  <a:cubicBezTo>
                    <a:pt x="3219" y="3789"/>
                    <a:pt x="3196" y="3766"/>
                    <a:pt x="3196" y="3766"/>
                  </a:cubicBezTo>
                  <a:cubicBezTo>
                    <a:pt x="3173" y="3743"/>
                    <a:pt x="3173" y="3743"/>
                    <a:pt x="3173" y="3721"/>
                  </a:cubicBezTo>
                  <a:lnTo>
                    <a:pt x="3151" y="3721"/>
                  </a:lnTo>
                  <a:cubicBezTo>
                    <a:pt x="3151" y="3698"/>
                    <a:pt x="3128" y="3698"/>
                    <a:pt x="3128" y="3698"/>
                  </a:cubicBezTo>
                  <a:cubicBezTo>
                    <a:pt x="3128" y="3675"/>
                    <a:pt x="3105" y="3675"/>
                    <a:pt x="3105" y="3652"/>
                  </a:cubicBezTo>
                  <a:cubicBezTo>
                    <a:pt x="3082" y="3652"/>
                    <a:pt x="3082" y="3629"/>
                    <a:pt x="3059" y="3629"/>
                  </a:cubicBezTo>
                  <a:cubicBezTo>
                    <a:pt x="3059" y="3629"/>
                    <a:pt x="3059" y="3629"/>
                    <a:pt x="3059" y="3606"/>
                  </a:cubicBezTo>
                  <a:cubicBezTo>
                    <a:pt x="2945" y="3492"/>
                    <a:pt x="2831" y="3378"/>
                    <a:pt x="2717" y="3241"/>
                  </a:cubicBezTo>
                  <a:cubicBezTo>
                    <a:pt x="2694" y="3218"/>
                    <a:pt x="2648" y="3173"/>
                    <a:pt x="2626" y="3150"/>
                  </a:cubicBezTo>
                  <a:lnTo>
                    <a:pt x="2580" y="3081"/>
                  </a:lnTo>
                  <a:cubicBezTo>
                    <a:pt x="2443" y="2945"/>
                    <a:pt x="2329" y="2808"/>
                    <a:pt x="2215" y="2671"/>
                  </a:cubicBezTo>
                  <a:cubicBezTo>
                    <a:pt x="2169" y="2625"/>
                    <a:pt x="2146" y="2602"/>
                    <a:pt x="2124" y="2556"/>
                  </a:cubicBezTo>
                  <a:cubicBezTo>
                    <a:pt x="1964" y="2374"/>
                    <a:pt x="1804" y="2191"/>
                    <a:pt x="1644" y="1986"/>
                  </a:cubicBezTo>
                  <a:cubicBezTo>
                    <a:pt x="1576" y="1917"/>
                    <a:pt x="1507" y="1826"/>
                    <a:pt x="1439" y="1735"/>
                  </a:cubicBezTo>
                  <a:cubicBezTo>
                    <a:pt x="1393" y="1689"/>
                    <a:pt x="1370" y="1643"/>
                    <a:pt x="1325" y="1598"/>
                  </a:cubicBezTo>
                  <a:cubicBezTo>
                    <a:pt x="1325" y="1575"/>
                    <a:pt x="1302" y="1575"/>
                    <a:pt x="1302" y="1575"/>
                  </a:cubicBezTo>
                  <a:cubicBezTo>
                    <a:pt x="1165" y="1392"/>
                    <a:pt x="1028" y="1210"/>
                    <a:pt x="868" y="1004"/>
                  </a:cubicBezTo>
                  <a:cubicBezTo>
                    <a:pt x="868" y="1004"/>
                    <a:pt x="868" y="1004"/>
                    <a:pt x="868" y="982"/>
                  </a:cubicBezTo>
                  <a:cubicBezTo>
                    <a:pt x="845" y="959"/>
                    <a:pt x="800" y="913"/>
                    <a:pt x="777" y="890"/>
                  </a:cubicBezTo>
                  <a:cubicBezTo>
                    <a:pt x="777" y="867"/>
                    <a:pt x="777" y="867"/>
                    <a:pt x="754" y="867"/>
                  </a:cubicBezTo>
                  <a:cubicBezTo>
                    <a:pt x="571" y="593"/>
                    <a:pt x="366" y="320"/>
                    <a:pt x="183" y="46"/>
                  </a:cubicBezTo>
                  <a:cubicBezTo>
                    <a:pt x="161" y="23"/>
                    <a:pt x="138" y="0"/>
                    <a:pt x="115"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7" name="Google Shape;3757;p17"/>
            <p:cNvSpPr/>
            <p:nvPr/>
          </p:nvSpPr>
          <p:spPr>
            <a:xfrm>
              <a:off x="6971575" y="972975"/>
              <a:ext cx="256800" cy="257375"/>
            </a:xfrm>
            <a:custGeom>
              <a:avLst/>
              <a:gdLst/>
              <a:ahLst/>
              <a:cxnLst/>
              <a:rect l="l" t="t" r="r" b="b"/>
              <a:pathLst>
                <a:path w="10272" h="10295" extrusionOk="0">
                  <a:moveTo>
                    <a:pt x="9679" y="1"/>
                  </a:moveTo>
                  <a:cubicBezTo>
                    <a:pt x="9679" y="46"/>
                    <a:pt x="9656" y="69"/>
                    <a:pt x="9633" y="115"/>
                  </a:cubicBezTo>
                  <a:cubicBezTo>
                    <a:pt x="9633" y="138"/>
                    <a:pt x="9610" y="160"/>
                    <a:pt x="9587" y="183"/>
                  </a:cubicBezTo>
                  <a:cubicBezTo>
                    <a:pt x="9633" y="206"/>
                    <a:pt x="9656" y="206"/>
                    <a:pt x="9679" y="229"/>
                  </a:cubicBezTo>
                  <a:cubicBezTo>
                    <a:pt x="9679" y="252"/>
                    <a:pt x="9679" y="252"/>
                    <a:pt x="9701" y="252"/>
                  </a:cubicBezTo>
                  <a:lnTo>
                    <a:pt x="9679" y="252"/>
                  </a:lnTo>
                  <a:cubicBezTo>
                    <a:pt x="9747" y="297"/>
                    <a:pt x="9816" y="366"/>
                    <a:pt x="9861" y="411"/>
                  </a:cubicBezTo>
                  <a:cubicBezTo>
                    <a:pt x="9907" y="480"/>
                    <a:pt x="9930" y="548"/>
                    <a:pt x="9975" y="617"/>
                  </a:cubicBezTo>
                  <a:cubicBezTo>
                    <a:pt x="9998" y="731"/>
                    <a:pt x="10021" y="822"/>
                    <a:pt x="10044" y="936"/>
                  </a:cubicBezTo>
                  <a:cubicBezTo>
                    <a:pt x="10044" y="1096"/>
                    <a:pt x="10044" y="1256"/>
                    <a:pt x="10021" y="1416"/>
                  </a:cubicBezTo>
                  <a:lnTo>
                    <a:pt x="10021" y="1439"/>
                  </a:lnTo>
                  <a:cubicBezTo>
                    <a:pt x="9952" y="1781"/>
                    <a:pt x="9838" y="2101"/>
                    <a:pt x="9701" y="2397"/>
                  </a:cubicBezTo>
                  <a:cubicBezTo>
                    <a:pt x="9587" y="2717"/>
                    <a:pt x="9427" y="3014"/>
                    <a:pt x="9245" y="3287"/>
                  </a:cubicBezTo>
                  <a:cubicBezTo>
                    <a:pt x="8971" y="3767"/>
                    <a:pt x="8651" y="4223"/>
                    <a:pt x="8309" y="4634"/>
                  </a:cubicBezTo>
                  <a:cubicBezTo>
                    <a:pt x="7989" y="5045"/>
                    <a:pt x="7647" y="5410"/>
                    <a:pt x="7282" y="5798"/>
                  </a:cubicBezTo>
                  <a:cubicBezTo>
                    <a:pt x="7099" y="5981"/>
                    <a:pt x="6917" y="6163"/>
                    <a:pt x="6711" y="6346"/>
                  </a:cubicBezTo>
                  <a:cubicBezTo>
                    <a:pt x="6529" y="6506"/>
                    <a:pt x="6346" y="6666"/>
                    <a:pt x="6163" y="6848"/>
                  </a:cubicBezTo>
                  <a:cubicBezTo>
                    <a:pt x="5456" y="7487"/>
                    <a:pt x="4748" y="8126"/>
                    <a:pt x="3972" y="8674"/>
                  </a:cubicBezTo>
                  <a:cubicBezTo>
                    <a:pt x="3949" y="8697"/>
                    <a:pt x="3949" y="8697"/>
                    <a:pt x="3949" y="8697"/>
                  </a:cubicBezTo>
                  <a:cubicBezTo>
                    <a:pt x="3310" y="9154"/>
                    <a:pt x="2626" y="9587"/>
                    <a:pt x="1895" y="9861"/>
                  </a:cubicBezTo>
                  <a:lnTo>
                    <a:pt x="1918" y="9861"/>
                  </a:lnTo>
                  <a:cubicBezTo>
                    <a:pt x="1758" y="9907"/>
                    <a:pt x="1621" y="9952"/>
                    <a:pt x="1461" y="9998"/>
                  </a:cubicBezTo>
                  <a:cubicBezTo>
                    <a:pt x="1302" y="10044"/>
                    <a:pt x="1165" y="10089"/>
                    <a:pt x="1005" y="10089"/>
                  </a:cubicBezTo>
                  <a:cubicBezTo>
                    <a:pt x="959" y="10101"/>
                    <a:pt x="914" y="10106"/>
                    <a:pt x="868" y="10106"/>
                  </a:cubicBezTo>
                  <a:cubicBezTo>
                    <a:pt x="822" y="10106"/>
                    <a:pt x="777" y="10101"/>
                    <a:pt x="731" y="10089"/>
                  </a:cubicBezTo>
                  <a:cubicBezTo>
                    <a:pt x="663" y="10089"/>
                    <a:pt x="617" y="10067"/>
                    <a:pt x="548" y="10044"/>
                  </a:cubicBezTo>
                  <a:cubicBezTo>
                    <a:pt x="503" y="10021"/>
                    <a:pt x="480" y="9998"/>
                    <a:pt x="434" y="9975"/>
                  </a:cubicBezTo>
                  <a:cubicBezTo>
                    <a:pt x="389" y="9930"/>
                    <a:pt x="366" y="9907"/>
                    <a:pt x="320" y="9861"/>
                  </a:cubicBezTo>
                  <a:cubicBezTo>
                    <a:pt x="297" y="9815"/>
                    <a:pt x="275" y="9770"/>
                    <a:pt x="252" y="9724"/>
                  </a:cubicBezTo>
                  <a:cubicBezTo>
                    <a:pt x="229" y="9656"/>
                    <a:pt x="229" y="9587"/>
                    <a:pt x="206" y="9519"/>
                  </a:cubicBezTo>
                  <a:cubicBezTo>
                    <a:pt x="206" y="9427"/>
                    <a:pt x="206" y="9336"/>
                    <a:pt x="229" y="9222"/>
                  </a:cubicBezTo>
                  <a:cubicBezTo>
                    <a:pt x="252" y="9108"/>
                    <a:pt x="275" y="8971"/>
                    <a:pt x="320" y="8857"/>
                  </a:cubicBezTo>
                  <a:cubicBezTo>
                    <a:pt x="366" y="8765"/>
                    <a:pt x="411" y="8697"/>
                    <a:pt x="457" y="8606"/>
                  </a:cubicBezTo>
                  <a:cubicBezTo>
                    <a:pt x="480" y="8583"/>
                    <a:pt x="480" y="8514"/>
                    <a:pt x="434" y="8492"/>
                  </a:cubicBezTo>
                  <a:cubicBezTo>
                    <a:pt x="434" y="8492"/>
                    <a:pt x="434" y="8492"/>
                    <a:pt x="411" y="8514"/>
                  </a:cubicBezTo>
                  <a:lnTo>
                    <a:pt x="389" y="8514"/>
                  </a:lnTo>
                  <a:cubicBezTo>
                    <a:pt x="343" y="8560"/>
                    <a:pt x="275" y="8606"/>
                    <a:pt x="229" y="8629"/>
                  </a:cubicBezTo>
                  <a:cubicBezTo>
                    <a:pt x="160" y="8765"/>
                    <a:pt x="92" y="8902"/>
                    <a:pt x="69" y="9039"/>
                  </a:cubicBezTo>
                  <a:cubicBezTo>
                    <a:pt x="46" y="9131"/>
                    <a:pt x="23" y="9222"/>
                    <a:pt x="23" y="9313"/>
                  </a:cubicBezTo>
                  <a:cubicBezTo>
                    <a:pt x="1" y="9382"/>
                    <a:pt x="1" y="9473"/>
                    <a:pt x="23" y="9564"/>
                  </a:cubicBezTo>
                  <a:cubicBezTo>
                    <a:pt x="23" y="9633"/>
                    <a:pt x="46" y="9724"/>
                    <a:pt x="69" y="9793"/>
                  </a:cubicBezTo>
                  <a:cubicBezTo>
                    <a:pt x="92" y="9815"/>
                    <a:pt x="92" y="9861"/>
                    <a:pt x="115" y="9884"/>
                  </a:cubicBezTo>
                  <a:cubicBezTo>
                    <a:pt x="138" y="9930"/>
                    <a:pt x="160" y="9952"/>
                    <a:pt x="183" y="9998"/>
                  </a:cubicBezTo>
                  <a:cubicBezTo>
                    <a:pt x="275" y="10112"/>
                    <a:pt x="434" y="10203"/>
                    <a:pt x="571" y="10249"/>
                  </a:cubicBezTo>
                  <a:cubicBezTo>
                    <a:pt x="663" y="10272"/>
                    <a:pt x="754" y="10295"/>
                    <a:pt x="822" y="10295"/>
                  </a:cubicBezTo>
                  <a:cubicBezTo>
                    <a:pt x="936" y="10295"/>
                    <a:pt x="1051" y="10295"/>
                    <a:pt x="1165" y="10272"/>
                  </a:cubicBezTo>
                  <a:cubicBezTo>
                    <a:pt x="1279" y="10249"/>
                    <a:pt x="1393" y="10226"/>
                    <a:pt x="1507" y="10181"/>
                  </a:cubicBezTo>
                  <a:cubicBezTo>
                    <a:pt x="1621" y="10158"/>
                    <a:pt x="1758" y="10112"/>
                    <a:pt x="1872" y="10067"/>
                  </a:cubicBezTo>
                  <a:cubicBezTo>
                    <a:pt x="2374" y="9884"/>
                    <a:pt x="2831" y="9656"/>
                    <a:pt x="3287" y="9382"/>
                  </a:cubicBezTo>
                  <a:cubicBezTo>
                    <a:pt x="3744" y="9085"/>
                    <a:pt x="4178" y="8765"/>
                    <a:pt x="4611" y="8423"/>
                  </a:cubicBezTo>
                  <a:cubicBezTo>
                    <a:pt x="5022" y="8104"/>
                    <a:pt x="5433" y="7761"/>
                    <a:pt x="5844" y="7396"/>
                  </a:cubicBezTo>
                  <a:cubicBezTo>
                    <a:pt x="6027" y="7236"/>
                    <a:pt x="6209" y="7076"/>
                    <a:pt x="6392" y="6894"/>
                  </a:cubicBezTo>
                  <a:cubicBezTo>
                    <a:pt x="6597" y="6711"/>
                    <a:pt x="6803" y="6529"/>
                    <a:pt x="7008" y="6346"/>
                  </a:cubicBezTo>
                  <a:cubicBezTo>
                    <a:pt x="7419" y="5935"/>
                    <a:pt x="7807" y="5524"/>
                    <a:pt x="8195" y="5091"/>
                  </a:cubicBezTo>
                  <a:cubicBezTo>
                    <a:pt x="8560" y="4657"/>
                    <a:pt x="8902" y="4200"/>
                    <a:pt x="9222" y="3721"/>
                  </a:cubicBezTo>
                  <a:cubicBezTo>
                    <a:pt x="9427" y="3379"/>
                    <a:pt x="9633" y="3036"/>
                    <a:pt x="9793" y="2694"/>
                  </a:cubicBezTo>
                  <a:cubicBezTo>
                    <a:pt x="9952" y="2352"/>
                    <a:pt x="10089" y="1986"/>
                    <a:pt x="10181" y="1598"/>
                  </a:cubicBezTo>
                  <a:cubicBezTo>
                    <a:pt x="10249" y="1279"/>
                    <a:pt x="10272" y="891"/>
                    <a:pt x="10158" y="571"/>
                  </a:cubicBezTo>
                  <a:cubicBezTo>
                    <a:pt x="10112" y="434"/>
                    <a:pt x="10021" y="320"/>
                    <a:pt x="9930" y="206"/>
                  </a:cubicBezTo>
                  <a:cubicBezTo>
                    <a:pt x="9861" y="138"/>
                    <a:pt x="9770" y="69"/>
                    <a:pt x="9679"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8" name="Google Shape;3758;p17"/>
            <p:cNvSpPr/>
            <p:nvPr/>
          </p:nvSpPr>
          <p:spPr>
            <a:xfrm>
              <a:off x="7222075" y="1008350"/>
              <a:ext cx="25" cy="25"/>
            </a:xfrm>
            <a:custGeom>
              <a:avLst/>
              <a:gdLst/>
              <a:ahLst/>
              <a:cxnLst/>
              <a:rect l="l" t="t" r="r" b="b"/>
              <a:pathLst>
                <a:path w="1" h="1" extrusionOk="0">
                  <a:moveTo>
                    <a:pt x="1" y="1"/>
                  </a:move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9" name="Google Shape;3759;p17"/>
            <p:cNvSpPr/>
            <p:nvPr/>
          </p:nvSpPr>
          <p:spPr>
            <a:xfrm>
              <a:off x="6979575" y="12195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0" name="Google Shape;3760;p17"/>
            <p:cNvSpPr/>
            <p:nvPr/>
          </p:nvSpPr>
          <p:spPr>
            <a:xfrm>
              <a:off x="7213525" y="978675"/>
              <a:ext cx="25" cy="25"/>
            </a:xfrm>
            <a:custGeom>
              <a:avLst/>
              <a:gdLst/>
              <a:ahLst/>
              <a:cxnLst/>
              <a:rect l="l" t="t" r="r" b="b"/>
              <a:pathLst>
                <a:path w="1" h="1" extrusionOk="0">
                  <a:moveTo>
                    <a:pt x="1" y="1"/>
                  </a:moveTo>
                  <a:lnTo>
                    <a:pt x="1" y="1"/>
                  </a:ln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1" name="Google Shape;3761;p17"/>
            <p:cNvSpPr/>
            <p:nvPr/>
          </p:nvSpPr>
          <p:spPr>
            <a:xfrm>
              <a:off x="7213525" y="97867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2" name="Google Shape;3762;p17"/>
            <p:cNvSpPr/>
            <p:nvPr/>
          </p:nvSpPr>
          <p:spPr>
            <a:xfrm>
              <a:off x="7222075" y="1008350"/>
              <a:ext cx="25" cy="600"/>
            </a:xfrm>
            <a:custGeom>
              <a:avLst/>
              <a:gdLst/>
              <a:ahLst/>
              <a:cxnLst/>
              <a:rect l="l" t="t" r="r" b="b"/>
              <a:pathLst>
                <a:path w="1" h="24" extrusionOk="0">
                  <a:moveTo>
                    <a:pt x="1" y="24"/>
                  </a:moveTo>
                  <a:cubicBezTo>
                    <a:pt x="1" y="24"/>
                    <a:pt x="1" y="24"/>
                    <a:pt x="1" y="24"/>
                  </a:cubicBezTo>
                  <a:lnTo>
                    <a:pt x="1" y="1"/>
                  </a:lnTo>
                  <a:cubicBezTo>
                    <a:pt x="1" y="24"/>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3" name="Google Shape;3763;p17"/>
            <p:cNvSpPr/>
            <p:nvPr/>
          </p:nvSpPr>
          <p:spPr>
            <a:xfrm>
              <a:off x="7222075" y="100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4" name="Google Shape;3764;p17"/>
            <p:cNvSpPr/>
            <p:nvPr/>
          </p:nvSpPr>
          <p:spPr>
            <a:xfrm>
              <a:off x="7019500" y="1219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5" name="Google Shape;3765;p17"/>
            <p:cNvSpPr/>
            <p:nvPr/>
          </p:nvSpPr>
          <p:spPr>
            <a:xfrm>
              <a:off x="7018375" y="1049450"/>
              <a:ext cx="132400" cy="121550"/>
            </a:xfrm>
            <a:custGeom>
              <a:avLst/>
              <a:gdLst/>
              <a:ahLst/>
              <a:cxnLst/>
              <a:rect l="l" t="t" r="r" b="b"/>
              <a:pathLst>
                <a:path w="5296" h="4862" extrusionOk="0">
                  <a:moveTo>
                    <a:pt x="5296" y="0"/>
                  </a:moveTo>
                  <a:lnTo>
                    <a:pt x="5296" y="0"/>
                  </a:lnTo>
                  <a:cubicBezTo>
                    <a:pt x="5182" y="114"/>
                    <a:pt x="5068" y="206"/>
                    <a:pt x="4953" y="297"/>
                  </a:cubicBezTo>
                  <a:cubicBezTo>
                    <a:pt x="4839" y="571"/>
                    <a:pt x="4679" y="822"/>
                    <a:pt x="4520" y="1073"/>
                  </a:cubicBezTo>
                  <a:cubicBezTo>
                    <a:pt x="3926" y="2054"/>
                    <a:pt x="3150" y="2899"/>
                    <a:pt x="2306" y="3675"/>
                  </a:cubicBezTo>
                  <a:cubicBezTo>
                    <a:pt x="2123" y="3835"/>
                    <a:pt x="1963" y="3995"/>
                    <a:pt x="1781" y="4154"/>
                  </a:cubicBezTo>
                  <a:cubicBezTo>
                    <a:pt x="1598" y="4314"/>
                    <a:pt x="1438" y="4451"/>
                    <a:pt x="1233" y="4542"/>
                  </a:cubicBezTo>
                  <a:cubicBezTo>
                    <a:pt x="1164" y="4588"/>
                    <a:pt x="1073" y="4634"/>
                    <a:pt x="982" y="4657"/>
                  </a:cubicBezTo>
                  <a:lnTo>
                    <a:pt x="822" y="4657"/>
                  </a:lnTo>
                  <a:cubicBezTo>
                    <a:pt x="754" y="4657"/>
                    <a:pt x="708" y="4657"/>
                    <a:pt x="662" y="4634"/>
                  </a:cubicBezTo>
                  <a:cubicBezTo>
                    <a:pt x="594" y="4611"/>
                    <a:pt x="548" y="4588"/>
                    <a:pt x="502" y="4565"/>
                  </a:cubicBezTo>
                  <a:cubicBezTo>
                    <a:pt x="411" y="4520"/>
                    <a:pt x="343" y="4451"/>
                    <a:pt x="297" y="4383"/>
                  </a:cubicBezTo>
                  <a:cubicBezTo>
                    <a:pt x="251" y="4337"/>
                    <a:pt x="206" y="4291"/>
                    <a:pt x="160" y="4223"/>
                  </a:cubicBezTo>
                  <a:cubicBezTo>
                    <a:pt x="114" y="4268"/>
                    <a:pt x="69" y="4314"/>
                    <a:pt x="0" y="4337"/>
                  </a:cubicBezTo>
                  <a:cubicBezTo>
                    <a:pt x="137" y="4520"/>
                    <a:pt x="297" y="4702"/>
                    <a:pt x="502" y="4793"/>
                  </a:cubicBezTo>
                  <a:cubicBezTo>
                    <a:pt x="594" y="4839"/>
                    <a:pt x="685" y="4839"/>
                    <a:pt x="776" y="4862"/>
                  </a:cubicBezTo>
                  <a:cubicBezTo>
                    <a:pt x="868" y="4862"/>
                    <a:pt x="959" y="4839"/>
                    <a:pt x="1073" y="4816"/>
                  </a:cubicBezTo>
                  <a:cubicBezTo>
                    <a:pt x="1164" y="4793"/>
                    <a:pt x="1256" y="4771"/>
                    <a:pt x="1324" y="4725"/>
                  </a:cubicBezTo>
                  <a:cubicBezTo>
                    <a:pt x="1438" y="4657"/>
                    <a:pt x="1530" y="4611"/>
                    <a:pt x="1621" y="4542"/>
                  </a:cubicBezTo>
                  <a:cubicBezTo>
                    <a:pt x="1826" y="4383"/>
                    <a:pt x="1986" y="4223"/>
                    <a:pt x="2169" y="4063"/>
                  </a:cubicBezTo>
                  <a:cubicBezTo>
                    <a:pt x="2374" y="3880"/>
                    <a:pt x="2580" y="3698"/>
                    <a:pt x="2762" y="3515"/>
                  </a:cubicBezTo>
                  <a:cubicBezTo>
                    <a:pt x="2968" y="3310"/>
                    <a:pt x="3150" y="3127"/>
                    <a:pt x="3333" y="2922"/>
                  </a:cubicBezTo>
                  <a:cubicBezTo>
                    <a:pt x="3721" y="2534"/>
                    <a:pt x="4063" y="2100"/>
                    <a:pt x="4383" y="1666"/>
                  </a:cubicBezTo>
                  <a:cubicBezTo>
                    <a:pt x="4748" y="1141"/>
                    <a:pt x="5068" y="594"/>
                    <a:pt x="5296"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6" name="Google Shape;3766;p17"/>
            <p:cNvSpPr/>
            <p:nvPr/>
          </p:nvSpPr>
          <p:spPr>
            <a:xfrm>
              <a:off x="7131350" y="10762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7" name="Google Shape;3767;p17"/>
            <p:cNvSpPr/>
            <p:nvPr/>
          </p:nvSpPr>
          <p:spPr>
            <a:xfrm>
              <a:off x="7076000" y="1140750"/>
              <a:ext cx="600" cy="600"/>
            </a:xfrm>
            <a:custGeom>
              <a:avLst/>
              <a:gdLst/>
              <a:ahLst/>
              <a:cxnLst/>
              <a:rect l="l" t="t" r="r" b="b"/>
              <a:pathLst>
                <a:path w="24" h="24" extrusionOk="0">
                  <a:moveTo>
                    <a:pt x="1" y="23"/>
                  </a:moveTo>
                  <a:cubicBezTo>
                    <a:pt x="1" y="23"/>
                    <a:pt x="23" y="23"/>
                    <a:pt x="23" y="0"/>
                  </a:cubicBezTo>
                  <a:cubicBezTo>
                    <a:pt x="23" y="23"/>
                    <a:pt x="1" y="23"/>
                    <a:pt x="1" y="23"/>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8" name="Google Shape;3768;p17"/>
            <p:cNvSpPr/>
            <p:nvPr/>
          </p:nvSpPr>
          <p:spPr>
            <a:xfrm>
              <a:off x="7076000" y="11413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9" name="Google Shape;3769;p17"/>
            <p:cNvSpPr/>
            <p:nvPr/>
          </p:nvSpPr>
          <p:spPr>
            <a:xfrm>
              <a:off x="7171300" y="814350"/>
              <a:ext cx="93025" cy="91550"/>
            </a:xfrm>
            <a:custGeom>
              <a:avLst/>
              <a:gdLst/>
              <a:ahLst/>
              <a:cxnLst/>
              <a:rect l="l" t="t" r="r" b="b"/>
              <a:pathLst>
                <a:path w="3721" h="3662" extrusionOk="0">
                  <a:moveTo>
                    <a:pt x="3356" y="1004"/>
                  </a:moveTo>
                  <a:cubicBezTo>
                    <a:pt x="3356" y="1023"/>
                    <a:pt x="3356" y="1027"/>
                    <a:pt x="3369" y="1027"/>
                  </a:cubicBezTo>
                  <a:lnTo>
                    <a:pt x="3369" y="1027"/>
                  </a:lnTo>
                  <a:cubicBezTo>
                    <a:pt x="3365" y="1020"/>
                    <a:pt x="3360" y="1012"/>
                    <a:pt x="3356" y="1004"/>
                  </a:cubicBezTo>
                  <a:close/>
                  <a:moveTo>
                    <a:pt x="2009" y="0"/>
                  </a:moveTo>
                  <a:cubicBezTo>
                    <a:pt x="1849" y="0"/>
                    <a:pt x="1667" y="46"/>
                    <a:pt x="1484" y="91"/>
                  </a:cubicBezTo>
                  <a:cubicBezTo>
                    <a:pt x="1210" y="160"/>
                    <a:pt x="936" y="320"/>
                    <a:pt x="708" y="479"/>
                  </a:cubicBezTo>
                  <a:cubicBezTo>
                    <a:pt x="457" y="639"/>
                    <a:pt x="229" y="845"/>
                    <a:pt x="23" y="1050"/>
                  </a:cubicBezTo>
                  <a:cubicBezTo>
                    <a:pt x="23" y="1073"/>
                    <a:pt x="0" y="1096"/>
                    <a:pt x="23" y="1119"/>
                  </a:cubicBezTo>
                  <a:cubicBezTo>
                    <a:pt x="23" y="1141"/>
                    <a:pt x="23" y="1164"/>
                    <a:pt x="46" y="1187"/>
                  </a:cubicBezTo>
                  <a:cubicBezTo>
                    <a:pt x="69" y="1210"/>
                    <a:pt x="92" y="1210"/>
                    <a:pt x="115" y="1210"/>
                  </a:cubicBezTo>
                  <a:cubicBezTo>
                    <a:pt x="137" y="1210"/>
                    <a:pt x="160" y="1187"/>
                    <a:pt x="183" y="1164"/>
                  </a:cubicBezTo>
                  <a:cubicBezTo>
                    <a:pt x="229" y="1141"/>
                    <a:pt x="252" y="1096"/>
                    <a:pt x="297" y="1073"/>
                  </a:cubicBezTo>
                  <a:cubicBezTo>
                    <a:pt x="525" y="845"/>
                    <a:pt x="799" y="639"/>
                    <a:pt x="1096" y="457"/>
                  </a:cubicBezTo>
                  <a:cubicBezTo>
                    <a:pt x="1256" y="365"/>
                    <a:pt x="1438" y="297"/>
                    <a:pt x="1621" y="251"/>
                  </a:cubicBezTo>
                  <a:cubicBezTo>
                    <a:pt x="1781" y="228"/>
                    <a:pt x="1918" y="206"/>
                    <a:pt x="2055" y="206"/>
                  </a:cubicBezTo>
                  <a:cubicBezTo>
                    <a:pt x="2169" y="206"/>
                    <a:pt x="2283" y="228"/>
                    <a:pt x="2397" y="251"/>
                  </a:cubicBezTo>
                  <a:cubicBezTo>
                    <a:pt x="2534" y="297"/>
                    <a:pt x="2671" y="365"/>
                    <a:pt x="2785" y="434"/>
                  </a:cubicBezTo>
                  <a:cubicBezTo>
                    <a:pt x="2922" y="502"/>
                    <a:pt x="3036" y="594"/>
                    <a:pt x="3128" y="708"/>
                  </a:cubicBezTo>
                  <a:lnTo>
                    <a:pt x="3128" y="685"/>
                  </a:lnTo>
                  <a:cubicBezTo>
                    <a:pt x="3219" y="799"/>
                    <a:pt x="3310" y="913"/>
                    <a:pt x="3379" y="1027"/>
                  </a:cubicBezTo>
                  <a:cubicBezTo>
                    <a:pt x="3375" y="1027"/>
                    <a:pt x="3372" y="1027"/>
                    <a:pt x="3369" y="1027"/>
                  </a:cubicBezTo>
                  <a:lnTo>
                    <a:pt x="3369" y="1027"/>
                  </a:lnTo>
                  <a:cubicBezTo>
                    <a:pt x="3427" y="1134"/>
                    <a:pt x="3450" y="1240"/>
                    <a:pt x="3493" y="1347"/>
                  </a:cubicBezTo>
                  <a:cubicBezTo>
                    <a:pt x="3516" y="1438"/>
                    <a:pt x="3516" y="1529"/>
                    <a:pt x="3516" y="1644"/>
                  </a:cubicBezTo>
                  <a:cubicBezTo>
                    <a:pt x="3516" y="1735"/>
                    <a:pt x="3493" y="1826"/>
                    <a:pt x="3470" y="1940"/>
                  </a:cubicBezTo>
                  <a:cubicBezTo>
                    <a:pt x="3424" y="2054"/>
                    <a:pt x="3379" y="2169"/>
                    <a:pt x="3310" y="2283"/>
                  </a:cubicBezTo>
                  <a:cubicBezTo>
                    <a:pt x="3196" y="2488"/>
                    <a:pt x="3013" y="2671"/>
                    <a:pt x="2854" y="2853"/>
                  </a:cubicBezTo>
                  <a:lnTo>
                    <a:pt x="2831" y="2853"/>
                  </a:lnTo>
                  <a:cubicBezTo>
                    <a:pt x="2603" y="3082"/>
                    <a:pt x="2351" y="3287"/>
                    <a:pt x="2100" y="3492"/>
                  </a:cubicBezTo>
                  <a:cubicBezTo>
                    <a:pt x="2055" y="3515"/>
                    <a:pt x="2055" y="3584"/>
                    <a:pt x="2078" y="3629"/>
                  </a:cubicBezTo>
                  <a:cubicBezTo>
                    <a:pt x="2094" y="3646"/>
                    <a:pt x="2133" y="3662"/>
                    <a:pt x="2170" y="3662"/>
                  </a:cubicBezTo>
                  <a:cubicBezTo>
                    <a:pt x="2186" y="3662"/>
                    <a:pt x="2201" y="3659"/>
                    <a:pt x="2215" y="3652"/>
                  </a:cubicBezTo>
                  <a:cubicBezTo>
                    <a:pt x="2603" y="3333"/>
                    <a:pt x="2991" y="3013"/>
                    <a:pt x="3310" y="2625"/>
                  </a:cubicBezTo>
                  <a:cubicBezTo>
                    <a:pt x="3470" y="2442"/>
                    <a:pt x="3584" y="2214"/>
                    <a:pt x="3653" y="1986"/>
                  </a:cubicBezTo>
                  <a:cubicBezTo>
                    <a:pt x="3721" y="1781"/>
                    <a:pt x="3721" y="1552"/>
                    <a:pt x="3675" y="1324"/>
                  </a:cubicBezTo>
                  <a:cubicBezTo>
                    <a:pt x="3584" y="890"/>
                    <a:pt x="3287" y="525"/>
                    <a:pt x="2922" y="274"/>
                  </a:cubicBezTo>
                  <a:cubicBezTo>
                    <a:pt x="2717" y="160"/>
                    <a:pt x="2488" y="69"/>
                    <a:pt x="2237" y="23"/>
                  </a:cubicBezTo>
                  <a:cubicBezTo>
                    <a:pt x="2169" y="23"/>
                    <a:pt x="2100" y="0"/>
                    <a:pt x="2009"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0" name="Google Shape;3770;p17"/>
            <p:cNvSpPr/>
            <p:nvPr/>
          </p:nvSpPr>
          <p:spPr>
            <a:xfrm>
              <a:off x="6585825" y="1334750"/>
              <a:ext cx="43400" cy="42125"/>
            </a:xfrm>
            <a:custGeom>
              <a:avLst/>
              <a:gdLst/>
              <a:ahLst/>
              <a:cxnLst/>
              <a:rect l="l" t="t" r="r" b="b"/>
              <a:pathLst>
                <a:path w="1736" h="1685" extrusionOk="0">
                  <a:moveTo>
                    <a:pt x="731" y="1"/>
                  </a:moveTo>
                  <a:cubicBezTo>
                    <a:pt x="708" y="1"/>
                    <a:pt x="685" y="24"/>
                    <a:pt x="685" y="46"/>
                  </a:cubicBezTo>
                  <a:cubicBezTo>
                    <a:pt x="480" y="252"/>
                    <a:pt x="297" y="480"/>
                    <a:pt x="160" y="731"/>
                  </a:cubicBezTo>
                  <a:cubicBezTo>
                    <a:pt x="92" y="868"/>
                    <a:pt x="24" y="1005"/>
                    <a:pt x="1" y="1165"/>
                  </a:cubicBezTo>
                  <a:cubicBezTo>
                    <a:pt x="1" y="1302"/>
                    <a:pt x="24" y="1416"/>
                    <a:pt x="115" y="1530"/>
                  </a:cubicBezTo>
                  <a:cubicBezTo>
                    <a:pt x="218" y="1644"/>
                    <a:pt x="355" y="1684"/>
                    <a:pt x="497" y="1684"/>
                  </a:cubicBezTo>
                  <a:cubicBezTo>
                    <a:pt x="640" y="1684"/>
                    <a:pt x="788" y="1644"/>
                    <a:pt x="914" y="1599"/>
                  </a:cubicBezTo>
                  <a:cubicBezTo>
                    <a:pt x="1074" y="1530"/>
                    <a:pt x="1210" y="1462"/>
                    <a:pt x="1347" y="1370"/>
                  </a:cubicBezTo>
                  <a:cubicBezTo>
                    <a:pt x="1462" y="1325"/>
                    <a:pt x="1553" y="1256"/>
                    <a:pt x="1667" y="1188"/>
                  </a:cubicBezTo>
                  <a:cubicBezTo>
                    <a:pt x="1713" y="1165"/>
                    <a:pt x="1735" y="1142"/>
                    <a:pt x="1735" y="1096"/>
                  </a:cubicBezTo>
                  <a:cubicBezTo>
                    <a:pt x="1713" y="1028"/>
                    <a:pt x="1667" y="1005"/>
                    <a:pt x="1621" y="1005"/>
                  </a:cubicBezTo>
                  <a:cubicBezTo>
                    <a:pt x="1576" y="1005"/>
                    <a:pt x="1553" y="1028"/>
                    <a:pt x="1530" y="1051"/>
                  </a:cubicBezTo>
                  <a:cubicBezTo>
                    <a:pt x="1484" y="1074"/>
                    <a:pt x="1462" y="1096"/>
                    <a:pt x="1416" y="1119"/>
                  </a:cubicBezTo>
                  <a:cubicBezTo>
                    <a:pt x="1325" y="1165"/>
                    <a:pt x="1256" y="1211"/>
                    <a:pt x="1165" y="1256"/>
                  </a:cubicBezTo>
                  <a:cubicBezTo>
                    <a:pt x="1005" y="1347"/>
                    <a:pt x="845" y="1416"/>
                    <a:pt x="663" y="1462"/>
                  </a:cubicBezTo>
                  <a:cubicBezTo>
                    <a:pt x="617" y="1484"/>
                    <a:pt x="549" y="1484"/>
                    <a:pt x="480" y="1484"/>
                  </a:cubicBezTo>
                  <a:cubicBezTo>
                    <a:pt x="457" y="1484"/>
                    <a:pt x="412" y="1484"/>
                    <a:pt x="366" y="1462"/>
                  </a:cubicBezTo>
                  <a:cubicBezTo>
                    <a:pt x="343" y="1462"/>
                    <a:pt x="343" y="1462"/>
                    <a:pt x="320" y="1439"/>
                  </a:cubicBezTo>
                  <a:cubicBezTo>
                    <a:pt x="297" y="1439"/>
                    <a:pt x="275" y="1416"/>
                    <a:pt x="252" y="1416"/>
                  </a:cubicBezTo>
                  <a:cubicBezTo>
                    <a:pt x="252" y="1393"/>
                    <a:pt x="229" y="1370"/>
                    <a:pt x="229" y="1347"/>
                  </a:cubicBezTo>
                  <a:cubicBezTo>
                    <a:pt x="229" y="1347"/>
                    <a:pt x="206" y="1325"/>
                    <a:pt x="206" y="1302"/>
                  </a:cubicBezTo>
                  <a:cubicBezTo>
                    <a:pt x="206" y="1279"/>
                    <a:pt x="206" y="1256"/>
                    <a:pt x="206" y="1233"/>
                  </a:cubicBezTo>
                  <a:cubicBezTo>
                    <a:pt x="206" y="1188"/>
                    <a:pt x="206" y="1142"/>
                    <a:pt x="229" y="1096"/>
                  </a:cubicBezTo>
                  <a:cubicBezTo>
                    <a:pt x="252" y="982"/>
                    <a:pt x="320" y="868"/>
                    <a:pt x="366" y="754"/>
                  </a:cubicBezTo>
                  <a:cubicBezTo>
                    <a:pt x="503" y="549"/>
                    <a:pt x="663" y="343"/>
                    <a:pt x="822" y="161"/>
                  </a:cubicBezTo>
                  <a:cubicBezTo>
                    <a:pt x="868" y="115"/>
                    <a:pt x="845" y="69"/>
                    <a:pt x="822" y="24"/>
                  </a:cubicBezTo>
                  <a:cubicBezTo>
                    <a:pt x="800" y="24"/>
                    <a:pt x="777" y="1"/>
                    <a:pt x="754" y="1"/>
                  </a:cubicBezTo>
                  <a:close/>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1" name="Google Shape;3771;p17"/>
            <p:cNvSpPr/>
            <p:nvPr/>
          </p:nvSpPr>
          <p:spPr>
            <a:xfrm>
              <a:off x="7031500" y="881675"/>
              <a:ext cx="50800" cy="49150"/>
            </a:xfrm>
            <a:custGeom>
              <a:avLst/>
              <a:gdLst/>
              <a:ahLst/>
              <a:cxnLst/>
              <a:rect l="l" t="t" r="r" b="b"/>
              <a:pathLst>
                <a:path w="2032" h="1966" extrusionOk="0">
                  <a:moveTo>
                    <a:pt x="1142" y="1"/>
                  </a:moveTo>
                  <a:cubicBezTo>
                    <a:pt x="1073" y="1"/>
                    <a:pt x="1027" y="1"/>
                    <a:pt x="959" y="23"/>
                  </a:cubicBezTo>
                  <a:cubicBezTo>
                    <a:pt x="845" y="23"/>
                    <a:pt x="754" y="46"/>
                    <a:pt x="662" y="92"/>
                  </a:cubicBezTo>
                  <a:cubicBezTo>
                    <a:pt x="434" y="160"/>
                    <a:pt x="229" y="297"/>
                    <a:pt x="46" y="457"/>
                  </a:cubicBezTo>
                  <a:cubicBezTo>
                    <a:pt x="23" y="480"/>
                    <a:pt x="23" y="480"/>
                    <a:pt x="23" y="526"/>
                  </a:cubicBezTo>
                  <a:cubicBezTo>
                    <a:pt x="0" y="548"/>
                    <a:pt x="23" y="571"/>
                    <a:pt x="23" y="594"/>
                  </a:cubicBezTo>
                  <a:cubicBezTo>
                    <a:pt x="50" y="621"/>
                    <a:pt x="77" y="632"/>
                    <a:pt x="103" y="632"/>
                  </a:cubicBezTo>
                  <a:cubicBezTo>
                    <a:pt x="122" y="632"/>
                    <a:pt x="141" y="626"/>
                    <a:pt x="160" y="617"/>
                  </a:cubicBezTo>
                  <a:cubicBezTo>
                    <a:pt x="274" y="526"/>
                    <a:pt x="388" y="434"/>
                    <a:pt x="502" y="366"/>
                  </a:cubicBezTo>
                  <a:cubicBezTo>
                    <a:pt x="594" y="320"/>
                    <a:pt x="662" y="297"/>
                    <a:pt x="731" y="274"/>
                  </a:cubicBezTo>
                  <a:cubicBezTo>
                    <a:pt x="776" y="252"/>
                    <a:pt x="822" y="229"/>
                    <a:pt x="868" y="229"/>
                  </a:cubicBezTo>
                  <a:cubicBezTo>
                    <a:pt x="913" y="229"/>
                    <a:pt x="936" y="206"/>
                    <a:pt x="982" y="206"/>
                  </a:cubicBezTo>
                  <a:cubicBezTo>
                    <a:pt x="1027" y="206"/>
                    <a:pt x="1096" y="183"/>
                    <a:pt x="1164" y="183"/>
                  </a:cubicBezTo>
                  <a:cubicBezTo>
                    <a:pt x="1233" y="206"/>
                    <a:pt x="1301" y="206"/>
                    <a:pt x="1370" y="229"/>
                  </a:cubicBezTo>
                  <a:cubicBezTo>
                    <a:pt x="1415" y="252"/>
                    <a:pt x="1484" y="274"/>
                    <a:pt x="1530" y="297"/>
                  </a:cubicBezTo>
                  <a:cubicBezTo>
                    <a:pt x="1552" y="320"/>
                    <a:pt x="1598" y="343"/>
                    <a:pt x="1644" y="366"/>
                  </a:cubicBezTo>
                  <a:cubicBezTo>
                    <a:pt x="1667" y="411"/>
                    <a:pt x="1689" y="457"/>
                    <a:pt x="1735" y="503"/>
                  </a:cubicBezTo>
                  <a:cubicBezTo>
                    <a:pt x="1735" y="548"/>
                    <a:pt x="1758" y="594"/>
                    <a:pt x="1781" y="640"/>
                  </a:cubicBezTo>
                  <a:cubicBezTo>
                    <a:pt x="1781" y="685"/>
                    <a:pt x="1803" y="754"/>
                    <a:pt x="1803" y="822"/>
                  </a:cubicBezTo>
                  <a:cubicBezTo>
                    <a:pt x="1803" y="891"/>
                    <a:pt x="1781" y="982"/>
                    <a:pt x="1758" y="1051"/>
                  </a:cubicBezTo>
                  <a:cubicBezTo>
                    <a:pt x="1735" y="1165"/>
                    <a:pt x="1689" y="1256"/>
                    <a:pt x="1621" y="1347"/>
                  </a:cubicBezTo>
                  <a:cubicBezTo>
                    <a:pt x="1552" y="1461"/>
                    <a:pt x="1461" y="1575"/>
                    <a:pt x="1370" y="1690"/>
                  </a:cubicBezTo>
                  <a:cubicBezTo>
                    <a:pt x="1347" y="1712"/>
                    <a:pt x="1301" y="1735"/>
                    <a:pt x="1278" y="1758"/>
                  </a:cubicBezTo>
                  <a:cubicBezTo>
                    <a:pt x="1256" y="1758"/>
                    <a:pt x="1256" y="1781"/>
                    <a:pt x="1256" y="1781"/>
                  </a:cubicBezTo>
                  <a:lnTo>
                    <a:pt x="1233" y="1781"/>
                  </a:lnTo>
                  <a:cubicBezTo>
                    <a:pt x="1187" y="1827"/>
                    <a:pt x="1187" y="1872"/>
                    <a:pt x="1210" y="1918"/>
                  </a:cubicBezTo>
                  <a:cubicBezTo>
                    <a:pt x="1238" y="1946"/>
                    <a:pt x="1275" y="1966"/>
                    <a:pt x="1305" y="1966"/>
                  </a:cubicBezTo>
                  <a:cubicBezTo>
                    <a:pt x="1323" y="1966"/>
                    <a:pt x="1338" y="1958"/>
                    <a:pt x="1347" y="1941"/>
                  </a:cubicBezTo>
                  <a:lnTo>
                    <a:pt x="1370" y="1941"/>
                  </a:lnTo>
                  <a:cubicBezTo>
                    <a:pt x="1370" y="1941"/>
                    <a:pt x="1393" y="1918"/>
                    <a:pt x="1393" y="1918"/>
                  </a:cubicBezTo>
                  <a:cubicBezTo>
                    <a:pt x="1530" y="1804"/>
                    <a:pt x="1644" y="1667"/>
                    <a:pt x="1735" y="1530"/>
                  </a:cubicBezTo>
                  <a:cubicBezTo>
                    <a:pt x="1918" y="1279"/>
                    <a:pt x="2032" y="959"/>
                    <a:pt x="1986" y="640"/>
                  </a:cubicBezTo>
                  <a:cubicBezTo>
                    <a:pt x="1963" y="526"/>
                    <a:pt x="1918" y="411"/>
                    <a:pt x="1826" y="320"/>
                  </a:cubicBezTo>
                  <a:cubicBezTo>
                    <a:pt x="1803" y="274"/>
                    <a:pt x="1758" y="229"/>
                    <a:pt x="1735" y="206"/>
                  </a:cubicBezTo>
                  <a:cubicBezTo>
                    <a:pt x="1689" y="160"/>
                    <a:pt x="1644" y="137"/>
                    <a:pt x="1598" y="115"/>
                  </a:cubicBezTo>
                  <a:cubicBezTo>
                    <a:pt x="1461" y="23"/>
                    <a:pt x="1301" y="1"/>
                    <a:pt x="114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2" name="Google Shape;3772;p17"/>
            <p:cNvSpPr/>
            <p:nvPr/>
          </p:nvSpPr>
          <p:spPr>
            <a:xfrm>
              <a:off x="7111950" y="978675"/>
              <a:ext cx="48525" cy="49150"/>
            </a:xfrm>
            <a:custGeom>
              <a:avLst/>
              <a:gdLst/>
              <a:ahLst/>
              <a:cxnLst/>
              <a:rect l="l" t="t" r="r" b="b"/>
              <a:pathLst>
                <a:path w="1941" h="1966" extrusionOk="0">
                  <a:moveTo>
                    <a:pt x="1028" y="1"/>
                  </a:moveTo>
                  <a:cubicBezTo>
                    <a:pt x="936" y="1"/>
                    <a:pt x="845" y="24"/>
                    <a:pt x="777" y="46"/>
                  </a:cubicBezTo>
                  <a:cubicBezTo>
                    <a:pt x="685" y="69"/>
                    <a:pt x="594" y="92"/>
                    <a:pt x="503" y="138"/>
                  </a:cubicBezTo>
                  <a:cubicBezTo>
                    <a:pt x="343" y="206"/>
                    <a:pt x="183" y="298"/>
                    <a:pt x="46" y="412"/>
                  </a:cubicBezTo>
                  <a:cubicBezTo>
                    <a:pt x="1" y="435"/>
                    <a:pt x="1" y="503"/>
                    <a:pt x="23" y="549"/>
                  </a:cubicBezTo>
                  <a:cubicBezTo>
                    <a:pt x="37" y="575"/>
                    <a:pt x="66" y="586"/>
                    <a:pt x="97" y="586"/>
                  </a:cubicBezTo>
                  <a:cubicBezTo>
                    <a:pt x="119" y="586"/>
                    <a:pt x="142" y="581"/>
                    <a:pt x="160" y="571"/>
                  </a:cubicBezTo>
                  <a:cubicBezTo>
                    <a:pt x="252" y="503"/>
                    <a:pt x="343" y="435"/>
                    <a:pt x="434" y="389"/>
                  </a:cubicBezTo>
                  <a:cubicBezTo>
                    <a:pt x="548" y="320"/>
                    <a:pt x="685" y="275"/>
                    <a:pt x="822" y="229"/>
                  </a:cubicBezTo>
                  <a:lnTo>
                    <a:pt x="800" y="229"/>
                  </a:lnTo>
                  <a:cubicBezTo>
                    <a:pt x="891" y="206"/>
                    <a:pt x="1005" y="206"/>
                    <a:pt x="1096" y="206"/>
                  </a:cubicBezTo>
                  <a:cubicBezTo>
                    <a:pt x="1165" y="206"/>
                    <a:pt x="1233" y="206"/>
                    <a:pt x="1302" y="229"/>
                  </a:cubicBezTo>
                  <a:cubicBezTo>
                    <a:pt x="1370" y="252"/>
                    <a:pt x="1416" y="275"/>
                    <a:pt x="1461" y="298"/>
                  </a:cubicBezTo>
                  <a:cubicBezTo>
                    <a:pt x="1507" y="320"/>
                    <a:pt x="1553" y="366"/>
                    <a:pt x="1576" y="389"/>
                  </a:cubicBezTo>
                  <a:cubicBezTo>
                    <a:pt x="1621" y="435"/>
                    <a:pt x="1644" y="457"/>
                    <a:pt x="1667" y="503"/>
                  </a:cubicBezTo>
                  <a:cubicBezTo>
                    <a:pt x="1690" y="549"/>
                    <a:pt x="1713" y="594"/>
                    <a:pt x="1713" y="640"/>
                  </a:cubicBezTo>
                  <a:cubicBezTo>
                    <a:pt x="1735" y="708"/>
                    <a:pt x="1735" y="754"/>
                    <a:pt x="1735" y="823"/>
                  </a:cubicBezTo>
                  <a:cubicBezTo>
                    <a:pt x="1735" y="914"/>
                    <a:pt x="1713" y="982"/>
                    <a:pt x="1690" y="1074"/>
                  </a:cubicBezTo>
                  <a:cubicBezTo>
                    <a:pt x="1667" y="1165"/>
                    <a:pt x="1621" y="1279"/>
                    <a:pt x="1576" y="1370"/>
                  </a:cubicBezTo>
                  <a:cubicBezTo>
                    <a:pt x="1484" y="1484"/>
                    <a:pt x="1393" y="1599"/>
                    <a:pt x="1302" y="1690"/>
                  </a:cubicBezTo>
                  <a:lnTo>
                    <a:pt x="1325" y="1690"/>
                  </a:lnTo>
                  <a:cubicBezTo>
                    <a:pt x="1302" y="1690"/>
                    <a:pt x="1302" y="1713"/>
                    <a:pt x="1279" y="1713"/>
                  </a:cubicBezTo>
                  <a:cubicBezTo>
                    <a:pt x="1256" y="1736"/>
                    <a:pt x="1233" y="1736"/>
                    <a:pt x="1233" y="1758"/>
                  </a:cubicBezTo>
                  <a:lnTo>
                    <a:pt x="1210" y="1758"/>
                  </a:lnTo>
                  <a:cubicBezTo>
                    <a:pt x="1210" y="1758"/>
                    <a:pt x="1210" y="1758"/>
                    <a:pt x="1210" y="1781"/>
                  </a:cubicBezTo>
                  <a:lnTo>
                    <a:pt x="1188" y="1781"/>
                  </a:lnTo>
                  <a:cubicBezTo>
                    <a:pt x="1142" y="1827"/>
                    <a:pt x="1142" y="1873"/>
                    <a:pt x="1165" y="1918"/>
                  </a:cubicBezTo>
                  <a:cubicBezTo>
                    <a:pt x="1193" y="1946"/>
                    <a:pt x="1221" y="1966"/>
                    <a:pt x="1249" y="1966"/>
                  </a:cubicBezTo>
                  <a:cubicBezTo>
                    <a:pt x="1267" y="1966"/>
                    <a:pt x="1284" y="1958"/>
                    <a:pt x="1302" y="1941"/>
                  </a:cubicBezTo>
                  <a:lnTo>
                    <a:pt x="1325" y="1941"/>
                  </a:lnTo>
                  <a:cubicBezTo>
                    <a:pt x="1325" y="1918"/>
                    <a:pt x="1325" y="1918"/>
                    <a:pt x="1325" y="1918"/>
                  </a:cubicBezTo>
                  <a:lnTo>
                    <a:pt x="1347" y="1918"/>
                  </a:lnTo>
                  <a:cubicBezTo>
                    <a:pt x="1347" y="1895"/>
                    <a:pt x="1370" y="1895"/>
                    <a:pt x="1393" y="1873"/>
                  </a:cubicBezTo>
                  <a:cubicBezTo>
                    <a:pt x="1393" y="1873"/>
                    <a:pt x="1393" y="1873"/>
                    <a:pt x="1416" y="1850"/>
                  </a:cubicBezTo>
                  <a:cubicBezTo>
                    <a:pt x="1530" y="1736"/>
                    <a:pt x="1644" y="1599"/>
                    <a:pt x="1735" y="1439"/>
                  </a:cubicBezTo>
                  <a:cubicBezTo>
                    <a:pt x="1781" y="1393"/>
                    <a:pt x="1804" y="1325"/>
                    <a:pt x="1827" y="1256"/>
                  </a:cubicBezTo>
                  <a:cubicBezTo>
                    <a:pt x="1872" y="1188"/>
                    <a:pt x="1895" y="1119"/>
                    <a:pt x="1918" y="1028"/>
                  </a:cubicBezTo>
                  <a:cubicBezTo>
                    <a:pt x="1941" y="845"/>
                    <a:pt x="1941" y="640"/>
                    <a:pt x="1872" y="480"/>
                  </a:cubicBezTo>
                  <a:cubicBezTo>
                    <a:pt x="1849" y="412"/>
                    <a:pt x="1804" y="343"/>
                    <a:pt x="1758" y="298"/>
                  </a:cubicBezTo>
                  <a:cubicBezTo>
                    <a:pt x="1713" y="229"/>
                    <a:pt x="1644" y="183"/>
                    <a:pt x="1553" y="138"/>
                  </a:cubicBezTo>
                  <a:cubicBezTo>
                    <a:pt x="1530" y="115"/>
                    <a:pt x="1484" y="92"/>
                    <a:pt x="1439" y="69"/>
                  </a:cubicBezTo>
                  <a:cubicBezTo>
                    <a:pt x="1416" y="46"/>
                    <a:pt x="1370" y="46"/>
                    <a:pt x="1325" y="46"/>
                  </a:cubicBezTo>
                  <a:cubicBezTo>
                    <a:pt x="1256" y="1"/>
                    <a:pt x="1165" y="1"/>
                    <a:pt x="10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3" name="Google Shape;3773;p17"/>
            <p:cNvSpPr/>
            <p:nvPr/>
          </p:nvSpPr>
          <p:spPr>
            <a:xfrm>
              <a:off x="7081700" y="938175"/>
              <a:ext cx="33125" cy="31650"/>
            </a:xfrm>
            <a:custGeom>
              <a:avLst/>
              <a:gdLst/>
              <a:ahLst/>
              <a:cxnLst/>
              <a:rect l="l" t="t" r="r" b="b"/>
              <a:pathLst>
                <a:path w="1325" h="1266" extrusionOk="0">
                  <a:moveTo>
                    <a:pt x="435" y="0"/>
                  </a:moveTo>
                  <a:cubicBezTo>
                    <a:pt x="412" y="0"/>
                    <a:pt x="389" y="0"/>
                    <a:pt x="389" y="23"/>
                  </a:cubicBezTo>
                  <a:cubicBezTo>
                    <a:pt x="275" y="69"/>
                    <a:pt x="184" y="160"/>
                    <a:pt x="115" y="251"/>
                  </a:cubicBezTo>
                  <a:cubicBezTo>
                    <a:pt x="69" y="320"/>
                    <a:pt x="24" y="411"/>
                    <a:pt x="24" y="502"/>
                  </a:cubicBezTo>
                  <a:cubicBezTo>
                    <a:pt x="1" y="594"/>
                    <a:pt x="1" y="685"/>
                    <a:pt x="24" y="753"/>
                  </a:cubicBezTo>
                  <a:cubicBezTo>
                    <a:pt x="47" y="845"/>
                    <a:pt x="92" y="936"/>
                    <a:pt x="161" y="1005"/>
                  </a:cubicBezTo>
                  <a:cubicBezTo>
                    <a:pt x="275" y="1142"/>
                    <a:pt x="457" y="1233"/>
                    <a:pt x="640" y="1256"/>
                  </a:cubicBezTo>
                  <a:cubicBezTo>
                    <a:pt x="667" y="1262"/>
                    <a:pt x="695" y="1265"/>
                    <a:pt x="725" y="1265"/>
                  </a:cubicBezTo>
                  <a:cubicBezTo>
                    <a:pt x="796" y="1265"/>
                    <a:pt x="872" y="1249"/>
                    <a:pt x="937" y="1233"/>
                  </a:cubicBezTo>
                  <a:cubicBezTo>
                    <a:pt x="1051" y="1187"/>
                    <a:pt x="1165" y="1119"/>
                    <a:pt x="1279" y="1050"/>
                  </a:cubicBezTo>
                  <a:cubicBezTo>
                    <a:pt x="1302" y="1005"/>
                    <a:pt x="1325" y="959"/>
                    <a:pt x="1279" y="913"/>
                  </a:cubicBezTo>
                  <a:cubicBezTo>
                    <a:pt x="1265" y="885"/>
                    <a:pt x="1233" y="866"/>
                    <a:pt x="1206" y="866"/>
                  </a:cubicBezTo>
                  <a:cubicBezTo>
                    <a:pt x="1189" y="866"/>
                    <a:pt x="1174" y="873"/>
                    <a:pt x="1165" y="890"/>
                  </a:cubicBezTo>
                  <a:cubicBezTo>
                    <a:pt x="1119" y="936"/>
                    <a:pt x="1051" y="959"/>
                    <a:pt x="1005" y="982"/>
                  </a:cubicBezTo>
                  <a:cubicBezTo>
                    <a:pt x="960" y="1005"/>
                    <a:pt x="914" y="1027"/>
                    <a:pt x="845" y="1050"/>
                  </a:cubicBezTo>
                  <a:cubicBezTo>
                    <a:pt x="800" y="1050"/>
                    <a:pt x="754" y="1073"/>
                    <a:pt x="708" y="1073"/>
                  </a:cubicBezTo>
                  <a:cubicBezTo>
                    <a:pt x="663" y="1073"/>
                    <a:pt x="617" y="1050"/>
                    <a:pt x="572" y="1050"/>
                  </a:cubicBezTo>
                  <a:cubicBezTo>
                    <a:pt x="526" y="1027"/>
                    <a:pt x="480" y="1005"/>
                    <a:pt x="435" y="982"/>
                  </a:cubicBezTo>
                  <a:cubicBezTo>
                    <a:pt x="412" y="959"/>
                    <a:pt x="366" y="936"/>
                    <a:pt x="343" y="913"/>
                  </a:cubicBezTo>
                  <a:cubicBezTo>
                    <a:pt x="298" y="868"/>
                    <a:pt x="275" y="845"/>
                    <a:pt x="252" y="799"/>
                  </a:cubicBezTo>
                  <a:cubicBezTo>
                    <a:pt x="229" y="776"/>
                    <a:pt x="229" y="731"/>
                    <a:pt x="206" y="685"/>
                  </a:cubicBezTo>
                  <a:cubicBezTo>
                    <a:pt x="206" y="662"/>
                    <a:pt x="206" y="617"/>
                    <a:pt x="206" y="594"/>
                  </a:cubicBezTo>
                  <a:cubicBezTo>
                    <a:pt x="206" y="548"/>
                    <a:pt x="206" y="525"/>
                    <a:pt x="206" y="502"/>
                  </a:cubicBezTo>
                  <a:cubicBezTo>
                    <a:pt x="229" y="457"/>
                    <a:pt x="252" y="434"/>
                    <a:pt x="252" y="388"/>
                  </a:cubicBezTo>
                  <a:cubicBezTo>
                    <a:pt x="275" y="365"/>
                    <a:pt x="298" y="320"/>
                    <a:pt x="343" y="297"/>
                  </a:cubicBezTo>
                  <a:cubicBezTo>
                    <a:pt x="389" y="251"/>
                    <a:pt x="435" y="206"/>
                    <a:pt x="503" y="183"/>
                  </a:cubicBezTo>
                  <a:cubicBezTo>
                    <a:pt x="549" y="137"/>
                    <a:pt x="549" y="69"/>
                    <a:pt x="526" y="46"/>
                  </a:cubicBezTo>
                  <a:cubicBezTo>
                    <a:pt x="503" y="23"/>
                    <a:pt x="480" y="0"/>
                    <a:pt x="45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4" name="Google Shape;3774;p17"/>
            <p:cNvSpPr/>
            <p:nvPr/>
          </p:nvSpPr>
          <p:spPr>
            <a:xfrm>
              <a:off x="6602375" y="831450"/>
              <a:ext cx="614600" cy="504700"/>
            </a:xfrm>
            <a:custGeom>
              <a:avLst/>
              <a:gdLst/>
              <a:ahLst/>
              <a:cxnLst/>
              <a:rect l="l" t="t" r="r" b="b"/>
              <a:pathLst>
                <a:path w="24584" h="20188" extrusionOk="0">
                  <a:moveTo>
                    <a:pt x="21205" y="1"/>
                  </a:moveTo>
                  <a:cubicBezTo>
                    <a:pt x="20224" y="1"/>
                    <a:pt x="19242" y="366"/>
                    <a:pt x="18375" y="823"/>
                  </a:cubicBezTo>
                  <a:cubicBezTo>
                    <a:pt x="17804" y="1119"/>
                    <a:pt x="17257" y="1462"/>
                    <a:pt x="16754" y="1827"/>
                  </a:cubicBezTo>
                  <a:cubicBezTo>
                    <a:pt x="16458" y="2032"/>
                    <a:pt x="16184" y="2215"/>
                    <a:pt x="15933" y="2420"/>
                  </a:cubicBezTo>
                  <a:cubicBezTo>
                    <a:pt x="15636" y="2649"/>
                    <a:pt x="15339" y="2877"/>
                    <a:pt x="15043" y="3105"/>
                  </a:cubicBezTo>
                  <a:cubicBezTo>
                    <a:pt x="13856" y="4018"/>
                    <a:pt x="12692" y="4977"/>
                    <a:pt x="11573" y="5981"/>
                  </a:cubicBezTo>
                  <a:cubicBezTo>
                    <a:pt x="10455" y="6963"/>
                    <a:pt x="9359" y="8013"/>
                    <a:pt x="8332" y="9085"/>
                  </a:cubicBezTo>
                  <a:cubicBezTo>
                    <a:pt x="7282" y="10158"/>
                    <a:pt x="6300" y="11277"/>
                    <a:pt x="5342" y="12418"/>
                  </a:cubicBezTo>
                  <a:cubicBezTo>
                    <a:pt x="4383" y="13582"/>
                    <a:pt x="3493" y="14769"/>
                    <a:pt x="2626" y="15979"/>
                  </a:cubicBezTo>
                  <a:cubicBezTo>
                    <a:pt x="2192" y="16595"/>
                    <a:pt x="1781" y="17188"/>
                    <a:pt x="1393" y="17827"/>
                  </a:cubicBezTo>
                  <a:cubicBezTo>
                    <a:pt x="1188" y="18124"/>
                    <a:pt x="982" y="18444"/>
                    <a:pt x="800" y="18763"/>
                  </a:cubicBezTo>
                  <a:cubicBezTo>
                    <a:pt x="594" y="19106"/>
                    <a:pt x="389" y="19425"/>
                    <a:pt x="206" y="19768"/>
                  </a:cubicBezTo>
                  <a:cubicBezTo>
                    <a:pt x="138" y="19859"/>
                    <a:pt x="92" y="19950"/>
                    <a:pt x="46" y="20041"/>
                  </a:cubicBezTo>
                  <a:cubicBezTo>
                    <a:pt x="1" y="20087"/>
                    <a:pt x="23" y="20156"/>
                    <a:pt x="69" y="20178"/>
                  </a:cubicBezTo>
                  <a:cubicBezTo>
                    <a:pt x="87" y="20185"/>
                    <a:pt x="104" y="20187"/>
                    <a:pt x="119" y="20187"/>
                  </a:cubicBezTo>
                  <a:cubicBezTo>
                    <a:pt x="160" y="20187"/>
                    <a:pt x="189" y="20166"/>
                    <a:pt x="206" y="20133"/>
                  </a:cubicBezTo>
                  <a:cubicBezTo>
                    <a:pt x="366" y="19836"/>
                    <a:pt x="548" y="19539"/>
                    <a:pt x="731" y="19243"/>
                  </a:cubicBezTo>
                  <a:cubicBezTo>
                    <a:pt x="914" y="18946"/>
                    <a:pt x="1096" y="18649"/>
                    <a:pt x="1279" y="18352"/>
                  </a:cubicBezTo>
                  <a:cubicBezTo>
                    <a:pt x="1644" y="17782"/>
                    <a:pt x="2009" y="17211"/>
                    <a:pt x="2397" y="16641"/>
                  </a:cubicBezTo>
                  <a:lnTo>
                    <a:pt x="2397" y="16663"/>
                  </a:lnTo>
                  <a:cubicBezTo>
                    <a:pt x="4064" y="14198"/>
                    <a:pt x="5958" y="11870"/>
                    <a:pt x="8012" y="9702"/>
                  </a:cubicBezTo>
                  <a:cubicBezTo>
                    <a:pt x="9359" y="8264"/>
                    <a:pt x="10797" y="6917"/>
                    <a:pt x="12281" y="5616"/>
                  </a:cubicBezTo>
                  <a:cubicBezTo>
                    <a:pt x="13353" y="4680"/>
                    <a:pt x="14472" y="3790"/>
                    <a:pt x="15613" y="2923"/>
                  </a:cubicBezTo>
                  <a:cubicBezTo>
                    <a:pt x="16595" y="2146"/>
                    <a:pt x="17622" y="1416"/>
                    <a:pt x="18740" y="845"/>
                  </a:cubicBezTo>
                  <a:lnTo>
                    <a:pt x="18763" y="845"/>
                  </a:lnTo>
                  <a:cubicBezTo>
                    <a:pt x="19288" y="594"/>
                    <a:pt x="19859" y="389"/>
                    <a:pt x="20429" y="275"/>
                  </a:cubicBezTo>
                  <a:cubicBezTo>
                    <a:pt x="20680" y="231"/>
                    <a:pt x="20921" y="205"/>
                    <a:pt x="21165" y="205"/>
                  </a:cubicBezTo>
                  <a:cubicBezTo>
                    <a:pt x="21299" y="205"/>
                    <a:pt x="21433" y="213"/>
                    <a:pt x="21571" y="229"/>
                  </a:cubicBezTo>
                  <a:lnTo>
                    <a:pt x="21548" y="229"/>
                  </a:lnTo>
                  <a:cubicBezTo>
                    <a:pt x="21844" y="252"/>
                    <a:pt x="22164" y="320"/>
                    <a:pt x="22461" y="412"/>
                  </a:cubicBezTo>
                  <a:cubicBezTo>
                    <a:pt x="22780" y="526"/>
                    <a:pt x="23077" y="686"/>
                    <a:pt x="23351" y="891"/>
                  </a:cubicBezTo>
                  <a:cubicBezTo>
                    <a:pt x="23351" y="888"/>
                    <a:pt x="23351" y="886"/>
                    <a:pt x="23350" y="884"/>
                  </a:cubicBezTo>
                  <a:lnTo>
                    <a:pt x="23350" y="884"/>
                  </a:lnTo>
                  <a:cubicBezTo>
                    <a:pt x="23729" y="1154"/>
                    <a:pt x="24065" y="1468"/>
                    <a:pt x="24378" y="1804"/>
                  </a:cubicBezTo>
                  <a:cubicBezTo>
                    <a:pt x="24401" y="1850"/>
                    <a:pt x="24424" y="1873"/>
                    <a:pt x="24447" y="1895"/>
                  </a:cubicBezTo>
                  <a:cubicBezTo>
                    <a:pt x="24469" y="1918"/>
                    <a:pt x="24469" y="1941"/>
                    <a:pt x="24515" y="1941"/>
                  </a:cubicBezTo>
                  <a:cubicBezTo>
                    <a:pt x="24538" y="1941"/>
                    <a:pt x="24561" y="1941"/>
                    <a:pt x="24584" y="1918"/>
                  </a:cubicBezTo>
                  <a:cubicBezTo>
                    <a:pt x="24515" y="1827"/>
                    <a:pt x="24447" y="1713"/>
                    <a:pt x="24378" y="1599"/>
                  </a:cubicBezTo>
                  <a:cubicBezTo>
                    <a:pt x="24287" y="1485"/>
                    <a:pt x="24195" y="1370"/>
                    <a:pt x="24104" y="1256"/>
                  </a:cubicBezTo>
                  <a:cubicBezTo>
                    <a:pt x="24036" y="1188"/>
                    <a:pt x="23967" y="1119"/>
                    <a:pt x="23876" y="1051"/>
                  </a:cubicBezTo>
                  <a:cubicBezTo>
                    <a:pt x="23648" y="845"/>
                    <a:pt x="23397" y="663"/>
                    <a:pt x="23146" y="526"/>
                  </a:cubicBezTo>
                  <a:cubicBezTo>
                    <a:pt x="22666" y="252"/>
                    <a:pt x="22141" y="69"/>
                    <a:pt x="21593" y="24"/>
                  </a:cubicBezTo>
                  <a:cubicBezTo>
                    <a:pt x="21456" y="24"/>
                    <a:pt x="21342" y="1"/>
                    <a:pt x="2120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5" name="Google Shape;3775;p17"/>
            <p:cNvSpPr/>
            <p:nvPr/>
          </p:nvSpPr>
          <p:spPr>
            <a:xfrm>
              <a:off x="7211825" y="8765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6" name="Google Shape;3776;p17"/>
            <p:cNvSpPr/>
            <p:nvPr/>
          </p:nvSpPr>
          <p:spPr>
            <a:xfrm>
              <a:off x="7070875" y="852575"/>
              <a:ext cx="600" cy="25"/>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7" name="Google Shape;3777;p17"/>
            <p:cNvSpPr/>
            <p:nvPr/>
          </p:nvSpPr>
          <p:spPr>
            <a:xfrm>
              <a:off x="7070875" y="852575"/>
              <a:ext cx="25" cy="25"/>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8" name="Google Shape;3778;p17"/>
            <p:cNvSpPr/>
            <p:nvPr/>
          </p:nvSpPr>
          <p:spPr>
            <a:xfrm>
              <a:off x="7186125" y="8537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9" name="Google Shape;3779;p17"/>
            <p:cNvSpPr/>
            <p:nvPr/>
          </p:nvSpPr>
          <p:spPr>
            <a:xfrm>
              <a:off x="6627475" y="855425"/>
              <a:ext cx="602625" cy="509750"/>
            </a:xfrm>
            <a:custGeom>
              <a:avLst/>
              <a:gdLst/>
              <a:ahLst/>
              <a:cxnLst/>
              <a:rect l="l" t="t" r="r" b="b"/>
              <a:pathLst>
                <a:path w="24105" h="20390" extrusionOk="0">
                  <a:moveTo>
                    <a:pt x="22735" y="1"/>
                  </a:moveTo>
                  <a:cubicBezTo>
                    <a:pt x="22735" y="23"/>
                    <a:pt x="22758" y="46"/>
                    <a:pt x="22781" y="69"/>
                  </a:cubicBezTo>
                  <a:cubicBezTo>
                    <a:pt x="22803" y="92"/>
                    <a:pt x="22803" y="115"/>
                    <a:pt x="22826" y="160"/>
                  </a:cubicBezTo>
                  <a:cubicBezTo>
                    <a:pt x="23123" y="526"/>
                    <a:pt x="23374" y="914"/>
                    <a:pt x="23557" y="1347"/>
                  </a:cubicBezTo>
                  <a:cubicBezTo>
                    <a:pt x="23694" y="1667"/>
                    <a:pt x="23785" y="1986"/>
                    <a:pt x="23831" y="2306"/>
                  </a:cubicBezTo>
                  <a:cubicBezTo>
                    <a:pt x="23876" y="2625"/>
                    <a:pt x="23876" y="2922"/>
                    <a:pt x="23853" y="3242"/>
                  </a:cubicBezTo>
                  <a:cubicBezTo>
                    <a:pt x="23853" y="3219"/>
                    <a:pt x="23853" y="3219"/>
                    <a:pt x="23853" y="3219"/>
                  </a:cubicBezTo>
                  <a:cubicBezTo>
                    <a:pt x="23808" y="3607"/>
                    <a:pt x="23694" y="3972"/>
                    <a:pt x="23557" y="4315"/>
                  </a:cubicBezTo>
                  <a:cubicBezTo>
                    <a:pt x="23557" y="4315"/>
                    <a:pt x="23557" y="4315"/>
                    <a:pt x="23557" y="4337"/>
                  </a:cubicBezTo>
                  <a:cubicBezTo>
                    <a:pt x="23328" y="4885"/>
                    <a:pt x="23032" y="5387"/>
                    <a:pt x="22666" y="5844"/>
                  </a:cubicBezTo>
                  <a:cubicBezTo>
                    <a:pt x="22666" y="5844"/>
                    <a:pt x="22666" y="5844"/>
                    <a:pt x="22666" y="5867"/>
                  </a:cubicBezTo>
                  <a:cubicBezTo>
                    <a:pt x="21913" y="6848"/>
                    <a:pt x="20955" y="7693"/>
                    <a:pt x="20019" y="8537"/>
                  </a:cubicBezTo>
                  <a:cubicBezTo>
                    <a:pt x="18946" y="9473"/>
                    <a:pt x="17850" y="10386"/>
                    <a:pt x="16709" y="11253"/>
                  </a:cubicBezTo>
                  <a:cubicBezTo>
                    <a:pt x="15157" y="12463"/>
                    <a:pt x="13536" y="13582"/>
                    <a:pt x="11870" y="14632"/>
                  </a:cubicBezTo>
                  <a:cubicBezTo>
                    <a:pt x="9337" y="16207"/>
                    <a:pt x="6666" y="17599"/>
                    <a:pt x="3927" y="18740"/>
                  </a:cubicBezTo>
                  <a:lnTo>
                    <a:pt x="3950" y="18740"/>
                  </a:lnTo>
                  <a:cubicBezTo>
                    <a:pt x="3311" y="19014"/>
                    <a:pt x="2672" y="19265"/>
                    <a:pt x="2032" y="19493"/>
                  </a:cubicBezTo>
                  <a:cubicBezTo>
                    <a:pt x="1713" y="19630"/>
                    <a:pt x="1393" y="19744"/>
                    <a:pt x="1051" y="19859"/>
                  </a:cubicBezTo>
                  <a:cubicBezTo>
                    <a:pt x="731" y="19973"/>
                    <a:pt x="412" y="20087"/>
                    <a:pt x="92" y="20201"/>
                  </a:cubicBezTo>
                  <a:cubicBezTo>
                    <a:pt x="47" y="20224"/>
                    <a:pt x="1" y="20269"/>
                    <a:pt x="24" y="20315"/>
                  </a:cubicBezTo>
                  <a:cubicBezTo>
                    <a:pt x="24" y="20352"/>
                    <a:pt x="69" y="20390"/>
                    <a:pt x="111" y="20390"/>
                  </a:cubicBezTo>
                  <a:cubicBezTo>
                    <a:pt x="120" y="20390"/>
                    <a:pt x="130" y="20388"/>
                    <a:pt x="138" y="20384"/>
                  </a:cubicBezTo>
                  <a:cubicBezTo>
                    <a:pt x="252" y="20361"/>
                    <a:pt x="343" y="20315"/>
                    <a:pt x="457" y="20292"/>
                  </a:cubicBezTo>
                  <a:cubicBezTo>
                    <a:pt x="823" y="20155"/>
                    <a:pt x="1188" y="20018"/>
                    <a:pt x="1553" y="19904"/>
                  </a:cubicBezTo>
                  <a:cubicBezTo>
                    <a:pt x="1895" y="19767"/>
                    <a:pt x="2238" y="19630"/>
                    <a:pt x="2603" y="19493"/>
                  </a:cubicBezTo>
                  <a:cubicBezTo>
                    <a:pt x="3288" y="19219"/>
                    <a:pt x="3973" y="18946"/>
                    <a:pt x="4634" y="18649"/>
                  </a:cubicBezTo>
                  <a:cubicBezTo>
                    <a:pt x="6004" y="18055"/>
                    <a:pt x="7351" y="17393"/>
                    <a:pt x="8675" y="16709"/>
                  </a:cubicBezTo>
                  <a:cubicBezTo>
                    <a:pt x="9976" y="16001"/>
                    <a:pt x="11277" y="15248"/>
                    <a:pt x="12532" y="14449"/>
                  </a:cubicBezTo>
                  <a:cubicBezTo>
                    <a:pt x="13787" y="13627"/>
                    <a:pt x="15020" y="12760"/>
                    <a:pt x="16230" y="11870"/>
                  </a:cubicBezTo>
                  <a:cubicBezTo>
                    <a:pt x="17417" y="10957"/>
                    <a:pt x="18581" y="10021"/>
                    <a:pt x="19722" y="9039"/>
                  </a:cubicBezTo>
                  <a:cubicBezTo>
                    <a:pt x="19996" y="8811"/>
                    <a:pt x="20293" y="8560"/>
                    <a:pt x="20567" y="8309"/>
                  </a:cubicBezTo>
                  <a:cubicBezTo>
                    <a:pt x="20818" y="8081"/>
                    <a:pt x="21069" y="7852"/>
                    <a:pt x="21320" y="7624"/>
                  </a:cubicBezTo>
                  <a:cubicBezTo>
                    <a:pt x="21776" y="7191"/>
                    <a:pt x="22210" y="6734"/>
                    <a:pt x="22621" y="6232"/>
                  </a:cubicBezTo>
                  <a:cubicBezTo>
                    <a:pt x="23237" y="5456"/>
                    <a:pt x="23785" y="4588"/>
                    <a:pt x="23990" y="3607"/>
                  </a:cubicBezTo>
                  <a:cubicBezTo>
                    <a:pt x="24013" y="3493"/>
                    <a:pt x="24013" y="3356"/>
                    <a:pt x="24036" y="3242"/>
                  </a:cubicBezTo>
                  <a:cubicBezTo>
                    <a:pt x="24104" y="2694"/>
                    <a:pt x="24036" y="2146"/>
                    <a:pt x="23853" y="1621"/>
                  </a:cubicBezTo>
                  <a:cubicBezTo>
                    <a:pt x="23762" y="1324"/>
                    <a:pt x="23648" y="1051"/>
                    <a:pt x="23488" y="777"/>
                  </a:cubicBezTo>
                  <a:cubicBezTo>
                    <a:pt x="23374" y="640"/>
                    <a:pt x="23283" y="526"/>
                    <a:pt x="23191" y="389"/>
                  </a:cubicBezTo>
                  <a:cubicBezTo>
                    <a:pt x="23123" y="320"/>
                    <a:pt x="23032" y="274"/>
                    <a:pt x="22963" y="183"/>
                  </a:cubicBezTo>
                  <a:cubicBezTo>
                    <a:pt x="22895" y="138"/>
                    <a:pt x="22826" y="69"/>
                    <a:pt x="2273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0" name="Google Shape;3780;p17"/>
            <p:cNvSpPr/>
            <p:nvPr/>
          </p:nvSpPr>
          <p:spPr>
            <a:xfrm>
              <a:off x="7198125" y="859425"/>
              <a:ext cx="600" cy="25"/>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1" name="Google Shape;3781;p17"/>
            <p:cNvSpPr/>
            <p:nvPr/>
          </p:nvSpPr>
          <p:spPr>
            <a:xfrm>
              <a:off x="7198700" y="8594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2" name="Google Shape;3782;p17"/>
            <p:cNvSpPr/>
            <p:nvPr/>
          </p:nvSpPr>
          <p:spPr>
            <a:xfrm>
              <a:off x="7216375" y="9638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3" name="Google Shape;3783;p17"/>
            <p:cNvSpPr/>
            <p:nvPr/>
          </p:nvSpPr>
          <p:spPr>
            <a:xfrm>
              <a:off x="7194125" y="1001500"/>
              <a:ext cx="600" cy="25"/>
            </a:xfrm>
            <a:custGeom>
              <a:avLst/>
              <a:gdLst/>
              <a:ahLst/>
              <a:cxnLst/>
              <a:rect l="l" t="t" r="r" b="b"/>
              <a:pathLst>
                <a:path w="24" h="1" extrusionOk="0">
                  <a:moveTo>
                    <a:pt x="0" y="1"/>
                  </a:moveTo>
                  <a:cubicBezTo>
                    <a:pt x="0" y="1"/>
                    <a:pt x="0" y="1"/>
                    <a:pt x="23" y="1"/>
                  </a:cubicBezTo>
                  <a:cubicBezTo>
                    <a:pt x="0" y="1"/>
                    <a:pt x="0" y="1"/>
                    <a:pt x="0"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4" name="Google Shape;3784;p17"/>
            <p:cNvSpPr/>
            <p:nvPr/>
          </p:nvSpPr>
          <p:spPr>
            <a:xfrm>
              <a:off x="7045200" y="1136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5" name="Google Shape;3785;p17"/>
            <p:cNvSpPr/>
            <p:nvPr/>
          </p:nvSpPr>
          <p:spPr>
            <a:xfrm>
              <a:off x="7216375" y="8891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6" name="Google Shape;3786;p17"/>
            <p:cNvSpPr/>
            <p:nvPr/>
          </p:nvSpPr>
          <p:spPr>
            <a:xfrm>
              <a:off x="7223800" y="936450"/>
              <a:ext cx="25" cy="25"/>
            </a:xfrm>
            <a:custGeom>
              <a:avLst/>
              <a:gdLst/>
              <a:ahLst/>
              <a:cxnLst/>
              <a:rect l="l" t="t" r="r" b="b"/>
              <a:pathLst>
                <a:path w="1" h="1" extrusionOk="0">
                  <a:moveTo>
                    <a:pt x="0" y="1"/>
                  </a:moveTo>
                  <a:lnTo>
                    <a:pt x="0" y="1"/>
                  </a:lnTo>
                  <a:lnTo>
                    <a:pt x="0" y="1"/>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7" name="Google Shape;3787;p17"/>
            <p:cNvSpPr/>
            <p:nvPr/>
          </p:nvSpPr>
          <p:spPr>
            <a:xfrm>
              <a:off x="7216375" y="963275"/>
              <a:ext cx="25" cy="600"/>
            </a:xfrm>
            <a:custGeom>
              <a:avLst/>
              <a:gdLst/>
              <a:ahLst/>
              <a:cxnLst/>
              <a:rect l="l" t="t" r="r" b="b"/>
              <a:pathLst>
                <a:path w="1" h="24" extrusionOk="0">
                  <a:moveTo>
                    <a:pt x="1" y="23"/>
                  </a:moveTo>
                  <a:cubicBezTo>
                    <a:pt x="1" y="23"/>
                    <a:pt x="1" y="23"/>
                    <a:pt x="1" y="23"/>
                  </a:cubicBezTo>
                  <a:cubicBezTo>
                    <a:pt x="1" y="1"/>
                    <a:pt x="1" y="1"/>
                    <a:pt x="1" y="1"/>
                  </a:cubicBezTo>
                  <a:cubicBezTo>
                    <a:pt x="1" y="1"/>
                    <a:pt x="1" y="23"/>
                    <a:pt x="1" y="23"/>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8" name="Google Shape;3788;p17"/>
            <p:cNvSpPr/>
            <p:nvPr/>
          </p:nvSpPr>
          <p:spPr>
            <a:xfrm>
              <a:off x="7045200" y="1136750"/>
              <a:ext cx="25" cy="25"/>
            </a:xfrm>
            <a:custGeom>
              <a:avLst/>
              <a:gdLst/>
              <a:ahLst/>
              <a:cxnLst/>
              <a:rect l="l" t="t" r="r" b="b"/>
              <a:pathLst>
                <a:path w="1" h="1" extrusionOk="0">
                  <a:moveTo>
                    <a:pt x="0" y="0"/>
                  </a:move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9" name="Google Shape;3789;p17"/>
            <p:cNvSpPr/>
            <p:nvPr/>
          </p:nvSpPr>
          <p:spPr>
            <a:xfrm>
              <a:off x="7197550" y="859425"/>
              <a:ext cx="13725" cy="14725"/>
            </a:xfrm>
            <a:custGeom>
              <a:avLst/>
              <a:gdLst/>
              <a:ahLst/>
              <a:cxnLst/>
              <a:rect l="l" t="t" r="r" b="b"/>
              <a:pathLst>
                <a:path w="549" h="589" extrusionOk="0">
                  <a:moveTo>
                    <a:pt x="69" y="0"/>
                  </a:moveTo>
                  <a:cubicBezTo>
                    <a:pt x="46" y="0"/>
                    <a:pt x="46" y="0"/>
                    <a:pt x="23" y="23"/>
                  </a:cubicBezTo>
                  <a:cubicBezTo>
                    <a:pt x="0" y="23"/>
                    <a:pt x="0" y="69"/>
                    <a:pt x="23" y="92"/>
                  </a:cubicBezTo>
                  <a:cubicBezTo>
                    <a:pt x="183" y="251"/>
                    <a:pt x="320" y="388"/>
                    <a:pt x="457" y="571"/>
                  </a:cubicBezTo>
                  <a:cubicBezTo>
                    <a:pt x="468" y="582"/>
                    <a:pt x="480" y="588"/>
                    <a:pt x="491" y="588"/>
                  </a:cubicBezTo>
                  <a:cubicBezTo>
                    <a:pt x="503" y="588"/>
                    <a:pt x="514" y="582"/>
                    <a:pt x="525" y="571"/>
                  </a:cubicBezTo>
                  <a:cubicBezTo>
                    <a:pt x="548" y="548"/>
                    <a:pt x="548" y="525"/>
                    <a:pt x="525" y="503"/>
                  </a:cubicBezTo>
                  <a:cubicBezTo>
                    <a:pt x="388" y="343"/>
                    <a:pt x="252" y="183"/>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0" name="Google Shape;3790;p17"/>
            <p:cNvSpPr/>
            <p:nvPr/>
          </p:nvSpPr>
          <p:spPr>
            <a:xfrm>
              <a:off x="7198125" y="860000"/>
              <a:ext cx="16575" cy="18850"/>
            </a:xfrm>
            <a:custGeom>
              <a:avLst/>
              <a:gdLst/>
              <a:ahLst/>
              <a:cxnLst/>
              <a:rect l="l" t="t" r="r" b="b"/>
              <a:pathLst>
                <a:path w="663" h="754" extrusionOk="0">
                  <a:moveTo>
                    <a:pt x="69" y="0"/>
                  </a:moveTo>
                  <a:cubicBezTo>
                    <a:pt x="46" y="0"/>
                    <a:pt x="46" y="23"/>
                    <a:pt x="23" y="23"/>
                  </a:cubicBezTo>
                  <a:cubicBezTo>
                    <a:pt x="0" y="46"/>
                    <a:pt x="0" y="69"/>
                    <a:pt x="23" y="91"/>
                  </a:cubicBezTo>
                  <a:cubicBezTo>
                    <a:pt x="206" y="297"/>
                    <a:pt x="411" y="502"/>
                    <a:pt x="571" y="731"/>
                  </a:cubicBezTo>
                  <a:cubicBezTo>
                    <a:pt x="594" y="753"/>
                    <a:pt x="617" y="753"/>
                    <a:pt x="639" y="753"/>
                  </a:cubicBezTo>
                  <a:cubicBezTo>
                    <a:pt x="662" y="731"/>
                    <a:pt x="662" y="685"/>
                    <a:pt x="639" y="685"/>
                  </a:cubicBezTo>
                  <a:cubicBezTo>
                    <a:pt x="480" y="457"/>
                    <a:pt x="274" y="251"/>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1" name="Google Shape;3791;p17"/>
            <p:cNvSpPr/>
            <p:nvPr/>
          </p:nvSpPr>
          <p:spPr>
            <a:xfrm>
              <a:off x="7198700" y="861125"/>
              <a:ext cx="16000" cy="18150"/>
            </a:xfrm>
            <a:custGeom>
              <a:avLst/>
              <a:gdLst/>
              <a:ahLst/>
              <a:cxnLst/>
              <a:rect l="l" t="t" r="r" b="b"/>
              <a:pathLst>
                <a:path w="640" h="726" extrusionOk="0">
                  <a:moveTo>
                    <a:pt x="23" y="1"/>
                  </a:moveTo>
                  <a:cubicBezTo>
                    <a:pt x="0" y="24"/>
                    <a:pt x="0" y="46"/>
                    <a:pt x="23" y="69"/>
                  </a:cubicBezTo>
                  <a:cubicBezTo>
                    <a:pt x="183" y="298"/>
                    <a:pt x="388" y="480"/>
                    <a:pt x="548" y="708"/>
                  </a:cubicBezTo>
                  <a:cubicBezTo>
                    <a:pt x="548" y="720"/>
                    <a:pt x="559" y="726"/>
                    <a:pt x="574" y="726"/>
                  </a:cubicBezTo>
                  <a:cubicBezTo>
                    <a:pt x="588" y="726"/>
                    <a:pt x="605" y="720"/>
                    <a:pt x="616" y="708"/>
                  </a:cubicBezTo>
                  <a:cubicBezTo>
                    <a:pt x="639" y="686"/>
                    <a:pt x="639" y="663"/>
                    <a:pt x="616" y="640"/>
                  </a:cubicBezTo>
                  <a:cubicBezTo>
                    <a:pt x="457" y="412"/>
                    <a:pt x="251" y="229"/>
                    <a:pt x="91" y="24"/>
                  </a:cubicBezTo>
                  <a:cubicBezTo>
                    <a:pt x="69" y="1"/>
                    <a:pt x="69" y="1"/>
                    <a:pt x="46"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2" name="Google Shape;3792;p17"/>
            <p:cNvSpPr/>
            <p:nvPr/>
          </p:nvSpPr>
          <p:spPr>
            <a:xfrm>
              <a:off x="7199250" y="861125"/>
              <a:ext cx="12600" cy="14875"/>
            </a:xfrm>
            <a:custGeom>
              <a:avLst/>
              <a:gdLst/>
              <a:ahLst/>
              <a:cxnLst/>
              <a:rect l="l" t="t" r="r" b="b"/>
              <a:pathLst>
                <a:path w="504" h="595" extrusionOk="0">
                  <a:moveTo>
                    <a:pt x="24" y="1"/>
                  </a:moveTo>
                  <a:cubicBezTo>
                    <a:pt x="1" y="24"/>
                    <a:pt x="1" y="46"/>
                    <a:pt x="24" y="69"/>
                  </a:cubicBezTo>
                  <a:cubicBezTo>
                    <a:pt x="161" y="252"/>
                    <a:pt x="275" y="412"/>
                    <a:pt x="412" y="571"/>
                  </a:cubicBezTo>
                  <a:cubicBezTo>
                    <a:pt x="435" y="594"/>
                    <a:pt x="457" y="594"/>
                    <a:pt x="480" y="594"/>
                  </a:cubicBezTo>
                  <a:cubicBezTo>
                    <a:pt x="503" y="571"/>
                    <a:pt x="503" y="526"/>
                    <a:pt x="503" y="526"/>
                  </a:cubicBezTo>
                  <a:cubicBezTo>
                    <a:pt x="366" y="343"/>
                    <a:pt x="229" y="183"/>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3" name="Google Shape;3793;p17"/>
            <p:cNvSpPr/>
            <p:nvPr/>
          </p:nvSpPr>
          <p:spPr>
            <a:xfrm>
              <a:off x="7199825" y="862275"/>
              <a:ext cx="14875" cy="17575"/>
            </a:xfrm>
            <a:custGeom>
              <a:avLst/>
              <a:gdLst/>
              <a:ahLst/>
              <a:cxnLst/>
              <a:rect l="l" t="t" r="r" b="b"/>
              <a:pathLst>
                <a:path w="595" h="703" extrusionOk="0">
                  <a:moveTo>
                    <a:pt x="24" y="0"/>
                  </a:moveTo>
                  <a:cubicBezTo>
                    <a:pt x="1" y="23"/>
                    <a:pt x="1" y="46"/>
                    <a:pt x="24" y="69"/>
                  </a:cubicBezTo>
                  <a:cubicBezTo>
                    <a:pt x="183" y="274"/>
                    <a:pt x="366" y="457"/>
                    <a:pt x="503" y="685"/>
                  </a:cubicBezTo>
                  <a:cubicBezTo>
                    <a:pt x="514" y="697"/>
                    <a:pt x="531" y="702"/>
                    <a:pt x="546" y="702"/>
                  </a:cubicBezTo>
                  <a:cubicBezTo>
                    <a:pt x="560" y="702"/>
                    <a:pt x="571" y="697"/>
                    <a:pt x="571" y="685"/>
                  </a:cubicBezTo>
                  <a:cubicBezTo>
                    <a:pt x="594" y="662"/>
                    <a:pt x="594" y="640"/>
                    <a:pt x="594" y="617"/>
                  </a:cubicBezTo>
                  <a:cubicBezTo>
                    <a:pt x="434" y="411"/>
                    <a:pt x="275" y="206"/>
                    <a:pt x="92"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4" name="Google Shape;3794;p17"/>
            <p:cNvSpPr/>
            <p:nvPr/>
          </p:nvSpPr>
          <p:spPr>
            <a:xfrm>
              <a:off x="7202675" y="865125"/>
              <a:ext cx="12575" cy="16000"/>
            </a:xfrm>
            <a:custGeom>
              <a:avLst/>
              <a:gdLst/>
              <a:ahLst/>
              <a:cxnLst/>
              <a:rect l="l" t="t" r="r" b="b"/>
              <a:pathLst>
                <a:path w="503" h="640" extrusionOk="0">
                  <a:moveTo>
                    <a:pt x="24" y="1"/>
                  </a:moveTo>
                  <a:cubicBezTo>
                    <a:pt x="1" y="23"/>
                    <a:pt x="1" y="69"/>
                    <a:pt x="1" y="69"/>
                  </a:cubicBezTo>
                  <a:cubicBezTo>
                    <a:pt x="138" y="252"/>
                    <a:pt x="275" y="434"/>
                    <a:pt x="412" y="617"/>
                  </a:cubicBezTo>
                  <a:cubicBezTo>
                    <a:pt x="435" y="640"/>
                    <a:pt x="457" y="640"/>
                    <a:pt x="480" y="640"/>
                  </a:cubicBezTo>
                  <a:cubicBezTo>
                    <a:pt x="503" y="617"/>
                    <a:pt x="503" y="594"/>
                    <a:pt x="480" y="571"/>
                  </a:cubicBezTo>
                  <a:cubicBezTo>
                    <a:pt x="343" y="389"/>
                    <a:pt x="206" y="206"/>
                    <a:pt x="92" y="23"/>
                  </a:cubicBezTo>
                  <a:cubicBezTo>
                    <a:pt x="69" y="1"/>
                    <a:pt x="69" y="1"/>
                    <a:pt x="47"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5" name="Google Shape;3795;p17"/>
            <p:cNvSpPr/>
            <p:nvPr/>
          </p:nvSpPr>
          <p:spPr>
            <a:xfrm>
              <a:off x="7202675" y="865125"/>
              <a:ext cx="14300" cy="19675"/>
            </a:xfrm>
            <a:custGeom>
              <a:avLst/>
              <a:gdLst/>
              <a:ahLst/>
              <a:cxnLst/>
              <a:rect l="l" t="t" r="r" b="b"/>
              <a:pathLst>
                <a:path w="572" h="787" extrusionOk="0">
                  <a:moveTo>
                    <a:pt x="47" y="1"/>
                  </a:moveTo>
                  <a:cubicBezTo>
                    <a:pt x="47" y="1"/>
                    <a:pt x="24" y="23"/>
                    <a:pt x="24" y="23"/>
                  </a:cubicBezTo>
                  <a:cubicBezTo>
                    <a:pt x="1" y="46"/>
                    <a:pt x="1" y="69"/>
                    <a:pt x="24" y="92"/>
                  </a:cubicBezTo>
                  <a:cubicBezTo>
                    <a:pt x="115" y="229"/>
                    <a:pt x="229" y="366"/>
                    <a:pt x="320" y="503"/>
                  </a:cubicBezTo>
                  <a:cubicBezTo>
                    <a:pt x="366" y="594"/>
                    <a:pt x="412" y="685"/>
                    <a:pt x="457" y="754"/>
                  </a:cubicBezTo>
                  <a:cubicBezTo>
                    <a:pt x="474" y="770"/>
                    <a:pt x="490" y="786"/>
                    <a:pt x="506" y="786"/>
                  </a:cubicBezTo>
                  <a:cubicBezTo>
                    <a:pt x="512" y="786"/>
                    <a:pt x="519" y="783"/>
                    <a:pt x="526" y="777"/>
                  </a:cubicBezTo>
                  <a:cubicBezTo>
                    <a:pt x="549" y="777"/>
                    <a:pt x="572" y="754"/>
                    <a:pt x="549" y="731"/>
                  </a:cubicBezTo>
                  <a:cubicBezTo>
                    <a:pt x="480" y="617"/>
                    <a:pt x="412" y="503"/>
                    <a:pt x="343" y="389"/>
                  </a:cubicBezTo>
                  <a:cubicBezTo>
                    <a:pt x="275" y="275"/>
                    <a:pt x="183" y="138"/>
                    <a:pt x="92" y="23"/>
                  </a:cubicBezTo>
                  <a:cubicBezTo>
                    <a:pt x="69" y="23"/>
                    <a:pt x="69" y="1"/>
                    <a:pt x="47"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6" name="Google Shape;3796;p17"/>
            <p:cNvSpPr/>
            <p:nvPr/>
          </p:nvSpPr>
          <p:spPr>
            <a:xfrm>
              <a:off x="7205525" y="866850"/>
              <a:ext cx="9725" cy="13150"/>
            </a:xfrm>
            <a:custGeom>
              <a:avLst/>
              <a:gdLst/>
              <a:ahLst/>
              <a:cxnLst/>
              <a:rect l="l" t="t" r="r" b="b"/>
              <a:pathLst>
                <a:path w="389" h="526" extrusionOk="0">
                  <a:moveTo>
                    <a:pt x="24" y="0"/>
                  </a:moveTo>
                  <a:cubicBezTo>
                    <a:pt x="1" y="23"/>
                    <a:pt x="1" y="46"/>
                    <a:pt x="1" y="69"/>
                  </a:cubicBezTo>
                  <a:cubicBezTo>
                    <a:pt x="115" y="206"/>
                    <a:pt x="206" y="365"/>
                    <a:pt x="298" y="502"/>
                  </a:cubicBezTo>
                  <a:cubicBezTo>
                    <a:pt x="321" y="525"/>
                    <a:pt x="321" y="525"/>
                    <a:pt x="343" y="525"/>
                  </a:cubicBezTo>
                  <a:lnTo>
                    <a:pt x="366" y="525"/>
                  </a:lnTo>
                  <a:cubicBezTo>
                    <a:pt x="389" y="502"/>
                    <a:pt x="389" y="502"/>
                    <a:pt x="389" y="479"/>
                  </a:cubicBezTo>
                  <a:cubicBezTo>
                    <a:pt x="389" y="479"/>
                    <a:pt x="389" y="457"/>
                    <a:pt x="389" y="457"/>
                  </a:cubicBezTo>
                  <a:cubicBezTo>
                    <a:pt x="298" y="297"/>
                    <a:pt x="184" y="160"/>
                    <a:pt x="92" y="23"/>
                  </a:cubicBezTo>
                  <a:cubicBezTo>
                    <a:pt x="69" y="0"/>
                    <a:pt x="69" y="0"/>
                    <a:pt x="4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7" name="Google Shape;3797;p17"/>
            <p:cNvSpPr/>
            <p:nvPr/>
          </p:nvSpPr>
          <p:spPr>
            <a:xfrm>
              <a:off x="7202125" y="862275"/>
              <a:ext cx="13700" cy="17575"/>
            </a:xfrm>
            <a:custGeom>
              <a:avLst/>
              <a:gdLst/>
              <a:ahLst/>
              <a:cxnLst/>
              <a:rect l="l" t="t" r="r" b="b"/>
              <a:pathLst>
                <a:path w="548" h="703" extrusionOk="0">
                  <a:moveTo>
                    <a:pt x="46" y="0"/>
                  </a:moveTo>
                  <a:cubicBezTo>
                    <a:pt x="23" y="0"/>
                    <a:pt x="23" y="0"/>
                    <a:pt x="23" y="23"/>
                  </a:cubicBezTo>
                  <a:cubicBezTo>
                    <a:pt x="0" y="23"/>
                    <a:pt x="0" y="23"/>
                    <a:pt x="0" y="46"/>
                  </a:cubicBezTo>
                  <a:cubicBezTo>
                    <a:pt x="0" y="46"/>
                    <a:pt x="0" y="69"/>
                    <a:pt x="0" y="92"/>
                  </a:cubicBezTo>
                  <a:cubicBezTo>
                    <a:pt x="91" y="183"/>
                    <a:pt x="183" y="274"/>
                    <a:pt x="251" y="366"/>
                  </a:cubicBezTo>
                  <a:cubicBezTo>
                    <a:pt x="342" y="457"/>
                    <a:pt x="411" y="571"/>
                    <a:pt x="479" y="685"/>
                  </a:cubicBezTo>
                  <a:cubicBezTo>
                    <a:pt x="479" y="697"/>
                    <a:pt x="491" y="702"/>
                    <a:pt x="505" y="702"/>
                  </a:cubicBezTo>
                  <a:cubicBezTo>
                    <a:pt x="519" y="702"/>
                    <a:pt x="536" y="697"/>
                    <a:pt x="548" y="685"/>
                  </a:cubicBezTo>
                  <a:cubicBezTo>
                    <a:pt x="548" y="685"/>
                    <a:pt x="548" y="662"/>
                    <a:pt x="548" y="662"/>
                  </a:cubicBezTo>
                  <a:cubicBezTo>
                    <a:pt x="548" y="640"/>
                    <a:pt x="548" y="640"/>
                    <a:pt x="548" y="617"/>
                  </a:cubicBezTo>
                  <a:cubicBezTo>
                    <a:pt x="479" y="525"/>
                    <a:pt x="411" y="411"/>
                    <a:pt x="342" y="320"/>
                  </a:cubicBezTo>
                  <a:cubicBezTo>
                    <a:pt x="251" y="206"/>
                    <a:pt x="160" y="115"/>
                    <a:pt x="91" y="23"/>
                  </a:cubicBezTo>
                  <a:cubicBezTo>
                    <a:pt x="69" y="23"/>
                    <a:pt x="69" y="0"/>
                    <a:pt x="46"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8" name="Google Shape;3798;p17"/>
            <p:cNvSpPr/>
            <p:nvPr/>
          </p:nvSpPr>
          <p:spPr>
            <a:xfrm>
              <a:off x="7196975" y="857700"/>
              <a:ext cx="17150" cy="20000"/>
            </a:xfrm>
            <a:custGeom>
              <a:avLst/>
              <a:gdLst/>
              <a:ahLst/>
              <a:cxnLst/>
              <a:rect l="l" t="t" r="r" b="b"/>
              <a:pathLst>
                <a:path w="686" h="800" extrusionOk="0">
                  <a:moveTo>
                    <a:pt x="46" y="1"/>
                  </a:moveTo>
                  <a:cubicBezTo>
                    <a:pt x="46" y="1"/>
                    <a:pt x="23" y="1"/>
                    <a:pt x="23" y="24"/>
                  </a:cubicBezTo>
                  <a:cubicBezTo>
                    <a:pt x="1" y="47"/>
                    <a:pt x="1" y="69"/>
                    <a:pt x="23" y="92"/>
                  </a:cubicBezTo>
                  <a:cubicBezTo>
                    <a:pt x="69" y="115"/>
                    <a:pt x="92" y="138"/>
                    <a:pt x="115" y="161"/>
                  </a:cubicBezTo>
                  <a:cubicBezTo>
                    <a:pt x="160" y="206"/>
                    <a:pt x="206" y="229"/>
                    <a:pt x="229" y="275"/>
                  </a:cubicBezTo>
                  <a:cubicBezTo>
                    <a:pt x="297" y="343"/>
                    <a:pt x="343" y="412"/>
                    <a:pt x="411" y="480"/>
                  </a:cubicBezTo>
                  <a:cubicBezTo>
                    <a:pt x="457" y="549"/>
                    <a:pt x="503" y="617"/>
                    <a:pt x="548" y="686"/>
                  </a:cubicBezTo>
                  <a:cubicBezTo>
                    <a:pt x="548" y="708"/>
                    <a:pt x="571" y="731"/>
                    <a:pt x="594" y="754"/>
                  </a:cubicBezTo>
                  <a:cubicBezTo>
                    <a:pt x="594" y="777"/>
                    <a:pt x="594" y="777"/>
                    <a:pt x="617" y="800"/>
                  </a:cubicBezTo>
                  <a:lnTo>
                    <a:pt x="663" y="800"/>
                  </a:lnTo>
                  <a:cubicBezTo>
                    <a:pt x="685" y="777"/>
                    <a:pt x="685" y="754"/>
                    <a:pt x="685" y="731"/>
                  </a:cubicBezTo>
                  <a:cubicBezTo>
                    <a:pt x="640" y="663"/>
                    <a:pt x="617" y="617"/>
                    <a:pt x="571" y="549"/>
                  </a:cubicBezTo>
                  <a:cubicBezTo>
                    <a:pt x="526" y="480"/>
                    <a:pt x="480" y="412"/>
                    <a:pt x="434" y="343"/>
                  </a:cubicBezTo>
                  <a:cubicBezTo>
                    <a:pt x="320" y="206"/>
                    <a:pt x="206" y="115"/>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9" name="Google Shape;3799;p17"/>
            <p:cNvSpPr/>
            <p:nvPr/>
          </p:nvSpPr>
          <p:spPr>
            <a:xfrm>
              <a:off x="7191275" y="853150"/>
              <a:ext cx="22275" cy="23425"/>
            </a:xfrm>
            <a:custGeom>
              <a:avLst/>
              <a:gdLst/>
              <a:ahLst/>
              <a:cxnLst/>
              <a:rect l="l" t="t" r="r" b="b"/>
              <a:pathLst>
                <a:path w="891" h="937" extrusionOk="0">
                  <a:moveTo>
                    <a:pt x="69" y="0"/>
                  </a:moveTo>
                  <a:cubicBezTo>
                    <a:pt x="46" y="0"/>
                    <a:pt x="46" y="0"/>
                    <a:pt x="23" y="23"/>
                  </a:cubicBezTo>
                  <a:cubicBezTo>
                    <a:pt x="0" y="46"/>
                    <a:pt x="23" y="69"/>
                    <a:pt x="46" y="92"/>
                  </a:cubicBezTo>
                  <a:cubicBezTo>
                    <a:pt x="183" y="206"/>
                    <a:pt x="343" y="320"/>
                    <a:pt x="457" y="434"/>
                  </a:cubicBezTo>
                  <a:cubicBezTo>
                    <a:pt x="525" y="502"/>
                    <a:pt x="571" y="548"/>
                    <a:pt x="617" y="617"/>
                  </a:cubicBezTo>
                  <a:cubicBezTo>
                    <a:pt x="685" y="685"/>
                    <a:pt x="731" y="776"/>
                    <a:pt x="776" y="845"/>
                  </a:cubicBezTo>
                  <a:cubicBezTo>
                    <a:pt x="776" y="868"/>
                    <a:pt x="799" y="890"/>
                    <a:pt x="799" y="890"/>
                  </a:cubicBezTo>
                  <a:cubicBezTo>
                    <a:pt x="799" y="913"/>
                    <a:pt x="822" y="913"/>
                    <a:pt x="822" y="936"/>
                  </a:cubicBezTo>
                  <a:lnTo>
                    <a:pt x="868" y="936"/>
                  </a:lnTo>
                  <a:cubicBezTo>
                    <a:pt x="868" y="913"/>
                    <a:pt x="891" y="913"/>
                    <a:pt x="891" y="890"/>
                  </a:cubicBezTo>
                  <a:cubicBezTo>
                    <a:pt x="891" y="890"/>
                    <a:pt x="891" y="868"/>
                    <a:pt x="891" y="868"/>
                  </a:cubicBezTo>
                  <a:cubicBezTo>
                    <a:pt x="845" y="776"/>
                    <a:pt x="799" y="708"/>
                    <a:pt x="754" y="639"/>
                  </a:cubicBezTo>
                  <a:cubicBezTo>
                    <a:pt x="708" y="548"/>
                    <a:pt x="639" y="480"/>
                    <a:pt x="548" y="388"/>
                  </a:cubicBezTo>
                  <a:cubicBezTo>
                    <a:pt x="411" y="251"/>
                    <a:pt x="251" y="137"/>
                    <a:pt x="92"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0" name="Google Shape;3800;p17"/>
            <p:cNvSpPr/>
            <p:nvPr/>
          </p:nvSpPr>
          <p:spPr>
            <a:xfrm>
              <a:off x="6602375" y="1331900"/>
              <a:ext cx="29700" cy="33375"/>
            </a:xfrm>
            <a:custGeom>
              <a:avLst/>
              <a:gdLst/>
              <a:ahLst/>
              <a:cxnLst/>
              <a:rect l="l" t="t" r="r" b="b"/>
              <a:pathLst>
                <a:path w="1188" h="1335" extrusionOk="0">
                  <a:moveTo>
                    <a:pt x="92" y="1"/>
                  </a:moveTo>
                  <a:cubicBezTo>
                    <a:pt x="23" y="23"/>
                    <a:pt x="1" y="69"/>
                    <a:pt x="23" y="115"/>
                  </a:cubicBezTo>
                  <a:cubicBezTo>
                    <a:pt x="160" y="640"/>
                    <a:pt x="526" y="1119"/>
                    <a:pt x="1028" y="1325"/>
                  </a:cubicBezTo>
                  <a:cubicBezTo>
                    <a:pt x="1043" y="1325"/>
                    <a:pt x="1058" y="1335"/>
                    <a:pt x="1073" y="1335"/>
                  </a:cubicBezTo>
                  <a:cubicBezTo>
                    <a:pt x="1081" y="1335"/>
                    <a:pt x="1089" y="1332"/>
                    <a:pt x="1096" y="1325"/>
                  </a:cubicBezTo>
                  <a:cubicBezTo>
                    <a:pt x="1119" y="1325"/>
                    <a:pt x="1142" y="1302"/>
                    <a:pt x="1165" y="1279"/>
                  </a:cubicBezTo>
                  <a:cubicBezTo>
                    <a:pt x="1188" y="1256"/>
                    <a:pt x="1188" y="1233"/>
                    <a:pt x="1165" y="1210"/>
                  </a:cubicBezTo>
                  <a:cubicBezTo>
                    <a:pt x="1165" y="1188"/>
                    <a:pt x="1142" y="1165"/>
                    <a:pt x="1119" y="1142"/>
                  </a:cubicBezTo>
                  <a:cubicBezTo>
                    <a:pt x="1005" y="1096"/>
                    <a:pt x="914" y="1051"/>
                    <a:pt x="822" y="982"/>
                  </a:cubicBezTo>
                  <a:cubicBezTo>
                    <a:pt x="708" y="891"/>
                    <a:pt x="594" y="800"/>
                    <a:pt x="526" y="685"/>
                  </a:cubicBezTo>
                  <a:cubicBezTo>
                    <a:pt x="434" y="571"/>
                    <a:pt x="343" y="434"/>
                    <a:pt x="275" y="320"/>
                  </a:cubicBezTo>
                  <a:cubicBezTo>
                    <a:pt x="252" y="229"/>
                    <a:pt x="229" y="160"/>
                    <a:pt x="206" y="69"/>
                  </a:cubicBezTo>
                  <a:cubicBezTo>
                    <a:pt x="183" y="23"/>
                    <a:pt x="160"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1" name="Google Shape;3801;p17"/>
            <p:cNvSpPr/>
            <p:nvPr/>
          </p:nvSpPr>
          <p:spPr>
            <a:xfrm>
              <a:off x="6905950" y="966700"/>
              <a:ext cx="143250" cy="172725"/>
            </a:xfrm>
            <a:custGeom>
              <a:avLst/>
              <a:gdLst/>
              <a:ahLst/>
              <a:cxnLst/>
              <a:rect l="l" t="t" r="r" b="b"/>
              <a:pathLst>
                <a:path w="5730" h="6909" extrusionOk="0">
                  <a:moveTo>
                    <a:pt x="69" y="1"/>
                  </a:moveTo>
                  <a:cubicBezTo>
                    <a:pt x="69" y="23"/>
                    <a:pt x="46" y="23"/>
                    <a:pt x="24" y="46"/>
                  </a:cubicBezTo>
                  <a:cubicBezTo>
                    <a:pt x="1" y="69"/>
                    <a:pt x="1" y="115"/>
                    <a:pt x="24" y="137"/>
                  </a:cubicBezTo>
                  <a:cubicBezTo>
                    <a:pt x="92" y="274"/>
                    <a:pt x="183" y="389"/>
                    <a:pt x="252" y="525"/>
                  </a:cubicBezTo>
                  <a:cubicBezTo>
                    <a:pt x="252" y="525"/>
                    <a:pt x="252" y="525"/>
                    <a:pt x="252" y="548"/>
                  </a:cubicBezTo>
                  <a:lnTo>
                    <a:pt x="275" y="548"/>
                  </a:lnTo>
                  <a:cubicBezTo>
                    <a:pt x="275" y="548"/>
                    <a:pt x="275" y="571"/>
                    <a:pt x="275" y="571"/>
                  </a:cubicBezTo>
                  <a:cubicBezTo>
                    <a:pt x="297" y="571"/>
                    <a:pt x="297" y="594"/>
                    <a:pt x="297" y="594"/>
                  </a:cubicBezTo>
                  <a:cubicBezTo>
                    <a:pt x="297" y="617"/>
                    <a:pt x="320" y="617"/>
                    <a:pt x="320" y="640"/>
                  </a:cubicBezTo>
                  <a:cubicBezTo>
                    <a:pt x="412" y="754"/>
                    <a:pt x="480" y="891"/>
                    <a:pt x="549" y="1005"/>
                  </a:cubicBezTo>
                  <a:cubicBezTo>
                    <a:pt x="571" y="1028"/>
                    <a:pt x="571" y="1050"/>
                    <a:pt x="594" y="1050"/>
                  </a:cubicBezTo>
                  <a:cubicBezTo>
                    <a:pt x="594" y="1073"/>
                    <a:pt x="617" y="1096"/>
                    <a:pt x="640" y="1119"/>
                  </a:cubicBezTo>
                  <a:lnTo>
                    <a:pt x="663" y="1165"/>
                  </a:lnTo>
                  <a:cubicBezTo>
                    <a:pt x="663" y="1165"/>
                    <a:pt x="663" y="1165"/>
                    <a:pt x="663" y="1187"/>
                  </a:cubicBezTo>
                  <a:cubicBezTo>
                    <a:pt x="754" y="1302"/>
                    <a:pt x="845" y="1438"/>
                    <a:pt x="937" y="1575"/>
                  </a:cubicBezTo>
                  <a:cubicBezTo>
                    <a:pt x="959" y="1598"/>
                    <a:pt x="982" y="1644"/>
                    <a:pt x="1005" y="1667"/>
                  </a:cubicBezTo>
                  <a:cubicBezTo>
                    <a:pt x="1005" y="1667"/>
                    <a:pt x="1028" y="1690"/>
                    <a:pt x="1028" y="1712"/>
                  </a:cubicBezTo>
                  <a:cubicBezTo>
                    <a:pt x="1051" y="1735"/>
                    <a:pt x="1074" y="1758"/>
                    <a:pt x="1074" y="1781"/>
                  </a:cubicBezTo>
                  <a:cubicBezTo>
                    <a:pt x="1074" y="1781"/>
                    <a:pt x="1096" y="1804"/>
                    <a:pt x="1096" y="1804"/>
                  </a:cubicBezTo>
                  <a:cubicBezTo>
                    <a:pt x="1598" y="2534"/>
                    <a:pt x="2146" y="3265"/>
                    <a:pt x="2740" y="3949"/>
                  </a:cubicBezTo>
                  <a:lnTo>
                    <a:pt x="2740" y="3972"/>
                  </a:lnTo>
                  <a:cubicBezTo>
                    <a:pt x="3105" y="4383"/>
                    <a:pt x="3470" y="4794"/>
                    <a:pt x="3835" y="5205"/>
                  </a:cubicBezTo>
                  <a:cubicBezTo>
                    <a:pt x="3835" y="5205"/>
                    <a:pt x="3858" y="5227"/>
                    <a:pt x="3858" y="5227"/>
                  </a:cubicBezTo>
                  <a:cubicBezTo>
                    <a:pt x="3972" y="5364"/>
                    <a:pt x="4109" y="5479"/>
                    <a:pt x="4223" y="5616"/>
                  </a:cubicBezTo>
                  <a:cubicBezTo>
                    <a:pt x="4383" y="5775"/>
                    <a:pt x="4543" y="5935"/>
                    <a:pt x="4703" y="6095"/>
                  </a:cubicBezTo>
                  <a:cubicBezTo>
                    <a:pt x="4726" y="6118"/>
                    <a:pt x="4726" y="6118"/>
                    <a:pt x="4726" y="6118"/>
                  </a:cubicBezTo>
                  <a:cubicBezTo>
                    <a:pt x="4748" y="6140"/>
                    <a:pt x="4748" y="6140"/>
                    <a:pt x="4771" y="6163"/>
                  </a:cubicBezTo>
                  <a:cubicBezTo>
                    <a:pt x="4771" y="6163"/>
                    <a:pt x="4771" y="6163"/>
                    <a:pt x="4794" y="6186"/>
                  </a:cubicBezTo>
                  <a:cubicBezTo>
                    <a:pt x="4794" y="6186"/>
                    <a:pt x="4794" y="6186"/>
                    <a:pt x="4817" y="6209"/>
                  </a:cubicBezTo>
                  <a:lnTo>
                    <a:pt x="4840" y="6232"/>
                  </a:lnTo>
                  <a:cubicBezTo>
                    <a:pt x="4931" y="6323"/>
                    <a:pt x="5045" y="6414"/>
                    <a:pt x="5136" y="6506"/>
                  </a:cubicBezTo>
                  <a:cubicBezTo>
                    <a:pt x="5136" y="6506"/>
                    <a:pt x="5136" y="6506"/>
                    <a:pt x="5136" y="6529"/>
                  </a:cubicBezTo>
                  <a:lnTo>
                    <a:pt x="5159" y="6529"/>
                  </a:lnTo>
                  <a:cubicBezTo>
                    <a:pt x="5182" y="6551"/>
                    <a:pt x="5182" y="6551"/>
                    <a:pt x="5205" y="6574"/>
                  </a:cubicBezTo>
                  <a:cubicBezTo>
                    <a:pt x="5205" y="6574"/>
                    <a:pt x="5228" y="6597"/>
                    <a:pt x="5228" y="6597"/>
                  </a:cubicBezTo>
                  <a:cubicBezTo>
                    <a:pt x="5251" y="6620"/>
                    <a:pt x="5251" y="6620"/>
                    <a:pt x="5273" y="6643"/>
                  </a:cubicBezTo>
                  <a:cubicBezTo>
                    <a:pt x="5365" y="6734"/>
                    <a:pt x="5456" y="6802"/>
                    <a:pt x="5547" y="6894"/>
                  </a:cubicBezTo>
                  <a:cubicBezTo>
                    <a:pt x="5566" y="6903"/>
                    <a:pt x="5589" y="6909"/>
                    <a:pt x="5611" y="6909"/>
                  </a:cubicBezTo>
                  <a:cubicBezTo>
                    <a:pt x="5642" y="6909"/>
                    <a:pt x="5671" y="6898"/>
                    <a:pt x="5684" y="6871"/>
                  </a:cubicBezTo>
                  <a:cubicBezTo>
                    <a:pt x="5730" y="6848"/>
                    <a:pt x="5707" y="6780"/>
                    <a:pt x="5684" y="6734"/>
                  </a:cubicBezTo>
                  <a:cubicBezTo>
                    <a:pt x="5593" y="6665"/>
                    <a:pt x="5502" y="6574"/>
                    <a:pt x="5410" y="6483"/>
                  </a:cubicBezTo>
                  <a:cubicBezTo>
                    <a:pt x="5387" y="6483"/>
                    <a:pt x="5387" y="6483"/>
                    <a:pt x="5365" y="6460"/>
                  </a:cubicBezTo>
                  <a:lnTo>
                    <a:pt x="5296" y="6414"/>
                  </a:lnTo>
                  <a:lnTo>
                    <a:pt x="5273" y="6392"/>
                  </a:lnTo>
                  <a:cubicBezTo>
                    <a:pt x="5273" y="6369"/>
                    <a:pt x="5273" y="6369"/>
                    <a:pt x="5251" y="6369"/>
                  </a:cubicBezTo>
                  <a:cubicBezTo>
                    <a:pt x="5159" y="6255"/>
                    <a:pt x="5045" y="6163"/>
                    <a:pt x="4931" y="6049"/>
                  </a:cubicBezTo>
                  <a:cubicBezTo>
                    <a:pt x="4931" y="6049"/>
                    <a:pt x="4908" y="6026"/>
                    <a:pt x="4908" y="6026"/>
                  </a:cubicBezTo>
                  <a:cubicBezTo>
                    <a:pt x="4885" y="6004"/>
                    <a:pt x="4863" y="5981"/>
                    <a:pt x="4840" y="5958"/>
                  </a:cubicBezTo>
                  <a:cubicBezTo>
                    <a:pt x="4680" y="5798"/>
                    <a:pt x="4520" y="5638"/>
                    <a:pt x="4360" y="5479"/>
                  </a:cubicBezTo>
                  <a:cubicBezTo>
                    <a:pt x="4223" y="5342"/>
                    <a:pt x="4109" y="5205"/>
                    <a:pt x="3995" y="5091"/>
                  </a:cubicBezTo>
                  <a:lnTo>
                    <a:pt x="3972" y="5068"/>
                  </a:lnTo>
                  <a:cubicBezTo>
                    <a:pt x="3835" y="4908"/>
                    <a:pt x="3676" y="4748"/>
                    <a:pt x="3539" y="4588"/>
                  </a:cubicBezTo>
                  <a:lnTo>
                    <a:pt x="3539" y="4588"/>
                  </a:lnTo>
                  <a:cubicBezTo>
                    <a:pt x="3539" y="4588"/>
                    <a:pt x="3561" y="4611"/>
                    <a:pt x="3561" y="4611"/>
                  </a:cubicBezTo>
                  <a:cubicBezTo>
                    <a:pt x="3333" y="4360"/>
                    <a:pt x="3105" y="4109"/>
                    <a:pt x="2900" y="3835"/>
                  </a:cubicBezTo>
                  <a:lnTo>
                    <a:pt x="2877" y="3835"/>
                  </a:lnTo>
                  <a:cubicBezTo>
                    <a:pt x="2306" y="3128"/>
                    <a:pt x="1758" y="2397"/>
                    <a:pt x="1233" y="1644"/>
                  </a:cubicBezTo>
                  <a:lnTo>
                    <a:pt x="1210" y="1621"/>
                  </a:lnTo>
                  <a:cubicBezTo>
                    <a:pt x="1188" y="1598"/>
                    <a:pt x="1165" y="1575"/>
                    <a:pt x="1165" y="1553"/>
                  </a:cubicBezTo>
                  <a:cubicBezTo>
                    <a:pt x="1142" y="1530"/>
                    <a:pt x="1119" y="1507"/>
                    <a:pt x="1119" y="1484"/>
                  </a:cubicBezTo>
                  <a:cubicBezTo>
                    <a:pt x="1028" y="1347"/>
                    <a:pt x="914" y="1210"/>
                    <a:pt x="822" y="1073"/>
                  </a:cubicBezTo>
                  <a:cubicBezTo>
                    <a:pt x="822" y="1073"/>
                    <a:pt x="822" y="1073"/>
                    <a:pt x="822" y="1050"/>
                  </a:cubicBezTo>
                  <a:cubicBezTo>
                    <a:pt x="822" y="1050"/>
                    <a:pt x="800" y="1028"/>
                    <a:pt x="800" y="1028"/>
                  </a:cubicBezTo>
                  <a:cubicBezTo>
                    <a:pt x="777" y="1005"/>
                    <a:pt x="777" y="982"/>
                    <a:pt x="754" y="959"/>
                  </a:cubicBezTo>
                  <a:cubicBezTo>
                    <a:pt x="754" y="959"/>
                    <a:pt x="754" y="959"/>
                    <a:pt x="754" y="936"/>
                  </a:cubicBezTo>
                  <a:cubicBezTo>
                    <a:pt x="663" y="799"/>
                    <a:pt x="549" y="640"/>
                    <a:pt x="457" y="503"/>
                  </a:cubicBezTo>
                  <a:cubicBezTo>
                    <a:pt x="457" y="480"/>
                    <a:pt x="457" y="480"/>
                    <a:pt x="457" y="480"/>
                  </a:cubicBezTo>
                  <a:cubicBezTo>
                    <a:pt x="434" y="457"/>
                    <a:pt x="412" y="411"/>
                    <a:pt x="389" y="389"/>
                  </a:cubicBezTo>
                  <a:cubicBezTo>
                    <a:pt x="389" y="366"/>
                    <a:pt x="389" y="366"/>
                    <a:pt x="389" y="366"/>
                  </a:cubicBezTo>
                  <a:cubicBezTo>
                    <a:pt x="320" y="274"/>
                    <a:pt x="252" y="160"/>
                    <a:pt x="183" y="46"/>
                  </a:cubicBezTo>
                  <a:cubicBezTo>
                    <a:pt x="160" y="1"/>
                    <a:pt x="138"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2" name="Google Shape;3802;p17"/>
            <p:cNvSpPr/>
            <p:nvPr/>
          </p:nvSpPr>
          <p:spPr>
            <a:xfrm>
              <a:off x="6872850" y="998075"/>
              <a:ext cx="138700" cy="168650"/>
            </a:xfrm>
            <a:custGeom>
              <a:avLst/>
              <a:gdLst/>
              <a:ahLst/>
              <a:cxnLst/>
              <a:rect l="l" t="t" r="r" b="b"/>
              <a:pathLst>
                <a:path w="5548" h="6746" extrusionOk="0">
                  <a:moveTo>
                    <a:pt x="115" y="1"/>
                  </a:moveTo>
                  <a:cubicBezTo>
                    <a:pt x="92" y="1"/>
                    <a:pt x="69" y="1"/>
                    <a:pt x="46" y="24"/>
                  </a:cubicBezTo>
                  <a:cubicBezTo>
                    <a:pt x="1" y="47"/>
                    <a:pt x="1" y="115"/>
                    <a:pt x="24" y="161"/>
                  </a:cubicBezTo>
                  <a:cubicBezTo>
                    <a:pt x="92" y="275"/>
                    <a:pt x="161" y="366"/>
                    <a:pt x="229" y="480"/>
                  </a:cubicBezTo>
                  <a:cubicBezTo>
                    <a:pt x="252" y="526"/>
                    <a:pt x="275" y="549"/>
                    <a:pt x="298" y="594"/>
                  </a:cubicBezTo>
                  <a:cubicBezTo>
                    <a:pt x="366" y="708"/>
                    <a:pt x="435" y="823"/>
                    <a:pt x="526" y="960"/>
                  </a:cubicBezTo>
                  <a:cubicBezTo>
                    <a:pt x="526" y="960"/>
                    <a:pt x="549" y="982"/>
                    <a:pt x="549" y="1005"/>
                  </a:cubicBezTo>
                  <a:cubicBezTo>
                    <a:pt x="571" y="1051"/>
                    <a:pt x="617" y="1074"/>
                    <a:pt x="640" y="1119"/>
                  </a:cubicBezTo>
                  <a:lnTo>
                    <a:pt x="640" y="1142"/>
                  </a:lnTo>
                  <a:cubicBezTo>
                    <a:pt x="663" y="1142"/>
                    <a:pt x="663" y="1165"/>
                    <a:pt x="663" y="1165"/>
                  </a:cubicBezTo>
                  <a:cubicBezTo>
                    <a:pt x="731" y="1279"/>
                    <a:pt x="823" y="1416"/>
                    <a:pt x="914" y="1530"/>
                  </a:cubicBezTo>
                  <a:cubicBezTo>
                    <a:pt x="914" y="1553"/>
                    <a:pt x="914" y="1553"/>
                    <a:pt x="937" y="1553"/>
                  </a:cubicBezTo>
                  <a:lnTo>
                    <a:pt x="960" y="1599"/>
                  </a:lnTo>
                  <a:cubicBezTo>
                    <a:pt x="960" y="1599"/>
                    <a:pt x="960" y="1599"/>
                    <a:pt x="960" y="1621"/>
                  </a:cubicBezTo>
                  <a:cubicBezTo>
                    <a:pt x="982" y="1644"/>
                    <a:pt x="1005" y="1690"/>
                    <a:pt x="1028" y="1713"/>
                  </a:cubicBezTo>
                  <a:cubicBezTo>
                    <a:pt x="1028" y="1713"/>
                    <a:pt x="1051" y="1713"/>
                    <a:pt x="1051" y="1736"/>
                  </a:cubicBezTo>
                  <a:cubicBezTo>
                    <a:pt x="1051" y="1736"/>
                    <a:pt x="1051" y="1736"/>
                    <a:pt x="1051" y="1758"/>
                  </a:cubicBezTo>
                  <a:lnTo>
                    <a:pt x="1074" y="1758"/>
                  </a:lnTo>
                  <a:cubicBezTo>
                    <a:pt x="1165" y="1895"/>
                    <a:pt x="1256" y="2032"/>
                    <a:pt x="1370" y="2192"/>
                  </a:cubicBezTo>
                  <a:cubicBezTo>
                    <a:pt x="1370" y="2192"/>
                    <a:pt x="1370" y="2215"/>
                    <a:pt x="1393" y="2215"/>
                  </a:cubicBezTo>
                  <a:cubicBezTo>
                    <a:pt x="1393" y="2238"/>
                    <a:pt x="1416" y="2261"/>
                    <a:pt x="1439" y="2283"/>
                  </a:cubicBezTo>
                  <a:cubicBezTo>
                    <a:pt x="1439" y="2283"/>
                    <a:pt x="1439" y="2306"/>
                    <a:pt x="1439" y="2306"/>
                  </a:cubicBezTo>
                  <a:cubicBezTo>
                    <a:pt x="1553" y="2443"/>
                    <a:pt x="1667" y="2603"/>
                    <a:pt x="1804" y="2763"/>
                  </a:cubicBezTo>
                  <a:cubicBezTo>
                    <a:pt x="1873" y="2854"/>
                    <a:pt x="1918" y="2923"/>
                    <a:pt x="1987" y="3014"/>
                  </a:cubicBezTo>
                  <a:cubicBezTo>
                    <a:pt x="2032" y="3059"/>
                    <a:pt x="2055" y="3105"/>
                    <a:pt x="2078" y="3151"/>
                  </a:cubicBezTo>
                  <a:cubicBezTo>
                    <a:pt x="2101" y="3151"/>
                    <a:pt x="2101" y="3151"/>
                    <a:pt x="2101" y="3174"/>
                  </a:cubicBezTo>
                  <a:cubicBezTo>
                    <a:pt x="2146" y="3219"/>
                    <a:pt x="2192" y="3265"/>
                    <a:pt x="2215" y="3311"/>
                  </a:cubicBezTo>
                  <a:cubicBezTo>
                    <a:pt x="2238" y="3311"/>
                    <a:pt x="2238" y="3333"/>
                    <a:pt x="2238" y="3333"/>
                  </a:cubicBezTo>
                  <a:cubicBezTo>
                    <a:pt x="2238" y="3333"/>
                    <a:pt x="2261" y="3356"/>
                    <a:pt x="2261" y="3379"/>
                  </a:cubicBezTo>
                  <a:cubicBezTo>
                    <a:pt x="2283" y="3379"/>
                    <a:pt x="2283" y="3402"/>
                    <a:pt x="2306" y="3425"/>
                  </a:cubicBezTo>
                  <a:cubicBezTo>
                    <a:pt x="2329" y="3448"/>
                    <a:pt x="2352" y="3470"/>
                    <a:pt x="2375" y="3493"/>
                  </a:cubicBezTo>
                  <a:cubicBezTo>
                    <a:pt x="2489" y="3653"/>
                    <a:pt x="2626" y="3813"/>
                    <a:pt x="2740" y="3950"/>
                  </a:cubicBezTo>
                  <a:cubicBezTo>
                    <a:pt x="2900" y="4132"/>
                    <a:pt x="3037" y="4315"/>
                    <a:pt x="3196" y="4497"/>
                  </a:cubicBezTo>
                  <a:lnTo>
                    <a:pt x="3219" y="4497"/>
                  </a:lnTo>
                  <a:cubicBezTo>
                    <a:pt x="3516" y="4840"/>
                    <a:pt x="3835" y="5182"/>
                    <a:pt x="4155" y="5525"/>
                  </a:cubicBezTo>
                  <a:cubicBezTo>
                    <a:pt x="4315" y="5684"/>
                    <a:pt x="4475" y="5844"/>
                    <a:pt x="4612" y="6004"/>
                  </a:cubicBezTo>
                  <a:lnTo>
                    <a:pt x="4634" y="6004"/>
                  </a:lnTo>
                  <a:cubicBezTo>
                    <a:pt x="4657" y="6050"/>
                    <a:pt x="4680" y="6072"/>
                    <a:pt x="4726" y="6095"/>
                  </a:cubicBezTo>
                  <a:cubicBezTo>
                    <a:pt x="4749" y="6118"/>
                    <a:pt x="4749" y="6141"/>
                    <a:pt x="4771" y="6141"/>
                  </a:cubicBezTo>
                  <a:cubicBezTo>
                    <a:pt x="4885" y="6255"/>
                    <a:pt x="4977" y="6346"/>
                    <a:pt x="5091" y="6460"/>
                  </a:cubicBezTo>
                  <a:cubicBezTo>
                    <a:pt x="5114" y="6460"/>
                    <a:pt x="5114" y="6483"/>
                    <a:pt x="5137" y="6483"/>
                  </a:cubicBezTo>
                  <a:cubicBezTo>
                    <a:pt x="5159" y="6506"/>
                    <a:pt x="5182" y="6529"/>
                    <a:pt x="5182" y="6552"/>
                  </a:cubicBezTo>
                  <a:lnTo>
                    <a:pt x="5205" y="6552"/>
                  </a:lnTo>
                  <a:cubicBezTo>
                    <a:pt x="5228" y="6575"/>
                    <a:pt x="5228" y="6575"/>
                    <a:pt x="5251" y="6597"/>
                  </a:cubicBezTo>
                  <a:cubicBezTo>
                    <a:pt x="5251" y="6597"/>
                    <a:pt x="5251" y="6597"/>
                    <a:pt x="5251" y="6620"/>
                  </a:cubicBezTo>
                  <a:lnTo>
                    <a:pt x="5273" y="6620"/>
                  </a:lnTo>
                  <a:cubicBezTo>
                    <a:pt x="5296" y="6643"/>
                    <a:pt x="5296" y="6643"/>
                    <a:pt x="5296" y="6643"/>
                  </a:cubicBezTo>
                  <a:cubicBezTo>
                    <a:pt x="5296" y="6643"/>
                    <a:pt x="5296" y="6643"/>
                    <a:pt x="5319" y="6666"/>
                  </a:cubicBezTo>
                  <a:cubicBezTo>
                    <a:pt x="5342" y="6689"/>
                    <a:pt x="5365" y="6712"/>
                    <a:pt x="5388" y="6712"/>
                  </a:cubicBezTo>
                  <a:cubicBezTo>
                    <a:pt x="5399" y="6734"/>
                    <a:pt x="5422" y="6746"/>
                    <a:pt x="5448" y="6746"/>
                  </a:cubicBezTo>
                  <a:cubicBezTo>
                    <a:pt x="5473" y="6746"/>
                    <a:pt x="5502" y="6734"/>
                    <a:pt x="5525" y="6712"/>
                  </a:cubicBezTo>
                  <a:cubicBezTo>
                    <a:pt x="5547" y="6666"/>
                    <a:pt x="5547" y="6597"/>
                    <a:pt x="5502" y="6575"/>
                  </a:cubicBezTo>
                  <a:cubicBezTo>
                    <a:pt x="5479" y="6552"/>
                    <a:pt x="5479" y="6552"/>
                    <a:pt x="5456" y="6529"/>
                  </a:cubicBezTo>
                  <a:cubicBezTo>
                    <a:pt x="5456" y="6506"/>
                    <a:pt x="5433" y="6506"/>
                    <a:pt x="5433" y="6506"/>
                  </a:cubicBezTo>
                  <a:cubicBezTo>
                    <a:pt x="5433" y="6506"/>
                    <a:pt x="5410" y="6483"/>
                    <a:pt x="5410" y="6483"/>
                  </a:cubicBezTo>
                  <a:lnTo>
                    <a:pt x="5319" y="6392"/>
                  </a:lnTo>
                  <a:cubicBezTo>
                    <a:pt x="5319" y="6392"/>
                    <a:pt x="5296" y="6392"/>
                    <a:pt x="5296" y="6369"/>
                  </a:cubicBezTo>
                  <a:cubicBezTo>
                    <a:pt x="5296" y="6369"/>
                    <a:pt x="5273" y="6369"/>
                    <a:pt x="5273" y="6346"/>
                  </a:cubicBezTo>
                  <a:cubicBezTo>
                    <a:pt x="5159" y="6255"/>
                    <a:pt x="5045" y="6141"/>
                    <a:pt x="4908" y="6027"/>
                  </a:cubicBezTo>
                  <a:cubicBezTo>
                    <a:pt x="4908" y="6004"/>
                    <a:pt x="4908" y="6004"/>
                    <a:pt x="4908" y="6004"/>
                  </a:cubicBezTo>
                  <a:lnTo>
                    <a:pt x="4885" y="6004"/>
                  </a:lnTo>
                  <a:cubicBezTo>
                    <a:pt x="4885" y="6004"/>
                    <a:pt x="4885" y="6004"/>
                    <a:pt x="4885" y="5981"/>
                  </a:cubicBezTo>
                  <a:lnTo>
                    <a:pt x="4749" y="5867"/>
                  </a:lnTo>
                  <a:cubicBezTo>
                    <a:pt x="4589" y="5707"/>
                    <a:pt x="4429" y="5547"/>
                    <a:pt x="4269" y="5388"/>
                  </a:cubicBezTo>
                  <a:cubicBezTo>
                    <a:pt x="4269" y="5388"/>
                    <a:pt x="4269" y="5388"/>
                    <a:pt x="4269" y="5365"/>
                  </a:cubicBezTo>
                  <a:cubicBezTo>
                    <a:pt x="4018" y="5114"/>
                    <a:pt x="3767" y="4840"/>
                    <a:pt x="3516" y="4543"/>
                  </a:cubicBezTo>
                  <a:cubicBezTo>
                    <a:pt x="3447" y="4497"/>
                    <a:pt x="3402" y="4429"/>
                    <a:pt x="3333" y="4361"/>
                  </a:cubicBezTo>
                  <a:cubicBezTo>
                    <a:pt x="3333" y="4361"/>
                    <a:pt x="3333" y="4338"/>
                    <a:pt x="3333" y="4338"/>
                  </a:cubicBezTo>
                  <a:cubicBezTo>
                    <a:pt x="3196" y="4201"/>
                    <a:pt x="3059" y="4041"/>
                    <a:pt x="2945" y="3881"/>
                  </a:cubicBezTo>
                  <a:cubicBezTo>
                    <a:pt x="2808" y="3721"/>
                    <a:pt x="2694" y="3584"/>
                    <a:pt x="2557" y="3425"/>
                  </a:cubicBezTo>
                  <a:cubicBezTo>
                    <a:pt x="2512" y="3379"/>
                    <a:pt x="2466" y="3311"/>
                    <a:pt x="2443" y="3265"/>
                  </a:cubicBezTo>
                  <a:lnTo>
                    <a:pt x="2420" y="3265"/>
                  </a:lnTo>
                  <a:cubicBezTo>
                    <a:pt x="2420" y="3242"/>
                    <a:pt x="2398" y="3242"/>
                    <a:pt x="2398" y="3219"/>
                  </a:cubicBezTo>
                  <a:cubicBezTo>
                    <a:pt x="2352" y="3151"/>
                    <a:pt x="2306" y="3105"/>
                    <a:pt x="2261" y="3059"/>
                  </a:cubicBezTo>
                  <a:cubicBezTo>
                    <a:pt x="2261" y="3037"/>
                    <a:pt x="2261" y="3037"/>
                    <a:pt x="2238" y="3037"/>
                  </a:cubicBezTo>
                  <a:cubicBezTo>
                    <a:pt x="2215" y="2991"/>
                    <a:pt x="2192" y="2968"/>
                    <a:pt x="2169" y="2923"/>
                  </a:cubicBezTo>
                  <a:cubicBezTo>
                    <a:pt x="2101" y="2831"/>
                    <a:pt x="2032" y="2740"/>
                    <a:pt x="1964" y="2649"/>
                  </a:cubicBezTo>
                  <a:cubicBezTo>
                    <a:pt x="1850" y="2489"/>
                    <a:pt x="1713" y="2352"/>
                    <a:pt x="1599" y="2192"/>
                  </a:cubicBezTo>
                  <a:cubicBezTo>
                    <a:pt x="1599" y="2169"/>
                    <a:pt x="1599" y="2169"/>
                    <a:pt x="1576" y="2146"/>
                  </a:cubicBezTo>
                  <a:cubicBezTo>
                    <a:pt x="1576" y="2124"/>
                    <a:pt x="1553" y="2124"/>
                    <a:pt x="1553" y="2101"/>
                  </a:cubicBezTo>
                  <a:cubicBezTo>
                    <a:pt x="1530" y="2078"/>
                    <a:pt x="1530" y="2078"/>
                    <a:pt x="1530" y="2078"/>
                  </a:cubicBezTo>
                  <a:cubicBezTo>
                    <a:pt x="1416" y="1918"/>
                    <a:pt x="1325" y="1781"/>
                    <a:pt x="1211" y="1621"/>
                  </a:cubicBezTo>
                  <a:cubicBezTo>
                    <a:pt x="1211" y="1621"/>
                    <a:pt x="1188" y="1621"/>
                    <a:pt x="1188" y="1599"/>
                  </a:cubicBezTo>
                  <a:cubicBezTo>
                    <a:pt x="1165" y="1576"/>
                    <a:pt x="1165" y="1553"/>
                    <a:pt x="1142" y="1530"/>
                  </a:cubicBezTo>
                  <a:lnTo>
                    <a:pt x="1119" y="1507"/>
                  </a:lnTo>
                  <a:cubicBezTo>
                    <a:pt x="1119" y="1485"/>
                    <a:pt x="1096" y="1485"/>
                    <a:pt x="1096" y="1462"/>
                  </a:cubicBezTo>
                  <a:cubicBezTo>
                    <a:pt x="1005" y="1325"/>
                    <a:pt x="914" y="1188"/>
                    <a:pt x="823" y="1051"/>
                  </a:cubicBezTo>
                  <a:cubicBezTo>
                    <a:pt x="777" y="1005"/>
                    <a:pt x="754" y="960"/>
                    <a:pt x="731" y="891"/>
                  </a:cubicBezTo>
                  <a:cubicBezTo>
                    <a:pt x="708" y="891"/>
                    <a:pt x="686" y="868"/>
                    <a:pt x="686" y="845"/>
                  </a:cubicBezTo>
                  <a:cubicBezTo>
                    <a:pt x="594" y="708"/>
                    <a:pt x="503" y="572"/>
                    <a:pt x="435" y="435"/>
                  </a:cubicBezTo>
                  <a:cubicBezTo>
                    <a:pt x="412" y="412"/>
                    <a:pt x="389" y="389"/>
                    <a:pt x="389" y="389"/>
                  </a:cubicBezTo>
                  <a:cubicBezTo>
                    <a:pt x="389" y="389"/>
                    <a:pt x="389" y="366"/>
                    <a:pt x="389" y="366"/>
                  </a:cubicBezTo>
                  <a:cubicBezTo>
                    <a:pt x="320" y="275"/>
                    <a:pt x="252" y="161"/>
                    <a:pt x="183" y="47"/>
                  </a:cubicBezTo>
                  <a:cubicBezTo>
                    <a:pt x="161" y="24"/>
                    <a:pt x="138"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3" name="Google Shape;3803;p17"/>
            <p:cNvSpPr/>
            <p:nvPr/>
          </p:nvSpPr>
          <p:spPr>
            <a:xfrm>
              <a:off x="7005825" y="890200"/>
              <a:ext cx="31400" cy="26650"/>
            </a:xfrm>
            <a:custGeom>
              <a:avLst/>
              <a:gdLst/>
              <a:ahLst/>
              <a:cxnLst/>
              <a:rect l="l" t="t" r="r" b="b"/>
              <a:pathLst>
                <a:path w="1256" h="1066" extrusionOk="0">
                  <a:moveTo>
                    <a:pt x="413" y="0"/>
                  </a:moveTo>
                  <a:cubicBezTo>
                    <a:pt x="312" y="0"/>
                    <a:pt x="222" y="31"/>
                    <a:pt x="160" y="93"/>
                  </a:cubicBezTo>
                  <a:cubicBezTo>
                    <a:pt x="0" y="276"/>
                    <a:pt x="69" y="595"/>
                    <a:pt x="343" y="846"/>
                  </a:cubicBezTo>
                  <a:cubicBezTo>
                    <a:pt x="495" y="985"/>
                    <a:pt x="682" y="1065"/>
                    <a:pt x="841" y="1065"/>
                  </a:cubicBezTo>
                  <a:cubicBezTo>
                    <a:pt x="943" y="1065"/>
                    <a:pt x="1033" y="1032"/>
                    <a:pt x="1096" y="961"/>
                  </a:cubicBezTo>
                  <a:cubicBezTo>
                    <a:pt x="1256" y="801"/>
                    <a:pt x="1187" y="458"/>
                    <a:pt x="913" y="230"/>
                  </a:cubicBezTo>
                  <a:cubicBezTo>
                    <a:pt x="760" y="77"/>
                    <a:pt x="572" y="0"/>
                    <a:pt x="41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4" name="Google Shape;3804;p17"/>
            <p:cNvSpPr/>
            <p:nvPr/>
          </p:nvSpPr>
          <p:spPr>
            <a:xfrm>
              <a:off x="7118225" y="1022875"/>
              <a:ext cx="31425" cy="26925"/>
            </a:xfrm>
            <a:custGeom>
              <a:avLst/>
              <a:gdLst/>
              <a:ahLst/>
              <a:cxnLst/>
              <a:rect l="l" t="t" r="r" b="b"/>
              <a:pathLst>
                <a:path w="1257" h="1077" extrusionOk="0">
                  <a:moveTo>
                    <a:pt x="416" y="0"/>
                  </a:moveTo>
                  <a:cubicBezTo>
                    <a:pt x="314" y="0"/>
                    <a:pt x="223" y="33"/>
                    <a:pt x="161" y="105"/>
                  </a:cubicBezTo>
                  <a:cubicBezTo>
                    <a:pt x="1" y="287"/>
                    <a:pt x="69" y="607"/>
                    <a:pt x="343" y="858"/>
                  </a:cubicBezTo>
                  <a:cubicBezTo>
                    <a:pt x="496" y="997"/>
                    <a:pt x="682" y="1076"/>
                    <a:pt x="841" y="1076"/>
                  </a:cubicBezTo>
                  <a:cubicBezTo>
                    <a:pt x="943" y="1076"/>
                    <a:pt x="1034" y="1043"/>
                    <a:pt x="1096" y="972"/>
                  </a:cubicBezTo>
                  <a:cubicBezTo>
                    <a:pt x="1256" y="812"/>
                    <a:pt x="1165" y="470"/>
                    <a:pt x="914" y="219"/>
                  </a:cubicBezTo>
                  <a:cubicBezTo>
                    <a:pt x="761" y="80"/>
                    <a:pt x="574" y="0"/>
                    <a:pt x="416"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5" name="Google Shape;3805;p17"/>
            <p:cNvSpPr/>
            <p:nvPr/>
          </p:nvSpPr>
          <p:spPr>
            <a:xfrm>
              <a:off x="6909375" y="832600"/>
              <a:ext cx="317300" cy="304750"/>
            </a:xfrm>
            <a:custGeom>
              <a:avLst/>
              <a:gdLst/>
              <a:ahLst/>
              <a:cxnLst/>
              <a:rect l="l" t="t" r="r" b="b"/>
              <a:pathLst>
                <a:path w="12692" h="12190" extrusionOk="0">
                  <a:moveTo>
                    <a:pt x="8720" y="1"/>
                  </a:moveTo>
                  <a:cubicBezTo>
                    <a:pt x="8537" y="23"/>
                    <a:pt x="8378" y="23"/>
                    <a:pt x="8218" y="69"/>
                  </a:cubicBezTo>
                  <a:cubicBezTo>
                    <a:pt x="8058" y="92"/>
                    <a:pt x="7875" y="138"/>
                    <a:pt x="7693" y="206"/>
                  </a:cubicBezTo>
                  <a:cubicBezTo>
                    <a:pt x="7487" y="274"/>
                    <a:pt x="7328" y="320"/>
                    <a:pt x="7168" y="389"/>
                  </a:cubicBezTo>
                  <a:cubicBezTo>
                    <a:pt x="7077" y="411"/>
                    <a:pt x="7008" y="457"/>
                    <a:pt x="6917" y="480"/>
                  </a:cubicBezTo>
                  <a:cubicBezTo>
                    <a:pt x="6848" y="503"/>
                    <a:pt x="6780" y="548"/>
                    <a:pt x="6688" y="571"/>
                  </a:cubicBezTo>
                  <a:lnTo>
                    <a:pt x="6643" y="594"/>
                  </a:lnTo>
                  <a:lnTo>
                    <a:pt x="6163" y="822"/>
                  </a:lnTo>
                  <a:cubicBezTo>
                    <a:pt x="6072" y="845"/>
                    <a:pt x="6004" y="891"/>
                    <a:pt x="5935" y="936"/>
                  </a:cubicBezTo>
                  <a:cubicBezTo>
                    <a:pt x="5867" y="959"/>
                    <a:pt x="5798" y="1005"/>
                    <a:pt x="5730" y="1051"/>
                  </a:cubicBezTo>
                  <a:lnTo>
                    <a:pt x="5684" y="1051"/>
                  </a:lnTo>
                  <a:lnTo>
                    <a:pt x="5616" y="1119"/>
                  </a:lnTo>
                  <a:cubicBezTo>
                    <a:pt x="5479" y="1187"/>
                    <a:pt x="5342" y="1279"/>
                    <a:pt x="5205" y="1347"/>
                  </a:cubicBezTo>
                  <a:lnTo>
                    <a:pt x="5228" y="1347"/>
                  </a:lnTo>
                  <a:lnTo>
                    <a:pt x="5159" y="1370"/>
                  </a:lnTo>
                  <a:lnTo>
                    <a:pt x="5114" y="1393"/>
                  </a:lnTo>
                  <a:lnTo>
                    <a:pt x="5114" y="1416"/>
                  </a:lnTo>
                  <a:lnTo>
                    <a:pt x="5091" y="1416"/>
                  </a:lnTo>
                  <a:lnTo>
                    <a:pt x="5068" y="1439"/>
                  </a:lnTo>
                  <a:cubicBezTo>
                    <a:pt x="4931" y="1530"/>
                    <a:pt x="4771" y="1621"/>
                    <a:pt x="4634" y="1712"/>
                  </a:cubicBezTo>
                  <a:cubicBezTo>
                    <a:pt x="4497" y="1804"/>
                    <a:pt x="4337" y="1918"/>
                    <a:pt x="4201" y="2009"/>
                  </a:cubicBezTo>
                  <a:cubicBezTo>
                    <a:pt x="4109" y="2100"/>
                    <a:pt x="3995" y="2169"/>
                    <a:pt x="3904" y="2260"/>
                  </a:cubicBezTo>
                  <a:lnTo>
                    <a:pt x="3790" y="2329"/>
                  </a:lnTo>
                  <a:cubicBezTo>
                    <a:pt x="3653" y="2443"/>
                    <a:pt x="3516" y="2557"/>
                    <a:pt x="3356" y="2671"/>
                  </a:cubicBezTo>
                  <a:cubicBezTo>
                    <a:pt x="3219" y="2762"/>
                    <a:pt x="3105" y="2854"/>
                    <a:pt x="2968" y="2968"/>
                  </a:cubicBezTo>
                  <a:lnTo>
                    <a:pt x="2922" y="2991"/>
                  </a:lnTo>
                  <a:cubicBezTo>
                    <a:pt x="2854" y="3059"/>
                    <a:pt x="2785" y="3105"/>
                    <a:pt x="2717" y="3150"/>
                  </a:cubicBezTo>
                  <a:cubicBezTo>
                    <a:pt x="2648" y="3196"/>
                    <a:pt x="2603" y="3242"/>
                    <a:pt x="2557" y="3287"/>
                  </a:cubicBezTo>
                  <a:lnTo>
                    <a:pt x="2489" y="3333"/>
                  </a:lnTo>
                  <a:cubicBezTo>
                    <a:pt x="2443" y="3379"/>
                    <a:pt x="2374" y="3424"/>
                    <a:pt x="2329" y="3470"/>
                  </a:cubicBezTo>
                  <a:lnTo>
                    <a:pt x="2283" y="3538"/>
                  </a:lnTo>
                  <a:lnTo>
                    <a:pt x="2169" y="3607"/>
                  </a:lnTo>
                  <a:lnTo>
                    <a:pt x="2078" y="3698"/>
                  </a:lnTo>
                  <a:cubicBezTo>
                    <a:pt x="2032" y="3744"/>
                    <a:pt x="1986" y="3767"/>
                    <a:pt x="1941" y="3812"/>
                  </a:cubicBezTo>
                  <a:lnTo>
                    <a:pt x="1872" y="3881"/>
                  </a:lnTo>
                  <a:cubicBezTo>
                    <a:pt x="1804" y="3927"/>
                    <a:pt x="1735" y="3995"/>
                    <a:pt x="1667" y="4041"/>
                  </a:cubicBezTo>
                  <a:cubicBezTo>
                    <a:pt x="1598" y="4086"/>
                    <a:pt x="1530" y="4155"/>
                    <a:pt x="1461" y="4200"/>
                  </a:cubicBezTo>
                  <a:cubicBezTo>
                    <a:pt x="1393" y="4246"/>
                    <a:pt x="1325" y="4315"/>
                    <a:pt x="1256" y="4360"/>
                  </a:cubicBezTo>
                  <a:cubicBezTo>
                    <a:pt x="1142" y="4451"/>
                    <a:pt x="1051" y="4543"/>
                    <a:pt x="959" y="4634"/>
                  </a:cubicBezTo>
                  <a:lnTo>
                    <a:pt x="868" y="4703"/>
                  </a:lnTo>
                  <a:cubicBezTo>
                    <a:pt x="800" y="4771"/>
                    <a:pt x="731" y="4817"/>
                    <a:pt x="663" y="4885"/>
                  </a:cubicBezTo>
                  <a:cubicBezTo>
                    <a:pt x="594" y="4931"/>
                    <a:pt x="526" y="4999"/>
                    <a:pt x="457" y="5045"/>
                  </a:cubicBezTo>
                  <a:cubicBezTo>
                    <a:pt x="366" y="5136"/>
                    <a:pt x="275" y="5205"/>
                    <a:pt x="183" y="5296"/>
                  </a:cubicBezTo>
                  <a:lnTo>
                    <a:pt x="138" y="5319"/>
                  </a:lnTo>
                  <a:lnTo>
                    <a:pt x="115" y="5319"/>
                  </a:lnTo>
                  <a:cubicBezTo>
                    <a:pt x="69" y="5342"/>
                    <a:pt x="46" y="5387"/>
                    <a:pt x="23" y="5433"/>
                  </a:cubicBezTo>
                  <a:cubicBezTo>
                    <a:pt x="1" y="5479"/>
                    <a:pt x="1" y="5524"/>
                    <a:pt x="1" y="5570"/>
                  </a:cubicBezTo>
                  <a:cubicBezTo>
                    <a:pt x="23" y="5593"/>
                    <a:pt x="23" y="5593"/>
                    <a:pt x="23" y="5616"/>
                  </a:cubicBezTo>
                  <a:cubicBezTo>
                    <a:pt x="23" y="5616"/>
                    <a:pt x="46" y="5616"/>
                    <a:pt x="69" y="5638"/>
                  </a:cubicBezTo>
                  <a:cubicBezTo>
                    <a:pt x="115" y="5707"/>
                    <a:pt x="160" y="5753"/>
                    <a:pt x="229" y="5844"/>
                  </a:cubicBezTo>
                  <a:cubicBezTo>
                    <a:pt x="252" y="5889"/>
                    <a:pt x="252" y="5912"/>
                    <a:pt x="275" y="5958"/>
                  </a:cubicBezTo>
                  <a:lnTo>
                    <a:pt x="297" y="5981"/>
                  </a:lnTo>
                  <a:lnTo>
                    <a:pt x="297" y="6004"/>
                  </a:lnTo>
                  <a:lnTo>
                    <a:pt x="343" y="6049"/>
                  </a:lnTo>
                  <a:cubicBezTo>
                    <a:pt x="366" y="6095"/>
                    <a:pt x="389" y="6141"/>
                    <a:pt x="412" y="6186"/>
                  </a:cubicBezTo>
                  <a:lnTo>
                    <a:pt x="434" y="6209"/>
                  </a:lnTo>
                  <a:lnTo>
                    <a:pt x="457" y="6255"/>
                  </a:lnTo>
                  <a:cubicBezTo>
                    <a:pt x="480" y="6323"/>
                    <a:pt x="526" y="6392"/>
                    <a:pt x="571" y="6460"/>
                  </a:cubicBezTo>
                  <a:cubicBezTo>
                    <a:pt x="617" y="6551"/>
                    <a:pt x="685" y="6620"/>
                    <a:pt x="731" y="6711"/>
                  </a:cubicBezTo>
                  <a:lnTo>
                    <a:pt x="754" y="6734"/>
                  </a:lnTo>
                  <a:cubicBezTo>
                    <a:pt x="822" y="6802"/>
                    <a:pt x="868" y="6871"/>
                    <a:pt x="914" y="6939"/>
                  </a:cubicBezTo>
                  <a:cubicBezTo>
                    <a:pt x="959" y="6985"/>
                    <a:pt x="982" y="7031"/>
                    <a:pt x="1028" y="7076"/>
                  </a:cubicBezTo>
                  <a:lnTo>
                    <a:pt x="1073" y="7168"/>
                  </a:lnTo>
                  <a:cubicBezTo>
                    <a:pt x="1096" y="7213"/>
                    <a:pt x="1142" y="7259"/>
                    <a:pt x="1165" y="7282"/>
                  </a:cubicBezTo>
                  <a:lnTo>
                    <a:pt x="1233" y="7373"/>
                  </a:lnTo>
                  <a:cubicBezTo>
                    <a:pt x="1256" y="7419"/>
                    <a:pt x="1302" y="7464"/>
                    <a:pt x="1325" y="7510"/>
                  </a:cubicBezTo>
                  <a:cubicBezTo>
                    <a:pt x="1347" y="7533"/>
                    <a:pt x="1370" y="7579"/>
                    <a:pt x="1393" y="7624"/>
                  </a:cubicBezTo>
                  <a:cubicBezTo>
                    <a:pt x="1439" y="7647"/>
                    <a:pt x="1461" y="7693"/>
                    <a:pt x="1484" y="7738"/>
                  </a:cubicBezTo>
                  <a:cubicBezTo>
                    <a:pt x="1507" y="7761"/>
                    <a:pt x="1553" y="7807"/>
                    <a:pt x="1576" y="7852"/>
                  </a:cubicBezTo>
                  <a:cubicBezTo>
                    <a:pt x="1598" y="7875"/>
                    <a:pt x="1621" y="7921"/>
                    <a:pt x="1644" y="7944"/>
                  </a:cubicBezTo>
                  <a:cubicBezTo>
                    <a:pt x="1690" y="7967"/>
                    <a:pt x="1713" y="7989"/>
                    <a:pt x="1735" y="8012"/>
                  </a:cubicBezTo>
                  <a:lnTo>
                    <a:pt x="1850" y="8172"/>
                  </a:lnTo>
                  <a:lnTo>
                    <a:pt x="1872" y="8218"/>
                  </a:lnTo>
                  <a:lnTo>
                    <a:pt x="1895" y="8263"/>
                  </a:lnTo>
                  <a:cubicBezTo>
                    <a:pt x="1986" y="8377"/>
                    <a:pt x="2055" y="8514"/>
                    <a:pt x="2146" y="8629"/>
                  </a:cubicBezTo>
                  <a:lnTo>
                    <a:pt x="2169" y="8674"/>
                  </a:lnTo>
                  <a:cubicBezTo>
                    <a:pt x="2192" y="8697"/>
                    <a:pt x="2192" y="8697"/>
                    <a:pt x="2215" y="8720"/>
                  </a:cubicBezTo>
                  <a:lnTo>
                    <a:pt x="2215" y="8697"/>
                  </a:lnTo>
                  <a:cubicBezTo>
                    <a:pt x="2238" y="8743"/>
                    <a:pt x="2260" y="8765"/>
                    <a:pt x="2283" y="8788"/>
                  </a:cubicBezTo>
                  <a:cubicBezTo>
                    <a:pt x="2306" y="8834"/>
                    <a:pt x="2329" y="8857"/>
                    <a:pt x="2352" y="8880"/>
                  </a:cubicBezTo>
                  <a:cubicBezTo>
                    <a:pt x="2420" y="8948"/>
                    <a:pt x="2466" y="9017"/>
                    <a:pt x="2534" y="9108"/>
                  </a:cubicBezTo>
                  <a:cubicBezTo>
                    <a:pt x="2580" y="9176"/>
                    <a:pt x="2648" y="9245"/>
                    <a:pt x="2717" y="9313"/>
                  </a:cubicBezTo>
                  <a:lnTo>
                    <a:pt x="2763" y="9359"/>
                  </a:lnTo>
                  <a:cubicBezTo>
                    <a:pt x="2808" y="9405"/>
                    <a:pt x="2854" y="9473"/>
                    <a:pt x="2877" y="9519"/>
                  </a:cubicBezTo>
                  <a:cubicBezTo>
                    <a:pt x="2945" y="9587"/>
                    <a:pt x="2991" y="9656"/>
                    <a:pt x="3059" y="9724"/>
                  </a:cubicBezTo>
                  <a:cubicBezTo>
                    <a:pt x="3128" y="9793"/>
                    <a:pt x="3196" y="9861"/>
                    <a:pt x="3265" y="9930"/>
                  </a:cubicBezTo>
                  <a:cubicBezTo>
                    <a:pt x="3310" y="9998"/>
                    <a:pt x="3356" y="10067"/>
                    <a:pt x="3424" y="10135"/>
                  </a:cubicBezTo>
                  <a:cubicBezTo>
                    <a:pt x="3424" y="10158"/>
                    <a:pt x="3447" y="10158"/>
                    <a:pt x="3447" y="10181"/>
                  </a:cubicBezTo>
                  <a:cubicBezTo>
                    <a:pt x="3493" y="10226"/>
                    <a:pt x="3516" y="10249"/>
                    <a:pt x="3561" y="10295"/>
                  </a:cubicBezTo>
                  <a:lnTo>
                    <a:pt x="3721" y="10477"/>
                  </a:lnTo>
                  <a:lnTo>
                    <a:pt x="3767" y="10523"/>
                  </a:lnTo>
                  <a:cubicBezTo>
                    <a:pt x="3835" y="10591"/>
                    <a:pt x="3904" y="10660"/>
                    <a:pt x="3972" y="10751"/>
                  </a:cubicBezTo>
                  <a:lnTo>
                    <a:pt x="4041" y="10797"/>
                  </a:lnTo>
                  <a:lnTo>
                    <a:pt x="4109" y="10865"/>
                  </a:lnTo>
                  <a:cubicBezTo>
                    <a:pt x="4132" y="10865"/>
                    <a:pt x="4155" y="10888"/>
                    <a:pt x="4178" y="10911"/>
                  </a:cubicBezTo>
                  <a:cubicBezTo>
                    <a:pt x="4246" y="11002"/>
                    <a:pt x="4337" y="11071"/>
                    <a:pt x="4383" y="11139"/>
                  </a:cubicBezTo>
                  <a:cubicBezTo>
                    <a:pt x="4452" y="11185"/>
                    <a:pt x="4520" y="11253"/>
                    <a:pt x="4589" y="11322"/>
                  </a:cubicBezTo>
                  <a:cubicBezTo>
                    <a:pt x="4703" y="11436"/>
                    <a:pt x="4840" y="11550"/>
                    <a:pt x="4954" y="11641"/>
                  </a:cubicBezTo>
                  <a:lnTo>
                    <a:pt x="5022" y="11710"/>
                  </a:lnTo>
                  <a:cubicBezTo>
                    <a:pt x="5114" y="11778"/>
                    <a:pt x="5228" y="11870"/>
                    <a:pt x="5319" y="11961"/>
                  </a:cubicBezTo>
                  <a:cubicBezTo>
                    <a:pt x="5365" y="12007"/>
                    <a:pt x="5410" y="12052"/>
                    <a:pt x="5433" y="12098"/>
                  </a:cubicBezTo>
                  <a:cubicBezTo>
                    <a:pt x="5456" y="12121"/>
                    <a:pt x="5479" y="12144"/>
                    <a:pt x="5479" y="12189"/>
                  </a:cubicBezTo>
                  <a:cubicBezTo>
                    <a:pt x="5547" y="12189"/>
                    <a:pt x="5593" y="12144"/>
                    <a:pt x="5616" y="12098"/>
                  </a:cubicBezTo>
                  <a:cubicBezTo>
                    <a:pt x="5639" y="12098"/>
                    <a:pt x="5639" y="12098"/>
                    <a:pt x="5661" y="12075"/>
                  </a:cubicBezTo>
                  <a:cubicBezTo>
                    <a:pt x="5684" y="12052"/>
                    <a:pt x="5730" y="12029"/>
                    <a:pt x="5753" y="12007"/>
                  </a:cubicBezTo>
                  <a:lnTo>
                    <a:pt x="5798" y="11961"/>
                  </a:lnTo>
                  <a:lnTo>
                    <a:pt x="5844" y="11915"/>
                  </a:lnTo>
                  <a:lnTo>
                    <a:pt x="5958" y="11824"/>
                  </a:lnTo>
                  <a:lnTo>
                    <a:pt x="6027" y="11778"/>
                  </a:lnTo>
                  <a:cubicBezTo>
                    <a:pt x="6141" y="11710"/>
                    <a:pt x="6232" y="11619"/>
                    <a:pt x="6323" y="11550"/>
                  </a:cubicBezTo>
                  <a:lnTo>
                    <a:pt x="6460" y="11459"/>
                  </a:lnTo>
                  <a:cubicBezTo>
                    <a:pt x="6529" y="11390"/>
                    <a:pt x="6597" y="11322"/>
                    <a:pt x="6688" y="11253"/>
                  </a:cubicBezTo>
                  <a:cubicBezTo>
                    <a:pt x="6825" y="11139"/>
                    <a:pt x="6962" y="11048"/>
                    <a:pt x="7077" y="10934"/>
                  </a:cubicBezTo>
                  <a:cubicBezTo>
                    <a:pt x="7122" y="10888"/>
                    <a:pt x="7168" y="10865"/>
                    <a:pt x="7213" y="10843"/>
                  </a:cubicBezTo>
                  <a:lnTo>
                    <a:pt x="7305" y="10751"/>
                  </a:lnTo>
                  <a:cubicBezTo>
                    <a:pt x="7373" y="10706"/>
                    <a:pt x="7442" y="10637"/>
                    <a:pt x="7510" y="10591"/>
                  </a:cubicBezTo>
                  <a:cubicBezTo>
                    <a:pt x="7556" y="10569"/>
                    <a:pt x="7601" y="10523"/>
                    <a:pt x="7624" y="10500"/>
                  </a:cubicBezTo>
                  <a:lnTo>
                    <a:pt x="7716" y="10432"/>
                  </a:lnTo>
                  <a:cubicBezTo>
                    <a:pt x="7784" y="10386"/>
                    <a:pt x="7853" y="10318"/>
                    <a:pt x="7921" y="10272"/>
                  </a:cubicBezTo>
                  <a:cubicBezTo>
                    <a:pt x="7967" y="10226"/>
                    <a:pt x="8035" y="10181"/>
                    <a:pt x="8081" y="10135"/>
                  </a:cubicBezTo>
                  <a:cubicBezTo>
                    <a:pt x="8172" y="10089"/>
                    <a:pt x="8241" y="10021"/>
                    <a:pt x="8309" y="9952"/>
                  </a:cubicBezTo>
                  <a:cubicBezTo>
                    <a:pt x="8446" y="9838"/>
                    <a:pt x="8583" y="9724"/>
                    <a:pt x="8720" y="9610"/>
                  </a:cubicBezTo>
                  <a:lnTo>
                    <a:pt x="8834" y="9496"/>
                  </a:lnTo>
                  <a:cubicBezTo>
                    <a:pt x="8925" y="9427"/>
                    <a:pt x="9017" y="9336"/>
                    <a:pt x="9108" y="9245"/>
                  </a:cubicBezTo>
                  <a:cubicBezTo>
                    <a:pt x="9176" y="9199"/>
                    <a:pt x="9245" y="9153"/>
                    <a:pt x="9291" y="9085"/>
                  </a:cubicBezTo>
                  <a:cubicBezTo>
                    <a:pt x="9336" y="9062"/>
                    <a:pt x="9359" y="9039"/>
                    <a:pt x="9405" y="9017"/>
                  </a:cubicBezTo>
                  <a:cubicBezTo>
                    <a:pt x="9405" y="8994"/>
                    <a:pt x="9405" y="8994"/>
                    <a:pt x="9428" y="8971"/>
                  </a:cubicBezTo>
                  <a:cubicBezTo>
                    <a:pt x="9450" y="8948"/>
                    <a:pt x="9450" y="8925"/>
                    <a:pt x="9473" y="8880"/>
                  </a:cubicBezTo>
                  <a:cubicBezTo>
                    <a:pt x="9519" y="8857"/>
                    <a:pt x="9564" y="8811"/>
                    <a:pt x="9610" y="8765"/>
                  </a:cubicBezTo>
                  <a:cubicBezTo>
                    <a:pt x="9633" y="8743"/>
                    <a:pt x="9656" y="8720"/>
                    <a:pt x="9679" y="8697"/>
                  </a:cubicBezTo>
                  <a:lnTo>
                    <a:pt x="9724" y="8651"/>
                  </a:lnTo>
                  <a:lnTo>
                    <a:pt x="9793" y="8583"/>
                  </a:lnTo>
                  <a:cubicBezTo>
                    <a:pt x="9838" y="8560"/>
                    <a:pt x="9861" y="8537"/>
                    <a:pt x="9907" y="8492"/>
                  </a:cubicBezTo>
                  <a:cubicBezTo>
                    <a:pt x="10021" y="8377"/>
                    <a:pt x="10158" y="8263"/>
                    <a:pt x="10272" y="8126"/>
                  </a:cubicBezTo>
                  <a:lnTo>
                    <a:pt x="10318" y="8104"/>
                  </a:lnTo>
                  <a:lnTo>
                    <a:pt x="10318" y="8081"/>
                  </a:lnTo>
                  <a:lnTo>
                    <a:pt x="10386" y="8012"/>
                  </a:lnTo>
                  <a:lnTo>
                    <a:pt x="10363" y="8058"/>
                  </a:lnTo>
                  <a:cubicBezTo>
                    <a:pt x="10386" y="8012"/>
                    <a:pt x="10432" y="7967"/>
                    <a:pt x="10477" y="7921"/>
                  </a:cubicBezTo>
                  <a:lnTo>
                    <a:pt x="10569" y="7830"/>
                  </a:lnTo>
                  <a:lnTo>
                    <a:pt x="10706" y="7693"/>
                  </a:lnTo>
                  <a:cubicBezTo>
                    <a:pt x="10729" y="7670"/>
                    <a:pt x="10774" y="7624"/>
                    <a:pt x="10797" y="7579"/>
                  </a:cubicBezTo>
                  <a:cubicBezTo>
                    <a:pt x="10820" y="7556"/>
                    <a:pt x="10843" y="7533"/>
                    <a:pt x="10866" y="7510"/>
                  </a:cubicBezTo>
                  <a:lnTo>
                    <a:pt x="10934" y="7442"/>
                  </a:lnTo>
                  <a:cubicBezTo>
                    <a:pt x="10980" y="7396"/>
                    <a:pt x="11025" y="7350"/>
                    <a:pt x="11048" y="7305"/>
                  </a:cubicBezTo>
                  <a:lnTo>
                    <a:pt x="11094" y="7259"/>
                  </a:lnTo>
                  <a:cubicBezTo>
                    <a:pt x="11185" y="7145"/>
                    <a:pt x="11299" y="7008"/>
                    <a:pt x="11413" y="6871"/>
                  </a:cubicBezTo>
                  <a:cubicBezTo>
                    <a:pt x="11459" y="6802"/>
                    <a:pt x="11505" y="6734"/>
                    <a:pt x="11550" y="6666"/>
                  </a:cubicBezTo>
                  <a:lnTo>
                    <a:pt x="11573" y="6643"/>
                  </a:lnTo>
                  <a:cubicBezTo>
                    <a:pt x="11596" y="6597"/>
                    <a:pt x="11619" y="6574"/>
                    <a:pt x="11664" y="6529"/>
                  </a:cubicBezTo>
                  <a:lnTo>
                    <a:pt x="11733" y="6437"/>
                  </a:lnTo>
                  <a:lnTo>
                    <a:pt x="11801" y="6323"/>
                  </a:lnTo>
                  <a:cubicBezTo>
                    <a:pt x="11870" y="6232"/>
                    <a:pt x="11961" y="6118"/>
                    <a:pt x="12030" y="6004"/>
                  </a:cubicBezTo>
                  <a:cubicBezTo>
                    <a:pt x="12052" y="5981"/>
                    <a:pt x="12052" y="5935"/>
                    <a:pt x="12075" y="5912"/>
                  </a:cubicBezTo>
                  <a:cubicBezTo>
                    <a:pt x="12098" y="5867"/>
                    <a:pt x="12121" y="5844"/>
                    <a:pt x="12167" y="5821"/>
                  </a:cubicBezTo>
                  <a:cubicBezTo>
                    <a:pt x="12167" y="5821"/>
                    <a:pt x="12167" y="5798"/>
                    <a:pt x="12167" y="5798"/>
                  </a:cubicBezTo>
                  <a:lnTo>
                    <a:pt x="12235" y="5707"/>
                  </a:lnTo>
                  <a:lnTo>
                    <a:pt x="12281" y="5593"/>
                  </a:lnTo>
                  <a:cubicBezTo>
                    <a:pt x="12304" y="5593"/>
                    <a:pt x="12304" y="5570"/>
                    <a:pt x="12304" y="5570"/>
                  </a:cubicBezTo>
                  <a:cubicBezTo>
                    <a:pt x="12349" y="5501"/>
                    <a:pt x="12372" y="5456"/>
                    <a:pt x="12395" y="5387"/>
                  </a:cubicBezTo>
                  <a:cubicBezTo>
                    <a:pt x="12418" y="5342"/>
                    <a:pt x="12440" y="5296"/>
                    <a:pt x="12440" y="5250"/>
                  </a:cubicBezTo>
                  <a:lnTo>
                    <a:pt x="12463" y="5205"/>
                  </a:lnTo>
                  <a:cubicBezTo>
                    <a:pt x="12463" y="5159"/>
                    <a:pt x="12486" y="5113"/>
                    <a:pt x="12509" y="5068"/>
                  </a:cubicBezTo>
                  <a:cubicBezTo>
                    <a:pt x="12509" y="5045"/>
                    <a:pt x="12532" y="4999"/>
                    <a:pt x="12532" y="4954"/>
                  </a:cubicBezTo>
                  <a:cubicBezTo>
                    <a:pt x="12555" y="4885"/>
                    <a:pt x="12577" y="4817"/>
                    <a:pt x="12600" y="4748"/>
                  </a:cubicBezTo>
                  <a:lnTo>
                    <a:pt x="12600" y="4725"/>
                  </a:lnTo>
                  <a:cubicBezTo>
                    <a:pt x="12623" y="4611"/>
                    <a:pt x="12646" y="4497"/>
                    <a:pt x="12646" y="4383"/>
                  </a:cubicBezTo>
                  <a:lnTo>
                    <a:pt x="12646" y="4337"/>
                  </a:lnTo>
                  <a:lnTo>
                    <a:pt x="12669" y="4292"/>
                  </a:lnTo>
                  <a:cubicBezTo>
                    <a:pt x="12669" y="4200"/>
                    <a:pt x="12692" y="4086"/>
                    <a:pt x="12692" y="3972"/>
                  </a:cubicBezTo>
                  <a:lnTo>
                    <a:pt x="12692" y="3949"/>
                  </a:lnTo>
                  <a:lnTo>
                    <a:pt x="12669" y="3927"/>
                  </a:lnTo>
                  <a:lnTo>
                    <a:pt x="12669" y="3904"/>
                  </a:lnTo>
                  <a:lnTo>
                    <a:pt x="12669" y="3835"/>
                  </a:lnTo>
                  <a:cubicBezTo>
                    <a:pt x="12669" y="3790"/>
                    <a:pt x="12669" y="3767"/>
                    <a:pt x="12669" y="3721"/>
                  </a:cubicBezTo>
                  <a:cubicBezTo>
                    <a:pt x="12669" y="3698"/>
                    <a:pt x="12669" y="3653"/>
                    <a:pt x="12669" y="3630"/>
                  </a:cubicBezTo>
                  <a:cubicBezTo>
                    <a:pt x="12669" y="3599"/>
                    <a:pt x="12669" y="3578"/>
                    <a:pt x="12669" y="3561"/>
                  </a:cubicBezTo>
                  <a:cubicBezTo>
                    <a:pt x="12669" y="3447"/>
                    <a:pt x="12646" y="3356"/>
                    <a:pt x="12646" y="3219"/>
                  </a:cubicBezTo>
                  <a:cubicBezTo>
                    <a:pt x="12646" y="3173"/>
                    <a:pt x="12623" y="3105"/>
                    <a:pt x="12623" y="3059"/>
                  </a:cubicBezTo>
                  <a:cubicBezTo>
                    <a:pt x="12623" y="2991"/>
                    <a:pt x="12600" y="2945"/>
                    <a:pt x="12600" y="2899"/>
                  </a:cubicBezTo>
                  <a:lnTo>
                    <a:pt x="12577" y="2854"/>
                  </a:lnTo>
                  <a:cubicBezTo>
                    <a:pt x="12577" y="2808"/>
                    <a:pt x="12577" y="2785"/>
                    <a:pt x="12577" y="2762"/>
                  </a:cubicBezTo>
                  <a:cubicBezTo>
                    <a:pt x="12555" y="2740"/>
                    <a:pt x="12555" y="2740"/>
                    <a:pt x="12555" y="2740"/>
                  </a:cubicBezTo>
                  <a:cubicBezTo>
                    <a:pt x="12532" y="2717"/>
                    <a:pt x="12532" y="2694"/>
                    <a:pt x="12509" y="2671"/>
                  </a:cubicBezTo>
                  <a:cubicBezTo>
                    <a:pt x="12509" y="2648"/>
                    <a:pt x="12509" y="2648"/>
                    <a:pt x="12509" y="2625"/>
                  </a:cubicBezTo>
                  <a:lnTo>
                    <a:pt x="12509" y="2603"/>
                  </a:lnTo>
                  <a:cubicBezTo>
                    <a:pt x="12486" y="2534"/>
                    <a:pt x="12486" y="2489"/>
                    <a:pt x="12463" y="2443"/>
                  </a:cubicBezTo>
                  <a:cubicBezTo>
                    <a:pt x="12440" y="2397"/>
                    <a:pt x="12418" y="2329"/>
                    <a:pt x="12395" y="2283"/>
                  </a:cubicBezTo>
                  <a:cubicBezTo>
                    <a:pt x="12326" y="2123"/>
                    <a:pt x="12212" y="1964"/>
                    <a:pt x="12121" y="1827"/>
                  </a:cubicBezTo>
                  <a:cubicBezTo>
                    <a:pt x="12075" y="1735"/>
                    <a:pt x="12007" y="1644"/>
                    <a:pt x="11961" y="1576"/>
                  </a:cubicBezTo>
                  <a:cubicBezTo>
                    <a:pt x="11915" y="1507"/>
                    <a:pt x="11870" y="1439"/>
                    <a:pt x="11847" y="1393"/>
                  </a:cubicBezTo>
                  <a:cubicBezTo>
                    <a:pt x="11801" y="1370"/>
                    <a:pt x="11756" y="1324"/>
                    <a:pt x="11710" y="1279"/>
                  </a:cubicBezTo>
                  <a:cubicBezTo>
                    <a:pt x="11687" y="1256"/>
                    <a:pt x="11664" y="1256"/>
                    <a:pt x="11642" y="1233"/>
                  </a:cubicBezTo>
                  <a:cubicBezTo>
                    <a:pt x="11619" y="1210"/>
                    <a:pt x="11573" y="1187"/>
                    <a:pt x="11550" y="1165"/>
                  </a:cubicBezTo>
                  <a:cubicBezTo>
                    <a:pt x="11505" y="1119"/>
                    <a:pt x="11459" y="1073"/>
                    <a:pt x="11436" y="1028"/>
                  </a:cubicBezTo>
                  <a:cubicBezTo>
                    <a:pt x="11390" y="1005"/>
                    <a:pt x="11322" y="959"/>
                    <a:pt x="11276" y="936"/>
                  </a:cubicBezTo>
                  <a:lnTo>
                    <a:pt x="11231" y="891"/>
                  </a:lnTo>
                  <a:lnTo>
                    <a:pt x="11162" y="868"/>
                  </a:lnTo>
                  <a:cubicBezTo>
                    <a:pt x="11162" y="822"/>
                    <a:pt x="11162" y="799"/>
                    <a:pt x="11117" y="777"/>
                  </a:cubicBezTo>
                  <a:cubicBezTo>
                    <a:pt x="10980" y="685"/>
                    <a:pt x="10843" y="617"/>
                    <a:pt x="10706" y="526"/>
                  </a:cubicBezTo>
                  <a:cubicBezTo>
                    <a:pt x="10637" y="480"/>
                    <a:pt x="10546" y="434"/>
                    <a:pt x="10455" y="389"/>
                  </a:cubicBezTo>
                  <a:cubicBezTo>
                    <a:pt x="10386" y="366"/>
                    <a:pt x="10318" y="343"/>
                    <a:pt x="10249" y="297"/>
                  </a:cubicBezTo>
                  <a:lnTo>
                    <a:pt x="10204" y="297"/>
                  </a:lnTo>
                  <a:cubicBezTo>
                    <a:pt x="10044" y="229"/>
                    <a:pt x="9907" y="183"/>
                    <a:pt x="9770" y="160"/>
                  </a:cubicBezTo>
                  <a:cubicBezTo>
                    <a:pt x="9679" y="138"/>
                    <a:pt x="9587" y="115"/>
                    <a:pt x="9496" y="92"/>
                  </a:cubicBezTo>
                  <a:cubicBezTo>
                    <a:pt x="9405" y="69"/>
                    <a:pt x="9313" y="69"/>
                    <a:pt x="9222" y="46"/>
                  </a:cubicBezTo>
                  <a:cubicBezTo>
                    <a:pt x="9154" y="23"/>
                    <a:pt x="9062" y="23"/>
                    <a:pt x="8994" y="23"/>
                  </a:cubicBezTo>
                  <a:cubicBezTo>
                    <a:pt x="8925" y="1"/>
                    <a:pt x="8880" y="1"/>
                    <a:pt x="8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6" name="Google Shape;3806;p17"/>
            <p:cNvSpPr/>
            <p:nvPr/>
          </p:nvSpPr>
          <p:spPr>
            <a:xfrm>
              <a:off x="6645750" y="1001500"/>
              <a:ext cx="361800" cy="335000"/>
            </a:xfrm>
            <a:custGeom>
              <a:avLst/>
              <a:gdLst/>
              <a:ahLst/>
              <a:cxnLst/>
              <a:rect l="l" t="t" r="r" b="b"/>
              <a:pathLst>
                <a:path w="14472" h="13400" extrusionOk="0">
                  <a:moveTo>
                    <a:pt x="9130" y="1"/>
                  </a:moveTo>
                  <a:cubicBezTo>
                    <a:pt x="9108" y="1"/>
                    <a:pt x="9062" y="24"/>
                    <a:pt x="9039" y="46"/>
                  </a:cubicBezTo>
                  <a:cubicBezTo>
                    <a:pt x="8994" y="92"/>
                    <a:pt x="8925" y="161"/>
                    <a:pt x="8879" y="206"/>
                  </a:cubicBezTo>
                  <a:cubicBezTo>
                    <a:pt x="8788" y="275"/>
                    <a:pt x="8720" y="343"/>
                    <a:pt x="8628" y="412"/>
                  </a:cubicBezTo>
                  <a:lnTo>
                    <a:pt x="8469" y="571"/>
                  </a:lnTo>
                  <a:lnTo>
                    <a:pt x="8423" y="594"/>
                  </a:lnTo>
                  <a:cubicBezTo>
                    <a:pt x="8377" y="617"/>
                    <a:pt x="8332" y="663"/>
                    <a:pt x="8286" y="708"/>
                  </a:cubicBezTo>
                  <a:lnTo>
                    <a:pt x="8217" y="777"/>
                  </a:lnTo>
                  <a:cubicBezTo>
                    <a:pt x="8149" y="823"/>
                    <a:pt x="8081" y="891"/>
                    <a:pt x="8012" y="960"/>
                  </a:cubicBezTo>
                  <a:cubicBezTo>
                    <a:pt x="7966" y="1005"/>
                    <a:pt x="7898" y="1074"/>
                    <a:pt x="7829" y="1142"/>
                  </a:cubicBezTo>
                  <a:cubicBezTo>
                    <a:pt x="7807" y="1165"/>
                    <a:pt x="7761" y="1211"/>
                    <a:pt x="7738" y="1233"/>
                  </a:cubicBezTo>
                  <a:lnTo>
                    <a:pt x="7670" y="1325"/>
                  </a:lnTo>
                  <a:cubicBezTo>
                    <a:pt x="7624" y="1370"/>
                    <a:pt x="7578" y="1393"/>
                    <a:pt x="7533" y="1439"/>
                  </a:cubicBezTo>
                  <a:lnTo>
                    <a:pt x="7441" y="1530"/>
                  </a:lnTo>
                  <a:cubicBezTo>
                    <a:pt x="7419" y="1553"/>
                    <a:pt x="7373" y="1599"/>
                    <a:pt x="7350" y="1621"/>
                  </a:cubicBezTo>
                  <a:cubicBezTo>
                    <a:pt x="7304" y="1667"/>
                    <a:pt x="7259" y="1713"/>
                    <a:pt x="7213" y="1758"/>
                  </a:cubicBezTo>
                  <a:cubicBezTo>
                    <a:pt x="7145" y="1827"/>
                    <a:pt x="7099" y="1873"/>
                    <a:pt x="7031" y="1941"/>
                  </a:cubicBezTo>
                  <a:lnTo>
                    <a:pt x="6962" y="2032"/>
                  </a:lnTo>
                  <a:cubicBezTo>
                    <a:pt x="6871" y="2124"/>
                    <a:pt x="6779" y="2215"/>
                    <a:pt x="6688" y="2306"/>
                  </a:cubicBezTo>
                  <a:cubicBezTo>
                    <a:pt x="6643" y="2375"/>
                    <a:pt x="6574" y="2443"/>
                    <a:pt x="6528" y="2512"/>
                  </a:cubicBezTo>
                  <a:cubicBezTo>
                    <a:pt x="6437" y="2603"/>
                    <a:pt x="6323" y="2717"/>
                    <a:pt x="6232" y="2808"/>
                  </a:cubicBezTo>
                  <a:cubicBezTo>
                    <a:pt x="6163" y="2900"/>
                    <a:pt x="6072" y="2991"/>
                    <a:pt x="5981" y="3082"/>
                  </a:cubicBezTo>
                  <a:lnTo>
                    <a:pt x="5981" y="3105"/>
                  </a:lnTo>
                  <a:lnTo>
                    <a:pt x="5958" y="3105"/>
                  </a:lnTo>
                  <a:cubicBezTo>
                    <a:pt x="5866" y="3196"/>
                    <a:pt x="5775" y="3311"/>
                    <a:pt x="5684" y="3402"/>
                  </a:cubicBezTo>
                  <a:cubicBezTo>
                    <a:pt x="5593" y="3493"/>
                    <a:pt x="5501" y="3584"/>
                    <a:pt x="5410" y="3676"/>
                  </a:cubicBezTo>
                  <a:lnTo>
                    <a:pt x="5341" y="3767"/>
                  </a:lnTo>
                  <a:lnTo>
                    <a:pt x="5296" y="3813"/>
                  </a:lnTo>
                  <a:cubicBezTo>
                    <a:pt x="5273" y="3835"/>
                    <a:pt x="5227" y="3858"/>
                    <a:pt x="5205" y="3904"/>
                  </a:cubicBezTo>
                  <a:cubicBezTo>
                    <a:pt x="5159" y="3950"/>
                    <a:pt x="5136" y="3995"/>
                    <a:pt x="5090" y="4041"/>
                  </a:cubicBezTo>
                  <a:lnTo>
                    <a:pt x="5022" y="4109"/>
                  </a:lnTo>
                  <a:cubicBezTo>
                    <a:pt x="4976" y="4178"/>
                    <a:pt x="4908" y="4224"/>
                    <a:pt x="4862" y="4292"/>
                  </a:cubicBezTo>
                  <a:cubicBezTo>
                    <a:pt x="4794" y="4360"/>
                    <a:pt x="4725" y="4429"/>
                    <a:pt x="4657" y="4520"/>
                  </a:cubicBezTo>
                  <a:cubicBezTo>
                    <a:pt x="4611" y="4566"/>
                    <a:pt x="4565" y="4612"/>
                    <a:pt x="4520" y="4680"/>
                  </a:cubicBezTo>
                  <a:lnTo>
                    <a:pt x="4474" y="4748"/>
                  </a:lnTo>
                  <a:lnTo>
                    <a:pt x="4406" y="4817"/>
                  </a:lnTo>
                  <a:cubicBezTo>
                    <a:pt x="4314" y="4931"/>
                    <a:pt x="4200" y="5068"/>
                    <a:pt x="4086" y="5182"/>
                  </a:cubicBezTo>
                  <a:cubicBezTo>
                    <a:pt x="4040" y="5251"/>
                    <a:pt x="3972" y="5319"/>
                    <a:pt x="3926" y="5388"/>
                  </a:cubicBezTo>
                  <a:lnTo>
                    <a:pt x="3903" y="5410"/>
                  </a:lnTo>
                  <a:cubicBezTo>
                    <a:pt x="3835" y="5479"/>
                    <a:pt x="3767" y="5570"/>
                    <a:pt x="3698" y="5639"/>
                  </a:cubicBezTo>
                  <a:cubicBezTo>
                    <a:pt x="3652" y="5684"/>
                    <a:pt x="3630" y="5730"/>
                    <a:pt x="3584" y="5776"/>
                  </a:cubicBezTo>
                  <a:lnTo>
                    <a:pt x="3515" y="5844"/>
                  </a:lnTo>
                  <a:cubicBezTo>
                    <a:pt x="3470" y="5913"/>
                    <a:pt x="3424" y="5958"/>
                    <a:pt x="3379" y="6004"/>
                  </a:cubicBezTo>
                  <a:lnTo>
                    <a:pt x="3333" y="6050"/>
                  </a:lnTo>
                  <a:cubicBezTo>
                    <a:pt x="3242" y="6186"/>
                    <a:pt x="3127" y="6323"/>
                    <a:pt x="2990" y="6506"/>
                  </a:cubicBezTo>
                  <a:cubicBezTo>
                    <a:pt x="2945" y="6575"/>
                    <a:pt x="2876" y="6643"/>
                    <a:pt x="2831" y="6711"/>
                  </a:cubicBezTo>
                  <a:cubicBezTo>
                    <a:pt x="2762" y="6780"/>
                    <a:pt x="2717" y="6848"/>
                    <a:pt x="2648" y="6917"/>
                  </a:cubicBezTo>
                  <a:cubicBezTo>
                    <a:pt x="2580" y="7008"/>
                    <a:pt x="2511" y="7099"/>
                    <a:pt x="2443" y="7191"/>
                  </a:cubicBezTo>
                  <a:lnTo>
                    <a:pt x="2329" y="7373"/>
                  </a:lnTo>
                  <a:cubicBezTo>
                    <a:pt x="2283" y="7419"/>
                    <a:pt x="2260" y="7465"/>
                    <a:pt x="2214" y="7510"/>
                  </a:cubicBezTo>
                  <a:lnTo>
                    <a:pt x="2146" y="7579"/>
                  </a:lnTo>
                  <a:cubicBezTo>
                    <a:pt x="2123" y="7624"/>
                    <a:pt x="2077" y="7693"/>
                    <a:pt x="2055" y="7739"/>
                  </a:cubicBezTo>
                  <a:lnTo>
                    <a:pt x="1986" y="7807"/>
                  </a:lnTo>
                  <a:lnTo>
                    <a:pt x="1986" y="7830"/>
                  </a:lnTo>
                  <a:cubicBezTo>
                    <a:pt x="1918" y="7898"/>
                    <a:pt x="1872" y="7967"/>
                    <a:pt x="1826" y="8035"/>
                  </a:cubicBezTo>
                  <a:cubicBezTo>
                    <a:pt x="1826" y="8058"/>
                    <a:pt x="1804" y="8081"/>
                    <a:pt x="1781" y="8104"/>
                  </a:cubicBezTo>
                  <a:lnTo>
                    <a:pt x="1758" y="8149"/>
                  </a:lnTo>
                  <a:lnTo>
                    <a:pt x="1712" y="8195"/>
                  </a:lnTo>
                  <a:lnTo>
                    <a:pt x="1667" y="8264"/>
                  </a:lnTo>
                  <a:cubicBezTo>
                    <a:pt x="1644" y="8309"/>
                    <a:pt x="1621" y="8332"/>
                    <a:pt x="1598" y="8378"/>
                  </a:cubicBezTo>
                  <a:cubicBezTo>
                    <a:pt x="1552" y="8423"/>
                    <a:pt x="1530" y="8469"/>
                    <a:pt x="1507" y="8515"/>
                  </a:cubicBezTo>
                  <a:cubicBezTo>
                    <a:pt x="1461" y="8560"/>
                    <a:pt x="1416" y="8629"/>
                    <a:pt x="1393" y="8674"/>
                  </a:cubicBezTo>
                  <a:lnTo>
                    <a:pt x="1347" y="8720"/>
                  </a:lnTo>
                  <a:cubicBezTo>
                    <a:pt x="1279" y="8834"/>
                    <a:pt x="1187" y="8971"/>
                    <a:pt x="1096" y="9085"/>
                  </a:cubicBezTo>
                  <a:lnTo>
                    <a:pt x="1050" y="9154"/>
                  </a:lnTo>
                  <a:cubicBezTo>
                    <a:pt x="982" y="9245"/>
                    <a:pt x="913" y="9359"/>
                    <a:pt x="845" y="9451"/>
                  </a:cubicBezTo>
                  <a:lnTo>
                    <a:pt x="754" y="9587"/>
                  </a:lnTo>
                  <a:cubicBezTo>
                    <a:pt x="708" y="9633"/>
                    <a:pt x="662" y="9679"/>
                    <a:pt x="639" y="9747"/>
                  </a:cubicBezTo>
                  <a:lnTo>
                    <a:pt x="594" y="9816"/>
                  </a:lnTo>
                  <a:cubicBezTo>
                    <a:pt x="525" y="9884"/>
                    <a:pt x="480" y="9953"/>
                    <a:pt x="434" y="10021"/>
                  </a:cubicBezTo>
                  <a:cubicBezTo>
                    <a:pt x="411" y="10067"/>
                    <a:pt x="388" y="10112"/>
                    <a:pt x="343" y="10158"/>
                  </a:cubicBezTo>
                  <a:cubicBezTo>
                    <a:pt x="320" y="10204"/>
                    <a:pt x="274" y="10272"/>
                    <a:pt x="251" y="10318"/>
                  </a:cubicBezTo>
                  <a:cubicBezTo>
                    <a:pt x="206" y="10364"/>
                    <a:pt x="183" y="10409"/>
                    <a:pt x="137" y="10455"/>
                  </a:cubicBezTo>
                  <a:lnTo>
                    <a:pt x="69" y="10546"/>
                  </a:lnTo>
                  <a:cubicBezTo>
                    <a:pt x="69" y="10569"/>
                    <a:pt x="46" y="10592"/>
                    <a:pt x="23" y="10615"/>
                  </a:cubicBezTo>
                  <a:cubicBezTo>
                    <a:pt x="0" y="10683"/>
                    <a:pt x="23" y="10752"/>
                    <a:pt x="46" y="10820"/>
                  </a:cubicBezTo>
                  <a:cubicBezTo>
                    <a:pt x="46" y="10843"/>
                    <a:pt x="46" y="10843"/>
                    <a:pt x="69" y="10843"/>
                  </a:cubicBezTo>
                  <a:cubicBezTo>
                    <a:pt x="92" y="10866"/>
                    <a:pt x="92" y="10866"/>
                    <a:pt x="114" y="10888"/>
                  </a:cubicBezTo>
                  <a:cubicBezTo>
                    <a:pt x="137" y="10911"/>
                    <a:pt x="160" y="10934"/>
                    <a:pt x="183" y="10934"/>
                  </a:cubicBezTo>
                  <a:cubicBezTo>
                    <a:pt x="206" y="10957"/>
                    <a:pt x="229" y="11003"/>
                    <a:pt x="251" y="11025"/>
                  </a:cubicBezTo>
                  <a:cubicBezTo>
                    <a:pt x="274" y="11048"/>
                    <a:pt x="274" y="11071"/>
                    <a:pt x="297" y="11094"/>
                  </a:cubicBezTo>
                  <a:lnTo>
                    <a:pt x="297" y="11117"/>
                  </a:lnTo>
                  <a:lnTo>
                    <a:pt x="343" y="11162"/>
                  </a:lnTo>
                  <a:cubicBezTo>
                    <a:pt x="366" y="11208"/>
                    <a:pt x="366" y="11231"/>
                    <a:pt x="388" y="11277"/>
                  </a:cubicBezTo>
                  <a:cubicBezTo>
                    <a:pt x="457" y="11322"/>
                    <a:pt x="503" y="11391"/>
                    <a:pt x="548" y="11459"/>
                  </a:cubicBezTo>
                  <a:cubicBezTo>
                    <a:pt x="617" y="11528"/>
                    <a:pt x="662" y="11596"/>
                    <a:pt x="708" y="11642"/>
                  </a:cubicBezTo>
                  <a:cubicBezTo>
                    <a:pt x="754" y="11710"/>
                    <a:pt x="799" y="11779"/>
                    <a:pt x="868" y="11847"/>
                  </a:cubicBezTo>
                  <a:cubicBezTo>
                    <a:pt x="913" y="11938"/>
                    <a:pt x="982" y="12007"/>
                    <a:pt x="1050" y="12098"/>
                  </a:cubicBezTo>
                  <a:lnTo>
                    <a:pt x="1029" y="12077"/>
                  </a:lnTo>
                  <a:lnTo>
                    <a:pt x="1029" y="12077"/>
                  </a:lnTo>
                  <a:cubicBezTo>
                    <a:pt x="1074" y="12122"/>
                    <a:pt x="1096" y="12144"/>
                    <a:pt x="1119" y="12190"/>
                  </a:cubicBezTo>
                  <a:lnTo>
                    <a:pt x="1164" y="12235"/>
                  </a:lnTo>
                  <a:cubicBezTo>
                    <a:pt x="1210" y="12304"/>
                    <a:pt x="1256" y="12349"/>
                    <a:pt x="1279" y="12418"/>
                  </a:cubicBezTo>
                  <a:cubicBezTo>
                    <a:pt x="1370" y="12509"/>
                    <a:pt x="1461" y="12600"/>
                    <a:pt x="1552" y="12692"/>
                  </a:cubicBezTo>
                  <a:cubicBezTo>
                    <a:pt x="1644" y="12760"/>
                    <a:pt x="1712" y="12851"/>
                    <a:pt x="1781" y="12920"/>
                  </a:cubicBezTo>
                  <a:lnTo>
                    <a:pt x="1849" y="12966"/>
                  </a:lnTo>
                  <a:lnTo>
                    <a:pt x="1895" y="13034"/>
                  </a:lnTo>
                  <a:lnTo>
                    <a:pt x="1963" y="13103"/>
                  </a:lnTo>
                  <a:cubicBezTo>
                    <a:pt x="2009" y="13171"/>
                    <a:pt x="2077" y="13217"/>
                    <a:pt x="2077" y="13285"/>
                  </a:cubicBezTo>
                  <a:cubicBezTo>
                    <a:pt x="2100" y="13308"/>
                    <a:pt x="2100" y="13354"/>
                    <a:pt x="2077" y="13399"/>
                  </a:cubicBezTo>
                  <a:lnTo>
                    <a:pt x="2214" y="13399"/>
                  </a:lnTo>
                  <a:cubicBezTo>
                    <a:pt x="2351" y="13376"/>
                    <a:pt x="2466" y="13331"/>
                    <a:pt x="2580" y="13262"/>
                  </a:cubicBezTo>
                  <a:cubicBezTo>
                    <a:pt x="2625" y="13239"/>
                    <a:pt x="2694" y="13217"/>
                    <a:pt x="2739" y="13194"/>
                  </a:cubicBezTo>
                  <a:cubicBezTo>
                    <a:pt x="2785" y="13194"/>
                    <a:pt x="2831" y="13171"/>
                    <a:pt x="2876" y="13148"/>
                  </a:cubicBezTo>
                  <a:cubicBezTo>
                    <a:pt x="2899" y="13125"/>
                    <a:pt x="2945" y="13125"/>
                    <a:pt x="2990" y="13103"/>
                  </a:cubicBezTo>
                  <a:lnTo>
                    <a:pt x="3036" y="13080"/>
                  </a:lnTo>
                  <a:cubicBezTo>
                    <a:pt x="3127" y="13057"/>
                    <a:pt x="3196" y="13011"/>
                    <a:pt x="3264" y="12988"/>
                  </a:cubicBezTo>
                  <a:cubicBezTo>
                    <a:pt x="3401" y="12943"/>
                    <a:pt x="3538" y="12874"/>
                    <a:pt x="3675" y="12806"/>
                  </a:cubicBezTo>
                  <a:lnTo>
                    <a:pt x="3835" y="12737"/>
                  </a:lnTo>
                  <a:lnTo>
                    <a:pt x="3903" y="12692"/>
                  </a:lnTo>
                  <a:lnTo>
                    <a:pt x="4132" y="12600"/>
                  </a:lnTo>
                  <a:cubicBezTo>
                    <a:pt x="4223" y="12555"/>
                    <a:pt x="4337" y="12509"/>
                    <a:pt x="4428" y="12463"/>
                  </a:cubicBezTo>
                  <a:lnTo>
                    <a:pt x="4451" y="12441"/>
                  </a:lnTo>
                  <a:lnTo>
                    <a:pt x="4474" y="12441"/>
                  </a:lnTo>
                  <a:cubicBezTo>
                    <a:pt x="4565" y="12395"/>
                    <a:pt x="4657" y="12349"/>
                    <a:pt x="4748" y="12304"/>
                  </a:cubicBezTo>
                  <a:cubicBezTo>
                    <a:pt x="4817" y="12258"/>
                    <a:pt x="4908" y="12235"/>
                    <a:pt x="4976" y="12190"/>
                  </a:cubicBezTo>
                  <a:cubicBezTo>
                    <a:pt x="5090" y="12144"/>
                    <a:pt x="5182" y="12098"/>
                    <a:pt x="5296" y="12053"/>
                  </a:cubicBezTo>
                  <a:cubicBezTo>
                    <a:pt x="5501" y="11938"/>
                    <a:pt x="5730" y="11824"/>
                    <a:pt x="5958" y="11733"/>
                  </a:cubicBezTo>
                  <a:cubicBezTo>
                    <a:pt x="6095" y="11665"/>
                    <a:pt x="6255" y="11596"/>
                    <a:pt x="6391" y="11550"/>
                  </a:cubicBezTo>
                  <a:cubicBezTo>
                    <a:pt x="6437" y="11528"/>
                    <a:pt x="6483" y="11505"/>
                    <a:pt x="6528" y="11482"/>
                  </a:cubicBezTo>
                  <a:cubicBezTo>
                    <a:pt x="6574" y="11459"/>
                    <a:pt x="6620" y="11436"/>
                    <a:pt x="6665" y="11413"/>
                  </a:cubicBezTo>
                  <a:lnTo>
                    <a:pt x="6757" y="11368"/>
                  </a:lnTo>
                  <a:cubicBezTo>
                    <a:pt x="6802" y="11345"/>
                    <a:pt x="6871" y="11322"/>
                    <a:pt x="6916" y="11299"/>
                  </a:cubicBezTo>
                  <a:cubicBezTo>
                    <a:pt x="7053" y="11208"/>
                    <a:pt x="7190" y="11140"/>
                    <a:pt x="7350" y="11071"/>
                  </a:cubicBezTo>
                  <a:lnTo>
                    <a:pt x="7464" y="11025"/>
                  </a:lnTo>
                  <a:cubicBezTo>
                    <a:pt x="7578" y="10957"/>
                    <a:pt x="7715" y="10888"/>
                    <a:pt x="7852" y="10820"/>
                  </a:cubicBezTo>
                  <a:cubicBezTo>
                    <a:pt x="8058" y="10729"/>
                    <a:pt x="8263" y="10615"/>
                    <a:pt x="8469" y="10500"/>
                  </a:cubicBezTo>
                  <a:cubicBezTo>
                    <a:pt x="8788" y="10341"/>
                    <a:pt x="9108" y="10158"/>
                    <a:pt x="9450" y="9953"/>
                  </a:cubicBezTo>
                  <a:cubicBezTo>
                    <a:pt x="9587" y="9861"/>
                    <a:pt x="9724" y="9793"/>
                    <a:pt x="9838" y="9724"/>
                  </a:cubicBezTo>
                  <a:lnTo>
                    <a:pt x="9975" y="9656"/>
                  </a:lnTo>
                  <a:cubicBezTo>
                    <a:pt x="10135" y="9565"/>
                    <a:pt x="10317" y="9451"/>
                    <a:pt x="10477" y="9359"/>
                  </a:cubicBezTo>
                  <a:lnTo>
                    <a:pt x="10614" y="9268"/>
                  </a:lnTo>
                  <a:cubicBezTo>
                    <a:pt x="10683" y="9222"/>
                    <a:pt x="10728" y="9199"/>
                    <a:pt x="10774" y="9177"/>
                  </a:cubicBezTo>
                  <a:lnTo>
                    <a:pt x="10911" y="9085"/>
                  </a:lnTo>
                  <a:lnTo>
                    <a:pt x="11002" y="9017"/>
                  </a:lnTo>
                  <a:lnTo>
                    <a:pt x="10979" y="9040"/>
                  </a:lnTo>
                  <a:cubicBezTo>
                    <a:pt x="11162" y="8926"/>
                    <a:pt x="11322" y="8834"/>
                    <a:pt x="11482" y="8720"/>
                  </a:cubicBezTo>
                  <a:cubicBezTo>
                    <a:pt x="11527" y="8697"/>
                    <a:pt x="11550" y="8674"/>
                    <a:pt x="11596" y="8652"/>
                  </a:cubicBezTo>
                  <a:cubicBezTo>
                    <a:pt x="11618" y="8629"/>
                    <a:pt x="11664" y="8606"/>
                    <a:pt x="11687" y="8583"/>
                  </a:cubicBezTo>
                  <a:cubicBezTo>
                    <a:pt x="11778" y="8537"/>
                    <a:pt x="11847" y="8469"/>
                    <a:pt x="11915" y="8423"/>
                  </a:cubicBezTo>
                  <a:cubicBezTo>
                    <a:pt x="12098" y="8286"/>
                    <a:pt x="12235" y="8172"/>
                    <a:pt x="12372" y="8081"/>
                  </a:cubicBezTo>
                  <a:cubicBezTo>
                    <a:pt x="12463" y="8013"/>
                    <a:pt x="12577" y="7944"/>
                    <a:pt x="12668" y="7898"/>
                  </a:cubicBezTo>
                  <a:cubicBezTo>
                    <a:pt x="12737" y="7853"/>
                    <a:pt x="12783" y="7807"/>
                    <a:pt x="12851" y="7784"/>
                  </a:cubicBezTo>
                  <a:cubicBezTo>
                    <a:pt x="12965" y="7693"/>
                    <a:pt x="13102" y="7602"/>
                    <a:pt x="13239" y="7510"/>
                  </a:cubicBezTo>
                  <a:cubicBezTo>
                    <a:pt x="13285" y="7488"/>
                    <a:pt x="13330" y="7442"/>
                    <a:pt x="13376" y="7419"/>
                  </a:cubicBezTo>
                  <a:cubicBezTo>
                    <a:pt x="13399" y="7373"/>
                    <a:pt x="13444" y="7328"/>
                    <a:pt x="13490" y="7305"/>
                  </a:cubicBezTo>
                  <a:cubicBezTo>
                    <a:pt x="13536" y="7259"/>
                    <a:pt x="13581" y="7214"/>
                    <a:pt x="13627" y="7191"/>
                  </a:cubicBezTo>
                  <a:lnTo>
                    <a:pt x="13673" y="7145"/>
                  </a:lnTo>
                  <a:lnTo>
                    <a:pt x="13741" y="7099"/>
                  </a:lnTo>
                  <a:cubicBezTo>
                    <a:pt x="13787" y="7077"/>
                    <a:pt x="13833" y="7031"/>
                    <a:pt x="13878" y="7008"/>
                  </a:cubicBezTo>
                  <a:cubicBezTo>
                    <a:pt x="13969" y="6940"/>
                    <a:pt x="14061" y="6894"/>
                    <a:pt x="14129" y="6848"/>
                  </a:cubicBezTo>
                  <a:lnTo>
                    <a:pt x="14243" y="6757"/>
                  </a:lnTo>
                  <a:cubicBezTo>
                    <a:pt x="14312" y="6711"/>
                    <a:pt x="14357" y="6666"/>
                    <a:pt x="14426" y="6620"/>
                  </a:cubicBezTo>
                  <a:cubicBezTo>
                    <a:pt x="14449" y="6597"/>
                    <a:pt x="14472" y="6575"/>
                    <a:pt x="14472" y="6529"/>
                  </a:cubicBezTo>
                  <a:cubicBezTo>
                    <a:pt x="14472" y="6529"/>
                    <a:pt x="14472" y="6506"/>
                    <a:pt x="14472" y="6483"/>
                  </a:cubicBezTo>
                  <a:cubicBezTo>
                    <a:pt x="14449" y="6460"/>
                    <a:pt x="14426" y="6460"/>
                    <a:pt x="14403" y="6438"/>
                  </a:cubicBezTo>
                  <a:cubicBezTo>
                    <a:pt x="14380" y="6415"/>
                    <a:pt x="14357" y="6392"/>
                    <a:pt x="14357" y="6392"/>
                  </a:cubicBezTo>
                  <a:lnTo>
                    <a:pt x="14335" y="6392"/>
                  </a:lnTo>
                  <a:cubicBezTo>
                    <a:pt x="14312" y="6369"/>
                    <a:pt x="14289" y="6346"/>
                    <a:pt x="14266" y="6323"/>
                  </a:cubicBezTo>
                  <a:cubicBezTo>
                    <a:pt x="14243" y="6301"/>
                    <a:pt x="14198" y="6255"/>
                    <a:pt x="14152" y="6209"/>
                  </a:cubicBezTo>
                  <a:cubicBezTo>
                    <a:pt x="14061" y="6118"/>
                    <a:pt x="13969" y="6027"/>
                    <a:pt x="13878" y="5935"/>
                  </a:cubicBezTo>
                  <a:cubicBezTo>
                    <a:pt x="13718" y="5753"/>
                    <a:pt x="13559" y="5593"/>
                    <a:pt x="13399" y="5433"/>
                  </a:cubicBezTo>
                  <a:lnTo>
                    <a:pt x="13125" y="5159"/>
                  </a:lnTo>
                  <a:cubicBezTo>
                    <a:pt x="12988" y="5022"/>
                    <a:pt x="12874" y="4885"/>
                    <a:pt x="12760" y="4771"/>
                  </a:cubicBezTo>
                  <a:lnTo>
                    <a:pt x="12737" y="4726"/>
                  </a:lnTo>
                  <a:lnTo>
                    <a:pt x="12691" y="4657"/>
                  </a:lnTo>
                  <a:lnTo>
                    <a:pt x="12600" y="4566"/>
                  </a:lnTo>
                  <a:cubicBezTo>
                    <a:pt x="12531" y="4497"/>
                    <a:pt x="12486" y="4429"/>
                    <a:pt x="12417" y="4360"/>
                  </a:cubicBezTo>
                  <a:cubicBezTo>
                    <a:pt x="12258" y="4132"/>
                    <a:pt x="12075" y="3927"/>
                    <a:pt x="11915" y="3744"/>
                  </a:cubicBezTo>
                  <a:lnTo>
                    <a:pt x="11824" y="3653"/>
                  </a:lnTo>
                  <a:lnTo>
                    <a:pt x="11733" y="3539"/>
                  </a:lnTo>
                  <a:cubicBezTo>
                    <a:pt x="11550" y="3333"/>
                    <a:pt x="11367" y="3105"/>
                    <a:pt x="11185" y="2877"/>
                  </a:cubicBezTo>
                  <a:lnTo>
                    <a:pt x="11139" y="2831"/>
                  </a:lnTo>
                  <a:lnTo>
                    <a:pt x="11048" y="2694"/>
                  </a:lnTo>
                  <a:lnTo>
                    <a:pt x="10934" y="2557"/>
                  </a:lnTo>
                  <a:lnTo>
                    <a:pt x="10865" y="2489"/>
                  </a:lnTo>
                  <a:lnTo>
                    <a:pt x="10728" y="2306"/>
                  </a:lnTo>
                  <a:lnTo>
                    <a:pt x="10705" y="2261"/>
                  </a:lnTo>
                  <a:lnTo>
                    <a:pt x="10683" y="2238"/>
                  </a:lnTo>
                  <a:cubicBezTo>
                    <a:pt x="10568" y="2101"/>
                    <a:pt x="10477" y="1987"/>
                    <a:pt x="10363" y="1827"/>
                  </a:cubicBezTo>
                  <a:lnTo>
                    <a:pt x="10272" y="1690"/>
                  </a:lnTo>
                  <a:cubicBezTo>
                    <a:pt x="10180" y="1599"/>
                    <a:pt x="10112" y="1507"/>
                    <a:pt x="10044" y="1393"/>
                  </a:cubicBezTo>
                  <a:lnTo>
                    <a:pt x="9998" y="1325"/>
                  </a:lnTo>
                  <a:cubicBezTo>
                    <a:pt x="9907" y="1188"/>
                    <a:pt x="9838" y="1096"/>
                    <a:pt x="9770" y="982"/>
                  </a:cubicBezTo>
                  <a:cubicBezTo>
                    <a:pt x="9747" y="914"/>
                    <a:pt x="9724" y="845"/>
                    <a:pt x="9678" y="800"/>
                  </a:cubicBezTo>
                  <a:cubicBezTo>
                    <a:pt x="9633" y="731"/>
                    <a:pt x="9587" y="663"/>
                    <a:pt x="9564" y="594"/>
                  </a:cubicBezTo>
                  <a:lnTo>
                    <a:pt x="9496" y="503"/>
                  </a:lnTo>
                  <a:cubicBezTo>
                    <a:pt x="9473" y="457"/>
                    <a:pt x="9427" y="412"/>
                    <a:pt x="9404" y="366"/>
                  </a:cubicBezTo>
                  <a:cubicBezTo>
                    <a:pt x="9404" y="343"/>
                    <a:pt x="9382" y="298"/>
                    <a:pt x="9359" y="275"/>
                  </a:cubicBezTo>
                  <a:lnTo>
                    <a:pt x="9359" y="229"/>
                  </a:lnTo>
                  <a:cubicBezTo>
                    <a:pt x="9336" y="206"/>
                    <a:pt x="9313" y="183"/>
                    <a:pt x="9290" y="161"/>
                  </a:cubicBezTo>
                  <a:cubicBezTo>
                    <a:pt x="9290" y="138"/>
                    <a:pt x="9267" y="138"/>
                    <a:pt x="9267" y="115"/>
                  </a:cubicBezTo>
                  <a:cubicBezTo>
                    <a:pt x="9267" y="92"/>
                    <a:pt x="9245" y="69"/>
                    <a:pt x="9222" y="46"/>
                  </a:cubicBezTo>
                  <a:cubicBezTo>
                    <a:pt x="9199" y="24"/>
                    <a:pt x="9176" y="1"/>
                    <a:pt x="9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7" name="Google Shape;3807;p17"/>
            <p:cNvSpPr/>
            <p:nvPr/>
          </p:nvSpPr>
          <p:spPr>
            <a:xfrm>
              <a:off x="6588675" y="1340475"/>
              <a:ext cx="35400" cy="33675"/>
            </a:xfrm>
            <a:custGeom>
              <a:avLst/>
              <a:gdLst/>
              <a:ahLst/>
              <a:cxnLst/>
              <a:rect l="l" t="t" r="r" b="b"/>
              <a:pathLst>
                <a:path w="1416" h="1347" extrusionOk="0">
                  <a:moveTo>
                    <a:pt x="708" y="0"/>
                  </a:moveTo>
                  <a:cubicBezTo>
                    <a:pt x="663" y="23"/>
                    <a:pt x="617" y="46"/>
                    <a:pt x="549" y="69"/>
                  </a:cubicBezTo>
                  <a:cubicBezTo>
                    <a:pt x="526" y="114"/>
                    <a:pt x="480" y="137"/>
                    <a:pt x="435" y="183"/>
                  </a:cubicBezTo>
                  <a:cubicBezTo>
                    <a:pt x="366" y="274"/>
                    <a:pt x="298" y="365"/>
                    <a:pt x="252" y="411"/>
                  </a:cubicBezTo>
                  <a:cubicBezTo>
                    <a:pt x="206" y="479"/>
                    <a:pt x="138" y="571"/>
                    <a:pt x="92" y="685"/>
                  </a:cubicBezTo>
                  <a:cubicBezTo>
                    <a:pt x="69" y="730"/>
                    <a:pt x="46" y="799"/>
                    <a:pt x="46" y="845"/>
                  </a:cubicBezTo>
                  <a:cubicBezTo>
                    <a:pt x="24" y="890"/>
                    <a:pt x="24" y="913"/>
                    <a:pt x="46" y="959"/>
                  </a:cubicBezTo>
                  <a:cubicBezTo>
                    <a:pt x="46" y="982"/>
                    <a:pt x="46" y="1004"/>
                    <a:pt x="46" y="1027"/>
                  </a:cubicBezTo>
                  <a:cubicBezTo>
                    <a:pt x="24" y="1027"/>
                    <a:pt x="1" y="1073"/>
                    <a:pt x="1" y="1096"/>
                  </a:cubicBezTo>
                  <a:cubicBezTo>
                    <a:pt x="1" y="1141"/>
                    <a:pt x="1" y="1164"/>
                    <a:pt x="24" y="1187"/>
                  </a:cubicBezTo>
                  <a:cubicBezTo>
                    <a:pt x="69" y="1233"/>
                    <a:pt x="115" y="1278"/>
                    <a:pt x="183" y="1301"/>
                  </a:cubicBezTo>
                  <a:cubicBezTo>
                    <a:pt x="252" y="1347"/>
                    <a:pt x="320" y="1347"/>
                    <a:pt x="412" y="1347"/>
                  </a:cubicBezTo>
                  <a:lnTo>
                    <a:pt x="480" y="1347"/>
                  </a:lnTo>
                  <a:cubicBezTo>
                    <a:pt x="594" y="1324"/>
                    <a:pt x="686" y="1324"/>
                    <a:pt x="777" y="1278"/>
                  </a:cubicBezTo>
                  <a:cubicBezTo>
                    <a:pt x="823" y="1278"/>
                    <a:pt x="891" y="1255"/>
                    <a:pt x="937" y="1233"/>
                  </a:cubicBezTo>
                  <a:lnTo>
                    <a:pt x="960" y="1233"/>
                  </a:lnTo>
                  <a:lnTo>
                    <a:pt x="1005" y="1210"/>
                  </a:lnTo>
                  <a:lnTo>
                    <a:pt x="1028" y="1187"/>
                  </a:lnTo>
                  <a:cubicBezTo>
                    <a:pt x="1119" y="1141"/>
                    <a:pt x="1233" y="1118"/>
                    <a:pt x="1302" y="1050"/>
                  </a:cubicBezTo>
                  <a:cubicBezTo>
                    <a:pt x="1348" y="1027"/>
                    <a:pt x="1393" y="982"/>
                    <a:pt x="1393" y="959"/>
                  </a:cubicBezTo>
                  <a:cubicBezTo>
                    <a:pt x="1416" y="913"/>
                    <a:pt x="1416" y="867"/>
                    <a:pt x="1416" y="845"/>
                  </a:cubicBezTo>
                  <a:cubicBezTo>
                    <a:pt x="1416" y="845"/>
                    <a:pt x="1416" y="822"/>
                    <a:pt x="1416" y="822"/>
                  </a:cubicBezTo>
                  <a:cubicBezTo>
                    <a:pt x="1416" y="822"/>
                    <a:pt x="1393" y="822"/>
                    <a:pt x="1393" y="799"/>
                  </a:cubicBezTo>
                  <a:cubicBezTo>
                    <a:pt x="1325" y="753"/>
                    <a:pt x="1279" y="708"/>
                    <a:pt x="1233" y="662"/>
                  </a:cubicBezTo>
                  <a:cubicBezTo>
                    <a:pt x="1165" y="594"/>
                    <a:pt x="1119" y="525"/>
                    <a:pt x="1051" y="457"/>
                  </a:cubicBezTo>
                  <a:lnTo>
                    <a:pt x="982" y="388"/>
                  </a:lnTo>
                  <a:cubicBezTo>
                    <a:pt x="960" y="365"/>
                    <a:pt x="937" y="320"/>
                    <a:pt x="891" y="274"/>
                  </a:cubicBezTo>
                  <a:cubicBezTo>
                    <a:pt x="823" y="205"/>
                    <a:pt x="777" y="114"/>
                    <a:pt x="731" y="46"/>
                  </a:cubicBezTo>
                  <a:lnTo>
                    <a:pt x="708" y="23"/>
                  </a:lnTo>
                  <a:cubicBezTo>
                    <a:pt x="708" y="23"/>
                    <a:pt x="708" y="23"/>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8" name="Google Shape;3808;p17"/>
            <p:cNvSpPr/>
            <p:nvPr/>
          </p:nvSpPr>
          <p:spPr>
            <a:xfrm>
              <a:off x="6973850" y="978125"/>
              <a:ext cx="251675" cy="251100"/>
            </a:xfrm>
            <a:custGeom>
              <a:avLst/>
              <a:gdLst/>
              <a:ahLst/>
              <a:cxnLst/>
              <a:rect l="l" t="t" r="r" b="b"/>
              <a:pathLst>
                <a:path w="10067" h="10044" extrusionOk="0">
                  <a:moveTo>
                    <a:pt x="9656" y="0"/>
                  </a:moveTo>
                  <a:cubicBezTo>
                    <a:pt x="9588" y="0"/>
                    <a:pt x="9519" y="23"/>
                    <a:pt x="9496" y="91"/>
                  </a:cubicBezTo>
                  <a:cubicBezTo>
                    <a:pt x="9473" y="114"/>
                    <a:pt x="9473" y="160"/>
                    <a:pt x="9451" y="183"/>
                  </a:cubicBezTo>
                  <a:cubicBezTo>
                    <a:pt x="9382" y="297"/>
                    <a:pt x="9291" y="411"/>
                    <a:pt x="9222" y="502"/>
                  </a:cubicBezTo>
                  <a:lnTo>
                    <a:pt x="9154" y="616"/>
                  </a:lnTo>
                  <a:lnTo>
                    <a:pt x="9085" y="708"/>
                  </a:lnTo>
                  <a:cubicBezTo>
                    <a:pt x="9040" y="753"/>
                    <a:pt x="9017" y="776"/>
                    <a:pt x="8994" y="822"/>
                  </a:cubicBezTo>
                  <a:lnTo>
                    <a:pt x="8971" y="867"/>
                  </a:lnTo>
                  <a:cubicBezTo>
                    <a:pt x="8926" y="913"/>
                    <a:pt x="8880" y="981"/>
                    <a:pt x="8834" y="1050"/>
                  </a:cubicBezTo>
                  <a:cubicBezTo>
                    <a:pt x="8720" y="1187"/>
                    <a:pt x="8606" y="1324"/>
                    <a:pt x="8515" y="1438"/>
                  </a:cubicBezTo>
                  <a:lnTo>
                    <a:pt x="8469" y="1484"/>
                  </a:lnTo>
                  <a:cubicBezTo>
                    <a:pt x="8446" y="1529"/>
                    <a:pt x="8401" y="1575"/>
                    <a:pt x="8355" y="1621"/>
                  </a:cubicBezTo>
                  <a:lnTo>
                    <a:pt x="8287" y="1689"/>
                  </a:lnTo>
                  <a:cubicBezTo>
                    <a:pt x="8264" y="1712"/>
                    <a:pt x="8241" y="1735"/>
                    <a:pt x="8218" y="1758"/>
                  </a:cubicBezTo>
                  <a:cubicBezTo>
                    <a:pt x="8195" y="1803"/>
                    <a:pt x="8150" y="1849"/>
                    <a:pt x="8127" y="1872"/>
                  </a:cubicBezTo>
                  <a:lnTo>
                    <a:pt x="7990" y="2009"/>
                  </a:lnTo>
                  <a:lnTo>
                    <a:pt x="7898" y="2100"/>
                  </a:lnTo>
                  <a:cubicBezTo>
                    <a:pt x="7853" y="2146"/>
                    <a:pt x="7807" y="2191"/>
                    <a:pt x="7784" y="2237"/>
                  </a:cubicBezTo>
                  <a:lnTo>
                    <a:pt x="7807" y="2191"/>
                  </a:lnTo>
                  <a:lnTo>
                    <a:pt x="7739" y="2260"/>
                  </a:lnTo>
                  <a:lnTo>
                    <a:pt x="7739" y="2283"/>
                  </a:lnTo>
                  <a:lnTo>
                    <a:pt x="7693" y="2305"/>
                  </a:lnTo>
                  <a:cubicBezTo>
                    <a:pt x="7579" y="2442"/>
                    <a:pt x="7442" y="2556"/>
                    <a:pt x="7328" y="2671"/>
                  </a:cubicBezTo>
                  <a:cubicBezTo>
                    <a:pt x="7282" y="2716"/>
                    <a:pt x="7259" y="2739"/>
                    <a:pt x="7214" y="2762"/>
                  </a:cubicBezTo>
                  <a:lnTo>
                    <a:pt x="7145" y="2830"/>
                  </a:lnTo>
                  <a:lnTo>
                    <a:pt x="7100" y="2876"/>
                  </a:lnTo>
                  <a:cubicBezTo>
                    <a:pt x="7077" y="2899"/>
                    <a:pt x="7054" y="2922"/>
                    <a:pt x="7031" y="2944"/>
                  </a:cubicBezTo>
                  <a:cubicBezTo>
                    <a:pt x="6985" y="2990"/>
                    <a:pt x="6940" y="3036"/>
                    <a:pt x="6894" y="3059"/>
                  </a:cubicBezTo>
                  <a:cubicBezTo>
                    <a:pt x="6871" y="3104"/>
                    <a:pt x="6871" y="3127"/>
                    <a:pt x="6849" y="3150"/>
                  </a:cubicBezTo>
                  <a:cubicBezTo>
                    <a:pt x="6826" y="3173"/>
                    <a:pt x="6826" y="3196"/>
                    <a:pt x="6826" y="3196"/>
                  </a:cubicBezTo>
                  <a:cubicBezTo>
                    <a:pt x="6757" y="3264"/>
                    <a:pt x="6734" y="3355"/>
                    <a:pt x="6689" y="3424"/>
                  </a:cubicBezTo>
                  <a:cubicBezTo>
                    <a:pt x="6643" y="3515"/>
                    <a:pt x="6620" y="3606"/>
                    <a:pt x="6575" y="3675"/>
                  </a:cubicBezTo>
                  <a:cubicBezTo>
                    <a:pt x="6575" y="3675"/>
                    <a:pt x="6575" y="3698"/>
                    <a:pt x="6552" y="3698"/>
                  </a:cubicBezTo>
                  <a:lnTo>
                    <a:pt x="6552" y="3721"/>
                  </a:lnTo>
                  <a:cubicBezTo>
                    <a:pt x="6529" y="3743"/>
                    <a:pt x="6506" y="3789"/>
                    <a:pt x="6483" y="3812"/>
                  </a:cubicBezTo>
                  <a:cubicBezTo>
                    <a:pt x="6438" y="3903"/>
                    <a:pt x="6392" y="3972"/>
                    <a:pt x="6346" y="4063"/>
                  </a:cubicBezTo>
                  <a:cubicBezTo>
                    <a:pt x="6301" y="4086"/>
                    <a:pt x="6278" y="4131"/>
                    <a:pt x="6255" y="4177"/>
                  </a:cubicBezTo>
                  <a:cubicBezTo>
                    <a:pt x="6209" y="4246"/>
                    <a:pt x="6187" y="4291"/>
                    <a:pt x="6141" y="4337"/>
                  </a:cubicBezTo>
                  <a:cubicBezTo>
                    <a:pt x="6095" y="4428"/>
                    <a:pt x="6027" y="4542"/>
                    <a:pt x="5958" y="4634"/>
                  </a:cubicBezTo>
                  <a:cubicBezTo>
                    <a:pt x="5913" y="4702"/>
                    <a:pt x="5867" y="4770"/>
                    <a:pt x="5799" y="4839"/>
                  </a:cubicBezTo>
                  <a:lnTo>
                    <a:pt x="5753" y="4907"/>
                  </a:lnTo>
                  <a:cubicBezTo>
                    <a:pt x="5730" y="4953"/>
                    <a:pt x="5684" y="4999"/>
                    <a:pt x="5639" y="5067"/>
                  </a:cubicBezTo>
                  <a:cubicBezTo>
                    <a:pt x="5525" y="5204"/>
                    <a:pt x="5411" y="5341"/>
                    <a:pt x="5296" y="5478"/>
                  </a:cubicBezTo>
                  <a:cubicBezTo>
                    <a:pt x="5182" y="5615"/>
                    <a:pt x="5068" y="5752"/>
                    <a:pt x="4931" y="5912"/>
                  </a:cubicBezTo>
                  <a:lnTo>
                    <a:pt x="4863" y="5980"/>
                  </a:lnTo>
                  <a:lnTo>
                    <a:pt x="4817" y="6003"/>
                  </a:lnTo>
                  <a:lnTo>
                    <a:pt x="4749" y="6094"/>
                  </a:lnTo>
                  <a:cubicBezTo>
                    <a:pt x="4634" y="6208"/>
                    <a:pt x="4520" y="6323"/>
                    <a:pt x="4383" y="6437"/>
                  </a:cubicBezTo>
                  <a:lnTo>
                    <a:pt x="4292" y="6528"/>
                  </a:lnTo>
                  <a:cubicBezTo>
                    <a:pt x="4201" y="6619"/>
                    <a:pt x="4109" y="6688"/>
                    <a:pt x="4018" y="6779"/>
                  </a:cubicBezTo>
                  <a:cubicBezTo>
                    <a:pt x="3973" y="6825"/>
                    <a:pt x="3904" y="6870"/>
                    <a:pt x="3858" y="6916"/>
                  </a:cubicBezTo>
                  <a:cubicBezTo>
                    <a:pt x="3790" y="6985"/>
                    <a:pt x="3721" y="7053"/>
                    <a:pt x="3630" y="7099"/>
                  </a:cubicBezTo>
                  <a:cubicBezTo>
                    <a:pt x="3470" y="7236"/>
                    <a:pt x="3333" y="7350"/>
                    <a:pt x="3219" y="7441"/>
                  </a:cubicBezTo>
                  <a:cubicBezTo>
                    <a:pt x="3151" y="7464"/>
                    <a:pt x="3082" y="7510"/>
                    <a:pt x="3014" y="7555"/>
                  </a:cubicBezTo>
                  <a:cubicBezTo>
                    <a:pt x="2923" y="7624"/>
                    <a:pt x="2831" y="7669"/>
                    <a:pt x="2740" y="7692"/>
                  </a:cubicBezTo>
                  <a:lnTo>
                    <a:pt x="2717" y="7692"/>
                  </a:lnTo>
                  <a:cubicBezTo>
                    <a:pt x="2671" y="7692"/>
                    <a:pt x="2603" y="7692"/>
                    <a:pt x="2557" y="7669"/>
                  </a:cubicBezTo>
                  <a:cubicBezTo>
                    <a:pt x="2535" y="7669"/>
                    <a:pt x="2489" y="7646"/>
                    <a:pt x="2466" y="7646"/>
                  </a:cubicBezTo>
                  <a:lnTo>
                    <a:pt x="2420" y="7624"/>
                  </a:lnTo>
                  <a:cubicBezTo>
                    <a:pt x="2398" y="7601"/>
                    <a:pt x="2352" y="7578"/>
                    <a:pt x="2306" y="7555"/>
                  </a:cubicBezTo>
                  <a:lnTo>
                    <a:pt x="2283" y="7532"/>
                  </a:lnTo>
                  <a:lnTo>
                    <a:pt x="2261" y="7532"/>
                  </a:lnTo>
                  <a:cubicBezTo>
                    <a:pt x="2238" y="7510"/>
                    <a:pt x="2215" y="7487"/>
                    <a:pt x="2192" y="7464"/>
                  </a:cubicBezTo>
                  <a:cubicBezTo>
                    <a:pt x="2147" y="7418"/>
                    <a:pt x="2101" y="7350"/>
                    <a:pt x="2055" y="7304"/>
                  </a:cubicBezTo>
                  <a:cubicBezTo>
                    <a:pt x="2032" y="7304"/>
                    <a:pt x="2010" y="7281"/>
                    <a:pt x="1964" y="7258"/>
                  </a:cubicBezTo>
                  <a:cubicBezTo>
                    <a:pt x="1941" y="7258"/>
                    <a:pt x="1918" y="7236"/>
                    <a:pt x="1895" y="7236"/>
                  </a:cubicBezTo>
                  <a:lnTo>
                    <a:pt x="1873" y="7258"/>
                  </a:lnTo>
                  <a:cubicBezTo>
                    <a:pt x="1827" y="7258"/>
                    <a:pt x="1781" y="7258"/>
                    <a:pt x="1736" y="7281"/>
                  </a:cubicBezTo>
                  <a:cubicBezTo>
                    <a:pt x="1713" y="7304"/>
                    <a:pt x="1667" y="7327"/>
                    <a:pt x="1644" y="7350"/>
                  </a:cubicBezTo>
                  <a:lnTo>
                    <a:pt x="1622" y="7373"/>
                  </a:lnTo>
                  <a:cubicBezTo>
                    <a:pt x="1599" y="7395"/>
                    <a:pt x="1576" y="7418"/>
                    <a:pt x="1576" y="7418"/>
                  </a:cubicBezTo>
                  <a:lnTo>
                    <a:pt x="1553" y="7441"/>
                  </a:lnTo>
                  <a:lnTo>
                    <a:pt x="1530" y="7441"/>
                  </a:lnTo>
                  <a:cubicBezTo>
                    <a:pt x="1439" y="7510"/>
                    <a:pt x="1348" y="7578"/>
                    <a:pt x="1256" y="7646"/>
                  </a:cubicBezTo>
                  <a:lnTo>
                    <a:pt x="1188" y="7669"/>
                  </a:lnTo>
                  <a:lnTo>
                    <a:pt x="1097" y="7715"/>
                  </a:lnTo>
                  <a:cubicBezTo>
                    <a:pt x="982" y="7783"/>
                    <a:pt x="868" y="7875"/>
                    <a:pt x="754" y="7943"/>
                  </a:cubicBezTo>
                  <a:cubicBezTo>
                    <a:pt x="709" y="7966"/>
                    <a:pt x="663" y="8012"/>
                    <a:pt x="617" y="8034"/>
                  </a:cubicBezTo>
                  <a:lnTo>
                    <a:pt x="549" y="8080"/>
                  </a:lnTo>
                  <a:lnTo>
                    <a:pt x="503" y="8126"/>
                  </a:lnTo>
                  <a:cubicBezTo>
                    <a:pt x="457" y="8149"/>
                    <a:pt x="412" y="8194"/>
                    <a:pt x="366" y="8240"/>
                  </a:cubicBezTo>
                  <a:cubicBezTo>
                    <a:pt x="275" y="8308"/>
                    <a:pt x="229" y="8354"/>
                    <a:pt x="206" y="8445"/>
                  </a:cubicBezTo>
                  <a:cubicBezTo>
                    <a:pt x="184" y="8468"/>
                    <a:pt x="184" y="8491"/>
                    <a:pt x="161" y="8537"/>
                  </a:cubicBezTo>
                  <a:lnTo>
                    <a:pt x="161" y="8559"/>
                  </a:lnTo>
                  <a:cubicBezTo>
                    <a:pt x="138" y="8582"/>
                    <a:pt x="138" y="8628"/>
                    <a:pt x="115" y="8674"/>
                  </a:cubicBezTo>
                  <a:cubicBezTo>
                    <a:pt x="115" y="8674"/>
                    <a:pt x="115" y="8719"/>
                    <a:pt x="115" y="8719"/>
                  </a:cubicBezTo>
                  <a:lnTo>
                    <a:pt x="115" y="8742"/>
                  </a:lnTo>
                  <a:cubicBezTo>
                    <a:pt x="92" y="8788"/>
                    <a:pt x="69" y="8856"/>
                    <a:pt x="47" y="8925"/>
                  </a:cubicBezTo>
                  <a:cubicBezTo>
                    <a:pt x="24" y="9016"/>
                    <a:pt x="24" y="9084"/>
                    <a:pt x="1" y="9153"/>
                  </a:cubicBezTo>
                  <a:cubicBezTo>
                    <a:pt x="1" y="9244"/>
                    <a:pt x="1" y="9336"/>
                    <a:pt x="24" y="9404"/>
                  </a:cubicBezTo>
                  <a:cubicBezTo>
                    <a:pt x="47" y="9541"/>
                    <a:pt x="92" y="9632"/>
                    <a:pt x="161" y="9701"/>
                  </a:cubicBezTo>
                  <a:cubicBezTo>
                    <a:pt x="206" y="9769"/>
                    <a:pt x="252" y="9838"/>
                    <a:pt x="320" y="9883"/>
                  </a:cubicBezTo>
                  <a:cubicBezTo>
                    <a:pt x="389" y="9929"/>
                    <a:pt x="457" y="9952"/>
                    <a:pt x="526" y="9975"/>
                  </a:cubicBezTo>
                  <a:cubicBezTo>
                    <a:pt x="594" y="9997"/>
                    <a:pt x="686" y="10020"/>
                    <a:pt x="754" y="10020"/>
                  </a:cubicBezTo>
                  <a:cubicBezTo>
                    <a:pt x="800" y="10020"/>
                    <a:pt x="823" y="10043"/>
                    <a:pt x="845" y="10043"/>
                  </a:cubicBezTo>
                  <a:cubicBezTo>
                    <a:pt x="982" y="10043"/>
                    <a:pt x="1119" y="9997"/>
                    <a:pt x="1233" y="9975"/>
                  </a:cubicBezTo>
                  <a:lnTo>
                    <a:pt x="1279" y="9975"/>
                  </a:lnTo>
                  <a:cubicBezTo>
                    <a:pt x="1325" y="9952"/>
                    <a:pt x="1393" y="9929"/>
                    <a:pt x="1462" y="9929"/>
                  </a:cubicBezTo>
                  <a:cubicBezTo>
                    <a:pt x="1507" y="9906"/>
                    <a:pt x="1553" y="9883"/>
                    <a:pt x="1599" y="9838"/>
                  </a:cubicBezTo>
                  <a:cubicBezTo>
                    <a:pt x="1599" y="9838"/>
                    <a:pt x="1622" y="9815"/>
                    <a:pt x="1622" y="9792"/>
                  </a:cubicBezTo>
                  <a:lnTo>
                    <a:pt x="1690" y="9769"/>
                  </a:lnTo>
                  <a:cubicBezTo>
                    <a:pt x="1827" y="9724"/>
                    <a:pt x="1964" y="9678"/>
                    <a:pt x="2101" y="9632"/>
                  </a:cubicBezTo>
                  <a:cubicBezTo>
                    <a:pt x="2352" y="9518"/>
                    <a:pt x="2580" y="9404"/>
                    <a:pt x="2786" y="9267"/>
                  </a:cubicBezTo>
                  <a:lnTo>
                    <a:pt x="2786" y="9290"/>
                  </a:lnTo>
                  <a:cubicBezTo>
                    <a:pt x="2968" y="9176"/>
                    <a:pt x="3128" y="9084"/>
                    <a:pt x="3242" y="8993"/>
                  </a:cubicBezTo>
                  <a:cubicBezTo>
                    <a:pt x="3379" y="8902"/>
                    <a:pt x="3516" y="8811"/>
                    <a:pt x="3653" y="8719"/>
                  </a:cubicBezTo>
                  <a:cubicBezTo>
                    <a:pt x="3790" y="8628"/>
                    <a:pt x="3927" y="8537"/>
                    <a:pt x="4064" y="8423"/>
                  </a:cubicBezTo>
                  <a:lnTo>
                    <a:pt x="4087" y="8400"/>
                  </a:lnTo>
                  <a:lnTo>
                    <a:pt x="4201" y="8331"/>
                  </a:lnTo>
                  <a:cubicBezTo>
                    <a:pt x="4292" y="8263"/>
                    <a:pt x="4406" y="8171"/>
                    <a:pt x="4520" y="8103"/>
                  </a:cubicBezTo>
                  <a:cubicBezTo>
                    <a:pt x="4589" y="8034"/>
                    <a:pt x="4657" y="7989"/>
                    <a:pt x="4726" y="7943"/>
                  </a:cubicBezTo>
                  <a:cubicBezTo>
                    <a:pt x="4794" y="7875"/>
                    <a:pt x="4863" y="7829"/>
                    <a:pt x="4954" y="7761"/>
                  </a:cubicBezTo>
                  <a:cubicBezTo>
                    <a:pt x="5068" y="7669"/>
                    <a:pt x="5182" y="7555"/>
                    <a:pt x="5296" y="7441"/>
                  </a:cubicBezTo>
                  <a:lnTo>
                    <a:pt x="5319" y="7418"/>
                  </a:lnTo>
                  <a:cubicBezTo>
                    <a:pt x="5365" y="7395"/>
                    <a:pt x="5388" y="7373"/>
                    <a:pt x="5433" y="7327"/>
                  </a:cubicBezTo>
                  <a:cubicBezTo>
                    <a:pt x="5456" y="7304"/>
                    <a:pt x="5502" y="7281"/>
                    <a:pt x="5525" y="7236"/>
                  </a:cubicBezTo>
                  <a:lnTo>
                    <a:pt x="5639" y="7144"/>
                  </a:lnTo>
                  <a:lnTo>
                    <a:pt x="5730" y="7053"/>
                  </a:lnTo>
                  <a:lnTo>
                    <a:pt x="5821" y="6962"/>
                  </a:lnTo>
                  <a:cubicBezTo>
                    <a:pt x="5936" y="6893"/>
                    <a:pt x="6027" y="6802"/>
                    <a:pt x="6118" y="6711"/>
                  </a:cubicBezTo>
                  <a:cubicBezTo>
                    <a:pt x="6278" y="6574"/>
                    <a:pt x="6438" y="6437"/>
                    <a:pt x="6575" y="6277"/>
                  </a:cubicBezTo>
                  <a:cubicBezTo>
                    <a:pt x="6643" y="6208"/>
                    <a:pt x="6712" y="6163"/>
                    <a:pt x="6780" y="6094"/>
                  </a:cubicBezTo>
                  <a:cubicBezTo>
                    <a:pt x="6871" y="6003"/>
                    <a:pt x="6963" y="5935"/>
                    <a:pt x="7054" y="5843"/>
                  </a:cubicBezTo>
                  <a:lnTo>
                    <a:pt x="7077" y="5820"/>
                  </a:lnTo>
                  <a:lnTo>
                    <a:pt x="7122" y="5775"/>
                  </a:lnTo>
                  <a:lnTo>
                    <a:pt x="7168" y="5729"/>
                  </a:lnTo>
                  <a:cubicBezTo>
                    <a:pt x="7191" y="5706"/>
                    <a:pt x="7214" y="5683"/>
                    <a:pt x="7237" y="5661"/>
                  </a:cubicBezTo>
                  <a:lnTo>
                    <a:pt x="7259" y="5638"/>
                  </a:lnTo>
                  <a:lnTo>
                    <a:pt x="7282" y="5592"/>
                  </a:lnTo>
                  <a:lnTo>
                    <a:pt x="7328" y="5547"/>
                  </a:lnTo>
                  <a:cubicBezTo>
                    <a:pt x="7396" y="5478"/>
                    <a:pt x="7465" y="5410"/>
                    <a:pt x="7533" y="5318"/>
                  </a:cubicBezTo>
                  <a:lnTo>
                    <a:pt x="7670" y="5181"/>
                  </a:lnTo>
                  <a:lnTo>
                    <a:pt x="7830" y="5022"/>
                  </a:lnTo>
                  <a:cubicBezTo>
                    <a:pt x="7898" y="4930"/>
                    <a:pt x="7967" y="4862"/>
                    <a:pt x="8058" y="4770"/>
                  </a:cubicBezTo>
                  <a:cubicBezTo>
                    <a:pt x="8150" y="4656"/>
                    <a:pt x="8264" y="4519"/>
                    <a:pt x="8378" y="4360"/>
                  </a:cubicBezTo>
                  <a:lnTo>
                    <a:pt x="8423" y="4291"/>
                  </a:lnTo>
                  <a:cubicBezTo>
                    <a:pt x="8515" y="4177"/>
                    <a:pt x="8606" y="4040"/>
                    <a:pt x="8697" y="3903"/>
                  </a:cubicBezTo>
                  <a:cubicBezTo>
                    <a:pt x="8789" y="3766"/>
                    <a:pt x="8880" y="3606"/>
                    <a:pt x="8971" y="3469"/>
                  </a:cubicBezTo>
                  <a:cubicBezTo>
                    <a:pt x="9017" y="3424"/>
                    <a:pt x="9040" y="3378"/>
                    <a:pt x="9085" y="3332"/>
                  </a:cubicBezTo>
                  <a:lnTo>
                    <a:pt x="9131" y="3241"/>
                  </a:lnTo>
                  <a:cubicBezTo>
                    <a:pt x="9177" y="3173"/>
                    <a:pt x="9245" y="3081"/>
                    <a:pt x="9291" y="3013"/>
                  </a:cubicBezTo>
                  <a:cubicBezTo>
                    <a:pt x="9382" y="2853"/>
                    <a:pt x="9473" y="2693"/>
                    <a:pt x="9565" y="2511"/>
                  </a:cubicBezTo>
                  <a:cubicBezTo>
                    <a:pt x="9588" y="2442"/>
                    <a:pt x="9633" y="2374"/>
                    <a:pt x="9656" y="2328"/>
                  </a:cubicBezTo>
                  <a:cubicBezTo>
                    <a:pt x="9702" y="2237"/>
                    <a:pt x="9747" y="2146"/>
                    <a:pt x="9770" y="2077"/>
                  </a:cubicBezTo>
                  <a:cubicBezTo>
                    <a:pt x="9793" y="1986"/>
                    <a:pt x="9816" y="1895"/>
                    <a:pt x="9861" y="1803"/>
                  </a:cubicBezTo>
                  <a:cubicBezTo>
                    <a:pt x="9861" y="1758"/>
                    <a:pt x="9884" y="1712"/>
                    <a:pt x="9907" y="1666"/>
                  </a:cubicBezTo>
                  <a:lnTo>
                    <a:pt x="9953" y="1552"/>
                  </a:lnTo>
                  <a:cubicBezTo>
                    <a:pt x="9976" y="1461"/>
                    <a:pt x="10021" y="1347"/>
                    <a:pt x="10044" y="1255"/>
                  </a:cubicBezTo>
                  <a:cubicBezTo>
                    <a:pt x="10044" y="1210"/>
                    <a:pt x="10044" y="1164"/>
                    <a:pt x="10044" y="1118"/>
                  </a:cubicBezTo>
                  <a:lnTo>
                    <a:pt x="10044" y="1050"/>
                  </a:lnTo>
                  <a:lnTo>
                    <a:pt x="10067" y="1004"/>
                  </a:lnTo>
                  <a:cubicBezTo>
                    <a:pt x="10067" y="936"/>
                    <a:pt x="10067" y="867"/>
                    <a:pt x="10067" y="822"/>
                  </a:cubicBezTo>
                  <a:cubicBezTo>
                    <a:pt x="10067" y="753"/>
                    <a:pt x="10044" y="685"/>
                    <a:pt x="10044" y="639"/>
                  </a:cubicBezTo>
                  <a:lnTo>
                    <a:pt x="10044" y="593"/>
                  </a:lnTo>
                  <a:cubicBezTo>
                    <a:pt x="10021" y="548"/>
                    <a:pt x="9998" y="479"/>
                    <a:pt x="9976" y="411"/>
                  </a:cubicBezTo>
                  <a:cubicBezTo>
                    <a:pt x="9976" y="365"/>
                    <a:pt x="9953" y="320"/>
                    <a:pt x="9930" y="274"/>
                  </a:cubicBezTo>
                  <a:lnTo>
                    <a:pt x="9907" y="251"/>
                  </a:lnTo>
                  <a:cubicBezTo>
                    <a:pt x="9884" y="205"/>
                    <a:pt x="9861" y="183"/>
                    <a:pt x="9816" y="160"/>
                  </a:cubicBezTo>
                  <a:cubicBezTo>
                    <a:pt x="9816" y="91"/>
                    <a:pt x="9770" y="23"/>
                    <a:pt x="9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9" name="Google Shape;3809;p17"/>
            <p:cNvSpPr/>
            <p:nvPr/>
          </p:nvSpPr>
          <p:spPr>
            <a:xfrm>
              <a:off x="7131350" y="834325"/>
              <a:ext cx="96475" cy="112225"/>
            </a:xfrm>
            <a:custGeom>
              <a:avLst/>
              <a:gdLst/>
              <a:ahLst/>
              <a:cxnLst/>
              <a:rect l="l" t="t" r="r" b="b"/>
              <a:pathLst>
                <a:path w="3859" h="4489" extrusionOk="0">
                  <a:moveTo>
                    <a:pt x="343" y="0"/>
                  </a:moveTo>
                  <a:cubicBezTo>
                    <a:pt x="297" y="23"/>
                    <a:pt x="275" y="23"/>
                    <a:pt x="252" y="46"/>
                  </a:cubicBezTo>
                  <a:cubicBezTo>
                    <a:pt x="214" y="21"/>
                    <a:pt x="177" y="2"/>
                    <a:pt x="139" y="2"/>
                  </a:cubicBezTo>
                  <a:cubicBezTo>
                    <a:pt x="108" y="2"/>
                    <a:pt x="77" y="15"/>
                    <a:pt x="46" y="46"/>
                  </a:cubicBezTo>
                  <a:cubicBezTo>
                    <a:pt x="1" y="91"/>
                    <a:pt x="1" y="183"/>
                    <a:pt x="46" y="228"/>
                  </a:cubicBezTo>
                  <a:cubicBezTo>
                    <a:pt x="92" y="274"/>
                    <a:pt x="115" y="297"/>
                    <a:pt x="160" y="342"/>
                  </a:cubicBezTo>
                  <a:cubicBezTo>
                    <a:pt x="229" y="434"/>
                    <a:pt x="275" y="571"/>
                    <a:pt x="366" y="685"/>
                  </a:cubicBezTo>
                  <a:cubicBezTo>
                    <a:pt x="434" y="799"/>
                    <a:pt x="526" y="890"/>
                    <a:pt x="594" y="1004"/>
                  </a:cubicBezTo>
                  <a:cubicBezTo>
                    <a:pt x="663" y="1118"/>
                    <a:pt x="754" y="1233"/>
                    <a:pt x="845" y="1347"/>
                  </a:cubicBezTo>
                  <a:cubicBezTo>
                    <a:pt x="937" y="1461"/>
                    <a:pt x="1028" y="1598"/>
                    <a:pt x="1119" y="1712"/>
                  </a:cubicBezTo>
                  <a:lnTo>
                    <a:pt x="1096" y="1666"/>
                  </a:lnTo>
                  <a:lnTo>
                    <a:pt x="1096" y="1666"/>
                  </a:lnTo>
                  <a:cubicBezTo>
                    <a:pt x="1325" y="1963"/>
                    <a:pt x="1553" y="2237"/>
                    <a:pt x="1804" y="2511"/>
                  </a:cubicBezTo>
                  <a:cubicBezTo>
                    <a:pt x="1918" y="2648"/>
                    <a:pt x="2032" y="2785"/>
                    <a:pt x="2146" y="2899"/>
                  </a:cubicBezTo>
                  <a:cubicBezTo>
                    <a:pt x="2260" y="3036"/>
                    <a:pt x="2375" y="3173"/>
                    <a:pt x="2511" y="3310"/>
                  </a:cubicBezTo>
                  <a:cubicBezTo>
                    <a:pt x="2557" y="3378"/>
                    <a:pt x="2626" y="3424"/>
                    <a:pt x="2671" y="3492"/>
                  </a:cubicBezTo>
                  <a:cubicBezTo>
                    <a:pt x="2740" y="3561"/>
                    <a:pt x="2785" y="3652"/>
                    <a:pt x="2854" y="3721"/>
                  </a:cubicBezTo>
                  <a:cubicBezTo>
                    <a:pt x="2945" y="3835"/>
                    <a:pt x="3059" y="3949"/>
                    <a:pt x="3151" y="4063"/>
                  </a:cubicBezTo>
                  <a:cubicBezTo>
                    <a:pt x="3173" y="4086"/>
                    <a:pt x="3196" y="4131"/>
                    <a:pt x="3219" y="4154"/>
                  </a:cubicBezTo>
                  <a:cubicBezTo>
                    <a:pt x="3265" y="4200"/>
                    <a:pt x="3288" y="4246"/>
                    <a:pt x="3310" y="4268"/>
                  </a:cubicBezTo>
                  <a:cubicBezTo>
                    <a:pt x="3333" y="4291"/>
                    <a:pt x="3333" y="4291"/>
                    <a:pt x="3356" y="4314"/>
                  </a:cubicBezTo>
                  <a:cubicBezTo>
                    <a:pt x="3356" y="4337"/>
                    <a:pt x="3379" y="4337"/>
                    <a:pt x="3379" y="4360"/>
                  </a:cubicBezTo>
                  <a:cubicBezTo>
                    <a:pt x="3402" y="4382"/>
                    <a:pt x="3425" y="4405"/>
                    <a:pt x="3425" y="4428"/>
                  </a:cubicBezTo>
                  <a:cubicBezTo>
                    <a:pt x="3473" y="4465"/>
                    <a:pt x="3535" y="4488"/>
                    <a:pt x="3593" y="4488"/>
                  </a:cubicBezTo>
                  <a:cubicBezTo>
                    <a:pt x="3643" y="4488"/>
                    <a:pt x="3689" y="4471"/>
                    <a:pt x="3721" y="4428"/>
                  </a:cubicBezTo>
                  <a:cubicBezTo>
                    <a:pt x="3813" y="4337"/>
                    <a:pt x="3813" y="4223"/>
                    <a:pt x="3813" y="4109"/>
                  </a:cubicBezTo>
                  <a:cubicBezTo>
                    <a:pt x="3813" y="4131"/>
                    <a:pt x="3813" y="4154"/>
                    <a:pt x="3813" y="4154"/>
                  </a:cubicBezTo>
                  <a:cubicBezTo>
                    <a:pt x="3835" y="4063"/>
                    <a:pt x="3835" y="3972"/>
                    <a:pt x="3835" y="3858"/>
                  </a:cubicBezTo>
                  <a:cubicBezTo>
                    <a:pt x="3835" y="3789"/>
                    <a:pt x="3858" y="3698"/>
                    <a:pt x="3835" y="3629"/>
                  </a:cubicBezTo>
                  <a:cubicBezTo>
                    <a:pt x="3835" y="3538"/>
                    <a:pt x="3835" y="3447"/>
                    <a:pt x="3813" y="3355"/>
                  </a:cubicBezTo>
                  <a:cubicBezTo>
                    <a:pt x="3813" y="3264"/>
                    <a:pt x="3790" y="3173"/>
                    <a:pt x="3790" y="3081"/>
                  </a:cubicBezTo>
                  <a:cubicBezTo>
                    <a:pt x="3767" y="2990"/>
                    <a:pt x="3744" y="2899"/>
                    <a:pt x="3744" y="2830"/>
                  </a:cubicBezTo>
                  <a:cubicBezTo>
                    <a:pt x="3721" y="2785"/>
                    <a:pt x="3721" y="2739"/>
                    <a:pt x="3698" y="2693"/>
                  </a:cubicBezTo>
                  <a:cubicBezTo>
                    <a:pt x="3698" y="2693"/>
                    <a:pt x="3698" y="2671"/>
                    <a:pt x="3676" y="2671"/>
                  </a:cubicBezTo>
                  <a:cubicBezTo>
                    <a:pt x="3653" y="2648"/>
                    <a:pt x="3653" y="2625"/>
                    <a:pt x="3630" y="2602"/>
                  </a:cubicBezTo>
                  <a:cubicBezTo>
                    <a:pt x="3630" y="2579"/>
                    <a:pt x="3630" y="2579"/>
                    <a:pt x="3630" y="2556"/>
                  </a:cubicBezTo>
                  <a:lnTo>
                    <a:pt x="3630" y="2534"/>
                  </a:lnTo>
                  <a:cubicBezTo>
                    <a:pt x="3607" y="2465"/>
                    <a:pt x="3607" y="2420"/>
                    <a:pt x="3584" y="2374"/>
                  </a:cubicBezTo>
                  <a:cubicBezTo>
                    <a:pt x="3561" y="2328"/>
                    <a:pt x="3539" y="2283"/>
                    <a:pt x="3516" y="2214"/>
                  </a:cubicBezTo>
                  <a:cubicBezTo>
                    <a:pt x="3447" y="2054"/>
                    <a:pt x="3333" y="1895"/>
                    <a:pt x="3242" y="1758"/>
                  </a:cubicBezTo>
                  <a:cubicBezTo>
                    <a:pt x="3196" y="1666"/>
                    <a:pt x="3128" y="1575"/>
                    <a:pt x="3082" y="1507"/>
                  </a:cubicBezTo>
                  <a:cubicBezTo>
                    <a:pt x="3014" y="1392"/>
                    <a:pt x="2945" y="1301"/>
                    <a:pt x="2877" y="1233"/>
                  </a:cubicBezTo>
                  <a:cubicBezTo>
                    <a:pt x="2808" y="1141"/>
                    <a:pt x="2717" y="1050"/>
                    <a:pt x="2626" y="982"/>
                  </a:cubicBezTo>
                  <a:lnTo>
                    <a:pt x="2580" y="959"/>
                  </a:lnTo>
                  <a:lnTo>
                    <a:pt x="2489" y="867"/>
                  </a:lnTo>
                  <a:lnTo>
                    <a:pt x="2443" y="822"/>
                  </a:lnTo>
                  <a:cubicBezTo>
                    <a:pt x="2375" y="776"/>
                    <a:pt x="2329" y="730"/>
                    <a:pt x="2260" y="685"/>
                  </a:cubicBezTo>
                  <a:lnTo>
                    <a:pt x="2238" y="685"/>
                  </a:lnTo>
                  <a:lnTo>
                    <a:pt x="2192" y="639"/>
                  </a:lnTo>
                  <a:lnTo>
                    <a:pt x="2146" y="593"/>
                  </a:lnTo>
                  <a:cubicBezTo>
                    <a:pt x="2101" y="571"/>
                    <a:pt x="2055" y="571"/>
                    <a:pt x="2032" y="548"/>
                  </a:cubicBezTo>
                  <a:cubicBezTo>
                    <a:pt x="2009" y="525"/>
                    <a:pt x="1987" y="502"/>
                    <a:pt x="1941" y="479"/>
                  </a:cubicBezTo>
                  <a:cubicBezTo>
                    <a:pt x="1918" y="479"/>
                    <a:pt x="1872" y="457"/>
                    <a:pt x="1850" y="434"/>
                  </a:cubicBezTo>
                  <a:cubicBezTo>
                    <a:pt x="1827" y="411"/>
                    <a:pt x="1827" y="411"/>
                    <a:pt x="1804" y="388"/>
                  </a:cubicBezTo>
                  <a:cubicBezTo>
                    <a:pt x="1781" y="365"/>
                    <a:pt x="1735" y="365"/>
                    <a:pt x="1713" y="342"/>
                  </a:cubicBezTo>
                  <a:cubicBezTo>
                    <a:pt x="1553" y="274"/>
                    <a:pt x="1416" y="228"/>
                    <a:pt x="1256" y="183"/>
                  </a:cubicBezTo>
                  <a:cubicBezTo>
                    <a:pt x="1188" y="160"/>
                    <a:pt x="1119" y="137"/>
                    <a:pt x="1051" y="114"/>
                  </a:cubicBezTo>
                  <a:cubicBezTo>
                    <a:pt x="959" y="114"/>
                    <a:pt x="891" y="91"/>
                    <a:pt x="800" y="91"/>
                  </a:cubicBezTo>
                  <a:cubicBezTo>
                    <a:pt x="731" y="69"/>
                    <a:pt x="663" y="46"/>
                    <a:pt x="571" y="46"/>
                  </a:cubicBezTo>
                  <a:cubicBezTo>
                    <a:pt x="549" y="23"/>
                    <a:pt x="526" y="23"/>
                    <a:pt x="480" y="23"/>
                  </a:cubicBezTo>
                  <a:cubicBezTo>
                    <a:pt x="480" y="23"/>
                    <a:pt x="480"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0" name="Google Shape;3810;p17"/>
            <p:cNvSpPr/>
            <p:nvPr/>
          </p:nvSpPr>
          <p:spPr>
            <a:xfrm>
              <a:off x="6604650" y="1271425"/>
              <a:ext cx="93625" cy="91325"/>
            </a:xfrm>
            <a:custGeom>
              <a:avLst/>
              <a:gdLst/>
              <a:ahLst/>
              <a:cxnLst/>
              <a:rect l="l" t="t" r="r" b="b"/>
              <a:pathLst>
                <a:path w="3745" h="3653" extrusionOk="0">
                  <a:moveTo>
                    <a:pt x="1622" y="0"/>
                  </a:moveTo>
                  <a:cubicBezTo>
                    <a:pt x="1576" y="0"/>
                    <a:pt x="1530" y="23"/>
                    <a:pt x="1507" y="69"/>
                  </a:cubicBezTo>
                  <a:cubicBezTo>
                    <a:pt x="1439" y="160"/>
                    <a:pt x="1370" y="251"/>
                    <a:pt x="1302" y="343"/>
                  </a:cubicBezTo>
                  <a:lnTo>
                    <a:pt x="1325" y="320"/>
                  </a:lnTo>
                  <a:lnTo>
                    <a:pt x="1325" y="320"/>
                  </a:lnTo>
                  <a:cubicBezTo>
                    <a:pt x="1279" y="388"/>
                    <a:pt x="1211" y="457"/>
                    <a:pt x="1165" y="548"/>
                  </a:cubicBezTo>
                  <a:cubicBezTo>
                    <a:pt x="1119" y="639"/>
                    <a:pt x="1051" y="708"/>
                    <a:pt x="1005" y="776"/>
                  </a:cubicBezTo>
                  <a:lnTo>
                    <a:pt x="960" y="845"/>
                  </a:lnTo>
                  <a:cubicBezTo>
                    <a:pt x="914" y="890"/>
                    <a:pt x="891" y="959"/>
                    <a:pt x="845" y="1005"/>
                  </a:cubicBezTo>
                  <a:cubicBezTo>
                    <a:pt x="800" y="1073"/>
                    <a:pt x="754" y="1141"/>
                    <a:pt x="731" y="1210"/>
                  </a:cubicBezTo>
                  <a:lnTo>
                    <a:pt x="640" y="1347"/>
                  </a:lnTo>
                  <a:cubicBezTo>
                    <a:pt x="572" y="1461"/>
                    <a:pt x="503" y="1552"/>
                    <a:pt x="435" y="1666"/>
                  </a:cubicBezTo>
                  <a:cubicBezTo>
                    <a:pt x="389" y="1758"/>
                    <a:pt x="343" y="1826"/>
                    <a:pt x="298" y="1918"/>
                  </a:cubicBezTo>
                  <a:cubicBezTo>
                    <a:pt x="275" y="1986"/>
                    <a:pt x="229" y="2054"/>
                    <a:pt x="184" y="2123"/>
                  </a:cubicBezTo>
                  <a:cubicBezTo>
                    <a:pt x="115" y="2237"/>
                    <a:pt x="69" y="2328"/>
                    <a:pt x="24" y="2420"/>
                  </a:cubicBezTo>
                  <a:cubicBezTo>
                    <a:pt x="1" y="2488"/>
                    <a:pt x="1" y="2557"/>
                    <a:pt x="24" y="2625"/>
                  </a:cubicBezTo>
                  <a:cubicBezTo>
                    <a:pt x="24" y="2671"/>
                    <a:pt x="47" y="2739"/>
                    <a:pt x="69" y="2785"/>
                  </a:cubicBezTo>
                  <a:lnTo>
                    <a:pt x="92" y="2808"/>
                  </a:lnTo>
                  <a:cubicBezTo>
                    <a:pt x="138" y="2876"/>
                    <a:pt x="184" y="2967"/>
                    <a:pt x="252" y="3036"/>
                  </a:cubicBezTo>
                  <a:cubicBezTo>
                    <a:pt x="298" y="3082"/>
                    <a:pt x="321" y="3127"/>
                    <a:pt x="343" y="3150"/>
                  </a:cubicBezTo>
                  <a:lnTo>
                    <a:pt x="412" y="3219"/>
                  </a:lnTo>
                  <a:cubicBezTo>
                    <a:pt x="480" y="3287"/>
                    <a:pt x="526" y="3356"/>
                    <a:pt x="594" y="3424"/>
                  </a:cubicBezTo>
                  <a:cubicBezTo>
                    <a:pt x="640" y="3470"/>
                    <a:pt x="686" y="3515"/>
                    <a:pt x="754" y="3561"/>
                  </a:cubicBezTo>
                  <a:cubicBezTo>
                    <a:pt x="777" y="3584"/>
                    <a:pt x="800" y="3607"/>
                    <a:pt x="823" y="3607"/>
                  </a:cubicBezTo>
                  <a:cubicBezTo>
                    <a:pt x="891" y="3629"/>
                    <a:pt x="914" y="3629"/>
                    <a:pt x="960" y="3629"/>
                  </a:cubicBezTo>
                  <a:cubicBezTo>
                    <a:pt x="960" y="3629"/>
                    <a:pt x="982" y="3652"/>
                    <a:pt x="982" y="3652"/>
                  </a:cubicBezTo>
                  <a:cubicBezTo>
                    <a:pt x="1005" y="3652"/>
                    <a:pt x="1005" y="3652"/>
                    <a:pt x="1005" y="3629"/>
                  </a:cubicBezTo>
                  <a:lnTo>
                    <a:pt x="1142" y="3629"/>
                  </a:lnTo>
                  <a:cubicBezTo>
                    <a:pt x="1165" y="3629"/>
                    <a:pt x="1211" y="3607"/>
                    <a:pt x="1256" y="3607"/>
                  </a:cubicBezTo>
                  <a:cubicBezTo>
                    <a:pt x="1302" y="3584"/>
                    <a:pt x="1348" y="3584"/>
                    <a:pt x="1393" y="3561"/>
                  </a:cubicBezTo>
                  <a:lnTo>
                    <a:pt x="1416" y="3538"/>
                  </a:lnTo>
                  <a:cubicBezTo>
                    <a:pt x="1462" y="3515"/>
                    <a:pt x="1507" y="3492"/>
                    <a:pt x="1530" y="3492"/>
                  </a:cubicBezTo>
                  <a:cubicBezTo>
                    <a:pt x="1576" y="3470"/>
                    <a:pt x="1622" y="3447"/>
                    <a:pt x="1644" y="3424"/>
                  </a:cubicBezTo>
                  <a:cubicBezTo>
                    <a:pt x="1713" y="3401"/>
                    <a:pt x="1758" y="3378"/>
                    <a:pt x="1827" y="3356"/>
                  </a:cubicBezTo>
                  <a:cubicBezTo>
                    <a:pt x="1873" y="3333"/>
                    <a:pt x="1918" y="3310"/>
                    <a:pt x="1964" y="3310"/>
                  </a:cubicBezTo>
                  <a:cubicBezTo>
                    <a:pt x="1964" y="3287"/>
                    <a:pt x="1987" y="3287"/>
                    <a:pt x="2010" y="3287"/>
                  </a:cubicBezTo>
                  <a:cubicBezTo>
                    <a:pt x="2055" y="3264"/>
                    <a:pt x="2101" y="3241"/>
                    <a:pt x="2147" y="3241"/>
                  </a:cubicBezTo>
                  <a:lnTo>
                    <a:pt x="2169" y="3219"/>
                  </a:lnTo>
                  <a:cubicBezTo>
                    <a:pt x="2261" y="3196"/>
                    <a:pt x="2329" y="3173"/>
                    <a:pt x="2398" y="3150"/>
                  </a:cubicBezTo>
                  <a:cubicBezTo>
                    <a:pt x="2466" y="3127"/>
                    <a:pt x="2535" y="3104"/>
                    <a:pt x="2580" y="3082"/>
                  </a:cubicBezTo>
                  <a:cubicBezTo>
                    <a:pt x="2649" y="3082"/>
                    <a:pt x="2694" y="3059"/>
                    <a:pt x="2763" y="3036"/>
                  </a:cubicBezTo>
                  <a:lnTo>
                    <a:pt x="2786" y="3013"/>
                  </a:lnTo>
                  <a:cubicBezTo>
                    <a:pt x="2808" y="3013"/>
                    <a:pt x="2854" y="2990"/>
                    <a:pt x="2877" y="2990"/>
                  </a:cubicBezTo>
                  <a:cubicBezTo>
                    <a:pt x="2923" y="2967"/>
                    <a:pt x="2968" y="2945"/>
                    <a:pt x="3037" y="2945"/>
                  </a:cubicBezTo>
                  <a:lnTo>
                    <a:pt x="3105" y="2899"/>
                  </a:lnTo>
                  <a:lnTo>
                    <a:pt x="3174" y="2876"/>
                  </a:lnTo>
                  <a:lnTo>
                    <a:pt x="3242" y="2853"/>
                  </a:lnTo>
                  <a:cubicBezTo>
                    <a:pt x="3265" y="2853"/>
                    <a:pt x="3311" y="2831"/>
                    <a:pt x="3356" y="2808"/>
                  </a:cubicBezTo>
                  <a:cubicBezTo>
                    <a:pt x="3402" y="2808"/>
                    <a:pt x="3425" y="2785"/>
                    <a:pt x="3470" y="2762"/>
                  </a:cubicBezTo>
                  <a:cubicBezTo>
                    <a:pt x="3493" y="2762"/>
                    <a:pt x="3516" y="2762"/>
                    <a:pt x="3539" y="2739"/>
                  </a:cubicBezTo>
                  <a:lnTo>
                    <a:pt x="3585" y="2739"/>
                  </a:lnTo>
                  <a:cubicBezTo>
                    <a:pt x="3630" y="2716"/>
                    <a:pt x="3676" y="2694"/>
                    <a:pt x="3699" y="2648"/>
                  </a:cubicBezTo>
                  <a:cubicBezTo>
                    <a:pt x="3744" y="2602"/>
                    <a:pt x="3744" y="2534"/>
                    <a:pt x="3721" y="2488"/>
                  </a:cubicBezTo>
                  <a:cubicBezTo>
                    <a:pt x="3721" y="2420"/>
                    <a:pt x="3653" y="2374"/>
                    <a:pt x="3607" y="2306"/>
                  </a:cubicBezTo>
                  <a:lnTo>
                    <a:pt x="3539" y="2237"/>
                  </a:lnTo>
                  <a:lnTo>
                    <a:pt x="3493" y="2169"/>
                  </a:lnTo>
                  <a:lnTo>
                    <a:pt x="3425" y="2123"/>
                  </a:lnTo>
                  <a:cubicBezTo>
                    <a:pt x="3356" y="2054"/>
                    <a:pt x="3288" y="1963"/>
                    <a:pt x="3196" y="1895"/>
                  </a:cubicBezTo>
                  <a:cubicBezTo>
                    <a:pt x="3105" y="1803"/>
                    <a:pt x="3014" y="1712"/>
                    <a:pt x="2923" y="1621"/>
                  </a:cubicBezTo>
                  <a:cubicBezTo>
                    <a:pt x="2900" y="1552"/>
                    <a:pt x="2854" y="1507"/>
                    <a:pt x="2808" y="1438"/>
                  </a:cubicBezTo>
                  <a:lnTo>
                    <a:pt x="2763" y="1393"/>
                  </a:lnTo>
                  <a:cubicBezTo>
                    <a:pt x="2740" y="1347"/>
                    <a:pt x="2718" y="1325"/>
                    <a:pt x="2673" y="1280"/>
                  </a:cubicBezTo>
                  <a:lnTo>
                    <a:pt x="2673" y="1280"/>
                  </a:lnTo>
                  <a:lnTo>
                    <a:pt x="2694" y="1301"/>
                  </a:lnTo>
                  <a:cubicBezTo>
                    <a:pt x="2626" y="1210"/>
                    <a:pt x="2557" y="1141"/>
                    <a:pt x="2512" y="1050"/>
                  </a:cubicBezTo>
                  <a:cubicBezTo>
                    <a:pt x="2443" y="982"/>
                    <a:pt x="2398" y="913"/>
                    <a:pt x="2352" y="845"/>
                  </a:cubicBezTo>
                  <a:cubicBezTo>
                    <a:pt x="2306" y="799"/>
                    <a:pt x="2261" y="731"/>
                    <a:pt x="2192" y="662"/>
                  </a:cubicBezTo>
                  <a:cubicBezTo>
                    <a:pt x="2147" y="594"/>
                    <a:pt x="2101" y="525"/>
                    <a:pt x="2032" y="480"/>
                  </a:cubicBezTo>
                  <a:cubicBezTo>
                    <a:pt x="2010" y="434"/>
                    <a:pt x="2010" y="411"/>
                    <a:pt x="1987" y="365"/>
                  </a:cubicBezTo>
                  <a:lnTo>
                    <a:pt x="1941" y="320"/>
                  </a:lnTo>
                  <a:lnTo>
                    <a:pt x="1941" y="297"/>
                  </a:lnTo>
                  <a:cubicBezTo>
                    <a:pt x="1918" y="274"/>
                    <a:pt x="1918" y="251"/>
                    <a:pt x="1895" y="228"/>
                  </a:cubicBezTo>
                  <a:cubicBezTo>
                    <a:pt x="1873" y="206"/>
                    <a:pt x="1850" y="160"/>
                    <a:pt x="1827" y="137"/>
                  </a:cubicBezTo>
                  <a:cubicBezTo>
                    <a:pt x="1804" y="137"/>
                    <a:pt x="1781" y="114"/>
                    <a:pt x="1758" y="91"/>
                  </a:cubicBezTo>
                  <a:cubicBezTo>
                    <a:pt x="1736" y="69"/>
                    <a:pt x="1736" y="69"/>
                    <a:pt x="1713" y="46"/>
                  </a:cubicBezTo>
                  <a:cubicBezTo>
                    <a:pt x="1690" y="46"/>
                    <a:pt x="1690" y="23"/>
                    <a:pt x="1667" y="23"/>
                  </a:cubicBezTo>
                  <a:cubicBezTo>
                    <a:pt x="1644" y="0"/>
                    <a:pt x="1644"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1" name="Google Shape;3811;p17"/>
            <p:cNvSpPr/>
            <p:nvPr/>
          </p:nvSpPr>
          <p:spPr>
            <a:xfrm>
              <a:off x="7174725" y="817200"/>
              <a:ext cx="87900" cy="85050"/>
            </a:xfrm>
            <a:custGeom>
              <a:avLst/>
              <a:gdLst/>
              <a:ahLst/>
              <a:cxnLst/>
              <a:rect l="l" t="t" r="r" b="b"/>
              <a:pathLst>
                <a:path w="3516" h="3402" extrusionOk="0">
                  <a:moveTo>
                    <a:pt x="1918" y="0"/>
                  </a:moveTo>
                  <a:cubicBezTo>
                    <a:pt x="1826" y="0"/>
                    <a:pt x="1758" y="0"/>
                    <a:pt x="1690" y="23"/>
                  </a:cubicBezTo>
                  <a:lnTo>
                    <a:pt x="1644" y="23"/>
                  </a:lnTo>
                  <a:cubicBezTo>
                    <a:pt x="1553" y="46"/>
                    <a:pt x="1484" y="46"/>
                    <a:pt x="1393" y="69"/>
                  </a:cubicBezTo>
                  <a:cubicBezTo>
                    <a:pt x="1301" y="92"/>
                    <a:pt x="1210" y="114"/>
                    <a:pt x="1142" y="137"/>
                  </a:cubicBezTo>
                  <a:cubicBezTo>
                    <a:pt x="1073" y="183"/>
                    <a:pt x="982" y="229"/>
                    <a:pt x="913" y="251"/>
                  </a:cubicBezTo>
                  <a:lnTo>
                    <a:pt x="868" y="297"/>
                  </a:lnTo>
                  <a:cubicBezTo>
                    <a:pt x="776" y="343"/>
                    <a:pt x="685" y="388"/>
                    <a:pt x="617" y="434"/>
                  </a:cubicBezTo>
                  <a:cubicBezTo>
                    <a:pt x="571" y="457"/>
                    <a:pt x="503" y="502"/>
                    <a:pt x="457" y="525"/>
                  </a:cubicBezTo>
                  <a:lnTo>
                    <a:pt x="388" y="571"/>
                  </a:lnTo>
                  <a:cubicBezTo>
                    <a:pt x="343" y="617"/>
                    <a:pt x="297" y="639"/>
                    <a:pt x="252" y="685"/>
                  </a:cubicBezTo>
                  <a:lnTo>
                    <a:pt x="229" y="685"/>
                  </a:lnTo>
                  <a:cubicBezTo>
                    <a:pt x="160" y="754"/>
                    <a:pt x="92" y="799"/>
                    <a:pt x="69" y="868"/>
                  </a:cubicBezTo>
                  <a:cubicBezTo>
                    <a:pt x="46" y="890"/>
                    <a:pt x="0" y="936"/>
                    <a:pt x="23" y="1005"/>
                  </a:cubicBezTo>
                  <a:cubicBezTo>
                    <a:pt x="46" y="1027"/>
                    <a:pt x="46" y="1050"/>
                    <a:pt x="69" y="1073"/>
                  </a:cubicBezTo>
                  <a:cubicBezTo>
                    <a:pt x="92" y="1096"/>
                    <a:pt x="92" y="1096"/>
                    <a:pt x="115" y="1119"/>
                  </a:cubicBezTo>
                  <a:cubicBezTo>
                    <a:pt x="137" y="1142"/>
                    <a:pt x="183" y="1164"/>
                    <a:pt x="206" y="1164"/>
                  </a:cubicBezTo>
                  <a:cubicBezTo>
                    <a:pt x="252" y="1187"/>
                    <a:pt x="274" y="1210"/>
                    <a:pt x="297" y="1233"/>
                  </a:cubicBezTo>
                  <a:cubicBezTo>
                    <a:pt x="320" y="1256"/>
                    <a:pt x="366" y="1256"/>
                    <a:pt x="411" y="1278"/>
                  </a:cubicBezTo>
                  <a:lnTo>
                    <a:pt x="457" y="1324"/>
                  </a:lnTo>
                  <a:lnTo>
                    <a:pt x="503" y="1370"/>
                  </a:lnTo>
                  <a:lnTo>
                    <a:pt x="525" y="1370"/>
                  </a:lnTo>
                  <a:cubicBezTo>
                    <a:pt x="594" y="1415"/>
                    <a:pt x="640" y="1461"/>
                    <a:pt x="708" y="1507"/>
                  </a:cubicBezTo>
                  <a:lnTo>
                    <a:pt x="754" y="1552"/>
                  </a:lnTo>
                  <a:lnTo>
                    <a:pt x="845" y="1644"/>
                  </a:lnTo>
                  <a:lnTo>
                    <a:pt x="891" y="1667"/>
                  </a:lnTo>
                  <a:cubicBezTo>
                    <a:pt x="982" y="1735"/>
                    <a:pt x="1073" y="1826"/>
                    <a:pt x="1142" y="1918"/>
                  </a:cubicBezTo>
                  <a:cubicBezTo>
                    <a:pt x="1210" y="1986"/>
                    <a:pt x="1279" y="2077"/>
                    <a:pt x="1347" y="2192"/>
                  </a:cubicBezTo>
                  <a:cubicBezTo>
                    <a:pt x="1393" y="2260"/>
                    <a:pt x="1461" y="2351"/>
                    <a:pt x="1507" y="2443"/>
                  </a:cubicBezTo>
                  <a:cubicBezTo>
                    <a:pt x="1598" y="2580"/>
                    <a:pt x="1712" y="2739"/>
                    <a:pt x="1781" y="2899"/>
                  </a:cubicBezTo>
                  <a:cubicBezTo>
                    <a:pt x="1804" y="2968"/>
                    <a:pt x="1826" y="3013"/>
                    <a:pt x="1849" y="3059"/>
                  </a:cubicBezTo>
                  <a:cubicBezTo>
                    <a:pt x="1872" y="3105"/>
                    <a:pt x="1872" y="3150"/>
                    <a:pt x="1895" y="3219"/>
                  </a:cubicBezTo>
                  <a:lnTo>
                    <a:pt x="1895" y="3241"/>
                  </a:lnTo>
                  <a:cubicBezTo>
                    <a:pt x="1895" y="3264"/>
                    <a:pt x="1895" y="3264"/>
                    <a:pt x="1895" y="3287"/>
                  </a:cubicBezTo>
                  <a:cubicBezTo>
                    <a:pt x="1918" y="3310"/>
                    <a:pt x="1918" y="3333"/>
                    <a:pt x="1941" y="3356"/>
                  </a:cubicBezTo>
                  <a:cubicBezTo>
                    <a:pt x="1963" y="3378"/>
                    <a:pt x="2009" y="3401"/>
                    <a:pt x="2055" y="3401"/>
                  </a:cubicBezTo>
                  <a:cubicBezTo>
                    <a:pt x="2169" y="3378"/>
                    <a:pt x="2237" y="3333"/>
                    <a:pt x="2306" y="3264"/>
                  </a:cubicBezTo>
                  <a:lnTo>
                    <a:pt x="2329" y="3241"/>
                  </a:lnTo>
                  <a:lnTo>
                    <a:pt x="2374" y="3196"/>
                  </a:lnTo>
                  <a:cubicBezTo>
                    <a:pt x="2443" y="3150"/>
                    <a:pt x="2488" y="3127"/>
                    <a:pt x="2534" y="3082"/>
                  </a:cubicBezTo>
                  <a:cubicBezTo>
                    <a:pt x="2625" y="3013"/>
                    <a:pt x="2694" y="2945"/>
                    <a:pt x="2762" y="2876"/>
                  </a:cubicBezTo>
                  <a:lnTo>
                    <a:pt x="2785" y="2853"/>
                  </a:lnTo>
                  <a:cubicBezTo>
                    <a:pt x="2854" y="2785"/>
                    <a:pt x="2899" y="2739"/>
                    <a:pt x="2945" y="2694"/>
                  </a:cubicBezTo>
                  <a:cubicBezTo>
                    <a:pt x="2968" y="2648"/>
                    <a:pt x="2991" y="2625"/>
                    <a:pt x="3036" y="2602"/>
                  </a:cubicBezTo>
                  <a:cubicBezTo>
                    <a:pt x="3036" y="2580"/>
                    <a:pt x="3059" y="2534"/>
                    <a:pt x="3082" y="2511"/>
                  </a:cubicBezTo>
                  <a:cubicBezTo>
                    <a:pt x="3150" y="2443"/>
                    <a:pt x="3196" y="2351"/>
                    <a:pt x="3242" y="2260"/>
                  </a:cubicBezTo>
                  <a:cubicBezTo>
                    <a:pt x="3287" y="2214"/>
                    <a:pt x="3310" y="2192"/>
                    <a:pt x="3333" y="2146"/>
                  </a:cubicBezTo>
                  <a:cubicBezTo>
                    <a:pt x="3333" y="2123"/>
                    <a:pt x="3356" y="2100"/>
                    <a:pt x="3356" y="2077"/>
                  </a:cubicBezTo>
                  <a:cubicBezTo>
                    <a:pt x="3379" y="2055"/>
                    <a:pt x="3379" y="2009"/>
                    <a:pt x="3401" y="1986"/>
                  </a:cubicBezTo>
                  <a:lnTo>
                    <a:pt x="3401" y="1963"/>
                  </a:lnTo>
                  <a:cubicBezTo>
                    <a:pt x="3424" y="1940"/>
                    <a:pt x="3424" y="1895"/>
                    <a:pt x="3424" y="1872"/>
                  </a:cubicBezTo>
                  <a:lnTo>
                    <a:pt x="3447" y="1826"/>
                  </a:lnTo>
                  <a:lnTo>
                    <a:pt x="3470" y="1712"/>
                  </a:lnTo>
                  <a:lnTo>
                    <a:pt x="3493" y="1667"/>
                  </a:lnTo>
                  <a:cubicBezTo>
                    <a:pt x="3493" y="1598"/>
                    <a:pt x="3516" y="1530"/>
                    <a:pt x="3516" y="1461"/>
                  </a:cubicBezTo>
                  <a:cubicBezTo>
                    <a:pt x="3516" y="1415"/>
                    <a:pt x="3516" y="1393"/>
                    <a:pt x="3516" y="1347"/>
                  </a:cubicBezTo>
                  <a:cubicBezTo>
                    <a:pt x="3493" y="1256"/>
                    <a:pt x="3470" y="1164"/>
                    <a:pt x="3447" y="1073"/>
                  </a:cubicBezTo>
                  <a:cubicBezTo>
                    <a:pt x="3447" y="1005"/>
                    <a:pt x="3401" y="913"/>
                    <a:pt x="3356" y="822"/>
                  </a:cubicBezTo>
                  <a:cubicBezTo>
                    <a:pt x="3310" y="754"/>
                    <a:pt x="3264" y="685"/>
                    <a:pt x="3196" y="617"/>
                  </a:cubicBezTo>
                  <a:cubicBezTo>
                    <a:pt x="3150" y="594"/>
                    <a:pt x="3127" y="548"/>
                    <a:pt x="3082" y="525"/>
                  </a:cubicBezTo>
                  <a:lnTo>
                    <a:pt x="3036" y="502"/>
                  </a:lnTo>
                  <a:cubicBezTo>
                    <a:pt x="3013" y="480"/>
                    <a:pt x="2968" y="434"/>
                    <a:pt x="2945" y="411"/>
                  </a:cubicBezTo>
                  <a:lnTo>
                    <a:pt x="2876" y="343"/>
                  </a:lnTo>
                  <a:cubicBezTo>
                    <a:pt x="2808" y="297"/>
                    <a:pt x="2739" y="251"/>
                    <a:pt x="2648" y="206"/>
                  </a:cubicBezTo>
                  <a:cubicBezTo>
                    <a:pt x="2580" y="160"/>
                    <a:pt x="2488" y="137"/>
                    <a:pt x="2443" y="114"/>
                  </a:cubicBezTo>
                  <a:cubicBezTo>
                    <a:pt x="2351" y="92"/>
                    <a:pt x="2283" y="46"/>
                    <a:pt x="2192" y="23"/>
                  </a:cubicBezTo>
                  <a:cubicBezTo>
                    <a:pt x="2123" y="0"/>
                    <a:pt x="2009" y="0"/>
                    <a:pt x="1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2" name="Google Shape;3812;p17"/>
            <p:cNvSpPr/>
            <p:nvPr/>
          </p:nvSpPr>
          <p:spPr>
            <a:xfrm>
              <a:off x="6876850" y="972400"/>
              <a:ext cx="170075" cy="192325"/>
            </a:xfrm>
            <a:custGeom>
              <a:avLst/>
              <a:gdLst/>
              <a:ahLst/>
              <a:cxnLst/>
              <a:rect l="l" t="t" r="r" b="b"/>
              <a:pathLst>
                <a:path w="6803" h="7693" extrusionOk="0">
                  <a:moveTo>
                    <a:pt x="1256" y="1"/>
                  </a:moveTo>
                  <a:cubicBezTo>
                    <a:pt x="1233" y="1"/>
                    <a:pt x="1188" y="24"/>
                    <a:pt x="1165" y="46"/>
                  </a:cubicBezTo>
                  <a:cubicBezTo>
                    <a:pt x="1142" y="69"/>
                    <a:pt x="1119" y="92"/>
                    <a:pt x="1119" y="92"/>
                  </a:cubicBezTo>
                  <a:cubicBezTo>
                    <a:pt x="1073" y="115"/>
                    <a:pt x="1051" y="138"/>
                    <a:pt x="1028" y="161"/>
                  </a:cubicBezTo>
                  <a:cubicBezTo>
                    <a:pt x="982" y="183"/>
                    <a:pt x="936" y="206"/>
                    <a:pt x="891" y="229"/>
                  </a:cubicBezTo>
                  <a:cubicBezTo>
                    <a:pt x="868" y="275"/>
                    <a:pt x="845" y="297"/>
                    <a:pt x="800" y="320"/>
                  </a:cubicBezTo>
                  <a:cubicBezTo>
                    <a:pt x="777" y="320"/>
                    <a:pt x="754" y="343"/>
                    <a:pt x="708" y="366"/>
                  </a:cubicBezTo>
                  <a:lnTo>
                    <a:pt x="663" y="412"/>
                  </a:lnTo>
                  <a:lnTo>
                    <a:pt x="617" y="457"/>
                  </a:lnTo>
                  <a:cubicBezTo>
                    <a:pt x="548" y="480"/>
                    <a:pt x="503" y="526"/>
                    <a:pt x="457" y="549"/>
                  </a:cubicBezTo>
                  <a:cubicBezTo>
                    <a:pt x="389" y="594"/>
                    <a:pt x="343" y="640"/>
                    <a:pt x="297" y="686"/>
                  </a:cubicBezTo>
                  <a:lnTo>
                    <a:pt x="252" y="731"/>
                  </a:lnTo>
                  <a:cubicBezTo>
                    <a:pt x="229" y="754"/>
                    <a:pt x="206" y="777"/>
                    <a:pt x="183" y="777"/>
                  </a:cubicBezTo>
                  <a:lnTo>
                    <a:pt x="183" y="800"/>
                  </a:lnTo>
                  <a:lnTo>
                    <a:pt x="160" y="800"/>
                  </a:lnTo>
                  <a:lnTo>
                    <a:pt x="115" y="845"/>
                  </a:lnTo>
                  <a:cubicBezTo>
                    <a:pt x="46" y="914"/>
                    <a:pt x="1" y="982"/>
                    <a:pt x="23" y="1051"/>
                  </a:cubicBezTo>
                  <a:cubicBezTo>
                    <a:pt x="1" y="1096"/>
                    <a:pt x="1" y="1142"/>
                    <a:pt x="23" y="1165"/>
                  </a:cubicBezTo>
                  <a:lnTo>
                    <a:pt x="46" y="1233"/>
                  </a:lnTo>
                  <a:lnTo>
                    <a:pt x="92" y="1302"/>
                  </a:lnTo>
                  <a:cubicBezTo>
                    <a:pt x="92" y="1302"/>
                    <a:pt x="115" y="1325"/>
                    <a:pt x="115" y="1347"/>
                  </a:cubicBezTo>
                  <a:lnTo>
                    <a:pt x="138" y="1393"/>
                  </a:lnTo>
                  <a:lnTo>
                    <a:pt x="206" y="1530"/>
                  </a:lnTo>
                  <a:lnTo>
                    <a:pt x="297" y="1667"/>
                  </a:lnTo>
                  <a:cubicBezTo>
                    <a:pt x="343" y="1758"/>
                    <a:pt x="389" y="1850"/>
                    <a:pt x="434" y="1964"/>
                  </a:cubicBezTo>
                  <a:cubicBezTo>
                    <a:pt x="480" y="2009"/>
                    <a:pt x="503" y="2078"/>
                    <a:pt x="526" y="2146"/>
                  </a:cubicBezTo>
                  <a:cubicBezTo>
                    <a:pt x="594" y="2260"/>
                    <a:pt x="663" y="2352"/>
                    <a:pt x="754" y="2489"/>
                  </a:cubicBezTo>
                  <a:lnTo>
                    <a:pt x="800" y="2557"/>
                  </a:lnTo>
                  <a:cubicBezTo>
                    <a:pt x="868" y="2671"/>
                    <a:pt x="936" y="2763"/>
                    <a:pt x="1028" y="2854"/>
                  </a:cubicBezTo>
                  <a:lnTo>
                    <a:pt x="1119" y="2991"/>
                  </a:lnTo>
                  <a:cubicBezTo>
                    <a:pt x="1233" y="3151"/>
                    <a:pt x="1324" y="3265"/>
                    <a:pt x="1439" y="3402"/>
                  </a:cubicBezTo>
                  <a:lnTo>
                    <a:pt x="1461" y="3425"/>
                  </a:lnTo>
                  <a:lnTo>
                    <a:pt x="1484" y="3470"/>
                  </a:lnTo>
                  <a:lnTo>
                    <a:pt x="1621" y="3653"/>
                  </a:lnTo>
                  <a:lnTo>
                    <a:pt x="1690" y="3721"/>
                  </a:lnTo>
                  <a:lnTo>
                    <a:pt x="1804" y="3858"/>
                  </a:lnTo>
                  <a:lnTo>
                    <a:pt x="1895" y="3995"/>
                  </a:lnTo>
                  <a:lnTo>
                    <a:pt x="1941" y="4041"/>
                  </a:lnTo>
                  <a:cubicBezTo>
                    <a:pt x="2123" y="4269"/>
                    <a:pt x="2306" y="4497"/>
                    <a:pt x="2489" y="4703"/>
                  </a:cubicBezTo>
                  <a:lnTo>
                    <a:pt x="2580" y="4817"/>
                  </a:lnTo>
                  <a:lnTo>
                    <a:pt x="2671" y="4908"/>
                  </a:lnTo>
                  <a:cubicBezTo>
                    <a:pt x="2831" y="5091"/>
                    <a:pt x="3014" y="5296"/>
                    <a:pt x="3173" y="5524"/>
                  </a:cubicBezTo>
                  <a:cubicBezTo>
                    <a:pt x="3242" y="5593"/>
                    <a:pt x="3287" y="5661"/>
                    <a:pt x="3356" y="5730"/>
                  </a:cubicBezTo>
                  <a:lnTo>
                    <a:pt x="3447" y="5821"/>
                  </a:lnTo>
                  <a:lnTo>
                    <a:pt x="3493" y="5890"/>
                  </a:lnTo>
                  <a:lnTo>
                    <a:pt x="3516" y="5935"/>
                  </a:lnTo>
                  <a:cubicBezTo>
                    <a:pt x="3630" y="6049"/>
                    <a:pt x="3744" y="6186"/>
                    <a:pt x="3881" y="6323"/>
                  </a:cubicBezTo>
                  <a:lnTo>
                    <a:pt x="4155" y="6597"/>
                  </a:lnTo>
                  <a:cubicBezTo>
                    <a:pt x="4315" y="6757"/>
                    <a:pt x="4474" y="6917"/>
                    <a:pt x="4634" y="7099"/>
                  </a:cubicBezTo>
                  <a:cubicBezTo>
                    <a:pt x="4748" y="7214"/>
                    <a:pt x="4862" y="7305"/>
                    <a:pt x="4977" y="7419"/>
                  </a:cubicBezTo>
                  <a:cubicBezTo>
                    <a:pt x="4999" y="7465"/>
                    <a:pt x="5045" y="7510"/>
                    <a:pt x="5091" y="7533"/>
                  </a:cubicBezTo>
                  <a:cubicBezTo>
                    <a:pt x="5113" y="7556"/>
                    <a:pt x="5136" y="7579"/>
                    <a:pt x="5159" y="7602"/>
                  </a:cubicBezTo>
                  <a:cubicBezTo>
                    <a:pt x="5205" y="7624"/>
                    <a:pt x="5228" y="7647"/>
                    <a:pt x="5273" y="7670"/>
                  </a:cubicBezTo>
                  <a:cubicBezTo>
                    <a:pt x="5296" y="7670"/>
                    <a:pt x="5319" y="7693"/>
                    <a:pt x="5342" y="7693"/>
                  </a:cubicBezTo>
                  <a:cubicBezTo>
                    <a:pt x="5365" y="7693"/>
                    <a:pt x="5387" y="7670"/>
                    <a:pt x="5433" y="7670"/>
                  </a:cubicBezTo>
                  <a:lnTo>
                    <a:pt x="5456" y="7647"/>
                  </a:lnTo>
                  <a:cubicBezTo>
                    <a:pt x="5456" y="7647"/>
                    <a:pt x="5479" y="7624"/>
                    <a:pt x="5502" y="7602"/>
                  </a:cubicBezTo>
                  <a:lnTo>
                    <a:pt x="5524" y="7579"/>
                  </a:lnTo>
                  <a:cubicBezTo>
                    <a:pt x="5547" y="7556"/>
                    <a:pt x="5593" y="7533"/>
                    <a:pt x="5616" y="7510"/>
                  </a:cubicBezTo>
                  <a:cubicBezTo>
                    <a:pt x="5661" y="7487"/>
                    <a:pt x="5707" y="7487"/>
                    <a:pt x="5753" y="7487"/>
                  </a:cubicBezTo>
                  <a:lnTo>
                    <a:pt x="5775" y="7465"/>
                  </a:lnTo>
                  <a:cubicBezTo>
                    <a:pt x="5798" y="7465"/>
                    <a:pt x="5821" y="7442"/>
                    <a:pt x="5821" y="7442"/>
                  </a:cubicBezTo>
                  <a:cubicBezTo>
                    <a:pt x="5867" y="7396"/>
                    <a:pt x="5867" y="7373"/>
                    <a:pt x="5890" y="7373"/>
                  </a:cubicBezTo>
                  <a:lnTo>
                    <a:pt x="5935" y="7328"/>
                  </a:lnTo>
                  <a:cubicBezTo>
                    <a:pt x="6004" y="7282"/>
                    <a:pt x="6049" y="7236"/>
                    <a:pt x="6095" y="7191"/>
                  </a:cubicBezTo>
                  <a:cubicBezTo>
                    <a:pt x="6118" y="7191"/>
                    <a:pt x="6141" y="7168"/>
                    <a:pt x="6141" y="7168"/>
                  </a:cubicBezTo>
                  <a:lnTo>
                    <a:pt x="6163" y="7145"/>
                  </a:lnTo>
                  <a:lnTo>
                    <a:pt x="6209" y="7099"/>
                  </a:lnTo>
                  <a:lnTo>
                    <a:pt x="6255" y="7077"/>
                  </a:lnTo>
                  <a:lnTo>
                    <a:pt x="6278" y="7054"/>
                  </a:lnTo>
                  <a:lnTo>
                    <a:pt x="6300" y="7031"/>
                  </a:lnTo>
                  <a:lnTo>
                    <a:pt x="6346" y="7008"/>
                  </a:lnTo>
                  <a:cubicBezTo>
                    <a:pt x="6415" y="6940"/>
                    <a:pt x="6483" y="6894"/>
                    <a:pt x="6551" y="6871"/>
                  </a:cubicBezTo>
                  <a:cubicBezTo>
                    <a:pt x="6620" y="6848"/>
                    <a:pt x="6666" y="6826"/>
                    <a:pt x="6711" y="6780"/>
                  </a:cubicBezTo>
                  <a:cubicBezTo>
                    <a:pt x="6803" y="6711"/>
                    <a:pt x="6803" y="6574"/>
                    <a:pt x="6734" y="6506"/>
                  </a:cubicBezTo>
                  <a:cubicBezTo>
                    <a:pt x="6711" y="6460"/>
                    <a:pt x="6666" y="6415"/>
                    <a:pt x="6620" y="6369"/>
                  </a:cubicBezTo>
                  <a:cubicBezTo>
                    <a:pt x="6529" y="6278"/>
                    <a:pt x="6415" y="6186"/>
                    <a:pt x="6323" y="6118"/>
                  </a:cubicBezTo>
                  <a:lnTo>
                    <a:pt x="6255" y="6049"/>
                  </a:lnTo>
                  <a:cubicBezTo>
                    <a:pt x="6141" y="5958"/>
                    <a:pt x="6004" y="5844"/>
                    <a:pt x="5890" y="5730"/>
                  </a:cubicBezTo>
                  <a:cubicBezTo>
                    <a:pt x="5821" y="5661"/>
                    <a:pt x="5753" y="5593"/>
                    <a:pt x="5684" y="5547"/>
                  </a:cubicBezTo>
                  <a:cubicBezTo>
                    <a:pt x="5638" y="5479"/>
                    <a:pt x="5547" y="5410"/>
                    <a:pt x="5479" y="5319"/>
                  </a:cubicBezTo>
                  <a:cubicBezTo>
                    <a:pt x="5456" y="5296"/>
                    <a:pt x="5433" y="5273"/>
                    <a:pt x="5410" y="5273"/>
                  </a:cubicBezTo>
                  <a:lnTo>
                    <a:pt x="5342" y="5205"/>
                  </a:lnTo>
                  <a:lnTo>
                    <a:pt x="5273" y="5159"/>
                  </a:lnTo>
                  <a:cubicBezTo>
                    <a:pt x="5205" y="5068"/>
                    <a:pt x="5136" y="4999"/>
                    <a:pt x="5068" y="4931"/>
                  </a:cubicBezTo>
                  <a:lnTo>
                    <a:pt x="5022" y="4885"/>
                  </a:lnTo>
                  <a:lnTo>
                    <a:pt x="4862" y="4703"/>
                  </a:lnTo>
                  <a:cubicBezTo>
                    <a:pt x="4566" y="4406"/>
                    <a:pt x="4292" y="4086"/>
                    <a:pt x="4041" y="3767"/>
                  </a:cubicBezTo>
                  <a:cubicBezTo>
                    <a:pt x="3835" y="3516"/>
                    <a:pt x="3653" y="3310"/>
                    <a:pt x="3516" y="3105"/>
                  </a:cubicBezTo>
                  <a:lnTo>
                    <a:pt x="3516" y="3151"/>
                  </a:lnTo>
                  <a:lnTo>
                    <a:pt x="3447" y="3037"/>
                  </a:lnTo>
                  <a:cubicBezTo>
                    <a:pt x="3356" y="2922"/>
                    <a:pt x="3287" y="2785"/>
                    <a:pt x="3196" y="2671"/>
                  </a:cubicBezTo>
                  <a:lnTo>
                    <a:pt x="3173" y="2626"/>
                  </a:lnTo>
                  <a:lnTo>
                    <a:pt x="3151" y="2580"/>
                  </a:lnTo>
                  <a:lnTo>
                    <a:pt x="3036" y="2420"/>
                  </a:lnTo>
                  <a:cubicBezTo>
                    <a:pt x="3014" y="2375"/>
                    <a:pt x="2968" y="2352"/>
                    <a:pt x="2922" y="2352"/>
                  </a:cubicBezTo>
                  <a:cubicBezTo>
                    <a:pt x="2762" y="2146"/>
                    <a:pt x="2603" y="1941"/>
                    <a:pt x="2466" y="1735"/>
                  </a:cubicBezTo>
                  <a:lnTo>
                    <a:pt x="2374" y="1621"/>
                  </a:lnTo>
                  <a:cubicBezTo>
                    <a:pt x="2306" y="1507"/>
                    <a:pt x="2215" y="1416"/>
                    <a:pt x="2146" y="1302"/>
                  </a:cubicBezTo>
                  <a:cubicBezTo>
                    <a:pt x="2055" y="1165"/>
                    <a:pt x="1964" y="1028"/>
                    <a:pt x="1872" y="868"/>
                  </a:cubicBezTo>
                  <a:cubicBezTo>
                    <a:pt x="1827" y="800"/>
                    <a:pt x="1781" y="731"/>
                    <a:pt x="1758" y="663"/>
                  </a:cubicBezTo>
                  <a:lnTo>
                    <a:pt x="1735" y="617"/>
                  </a:lnTo>
                  <a:lnTo>
                    <a:pt x="1713" y="594"/>
                  </a:lnTo>
                  <a:cubicBezTo>
                    <a:pt x="1690" y="549"/>
                    <a:pt x="1667" y="503"/>
                    <a:pt x="1644" y="457"/>
                  </a:cubicBezTo>
                  <a:lnTo>
                    <a:pt x="1598" y="412"/>
                  </a:lnTo>
                  <a:lnTo>
                    <a:pt x="1598" y="389"/>
                  </a:lnTo>
                  <a:lnTo>
                    <a:pt x="1576" y="366"/>
                  </a:lnTo>
                  <a:cubicBezTo>
                    <a:pt x="1553" y="320"/>
                    <a:pt x="1553" y="297"/>
                    <a:pt x="1530" y="252"/>
                  </a:cubicBezTo>
                  <a:cubicBezTo>
                    <a:pt x="1461" y="161"/>
                    <a:pt x="1416" y="115"/>
                    <a:pt x="1370" y="46"/>
                  </a:cubicBezTo>
                  <a:cubicBezTo>
                    <a:pt x="1324" y="24"/>
                    <a:pt x="1302" y="1"/>
                    <a:pt x="1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3" name="Google Shape;3813;p17"/>
            <p:cNvSpPr/>
            <p:nvPr/>
          </p:nvSpPr>
          <p:spPr>
            <a:xfrm>
              <a:off x="6909375" y="834325"/>
              <a:ext cx="228850" cy="152650"/>
            </a:xfrm>
            <a:custGeom>
              <a:avLst/>
              <a:gdLst/>
              <a:ahLst/>
              <a:cxnLst/>
              <a:rect l="l" t="t" r="r" b="b"/>
              <a:pathLst>
                <a:path w="9154" h="6106" extrusionOk="0">
                  <a:moveTo>
                    <a:pt x="7510" y="936"/>
                  </a:moveTo>
                  <a:cubicBezTo>
                    <a:pt x="7442" y="982"/>
                    <a:pt x="7373" y="1004"/>
                    <a:pt x="7328" y="1027"/>
                  </a:cubicBezTo>
                  <a:cubicBezTo>
                    <a:pt x="7191" y="1096"/>
                    <a:pt x="7054" y="1164"/>
                    <a:pt x="6917" y="1233"/>
                  </a:cubicBezTo>
                  <a:cubicBezTo>
                    <a:pt x="6917" y="1210"/>
                    <a:pt x="6917" y="1210"/>
                    <a:pt x="6917" y="1210"/>
                  </a:cubicBezTo>
                  <a:cubicBezTo>
                    <a:pt x="7031" y="1164"/>
                    <a:pt x="7122" y="1118"/>
                    <a:pt x="7236" y="1050"/>
                  </a:cubicBezTo>
                  <a:cubicBezTo>
                    <a:pt x="7328" y="1027"/>
                    <a:pt x="7419" y="982"/>
                    <a:pt x="7487" y="936"/>
                  </a:cubicBezTo>
                  <a:close/>
                  <a:moveTo>
                    <a:pt x="8400" y="0"/>
                  </a:moveTo>
                  <a:cubicBezTo>
                    <a:pt x="8378" y="0"/>
                    <a:pt x="8332" y="23"/>
                    <a:pt x="8286" y="23"/>
                  </a:cubicBezTo>
                  <a:cubicBezTo>
                    <a:pt x="8195" y="23"/>
                    <a:pt x="8081" y="46"/>
                    <a:pt x="7990" y="69"/>
                  </a:cubicBezTo>
                  <a:lnTo>
                    <a:pt x="7944" y="69"/>
                  </a:lnTo>
                  <a:cubicBezTo>
                    <a:pt x="7738" y="114"/>
                    <a:pt x="7533" y="183"/>
                    <a:pt x="7350" y="274"/>
                  </a:cubicBezTo>
                  <a:cubicBezTo>
                    <a:pt x="7259" y="297"/>
                    <a:pt x="7168" y="342"/>
                    <a:pt x="7099" y="365"/>
                  </a:cubicBezTo>
                  <a:cubicBezTo>
                    <a:pt x="7031" y="388"/>
                    <a:pt x="6985" y="411"/>
                    <a:pt x="6940" y="434"/>
                  </a:cubicBezTo>
                  <a:cubicBezTo>
                    <a:pt x="6848" y="457"/>
                    <a:pt x="6757" y="502"/>
                    <a:pt x="6666" y="525"/>
                  </a:cubicBezTo>
                  <a:cubicBezTo>
                    <a:pt x="6620" y="548"/>
                    <a:pt x="6574" y="571"/>
                    <a:pt x="6529" y="593"/>
                  </a:cubicBezTo>
                  <a:cubicBezTo>
                    <a:pt x="6483" y="616"/>
                    <a:pt x="6437" y="616"/>
                    <a:pt x="6392" y="639"/>
                  </a:cubicBezTo>
                  <a:cubicBezTo>
                    <a:pt x="6300" y="685"/>
                    <a:pt x="6186" y="730"/>
                    <a:pt x="6095" y="776"/>
                  </a:cubicBezTo>
                  <a:cubicBezTo>
                    <a:pt x="5981" y="845"/>
                    <a:pt x="5890" y="913"/>
                    <a:pt x="5775" y="959"/>
                  </a:cubicBezTo>
                  <a:cubicBezTo>
                    <a:pt x="5684" y="1004"/>
                    <a:pt x="5593" y="1073"/>
                    <a:pt x="5524" y="1118"/>
                  </a:cubicBezTo>
                  <a:cubicBezTo>
                    <a:pt x="5433" y="1164"/>
                    <a:pt x="5365" y="1210"/>
                    <a:pt x="5296" y="1278"/>
                  </a:cubicBezTo>
                  <a:cubicBezTo>
                    <a:pt x="5250" y="1301"/>
                    <a:pt x="5228" y="1347"/>
                    <a:pt x="5205" y="1392"/>
                  </a:cubicBezTo>
                  <a:cubicBezTo>
                    <a:pt x="5114" y="1438"/>
                    <a:pt x="5022" y="1507"/>
                    <a:pt x="4931" y="1552"/>
                  </a:cubicBezTo>
                  <a:cubicBezTo>
                    <a:pt x="4748" y="1643"/>
                    <a:pt x="4589" y="1758"/>
                    <a:pt x="4429" y="1872"/>
                  </a:cubicBezTo>
                  <a:cubicBezTo>
                    <a:pt x="4269" y="1963"/>
                    <a:pt x="4109" y="2054"/>
                    <a:pt x="3949" y="2168"/>
                  </a:cubicBezTo>
                  <a:cubicBezTo>
                    <a:pt x="3881" y="2214"/>
                    <a:pt x="3812" y="2260"/>
                    <a:pt x="3744" y="2305"/>
                  </a:cubicBezTo>
                  <a:cubicBezTo>
                    <a:pt x="3653" y="2374"/>
                    <a:pt x="3561" y="2442"/>
                    <a:pt x="3493" y="2511"/>
                  </a:cubicBezTo>
                  <a:cubicBezTo>
                    <a:pt x="3470" y="2534"/>
                    <a:pt x="3470" y="2556"/>
                    <a:pt x="3470" y="2579"/>
                  </a:cubicBezTo>
                  <a:cubicBezTo>
                    <a:pt x="3333" y="2671"/>
                    <a:pt x="3196" y="2762"/>
                    <a:pt x="3059" y="2853"/>
                  </a:cubicBezTo>
                  <a:cubicBezTo>
                    <a:pt x="2877" y="2990"/>
                    <a:pt x="2717" y="3104"/>
                    <a:pt x="2557" y="3241"/>
                  </a:cubicBezTo>
                  <a:cubicBezTo>
                    <a:pt x="2374" y="3378"/>
                    <a:pt x="2215" y="3515"/>
                    <a:pt x="2055" y="3652"/>
                  </a:cubicBezTo>
                  <a:cubicBezTo>
                    <a:pt x="1895" y="3789"/>
                    <a:pt x="1735" y="3926"/>
                    <a:pt x="1576" y="4063"/>
                  </a:cubicBezTo>
                  <a:cubicBezTo>
                    <a:pt x="1530" y="4086"/>
                    <a:pt x="1507" y="4131"/>
                    <a:pt x="1507" y="4154"/>
                  </a:cubicBezTo>
                  <a:cubicBezTo>
                    <a:pt x="1370" y="4268"/>
                    <a:pt x="1233" y="4360"/>
                    <a:pt x="1096" y="4474"/>
                  </a:cubicBezTo>
                  <a:cubicBezTo>
                    <a:pt x="937" y="4611"/>
                    <a:pt x="777" y="4748"/>
                    <a:pt x="617" y="4885"/>
                  </a:cubicBezTo>
                  <a:cubicBezTo>
                    <a:pt x="526" y="4953"/>
                    <a:pt x="457" y="5022"/>
                    <a:pt x="389" y="5090"/>
                  </a:cubicBezTo>
                  <a:cubicBezTo>
                    <a:pt x="343" y="5113"/>
                    <a:pt x="297" y="5159"/>
                    <a:pt x="275" y="5181"/>
                  </a:cubicBezTo>
                  <a:cubicBezTo>
                    <a:pt x="183" y="5250"/>
                    <a:pt x="115" y="5318"/>
                    <a:pt x="46" y="5410"/>
                  </a:cubicBezTo>
                  <a:cubicBezTo>
                    <a:pt x="23" y="5432"/>
                    <a:pt x="1" y="5478"/>
                    <a:pt x="1" y="5524"/>
                  </a:cubicBezTo>
                  <a:cubicBezTo>
                    <a:pt x="1" y="5547"/>
                    <a:pt x="1" y="5615"/>
                    <a:pt x="23" y="5638"/>
                  </a:cubicBezTo>
                  <a:cubicBezTo>
                    <a:pt x="23" y="5684"/>
                    <a:pt x="46" y="5706"/>
                    <a:pt x="69" y="5752"/>
                  </a:cubicBezTo>
                  <a:cubicBezTo>
                    <a:pt x="92" y="5775"/>
                    <a:pt x="115" y="5820"/>
                    <a:pt x="138" y="5843"/>
                  </a:cubicBezTo>
                  <a:cubicBezTo>
                    <a:pt x="160" y="5889"/>
                    <a:pt x="183" y="5935"/>
                    <a:pt x="206" y="5980"/>
                  </a:cubicBezTo>
                  <a:cubicBezTo>
                    <a:pt x="229" y="6026"/>
                    <a:pt x="252" y="6049"/>
                    <a:pt x="275" y="6072"/>
                  </a:cubicBezTo>
                  <a:cubicBezTo>
                    <a:pt x="320" y="6094"/>
                    <a:pt x="366" y="6106"/>
                    <a:pt x="409" y="6106"/>
                  </a:cubicBezTo>
                  <a:cubicBezTo>
                    <a:pt x="451" y="6106"/>
                    <a:pt x="491" y="6094"/>
                    <a:pt x="526" y="6072"/>
                  </a:cubicBezTo>
                  <a:cubicBezTo>
                    <a:pt x="594" y="6026"/>
                    <a:pt x="640" y="5980"/>
                    <a:pt x="708" y="5912"/>
                  </a:cubicBezTo>
                  <a:cubicBezTo>
                    <a:pt x="822" y="5798"/>
                    <a:pt x="959" y="5684"/>
                    <a:pt x="1096" y="5569"/>
                  </a:cubicBezTo>
                  <a:cubicBezTo>
                    <a:pt x="1233" y="5455"/>
                    <a:pt x="1370" y="5318"/>
                    <a:pt x="1530" y="5204"/>
                  </a:cubicBezTo>
                  <a:cubicBezTo>
                    <a:pt x="1598" y="5136"/>
                    <a:pt x="1690" y="5090"/>
                    <a:pt x="1758" y="5022"/>
                  </a:cubicBezTo>
                  <a:cubicBezTo>
                    <a:pt x="1827" y="4953"/>
                    <a:pt x="1895" y="4907"/>
                    <a:pt x="1964" y="4839"/>
                  </a:cubicBezTo>
                  <a:cubicBezTo>
                    <a:pt x="2055" y="4793"/>
                    <a:pt x="2123" y="4725"/>
                    <a:pt x="2192" y="4679"/>
                  </a:cubicBezTo>
                  <a:cubicBezTo>
                    <a:pt x="2260" y="4611"/>
                    <a:pt x="2352" y="4565"/>
                    <a:pt x="2420" y="4497"/>
                  </a:cubicBezTo>
                  <a:cubicBezTo>
                    <a:pt x="2740" y="4246"/>
                    <a:pt x="3059" y="4017"/>
                    <a:pt x="3402" y="3766"/>
                  </a:cubicBezTo>
                  <a:cubicBezTo>
                    <a:pt x="3470" y="3721"/>
                    <a:pt x="3561" y="3652"/>
                    <a:pt x="3653" y="3584"/>
                  </a:cubicBezTo>
                  <a:cubicBezTo>
                    <a:pt x="3721" y="3538"/>
                    <a:pt x="3812" y="3469"/>
                    <a:pt x="3904" y="3424"/>
                  </a:cubicBezTo>
                  <a:cubicBezTo>
                    <a:pt x="4041" y="3310"/>
                    <a:pt x="4223" y="3196"/>
                    <a:pt x="4383" y="3104"/>
                  </a:cubicBezTo>
                  <a:cubicBezTo>
                    <a:pt x="4474" y="3036"/>
                    <a:pt x="4589" y="2967"/>
                    <a:pt x="4680" y="2899"/>
                  </a:cubicBezTo>
                  <a:cubicBezTo>
                    <a:pt x="4794" y="2830"/>
                    <a:pt x="4885" y="2762"/>
                    <a:pt x="4999" y="2693"/>
                  </a:cubicBezTo>
                  <a:cubicBezTo>
                    <a:pt x="5205" y="2579"/>
                    <a:pt x="5410" y="2465"/>
                    <a:pt x="5616" y="2328"/>
                  </a:cubicBezTo>
                  <a:cubicBezTo>
                    <a:pt x="5935" y="2168"/>
                    <a:pt x="6278" y="1986"/>
                    <a:pt x="6597" y="1803"/>
                  </a:cubicBezTo>
                  <a:cubicBezTo>
                    <a:pt x="6757" y="1735"/>
                    <a:pt x="6917" y="1643"/>
                    <a:pt x="7099" y="1552"/>
                  </a:cubicBezTo>
                  <a:cubicBezTo>
                    <a:pt x="7259" y="1461"/>
                    <a:pt x="7442" y="1370"/>
                    <a:pt x="7601" y="1301"/>
                  </a:cubicBezTo>
                  <a:cubicBezTo>
                    <a:pt x="7830" y="1187"/>
                    <a:pt x="8058" y="1050"/>
                    <a:pt x="8286" y="959"/>
                  </a:cubicBezTo>
                  <a:cubicBezTo>
                    <a:pt x="8400" y="890"/>
                    <a:pt x="8537" y="845"/>
                    <a:pt x="8674" y="799"/>
                  </a:cubicBezTo>
                  <a:cubicBezTo>
                    <a:pt x="8743" y="753"/>
                    <a:pt x="8811" y="730"/>
                    <a:pt x="8880" y="708"/>
                  </a:cubicBezTo>
                  <a:cubicBezTo>
                    <a:pt x="8948" y="685"/>
                    <a:pt x="9017" y="662"/>
                    <a:pt x="9085" y="662"/>
                  </a:cubicBezTo>
                  <a:cubicBezTo>
                    <a:pt x="9108" y="639"/>
                    <a:pt x="9131" y="616"/>
                    <a:pt x="9154" y="571"/>
                  </a:cubicBezTo>
                  <a:cubicBezTo>
                    <a:pt x="9154" y="548"/>
                    <a:pt x="9154" y="502"/>
                    <a:pt x="9154" y="479"/>
                  </a:cubicBezTo>
                  <a:cubicBezTo>
                    <a:pt x="9131" y="434"/>
                    <a:pt x="9108" y="411"/>
                    <a:pt x="9085" y="388"/>
                  </a:cubicBezTo>
                  <a:lnTo>
                    <a:pt x="8971" y="388"/>
                  </a:lnTo>
                  <a:cubicBezTo>
                    <a:pt x="8971" y="388"/>
                    <a:pt x="8948" y="411"/>
                    <a:pt x="8948" y="411"/>
                  </a:cubicBezTo>
                  <a:cubicBezTo>
                    <a:pt x="8948" y="365"/>
                    <a:pt x="8925" y="320"/>
                    <a:pt x="8903" y="297"/>
                  </a:cubicBezTo>
                  <a:cubicBezTo>
                    <a:pt x="8903" y="183"/>
                    <a:pt x="8811" y="114"/>
                    <a:pt x="8720" y="69"/>
                  </a:cubicBezTo>
                  <a:cubicBezTo>
                    <a:pt x="8674" y="46"/>
                    <a:pt x="8629" y="46"/>
                    <a:pt x="8583" y="23"/>
                  </a:cubicBezTo>
                  <a:lnTo>
                    <a:pt x="8515" y="23"/>
                  </a:lnTo>
                  <a:cubicBezTo>
                    <a:pt x="8492" y="23"/>
                    <a:pt x="8446" y="0"/>
                    <a:pt x="8400"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4" name="Google Shape;3814;p17"/>
            <p:cNvSpPr/>
            <p:nvPr/>
          </p:nvSpPr>
          <p:spPr>
            <a:xfrm>
              <a:off x="6973300" y="878825"/>
              <a:ext cx="136400" cy="95250"/>
            </a:xfrm>
            <a:custGeom>
              <a:avLst/>
              <a:gdLst/>
              <a:ahLst/>
              <a:cxnLst/>
              <a:rect l="l" t="t" r="r" b="b"/>
              <a:pathLst>
                <a:path w="5456" h="3810" extrusionOk="0">
                  <a:moveTo>
                    <a:pt x="1438" y="2443"/>
                  </a:moveTo>
                  <a:cubicBezTo>
                    <a:pt x="1438" y="2443"/>
                    <a:pt x="1424" y="2443"/>
                    <a:pt x="1418" y="2454"/>
                  </a:cubicBezTo>
                  <a:lnTo>
                    <a:pt x="1418" y="2454"/>
                  </a:lnTo>
                  <a:cubicBezTo>
                    <a:pt x="1424" y="2450"/>
                    <a:pt x="1431" y="2446"/>
                    <a:pt x="1438" y="2443"/>
                  </a:cubicBezTo>
                  <a:close/>
                  <a:moveTo>
                    <a:pt x="1938" y="2453"/>
                  </a:moveTo>
                  <a:cubicBezTo>
                    <a:pt x="1931" y="2457"/>
                    <a:pt x="1924" y="2461"/>
                    <a:pt x="1917" y="2466"/>
                  </a:cubicBezTo>
                  <a:cubicBezTo>
                    <a:pt x="1917" y="2466"/>
                    <a:pt x="1933" y="2466"/>
                    <a:pt x="1938" y="2453"/>
                  </a:cubicBezTo>
                  <a:close/>
                  <a:moveTo>
                    <a:pt x="5364" y="0"/>
                  </a:moveTo>
                  <a:cubicBezTo>
                    <a:pt x="5204" y="69"/>
                    <a:pt x="5044" y="160"/>
                    <a:pt x="4885" y="251"/>
                  </a:cubicBezTo>
                  <a:cubicBezTo>
                    <a:pt x="4793" y="320"/>
                    <a:pt x="4702" y="366"/>
                    <a:pt x="4611" y="411"/>
                  </a:cubicBezTo>
                  <a:cubicBezTo>
                    <a:pt x="4520" y="457"/>
                    <a:pt x="4428" y="503"/>
                    <a:pt x="4337" y="571"/>
                  </a:cubicBezTo>
                  <a:cubicBezTo>
                    <a:pt x="4177" y="662"/>
                    <a:pt x="3995" y="754"/>
                    <a:pt x="3835" y="845"/>
                  </a:cubicBezTo>
                  <a:cubicBezTo>
                    <a:pt x="3675" y="936"/>
                    <a:pt x="3492" y="1050"/>
                    <a:pt x="3333" y="1142"/>
                  </a:cubicBezTo>
                  <a:cubicBezTo>
                    <a:pt x="3173" y="1256"/>
                    <a:pt x="3013" y="1347"/>
                    <a:pt x="2853" y="1461"/>
                  </a:cubicBezTo>
                  <a:cubicBezTo>
                    <a:pt x="2693" y="1553"/>
                    <a:pt x="2534" y="1667"/>
                    <a:pt x="2374" y="1781"/>
                  </a:cubicBezTo>
                  <a:cubicBezTo>
                    <a:pt x="2283" y="1826"/>
                    <a:pt x="2214" y="1872"/>
                    <a:pt x="2123" y="1941"/>
                  </a:cubicBezTo>
                  <a:cubicBezTo>
                    <a:pt x="2054" y="1986"/>
                    <a:pt x="1986" y="2055"/>
                    <a:pt x="1895" y="2100"/>
                  </a:cubicBezTo>
                  <a:cubicBezTo>
                    <a:pt x="1735" y="2214"/>
                    <a:pt x="1575" y="2329"/>
                    <a:pt x="1415" y="2466"/>
                  </a:cubicBezTo>
                  <a:cubicBezTo>
                    <a:pt x="1415" y="2461"/>
                    <a:pt x="1416" y="2457"/>
                    <a:pt x="1418" y="2454"/>
                  </a:cubicBezTo>
                  <a:lnTo>
                    <a:pt x="1418" y="2454"/>
                  </a:lnTo>
                  <a:cubicBezTo>
                    <a:pt x="1379" y="2479"/>
                    <a:pt x="1340" y="2515"/>
                    <a:pt x="1301" y="2534"/>
                  </a:cubicBezTo>
                  <a:cubicBezTo>
                    <a:pt x="1164" y="2648"/>
                    <a:pt x="1027" y="2739"/>
                    <a:pt x="890" y="2854"/>
                  </a:cubicBezTo>
                  <a:cubicBezTo>
                    <a:pt x="890" y="2854"/>
                    <a:pt x="867" y="2876"/>
                    <a:pt x="867" y="2876"/>
                  </a:cubicBezTo>
                  <a:cubicBezTo>
                    <a:pt x="867" y="2876"/>
                    <a:pt x="867" y="2876"/>
                    <a:pt x="867" y="2854"/>
                  </a:cubicBezTo>
                  <a:cubicBezTo>
                    <a:pt x="708" y="2991"/>
                    <a:pt x="548" y="3105"/>
                    <a:pt x="388" y="3242"/>
                  </a:cubicBezTo>
                  <a:cubicBezTo>
                    <a:pt x="411" y="3219"/>
                    <a:pt x="411" y="3219"/>
                    <a:pt x="434" y="3196"/>
                  </a:cubicBezTo>
                  <a:lnTo>
                    <a:pt x="434" y="3196"/>
                  </a:lnTo>
                  <a:cubicBezTo>
                    <a:pt x="388" y="3242"/>
                    <a:pt x="342" y="3264"/>
                    <a:pt x="297" y="3310"/>
                  </a:cubicBezTo>
                  <a:cubicBezTo>
                    <a:pt x="251" y="3356"/>
                    <a:pt x="206" y="3379"/>
                    <a:pt x="137" y="3424"/>
                  </a:cubicBezTo>
                  <a:cubicBezTo>
                    <a:pt x="91" y="3470"/>
                    <a:pt x="69" y="3516"/>
                    <a:pt x="46" y="3561"/>
                  </a:cubicBezTo>
                  <a:cubicBezTo>
                    <a:pt x="0" y="3630"/>
                    <a:pt x="23" y="3721"/>
                    <a:pt x="69" y="3767"/>
                  </a:cubicBezTo>
                  <a:cubicBezTo>
                    <a:pt x="99" y="3797"/>
                    <a:pt x="135" y="3810"/>
                    <a:pt x="171" y="3810"/>
                  </a:cubicBezTo>
                  <a:cubicBezTo>
                    <a:pt x="215" y="3810"/>
                    <a:pt x="259" y="3792"/>
                    <a:pt x="297" y="3767"/>
                  </a:cubicBezTo>
                  <a:cubicBezTo>
                    <a:pt x="297" y="3767"/>
                    <a:pt x="297" y="3744"/>
                    <a:pt x="297" y="3744"/>
                  </a:cubicBezTo>
                  <a:cubicBezTo>
                    <a:pt x="320" y="3744"/>
                    <a:pt x="342" y="3721"/>
                    <a:pt x="365" y="3721"/>
                  </a:cubicBezTo>
                  <a:cubicBezTo>
                    <a:pt x="411" y="3675"/>
                    <a:pt x="457" y="3652"/>
                    <a:pt x="502" y="3607"/>
                  </a:cubicBezTo>
                  <a:cubicBezTo>
                    <a:pt x="571" y="3561"/>
                    <a:pt x="639" y="3493"/>
                    <a:pt x="685" y="3447"/>
                  </a:cubicBezTo>
                  <a:cubicBezTo>
                    <a:pt x="822" y="3333"/>
                    <a:pt x="959" y="3219"/>
                    <a:pt x="1096" y="3127"/>
                  </a:cubicBezTo>
                  <a:cubicBezTo>
                    <a:pt x="1392" y="2899"/>
                    <a:pt x="1666" y="2671"/>
                    <a:pt x="1940" y="2443"/>
                  </a:cubicBezTo>
                  <a:lnTo>
                    <a:pt x="1940" y="2443"/>
                  </a:lnTo>
                  <a:cubicBezTo>
                    <a:pt x="1940" y="2447"/>
                    <a:pt x="1940" y="2450"/>
                    <a:pt x="1938" y="2453"/>
                  </a:cubicBezTo>
                  <a:lnTo>
                    <a:pt x="1938" y="2453"/>
                  </a:lnTo>
                  <a:cubicBezTo>
                    <a:pt x="2046" y="2386"/>
                    <a:pt x="2153" y="2300"/>
                    <a:pt x="2260" y="2214"/>
                  </a:cubicBezTo>
                  <a:cubicBezTo>
                    <a:pt x="2368" y="2128"/>
                    <a:pt x="2475" y="2042"/>
                    <a:pt x="2602" y="1956"/>
                  </a:cubicBezTo>
                  <a:lnTo>
                    <a:pt x="2602" y="1956"/>
                  </a:lnTo>
                  <a:cubicBezTo>
                    <a:pt x="2602" y="1958"/>
                    <a:pt x="2602" y="1961"/>
                    <a:pt x="2602" y="1963"/>
                  </a:cubicBezTo>
                  <a:cubicBezTo>
                    <a:pt x="2602" y="1960"/>
                    <a:pt x="2603" y="1957"/>
                    <a:pt x="2603" y="1955"/>
                  </a:cubicBezTo>
                  <a:lnTo>
                    <a:pt x="2603" y="1955"/>
                  </a:lnTo>
                  <a:cubicBezTo>
                    <a:pt x="2611" y="1950"/>
                    <a:pt x="2618" y="1945"/>
                    <a:pt x="2625" y="1941"/>
                  </a:cubicBezTo>
                  <a:cubicBezTo>
                    <a:pt x="2762" y="1826"/>
                    <a:pt x="2922" y="1712"/>
                    <a:pt x="3082" y="1598"/>
                  </a:cubicBezTo>
                  <a:cubicBezTo>
                    <a:pt x="3241" y="1484"/>
                    <a:pt x="3378" y="1370"/>
                    <a:pt x="3538" y="1256"/>
                  </a:cubicBezTo>
                  <a:cubicBezTo>
                    <a:pt x="3721" y="1142"/>
                    <a:pt x="3880" y="1028"/>
                    <a:pt x="4040" y="913"/>
                  </a:cubicBezTo>
                  <a:cubicBezTo>
                    <a:pt x="4131" y="845"/>
                    <a:pt x="4200" y="799"/>
                    <a:pt x="4291" y="754"/>
                  </a:cubicBezTo>
                  <a:cubicBezTo>
                    <a:pt x="4383" y="685"/>
                    <a:pt x="4451" y="640"/>
                    <a:pt x="4542" y="571"/>
                  </a:cubicBezTo>
                  <a:cubicBezTo>
                    <a:pt x="4679" y="480"/>
                    <a:pt x="4839" y="388"/>
                    <a:pt x="4999" y="320"/>
                  </a:cubicBezTo>
                  <a:cubicBezTo>
                    <a:pt x="5136" y="229"/>
                    <a:pt x="5273" y="160"/>
                    <a:pt x="5410" y="92"/>
                  </a:cubicBezTo>
                  <a:cubicBezTo>
                    <a:pt x="5433" y="69"/>
                    <a:pt x="5455" y="46"/>
                    <a:pt x="5433" y="23"/>
                  </a:cubicBezTo>
                  <a:cubicBezTo>
                    <a:pt x="5433" y="0"/>
                    <a:pt x="5410" y="0"/>
                    <a:pt x="538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5" name="Google Shape;3815;p17"/>
            <p:cNvSpPr/>
            <p:nvPr/>
          </p:nvSpPr>
          <p:spPr>
            <a:xfrm>
              <a:off x="6964725" y="973550"/>
              <a:ext cx="6875" cy="6875"/>
            </a:xfrm>
            <a:custGeom>
              <a:avLst/>
              <a:gdLst/>
              <a:ahLst/>
              <a:cxnLst/>
              <a:rect l="l" t="t" r="r" b="b"/>
              <a:pathLst>
                <a:path w="275" h="275" extrusionOk="0">
                  <a:moveTo>
                    <a:pt x="138" y="0"/>
                  </a:moveTo>
                  <a:cubicBezTo>
                    <a:pt x="69" y="0"/>
                    <a:pt x="1" y="69"/>
                    <a:pt x="1" y="137"/>
                  </a:cubicBezTo>
                  <a:cubicBezTo>
                    <a:pt x="1" y="206"/>
                    <a:pt x="69" y="274"/>
                    <a:pt x="138" y="274"/>
                  </a:cubicBezTo>
                  <a:cubicBezTo>
                    <a:pt x="206" y="274"/>
                    <a:pt x="275" y="229"/>
                    <a:pt x="275" y="137"/>
                  </a:cubicBezTo>
                  <a:cubicBezTo>
                    <a:pt x="275"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6" name="Google Shape;3816;p17"/>
            <p:cNvSpPr/>
            <p:nvPr/>
          </p:nvSpPr>
          <p:spPr>
            <a:xfrm>
              <a:off x="6958450" y="982675"/>
              <a:ext cx="3450" cy="2875"/>
            </a:xfrm>
            <a:custGeom>
              <a:avLst/>
              <a:gdLst/>
              <a:ahLst/>
              <a:cxnLst/>
              <a:rect l="l" t="t" r="r" b="b"/>
              <a:pathLst>
                <a:path w="138" h="115" extrusionOk="0">
                  <a:moveTo>
                    <a:pt x="69" y="1"/>
                  </a:moveTo>
                  <a:cubicBezTo>
                    <a:pt x="46" y="1"/>
                    <a:pt x="1" y="23"/>
                    <a:pt x="1" y="46"/>
                  </a:cubicBezTo>
                  <a:cubicBezTo>
                    <a:pt x="1" y="92"/>
                    <a:pt x="46" y="115"/>
                    <a:pt x="69" y="115"/>
                  </a:cubicBezTo>
                  <a:cubicBezTo>
                    <a:pt x="115" y="115"/>
                    <a:pt x="138" y="92"/>
                    <a:pt x="138" y="46"/>
                  </a:cubicBezTo>
                  <a:cubicBezTo>
                    <a:pt x="138" y="23"/>
                    <a:pt x="115"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7" name="Google Shape;3817;p17"/>
            <p:cNvSpPr/>
            <p:nvPr/>
          </p:nvSpPr>
          <p:spPr>
            <a:xfrm>
              <a:off x="6680550" y="1003800"/>
              <a:ext cx="200325" cy="218825"/>
            </a:xfrm>
            <a:custGeom>
              <a:avLst/>
              <a:gdLst/>
              <a:ahLst/>
              <a:cxnLst/>
              <a:rect l="l" t="t" r="r" b="b"/>
              <a:pathLst>
                <a:path w="8013" h="8753" extrusionOk="0">
                  <a:moveTo>
                    <a:pt x="868" y="7350"/>
                  </a:moveTo>
                  <a:lnTo>
                    <a:pt x="845" y="7373"/>
                  </a:lnTo>
                  <a:lnTo>
                    <a:pt x="868" y="7373"/>
                  </a:lnTo>
                  <a:cubicBezTo>
                    <a:pt x="868" y="7373"/>
                    <a:pt x="868" y="7373"/>
                    <a:pt x="868" y="7350"/>
                  </a:cubicBezTo>
                  <a:close/>
                  <a:moveTo>
                    <a:pt x="7716" y="0"/>
                  </a:moveTo>
                  <a:cubicBezTo>
                    <a:pt x="7647" y="0"/>
                    <a:pt x="7579" y="23"/>
                    <a:pt x="7533" y="69"/>
                  </a:cubicBezTo>
                  <a:cubicBezTo>
                    <a:pt x="7442" y="137"/>
                    <a:pt x="7350" y="228"/>
                    <a:pt x="7259" y="320"/>
                  </a:cubicBezTo>
                  <a:lnTo>
                    <a:pt x="7099" y="457"/>
                  </a:lnTo>
                  <a:cubicBezTo>
                    <a:pt x="7077" y="479"/>
                    <a:pt x="7031" y="502"/>
                    <a:pt x="7008" y="525"/>
                  </a:cubicBezTo>
                  <a:cubicBezTo>
                    <a:pt x="6985" y="525"/>
                    <a:pt x="6940" y="525"/>
                    <a:pt x="6894" y="548"/>
                  </a:cubicBezTo>
                  <a:cubicBezTo>
                    <a:pt x="6825" y="594"/>
                    <a:pt x="6780" y="662"/>
                    <a:pt x="6711" y="731"/>
                  </a:cubicBezTo>
                  <a:cubicBezTo>
                    <a:pt x="6666" y="776"/>
                    <a:pt x="6620" y="845"/>
                    <a:pt x="6552" y="890"/>
                  </a:cubicBezTo>
                  <a:cubicBezTo>
                    <a:pt x="6483" y="982"/>
                    <a:pt x="6415" y="1050"/>
                    <a:pt x="6346" y="1141"/>
                  </a:cubicBezTo>
                  <a:cubicBezTo>
                    <a:pt x="6209" y="1278"/>
                    <a:pt x="6072" y="1415"/>
                    <a:pt x="5958" y="1552"/>
                  </a:cubicBezTo>
                  <a:cubicBezTo>
                    <a:pt x="5798" y="1712"/>
                    <a:pt x="5661" y="1872"/>
                    <a:pt x="5524" y="2032"/>
                  </a:cubicBezTo>
                  <a:cubicBezTo>
                    <a:pt x="5456" y="2100"/>
                    <a:pt x="5387" y="2169"/>
                    <a:pt x="5319" y="2237"/>
                  </a:cubicBezTo>
                  <a:cubicBezTo>
                    <a:pt x="5159" y="2397"/>
                    <a:pt x="5022" y="2534"/>
                    <a:pt x="4885" y="2671"/>
                  </a:cubicBezTo>
                  <a:cubicBezTo>
                    <a:pt x="4726" y="2830"/>
                    <a:pt x="4566" y="2967"/>
                    <a:pt x="4429" y="3127"/>
                  </a:cubicBezTo>
                  <a:cubicBezTo>
                    <a:pt x="4360" y="3196"/>
                    <a:pt x="4292" y="3264"/>
                    <a:pt x="4223" y="3333"/>
                  </a:cubicBezTo>
                  <a:cubicBezTo>
                    <a:pt x="4132" y="3424"/>
                    <a:pt x="4064" y="3492"/>
                    <a:pt x="3972" y="3584"/>
                  </a:cubicBezTo>
                  <a:cubicBezTo>
                    <a:pt x="3904" y="3675"/>
                    <a:pt x="3813" y="3766"/>
                    <a:pt x="3721" y="3858"/>
                  </a:cubicBezTo>
                  <a:cubicBezTo>
                    <a:pt x="3630" y="3972"/>
                    <a:pt x="3539" y="4063"/>
                    <a:pt x="3447" y="4177"/>
                  </a:cubicBezTo>
                  <a:cubicBezTo>
                    <a:pt x="3379" y="4268"/>
                    <a:pt x="3288" y="4360"/>
                    <a:pt x="3219" y="4474"/>
                  </a:cubicBezTo>
                  <a:cubicBezTo>
                    <a:pt x="3173" y="4520"/>
                    <a:pt x="3128" y="4565"/>
                    <a:pt x="3082" y="4611"/>
                  </a:cubicBezTo>
                  <a:cubicBezTo>
                    <a:pt x="3082" y="4634"/>
                    <a:pt x="3059" y="4634"/>
                    <a:pt x="3059" y="4656"/>
                  </a:cubicBezTo>
                  <a:cubicBezTo>
                    <a:pt x="2991" y="4748"/>
                    <a:pt x="2900" y="4816"/>
                    <a:pt x="2831" y="4908"/>
                  </a:cubicBezTo>
                  <a:cubicBezTo>
                    <a:pt x="2740" y="4999"/>
                    <a:pt x="2648" y="5090"/>
                    <a:pt x="2580" y="5204"/>
                  </a:cubicBezTo>
                  <a:cubicBezTo>
                    <a:pt x="2489" y="5296"/>
                    <a:pt x="2420" y="5387"/>
                    <a:pt x="2329" y="5501"/>
                  </a:cubicBezTo>
                  <a:cubicBezTo>
                    <a:pt x="2283" y="5547"/>
                    <a:pt x="2260" y="5592"/>
                    <a:pt x="2215" y="5638"/>
                  </a:cubicBezTo>
                  <a:cubicBezTo>
                    <a:pt x="2192" y="5661"/>
                    <a:pt x="2169" y="5684"/>
                    <a:pt x="2169" y="5706"/>
                  </a:cubicBezTo>
                  <a:cubicBezTo>
                    <a:pt x="2146" y="5729"/>
                    <a:pt x="2146" y="5752"/>
                    <a:pt x="2123" y="5752"/>
                  </a:cubicBezTo>
                  <a:cubicBezTo>
                    <a:pt x="2101" y="5775"/>
                    <a:pt x="2101" y="5775"/>
                    <a:pt x="2101" y="5798"/>
                  </a:cubicBezTo>
                  <a:cubicBezTo>
                    <a:pt x="2078" y="5821"/>
                    <a:pt x="2078" y="5821"/>
                    <a:pt x="2078" y="5843"/>
                  </a:cubicBezTo>
                  <a:cubicBezTo>
                    <a:pt x="2055" y="5866"/>
                    <a:pt x="2055" y="5866"/>
                    <a:pt x="2032" y="5889"/>
                  </a:cubicBezTo>
                  <a:cubicBezTo>
                    <a:pt x="2009" y="5912"/>
                    <a:pt x="1987" y="5935"/>
                    <a:pt x="1964" y="5980"/>
                  </a:cubicBezTo>
                  <a:cubicBezTo>
                    <a:pt x="1918" y="6026"/>
                    <a:pt x="1872" y="6072"/>
                    <a:pt x="1827" y="6140"/>
                  </a:cubicBezTo>
                  <a:cubicBezTo>
                    <a:pt x="1713" y="6277"/>
                    <a:pt x="1598" y="6414"/>
                    <a:pt x="1462" y="6574"/>
                  </a:cubicBezTo>
                  <a:cubicBezTo>
                    <a:pt x="1370" y="6688"/>
                    <a:pt x="1256" y="6825"/>
                    <a:pt x="1165" y="6962"/>
                  </a:cubicBezTo>
                  <a:cubicBezTo>
                    <a:pt x="1074" y="7099"/>
                    <a:pt x="959" y="7236"/>
                    <a:pt x="868" y="7373"/>
                  </a:cubicBezTo>
                  <a:cubicBezTo>
                    <a:pt x="845" y="7373"/>
                    <a:pt x="845" y="7373"/>
                    <a:pt x="845" y="7396"/>
                  </a:cubicBezTo>
                  <a:cubicBezTo>
                    <a:pt x="708" y="7578"/>
                    <a:pt x="549" y="7784"/>
                    <a:pt x="412" y="7966"/>
                  </a:cubicBezTo>
                  <a:cubicBezTo>
                    <a:pt x="320" y="8080"/>
                    <a:pt x="275" y="8172"/>
                    <a:pt x="206" y="8263"/>
                  </a:cubicBezTo>
                  <a:cubicBezTo>
                    <a:pt x="138" y="8354"/>
                    <a:pt x="46" y="8445"/>
                    <a:pt x="24" y="8582"/>
                  </a:cubicBezTo>
                  <a:cubicBezTo>
                    <a:pt x="1" y="8628"/>
                    <a:pt x="24" y="8697"/>
                    <a:pt x="92" y="8742"/>
                  </a:cubicBezTo>
                  <a:cubicBezTo>
                    <a:pt x="107" y="8742"/>
                    <a:pt x="133" y="8752"/>
                    <a:pt x="155" y="8752"/>
                  </a:cubicBezTo>
                  <a:cubicBezTo>
                    <a:pt x="166" y="8752"/>
                    <a:pt x="176" y="8750"/>
                    <a:pt x="183" y="8742"/>
                  </a:cubicBezTo>
                  <a:cubicBezTo>
                    <a:pt x="229" y="8742"/>
                    <a:pt x="252" y="8719"/>
                    <a:pt x="275" y="8674"/>
                  </a:cubicBezTo>
                  <a:lnTo>
                    <a:pt x="297" y="8674"/>
                  </a:lnTo>
                  <a:cubicBezTo>
                    <a:pt x="320" y="8628"/>
                    <a:pt x="366" y="8560"/>
                    <a:pt x="389" y="8514"/>
                  </a:cubicBezTo>
                  <a:cubicBezTo>
                    <a:pt x="457" y="8423"/>
                    <a:pt x="503" y="8354"/>
                    <a:pt x="549" y="8286"/>
                  </a:cubicBezTo>
                  <a:cubicBezTo>
                    <a:pt x="640" y="8149"/>
                    <a:pt x="731" y="8012"/>
                    <a:pt x="845" y="7875"/>
                  </a:cubicBezTo>
                  <a:cubicBezTo>
                    <a:pt x="937" y="7738"/>
                    <a:pt x="1051" y="7601"/>
                    <a:pt x="1142" y="7464"/>
                  </a:cubicBezTo>
                  <a:cubicBezTo>
                    <a:pt x="1188" y="7396"/>
                    <a:pt x="1233" y="7350"/>
                    <a:pt x="1279" y="7281"/>
                  </a:cubicBezTo>
                  <a:cubicBezTo>
                    <a:pt x="1325" y="7281"/>
                    <a:pt x="1393" y="7259"/>
                    <a:pt x="1416" y="7213"/>
                  </a:cubicBezTo>
                  <a:cubicBezTo>
                    <a:pt x="1462" y="7144"/>
                    <a:pt x="1507" y="7099"/>
                    <a:pt x="1530" y="7030"/>
                  </a:cubicBezTo>
                  <a:cubicBezTo>
                    <a:pt x="1553" y="7007"/>
                    <a:pt x="1576" y="6985"/>
                    <a:pt x="1598" y="6962"/>
                  </a:cubicBezTo>
                  <a:cubicBezTo>
                    <a:pt x="1758" y="6756"/>
                    <a:pt x="1918" y="6574"/>
                    <a:pt x="2055" y="6391"/>
                  </a:cubicBezTo>
                  <a:cubicBezTo>
                    <a:pt x="2146" y="6300"/>
                    <a:pt x="2215" y="6209"/>
                    <a:pt x="2283" y="6094"/>
                  </a:cubicBezTo>
                  <a:cubicBezTo>
                    <a:pt x="2329" y="6049"/>
                    <a:pt x="2375" y="6003"/>
                    <a:pt x="2420" y="5935"/>
                  </a:cubicBezTo>
                  <a:cubicBezTo>
                    <a:pt x="2420" y="5912"/>
                    <a:pt x="2443" y="5912"/>
                    <a:pt x="2443" y="5889"/>
                  </a:cubicBezTo>
                  <a:cubicBezTo>
                    <a:pt x="2489" y="5843"/>
                    <a:pt x="2511" y="5821"/>
                    <a:pt x="2534" y="5775"/>
                  </a:cubicBezTo>
                  <a:cubicBezTo>
                    <a:pt x="2603" y="5706"/>
                    <a:pt x="2671" y="5615"/>
                    <a:pt x="2740" y="5547"/>
                  </a:cubicBezTo>
                  <a:cubicBezTo>
                    <a:pt x="2877" y="5387"/>
                    <a:pt x="3014" y="5250"/>
                    <a:pt x="3151" y="5090"/>
                  </a:cubicBezTo>
                  <a:cubicBezTo>
                    <a:pt x="3196" y="5045"/>
                    <a:pt x="3219" y="5022"/>
                    <a:pt x="3265" y="4976"/>
                  </a:cubicBezTo>
                  <a:cubicBezTo>
                    <a:pt x="3288" y="4953"/>
                    <a:pt x="3288" y="4930"/>
                    <a:pt x="3310" y="4930"/>
                  </a:cubicBezTo>
                  <a:cubicBezTo>
                    <a:pt x="3356" y="4885"/>
                    <a:pt x="3402" y="4839"/>
                    <a:pt x="3447" y="4793"/>
                  </a:cubicBezTo>
                  <a:cubicBezTo>
                    <a:pt x="3447" y="4771"/>
                    <a:pt x="3447" y="4771"/>
                    <a:pt x="3470" y="4748"/>
                  </a:cubicBezTo>
                  <a:cubicBezTo>
                    <a:pt x="3493" y="4725"/>
                    <a:pt x="3516" y="4702"/>
                    <a:pt x="3539" y="4679"/>
                  </a:cubicBezTo>
                  <a:cubicBezTo>
                    <a:pt x="3607" y="4611"/>
                    <a:pt x="3653" y="4542"/>
                    <a:pt x="3721" y="4474"/>
                  </a:cubicBezTo>
                  <a:cubicBezTo>
                    <a:pt x="3744" y="4428"/>
                    <a:pt x="3790" y="4383"/>
                    <a:pt x="3813" y="4360"/>
                  </a:cubicBezTo>
                  <a:cubicBezTo>
                    <a:pt x="3835" y="4337"/>
                    <a:pt x="3858" y="4314"/>
                    <a:pt x="3881" y="4291"/>
                  </a:cubicBezTo>
                  <a:cubicBezTo>
                    <a:pt x="3881" y="4268"/>
                    <a:pt x="3904" y="4246"/>
                    <a:pt x="3904" y="4246"/>
                  </a:cubicBezTo>
                  <a:cubicBezTo>
                    <a:pt x="3949" y="4200"/>
                    <a:pt x="3995" y="4154"/>
                    <a:pt x="4041" y="4109"/>
                  </a:cubicBezTo>
                  <a:cubicBezTo>
                    <a:pt x="4086" y="4109"/>
                    <a:pt x="4155" y="4109"/>
                    <a:pt x="4201" y="4063"/>
                  </a:cubicBezTo>
                  <a:cubicBezTo>
                    <a:pt x="4269" y="3972"/>
                    <a:pt x="4338" y="3880"/>
                    <a:pt x="4429" y="3789"/>
                  </a:cubicBezTo>
                  <a:cubicBezTo>
                    <a:pt x="4497" y="3698"/>
                    <a:pt x="4566" y="3629"/>
                    <a:pt x="4657" y="3538"/>
                  </a:cubicBezTo>
                  <a:cubicBezTo>
                    <a:pt x="4657" y="3515"/>
                    <a:pt x="4680" y="3492"/>
                    <a:pt x="4703" y="3492"/>
                  </a:cubicBezTo>
                  <a:cubicBezTo>
                    <a:pt x="4794" y="3378"/>
                    <a:pt x="4908" y="3264"/>
                    <a:pt x="4999" y="3173"/>
                  </a:cubicBezTo>
                  <a:cubicBezTo>
                    <a:pt x="5068" y="3082"/>
                    <a:pt x="5159" y="3013"/>
                    <a:pt x="5228" y="2922"/>
                  </a:cubicBezTo>
                  <a:cubicBezTo>
                    <a:pt x="5319" y="2853"/>
                    <a:pt x="5387" y="2785"/>
                    <a:pt x="5456" y="2694"/>
                  </a:cubicBezTo>
                  <a:lnTo>
                    <a:pt x="5479" y="2694"/>
                  </a:lnTo>
                  <a:cubicBezTo>
                    <a:pt x="5570" y="2648"/>
                    <a:pt x="5639" y="2579"/>
                    <a:pt x="5707" y="2511"/>
                  </a:cubicBezTo>
                  <a:cubicBezTo>
                    <a:pt x="5730" y="2488"/>
                    <a:pt x="5776" y="2442"/>
                    <a:pt x="5798" y="2420"/>
                  </a:cubicBezTo>
                  <a:lnTo>
                    <a:pt x="5890" y="2328"/>
                  </a:lnTo>
                  <a:lnTo>
                    <a:pt x="5935" y="2328"/>
                  </a:lnTo>
                  <a:cubicBezTo>
                    <a:pt x="5958" y="2328"/>
                    <a:pt x="5981" y="2305"/>
                    <a:pt x="6004" y="2305"/>
                  </a:cubicBezTo>
                  <a:cubicBezTo>
                    <a:pt x="6027" y="2283"/>
                    <a:pt x="6049" y="2283"/>
                    <a:pt x="6072" y="2260"/>
                  </a:cubicBezTo>
                  <a:cubicBezTo>
                    <a:pt x="6118" y="2237"/>
                    <a:pt x="6141" y="2214"/>
                    <a:pt x="6186" y="2169"/>
                  </a:cubicBezTo>
                  <a:cubicBezTo>
                    <a:pt x="6209" y="2146"/>
                    <a:pt x="6255" y="2100"/>
                    <a:pt x="6300" y="2077"/>
                  </a:cubicBezTo>
                  <a:cubicBezTo>
                    <a:pt x="6369" y="2032"/>
                    <a:pt x="6415" y="1986"/>
                    <a:pt x="6460" y="1917"/>
                  </a:cubicBezTo>
                  <a:cubicBezTo>
                    <a:pt x="6620" y="1803"/>
                    <a:pt x="6757" y="1666"/>
                    <a:pt x="6894" y="1529"/>
                  </a:cubicBezTo>
                  <a:cubicBezTo>
                    <a:pt x="7031" y="1415"/>
                    <a:pt x="7145" y="1301"/>
                    <a:pt x="7282" y="1187"/>
                  </a:cubicBezTo>
                  <a:cubicBezTo>
                    <a:pt x="7350" y="1119"/>
                    <a:pt x="7396" y="1073"/>
                    <a:pt x="7465" y="1004"/>
                  </a:cubicBezTo>
                  <a:cubicBezTo>
                    <a:pt x="7533" y="936"/>
                    <a:pt x="7602" y="890"/>
                    <a:pt x="7670" y="822"/>
                  </a:cubicBezTo>
                  <a:cubicBezTo>
                    <a:pt x="7716" y="799"/>
                    <a:pt x="7761" y="753"/>
                    <a:pt x="7784" y="731"/>
                  </a:cubicBezTo>
                  <a:cubicBezTo>
                    <a:pt x="7853" y="685"/>
                    <a:pt x="7898" y="616"/>
                    <a:pt x="7921" y="548"/>
                  </a:cubicBezTo>
                  <a:lnTo>
                    <a:pt x="7944" y="548"/>
                  </a:lnTo>
                  <a:cubicBezTo>
                    <a:pt x="7990" y="525"/>
                    <a:pt x="7990" y="457"/>
                    <a:pt x="7990" y="434"/>
                  </a:cubicBezTo>
                  <a:cubicBezTo>
                    <a:pt x="7990" y="411"/>
                    <a:pt x="7990" y="411"/>
                    <a:pt x="7967" y="411"/>
                  </a:cubicBezTo>
                  <a:cubicBezTo>
                    <a:pt x="7990" y="411"/>
                    <a:pt x="7990" y="411"/>
                    <a:pt x="7990" y="388"/>
                  </a:cubicBezTo>
                  <a:cubicBezTo>
                    <a:pt x="8012" y="365"/>
                    <a:pt x="8012" y="320"/>
                    <a:pt x="7990" y="274"/>
                  </a:cubicBezTo>
                  <a:cubicBezTo>
                    <a:pt x="7967" y="228"/>
                    <a:pt x="7921" y="206"/>
                    <a:pt x="7875" y="206"/>
                  </a:cubicBezTo>
                  <a:cubicBezTo>
                    <a:pt x="7875" y="160"/>
                    <a:pt x="7853" y="137"/>
                    <a:pt x="7853" y="91"/>
                  </a:cubicBezTo>
                  <a:cubicBezTo>
                    <a:pt x="7830" y="46"/>
                    <a:pt x="7784" y="0"/>
                    <a:pt x="771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8" name="Google Shape;3818;p17"/>
            <p:cNvSpPr/>
            <p:nvPr/>
          </p:nvSpPr>
          <p:spPr>
            <a:xfrm>
              <a:off x="6878000" y="1012350"/>
              <a:ext cx="2875" cy="2875"/>
            </a:xfrm>
            <a:custGeom>
              <a:avLst/>
              <a:gdLst/>
              <a:ahLst/>
              <a:cxnLst/>
              <a:rect l="l" t="t" r="r" b="b"/>
              <a:pathLst>
                <a:path w="115" h="115" extrusionOk="0">
                  <a:moveTo>
                    <a:pt x="69" y="1"/>
                  </a:moveTo>
                  <a:cubicBezTo>
                    <a:pt x="23" y="1"/>
                    <a:pt x="0" y="23"/>
                    <a:pt x="0" y="46"/>
                  </a:cubicBezTo>
                  <a:cubicBezTo>
                    <a:pt x="0" y="69"/>
                    <a:pt x="23" y="115"/>
                    <a:pt x="69" y="115"/>
                  </a:cubicBezTo>
                  <a:cubicBezTo>
                    <a:pt x="92" y="115"/>
                    <a:pt x="114" y="69"/>
                    <a:pt x="114" y="46"/>
                  </a:cubicBezTo>
                  <a:cubicBezTo>
                    <a:pt x="114" y="23"/>
                    <a:pt x="92"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9" name="Google Shape;3819;p17"/>
            <p:cNvSpPr/>
            <p:nvPr/>
          </p:nvSpPr>
          <p:spPr>
            <a:xfrm>
              <a:off x="7131350" y="834325"/>
              <a:ext cx="75925" cy="37150"/>
            </a:xfrm>
            <a:custGeom>
              <a:avLst/>
              <a:gdLst/>
              <a:ahLst/>
              <a:cxnLst/>
              <a:rect l="l" t="t" r="r" b="b"/>
              <a:pathLst>
                <a:path w="3037" h="1486" extrusionOk="0">
                  <a:moveTo>
                    <a:pt x="206" y="0"/>
                  </a:moveTo>
                  <a:cubicBezTo>
                    <a:pt x="138" y="0"/>
                    <a:pt x="92" y="23"/>
                    <a:pt x="69" y="46"/>
                  </a:cubicBezTo>
                  <a:cubicBezTo>
                    <a:pt x="46" y="69"/>
                    <a:pt x="24" y="91"/>
                    <a:pt x="1" y="114"/>
                  </a:cubicBezTo>
                  <a:cubicBezTo>
                    <a:pt x="1" y="160"/>
                    <a:pt x="1" y="205"/>
                    <a:pt x="24" y="251"/>
                  </a:cubicBezTo>
                  <a:cubicBezTo>
                    <a:pt x="24" y="297"/>
                    <a:pt x="69" y="320"/>
                    <a:pt x="92" y="365"/>
                  </a:cubicBezTo>
                  <a:cubicBezTo>
                    <a:pt x="115" y="388"/>
                    <a:pt x="138" y="411"/>
                    <a:pt x="160" y="434"/>
                  </a:cubicBezTo>
                  <a:cubicBezTo>
                    <a:pt x="206" y="502"/>
                    <a:pt x="275" y="571"/>
                    <a:pt x="320" y="639"/>
                  </a:cubicBezTo>
                  <a:cubicBezTo>
                    <a:pt x="343" y="662"/>
                    <a:pt x="343" y="685"/>
                    <a:pt x="366" y="708"/>
                  </a:cubicBezTo>
                  <a:cubicBezTo>
                    <a:pt x="389" y="753"/>
                    <a:pt x="434" y="799"/>
                    <a:pt x="480" y="822"/>
                  </a:cubicBezTo>
                  <a:cubicBezTo>
                    <a:pt x="526" y="845"/>
                    <a:pt x="571" y="845"/>
                    <a:pt x="617" y="845"/>
                  </a:cubicBezTo>
                  <a:lnTo>
                    <a:pt x="1028" y="845"/>
                  </a:lnTo>
                  <a:cubicBezTo>
                    <a:pt x="1119" y="845"/>
                    <a:pt x="1210" y="867"/>
                    <a:pt x="1302" y="867"/>
                  </a:cubicBezTo>
                  <a:cubicBezTo>
                    <a:pt x="1370" y="867"/>
                    <a:pt x="1462" y="890"/>
                    <a:pt x="1553" y="913"/>
                  </a:cubicBezTo>
                  <a:cubicBezTo>
                    <a:pt x="1644" y="936"/>
                    <a:pt x="1758" y="959"/>
                    <a:pt x="1850" y="982"/>
                  </a:cubicBezTo>
                  <a:lnTo>
                    <a:pt x="1827" y="982"/>
                  </a:lnTo>
                  <a:cubicBezTo>
                    <a:pt x="1964" y="1004"/>
                    <a:pt x="2078" y="1050"/>
                    <a:pt x="2192" y="1118"/>
                  </a:cubicBezTo>
                  <a:cubicBezTo>
                    <a:pt x="2306" y="1141"/>
                    <a:pt x="2420" y="1187"/>
                    <a:pt x="2534" y="1233"/>
                  </a:cubicBezTo>
                  <a:cubicBezTo>
                    <a:pt x="2603" y="1278"/>
                    <a:pt x="2648" y="1301"/>
                    <a:pt x="2717" y="1347"/>
                  </a:cubicBezTo>
                  <a:cubicBezTo>
                    <a:pt x="2763" y="1392"/>
                    <a:pt x="2831" y="1415"/>
                    <a:pt x="2877" y="1461"/>
                  </a:cubicBezTo>
                  <a:cubicBezTo>
                    <a:pt x="2894" y="1478"/>
                    <a:pt x="2915" y="1486"/>
                    <a:pt x="2935" y="1486"/>
                  </a:cubicBezTo>
                  <a:cubicBezTo>
                    <a:pt x="2968" y="1486"/>
                    <a:pt x="3000" y="1466"/>
                    <a:pt x="3014" y="1438"/>
                  </a:cubicBezTo>
                  <a:cubicBezTo>
                    <a:pt x="3036" y="1392"/>
                    <a:pt x="3036" y="1347"/>
                    <a:pt x="2991" y="1324"/>
                  </a:cubicBezTo>
                  <a:cubicBezTo>
                    <a:pt x="2922" y="1255"/>
                    <a:pt x="2854" y="1210"/>
                    <a:pt x="2785" y="1164"/>
                  </a:cubicBezTo>
                  <a:cubicBezTo>
                    <a:pt x="2694" y="1096"/>
                    <a:pt x="2626" y="1050"/>
                    <a:pt x="2557" y="1004"/>
                  </a:cubicBezTo>
                  <a:cubicBezTo>
                    <a:pt x="2557" y="959"/>
                    <a:pt x="2557" y="890"/>
                    <a:pt x="2511" y="845"/>
                  </a:cubicBezTo>
                  <a:cubicBezTo>
                    <a:pt x="2489" y="799"/>
                    <a:pt x="2443" y="776"/>
                    <a:pt x="2397" y="753"/>
                  </a:cubicBezTo>
                  <a:cubicBezTo>
                    <a:pt x="2352" y="730"/>
                    <a:pt x="2306" y="708"/>
                    <a:pt x="2283" y="685"/>
                  </a:cubicBezTo>
                  <a:cubicBezTo>
                    <a:pt x="2192" y="639"/>
                    <a:pt x="2123" y="616"/>
                    <a:pt x="2055" y="571"/>
                  </a:cubicBezTo>
                  <a:cubicBezTo>
                    <a:pt x="1964" y="548"/>
                    <a:pt x="1895" y="525"/>
                    <a:pt x="1804" y="502"/>
                  </a:cubicBezTo>
                  <a:cubicBezTo>
                    <a:pt x="1804" y="479"/>
                    <a:pt x="1781" y="434"/>
                    <a:pt x="1758" y="434"/>
                  </a:cubicBezTo>
                  <a:cubicBezTo>
                    <a:pt x="1735" y="434"/>
                    <a:pt x="1735" y="411"/>
                    <a:pt x="1713" y="411"/>
                  </a:cubicBezTo>
                  <a:cubicBezTo>
                    <a:pt x="1644" y="388"/>
                    <a:pt x="1576" y="365"/>
                    <a:pt x="1484" y="320"/>
                  </a:cubicBezTo>
                  <a:cubicBezTo>
                    <a:pt x="1393" y="297"/>
                    <a:pt x="1302" y="251"/>
                    <a:pt x="1210" y="228"/>
                  </a:cubicBezTo>
                  <a:cubicBezTo>
                    <a:pt x="1119" y="205"/>
                    <a:pt x="1005" y="183"/>
                    <a:pt x="914" y="160"/>
                  </a:cubicBezTo>
                  <a:cubicBezTo>
                    <a:pt x="800" y="114"/>
                    <a:pt x="708" y="91"/>
                    <a:pt x="594" y="69"/>
                  </a:cubicBezTo>
                  <a:lnTo>
                    <a:pt x="594" y="69"/>
                  </a:lnTo>
                  <a:cubicBezTo>
                    <a:pt x="594" y="69"/>
                    <a:pt x="617" y="91"/>
                    <a:pt x="617" y="91"/>
                  </a:cubicBezTo>
                  <a:cubicBezTo>
                    <a:pt x="549" y="69"/>
                    <a:pt x="457" y="46"/>
                    <a:pt x="389" y="23"/>
                  </a:cubicBezTo>
                  <a:lnTo>
                    <a:pt x="297" y="23"/>
                  </a:lnTo>
                  <a:cubicBezTo>
                    <a:pt x="275" y="23"/>
                    <a:pt x="252" y="0"/>
                    <a:pt x="22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0" name="Google Shape;3820;p17"/>
            <p:cNvSpPr/>
            <p:nvPr/>
          </p:nvSpPr>
          <p:spPr>
            <a:xfrm>
              <a:off x="7169025" y="868550"/>
              <a:ext cx="35975" cy="9725"/>
            </a:xfrm>
            <a:custGeom>
              <a:avLst/>
              <a:gdLst/>
              <a:ahLst/>
              <a:cxnLst/>
              <a:rect l="l" t="t" r="r" b="b"/>
              <a:pathLst>
                <a:path w="1439" h="389" extrusionOk="0">
                  <a:moveTo>
                    <a:pt x="91" y="1"/>
                  </a:moveTo>
                  <a:cubicBezTo>
                    <a:pt x="46" y="1"/>
                    <a:pt x="0" y="46"/>
                    <a:pt x="0" y="92"/>
                  </a:cubicBezTo>
                  <a:cubicBezTo>
                    <a:pt x="0" y="115"/>
                    <a:pt x="0" y="138"/>
                    <a:pt x="23" y="160"/>
                  </a:cubicBezTo>
                  <a:cubicBezTo>
                    <a:pt x="46" y="183"/>
                    <a:pt x="69" y="206"/>
                    <a:pt x="91" y="206"/>
                  </a:cubicBezTo>
                  <a:cubicBezTo>
                    <a:pt x="137" y="206"/>
                    <a:pt x="183" y="206"/>
                    <a:pt x="251" y="183"/>
                  </a:cubicBezTo>
                  <a:lnTo>
                    <a:pt x="297" y="183"/>
                  </a:lnTo>
                  <a:cubicBezTo>
                    <a:pt x="411" y="183"/>
                    <a:pt x="525" y="206"/>
                    <a:pt x="639" y="206"/>
                  </a:cubicBezTo>
                  <a:cubicBezTo>
                    <a:pt x="708" y="229"/>
                    <a:pt x="776" y="229"/>
                    <a:pt x="845" y="229"/>
                  </a:cubicBezTo>
                  <a:cubicBezTo>
                    <a:pt x="913" y="252"/>
                    <a:pt x="982" y="252"/>
                    <a:pt x="1027" y="274"/>
                  </a:cubicBezTo>
                  <a:cubicBezTo>
                    <a:pt x="1027" y="274"/>
                    <a:pt x="1027" y="274"/>
                    <a:pt x="1027" y="252"/>
                  </a:cubicBezTo>
                  <a:cubicBezTo>
                    <a:pt x="1073" y="274"/>
                    <a:pt x="1141" y="297"/>
                    <a:pt x="1210" y="320"/>
                  </a:cubicBezTo>
                  <a:cubicBezTo>
                    <a:pt x="1256" y="343"/>
                    <a:pt x="1301" y="366"/>
                    <a:pt x="1347" y="389"/>
                  </a:cubicBezTo>
                  <a:cubicBezTo>
                    <a:pt x="1370" y="389"/>
                    <a:pt x="1415" y="366"/>
                    <a:pt x="1415" y="343"/>
                  </a:cubicBezTo>
                  <a:cubicBezTo>
                    <a:pt x="1438" y="320"/>
                    <a:pt x="1415" y="297"/>
                    <a:pt x="1393" y="297"/>
                  </a:cubicBezTo>
                  <a:cubicBezTo>
                    <a:pt x="1347" y="274"/>
                    <a:pt x="1301" y="252"/>
                    <a:pt x="1256" y="229"/>
                  </a:cubicBezTo>
                  <a:cubicBezTo>
                    <a:pt x="1210" y="206"/>
                    <a:pt x="1164" y="183"/>
                    <a:pt x="1119" y="160"/>
                  </a:cubicBezTo>
                  <a:cubicBezTo>
                    <a:pt x="982" y="115"/>
                    <a:pt x="868" y="92"/>
                    <a:pt x="753" y="69"/>
                  </a:cubicBezTo>
                  <a:cubicBezTo>
                    <a:pt x="685" y="69"/>
                    <a:pt x="616" y="46"/>
                    <a:pt x="548" y="46"/>
                  </a:cubicBezTo>
                  <a:cubicBezTo>
                    <a:pt x="502" y="23"/>
                    <a:pt x="434" y="23"/>
                    <a:pt x="388" y="23"/>
                  </a:cubicBezTo>
                  <a:cubicBezTo>
                    <a:pt x="343" y="1"/>
                    <a:pt x="297" y="1"/>
                    <a:pt x="22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1" name="Google Shape;3821;p17"/>
            <p:cNvSpPr/>
            <p:nvPr/>
          </p:nvSpPr>
          <p:spPr>
            <a:xfrm>
              <a:off x="6604100" y="1272550"/>
              <a:ext cx="46800" cy="68500"/>
            </a:xfrm>
            <a:custGeom>
              <a:avLst/>
              <a:gdLst/>
              <a:ahLst/>
              <a:cxnLst/>
              <a:rect l="l" t="t" r="r" b="b"/>
              <a:pathLst>
                <a:path w="1872" h="2740" extrusionOk="0">
                  <a:moveTo>
                    <a:pt x="1689" y="1"/>
                  </a:moveTo>
                  <a:cubicBezTo>
                    <a:pt x="1666" y="1"/>
                    <a:pt x="1644" y="24"/>
                    <a:pt x="1621" y="24"/>
                  </a:cubicBezTo>
                  <a:cubicBezTo>
                    <a:pt x="1598" y="46"/>
                    <a:pt x="1575" y="46"/>
                    <a:pt x="1552" y="92"/>
                  </a:cubicBezTo>
                  <a:cubicBezTo>
                    <a:pt x="1552" y="92"/>
                    <a:pt x="1529" y="115"/>
                    <a:pt x="1529" y="138"/>
                  </a:cubicBezTo>
                  <a:cubicBezTo>
                    <a:pt x="1507" y="161"/>
                    <a:pt x="1507" y="183"/>
                    <a:pt x="1484" y="206"/>
                  </a:cubicBezTo>
                  <a:cubicBezTo>
                    <a:pt x="1438" y="320"/>
                    <a:pt x="1347" y="435"/>
                    <a:pt x="1278" y="526"/>
                  </a:cubicBezTo>
                  <a:cubicBezTo>
                    <a:pt x="1233" y="617"/>
                    <a:pt x="1187" y="686"/>
                    <a:pt x="1164" y="754"/>
                  </a:cubicBezTo>
                  <a:cubicBezTo>
                    <a:pt x="1096" y="845"/>
                    <a:pt x="1050" y="914"/>
                    <a:pt x="1004" y="1005"/>
                  </a:cubicBezTo>
                  <a:cubicBezTo>
                    <a:pt x="936" y="1074"/>
                    <a:pt x="890" y="1142"/>
                    <a:pt x="845" y="1211"/>
                  </a:cubicBezTo>
                  <a:cubicBezTo>
                    <a:pt x="799" y="1302"/>
                    <a:pt x="753" y="1393"/>
                    <a:pt x="685" y="1484"/>
                  </a:cubicBezTo>
                  <a:cubicBezTo>
                    <a:pt x="662" y="1530"/>
                    <a:pt x="639" y="1576"/>
                    <a:pt x="594" y="1621"/>
                  </a:cubicBezTo>
                  <a:cubicBezTo>
                    <a:pt x="548" y="1690"/>
                    <a:pt x="502" y="1758"/>
                    <a:pt x="457" y="1827"/>
                  </a:cubicBezTo>
                  <a:cubicBezTo>
                    <a:pt x="365" y="1941"/>
                    <a:pt x="297" y="2078"/>
                    <a:pt x="228" y="2192"/>
                  </a:cubicBezTo>
                  <a:cubicBezTo>
                    <a:pt x="160" y="2283"/>
                    <a:pt x="114" y="2375"/>
                    <a:pt x="69" y="2466"/>
                  </a:cubicBezTo>
                  <a:cubicBezTo>
                    <a:pt x="69" y="2466"/>
                    <a:pt x="46" y="2489"/>
                    <a:pt x="46" y="2489"/>
                  </a:cubicBezTo>
                  <a:cubicBezTo>
                    <a:pt x="23" y="2534"/>
                    <a:pt x="0" y="2580"/>
                    <a:pt x="23" y="2626"/>
                  </a:cubicBezTo>
                  <a:cubicBezTo>
                    <a:pt x="23" y="2649"/>
                    <a:pt x="46" y="2694"/>
                    <a:pt x="91" y="2717"/>
                  </a:cubicBezTo>
                  <a:cubicBezTo>
                    <a:pt x="114" y="2740"/>
                    <a:pt x="160" y="2740"/>
                    <a:pt x="183" y="2740"/>
                  </a:cubicBezTo>
                  <a:cubicBezTo>
                    <a:pt x="251" y="2717"/>
                    <a:pt x="320" y="2649"/>
                    <a:pt x="343" y="2603"/>
                  </a:cubicBezTo>
                  <a:cubicBezTo>
                    <a:pt x="388" y="2557"/>
                    <a:pt x="434" y="2512"/>
                    <a:pt x="457" y="2443"/>
                  </a:cubicBezTo>
                  <a:cubicBezTo>
                    <a:pt x="548" y="2329"/>
                    <a:pt x="616" y="2192"/>
                    <a:pt x="708" y="2055"/>
                  </a:cubicBezTo>
                  <a:cubicBezTo>
                    <a:pt x="799" y="1918"/>
                    <a:pt x="890" y="1758"/>
                    <a:pt x="982" y="1621"/>
                  </a:cubicBezTo>
                  <a:cubicBezTo>
                    <a:pt x="1027" y="1553"/>
                    <a:pt x="1073" y="1484"/>
                    <a:pt x="1119" y="1416"/>
                  </a:cubicBezTo>
                  <a:cubicBezTo>
                    <a:pt x="1187" y="1325"/>
                    <a:pt x="1233" y="1256"/>
                    <a:pt x="1278" y="1188"/>
                  </a:cubicBezTo>
                  <a:cubicBezTo>
                    <a:pt x="1324" y="1096"/>
                    <a:pt x="1392" y="1005"/>
                    <a:pt x="1438" y="937"/>
                  </a:cubicBezTo>
                  <a:cubicBezTo>
                    <a:pt x="1484" y="845"/>
                    <a:pt x="1529" y="777"/>
                    <a:pt x="1598" y="686"/>
                  </a:cubicBezTo>
                  <a:cubicBezTo>
                    <a:pt x="1644" y="617"/>
                    <a:pt x="1666" y="549"/>
                    <a:pt x="1712" y="457"/>
                  </a:cubicBezTo>
                  <a:cubicBezTo>
                    <a:pt x="1758" y="389"/>
                    <a:pt x="1803" y="320"/>
                    <a:pt x="1849" y="229"/>
                  </a:cubicBezTo>
                  <a:cubicBezTo>
                    <a:pt x="1872" y="206"/>
                    <a:pt x="1872" y="161"/>
                    <a:pt x="1826" y="138"/>
                  </a:cubicBezTo>
                  <a:lnTo>
                    <a:pt x="1803" y="138"/>
                  </a:lnTo>
                  <a:cubicBezTo>
                    <a:pt x="1803" y="92"/>
                    <a:pt x="1803" y="46"/>
                    <a:pt x="1758" y="24"/>
                  </a:cubicBezTo>
                  <a:cubicBezTo>
                    <a:pt x="1735" y="24"/>
                    <a:pt x="1712" y="1"/>
                    <a:pt x="168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2" name="Google Shape;3822;p17"/>
            <p:cNvSpPr/>
            <p:nvPr/>
          </p:nvSpPr>
          <p:spPr>
            <a:xfrm>
              <a:off x="6617775" y="1291950"/>
              <a:ext cx="31425" cy="44575"/>
            </a:xfrm>
            <a:custGeom>
              <a:avLst/>
              <a:gdLst/>
              <a:ahLst/>
              <a:cxnLst/>
              <a:rect l="l" t="t" r="r" b="b"/>
              <a:pathLst>
                <a:path w="1257" h="1783" extrusionOk="0">
                  <a:moveTo>
                    <a:pt x="1211" y="1"/>
                  </a:moveTo>
                  <a:cubicBezTo>
                    <a:pt x="1188" y="1"/>
                    <a:pt x="1165" y="1"/>
                    <a:pt x="1165" y="24"/>
                  </a:cubicBezTo>
                  <a:cubicBezTo>
                    <a:pt x="1074" y="161"/>
                    <a:pt x="982" y="298"/>
                    <a:pt x="891" y="435"/>
                  </a:cubicBezTo>
                  <a:cubicBezTo>
                    <a:pt x="845" y="503"/>
                    <a:pt x="800" y="549"/>
                    <a:pt x="754" y="617"/>
                  </a:cubicBezTo>
                  <a:cubicBezTo>
                    <a:pt x="686" y="686"/>
                    <a:pt x="640" y="754"/>
                    <a:pt x="594" y="823"/>
                  </a:cubicBezTo>
                  <a:cubicBezTo>
                    <a:pt x="480" y="937"/>
                    <a:pt x="389" y="1074"/>
                    <a:pt x="298" y="1188"/>
                  </a:cubicBezTo>
                  <a:cubicBezTo>
                    <a:pt x="252" y="1256"/>
                    <a:pt x="206" y="1325"/>
                    <a:pt x="161" y="1370"/>
                  </a:cubicBezTo>
                  <a:cubicBezTo>
                    <a:pt x="115" y="1439"/>
                    <a:pt x="47" y="1507"/>
                    <a:pt x="24" y="1599"/>
                  </a:cubicBezTo>
                  <a:cubicBezTo>
                    <a:pt x="1" y="1644"/>
                    <a:pt x="24" y="1713"/>
                    <a:pt x="69" y="1758"/>
                  </a:cubicBezTo>
                  <a:cubicBezTo>
                    <a:pt x="94" y="1775"/>
                    <a:pt x="121" y="1782"/>
                    <a:pt x="147" y="1782"/>
                  </a:cubicBezTo>
                  <a:cubicBezTo>
                    <a:pt x="194" y="1782"/>
                    <a:pt x="237" y="1757"/>
                    <a:pt x="252" y="1713"/>
                  </a:cubicBezTo>
                  <a:cubicBezTo>
                    <a:pt x="298" y="1667"/>
                    <a:pt x="343" y="1599"/>
                    <a:pt x="366" y="1530"/>
                  </a:cubicBezTo>
                  <a:cubicBezTo>
                    <a:pt x="412" y="1462"/>
                    <a:pt x="457" y="1393"/>
                    <a:pt x="503" y="1325"/>
                  </a:cubicBezTo>
                  <a:cubicBezTo>
                    <a:pt x="526" y="1279"/>
                    <a:pt x="572" y="1211"/>
                    <a:pt x="617" y="1142"/>
                  </a:cubicBezTo>
                  <a:cubicBezTo>
                    <a:pt x="617" y="1119"/>
                    <a:pt x="640" y="1074"/>
                    <a:pt x="663" y="1051"/>
                  </a:cubicBezTo>
                  <a:cubicBezTo>
                    <a:pt x="686" y="1005"/>
                    <a:pt x="709" y="960"/>
                    <a:pt x="731" y="937"/>
                  </a:cubicBezTo>
                  <a:cubicBezTo>
                    <a:pt x="777" y="845"/>
                    <a:pt x="823" y="777"/>
                    <a:pt x="868" y="708"/>
                  </a:cubicBezTo>
                  <a:cubicBezTo>
                    <a:pt x="914" y="640"/>
                    <a:pt x="937" y="572"/>
                    <a:pt x="982" y="503"/>
                  </a:cubicBezTo>
                  <a:cubicBezTo>
                    <a:pt x="1074" y="366"/>
                    <a:pt x="1142" y="229"/>
                    <a:pt x="1256" y="69"/>
                  </a:cubicBezTo>
                  <a:cubicBezTo>
                    <a:pt x="1256" y="47"/>
                    <a:pt x="1256" y="24"/>
                    <a:pt x="123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3" name="Google Shape;3823;p17"/>
            <p:cNvSpPr/>
            <p:nvPr/>
          </p:nvSpPr>
          <p:spPr>
            <a:xfrm>
              <a:off x="6974425" y="1026625"/>
              <a:ext cx="203175" cy="192325"/>
            </a:xfrm>
            <a:custGeom>
              <a:avLst/>
              <a:gdLst/>
              <a:ahLst/>
              <a:cxnLst/>
              <a:rect l="l" t="t" r="r" b="b"/>
              <a:pathLst>
                <a:path w="8127" h="7693" extrusionOk="0">
                  <a:moveTo>
                    <a:pt x="8035" y="0"/>
                  </a:moveTo>
                  <a:cubicBezTo>
                    <a:pt x="7990" y="0"/>
                    <a:pt x="7967" y="23"/>
                    <a:pt x="7967" y="69"/>
                  </a:cubicBezTo>
                  <a:cubicBezTo>
                    <a:pt x="7921" y="137"/>
                    <a:pt x="7921" y="206"/>
                    <a:pt x="7875" y="274"/>
                  </a:cubicBezTo>
                  <a:cubicBezTo>
                    <a:pt x="7853" y="365"/>
                    <a:pt x="7807" y="457"/>
                    <a:pt x="7739" y="548"/>
                  </a:cubicBezTo>
                  <a:cubicBezTo>
                    <a:pt x="7716" y="594"/>
                    <a:pt x="7693" y="639"/>
                    <a:pt x="7647" y="685"/>
                  </a:cubicBezTo>
                  <a:cubicBezTo>
                    <a:pt x="7624" y="708"/>
                    <a:pt x="7602" y="753"/>
                    <a:pt x="7579" y="799"/>
                  </a:cubicBezTo>
                  <a:cubicBezTo>
                    <a:pt x="7510" y="890"/>
                    <a:pt x="7442" y="959"/>
                    <a:pt x="7396" y="1027"/>
                  </a:cubicBezTo>
                  <a:cubicBezTo>
                    <a:pt x="7350" y="1073"/>
                    <a:pt x="7328" y="1119"/>
                    <a:pt x="7282" y="1164"/>
                  </a:cubicBezTo>
                  <a:cubicBezTo>
                    <a:pt x="7259" y="1210"/>
                    <a:pt x="7236" y="1233"/>
                    <a:pt x="7214" y="1278"/>
                  </a:cubicBezTo>
                  <a:cubicBezTo>
                    <a:pt x="7099" y="1438"/>
                    <a:pt x="6985" y="1598"/>
                    <a:pt x="6871" y="1758"/>
                  </a:cubicBezTo>
                  <a:cubicBezTo>
                    <a:pt x="6666" y="2032"/>
                    <a:pt x="6460" y="2283"/>
                    <a:pt x="6255" y="2579"/>
                  </a:cubicBezTo>
                  <a:lnTo>
                    <a:pt x="6278" y="2534"/>
                  </a:lnTo>
                  <a:lnTo>
                    <a:pt x="6278" y="2534"/>
                  </a:lnTo>
                  <a:cubicBezTo>
                    <a:pt x="6186" y="2671"/>
                    <a:pt x="6072" y="2808"/>
                    <a:pt x="5958" y="2945"/>
                  </a:cubicBezTo>
                  <a:cubicBezTo>
                    <a:pt x="5844" y="3082"/>
                    <a:pt x="5730" y="3219"/>
                    <a:pt x="5616" y="3355"/>
                  </a:cubicBezTo>
                  <a:cubicBezTo>
                    <a:pt x="5365" y="3629"/>
                    <a:pt x="5136" y="3880"/>
                    <a:pt x="4885" y="4132"/>
                  </a:cubicBezTo>
                  <a:cubicBezTo>
                    <a:pt x="4840" y="4200"/>
                    <a:pt x="4771" y="4246"/>
                    <a:pt x="4726" y="4314"/>
                  </a:cubicBezTo>
                  <a:cubicBezTo>
                    <a:pt x="4680" y="4360"/>
                    <a:pt x="4634" y="4405"/>
                    <a:pt x="4589" y="4451"/>
                  </a:cubicBezTo>
                  <a:cubicBezTo>
                    <a:pt x="4543" y="4497"/>
                    <a:pt x="4475" y="4542"/>
                    <a:pt x="4429" y="4588"/>
                  </a:cubicBezTo>
                  <a:cubicBezTo>
                    <a:pt x="4383" y="4634"/>
                    <a:pt x="4338" y="4679"/>
                    <a:pt x="4292" y="4748"/>
                  </a:cubicBezTo>
                  <a:cubicBezTo>
                    <a:pt x="4201" y="4816"/>
                    <a:pt x="4109" y="4908"/>
                    <a:pt x="4018" y="4976"/>
                  </a:cubicBezTo>
                  <a:cubicBezTo>
                    <a:pt x="4018" y="4953"/>
                    <a:pt x="3995" y="4930"/>
                    <a:pt x="3972" y="4908"/>
                  </a:cubicBezTo>
                  <a:cubicBezTo>
                    <a:pt x="3950" y="4885"/>
                    <a:pt x="3910" y="4873"/>
                    <a:pt x="3870" y="4873"/>
                  </a:cubicBezTo>
                  <a:cubicBezTo>
                    <a:pt x="3830" y="4873"/>
                    <a:pt x="3790" y="4885"/>
                    <a:pt x="3767" y="4908"/>
                  </a:cubicBezTo>
                  <a:cubicBezTo>
                    <a:pt x="3698" y="4976"/>
                    <a:pt x="3653" y="5045"/>
                    <a:pt x="3607" y="5090"/>
                  </a:cubicBezTo>
                  <a:cubicBezTo>
                    <a:pt x="3561" y="5159"/>
                    <a:pt x="3493" y="5204"/>
                    <a:pt x="3425" y="5250"/>
                  </a:cubicBezTo>
                  <a:cubicBezTo>
                    <a:pt x="3379" y="5296"/>
                    <a:pt x="3333" y="5318"/>
                    <a:pt x="3288" y="5341"/>
                  </a:cubicBezTo>
                  <a:cubicBezTo>
                    <a:pt x="3242" y="5387"/>
                    <a:pt x="3196" y="5410"/>
                    <a:pt x="3128" y="5433"/>
                  </a:cubicBezTo>
                  <a:cubicBezTo>
                    <a:pt x="3037" y="5501"/>
                    <a:pt x="2945" y="5547"/>
                    <a:pt x="2854" y="5592"/>
                  </a:cubicBezTo>
                  <a:cubicBezTo>
                    <a:pt x="2740" y="5638"/>
                    <a:pt x="2626" y="5661"/>
                    <a:pt x="2489" y="5684"/>
                  </a:cubicBezTo>
                  <a:lnTo>
                    <a:pt x="2466" y="5684"/>
                  </a:lnTo>
                  <a:cubicBezTo>
                    <a:pt x="2420" y="5661"/>
                    <a:pt x="2397" y="5661"/>
                    <a:pt x="2352" y="5661"/>
                  </a:cubicBezTo>
                  <a:cubicBezTo>
                    <a:pt x="2329" y="5661"/>
                    <a:pt x="2306" y="5661"/>
                    <a:pt x="2283" y="5638"/>
                  </a:cubicBezTo>
                  <a:cubicBezTo>
                    <a:pt x="2283" y="5638"/>
                    <a:pt x="2260" y="5638"/>
                    <a:pt x="2260" y="5615"/>
                  </a:cubicBezTo>
                  <a:cubicBezTo>
                    <a:pt x="2215" y="5592"/>
                    <a:pt x="2169" y="5570"/>
                    <a:pt x="2124" y="5547"/>
                  </a:cubicBezTo>
                  <a:cubicBezTo>
                    <a:pt x="2101" y="5524"/>
                    <a:pt x="2078" y="5501"/>
                    <a:pt x="2055" y="5478"/>
                  </a:cubicBezTo>
                  <a:cubicBezTo>
                    <a:pt x="2032" y="5433"/>
                    <a:pt x="1987" y="5387"/>
                    <a:pt x="1964" y="5364"/>
                  </a:cubicBezTo>
                  <a:cubicBezTo>
                    <a:pt x="1920" y="5320"/>
                    <a:pt x="1866" y="5295"/>
                    <a:pt x="1809" y="5295"/>
                  </a:cubicBezTo>
                  <a:cubicBezTo>
                    <a:pt x="1777" y="5295"/>
                    <a:pt x="1745" y="5302"/>
                    <a:pt x="1713" y="5318"/>
                  </a:cubicBezTo>
                  <a:cubicBezTo>
                    <a:pt x="1690" y="5341"/>
                    <a:pt x="1667" y="5364"/>
                    <a:pt x="1644" y="5387"/>
                  </a:cubicBezTo>
                  <a:lnTo>
                    <a:pt x="1667" y="5387"/>
                  </a:lnTo>
                  <a:cubicBezTo>
                    <a:pt x="1599" y="5455"/>
                    <a:pt x="1530" y="5547"/>
                    <a:pt x="1439" y="5615"/>
                  </a:cubicBezTo>
                  <a:cubicBezTo>
                    <a:pt x="1347" y="5684"/>
                    <a:pt x="1279" y="5729"/>
                    <a:pt x="1188" y="5798"/>
                  </a:cubicBezTo>
                  <a:cubicBezTo>
                    <a:pt x="1096" y="5866"/>
                    <a:pt x="1005" y="5935"/>
                    <a:pt x="937" y="6003"/>
                  </a:cubicBezTo>
                  <a:lnTo>
                    <a:pt x="891" y="6003"/>
                  </a:lnTo>
                  <a:cubicBezTo>
                    <a:pt x="868" y="6003"/>
                    <a:pt x="845" y="6003"/>
                    <a:pt x="822" y="6026"/>
                  </a:cubicBezTo>
                  <a:cubicBezTo>
                    <a:pt x="731" y="6072"/>
                    <a:pt x="663" y="6140"/>
                    <a:pt x="594" y="6209"/>
                  </a:cubicBezTo>
                  <a:cubicBezTo>
                    <a:pt x="526" y="6254"/>
                    <a:pt x="457" y="6323"/>
                    <a:pt x="412" y="6368"/>
                  </a:cubicBezTo>
                  <a:cubicBezTo>
                    <a:pt x="343" y="6460"/>
                    <a:pt x="297" y="6528"/>
                    <a:pt x="229" y="6597"/>
                  </a:cubicBezTo>
                  <a:cubicBezTo>
                    <a:pt x="206" y="6688"/>
                    <a:pt x="161" y="6756"/>
                    <a:pt x="138" y="6825"/>
                  </a:cubicBezTo>
                  <a:cubicBezTo>
                    <a:pt x="92" y="6916"/>
                    <a:pt x="69" y="6985"/>
                    <a:pt x="46" y="7076"/>
                  </a:cubicBezTo>
                  <a:cubicBezTo>
                    <a:pt x="24" y="7167"/>
                    <a:pt x="24" y="7259"/>
                    <a:pt x="24" y="7350"/>
                  </a:cubicBezTo>
                  <a:cubicBezTo>
                    <a:pt x="1" y="7373"/>
                    <a:pt x="1" y="7418"/>
                    <a:pt x="1" y="7464"/>
                  </a:cubicBezTo>
                  <a:cubicBezTo>
                    <a:pt x="1" y="7510"/>
                    <a:pt x="1" y="7578"/>
                    <a:pt x="24" y="7624"/>
                  </a:cubicBezTo>
                  <a:cubicBezTo>
                    <a:pt x="46" y="7669"/>
                    <a:pt x="92" y="7692"/>
                    <a:pt x="161" y="7692"/>
                  </a:cubicBezTo>
                  <a:cubicBezTo>
                    <a:pt x="206" y="7692"/>
                    <a:pt x="252" y="7647"/>
                    <a:pt x="297" y="7601"/>
                  </a:cubicBezTo>
                  <a:cubicBezTo>
                    <a:pt x="297" y="7578"/>
                    <a:pt x="320" y="7532"/>
                    <a:pt x="343" y="7510"/>
                  </a:cubicBezTo>
                  <a:cubicBezTo>
                    <a:pt x="366" y="7441"/>
                    <a:pt x="389" y="7396"/>
                    <a:pt x="412" y="7327"/>
                  </a:cubicBezTo>
                  <a:cubicBezTo>
                    <a:pt x="457" y="7259"/>
                    <a:pt x="503" y="7190"/>
                    <a:pt x="549" y="7122"/>
                  </a:cubicBezTo>
                  <a:cubicBezTo>
                    <a:pt x="617" y="7030"/>
                    <a:pt x="686" y="6939"/>
                    <a:pt x="754" y="6848"/>
                  </a:cubicBezTo>
                  <a:cubicBezTo>
                    <a:pt x="845" y="6756"/>
                    <a:pt x="937" y="6665"/>
                    <a:pt x="1051" y="6574"/>
                  </a:cubicBezTo>
                  <a:cubicBezTo>
                    <a:pt x="1142" y="6505"/>
                    <a:pt x="1233" y="6437"/>
                    <a:pt x="1325" y="6391"/>
                  </a:cubicBezTo>
                  <a:cubicBezTo>
                    <a:pt x="1416" y="6323"/>
                    <a:pt x="1507" y="6254"/>
                    <a:pt x="1621" y="6209"/>
                  </a:cubicBezTo>
                  <a:cubicBezTo>
                    <a:pt x="1690" y="6186"/>
                    <a:pt x="1758" y="6163"/>
                    <a:pt x="1827" y="6140"/>
                  </a:cubicBezTo>
                  <a:lnTo>
                    <a:pt x="1872" y="6140"/>
                  </a:lnTo>
                  <a:cubicBezTo>
                    <a:pt x="1895" y="6140"/>
                    <a:pt x="1895" y="6163"/>
                    <a:pt x="1918" y="6163"/>
                  </a:cubicBezTo>
                  <a:cubicBezTo>
                    <a:pt x="1964" y="6186"/>
                    <a:pt x="2009" y="6209"/>
                    <a:pt x="2032" y="6231"/>
                  </a:cubicBezTo>
                  <a:cubicBezTo>
                    <a:pt x="2101" y="6277"/>
                    <a:pt x="2169" y="6300"/>
                    <a:pt x="2238" y="6323"/>
                  </a:cubicBezTo>
                  <a:cubicBezTo>
                    <a:pt x="2272" y="6334"/>
                    <a:pt x="2312" y="6340"/>
                    <a:pt x="2352" y="6340"/>
                  </a:cubicBezTo>
                  <a:cubicBezTo>
                    <a:pt x="2392" y="6340"/>
                    <a:pt x="2432" y="6334"/>
                    <a:pt x="2466" y="6323"/>
                  </a:cubicBezTo>
                  <a:cubicBezTo>
                    <a:pt x="2557" y="6323"/>
                    <a:pt x="2648" y="6300"/>
                    <a:pt x="2740" y="6277"/>
                  </a:cubicBezTo>
                  <a:cubicBezTo>
                    <a:pt x="2785" y="6277"/>
                    <a:pt x="2831" y="6254"/>
                    <a:pt x="2877" y="6231"/>
                  </a:cubicBezTo>
                  <a:lnTo>
                    <a:pt x="2900" y="6231"/>
                  </a:lnTo>
                  <a:cubicBezTo>
                    <a:pt x="3037" y="6163"/>
                    <a:pt x="3128" y="6117"/>
                    <a:pt x="3242" y="6049"/>
                  </a:cubicBezTo>
                  <a:cubicBezTo>
                    <a:pt x="3333" y="6003"/>
                    <a:pt x="3402" y="5935"/>
                    <a:pt x="3470" y="5889"/>
                  </a:cubicBezTo>
                  <a:cubicBezTo>
                    <a:pt x="3561" y="5843"/>
                    <a:pt x="3630" y="5775"/>
                    <a:pt x="3721" y="5729"/>
                  </a:cubicBezTo>
                  <a:cubicBezTo>
                    <a:pt x="3744" y="5706"/>
                    <a:pt x="3767" y="5684"/>
                    <a:pt x="3813" y="5661"/>
                  </a:cubicBezTo>
                  <a:cubicBezTo>
                    <a:pt x="3881" y="5592"/>
                    <a:pt x="3950" y="5547"/>
                    <a:pt x="4018" y="5501"/>
                  </a:cubicBezTo>
                  <a:cubicBezTo>
                    <a:pt x="4086" y="5433"/>
                    <a:pt x="4155" y="5364"/>
                    <a:pt x="4201" y="5318"/>
                  </a:cubicBezTo>
                  <a:cubicBezTo>
                    <a:pt x="4338" y="5204"/>
                    <a:pt x="4452" y="5090"/>
                    <a:pt x="4566" y="4976"/>
                  </a:cubicBezTo>
                  <a:cubicBezTo>
                    <a:pt x="4794" y="4748"/>
                    <a:pt x="5022" y="4520"/>
                    <a:pt x="5251" y="4291"/>
                  </a:cubicBezTo>
                  <a:cubicBezTo>
                    <a:pt x="5502" y="4017"/>
                    <a:pt x="5753" y="3766"/>
                    <a:pt x="5981" y="3515"/>
                  </a:cubicBezTo>
                  <a:cubicBezTo>
                    <a:pt x="6049" y="3447"/>
                    <a:pt x="6095" y="3378"/>
                    <a:pt x="6164" y="3310"/>
                  </a:cubicBezTo>
                  <a:cubicBezTo>
                    <a:pt x="6209" y="3241"/>
                    <a:pt x="6255" y="3173"/>
                    <a:pt x="6323" y="3104"/>
                  </a:cubicBezTo>
                  <a:cubicBezTo>
                    <a:pt x="6437" y="2945"/>
                    <a:pt x="6552" y="2785"/>
                    <a:pt x="6643" y="2625"/>
                  </a:cubicBezTo>
                  <a:cubicBezTo>
                    <a:pt x="6757" y="2488"/>
                    <a:pt x="6848" y="2351"/>
                    <a:pt x="6940" y="2214"/>
                  </a:cubicBezTo>
                  <a:cubicBezTo>
                    <a:pt x="6985" y="2146"/>
                    <a:pt x="7031" y="2077"/>
                    <a:pt x="7077" y="2009"/>
                  </a:cubicBezTo>
                  <a:cubicBezTo>
                    <a:pt x="7122" y="1917"/>
                    <a:pt x="7191" y="1849"/>
                    <a:pt x="7236" y="1781"/>
                  </a:cubicBezTo>
                  <a:cubicBezTo>
                    <a:pt x="7328" y="1621"/>
                    <a:pt x="7396" y="1484"/>
                    <a:pt x="7487" y="1347"/>
                  </a:cubicBezTo>
                  <a:cubicBezTo>
                    <a:pt x="7579" y="1187"/>
                    <a:pt x="7693" y="1050"/>
                    <a:pt x="7784" y="890"/>
                  </a:cubicBezTo>
                  <a:cubicBezTo>
                    <a:pt x="7853" y="753"/>
                    <a:pt x="7921" y="639"/>
                    <a:pt x="7990" y="502"/>
                  </a:cubicBezTo>
                  <a:cubicBezTo>
                    <a:pt x="8012" y="434"/>
                    <a:pt x="8035" y="388"/>
                    <a:pt x="8058" y="320"/>
                  </a:cubicBezTo>
                  <a:cubicBezTo>
                    <a:pt x="8058" y="274"/>
                    <a:pt x="8081" y="251"/>
                    <a:pt x="8081" y="206"/>
                  </a:cubicBezTo>
                  <a:cubicBezTo>
                    <a:pt x="8081" y="183"/>
                    <a:pt x="8104" y="137"/>
                    <a:pt x="8127" y="91"/>
                  </a:cubicBezTo>
                  <a:cubicBezTo>
                    <a:pt x="8127" y="69"/>
                    <a:pt x="8104" y="23"/>
                    <a:pt x="805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4" name="Google Shape;3824;p17"/>
            <p:cNvSpPr/>
            <p:nvPr/>
          </p:nvSpPr>
          <p:spPr>
            <a:xfrm>
              <a:off x="7061750" y="1035175"/>
              <a:ext cx="109000" cy="125225"/>
            </a:xfrm>
            <a:custGeom>
              <a:avLst/>
              <a:gdLst/>
              <a:ahLst/>
              <a:cxnLst/>
              <a:rect l="l" t="t" r="r" b="b"/>
              <a:pathLst>
                <a:path w="4360" h="5009" extrusionOk="0">
                  <a:moveTo>
                    <a:pt x="4131" y="1"/>
                  </a:moveTo>
                  <a:cubicBezTo>
                    <a:pt x="4086" y="23"/>
                    <a:pt x="4063" y="46"/>
                    <a:pt x="4017" y="69"/>
                  </a:cubicBezTo>
                  <a:cubicBezTo>
                    <a:pt x="4017" y="92"/>
                    <a:pt x="3994" y="92"/>
                    <a:pt x="3994" y="115"/>
                  </a:cubicBezTo>
                  <a:lnTo>
                    <a:pt x="3903" y="206"/>
                  </a:lnTo>
                  <a:cubicBezTo>
                    <a:pt x="3835" y="274"/>
                    <a:pt x="3766" y="343"/>
                    <a:pt x="3698" y="411"/>
                  </a:cubicBezTo>
                  <a:cubicBezTo>
                    <a:pt x="3629" y="457"/>
                    <a:pt x="3584" y="526"/>
                    <a:pt x="3515" y="571"/>
                  </a:cubicBezTo>
                  <a:cubicBezTo>
                    <a:pt x="3447" y="640"/>
                    <a:pt x="3401" y="685"/>
                    <a:pt x="3333" y="754"/>
                  </a:cubicBezTo>
                  <a:cubicBezTo>
                    <a:pt x="3264" y="822"/>
                    <a:pt x="3218" y="891"/>
                    <a:pt x="3173" y="982"/>
                  </a:cubicBezTo>
                  <a:cubicBezTo>
                    <a:pt x="3150" y="1028"/>
                    <a:pt x="3104" y="1073"/>
                    <a:pt x="3081" y="1142"/>
                  </a:cubicBezTo>
                  <a:cubicBezTo>
                    <a:pt x="3059" y="1187"/>
                    <a:pt x="3013" y="1233"/>
                    <a:pt x="2990" y="1302"/>
                  </a:cubicBezTo>
                  <a:cubicBezTo>
                    <a:pt x="2967" y="1347"/>
                    <a:pt x="2922" y="1393"/>
                    <a:pt x="2899" y="1461"/>
                  </a:cubicBezTo>
                  <a:cubicBezTo>
                    <a:pt x="2853" y="1553"/>
                    <a:pt x="2808" y="1621"/>
                    <a:pt x="2762" y="1712"/>
                  </a:cubicBezTo>
                  <a:cubicBezTo>
                    <a:pt x="2716" y="1804"/>
                    <a:pt x="2671" y="1872"/>
                    <a:pt x="2625" y="1964"/>
                  </a:cubicBezTo>
                  <a:cubicBezTo>
                    <a:pt x="2556" y="2078"/>
                    <a:pt x="2488" y="2169"/>
                    <a:pt x="2420" y="2283"/>
                  </a:cubicBezTo>
                  <a:cubicBezTo>
                    <a:pt x="2351" y="2397"/>
                    <a:pt x="2283" y="2488"/>
                    <a:pt x="2214" y="2603"/>
                  </a:cubicBezTo>
                  <a:cubicBezTo>
                    <a:pt x="2123" y="2717"/>
                    <a:pt x="2009" y="2854"/>
                    <a:pt x="1917" y="2968"/>
                  </a:cubicBezTo>
                  <a:cubicBezTo>
                    <a:pt x="1872" y="3036"/>
                    <a:pt x="1803" y="3105"/>
                    <a:pt x="1735" y="3173"/>
                  </a:cubicBezTo>
                  <a:cubicBezTo>
                    <a:pt x="1712" y="3219"/>
                    <a:pt x="1666" y="3265"/>
                    <a:pt x="1621" y="3310"/>
                  </a:cubicBezTo>
                  <a:lnTo>
                    <a:pt x="1621" y="3333"/>
                  </a:lnTo>
                  <a:cubicBezTo>
                    <a:pt x="1598" y="3356"/>
                    <a:pt x="1575" y="3379"/>
                    <a:pt x="1552" y="3401"/>
                  </a:cubicBezTo>
                  <a:cubicBezTo>
                    <a:pt x="1506" y="3424"/>
                    <a:pt x="1484" y="3470"/>
                    <a:pt x="1438" y="3493"/>
                  </a:cubicBezTo>
                  <a:cubicBezTo>
                    <a:pt x="1370" y="3584"/>
                    <a:pt x="1301" y="3675"/>
                    <a:pt x="1210" y="3744"/>
                  </a:cubicBezTo>
                  <a:cubicBezTo>
                    <a:pt x="1141" y="3835"/>
                    <a:pt x="1073" y="3926"/>
                    <a:pt x="982" y="4018"/>
                  </a:cubicBezTo>
                  <a:cubicBezTo>
                    <a:pt x="959" y="4063"/>
                    <a:pt x="913" y="4109"/>
                    <a:pt x="890" y="4155"/>
                  </a:cubicBezTo>
                  <a:cubicBezTo>
                    <a:pt x="867" y="4155"/>
                    <a:pt x="845" y="4178"/>
                    <a:pt x="845" y="4200"/>
                  </a:cubicBezTo>
                  <a:cubicBezTo>
                    <a:pt x="822" y="4223"/>
                    <a:pt x="799" y="4246"/>
                    <a:pt x="776" y="4269"/>
                  </a:cubicBezTo>
                  <a:cubicBezTo>
                    <a:pt x="708" y="4337"/>
                    <a:pt x="639" y="4383"/>
                    <a:pt x="593" y="4451"/>
                  </a:cubicBezTo>
                  <a:cubicBezTo>
                    <a:pt x="457" y="4588"/>
                    <a:pt x="320" y="4703"/>
                    <a:pt x="183" y="4817"/>
                  </a:cubicBezTo>
                  <a:cubicBezTo>
                    <a:pt x="183" y="4817"/>
                    <a:pt x="160" y="4817"/>
                    <a:pt x="160" y="4839"/>
                  </a:cubicBezTo>
                  <a:lnTo>
                    <a:pt x="137" y="4839"/>
                  </a:lnTo>
                  <a:cubicBezTo>
                    <a:pt x="114" y="4862"/>
                    <a:pt x="68" y="4885"/>
                    <a:pt x="46" y="4908"/>
                  </a:cubicBezTo>
                  <a:cubicBezTo>
                    <a:pt x="23" y="4931"/>
                    <a:pt x="0" y="4954"/>
                    <a:pt x="23" y="4976"/>
                  </a:cubicBezTo>
                  <a:cubicBezTo>
                    <a:pt x="39" y="4993"/>
                    <a:pt x="55" y="5009"/>
                    <a:pt x="71" y="5009"/>
                  </a:cubicBezTo>
                  <a:cubicBezTo>
                    <a:pt x="78" y="5009"/>
                    <a:pt x="85" y="5006"/>
                    <a:pt x="91" y="4999"/>
                  </a:cubicBezTo>
                  <a:cubicBezTo>
                    <a:pt x="137" y="4976"/>
                    <a:pt x="183" y="4954"/>
                    <a:pt x="205" y="4908"/>
                  </a:cubicBezTo>
                  <a:cubicBezTo>
                    <a:pt x="251" y="4885"/>
                    <a:pt x="297" y="4862"/>
                    <a:pt x="320" y="4817"/>
                  </a:cubicBezTo>
                  <a:cubicBezTo>
                    <a:pt x="411" y="4748"/>
                    <a:pt x="502" y="4680"/>
                    <a:pt x="571" y="4611"/>
                  </a:cubicBezTo>
                  <a:cubicBezTo>
                    <a:pt x="662" y="4543"/>
                    <a:pt x="730" y="4474"/>
                    <a:pt x="822" y="4406"/>
                  </a:cubicBezTo>
                  <a:cubicBezTo>
                    <a:pt x="833" y="4417"/>
                    <a:pt x="850" y="4423"/>
                    <a:pt x="870" y="4423"/>
                  </a:cubicBezTo>
                  <a:cubicBezTo>
                    <a:pt x="890" y="4423"/>
                    <a:pt x="913" y="4417"/>
                    <a:pt x="936" y="4406"/>
                  </a:cubicBezTo>
                  <a:cubicBezTo>
                    <a:pt x="982" y="4383"/>
                    <a:pt x="1027" y="4337"/>
                    <a:pt x="1073" y="4315"/>
                  </a:cubicBezTo>
                  <a:cubicBezTo>
                    <a:pt x="1096" y="4269"/>
                    <a:pt x="1141" y="4223"/>
                    <a:pt x="1187" y="4200"/>
                  </a:cubicBezTo>
                  <a:cubicBezTo>
                    <a:pt x="1255" y="4132"/>
                    <a:pt x="1301" y="4063"/>
                    <a:pt x="1370" y="3995"/>
                  </a:cubicBezTo>
                  <a:cubicBezTo>
                    <a:pt x="1506" y="3835"/>
                    <a:pt x="1666" y="3698"/>
                    <a:pt x="1803" y="3538"/>
                  </a:cubicBezTo>
                  <a:cubicBezTo>
                    <a:pt x="1872" y="3470"/>
                    <a:pt x="1917" y="3401"/>
                    <a:pt x="1986" y="3333"/>
                  </a:cubicBezTo>
                  <a:cubicBezTo>
                    <a:pt x="2054" y="3265"/>
                    <a:pt x="2123" y="3196"/>
                    <a:pt x="2191" y="3105"/>
                  </a:cubicBezTo>
                  <a:cubicBezTo>
                    <a:pt x="2305" y="2991"/>
                    <a:pt x="2420" y="2854"/>
                    <a:pt x="2534" y="2717"/>
                  </a:cubicBezTo>
                  <a:cubicBezTo>
                    <a:pt x="2556" y="2694"/>
                    <a:pt x="2579" y="2648"/>
                    <a:pt x="2579" y="2625"/>
                  </a:cubicBezTo>
                  <a:cubicBezTo>
                    <a:pt x="2579" y="2648"/>
                    <a:pt x="2579" y="2648"/>
                    <a:pt x="2579" y="2648"/>
                  </a:cubicBezTo>
                  <a:cubicBezTo>
                    <a:pt x="2579" y="2648"/>
                    <a:pt x="2602" y="2625"/>
                    <a:pt x="2602" y="2625"/>
                  </a:cubicBezTo>
                  <a:lnTo>
                    <a:pt x="2602" y="2625"/>
                  </a:lnTo>
                  <a:cubicBezTo>
                    <a:pt x="2579" y="2625"/>
                    <a:pt x="2579" y="2648"/>
                    <a:pt x="2579" y="2648"/>
                  </a:cubicBezTo>
                  <a:lnTo>
                    <a:pt x="2579" y="2648"/>
                  </a:lnTo>
                  <a:cubicBezTo>
                    <a:pt x="2579" y="2625"/>
                    <a:pt x="2602" y="2625"/>
                    <a:pt x="2602" y="2603"/>
                  </a:cubicBezTo>
                  <a:cubicBezTo>
                    <a:pt x="2602" y="2603"/>
                    <a:pt x="2625" y="2603"/>
                    <a:pt x="2625" y="2580"/>
                  </a:cubicBezTo>
                  <a:cubicBezTo>
                    <a:pt x="2625" y="2580"/>
                    <a:pt x="2625" y="2603"/>
                    <a:pt x="2625" y="2603"/>
                  </a:cubicBezTo>
                  <a:cubicBezTo>
                    <a:pt x="2648" y="2557"/>
                    <a:pt x="2671" y="2511"/>
                    <a:pt x="2693" y="2466"/>
                  </a:cubicBezTo>
                  <a:cubicBezTo>
                    <a:pt x="2693" y="2466"/>
                    <a:pt x="2693" y="2488"/>
                    <a:pt x="2693" y="2488"/>
                  </a:cubicBezTo>
                  <a:cubicBezTo>
                    <a:pt x="2716" y="2466"/>
                    <a:pt x="2716" y="2443"/>
                    <a:pt x="2739" y="2443"/>
                  </a:cubicBezTo>
                  <a:lnTo>
                    <a:pt x="2716" y="2443"/>
                  </a:lnTo>
                  <a:cubicBezTo>
                    <a:pt x="2785" y="2374"/>
                    <a:pt x="2830" y="2283"/>
                    <a:pt x="2899" y="2215"/>
                  </a:cubicBezTo>
                  <a:cubicBezTo>
                    <a:pt x="2944" y="2146"/>
                    <a:pt x="2990" y="2078"/>
                    <a:pt x="3013" y="2032"/>
                  </a:cubicBezTo>
                  <a:cubicBezTo>
                    <a:pt x="3081" y="1941"/>
                    <a:pt x="3127" y="1872"/>
                    <a:pt x="3173" y="1781"/>
                  </a:cubicBezTo>
                  <a:cubicBezTo>
                    <a:pt x="3196" y="1781"/>
                    <a:pt x="3241" y="1758"/>
                    <a:pt x="3287" y="1735"/>
                  </a:cubicBezTo>
                  <a:cubicBezTo>
                    <a:pt x="3310" y="1690"/>
                    <a:pt x="3355" y="1644"/>
                    <a:pt x="3378" y="1621"/>
                  </a:cubicBezTo>
                  <a:cubicBezTo>
                    <a:pt x="3401" y="1575"/>
                    <a:pt x="3424" y="1530"/>
                    <a:pt x="3469" y="1507"/>
                  </a:cubicBezTo>
                  <a:cubicBezTo>
                    <a:pt x="3515" y="1416"/>
                    <a:pt x="3561" y="1347"/>
                    <a:pt x="3629" y="1256"/>
                  </a:cubicBezTo>
                  <a:cubicBezTo>
                    <a:pt x="3721" y="1119"/>
                    <a:pt x="3835" y="982"/>
                    <a:pt x="3926" y="845"/>
                  </a:cubicBezTo>
                  <a:cubicBezTo>
                    <a:pt x="3926" y="845"/>
                    <a:pt x="3949" y="822"/>
                    <a:pt x="3949" y="822"/>
                  </a:cubicBezTo>
                  <a:lnTo>
                    <a:pt x="3949" y="799"/>
                  </a:lnTo>
                  <a:cubicBezTo>
                    <a:pt x="4017" y="731"/>
                    <a:pt x="4063" y="640"/>
                    <a:pt x="4131" y="571"/>
                  </a:cubicBezTo>
                  <a:cubicBezTo>
                    <a:pt x="4154" y="526"/>
                    <a:pt x="4200" y="480"/>
                    <a:pt x="4223" y="434"/>
                  </a:cubicBezTo>
                  <a:cubicBezTo>
                    <a:pt x="4246" y="411"/>
                    <a:pt x="4246" y="389"/>
                    <a:pt x="4268" y="366"/>
                  </a:cubicBezTo>
                  <a:cubicBezTo>
                    <a:pt x="4268" y="343"/>
                    <a:pt x="4291" y="343"/>
                    <a:pt x="4291" y="320"/>
                  </a:cubicBezTo>
                  <a:cubicBezTo>
                    <a:pt x="4314" y="297"/>
                    <a:pt x="4337" y="274"/>
                    <a:pt x="4337" y="229"/>
                  </a:cubicBezTo>
                  <a:cubicBezTo>
                    <a:pt x="4360" y="206"/>
                    <a:pt x="4360" y="206"/>
                    <a:pt x="4360" y="183"/>
                  </a:cubicBezTo>
                  <a:cubicBezTo>
                    <a:pt x="4360" y="137"/>
                    <a:pt x="4337" y="115"/>
                    <a:pt x="4337" y="92"/>
                  </a:cubicBezTo>
                  <a:cubicBezTo>
                    <a:pt x="4291" y="46"/>
                    <a:pt x="4246" y="1"/>
                    <a:pt x="417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5" name="Google Shape;3825;p17"/>
            <p:cNvSpPr/>
            <p:nvPr/>
          </p:nvSpPr>
          <p:spPr>
            <a:xfrm>
              <a:off x="7133650" y="1034025"/>
              <a:ext cx="51950" cy="80500"/>
            </a:xfrm>
            <a:custGeom>
              <a:avLst/>
              <a:gdLst/>
              <a:ahLst/>
              <a:cxnLst/>
              <a:rect l="l" t="t" r="r" b="b"/>
              <a:pathLst>
                <a:path w="2078" h="3220" extrusionOk="0">
                  <a:moveTo>
                    <a:pt x="2031" y="1"/>
                  </a:moveTo>
                  <a:cubicBezTo>
                    <a:pt x="2009" y="1"/>
                    <a:pt x="1986" y="24"/>
                    <a:pt x="1986" y="24"/>
                  </a:cubicBezTo>
                  <a:cubicBezTo>
                    <a:pt x="1963" y="92"/>
                    <a:pt x="1940" y="161"/>
                    <a:pt x="1917" y="229"/>
                  </a:cubicBezTo>
                  <a:cubicBezTo>
                    <a:pt x="1872" y="298"/>
                    <a:pt x="1849" y="366"/>
                    <a:pt x="1803" y="435"/>
                  </a:cubicBezTo>
                  <a:cubicBezTo>
                    <a:pt x="1780" y="503"/>
                    <a:pt x="1735" y="594"/>
                    <a:pt x="1689" y="663"/>
                  </a:cubicBezTo>
                  <a:cubicBezTo>
                    <a:pt x="1666" y="731"/>
                    <a:pt x="1621" y="800"/>
                    <a:pt x="1575" y="868"/>
                  </a:cubicBezTo>
                  <a:cubicBezTo>
                    <a:pt x="1552" y="937"/>
                    <a:pt x="1506" y="1005"/>
                    <a:pt x="1461" y="1074"/>
                  </a:cubicBezTo>
                  <a:cubicBezTo>
                    <a:pt x="1415" y="1142"/>
                    <a:pt x="1370" y="1211"/>
                    <a:pt x="1324" y="1256"/>
                  </a:cubicBezTo>
                  <a:cubicBezTo>
                    <a:pt x="1233" y="1393"/>
                    <a:pt x="1164" y="1530"/>
                    <a:pt x="1073" y="1644"/>
                  </a:cubicBezTo>
                  <a:cubicBezTo>
                    <a:pt x="1050" y="1690"/>
                    <a:pt x="1027" y="1736"/>
                    <a:pt x="981" y="1781"/>
                  </a:cubicBezTo>
                  <a:cubicBezTo>
                    <a:pt x="936" y="1827"/>
                    <a:pt x="913" y="1873"/>
                    <a:pt x="867" y="1918"/>
                  </a:cubicBezTo>
                  <a:lnTo>
                    <a:pt x="890" y="1918"/>
                  </a:lnTo>
                  <a:cubicBezTo>
                    <a:pt x="845" y="1964"/>
                    <a:pt x="822" y="2010"/>
                    <a:pt x="776" y="2078"/>
                  </a:cubicBezTo>
                  <a:cubicBezTo>
                    <a:pt x="776" y="2055"/>
                    <a:pt x="776" y="2055"/>
                    <a:pt x="776" y="2055"/>
                  </a:cubicBezTo>
                  <a:cubicBezTo>
                    <a:pt x="776" y="2078"/>
                    <a:pt x="753" y="2101"/>
                    <a:pt x="730" y="2124"/>
                  </a:cubicBezTo>
                  <a:cubicBezTo>
                    <a:pt x="753" y="2101"/>
                    <a:pt x="753" y="2101"/>
                    <a:pt x="753" y="2101"/>
                  </a:cubicBezTo>
                  <a:lnTo>
                    <a:pt x="753" y="2101"/>
                  </a:lnTo>
                  <a:cubicBezTo>
                    <a:pt x="639" y="2238"/>
                    <a:pt x="548" y="2375"/>
                    <a:pt x="434" y="2489"/>
                  </a:cubicBezTo>
                  <a:cubicBezTo>
                    <a:pt x="365" y="2580"/>
                    <a:pt x="320" y="2649"/>
                    <a:pt x="251" y="2717"/>
                  </a:cubicBezTo>
                  <a:cubicBezTo>
                    <a:pt x="183" y="2786"/>
                    <a:pt x="114" y="2877"/>
                    <a:pt x="68" y="2945"/>
                  </a:cubicBezTo>
                  <a:lnTo>
                    <a:pt x="91" y="2923"/>
                  </a:lnTo>
                  <a:lnTo>
                    <a:pt x="91" y="2923"/>
                  </a:lnTo>
                  <a:cubicBezTo>
                    <a:pt x="68" y="2946"/>
                    <a:pt x="45" y="2969"/>
                    <a:pt x="23" y="3014"/>
                  </a:cubicBezTo>
                  <a:cubicBezTo>
                    <a:pt x="23" y="3037"/>
                    <a:pt x="0" y="3059"/>
                    <a:pt x="0" y="3082"/>
                  </a:cubicBezTo>
                  <a:cubicBezTo>
                    <a:pt x="0" y="3128"/>
                    <a:pt x="23" y="3151"/>
                    <a:pt x="46" y="3196"/>
                  </a:cubicBezTo>
                  <a:cubicBezTo>
                    <a:pt x="91" y="3219"/>
                    <a:pt x="114" y="3219"/>
                    <a:pt x="160" y="3219"/>
                  </a:cubicBezTo>
                  <a:cubicBezTo>
                    <a:pt x="205" y="3219"/>
                    <a:pt x="251" y="3219"/>
                    <a:pt x="274" y="3174"/>
                  </a:cubicBezTo>
                  <a:cubicBezTo>
                    <a:pt x="297" y="3128"/>
                    <a:pt x="342" y="3105"/>
                    <a:pt x="388" y="3059"/>
                  </a:cubicBezTo>
                  <a:cubicBezTo>
                    <a:pt x="411" y="3014"/>
                    <a:pt x="457" y="2991"/>
                    <a:pt x="479" y="2945"/>
                  </a:cubicBezTo>
                  <a:cubicBezTo>
                    <a:pt x="571" y="2854"/>
                    <a:pt x="616" y="2763"/>
                    <a:pt x="685" y="2694"/>
                  </a:cubicBezTo>
                  <a:cubicBezTo>
                    <a:pt x="685" y="2671"/>
                    <a:pt x="685" y="2671"/>
                    <a:pt x="708" y="2671"/>
                  </a:cubicBezTo>
                  <a:lnTo>
                    <a:pt x="685" y="2671"/>
                  </a:lnTo>
                  <a:cubicBezTo>
                    <a:pt x="685" y="2671"/>
                    <a:pt x="708" y="2671"/>
                    <a:pt x="708" y="2649"/>
                  </a:cubicBezTo>
                  <a:cubicBezTo>
                    <a:pt x="708" y="2671"/>
                    <a:pt x="708" y="2671"/>
                    <a:pt x="708" y="2671"/>
                  </a:cubicBezTo>
                  <a:cubicBezTo>
                    <a:pt x="799" y="2534"/>
                    <a:pt x="913" y="2375"/>
                    <a:pt x="1004" y="2238"/>
                  </a:cubicBezTo>
                  <a:cubicBezTo>
                    <a:pt x="1050" y="2169"/>
                    <a:pt x="1096" y="2078"/>
                    <a:pt x="1141" y="2010"/>
                  </a:cubicBezTo>
                  <a:lnTo>
                    <a:pt x="1278" y="1758"/>
                  </a:lnTo>
                  <a:cubicBezTo>
                    <a:pt x="1324" y="1667"/>
                    <a:pt x="1370" y="1576"/>
                    <a:pt x="1415" y="1507"/>
                  </a:cubicBezTo>
                  <a:cubicBezTo>
                    <a:pt x="1438" y="1462"/>
                    <a:pt x="1461" y="1416"/>
                    <a:pt x="1484" y="1370"/>
                  </a:cubicBezTo>
                  <a:cubicBezTo>
                    <a:pt x="1506" y="1325"/>
                    <a:pt x="1529" y="1279"/>
                    <a:pt x="1552" y="1256"/>
                  </a:cubicBezTo>
                  <a:cubicBezTo>
                    <a:pt x="1575" y="1211"/>
                    <a:pt x="1598" y="1165"/>
                    <a:pt x="1621" y="1119"/>
                  </a:cubicBezTo>
                  <a:cubicBezTo>
                    <a:pt x="1643" y="1096"/>
                    <a:pt x="1666" y="1051"/>
                    <a:pt x="1666" y="1005"/>
                  </a:cubicBezTo>
                  <a:cubicBezTo>
                    <a:pt x="1712" y="891"/>
                    <a:pt x="1758" y="800"/>
                    <a:pt x="1780" y="708"/>
                  </a:cubicBezTo>
                  <a:cubicBezTo>
                    <a:pt x="1826" y="663"/>
                    <a:pt x="1849" y="594"/>
                    <a:pt x="1872" y="549"/>
                  </a:cubicBezTo>
                  <a:cubicBezTo>
                    <a:pt x="1895" y="503"/>
                    <a:pt x="1917" y="435"/>
                    <a:pt x="1940" y="389"/>
                  </a:cubicBezTo>
                  <a:cubicBezTo>
                    <a:pt x="1986" y="275"/>
                    <a:pt x="2031" y="183"/>
                    <a:pt x="2077" y="69"/>
                  </a:cubicBezTo>
                  <a:cubicBezTo>
                    <a:pt x="2077" y="47"/>
                    <a:pt x="2077" y="24"/>
                    <a:pt x="2054" y="24"/>
                  </a:cubicBezTo>
                  <a:cubicBezTo>
                    <a:pt x="2054" y="1"/>
                    <a:pt x="2031" y="1"/>
                    <a:pt x="203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6" name="Google Shape;3826;p17"/>
            <p:cNvSpPr/>
            <p:nvPr/>
          </p:nvSpPr>
          <p:spPr>
            <a:xfrm>
              <a:off x="6876850" y="972400"/>
              <a:ext cx="45100" cy="46100"/>
            </a:xfrm>
            <a:custGeom>
              <a:avLst/>
              <a:gdLst/>
              <a:ahLst/>
              <a:cxnLst/>
              <a:rect l="l" t="t" r="r" b="b"/>
              <a:pathLst>
                <a:path w="1804" h="1844" extrusionOk="0">
                  <a:moveTo>
                    <a:pt x="1233" y="1"/>
                  </a:moveTo>
                  <a:cubicBezTo>
                    <a:pt x="1210" y="1"/>
                    <a:pt x="1165" y="1"/>
                    <a:pt x="1142" y="24"/>
                  </a:cubicBezTo>
                  <a:cubicBezTo>
                    <a:pt x="1119" y="24"/>
                    <a:pt x="1096" y="46"/>
                    <a:pt x="1051" y="46"/>
                  </a:cubicBezTo>
                  <a:cubicBezTo>
                    <a:pt x="1005" y="92"/>
                    <a:pt x="959" y="138"/>
                    <a:pt x="891" y="161"/>
                  </a:cubicBezTo>
                  <a:cubicBezTo>
                    <a:pt x="868" y="206"/>
                    <a:pt x="822" y="252"/>
                    <a:pt x="777" y="275"/>
                  </a:cubicBezTo>
                  <a:cubicBezTo>
                    <a:pt x="708" y="343"/>
                    <a:pt x="640" y="412"/>
                    <a:pt x="571" y="480"/>
                  </a:cubicBezTo>
                  <a:cubicBezTo>
                    <a:pt x="480" y="571"/>
                    <a:pt x="389" y="640"/>
                    <a:pt x="297" y="731"/>
                  </a:cubicBezTo>
                  <a:cubicBezTo>
                    <a:pt x="252" y="777"/>
                    <a:pt x="229" y="822"/>
                    <a:pt x="183" y="845"/>
                  </a:cubicBezTo>
                  <a:cubicBezTo>
                    <a:pt x="160" y="868"/>
                    <a:pt x="138" y="891"/>
                    <a:pt x="115" y="914"/>
                  </a:cubicBezTo>
                  <a:cubicBezTo>
                    <a:pt x="92" y="914"/>
                    <a:pt x="92" y="937"/>
                    <a:pt x="92" y="937"/>
                  </a:cubicBezTo>
                  <a:cubicBezTo>
                    <a:pt x="69" y="959"/>
                    <a:pt x="46" y="982"/>
                    <a:pt x="23" y="1005"/>
                  </a:cubicBezTo>
                  <a:cubicBezTo>
                    <a:pt x="1" y="1028"/>
                    <a:pt x="1" y="1074"/>
                    <a:pt x="23" y="1119"/>
                  </a:cubicBezTo>
                  <a:cubicBezTo>
                    <a:pt x="23" y="1142"/>
                    <a:pt x="46" y="1165"/>
                    <a:pt x="69" y="1188"/>
                  </a:cubicBezTo>
                  <a:cubicBezTo>
                    <a:pt x="69" y="1210"/>
                    <a:pt x="92" y="1210"/>
                    <a:pt x="92" y="1210"/>
                  </a:cubicBezTo>
                  <a:cubicBezTo>
                    <a:pt x="92" y="1233"/>
                    <a:pt x="92" y="1233"/>
                    <a:pt x="92" y="1256"/>
                  </a:cubicBezTo>
                  <a:cubicBezTo>
                    <a:pt x="115" y="1302"/>
                    <a:pt x="138" y="1325"/>
                    <a:pt x="183" y="1347"/>
                  </a:cubicBezTo>
                  <a:lnTo>
                    <a:pt x="183" y="1370"/>
                  </a:lnTo>
                  <a:cubicBezTo>
                    <a:pt x="160" y="1416"/>
                    <a:pt x="183" y="1484"/>
                    <a:pt x="229" y="1530"/>
                  </a:cubicBezTo>
                  <a:cubicBezTo>
                    <a:pt x="229" y="1553"/>
                    <a:pt x="229" y="1599"/>
                    <a:pt x="229" y="1621"/>
                  </a:cubicBezTo>
                  <a:cubicBezTo>
                    <a:pt x="229" y="1644"/>
                    <a:pt x="252" y="1644"/>
                    <a:pt x="252" y="1667"/>
                  </a:cubicBezTo>
                  <a:cubicBezTo>
                    <a:pt x="275" y="1690"/>
                    <a:pt x="297" y="1713"/>
                    <a:pt x="320" y="1735"/>
                  </a:cubicBezTo>
                  <a:cubicBezTo>
                    <a:pt x="320" y="1735"/>
                    <a:pt x="343" y="1735"/>
                    <a:pt x="343" y="1758"/>
                  </a:cubicBezTo>
                  <a:cubicBezTo>
                    <a:pt x="366" y="1781"/>
                    <a:pt x="389" y="1804"/>
                    <a:pt x="411" y="1827"/>
                  </a:cubicBezTo>
                  <a:cubicBezTo>
                    <a:pt x="423" y="1838"/>
                    <a:pt x="440" y="1844"/>
                    <a:pt x="457" y="1844"/>
                  </a:cubicBezTo>
                  <a:cubicBezTo>
                    <a:pt x="474" y="1844"/>
                    <a:pt x="491" y="1838"/>
                    <a:pt x="503" y="1827"/>
                  </a:cubicBezTo>
                  <a:cubicBezTo>
                    <a:pt x="548" y="1804"/>
                    <a:pt x="571" y="1781"/>
                    <a:pt x="594" y="1758"/>
                  </a:cubicBezTo>
                  <a:lnTo>
                    <a:pt x="685" y="1690"/>
                  </a:lnTo>
                  <a:cubicBezTo>
                    <a:pt x="754" y="1644"/>
                    <a:pt x="822" y="1576"/>
                    <a:pt x="868" y="1530"/>
                  </a:cubicBezTo>
                  <a:cubicBezTo>
                    <a:pt x="1005" y="1416"/>
                    <a:pt x="1119" y="1325"/>
                    <a:pt x="1233" y="1210"/>
                  </a:cubicBezTo>
                  <a:cubicBezTo>
                    <a:pt x="1302" y="1165"/>
                    <a:pt x="1370" y="1119"/>
                    <a:pt x="1439" y="1074"/>
                  </a:cubicBezTo>
                  <a:cubicBezTo>
                    <a:pt x="1507" y="1028"/>
                    <a:pt x="1576" y="982"/>
                    <a:pt x="1644" y="937"/>
                  </a:cubicBezTo>
                  <a:cubicBezTo>
                    <a:pt x="1667" y="914"/>
                    <a:pt x="1690" y="891"/>
                    <a:pt x="1713" y="868"/>
                  </a:cubicBezTo>
                  <a:cubicBezTo>
                    <a:pt x="1735" y="845"/>
                    <a:pt x="1758" y="822"/>
                    <a:pt x="1781" y="822"/>
                  </a:cubicBezTo>
                  <a:cubicBezTo>
                    <a:pt x="1804" y="800"/>
                    <a:pt x="1804" y="754"/>
                    <a:pt x="1804" y="731"/>
                  </a:cubicBezTo>
                  <a:cubicBezTo>
                    <a:pt x="1781" y="708"/>
                    <a:pt x="1735" y="708"/>
                    <a:pt x="1713" y="708"/>
                  </a:cubicBezTo>
                  <a:cubicBezTo>
                    <a:pt x="1713" y="686"/>
                    <a:pt x="1690" y="663"/>
                    <a:pt x="1690" y="640"/>
                  </a:cubicBezTo>
                  <a:cubicBezTo>
                    <a:pt x="1644" y="571"/>
                    <a:pt x="1598" y="503"/>
                    <a:pt x="1576" y="412"/>
                  </a:cubicBezTo>
                  <a:cubicBezTo>
                    <a:pt x="1530" y="343"/>
                    <a:pt x="1507" y="252"/>
                    <a:pt x="1461" y="183"/>
                  </a:cubicBezTo>
                  <a:cubicBezTo>
                    <a:pt x="1439" y="161"/>
                    <a:pt x="1416" y="138"/>
                    <a:pt x="1416" y="115"/>
                  </a:cubicBezTo>
                  <a:cubicBezTo>
                    <a:pt x="1393" y="115"/>
                    <a:pt x="1393" y="92"/>
                    <a:pt x="1393" y="92"/>
                  </a:cubicBezTo>
                  <a:cubicBezTo>
                    <a:pt x="1370" y="69"/>
                    <a:pt x="1370" y="69"/>
                    <a:pt x="1347" y="46"/>
                  </a:cubicBezTo>
                  <a:cubicBezTo>
                    <a:pt x="1324" y="24"/>
                    <a:pt x="1302" y="1"/>
                    <a:pt x="127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7" name="Google Shape;3827;p17"/>
            <p:cNvSpPr/>
            <p:nvPr/>
          </p:nvSpPr>
          <p:spPr>
            <a:xfrm>
              <a:off x="6893975" y="1003800"/>
              <a:ext cx="37675" cy="29175"/>
            </a:xfrm>
            <a:custGeom>
              <a:avLst/>
              <a:gdLst/>
              <a:ahLst/>
              <a:cxnLst/>
              <a:rect l="l" t="t" r="r" b="b"/>
              <a:pathLst>
                <a:path w="1507" h="1167" extrusionOk="0">
                  <a:moveTo>
                    <a:pt x="1393" y="0"/>
                  </a:moveTo>
                  <a:cubicBezTo>
                    <a:pt x="1393" y="0"/>
                    <a:pt x="1370" y="0"/>
                    <a:pt x="1347" y="23"/>
                  </a:cubicBezTo>
                  <a:cubicBezTo>
                    <a:pt x="1324" y="23"/>
                    <a:pt x="1301" y="23"/>
                    <a:pt x="1279" y="46"/>
                  </a:cubicBezTo>
                  <a:cubicBezTo>
                    <a:pt x="1256" y="46"/>
                    <a:pt x="1233" y="69"/>
                    <a:pt x="1210" y="69"/>
                  </a:cubicBezTo>
                  <a:cubicBezTo>
                    <a:pt x="1164" y="114"/>
                    <a:pt x="1119" y="137"/>
                    <a:pt x="1050" y="183"/>
                  </a:cubicBezTo>
                  <a:cubicBezTo>
                    <a:pt x="982" y="228"/>
                    <a:pt x="913" y="274"/>
                    <a:pt x="845" y="343"/>
                  </a:cubicBezTo>
                  <a:cubicBezTo>
                    <a:pt x="799" y="365"/>
                    <a:pt x="754" y="388"/>
                    <a:pt x="731" y="411"/>
                  </a:cubicBezTo>
                  <a:cubicBezTo>
                    <a:pt x="685" y="434"/>
                    <a:pt x="639" y="479"/>
                    <a:pt x="594" y="502"/>
                  </a:cubicBezTo>
                  <a:cubicBezTo>
                    <a:pt x="548" y="525"/>
                    <a:pt x="503" y="571"/>
                    <a:pt x="457" y="594"/>
                  </a:cubicBezTo>
                  <a:cubicBezTo>
                    <a:pt x="366" y="662"/>
                    <a:pt x="274" y="731"/>
                    <a:pt x="206" y="799"/>
                  </a:cubicBezTo>
                  <a:cubicBezTo>
                    <a:pt x="160" y="822"/>
                    <a:pt x="137" y="845"/>
                    <a:pt x="115" y="868"/>
                  </a:cubicBezTo>
                  <a:cubicBezTo>
                    <a:pt x="92" y="890"/>
                    <a:pt x="69" y="913"/>
                    <a:pt x="46" y="936"/>
                  </a:cubicBezTo>
                  <a:cubicBezTo>
                    <a:pt x="0" y="982"/>
                    <a:pt x="0" y="1050"/>
                    <a:pt x="23" y="1096"/>
                  </a:cubicBezTo>
                  <a:cubicBezTo>
                    <a:pt x="46" y="1096"/>
                    <a:pt x="46" y="1119"/>
                    <a:pt x="69" y="1119"/>
                  </a:cubicBezTo>
                  <a:cubicBezTo>
                    <a:pt x="97" y="1147"/>
                    <a:pt x="134" y="1166"/>
                    <a:pt x="169" y="1166"/>
                  </a:cubicBezTo>
                  <a:cubicBezTo>
                    <a:pt x="190" y="1166"/>
                    <a:pt x="211" y="1159"/>
                    <a:pt x="229" y="1141"/>
                  </a:cubicBezTo>
                  <a:cubicBezTo>
                    <a:pt x="297" y="1119"/>
                    <a:pt x="343" y="1073"/>
                    <a:pt x="388" y="1027"/>
                  </a:cubicBezTo>
                  <a:cubicBezTo>
                    <a:pt x="434" y="982"/>
                    <a:pt x="480" y="959"/>
                    <a:pt x="503" y="913"/>
                  </a:cubicBezTo>
                  <a:cubicBezTo>
                    <a:pt x="594" y="845"/>
                    <a:pt x="685" y="776"/>
                    <a:pt x="776" y="708"/>
                  </a:cubicBezTo>
                  <a:cubicBezTo>
                    <a:pt x="868" y="616"/>
                    <a:pt x="982" y="548"/>
                    <a:pt x="1096" y="457"/>
                  </a:cubicBezTo>
                  <a:cubicBezTo>
                    <a:pt x="1164" y="411"/>
                    <a:pt x="1210" y="365"/>
                    <a:pt x="1279" y="343"/>
                  </a:cubicBezTo>
                  <a:cubicBezTo>
                    <a:pt x="1324" y="320"/>
                    <a:pt x="1347" y="297"/>
                    <a:pt x="1370" y="274"/>
                  </a:cubicBezTo>
                  <a:cubicBezTo>
                    <a:pt x="1393" y="274"/>
                    <a:pt x="1393" y="274"/>
                    <a:pt x="1416" y="251"/>
                  </a:cubicBezTo>
                  <a:cubicBezTo>
                    <a:pt x="1416" y="251"/>
                    <a:pt x="1438" y="251"/>
                    <a:pt x="1438" y="228"/>
                  </a:cubicBezTo>
                  <a:cubicBezTo>
                    <a:pt x="1484" y="206"/>
                    <a:pt x="1507" y="137"/>
                    <a:pt x="1507" y="91"/>
                  </a:cubicBezTo>
                  <a:cubicBezTo>
                    <a:pt x="1507" y="69"/>
                    <a:pt x="1507" y="46"/>
                    <a:pt x="1484" y="23"/>
                  </a:cubicBezTo>
                  <a:cubicBezTo>
                    <a:pt x="1484" y="23"/>
                    <a:pt x="1461" y="0"/>
                    <a:pt x="14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8" name="Google Shape;3828;p17"/>
            <p:cNvSpPr/>
            <p:nvPr/>
          </p:nvSpPr>
          <p:spPr>
            <a:xfrm>
              <a:off x="7174150" y="818325"/>
              <a:ext cx="81050" cy="38350"/>
            </a:xfrm>
            <a:custGeom>
              <a:avLst/>
              <a:gdLst/>
              <a:ahLst/>
              <a:cxnLst/>
              <a:rect l="l" t="t" r="r" b="b"/>
              <a:pathLst>
                <a:path w="3242" h="1534" extrusionOk="0">
                  <a:moveTo>
                    <a:pt x="2032" y="1"/>
                  </a:moveTo>
                  <a:cubicBezTo>
                    <a:pt x="1941" y="1"/>
                    <a:pt x="1849" y="24"/>
                    <a:pt x="1781" y="24"/>
                  </a:cubicBezTo>
                  <a:cubicBezTo>
                    <a:pt x="1667" y="47"/>
                    <a:pt x="1553" y="47"/>
                    <a:pt x="1439" y="92"/>
                  </a:cubicBezTo>
                  <a:cubicBezTo>
                    <a:pt x="1347" y="115"/>
                    <a:pt x="1256" y="138"/>
                    <a:pt x="1142" y="161"/>
                  </a:cubicBezTo>
                  <a:cubicBezTo>
                    <a:pt x="1051" y="206"/>
                    <a:pt x="936" y="252"/>
                    <a:pt x="845" y="298"/>
                  </a:cubicBezTo>
                  <a:cubicBezTo>
                    <a:pt x="754" y="343"/>
                    <a:pt x="640" y="389"/>
                    <a:pt x="548" y="457"/>
                  </a:cubicBezTo>
                  <a:cubicBezTo>
                    <a:pt x="457" y="503"/>
                    <a:pt x="389" y="549"/>
                    <a:pt x="297" y="594"/>
                  </a:cubicBezTo>
                  <a:cubicBezTo>
                    <a:pt x="252" y="640"/>
                    <a:pt x="206" y="663"/>
                    <a:pt x="160" y="686"/>
                  </a:cubicBezTo>
                  <a:cubicBezTo>
                    <a:pt x="138" y="709"/>
                    <a:pt x="115" y="731"/>
                    <a:pt x="92" y="754"/>
                  </a:cubicBezTo>
                  <a:cubicBezTo>
                    <a:pt x="69" y="754"/>
                    <a:pt x="46" y="800"/>
                    <a:pt x="46" y="823"/>
                  </a:cubicBezTo>
                  <a:cubicBezTo>
                    <a:pt x="23" y="845"/>
                    <a:pt x="1" y="868"/>
                    <a:pt x="1" y="914"/>
                  </a:cubicBezTo>
                  <a:cubicBezTo>
                    <a:pt x="1" y="960"/>
                    <a:pt x="23" y="1005"/>
                    <a:pt x="69" y="1051"/>
                  </a:cubicBezTo>
                  <a:cubicBezTo>
                    <a:pt x="92" y="1074"/>
                    <a:pt x="138" y="1097"/>
                    <a:pt x="183" y="1097"/>
                  </a:cubicBezTo>
                  <a:cubicBezTo>
                    <a:pt x="229" y="1119"/>
                    <a:pt x="275" y="1165"/>
                    <a:pt x="320" y="1188"/>
                  </a:cubicBezTo>
                  <a:cubicBezTo>
                    <a:pt x="343" y="1188"/>
                    <a:pt x="366" y="1211"/>
                    <a:pt x="389" y="1233"/>
                  </a:cubicBezTo>
                  <a:cubicBezTo>
                    <a:pt x="366" y="1233"/>
                    <a:pt x="366" y="1211"/>
                    <a:pt x="343" y="1211"/>
                  </a:cubicBezTo>
                  <a:lnTo>
                    <a:pt x="343" y="1211"/>
                  </a:lnTo>
                  <a:cubicBezTo>
                    <a:pt x="411" y="1256"/>
                    <a:pt x="480" y="1302"/>
                    <a:pt x="548" y="1370"/>
                  </a:cubicBezTo>
                  <a:cubicBezTo>
                    <a:pt x="571" y="1416"/>
                    <a:pt x="617" y="1462"/>
                    <a:pt x="663" y="1507"/>
                  </a:cubicBezTo>
                  <a:cubicBezTo>
                    <a:pt x="691" y="1527"/>
                    <a:pt x="724" y="1534"/>
                    <a:pt x="756" y="1534"/>
                  </a:cubicBezTo>
                  <a:cubicBezTo>
                    <a:pt x="800" y="1534"/>
                    <a:pt x="842" y="1521"/>
                    <a:pt x="868" y="1507"/>
                  </a:cubicBezTo>
                  <a:cubicBezTo>
                    <a:pt x="914" y="1485"/>
                    <a:pt x="936" y="1462"/>
                    <a:pt x="959" y="1439"/>
                  </a:cubicBezTo>
                  <a:cubicBezTo>
                    <a:pt x="982" y="1416"/>
                    <a:pt x="1028" y="1393"/>
                    <a:pt x="1051" y="1370"/>
                  </a:cubicBezTo>
                  <a:lnTo>
                    <a:pt x="1142" y="1279"/>
                  </a:lnTo>
                  <a:cubicBezTo>
                    <a:pt x="1210" y="1233"/>
                    <a:pt x="1279" y="1188"/>
                    <a:pt x="1347" y="1142"/>
                  </a:cubicBezTo>
                  <a:cubicBezTo>
                    <a:pt x="1416" y="1074"/>
                    <a:pt x="1507" y="1028"/>
                    <a:pt x="1598" y="960"/>
                  </a:cubicBezTo>
                  <a:cubicBezTo>
                    <a:pt x="1758" y="868"/>
                    <a:pt x="1941" y="777"/>
                    <a:pt x="2123" y="686"/>
                  </a:cubicBezTo>
                  <a:cubicBezTo>
                    <a:pt x="2260" y="640"/>
                    <a:pt x="2397" y="594"/>
                    <a:pt x="2534" y="549"/>
                  </a:cubicBezTo>
                  <a:lnTo>
                    <a:pt x="2785" y="549"/>
                  </a:lnTo>
                  <a:cubicBezTo>
                    <a:pt x="2854" y="572"/>
                    <a:pt x="2899" y="572"/>
                    <a:pt x="2968" y="594"/>
                  </a:cubicBezTo>
                  <a:cubicBezTo>
                    <a:pt x="2991" y="617"/>
                    <a:pt x="3014" y="617"/>
                    <a:pt x="3059" y="640"/>
                  </a:cubicBezTo>
                  <a:cubicBezTo>
                    <a:pt x="3074" y="640"/>
                    <a:pt x="3090" y="650"/>
                    <a:pt x="3105" y="650"/>
                  </a:cubicBezTo>
                  <a:cubicBezTo>
                    <a:pt x="3112" y="650"/>
                    <a:pt x="3120" y="648"/>
                    <a:pt x="3128" y="640"/>
                  </a:cubicBezTo>
                  <a:cubicBezTo>
                    <a:pt x="3173" y="640"/>
                    <a:pt x="3196" y="617"/>
                    <a:pt x="3196" y="594"/>
                  </a:cubicBezTo>
                  <a:cubicBezTo>
                    <a:pt x="3242" y="526"/>
                    <a:pt x="3219" y="457"/>
                    <a:pt x="3150" y="435"/>
                  </a:cubicBezTo>
                  <a:cubicBezTo>
                    <a:pt x="3105" y="412"/>
                    <a:pt x="3059" y="389"/>
                    <a:pt x="2991" y="366"/>
                  </a:cubicBezTo>
                  <a:cubicBezTo>
                    <a:pt x="2968" y="343"/>
                    <a:pt x="2922" y="343"/>
                    <a:pt x="2877" y="343"/>
                  </a:cubicBezTo>
                  <a:cubicBezTo>
                    <a:pt x="2877" y="275"/>
                    <a:pt x="2831" y="229"/>
                    <a:pt x="2785" y="229"/>
                  </a:cubicBezTo>
                  <a:cubicBezTo>
                    <a:pt x="2717" y="206"/>
                    <a:pt x="2648" y="206"/>
                    <a:pt x="2580" y="184"/>
                  </a:cubicBezTo>
                  <a:lnTo>
                    <a:pt x="2443" y="184"/>
                  </a:lnTo>
                  <a:cubicBezTo>
                    <a:pt x="2443" y="115"/>
                    <a:pt x="2374" y="47"/>
                    <a:pt x="2306" y="24"/>
                  </a:cubicBezTo>
                  <a:cubicBezTo>
                    <a:pt x="2260" y="24"/>
                    <a:pt x="2215" y="1"/>
                    <a:pt x="21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9" name="Google Shape;3829;p17"/>
            <p:cNvSpPr/>
            <p:nvPr/>
          </p:nvSpPr>
          <p:spPr>
            <a:xfrm>
              <a:off x="7208950" y="824050"/>
              <a:ext cx="29700" cy="8375"/>
            </a:xfrm>
            <a:custGeom>
              <a:avLst/>
              <a:gdLst/>
              <a:ahLst/>
              <a:cxnLst/>
              <a:rect l="l" t="t" r="r" b="b"/>
              <a:pathLst>
                <a:path w="1188" h="335" extrusionOk="0">
                  <a:moveTo>
                    <a:pt x="686" y="0"/>
                  </a:moveTo>
                  <a:cubicBezTo>
                    <a:pt x="617" y="0"/>
                    <a:pt x="549" y="23"/>
                    <a:pt x="503" y="46"/>
                  </a:cubicBezTo>
                  <a:cubicBezTo>
                    <a:pt x="389" y="69"/>
                    <a:pt x="298" y="91"/>
                    <a:pt x="206" y="137"/>
                  </a:cubicBezTo>
                  <a:cubicBezTo>
                    <a:pt x="161" y="160"/>
                    <a:pt x="92" y="206"/>
                    <a:pt x="47" y="228"/>
                  </a:cubicBezTo>
                  <a:cubicBezTo>
                    <a:pt x="1" y="251"/>
                    <a:pt x="1" y="274"/>
                    <a:pt x="24" y="297"/>
                  </a:cubicBezTo>
                  <a:cubicBezTo>
                    <a:pt x="24" y="324"/>
                    <a:pt x="39" y="335"/>
                    <a:pt x="57" y="335"/>
                  </a:cubicBezTo>
                  <a:cubicBezTo>
                    <a:pt x="69" y="335"/>
                    <a:pt x="83" y="329"/>
                    <a:pt x="92" y="320"/>
                  </a:cubicBezTo>
                  <a:cubicBezTo>
                    <a:pt x="161" y="297"/>
                    <a:pt x="206" y="274"/>
                    <a:pt x="275" y="251"/>
                  </a:cubicBezTo>
                  <a:lnTo>
                    <a:pt x="252" y="251"/>
                  </a:lnTo>
                  <a:cubicBezTo>
                    <a:pt x="321" y="228"/>
                    <a:pt x="389" y="206"/>
                    <a:pt x="457" y="183"/>
                  </a:cubicBezTo>
                  <a:cubicBezTo>
                    <a:pt x="549" y="160"/>
                    <a:pt x="617" y="137"/>
                    <a:pt x="686" y="114"/>
                  </a:cubicBezTo>
                  <a:lnTo>
                    <a:pt x="914" y="114"/>
                  </a:lnTo>
                  <a:cubicBezTo>
                    <a:pt x="937" y="114"/>
                    <a:pt x="960" y="114"/>
                    <a:pt x="982" y="137"/>
                  </a:cubicBezTo>
                  <a:cubicBezTo>
                    <a:pt x="1028" y="137"/>
                    <a:pt x="1051" y="137"/>
                    <a:pt x="1074" y="160"/>
                  </a:cubicBezTo>
                  <a:lnTo>
                    <a:pt x="1142" y="160"/>
                  </a:lnTo>
                  <a:cubicBezTo>
                    <a:pt x="1142" y="160"/>
                    <a:pt x="1165" y="160"/>
                    <a:pt x="1165" y="137"/>
                  </a:cubicBezTo>
                  <a:cubicBezTo>
                    <a:pt x="1188" y="114"/>
                    <a:pt x="1188" y="114"/>
                    <a:pt x="1165" y="91"/>
                  </a:cubicBezTo>
                  <a:cubicBezTo>
                    <a:pt x="1165" y="69"/>
                    <a:pt x="1165" y="69"/>
                    <a:pt x="1142" y="46"/>
                  </a:cubicBezTo>
                  <a:cubicBezTo>
                    <a:pt x="1097" y="46"/>
                    <a:pt x="1074" y="23"/>
                    <a:pt x="102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0" name="Google Shape;3830;p17"/>
            <p:cNvSpPr/>
            <p:nvPr/>
          </p:nvSpPr>
          <p:spPr>
            <a:xfrm>
              <a:off x="7206675" y="840025"/>
              <a:ext cx="40550" cy="22650"/>
            </a:xfrm>
            <a:custGeom>
              <a:avLst/>
              <a:gdLst/>
              <a:ahLst/>
              <a:cxnLst/>
              <a:rect l="l" t="t" r="r" b="b"/>
              <a:pathLst>
                <a:path w="1622" h="906" extrusionOk="0">
                  <a:moveTo>
                    <a:pt x="1553" y="0"/>
                  </a:moveTo>
                  <a:cubicBezTo>
                    <a:pt x="1439" y="23"/>
                    <a:pt x="1302" y="69"/>
                    <a:pt x="1165" y="114"/>
                  </a:cubicBezTo>
                  <a:cubicBezTo>
                    <a:pt x="1028" y="160"/>
                    <a:pt x="891" y="206"/>
                    <a:pt x="754" y="274"/>
                  </a:cubicBezTo>
                  <a:cubicBezTo>
                    <a:pt x="617" y="343"/>
                    <a:pt x="503" y="411"/>
                    <a:pt x="366" y="480"/>
                  </a:cubicBezTo>
                  <a:cubicBezTo>
                    <a:pt x="320" y="502"/>
                    <a:pt x="252" y="548"/>
                    <a:pt x="206" y="571"/>
                  </a:cubicBezTo>
                  <a:cubicBezTo>
                    <a:pt x="160" y="594"/>
                    <a:pt x="138" y="617"/>
                    <a:pt x="115" y="639"/>
                  </a:cubicBezTo>
                  <a:cubicBezTo>
                    <a:pt x="92" y="639"/>
                    <a:pt x="69" y="662"/>
                    <a:pt x="69" y="685"/>
                  </a:cubicBezTo>
                  <a:cubicBezTo>
                    <a:pt x="46" y="685"/>
                    <a:pt x="23" y="731"/>
                    <a:pt x="1" y="754"/>
                  </a:cubicBezTo>
                  <a:cubicBezTo>
                    <a:pt x="1" y="754"/>
                    <a:pt x="1" y="776"/>
                    <a:pt x="1" y="799"/>
                  </a:cubicBezTo>
                  <a:cubicBezTo>
                    <a:pt x="1" y="822"/>
                    <a:pt x="1" y="868"/>
                    <a:pt x="23" y="890"/>
                  </a:cubicBezTo>
                  <a:cubicBezTo>
                    <a:pt x="42" y="900"/>
                    <a:pt x="65" y="905"/>
                    <a:pt x="89" y="905"/>
                  </a:cubicBezTo>
                  <a:cubicBezTo>
                    <a:pt x="122" y="905"/>
                    <a:pt x="157" y="894"/>
                    <a:pt x="183" y="868"/>
                  </a:cubicBezTo>
                  <a:cubicBezTo>
                    <a:pt x="206" y="845"/>
                    <a:pt x="252" y="822"/>
                    <a:pt x="275" y="799"/>
                  </a:cubicBezTo>
                  <a:cubicBezTo>
                    <a:pt x="297" y="776"/>
                    <a:pt x="320" y="754"/>
                    <a:pt x="343" y="731"/>
                  </a:cubicBezTo>
                  <a:cubicBezTo>
                    <a:pt x="457" y="639"/>
                    <a:pt x="594" y="571"/>
                    <a:pt x="731" y="480"/>
                  </a:cubicBezTo>
                  <a:cubicBezTo>
                    <a:pt x="800" y="434"/>
                    <a:pt x="868" y="388"/>
                    <a:pt x="936" y="343"/>
                  </a:cubicBezTo>
                  <a:cubicBezTo>
                    <a:pt x="1005" y="320"/>
                    <a:pt x="1073" y="274"/>
                    <a:pt x="1142" y="251"/>
                  </a:cubicBezTo>
                  <a:cubicBezTo>
                    <a:pt x="1188" y="229"/>
                    <a:pt x="1210" y="229"/>
                    <a:pt x="1233" y="206"/>
                  </a:cubicBezTo>
                  <a:cubicBezTo>
                    <a:pt x="1302" y="183"/>
                    <a:pt x="1347" y="160"/>
                    <a:pt x="1416" y="137"/>
                  </a:cubicBezTo>
                  <a:cubicBezTo>
                    <a:pt x="1461" y="114"/>
                    <a:pt x="1530" y="114"/>
                    <a:pt x="1576" y="92"/>
                  </a:cubicBezTo>
                  <a:cubicBezTo>
                    <a:pt x="1621" y="92"/>
                    <a:pt x="1621" y="46"/>
                    <a:pt x="1621" y="23"/>
                  </a:cubicBezTo>
                  <a:cubicBezTo>
                    <a:pt x="1621" y="0"/>
                    <a:pt x="1598" y="0"/>
                    <a:pt x="157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1" name="Google Shape;3831;p17"/>
            <p:cNvSpPr/>
            <p:nvPr/>
          </p:nvSpPr>
          <p:spPr>
            <a:xfrm>
              <a:off x="6840900" y="1036300"/>
              <a:ext cx="42250" cy="41725"/>
            </a:xfrm>
            <a:custGeom>
              <a:avLst/>
              <a:gdLst/>
              <a:ahLst/>
              <a:cxnLst/>
              <a:rect l="l" t="t" r="r" b="b"/>
              <a:pathLst>
                <a:path w="1690" h="1669" extrusionOk="0">
                  <a:moveTo>
                    <a:pt x="840" y="0"/>
                  </a:moveTo>
                  <a:cubicBezTo>
                    <a:pt x="827" y="0"/>
                    <a:pt x="813" y="1"/>
                    <a:pt x="800" y="1"/>
                  </a:cubicBezTo>
                  <a:cubicBezTo>
                    <a:pt x="343" y="24"/>
                    <a:pt x="1" y="412"/>
                    <a:pt x="23" y="869"/>
                  </a:cubicBezTo>
                  <a:cubicBezTo>
                    <a:pt x="46" y="1311"/>
                    <a:pt x="412" y="1668"/>
                    <a:pt x="850" y="1668"/>
                  </a:cubicBezTo>
                  <a:cubicBezTo>
                    <a:pt x="864" y="1668"/>
                    <a:pt x="877" y="1668"/>
                    <a:pt x="891" y="1667"/>
                  </a:cubicBezTo>
                  <a:cubicBezTo>
                    <a:pt x="1347" y="1645"/>
                    <a:pt x="1690" y="1257"/>
                    <a:pt x="1667" y="800"/>
                  </a:cubicBezTo>
                  <a:cubicBezTo>
                    <a:pt x="1645" y="357"/>
                    <a:pt x="1279" y="0"/>
                    <a:pt x="8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2" name="Google Shape;3832;p17"/>
            <p:cNvSpPr/>
            <p:nvPr/>
          </p:nvSpPr>
          <p:spPr>
            <a:xfrm>
              <a:off x="6834625" y="1100200"/>
              <a:ext cx="42825" cy="41725"/>
            </a:xfrm>
            <a:custGeom>
              <a:avLst/>
              <a:gdLst/>
              <a:ahLst/>
              <a:cxnLst/>
              <a:rect l="l" t="t" r="r" b="b"/>
              <a:pathLst>
                <a:path w="1713" h="1669" extrusionOk="0">
                  <a:moveTo>
                    <a:pt x="863" y="1"/>
                  </a:moveTo>
                  <a:cubicBezTo>
                    <a:pt x="849" y="1"/>
                    <a:pt x="836" y="1"/>
                    <a:pt x="822" y="2"/>
                  </a:cubicBezTo>
                  <a:cubicBezTo>
                    <a:pt x="366" y="24"/>
                    <a:pt x="1" y="412"/>
                    <a:pt x="23" y="869"/>
                  </a:cubicBezTo>
                  <a:cubicBezTo>
                    <a:pt x="46" y="1312"/>
                    <a:pt x="411" y="1669"/>
                    <a:pt x="850" y="1669"/>
                  </a:cubicBezTo>
                  <a:cubicBezTo>
                    <a:pt x="864" y="1669"/>
                    <a:pt x="877" y="1669"/>
                    <a:pt x="891" y="1668"/>
                  </a:cubicBezTo>
                  <a:cubicBezTo>
                    <a:pt x="1347" y="1645"/>
                    <a:pt x="1712" y="1257"/>
                    <a:pt x="1690" y="800"/>
                  </a:cubicBezTo>
                  <a:cubicBezTo>
                    <a:pt x="1667" y="358"/>
                    <a:pt x="1302"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3" name="Google Shape;3833;p17"/>
            <p:cNvSpPr/>
            <p:nvPr/>
          </p:nvSpPr>
          <p:spPr>
            <a:xfrm>
              <a:off x="6903675" y="1109325"/>
              <a:ext cx="42250" cy="41750"/>
            </a:xfrm>
            <a:custGeom>
              <a:avLst/>
              <a:gdLst/>
              <a:ahLst/>
              <a:cxnLst/>
              <a:rect l="l" t="t" r="r" b="b"/>
              <a:pathLst>
                <a:path w="1690" h="1670" extrusionOk="0">
                  <a:moveTo>
                    <a:pt x="840" y="1"/>
                  </a:moveTo>
                  <a:cubicBezTo>
                    <a:pt x="826" y="1"/>
                    <a:pt x="813" y="1"/>
                    <a:pt x="799" y="2"/>
                  </a:cubicBezTo>
                  <a:cubicBezTo>
                    <a:pt x="343" y="25"/>
                    <a:pt x="0" y="413"/>
                    <a:pt x="23" y="869"/>
                  </a:cubicBezTo>
                  <a:cubicBezTo>
                    <a:pt x="45" y="1312"/>
                    <a:pt x="411" y="1669"/>
                    <a:pt x="850" y="1669"/>
                  </a:cubicBezTo>
                  <a:cubicBezTo>
                    <a:pt x="863" y="1669"/>
                    <a:pt x="877" y="1669"/>
                    <a:pt x="891" y="1668"/>
                  </a:cubicBezTo>
                  <a:cubicBezTo>
                    <a:pt x="1347" y="1645"/>
                    <a:pt x="1689" y="1257"/>
                    <a:pt x="1667" y="801"/>
                  </a:cubicBezTo>
                  <a:cubicBezTo>
                    <a:pt x="1645" y="358"/>
                    <a:pt x="1279" y="1"/>
                    <a:pt x="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4" name="Google Shape;3834;p17"/>
            <p:cNvSpPr/>
            <p:nvPr/>
          </p:nvSpPr>
          <p:spPr>
            <a:xfrm>
              <a:off x="6923075" y="1173850"/>
              <a:ext cx="41675" cy="41100"/>
            </a:xfrm>
            <a:custGeom>
              <a:avLst/>
              <a:gdLst/>
              <a:ahLst/>
              <a:cxnLst/>
              <a:rect l="l" t="t" r="r" b="b"/>
              <a:pathLst>
                <a:path w="1667" h="1644" extrusionOk="0">
                  <a:moveTo>
                    <a:pt x="799" y="0"/>
                  </a:moveTo>
                  <a:cubicBezTo>
                    <a:pt x="343" y="23"/>
                    <a:pt x="0" y="411"/>
                    <a:pt x="23" y="867"/>
                  </a:cubicBezTo>
                  <a:cubicBezTo>
                    <a:pt x="23" y="1255"/>
                    <a:pt x="320" y="1575"/>
                    <a:pt x="708" y="1643"/>
                  </a:cubicBezTo>
                  <a:cubicBezTo>
                    <a:pt x="982" y="1415"/>
                    <a:pt x="1302" y="1210"/>
                    <a:pt x="1621" y="1027"/>
                  </a:cubicBezTo>
                  <a:lnTo>
                    <a:pt x="1644" y="1027"/>
                  </a:lnTo>
                  <a:cubicBezTo>
                    <a:pt x="1667" y="959"/>
                    <a:pt x="1667" y="867"/>
                    <a:pt x="1667" y="776"/>
                  </a:cubicBezTo>
                  <a:cubicBezTo>
                    <a:pt x="1644" y="342"/>
                    <a:pt x="1279"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5" name="Google Shape;3835;p17"/>
            <p:cNvSpPr/>
            <p:nvPr/>
          </p:nvSpPr>
          <p:spPr>
            <a:xfrm>
              <a:off x="6852875" y="1174950"/>
              <a:ext cx="42250" cy="41175"/>
            </a:xfrm>
            <a:custGeom>
              <a:avLst/>
              <a:gdLst/>
              <a:ahLst/>
              <a:cxnLst/>
              <a:rect l="l" t="t" r="r" b="b"/>
              <a:pathLst>
                <a:path w="1690" h="1647" extrusionOk="0">
                  <a:moveTo>
                    <a:pt x="845" y="1"/>
                  </a:moveTo>
                  <a:cubicBezTo>
                    <a:pt x="830" y="1"/>
                    <a:pt x="815" y="1"/>
                    <a:pt x="800" y="2"/>
                  </a:cubicBezTo>
                  <a:cubicBezTo>
                    <a:pt x="343" y="25"/>
                    <a:pt x="1" y="413"/>
                    <a:pt x="24" y="869"/>
                  </a:cubicBezTo>
                  <a:cubicBezTo>
                    <a:pt x="46" y="1311"/>
                    <a:pt x="410" y="1646"/>
                    <a:pt x="848" y="1646"/>
                  </a:cubicBezTo>
                  <a:cubicBezTo>
                    <a:pt x="862" y="1646"/>
                    <a:pt x="877" y="1646"/>
                    <a:pt x="891" y="1645"/>
                  </a:cubicBezTo>
                  <a:cubicBezTo>
                    <a:pt x="1348" y="1645"/>
                    <a:pt x="1690" y="1234"/>
                    <a:pt x="1667" y="778"/>
                  </a:cubicBezTo>
                  <a:cubicBezTo>
                    <a:pt x="1667" y="336"/>
                    <a:pt x="1303"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6" name="Google Shape;3836;p17"/>
            <p:cNvSpPr/>
            <p:nvPr/>
          </p:nvSpPr>
          <p:spPr>
            <a:xfrm>
              <a:off x="6755875" y="1106475"/>
              <a:ext cx="42825" cy="41175"/>
            </a:xfrm>
            <a:custGeom>
              <a:avLst/>
              <a:gdLst/>
              <a:ahLst/>
              <a:cxnLst/>
              <a:rect l="l" t="t" r="r" b="b"/>
              <a:pathLst>
                <a:path w="1713" h="1647" extrusionOk="0">
                  <a:moveTo>
                    <a:pt x="865" y="1"/>
                  </a:moveTo>
                  <a:cubicBezTo>
                    <a:pt x="851" y="1"/>
                    <a:pt x="837" y="1"/>
                    <a:pt x="822" y="2"/>
                  </a:cubicBezTo>
                  <a:cubicBezTo>
                    <a:pt x="366" y="25"/>
                    <a:pt x="1" y="413"/>
                    <a:pt x="23" y="869"/>
                  </a:cubicBezTo>
                  <a:cubicBezTo>
                    <a:pt x="46" y="1311"/>
                    <a:pt x="410" y="1646"/>
                    <a:pt x="848" y="1646"/>
                  </a:cubicBezTo>
                  <a:cubicBezTo>
                    <a:pt x="862" y="1646"/>
                    <a:pt x="876" y="1646"/>
                    <a:pt x="891" y="1645"/>
                  </a:cubicBezTo>
                  <a:cubicBezTo>
                    <a:pt x="1347" y="1622"/>
                    <a:pt x="1713" y="1234"/>
                    <a:pt x="1690" y="778"/>
                  </a:cubicBezTo>
                  <a:cubicBezTo>
                    <a:pt x="1668" y="336"/>
                    <a:pt x="1303" y="1"/>
                    <a:pt x="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7" name="Google Shape;3837;p17"/>
            <p:cNvSpPr/>
            <p:nvPr/>
          </p:nvSpPr>
          <p:spPr>
            <a:xfrm>
              <a:off x="6767850" y="1170950"/>
              <a:ext cx="42825" cy="41750"/>
            </a:xfrm>
            <a:custGeom>
              <a:avLst/>
              <a:gdLst/>
              <a:ahLst/>
              <a:cxnLst/>
              <a:rect l="l" t="t" r="r" b="b"/>
              <a:pathLst>
                <a:path w="1713" h="1670" extrusionOk="0">
                  <a:moveTo>
                    <a:pt x="863" y="1"/>
                  </a:moveTo>
                  <a:cubicBezTo>
                    <a:pt x="850" y="1"/>
                    <a:pt x="836" y="1"/>
                    <a:pt x="823" y="2"/>
                  </a:cubicBezTo>
                  <a:cubicBezTo>
                    <a:pt x="366" y="25"/>
                    <a:pt x="1" y="413"/>
                    <a:pt x="24" y="869"/>
                  </a:cubicBezTo>
                  <a:cubicBezTo>
                    <a:pt x="46" y="1312"/>
                    <a:pt x="412" y="1669"/>
                    <a:pt x="851" y="1669"/>
                  </a:cubicBezTo>
                  <a:cubicBezTo>
                    <a:pt x="864" y="1669"/>
                    <a:pt x="878" y="1669"/>
                    <a:pt x="891" y="1668"/>
                  </a:cubicBezTo>
                  <a:cubicBezTo>
                    <a:pt x="1348" y="1645"/>
                    <a:pt x="1713" y="1257"/>
                    <a:pt x="1690" y="801"/>
                  </a:cubicBezTo>
                  <a:cubicBezTo>
                    <a:pt x="1668" y="358"/>
                    <a:pt x="1302"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8" name="Google Shape;3838;p17"/>
            <p:cNvSpPr/>
            <p:nvPr/>
          </p:nvSpPr>
          <p:spPr>
            <a:xfrm>
              <a:off x="6806675" y="1246875"/>
              <a:ext cx="42250" cy="38825"/>
            </a:xfrm>
            <a:custGeom>
              <a:avLst/>
              <a:gdLst/>
              <a:ahLst/>
              <a:cxnLst/>
              <a:rect l="l" t="t" r="r" b="b"/>
              <a:pathLst>
                <a:path w="1690" h="1553" extrusionOk="0">
                  <a:moveTo>
                    <a:pt x="845" y="1"/>
                  </a:moveTo>
                  <a:cubicBezTo>
                    <a:pt x="845" y="1"/>
                    <a:pt x="822" y="24"/>
                    <a:pt x="822" y="24"/>
                  </a:cubicBezTo>
                  <a:cubicBezTo>
                    <a:pt x="365" y="24"/>
                    <a:pt x="0" y="412"/>
                    <a:pt x="23" y="868"/>
                  </a:cubicBezTo>
                  <a:cubicBezTo>
                    <a:pt x="46" y="1165"/>
                    <a:pt x="206" y="1439"/>
                    <a:pt x="434" y="1553"/>
                  </a:cubicBezTo>
                  <a:cubicBezTo>
                    <a:pt x="594" y="1484"/>
                    <a:pt x="731" y="1393"/>
                    <a:pt x="890" y="1325"/>
                  </a:cubicBezTo>
                  <a:cubicBezTo>
                    <a:pt x="1141" y="1188"/>
                    <a:pt x="1415" y="1051"/>
                    <a:pt x="1666" y="914"/>
                  </a:cubicBezTo>
                  <a:cubicBezTo>
                    <a:pt x="1689" y="868"/>
                    <a:pt x="1689" y="845"/>
                    <a:pt x="1689" y="800"/>
                  </a:cubicBezTo>
                  <a:cubicBezTo>
                    <a:pt x="1666" y="366"/>
                    <a:pt x="1301"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9" name="Google Shape;3839;p17"/>
            <p:cNvSpPr/>
            <p:nvPr/>
          </p:nvSpPr>
          <p:spPr>
            <a:xfrm>
              <a:off x="6730775" y="1249125"/>
              <a:ext cx="42250" cy="41175"/>
            </a:xfrm>
            <a:custGeom>
              <a:avLst/>
              <a:gdLst/>
              <a:ahLst/>
              <a:cxnLst/>
              <a:rect l="l" t="t" r="r" b="b"/>
              <a:pathLst>
                <a:path w="1690" h="1647" extrusionOk="0">
                  <a:moveTo>
                    <a:pt x="842" y="1"/>
                  </a:moveTo>
                  <a:cubicBezTo>
                    <a:pt x="828" y="1"/>
                    <a:pt x="814" y="1"/>
                    <a:pt x="799" y="2"/>
                  </a:cubicBezTo>
                  <a:cubicBezTo>
                    <a:pt x="343" y="25"/>
                    <a:pt x="0" y="413"/>
                    <a:pt x="23" y="869"/>
                  </a:cubicBezTo>
                  <a:cubicBezTo>
                    <a:pt x="45" y="1311"/>
                    <a:pt x="410" y="1647"/>
                    <a:pt x="847" y="1647"/>
                  </a:cubicBezTo>
                  <a:cubicBezTo>
                    <a:pt x="862" y="1647"/>
                    <a:pt x="876" y="1646"/>
                    <a:pt x="891" y="1645"/>
                  </a:cubicBezTo>
                  <a:cubicBezTo>
                    <a:pt x="1347" y="1623"/>
                    <a:pt x="1689" y="1235"/>
                    <a:pt x="1667" y="778"/>
                  </a:cubicBezTo>
                  <a:cubicBezTo>
                    <a:pt x="1644" y="336"/>
                    <a:pt x="1280" y="1"/>
                    <a:pt x="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0" name="Google Shape;3840;p17"/>
            <p:cNvSpPr/>
            <p:nvPr/>
          </p:nvSpPr>
          <p:spPr>
            <a:xfrm>
              <a:off x="6650300" y="1236600"/>
              <a:ext cx="41700" cy="41700"/>
            </a:xfrm>
            <a:custGeom>
              <a:avLst/>
              <a:gdLst/>
              <a:ahLst/>
              <a:cxnLst/>
              <a:rect l="l" t="t" r="r" b="b"/>
              <a:pathLst>
                <a:path w="1668" h="1668" extrusionOk="0">
                  <a:moveTo>
                    <a:pt x="777" y="1"/>
                  </a:moveTo>
                  <a:cubicBezTo>
                    <a:pt x="709" y="1"/>
                    <a:pt x="640" y="24"/>
                    <a:pt x="572" y="47"/>
                  </a:cubicBezTo>
                  <a:cubicBezTo>
                    <a:pt x="572" y="47"/>
                    <a:pt x="572" y="69"/>
                    <a:pt x="572" y="69"/>
                  </a:cubicBezTo>
                  <a:cubicBezTo>
                    <a:pt x="480" y="229"/>
                    <a:pt x="389" y="366"/>
                    <a:pt x="275" y="526"/>
                  </a:cubicBezTo>
                  <a:cubicBezTo>
                    <a:pt x="229" y="594"/>
                    <a:pt x="161" y="663"/>
                    <a:pt x="115" y="731"/>
                  </a:cubicBezTo>
                  <a:lnTo>
                    <a:pt x="69" y="777"/>
                  </a:lnTo>
                  <a:cubicBezTo>
                    <a:pt x="47" y="823"/>
                    <a:pt x="24" y="845"/>
                    <a:pt x="1" y="891"/>
                  </a:cubicBezTo>
                  <a:cubicBezTo>
                    <a:pt x="24" y="1348"/>
                    <a:pt x="412" y="1667"/>
                    <a:pt x="868" y="1667"/>
                  </a:cubicBezTo>
                  <a:cubicBezTo>
                    <a:pt x="1325" y="1644"/>
                    <a:pt x="1667" y="1256"/>
                    <a:pt x="1644" y="800"/>
                  </a:cubicBezTo>
                  <a:cubicBezTo>
                    <a:pt x="1622" y="343"/>
                    <a:pt x="1256" y="1"/>
                    <a:pt x="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1" name="Google Shape;3841;p17"/>
            <p:cNvSpPr/>
            <p:nvPr/>
          </p:nvSpPr>
          <p:spPr>
            <a:xfrm>
              <a:off x="6709075" y="1167550"/>
              <a:ext cx="3450" cy="4025"/>
            </a:xfrm>
            <a:custGeom>
              <a:avLst/>
              <a:gdLst/>
              <a:ahLst/>
              <a:cxnLst/>
              <a:rect l="l" t="t" r="r" b="b"/>
              <a:pathLst>
                <a:path w="138" h="161" extrusionOk="0">
                  <a:moveTo>
                    <a:pt x="1" y="161"/>
                  </a:moveTo>
                  <a:cubicBezTo>
                    <a:pt x="47" y="115"/>
                    <a:pt x="92" y="69"/>
                    <a:pt x="138" y="1"/>
                  </a:cubicBezTo>
                  <a:cubicBezTo>
                    <a:pt x="138" y="1"/>
                    <a:pt x="138" y="1"/>
                    <a:pt x="138" y="1"/>
                  </a:cubicBezTo>
                  <a:cubicBezTo>
                    <a:pt x="92" y="69"/>
                    <a:pt x="47" y="115"/>
                    <a:pt x="1" y="16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2" name="Google Shape;3842;p17"/>
            <p:cNvSpPr/>
            <p:nvPr/>
          </p:nvSpPr>
          <p:spPr>
            <a:xfrm>
              <a:off x="6693100" y="1168700"/>
              <a:ext cx="38275" cy="40550"/>
            </a:xfrm>
            <a:custGeom>
              <a:avLst/>
              <a:gdLst/>
              <a:ahLst/>
              <a:cxnLst/>
              <a:rect l="l" t="t" r="r" b="b"/>
              <a:pathLst>
                <a:path w="1531" h="1622" extrusionOk="0">
                  <a:moveTo>
                    <a:pt x="960" y="1"/>
                  </a:moveTo>
                  <a:cubicBezTo>
                    <a:pt x="891" y="92"/>
                    <a:pt x="823" y="160"/>
                    <a:pt x="754" y="252"/>
                  </a:cubicBezTo>
                  <a:cubicBezTo>
                    <a:pt x="526" y="594"/>
                    <a:pt x="275" y="936"/>
                    <a:pt x="1" y="1256"/>
                  </a:cubicBezTo>
                  <a:cubicBezTo>
                    <a:pt x="161" y="1484"/>
                    <a:pt x="435" y="1621"/>
                    <a:pt x="731" y="1621"/>
                  </a:cubicBezTo>
                  <a:cubicBezTo>
                    <a:pt x="1188" y="1598"/>
                    <a:pt x="1530" y="1210"/>
                    <a:pt x="1507" y="754"/>
                  </a:cubicBezTo>
                  <a:cubicBezTo>
                    <a:pt x="1507" y="411"/>
                    <a:pt x="1256" y="115"/>
                    <a:pt x="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3" name="Google Shape;3843;p17"/>
            <p:cNvSpPr/>
            <p:nvPr/>
          </p:nvSpPr>
          <p:spPr>
            <a:xfrm>
              <a:off x="6677125" y="1306800"/>
              <a:ext cx="36550" cy="31975"/>
            </a:xfrm>
            <a:custGeom>
              <a:avLst/>
              <a:gdLst/>
              <a:ahLst/>
              <a:cxnLst/>
              <a:rect l="l" t="t" r="r" b="b"/>
              <a:pathLst>
                <a:path w="1462" h="1279" extrusionOk="0">
                  <a:moveTo>
                    <a:pt x="594" y="0"/>
                  </a:moveTo>
                  <a:cubicBezTo>
                    <a:pt x="366" y="23"/>
                    <a:pt x="161" y="114"/>
                    <a:pt x="1" y="274"/>
                  </a:cubicBezTo>
                  <a:cubicBezTo>
                    <a:pt x="24" y="297"/>
                    <a:pt x="46" y="320"/>
                    <a:pt x="46" y="343"/>
                  </a:cubicBezTo>
                  <a:cubicBezTo>
                    <a:pt x="115" y="388"/>
                    <a:pt x="161" y="457"/>
                    <a:pt x="229" y="525"/>
                  </a:cubicBezTo>
                  <a:cubicBezTo>
                    <a:pt x="320" y="617"/>
                    <a:pt x="412" y="731"/>
                    <a:pt x="503" y="845"/>
                  </a:cubicBezTo>
                  <a:cubicBezTo>
                    <a:pt x="594" y="936"/>
                    <a:pt x="686" y="1050"/>
                    <a:pt x="777" y="1164"/>
                  </a:cubicBezTo>
                  <a:cubicBezTo>
                    <a:pt x="822" y="1187"/>
                    <a:pt x="845" y="1233"/>
                    <a:pt x="891" y="1279"/>
                  </a:cubicBezTo>
                  <a:lnTo>
                    <a:pt x="914" y="1279"/>
                  </a:lnTo>
                  <a:cubicBezTo>
                    <a:pt x="937" y="1256"/>
                    <a:pt x="959" y="1256"/>
                    <a:pt x="982" y="1256"/>
                  </a:cubicBezTo>
                  <a:cubicBezTo>
                    <a:pt x="982" y="1233"/>
                    <a:pt x="1005" y="1233"/>
                    <a:pt x="1005" y="1233"/>
                  </a:cubicBezTo>
                  <a:cubicBezTo>
                    <a:pt x="1005" y="1210"/>
                    <a:pt x="1028" y="1210"/>
                    <a:pt x="1028" y="1210"/>
                  </a:cubicBezTo>
                  <a:cubicBezTo>
                    <a:pt x="1051" y="1210"/>
                    <a:pt x="1074" y="1187"/>
                    <a:pt x="1096" y="1187"/>
                  </a:cubicBezTo>
                  <a:cubicBezTo>
                    <a:pt x="1119" y="1187"/>
                    <a:pt x="1142" y="1187"/>
                    <a:pt x="1142" y="1164"/>
                  </a:cubicBezTo>
                  <a:cubicBezTo>
                    <a:pt x="1188" y="1142"/>
                    <a:pt x="1233" y="1142"/>
                    <a:pt x="1279" y="1119"/>
                  </a:cubicBezTo>
                  <a:lnTo>
                    <a:pt x="1302" y="1119"/>
                  </a:lnTo>
                  <a:cubicBezTo>
                    <a:pt x="1347" y="1096"/>
                    <a:pt x="1393" y="1073"/>
                    <a:pt x="1439" y="1050"/>
                  </a:cubicBezTo>
                  <a:cubicBezTo>
                    <a:pt x="1462" y="982"/>
                    <a:pt x="1462" y="891"/>
                    <a:pt x="1462" y="799"/>
                  </a:cubicBezTo>
                  <a:cubicBezTo>
                    <a:pt x="1439" y="343"/>
                    <a:pt x="1074" y="0"/>
                    <a:pt x="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4" name="Google Shape;3844;p17"/>
            <p:cNvSpPr/>
            <p:nvPr/>
          </p:nvSpPr>
          <p:spPr>
            <a:xfrm>
              <a:off x="6642325" y="1268000"/>
              <a:ext cx="58225" cy="69625"/>
            </a:xfrm>
            <a:custGeom>
              <a:avLst/>
              <a:gdLst/>
              <a:ahLst/>
              <a:cxnLst/>
              <a:rect l="l" t="t" r="r" b="b"/>
              <a:pathLst>
                <a:path w="2329" h="2785" extrusionOk="0">
                  <a:moveTo>
                    <a:pt x="46" y="0"/>
                  </a:moveTo>
                  <a:cubicBezTo>
                    <a:pt x="0" y="46"/>
                    <a:pt x="0" y="92"/>
                    <a:pt x="23" y="137"/>
                  </a:cubicBezTo>
                  <a:cubicBezTo>
                    <a:pt x="115" y="274"/>
                    <a:pt x="206" y="388"/>
                    <a:pt x="297" y="525"/>
                  </a:cubicBezTo>
                  <a:cubicBezTo>
                    <a:pt x="320" y="525"/>
                    <a:pt x="320" y="548"/>
                    <a:pt x="343" y="548"/>
                  </a:cubicBezTo>
                  <a:cubicBezTo>
                    <a:pt x="343" y="571"/>
                    <a:pt x="343" y="571"/>
                    <a:pt x="343" y="571"/>
                  </a:cubicBezTo>
                  <a:lnTo>
                    <a:pt x="366" y="594"/>
                  </a:lnTo>
                  <a:lnTo>
                    <a:pt x="388" y="617"/>
                  </a:lnTo>
                  <a:cubicBezTo>
                    <a:pt x="411" y="662"/>
                    <a:pt x="434" y="685"/>
                    <a:pt x="457" y="731"/>
                  </a:cubicBezTo>
                  <a:cubicBezTo>
                    <a:pt x="480" y="753"/>
                    <a:pt x="503" y="776"/>
                    <a:pt x="503" y="776"/>
                  </a:cubicBezTo>
                  <a:cubicBezTo>
                    <a:pt x="503" y="799"/>
                    <a:pt x="525" y="799"/>
                    <a:pt x="525" y="799"/>
                  </a:cubicBezTo>
                  <a:cubicBezTo>
                    <a:pt x="525" y="822"/>
                    <a:pt x="548" y="822"/>
                    <a:pt x="548" y="822"/>
                  </a:cubicBezTo>
                  <a:cubicBezTo>
                    <a:pt x="594" y="890"/>
                    <a:pt x="640" y="959"/>
                    <a:pt x="685" y="1027"/>
                  </a:cubicBezTo>
                  <a:lnTo>
                    <a:pt x="708" y="1027"/>
                  </a:lnTo>
                  <a:cubicBezTo>
                    <a:pt x="731" y="1050"/>
                    <a:pt x="754" y="1096"/>
                    <a:pt x="776" y="1119"/>
                  </a:cubicBezTo>
                  <a:cubicBezTo>
                    <a:pt x="799" y="1142"/>
                    <a:pt x="822" y="1187"/>
                    <a:pt x="845" y="1210"/>
                  </a:cubicBezTo>
                  <a:cubicBezTo>
                    <a:pt x="845" y="1233"/>
                    <a:pt x="845" y="1233"/>
                    <a:pt x="845" y="1233"/>
                  </a:cubicBezTo>
                  <a:cubicBezTo>
                    <a:pt x="868" y="1256"/>
                    <a:pt x="891" y="1278"/>
                    <a:pt x="913" y="1301"/>
                  </a:cubicBezTo>
                  <a:cubicBezTo>
                    <a:pt x="913" y="1301"/>
                    <a:pt x="913" y="1301"/>
                    <a:pt x="936" y="1324"/>
                  </a:cubicBezTo>
                  <a:cubicBezTo>
                    <a:pt x="1050" y="1461"/>
                    <a:pt x="1142" y="1598"/>
                    <a:pt x="1256" y="1712"/>
                  </a:cubicBezTo>
                  <a:cubicBezTo>
                    <a:pt x="1256" y="1735"/>
                    <a:pt x="1279" y="1735"/>
                    <a:pt x="1279" y="1735"/>
                  </a:cubicBezTo>
                  <a:lnTo>
                    <a:pt x="1279" y="1758"/>
                  </a:lnTo>
                  <a:cubicBezTo>
                    <a:pt x="1301" y="1758"/>
                    <a:pt x="1301" y="1781"/>
                    <a:pt x="1324" y="1781"/>
                  </a:cubicBezTo>
                  <a:cubicBezTo>
                    <a:pt x="1324" y="1781"/>
                    <a:pt x="1324" y="1781"/>
                    <a:pt x="1324" y="1803"/>
                  </a:cubicBezTo>
                  <a:cubicBezTo>
                    <a:pt x="1347" y="1826"/>
                    <a:pt x="1370" y="1849"/>
                    <a:pt x="1370" y="1849"/>
                  </a:cubicBezTo>
                  <a:cubicBezTo>
                    <a:pt x="1370" y="1872"/>
                    <a:pt x="1370" y="1872"/>
                    <a:pt x="1370" y="1872"/>
                  </a:cubicBezTo>
                  <a:cubicBezTo>
                    <a:pt x="1393" y="1872"/>
                    <a:pt x="1393" y="1895"/>
                    <a:pt x="1416" y="1895"/>
                  </a:cubicBezTo>
                  <a:cubicBezTo>
                    <a:pt x="1416" y="1895"/>
                    <a:pt x="1416" y="1918"/>
                    <a:pt x="1416" y="1918"/>
                  </a:cubicBezTo>
                  <a:lnTo>
                    <a:pt x="1438" y="1918"/>
                  </a:lnTo>
                  <a:cubicBezTo>
                    <a:pt x="1530" y="2032"/>
                    <a:pt x="1621" y="2146"/>
                    <a:pt x="1712" y="2237"/>
                  </a:cubicBezTo>
                  <a:cubicBezTo>
                    <a:pt x="1712" y="2260"/>
                    <a:pt x="1712" y="2260"/>
                    <a:pt x="1712" y="2260"/>
                  </a:cubicBezTo>
                  <a:cubicBezTo>
                    <a:pt x="1735" y="2260"/>
                    <a:pt x="1758" y="2283"/>
                    <a:pt x="1758" y="2306"/>
                  </a:cubicBezTo>
                  <a:cubicBezTo>
                    <a:pt x="1758" y="2306"/>
                    <a:pt x="1781" y="2306"/>
                    <a:pt x="1781" y="2328"/>
                  </a:cubicBezTo>
                  <a:cubicBezTo>
                    <a:pt x="1781" y="2328"/>
                    <a:pt x="1781" y="2328"/>
                    <a:pt x="1804" y="2351"/>
                  </a:cubicBezTo>
                  <a:cubicBezTo>
                    <a:pt x="1826" y="2374"/>
                    <a:pt x="1849" y="2397"/>
                    <a:pt x="1849" y="2420"/>
                  </a:cubicBezTo>
                  <a:cubicBezTo>
                    <a:pt x="1963" y="2534"/>
                    <a:pt x="2055" y="2648"/>
                    <a:pt x="2169" y="2762"/>
                  </a:cubicBezTo>
                  <a:cubicBezTo>
                    <a:pt x="2192" y="2785"/>
                    <a:pt x="2214" y="2785"/>
                    <a:pt x="2237" y="2785"/>
                  </a:cubicBezTo>
                  <a:cubicBezTo>
                    <a:pt x="2260" y="2785"/>
                    <a:pt x="2283" y="2762"/>
                    <a:pt x="2306" y="2739"/>
                  </a:cubicBezTo>
                  <a:cubicBezTo>
                    <a:pt x="2329" y="2716"/>
                    <a:pt x="2329" y="2694"/>
                    <a:pt x="2329" y="2671"/>
                  </a:cubicBezTo>
                  <a:cubicBezTo>
                    <a:pt x="2329" y="2648"/>
                    <a:pt x="2306" y="2625"/>
                    <a:pt x="2283" y="2602"/>
                  </a:cubicBezTo>
                  <a:cubicBezTo>
                    <a:pt x="2214" y="2511"/>
                    <a:pt x="2123" y="2420"/>
                    <a:pt x="2055" y="2351"/>
                  </a:cubicBezTo>
                  <a:cubicBezTo>
                    <a:pt x="2055" y="2328"/>
                    <a:pt x="2032" y="2328"/>
                    <a:pt x="2032" y="2306"/>
                  </a:cubicBezTo>
                  <a:lnTo>
                    <a:pt x="2009" y="2306"/>
                  </a:lnTo>
                  <a:lnTo>
                    <a:pt x="2009" y="2283"/>
                  </a:lnTo>
                  <a:cubicBezTo>
                    <a:pt x="1986" y="2283"/>
                    <a:pt x="1986" y="2260"/>
                    <a:pt x="1963" y="2260"/>
                  </a:cubicBezTo>
                  <a:cubicBezTo>
                    <a:pt x="1963" y="2260"/>
                    <a:pt x="1963" y="2237"/>
                    <a:pt x="1963" y="2237"/>
                  </a:cubicBezTo>
                  <a:cubicBezTo>
                    <a:pt x="1941" y="2237"/>
                    <a:pt x="1941" y="2214"/>
                    <a:pt x="1918" y="2191"/>
                  </a:cubicBezTo>
                  <a:lnTo>
                    <a:pt x="1872" y="2146"/>
                  </a:lnTo>
                  <a:cubicBezTo>
                    <a:pt x="1758" y="2009"/>
                    <a:pt x="1644" y="1872"/>
                    <a:pt x="1553" y="1758"/>
                  </a:cubicBezTo>
                  <a:cubicBezTo>
                    <a:pt x="1530" y="1758"/>
                    <a:pt x="1530" y="1758"/>
                    <a:pt x="1530" y="1735"/>
                  </a:cubicBezTo>
                  <a:cubicBezTo>
                    <a:pt x="1530" y="1735"/>
                    <a:pt x="1530" y="1735"/>
                    <a:pt x="1507" y="1712"/>
                  </a:cubicBezTo>
                  <a:cubicBezTo>
                    <a:pt x="1484" y="1689"/>
                    <a:pt x="1484" y="1666"/>
                    <a:pt x="1461" y="1644"/>
                  </a:cubicBezTo>
                  <a:lnTo>
                    <a:pt x="1438" y="1644"/>
                  </a:lnTo>
                  <a:cubicBezTo>
                    <a:pt x="1438" y="1644"/>
                    <a:pt x="1438" y="1621"/>
                    <a:pt x="1438" y="1621"/>
                  </a:cubicBezTo>
                  <a:cubicBezTo>
                    <a:pt x="1416" y="1598"/>
                    <a:pt x="1416" y="1598"/>
                    <a:pt x="1393" y="1575"/>
                  </a:cubicBezTo>
                  <a:cubicBezTo>
                    <a:pt x="1279" y="1438"/>
                    <a:pt x="1165" y="1301"/>
                    <a:pt x="1073" y="1187"/>
                  </a:cubicBezTo>
                  <a:cubicBezTo>
                    <a:pt x="1050" y="1164"/>
                    <a:pt x="1050" y="1142"/>
                    <a:pt x="1028" y="1142"/>
                  </a:cubicBezTo>
                  <a:cubicBezTo>
                    <a:pt x="1028" y="1119"/>
                    <a:pt x="1028" y="1119"/>
                    <a:pt x="1028" y="1119"/>
                  </a:cubicBezTo>
                  <a:lnTo>
                    <a:pt x="1005" y="1119"/>
                  </a:lnTo>
                  <a:cubicBezTo>
                    <a:pt x="982" y="1073"/>
                    <a:pt x="982" y="1050"/>
                    <a:pt x="959" y="1027"/>
                  </a:cubicBezTo>
                  <a:lnTo>
                    <a:pt x="913" y="1005"/>
                  </a:lnTo>
                  <a:cubicBezTo>
                    <a:pt x="891" y="959"/>
                    <a:pt x="891" y="936"/>
                    <a:pt x="868" y="913"/>
                  </a:cubicBezTo>
                  <a:lnTo>
                    <a:pt x="845" y="913"/>
                  </a:lnTo>
                  <a:cubicBezTo>
                    <a:pt x="822" y="868"/>
                    <a:pt x="776" y="799"/>
                    <a:pt x="731" y="753"/>
                  </a:cubicBezTo>
                  <a:cubicBezTo>
                    <a:pt x="708" y="731"/>
                    <a:pt x="708" y="731"/>
                    <a:pt x="708" y="708"/>
                  </a:cubicBezTo>
                  <a:cubicBezTo>
                    <a:pt x="685" y="708"/>
                    <a:pt x="685" y="685"/>
                    <a:pt x="685" y="685"/>
                  </a:cubicBezTo>
                  <a:lnTo>
                    <a:pt x="662" y="685"/>
                  </a:lnTo>
                  <a:lnTo>
                    <a:pt x="662" y="662"/>
                  </a:lnTo>
                  <a:cubicBezTo>
                    <a:pt x="662" y="662"/>
                    <a:pt x="640" y="639"/>
                    <a:pt x="640" y="639"/>
                  </a:cubicBezTo>
                  <a:cubicBezTo>
                    <a:pt x="640" y="617"/>
                    <a:pt x="617" y="617"/>
                    <a:pt x="617" y="617"/>
                  </a:cubicBezTo>
                  <a:cubicBezTo>
                    <a:pt x="617" y="594"/>
                    <a:pt x="617" y="594"/>
                    <a:pt x="617" y="594"/>
                  </a:cubicBezTo>
                  <a:cubicBezTo>
                    <a:pt x="594" y="594"/>
                    <a:pt x="594" y="594"/>
                    <a:pt x="594" y="571"/>
                  </a:cubicBezTo>
                  <a:cubicBezTo>
                    <a:pt x="571" y="548"/>
                    <a:pt x="571" y="525"/>
                    <a:pt x="548" y="502"/>
                  </a:cubicBezTo>
                  <a:cubicBezTo>
                    <a:pt x="525" y="502"/>
                    <a:pt x="525" y="502"/>
                    <a:pt x="525" y="480"/>
                  </a:cubicBezTo>
                  <a:cubicBezTo>
                    <a:pt x="525" y="480"/>
                    <a:pt x="503" y="480"/>
                    <a:pt x="503" y="457"/>
                  </a:cubicBezTo>
                  <a:cubicBezTo>
                    <a:pt x="480" y="434"/>
                    <a:pt x="480" y="411"/>
                    <a:pt x="457" y="411"/>
                  </a:cubicBezTo>
                  <a:cubicBezTo>
                    <a:pt x="457" y="388"/>
                    <a:pt x="457" y="388"/>
                    <a:pt x="457" y="388"/>
                  </a:cubicBezTo>
                  <a:cubicBezTo>
                    <a:pt x="366" y="274"/>
                    <a:pt x="274" y="160"/>
                    <a:pt x="183" y="46"/>
                  </a:cubicBezTo>
                  <a:cubicBezTo>
                    <a:pt x="160" y="0"/>
                    <a:pt x="137"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5" name="Google Shape;3845;p17"/>
            <p:cNvSpPr/>
            <p:nvPr/>
          </p:nvSpPr>
          <p:spPr>
            <a:xfrm>
              <a:off x="7127925" y="834325"/>
              <a:ext cx="95900" cy="114150"/>
            </a:xfrm>
            <a:custGeom>
              <a:avLst/>
              <a:gdLst/>
              <a:ahLst/>
              <a:cxnLst/>
              <a:rect l="l" t="t" r="r" b="b"/>
              <a:pathLst>
                <a:path w="3836" h="4566" extrusionOk="0">
                  <a:moveTo>
                    <a:pt x="115" y="0"/>
                  </a:moveTo>
                  <a:cubicBezTo>
                    <a:pt x="92" y="0"/>
                    <a:pt x="69" y="23"/>
                    <a:pt x="46" y="23"/>
                  </a:cubicBezTo>
                  <a:cubicBezTo>
                    <a:pt x="1" y="69"/>
                    <a:pt x="1" y="114"/>
                    <a:pt x="24" y="160"/>
                  </a:cubicBezTo>
                  <a:cubicBezTo>
                    <a:pt x="229" y="434"/>
                    <a:pt x="412" y="708"/>
                    <a:pt x="617" y="982"/>
                  </a:cubicBezTo>
                  <a:cubicBezTo>
                    <a:pt x="617" y="982"/>
                    <a:pt x="617" y="1004"/>
                    <a:pt x="617" y="1004"/>
                  </a:cubicBezTo>
                  <a:lnTo>
                    <a:pt x="640" y="1004"/>
                  </a:lnTo>
                  <a:cubicBezTo>
                    <a:pt x="663" y="1050"/>
                    <a:pt x="686" y="1073"/>
                    <a:pt x="708" y="1118"/>
                  </a:cubicBezTo>
                  <a:lnTo>
                    <a:pt x="731" y="1118"/>
                  </a:lnTo>
                  <a:cubicBezTo>
                    <a:pt x="868" y="1324"/>
                    <a:pt x="1005" y="1507"/>
                    <a:pt x="1165" y="1712"/>
                  </a:cubicBezTo>
                  <a:cubicBezTo>
                    <a:pt x="1210" y="1758"/>
                    <a:pt x="1233" y="1803"/>
                    <a:pt x="1279" y="1849"/>
                  </a:cubicBezTo>
                  <a:cubicBezTo>
                    <a:pt x="1279" y="1872"/>
                    <a:pt x="1302" y="1872"/>
                    <a:pt x="1302" y="1895"/>
                  </a:cubicBezTo>
                  <a:lnTo>
                    <a:pt x="1325" y="1895"/>
                  </a:lnTo>
                  <a:cubicBezTo>
                    <a:pt x="1370" y="1963"/>
                    <a:pt x="1416" y="2009"/>
                    <a:pt x="1462" y="2077"/>
                  </a:cubicBezTo>
                  <a:cubicBezTo>
                    <a:pt x="1462" y="2077"/>
                    <a:pt x="1462" y="2100"/>
                    <a:pt x="1484" y="2100"/>
                  </a:cubicBezTo>
                  <a:cubicBezTo>
                    <a:pt x="1644" y="2283"/>
                    <a:pt x="1804" y="2488"/>
                    <a:pt x="1964" y="2671"/>
                  </a:cubicBezTo>
                  <a:cubicBezTo>
                    <a:pt x="1987" y="2693"/>
                    <a:pt x="2009" y="2739"/>
                    <a:pt x="2032" y="2762"/>
                  </a:cubicBezTo>
                  <a:cubicBezTo>
                    <a:pt x="2032" y="2762"/>
                    <a:pt x="2055" y="2785"/>
                    <a:pt x="2055" y="2785"/>
                  </a:cubicBezTo>
                  <a:cubicBezTo>
                    <a:pt x="2169" y="2922"/>
                    <a:pt x="2306" y="3059"/>
                    <a:pt x="2420" y="3196"/>
                  </a:cubicBezTo>
                  <a:cubicBezTo>
                    <a:pt x="2443" y="3218"/>
                    <a:pt x="2443" y="3241"/>
                    <a:pt x="2466" y="3264"/>
                  </a:cubicBezTo>
                  <a:cubicBezTo>
                    <a:pt x="2489" y="3287"/>
                    <a:pt x="2534" y="3333"/>
                    <a:pt x="2557" y="3355"/>
                  </a:cubicBezTo>
                  <a:cubicBezTo>
                    <a:pt x="2557" y="3378"/>
                    <a:pt x="2580" y="3378"/>
                    <a:pt x="2580" y="3378"/>
                  </a:cubicBezTo>
                  <a:cubicBezTo>
                    <a:pt x="2580" y="3378"/>
                    <a:pt x="2580" y="3401"/>
                    <a:pt x="2580" y="3401"/>
                  </a:cubicBezTo>
                  <a:cubicBezTo>
                    <a:pt x="2694" y="3515"/>
                    <a:pt x="2808" y="3629"/>
                    <a:pt x="2922" y="3743"/>
                  </a:cubicBezTo>
                  <a:cubicBezTo>
                    <a:pt x="2922" y="3766"/>
                    <a:pt x="2945" y="3789"/>
                    <a:pt x="2968" y="3812"/>
                  </a:cubicBezTo>
                  <a:cubicBezTo>
                    <a:pt x="2991" y="3835"/>
                    <a:pt x="3014" y="3858"/>
                    <a:pt x="3037" y="3858"/>
                  </a:cubicBezTo>
                  <a:cubicBezTo>
                    <a:pt x="3037" y="3880"/>
                    <a:pt x="3037" y="3880"/>
                    <a:pt x="3037" y="3880"/>
                  </a:cubicBezTo>
                  <a:cubicBezTo>
                    <a:pt x="3059" y="3880"/>
                    <a:pt x="3059" y="3903"/>
                    <a:pt x="3059" y="3903"/>
                  </a:cubicBezTo>
                  <a:lnTo>
                    <a:pt x="3082" y="3903"/>
                  </a:lnTo>
                  <a:lnTo>
                    <a:pt x="3082" y="3926"/>
                  </a:lnTo>
                  <a:cubicBezTo>
                    <a:pt x="3173" y="4017"/>
                    <a:pt x="3288" y="4131"/>
                    <a:pt x="3379" y="4246"/>
                  </a:cubicBezTo>
                  <a:lnTo>
                    <a:pt x="3402" y="4246"/>
                  </a:lnTo>
                  <a:cubicBezTo>
                    <a:pt x="3402" y="4268"/>
                    <a:pt x="3425" y="4268"/>
                    <a:pt x="3447" y="4291"/>
                  </a:cubicBezTo>
                  <a:lnTo>
                    <a:pt x="3493" y="4360"/>
                  </a:lnTo>
                  <a:cubicBezTo>
                    <a:pt x="3516" y="4360"/>
                    <a:pt x="3516" y="4360"/>
                    <a:pt x="3516" y="4382"/>
                  </a:cubicBezTo>
                  <a:lnTo>
                    <a:pt x="3539" y="4382"/>
                  </a:lnTo>
                  <a:lnTo>
                    <a:pt x="3584" y="4428"/>
                  </a:lnTo>
                  <a:cubicBezTo>
                    <a:pt x="3584" y="4428"/>
                    <a:pt x="3584" y="4428"/>
                    <a:pt x="3584" y="4451"/>
                  </a:cubicBezTo>
                  <a:cubicBezTo>
                    <a:pt x="3584" y="4451"/>
                    <a:pt x="3607" y="4451"/>
                    <a:pt x="3607" y="4474"/>
                  </a:cubicBezTo>
                  <a:lnTo>
                    <a:pt x="3630" y="4474"/>
                  </a:lnTo>
                  <a:cubicBezTo>
                    <a:pt x="3653" y="4497"/>
                    <a:pt x="3653" y="4519"/>
                    <a:pt x="3676" y="4542"/>
                  </a:cubicBezTo>
                  <a:cubicBezTo>
                    <a:pt x="3698" y="4542"/>
                    <a:pt x="3721" y="4565"/>
                    <a:pt x="3744" y="4565"/>
                  </a:cubicBezTo>
                  <a:cubicBezTo>
                    <a:pt x="3767" y="4542"/>
                    <a:pt x="3790" y="4542"/>
                    <a:pt x="3813" y="4519"/>
                  </a:cubicBezTo>
                  <a:cubicBezTo>
                    <a:pt x="3835" y="4497"/>
                    <a:pt x="3835" y="4474"/>
                    <a:pt x="3835" y="4451"/>
                  </a:cubicBezTo>
                  <a:cubicBezTo>
                    <a:pt x="3835" y="4428"/>
                    <a:pt x="3813" y="4405"/>
                    <a:pt x="3790" y="4382"/>
                  </a:cubicBezTo>
                  <a:lnTo>
                    <a:pt x="3744" y="4337"/>
                  </a:lnTo>
                  <a:lnTo>
                    <a:pt x="3721" y="4314"/>
                  </a:lnTo>
                  <a:cubicBezTo>
                    <a:pt x="3721" y="4291"/>
                    <a:pt x="3698" y="4291"/>
                    <a:pt x="3698" y="4291"/>
                  </a:cubicBezTo>
                  <a:cubicBezTo>
                    <a:pt x="3698" y="4291"/>
                    <a:pt x="3698" y="4291"/>
                    <a:pt x="3698" y="4268"/>
                  </a:cubicBezTo>
                  <a:lnTo>
                    <a:pt x="3653" y="4246"/>
                  </a:lnTo>
                  <a:cubicBezTo>
                    <a:pt x="3630" y="4200"/>
                    <a:pt x="3584" y="4177"/>
                    <a:pt x="3562" y="4154"/>
                  </a:cubicBezTo>
                  <a:cubicBezTo>
                    <a:pt x="3562" y="4154"/>
                    <a:pt x="3562" y="4131"/>
                    <a:pt x="3562" y="4131"/>
                  </a:cubicBezTo>
                  <a:lnTo>
                    <a:pt x="3539" y="4131"/>
                  </a:lnTo>
                  <a:cubicBezTo>
                    <a:pt x="3539" y="4109"/>
                    <a:pt x="3516" y="4109"/>
                    <a:pt x="3516" y="4086"/>
                  </a:cubicBezTo>
                  <a:cubicBezTo>
                    <a:pt x="3470" y="4040"/>
                    <a:pt x="3425" y="3994"/>
                    <a:pt x="3379" y="3949"/>
                  </a:cubicBezTo>
                  <a:cubicBezTo>
                    <a:pt x="3379" y="3972"/>
                    <a:pt x="3379" y="3972"/>
                    <a:pt x="3379" y="3972"/>
                  </a:cubicBezTo>
                  <a:cubicBezTo>
                    <a:pt x="3333" y="3903"/>
                    <a:pt x="3288" y="3858"/>
                    <a:pt x="3219" y="3789"/>
                  </a:cubicBezTo>
                  <a:cubicBezTo>
                    <a:pt x="3219" y="3789"/>
                    <a:pt x="3196" y="3766"/>
                    <a:pt x="3196" y="3766"/>
                  </a:cubicBezTo>
                  <a:cubicBezTo>
                    <a:pt x="3173" y="3743"/>
                    <a:pt x="3173" y="3743"/>
                    <a:pt x="3173" y="3721"/>
                  </a:cubicBezTo>
                  <a:lnTo>
                    <a:pt x="3151" y="3721"/>
                  </a:lnTo>
                  <a:cubicBezTo>
                    <a:pt x="3151" y="3698"/>
                    <a:pt x="3128" y="3698"/>
                    <a:pt x="3128" y="3698"/>
                  </a:cubicBezTo>
                  <a:cubicBezTo>
                    <a:pt x="3128" y="3675"/>
                    <a:pt x="3105" y="3675"/>
                    <a:pt x="3105" y="3652"/>
                  </a:cubicBezTo>
                  <a:cubicBezTo>
                    <a:pt x="3082" y="3652"/>
                    <a:pt x="3082" y="3629"/>
                    <a:pt x="3059" y="3629"/>
                  </a:cubicBezTo>
                  <a:cubicBezTo>
                    <a:pt x="3059" y="3629"/>
                    <a:pt x="3059" y="3629"/>
                    <a:pt x="3059" y="3606"/>
                  </a:cubicBezTo>
                  <a:cubicBezTo>
                    <a:pt x="2945" y="3492"/>
                    <a:pt x="2831" y="3378"/>
                    <a:pt x="2717" y="3241"/>
                  </a:cubicBezTo>
                  <a:cubicBezTo>
                    <a:pt x="2694" y="3218"/>
                    <a:pt x="2648" y="3173"/>
                    <a:pt x="2626" y="3150"/>
                  </a:cubicBezTo>
                  <a:lnTo>
                    <a:pt x="2580" y="3081"/>
                  </a:lnTo>
                  <a:cubicBezTo>
                    <a:pt x="2443" y="2945"/>
                    <a:pt x="2329" y="2808"/>
                    <a:pt x="2215" y="2671"/>
                  </a:cubicBezTo>
                  <a:cubicBezTo>
                    <a:pt x="2169" y="2625"/>
                    <a:pt x="2146" y="2602"/>
                    <a:pt x="2124" y="2556"/>
                  </a:cubicBezTo>
                  <a:cubicBezTo>
                    <a:pt x="1964" y="2374"/>
                    <a:pt x="1804" y="2191"/>
                    <a:pt x="1644" y="1986"/>
                  </a:cubicBezTo>
                  <a:cubicBezTo>
                    <a:pt x="1576" y="1917"/>
                    <a:pt x="1507" y="1826"/>
                    <a:pt x="1439" y="1735"/>
                  </a:cubicBezTo>
                  <a:cubicBezTo>
                    <a:pt x="1393" y="1689"/>
                    <a:pt x="1370" y="1643"/>
                    <a:pt x="1325" y="1598"/>
                  </a:cubicBezTo>
                  <a:cubicBezTo>
                    <a:pt x="1325" y="1575"/>
                    <a:pt x="1302" y="1575"/>
                    <a:pt x="1302" y="1575"/>
                  </a:cubicBezTo>
                  <a:cubicBezTo>
                    <a:pt x="1165" y="1392"/>
                    <a:pt x="1028" y="1210"/>
                    <a:pt x="868" y="1004"/>
                  </a:cubicBezTo>
                  <a:cubicBezTo>
                    <a:pt x="868" y="1004"/>
                    <a:pt x="868" y="1004"/>
                    <a:pt x="868" y="982"/>
                  </a:cubicBezTo>
                  <a:cubicBezTo>
                    <a:pt x="845" y="959"/>
                    <a:pt x="800" y="913"/>
                    <a:pt x="777" y="890"/>
                  </a:cubicBezTo>
                  <a:cubicBezTo>
                    <a:pt x="777" y="867"/>
                    <a:pt x="777" y="867"/>
                    <a:pt x="754" y="867"/>
                  </a:cubicBezTo>
                  <a:cubicBezTo>
                    <a:pt x="571" y="593"/>
                    <a:pt x="366" y="320"/>
                    <a:pt x="183" y="46"/>
                  </a:cubicBezTo>
                  <a:cubicBezTo>
                    <a:pt x="161" y="23"/>
                    <a:pt x="138"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6" name="Google Shape;3846;p17"/>
            <p:cNvSpPr/>
            <p:nvPr/>
          </p:nvSpPr>
          <p:spPr>
            <a:xfrm>
              <a:off x="6971575" y="972975"/>
              <a:ext cx="256800" cy="257375"/>
            </a:xfrm>
            <a:custGeom>
              <a:avLst/>
              <a:gdLst/>
              <a:ahLst/>
              <a:cxnLst/>
              <a:rect l="l" t="t" r="r" b="b"/>
              <a:pathLst>
                <a:path w="10272" h="10295" extrusionOk="0">
                  <a:moveTo>
                    <a:pt x="9679" y="1"/>
                  </a:moveTo>
                  <a:cubicBezTo>
                    <a:pt x="9679" y="46"/>
                    <a:pt x="9656" y="69"/>
                    <a:pt x="9633" y="115"/>
                  </a:cubicBezTo>
                  <a:cubicBezTo>
                    <a:pt x="9633" y="138"/>
                    <a:pt x="9610" y="160"/>
                    <a:pt x="9587" y="183"/>
                  </a:cubicBezTo>
                  <a:cubicBezTo>
                    <a:pt x="9633" y="206"/>
                    <a:pt x="9656" y="206"/>
                    <a:pt x="9679" y="229"/>
                  </a:cubicBezTo>
                  <a:cubicBezTo>
                    <a:pt x="9679" y="252"/>
                    <a:pt x="9679" y="252"/>
                    <a:pt x="9701" y="252"/>
                  </a:cubicBezTo>
                  <a:lnTo>
                    <a:pt x="9679" y="252"/>
                  </a:lnTo>
                  <a:cubicBezTo>
                    <a:pt x="9747" y="297"/>
                    <a:pt x="9816" y="366"/>
                    <a:pt x="9861" y="411"/>
                  </a:cubicBezTo>
                  <a:cubicBezTo>
                    <a:pt x="9907" y="480"/>
                    <a:pt x="9930" y="548"/>
                    <a:pt x="9975" y="617"/>
                  </a:cubicBezTo>
                  <a:cubicBezTo>
                    <a:pt x="9998" y="731"/>
                    <a:pt x="10021" y="822"/>
                    <a:pt x="10044" y="936"/>
                  </a:cubicBezTo>
                  <a:cubicBezTo>
                    <a:pt x="10044" y="1096"/>
                    <a:pt x="10044" y="1256"/>
                    <a:pt x="10021" y="1416"/>
                  </a:cubicBezTo>
                  <a:lnTo>
                    <a:pt x="10021" y="1439"/>
                  </a:lnTo>
                  <a:cubicBezTo>
                    <a:pt x="9952" y="1781"/>
                    <a:pt x="9838" y="2101"/>
                    <a:pt x="9701" y="2397"/>
                  </a:cubicBezTo>
                  <a:cubicBezTo>
                    <a:pt x="9587" y="2717"/>
                    <a:pt x="9427" y="3014"/>
                    <a:pt x="9245" y="3287"/>
                  </a:cubicBezTo>
                  <a:cubicBezTo>
                    <a:pt x="8971" y="3767"/>
                    <a:pt x="8651" y="4223"/>
                    <a:pt x="8309" y="4634"/>
                  </a:cubicBezTo>
                  <a:cubicBezTo>
                    <a:pt x="7989" y="5045"/>
                    <a:pt x="7647" y="5410"/>
                    <a:pt x="7282" y="5798"/>
                  </a:cubicBezTo>
                  <a:cubicBezTo>
                    <a:pt x="7099" y="5981"/>
                    <a:pt x="6917" y="6163"/>
                    <a:pt x="6711" y="6346"/>
                  </a:cubicBezTo>
                  <a:cubicBezTo>
                    <a:pt x="6529" y="6506"/>
                    <a:pt x="6346" y="6666"/>
                    <a:pt x="6163" y="6848"/>
                  </a:cubicBezTo>
                  <a:cubicBezTo>
                    <a:pt x="5456" y="7487"/>
                    <a:pt x="4748" y="8126"/>
                    <a:pt x="3972" y="8674"/>
                  </a:cubicBezTo>
                  <a:cubicBezTo>
                    <a:pt x="3949" y="8697"/>
                    <a:pt x="3949" y="8697"/>
                    <a:pt x="3949" y="8697"/>
                  </a:cubicBezTo>
                  <a:cubicBezTo>
                    <a:pt x="3310" y="9154"/>
                    <a:pt x="2626" y="9587"/>
                    <a:pt x="1895" y="9861"/>
                  </a:cubicBezTo>
                  <a:lnTo>
                    <a:pt x="1918" y="9861"/>
                  </a:lnTo>
                  <a:cubicBezTo>
                    <a:pt x="1758" y="9907"/>
                    <a:pt x="1621" y="9952"/>
                    <a:pt x="1461" y="9998"/>
                  </a:cubicBezTo>
                  <a:cubicBezTo>
                    <a:pt x="1302" y="10044"/>
                    <a:pt x="1165" y="10089"/>
                    <a:pt x="1005" y="10089"/>
                  </a:cubicBezTo>
                  <a:cubicBezTo>
                    <a:pt x="959" y="10101"/>
                    <a:pt x="914" y="10106"/>
                    <a:pt x="868" y="10106"/>
                  </a:cubicBezTo>
                  <a:cubicBezTo>
                    <a:pt x="822" y="10106"/>
                    <a:pt x="777" y="10101"/>
                    <a:pt x="731" y="10089"/>
                  </a:cubicBezTo>
                  <a:cubicBezTo>
                    <a:pt x="663" y="10089"/>
                    <a:pt x="617" y="10067"/>
                    <a:pt x="548" y="10044"/>
                  </a:cubicBezTo>
                  <a:cubicBezTo>
                    <a:pt x="503" y="10021"/>
                    <a:pt x="480" y="9998"/>
                    <a:pt x="434" y="9975"/>
                  </a:cubicBezTo>
                  <a:cubicBezTo>
                    <a:pt x="389" y="9930"/>
                    <a:pt x="366" y="9907"/>
                    <a:pt x="320" y="9861"/>
                  </a:cubicBezTo>
                  <a:cubicBezTo>
                    <a:pt x="297" y="9815"/>
                    <a:pt x="275" y="9770"/>
                    <a:pt x="252" y="9724"/>
                  </a:cubicBezTo>
                  <a:cubicBezTo>
                    <a:pt x="229" y="9656"/>
                    <a:pt x="229" y="9587"/>
                    <a:pt x="206" y="9519"/>
                  </a:cubicBezTo>
                  <a:cubicBezTo>
                    <a:pt x="206" y="9427"/>
                    <a:pt x="206" y="9336"/>
                    <a:pt x="229" y="9222"/>
                  </a:cubicBezTo>
                  <a:cubicBezTo>
                    <a:pt x="252" y="9108"/>
                    <a:pt x="275" y="8971"/>
                    <a:pt x="320" y="8857"/>
                  </a:cubicBezTo>
                  <a:cubicBezTo>
                    <a:pt x="366" y="8765"/>
                    <a:pt x="411" y="8697"/>
                    <a:pt x="457" y="8606"/>
                  </a:cubicBezTo>
                  <a:cubicBezTo>
                    <a:pt x="480" y="8583"/>
                    <a:pt x="480" y="8514"/>
                    <a:pt x="434" y="8492"/>
                  </a:cubicBezTo>
                  <a:cubicBezTo>
                    <a:pt x="434" y="8492"/>
                    <a:pt x="434" y="8492"/>
                    <a:pt x="411" y="8514"/>
                  </a:cubicBezTo>
                  <a:lnTo>
                    <a:pt x="389" y="8514"/>
                  </a:lnTo>
                  <a:cubicBezTo>
                    <a:pt x="343" y="8560"/>
                    <a:pt x="275" y="8606"/>
                    <a:pt x="229" y="8629"/>
                  </a:cubicBezTo>
                  <a:cubicBezTo>
                    <a:pt x="160" y="8765"/>
                    <a:pt x="92" y="8902"/>
                    <a:pt x="69" y="9039"/>
                  </a:cubicBezTo>
                  <a:cubicBezTo>
                    <a:pt x="46" y="9131"/>
                    <a:pt x="23" y="9222"/>
                    <a:pt x="23" y="9313"/>
                  </a:cubicBezTo>
                  <a:cubicBezTo>
                    <a:pt x="1" y="9382"/>
                    <a:pt x="1" y="9473"/>
                    <a:pt x="23" y="9564"/>
                  </a:cubicBezTo>
                  <a:cubicBezTo>
                    <a:pt x="23" y="9633"/>
                    <a:pt x="46" y="9724"/>
                    <a:pt x="69" y="9793"/>
                  </a:cubicBezTo>
                  <a:cubicBezTo>
                    <a:pt x="92" y="9815"/>
                    <a:pt x="92" y="9861"/>
                    <a:pt x="115" y="9884"/>
                  </a:cubicBezTo>
                  <a:cubicBezTo>
                    <a:pt x="138" y="9930"/>
                    <a:pt x="160" y="9952"/>
                    <a:pt x="183" y="9998"/>
                  </a:cubicBezTo>
                  <a:cubicBezTo>
                    <a:pt x="275" y="10112"/>
                    <a:pt x="434" y="10203"/>
                    <a:pt x="571" y="10249"/>
                  </a:cubicBezTo>
                  <a:cubicBezTo>
                    <a:pt x="663" y="10272"/>
                    <a:pt x="754" y="10295"/>
                    <a:pt x="822" y="10295"/>
                  </a:cubicBezTo>
                  <a:cubicBezTo>
                    <a:pt x="936" y="10295"/>
                    <a:pt x="1051" y="10295"/>
                    <a:pt x="1165" y="10272"/>
                  </a:cubicBezTo>
                  <a:cubicBezTo>
                    <a:pt x="1279" y="10249"/>
                    <a:pt x="1393" y="10226"/>
                    <a:pt x="1507" y="10181"/>
                  </a:cubicBezTo>
                  <a:cubicBezTo>
                    <a:pt x="1621" y="10158"/>
                    <a:pt x="1758" y="10112"/>
                    <a:pt x="1872" y="10067"/>
                  </a:cubicBezTo>
                  <a:cubicBezTo>
                    <a:pt x="2374" y="9884"/>
                    <a:pt x="2831" y="9656"/>
                    <a:pt x="3287" y="9382"/>
                  </a:cubicBezTo>
                  <a:cubicBezTo>
                    <a:pt x="3744" y="9085"/>
                    <a:pt x="4178" y="8765"/>
                    <a:pt x="4611" y="8423"/>
                  </a:cubicBezTo>
                  <a:cubicBezTo>
                    <a:pt x="5022" y="8104"/>
                    <a:pt x="5433" y="7761"/>
                    <a:pt x="5844" y="7396"/>
                  </a:cubicBezTo>
                  <a:cubicBezTo>
                    <a:pt x="6027" y="7236"/>
                    <a:pt x="6209" y="7076"/>
                    <a:pt x="6392" y="6894"/>
                  </a:cubicBezTo>
                  <a:cubicBezTo>
                    <a:pt x="6597" y="6711"/>
                    <a:pt x="6803" y="6529"/>
                    <a:pt x="7008" y="6346"/>
                  </a:cubicBezTo>
                  <a:cubicBezTo>
                    <a:pt x="7419" y="5935"/>
                    <a:pt x="7807" y="5524"/>
                    <a:pt x="8195" y="5091"/>
                  </a:cubicBezTo>
                  <a:cubicBezTo>
                    <a:pt x="8560" y="4657"/>
                    <a:pt x="8902" y="4200"/>
                    <a:pt x="9222" y="3721"/>
                  </a:cubicBezTo>
                  <a:cubicBezTo>
                    <a:pt x="9427" y="3379"/>
                    <a:pt x="9633" y="3036"/>
                    <a:pt x="9793" y="2694"/>
                  </a:cubicBezTo>
                  <a:cubicBezTo>
                    <a:pt x="9952" y="2352"/>
                    <a:pt x="10089" y="1986"/>
                    <a:pt x="10181" y="1598"/>
                  </a:cubicBezTo>
                  <a:cubicBezTo>
                    <a:pt x="10249" y="1279"/>
                    <a:pt x="10272" y="891"/>
                    <a:pt x="10158" y="571"/>
                  </a:cubicBezTo>
                  <a:cubicBezTo>
                    <a:pt x="10112" y="434"/>
                    <a:pt x="10021" y="320"/>
                    <a:pt x="9930" y="206"/>
                  </a:cubicBezTo>
                  <a:cubicBezTo>
                    <a:pt x="9861" y="138"/>
                    <a:pt x="9770" y="69"/>
                    <a:pt x="9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7" name="Google Shape;3847;p17"/>
            <p:cNvSpPr/>
            <p:nvPr/>
          </p:nvSpPr>
          <p:spPr>
            <a:xfrm>
              <a:off x="7222075" y="1008350"/>
              <a:ext cx="25" cy="25"/>
            </a:xfrm>
            <a:custGeom>
              <a:avLst/>
              <a:gdLst/>
              <a:ahLst/>
              <a:cxnLst/>
              <a:rect l="l" t="t" r="r" b="b"/>
              <a:pathLst>
                <a:path w="1" h="1" extrusionOk="0">
                  <a:moveTo>
                    <a:pt x="1" y="1"/>
                  </a:move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8" name="Google Shape;3848;p17"/>
            <p:cNvSpPr/>
            <p:nvPr/>
          </p:nvSpPr>
          <p:spPr>
            <a:xfrm>
              <a:off x="6979575" y="12195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9" name="Google Shape;3849;p17"/>
            <p:cNvSpPr/>
            <p:nvPr/>
          </p:nvSpPr>
          <p:spPr>
            <a:xfrm>
              <a:off x="7213525" y="978675"/>
              <a:ext cx="25" cy="25"/>
            </a:xfrm>
            <a:custGeom>
              <a:avLst/>
              <a:gdLst/>
              <a:ahLst/>
              <a:cxnLst/>
              <a:rect l="l" t="t" r="r" b="b"/>
              <a:pathLst>
                <a:path w="1" h="1" extrusionOk="0">
                  <a:moveTo>
                    <a:pt x="1" y="1"/>
                  </a:moveTo>
                  <a:lnTo>
                    <a:pt x="1" y="1"/>
                  </a:ln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0" name="Google Shape;3850;p17"/>
            <p:cNvSpPr/>
            <p:nvPr/>
          </p:nvSpPr>
          <p:spPr>
            <a:xfrm>
              <a:off x="7213525" y="97867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1" name="Google Shape;3851;p17"/>
            <p:cNvSpPr/>
            <p:nvPr/>
          </p:nvSpPr>
          <p:spPr>
            <a:xfrm>
              <a:off x="7222075" y="1008350"/>
              <a:ext cx="25" cy="600"/>
            </a:xfrm>
            <a:custGeom>
              <a:avLst/>
              <a:gdLst/>
              <a:ahLst/>
              <a:cxnLst/>
              <a:rect l="l" t="t" r="r" b="b"/>
              <a:pathLst>
                <a:path w="1" h="24" extrusionOk="0">
                  <a:moveTo>
                    <a:pt x="1" y="24"/>
                  </a:moveTo>
                  <a:cubicBezTo>
                    <a:pt x="1" y="24"/>
                    <a:pt x="1" y="24"/>
                    <a:pt x="1" y="24"/>
                  </a:cubicBezTo>
                  <a:lnTo>
                    <a:pt x="1" y="1"/>
                  </a:lnTo>
                  <a:cubicBezTo>
                    <a:pt x="1" y="24"/>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2" name="Google Shape;3852;p17"/>
            <p:cNvSpPr/>
            <p:nvPr/>
          </p:nvSpPr>
          <p:spPr>
            <a:xfrm>
              <a:off x="7222075" y="100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3" name="Google Shape;3853;p17"/>
            <p:cNvSpPr/>
            <p:nvPr/>
          </p:nvSpPr>
          <p:spPr>
            <a:xfrm>
              <a:off x="7019500" y="1219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4" name="Google Shape;3854;p17"/>
            <p:cNvSpPr/>
            <p:nvPr/>
          </p:nvSpPr>
          <p:spPr>
            <a:xfrm>
              <a:off x="7018375" y="1049450"/>
              <a:ext cx="132400" cy="121550"/>
            </a:xfrm>
            <a:custGeom>
              <a:avLst/>
              <a:gdLst/>
              <a:ahLst/>
              <a:cxnLst/>
              <a:rect l="l" t="t" r="r" b="b"/>
              <a:pathLst>
                <a:path w="5296" h="4862" extrusionOk="0">
                  <a:moveTo>
                    <a:pt x="5296" y="0"/>
                  </a:moveTo>
                  <a:lnTo>
                    <a:pt x="5296" y="0"/>
                  </a:lnTo>
                  <a:cubicBezTo>
                    <a:pt x="5182" y="114"/>
                    <a:pt x="5068" y="206"/>
                    <a:pt x="4953" y="297"/>
                  </a:cubicBezTo>
                  <a:cubicBezTo>
                    <a:pt x="4839" y="571"/>
                    <a:pt x="4679" y="822"/>
                    <a:pt x="4520" y="1073"/>
                  </a:cubicBezTo>
                  <a:cubicBezTo>
                    <a:pt x="3926" y="2054"/>
                    <a:pt x="3150" y="2899"/>
                    <a:pt x="2306" y="3675"/>
                  </a:cubicBezTo>
                  <a:cubicBezTo>
                    <a:pt x="2123" y="3835"/>
                    <a:pt x="1963" y="3995"/>
                    <a:pt x="1781" y="4154"/>
                  </a:cubicBezTo>
                  <a:cubicBezTo>
                    <a:pt x="1598" y="4314"/>
                    <a:pt x="1438" y="4451"/>
                    <a:pt x="1233" y="4542"/>
                  </a:cubicBezTo>
                  <a:cubicBezTo>
                    <a:pt x="1164" y="4588"/>
                    <a:pt x="1073" y="4634"/>
                    <a:pt x="982" y="4657"/>
                  </a:cubicBezTo>
                  <a:lnTo>
                    <a:pt x="822" y="4657"/>
                  </a:lnTo>
                  <a:cubicBezTo>
                    <a:pt x="754" y="4657"/>
                    <a:pt x="708" y="4657"/>
                    <a:pt x="662" y="4634"/>
                  </a:cubicBezTo>
                  <a:cubicBezTo>
                    <a:pt x="594" y="4611"/>
                    <a:pt x="548" y="4588"/>
                    <a:pt x="502" y="4565"/>
                  </a:cubicBezTo>
                  <a:cubicBezTo>
                    <a:pt x="411" y="4520"/>
                    <a:pt x="343" y="4451"/>
                    <a:pt x="297" y="4383"/>
                  </a:cubicBezTo>
                  <a:cubicBezTo>
                    <a:pt x="251" y="4337"/>
                    <a:pt x="206" y="4291"/>
                    <a:pt x="160" y="4223"/>
                  </a:cubicBezTo>
                  <a:cubicBezTo>
                    <a:pt x="114" y="4268"/>
                    <a:pt x="69" y="4314"/>
                    <a:pt x="0" y="4337"/>
                  </a:cubicBezTo>
                  <a:cubicBezTo>
                    <a:pt x="137" y="4520"/>
                    <a:pt x="297" y="4702"/>
                    <a:pt x="502" y="4793"/>
                  </a:cubicBezTo>
                  <a:cubicBezTo>
                    <a:pt x="594" y="4839"/>
                    <a:pt x="685" y="4839"/>
                    <a:pt x="776" y="4862"/>
                  </a:cubicBezTo>
                  <a:cubicBezTo>
                    <a:pt x="868" y="4862"/>
                    <a:pt x="959" y="4839"/>
                    <a:pt x="1073" y="4816"/>
                  </a:cubicBezTo>
                  <a:cubicBezTo>
                    <a:pt x="1164" y="4793"/>
                    <a:pt x="1256" y="4771"/>
                    <a:pt x="1324" y="4725"/>
                  </a:cubicBezTo>
                  <a:cubicBezTo>
                    <a:pt x="1438" y="4657"/>
                    <a:pt x="1530" y="4611"/>
                    <a:pt x="1621" y="4542"/>
                  </a:cubicBezTo>
                  <a:cubicBezTo>
                    <a:pt x="1826" y="4383"/>
                    <a:pt x="1986" y="4223"/>
                    <a:pt x="2169" y="4063"/>
                  </a:cubicBezTo>
                  <a:cubicBezTo>
                    <a:pt x="2374" y="3880"/>
                    <a:pt x="2580" y="3698"/>
                    <a:pt x="2762" y="3515"/>
                  </a:cubicBezTo>
                  <a:cubicBezTo>
                    <a:pt x="2968" y="3310"/>
                    <a:pt x="3150" y="3127"/>
                    <a:pt x="3333" y="2922"/>
                  </a:cubicBezTo>
                  <a:cubicBezTo>
                    <a:pt x="3721" y="2534"/>
                    <a:pt x="4063" y="2100"/>
                    <a:pt x="4383" y="1666"/>
                  </a:cubicBezTo>
                  <a:cubicBezTo>
                    <a:pt x="4748" y="1141"/>
                    <a:pt x="5068" y="594"/>
                    <a:pt x="5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5" name="Google Shape;3855;p17"/>
            <p:cNvSpPr/>
            <p:nvPr/>
          </p:nvSpPr>
          <p:spPr>
            <a:xfrm>
              <a:off x="7131350" y="10762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6" name="Google Shape;3856;p17"/>
            <p:cNvSpPr/>
            <p:nvPr/>
          </p:nvSpPr>
          <p:spPr>
            <a:xfrm>
              <a:off x="7076000" y="1140750"/>
              <a:ext cx="600" cy="600"/>
            </a:xfrm>
            <a:custGeom>
              <a:avLst/>
              <a:gdLst/>
              <a:ahLst/>
              <a:cxnLst/>
              <a:rect l="l" t="t" r="r" b="b"/>
              <a:pathLst>
                <a:path w="24" h="24" extrusionOk="0">
                  <a:moveTo>
                    <a:pt x="1" y="23"/>
                  </a:moveTo>
                  <a:cubicBezTo>
                    <a:pt x="1" y="23"/>
                    <a:pt x="23" y="23"/>
                    <a:pt x="23" y="0"/>
                  </a:cubicBezTo>
                  <a:cubicBezTo>
                    <a:pt x="23" y="23"/>
                    <a:pt x="1" y="23"/>
                    <a:pt x="1" y="23"/>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7" name="Google Shape;3857;p17"/>
            <p:cNvSpPr/>
            <p:nvPr/>
          </p:nvSpPr>
          <p:spPr>
            <a:xfrm>
              <a:off x="7076000" y="11413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8" name="Google Shape;3858;p17"/>
            <p:cNvSpPr/>
            <p:nvPr/>
          </p:nvSpPr>
          <p:spPr>
            <a:xfrm>
              <a:off x="7171300" y="814350"/>
              <a:ext cx="93025" cy="91550"/>
            </a:xfrm>
            <a:custGeom>
              <a:avLst/>
              <a:gdLst/>
              <a:ahLst/>
              <a:cxnLst/>
              <a:rect l="l" t="t" r="r" b="b"/>
              <a:pathLst>
                <a:path w="3721" h="3662" extrusionOk="0">
                  <a:moveTo>
                    <a:pt x="3356" y="1004"/>
                  </a:moveTo>
                  <a:cubicBezTo>
                    <a:pt x="3356" y="1023"/>
                    <a:pt x="3356" y="1027"/>
                    <a:pt x="3369" y="1027"/>
                  </a:cubicBezTo>
                  <a:lnTo>
                    <a:pt x="3369" y="1027"/>
                  </a:lnTo>
                  <a:cubicBezTo>
                    <a:pt x="3365" y="1020"/>
                    <a:pt x="3360" y="1012"/>
                    <a:pt x="3356" y="1004"/>
                  </a:cubicBezTo>
                  <a:close/>
                  <a:moveTo>
                    <a:pt x="2009" y="0"/>
                  </a:moveTo>
                  <a:cubicBezTo>
                    <a:pt x="1849" y="0"/>
                    <a:pt x="1667" y="46"/>
                    <a:pt x="1484" y="91"/>
                  </a:cubicBezTo>
                  <a:cubicBezTo>
                    <a:pt x="1210" y="160"/>
                    <a:pt x="936" y="320"/>
                    <a:pt x="708" y="479"/>
                  </a:cubicBezTo>
                  <a:cubicBezTo>
                    <a:pt x="457" y="639"/>
                    <a:pt x="229" y="845"/>
                    <a:pt x="23" y="1050"/>
                  </a:cubicBezTo>
                  <a:cubicBezTo>
                    <a:pt x="23" y="1073"/>
                    <a:pt x="0" y="1096"/>
                    <a:pt x="23" y="1119"/>
                  </a:cubicBezTo>
                  <a:cubicBezTo>
                    <a:pt x="23" y="1141"/>
                    <a:pt x="23" y="1164"/>
                    <a:pt x="46" y="1187"/>
                  </a:cubicBezTo>
                  <a:cubicBezTo>
                    <a:pt x="69" y="1210"/>
                    <a:pt x="92" y="1210"/>
                    <a:pt x="115" y="1210"/>
                  </a:cubicBezTo>
                  <a:cubicBezTo>
                    <a:pt x="137" y="1210"/>
                    <a:pt x="160" y="1187"/>
                    <a:pt x="183" y="1164"/>
                  </a:cubicBezTo>
                  <a:cubicBezTo>
                    <a:pt x="229" y="1141"/>
                    <a:pt x="252" y="1096"/>
                    <a:pt x="297" y="1073"/>
                  </a:cubicBezTo>
                  <a:cubicBezTo>
                    <a:pt x="525" y="845"/>
                    <a:pt x="799" y="639"/>
                    <a:pt x="1096" y="457"/>
                  </a:cubicBezTo>
                  <a:cubicBezTo>
                    <a:pt x="1256" y="365"/>
                    <a:pt x="1438" y="297"/>
                    <a:pt x="1621" y="251"/>
                  </a:cubicBezTo>
                  <a:cubicBezTo>
                    <a:pt x="1781" y="228"/>
                    <a:pt x="1918" y="206"/>
                    <a:pt x="2055" y="206"/>
                  </a:cubicBezTo>
                  <a:cubicBezTo>
                    <a:pt x="2169" y="206"/>
                    <a:pt x="2283" y="228"/>
                    <a:pt x="2397" y="251"/>
                  </a:cubicBezTo>
                  <a:cubicBezTo>
                    <a:pt x="2534" y="297"/>
                    <a:pt x="2671" y="365"/>
                    <a:pt x="2785" y="434"/>
                  </a:cubicBezTo>
                  <a:cubicBezTo>
                    <a:pt x="2922" y="502"/>
                    <a:pt x="3036" y="594"/>
                    <a:pt x="3128" y="708"/>
                  </a:cubicBezTo>
                  <a:lnTo>
                    <a:pt x="3128" y="685"/>
                  </a:lnTo>
                  <a:cubicBezTo>
                    <a:pt x="3219" y="799"/>
                    <a:pt x="3310" y="913"/>
                    <a:pt x="3379" y="1027"/>
                  </a:cubicBezTo>
                  <a:cubicBezTo>
                    <a:pt x="3375" y="1027"/>
                    <a:pt x="3372" y="1027"/>
                    <a:pt x="3369" y="1027"/>
                  </a:cubicBezTo>
                  <a:lnTo>
                    <a:pt x="3369" y="1027"/>
                  </a:lnTo>
                  <a:cubicBezTo>
                    <a:pt x="3427" y="1134"/>
                    <a:pt x="3450" y="1240"/>
                    <a:pt x="3493" y="1347"/>
                  </a:cubicBezTo>
                  <a:cubicBezTo>
                    <a:pt x="3516" y="1438"/>
                    <a:pt x="3516" y="1529"/>
                    <a:pt x="3516" y="1644"/>
                  </a:cubicBezTo>
                  <a:cubicBezTo>
                    <a:pt x="3516" y="1735"/>
                    <a:pt x="3493" y="1826"/>
                    <a:pt x="3470" y="1940"/>
                  </a:cubicBezTo>
                  <a:cubicBezTo>
                    <a:pt x="3424" y="2054"/>
                    <a:pt x="3379" y="2169"/>
                    <a:pt x="3310" y="2283"/>
                  </a:cubicBezTo>
                  <a:cubicBezTo>
                    <a:pt x="3196" y="2488"/>
                    <a:pt x="3013" y="2671"/>
                    <a:pt x="2854" y="2853"/>
                  </a:cubicBezTo>
                  <a:lnTo>
                    <a:pt x="2831" y="2853"/>
                  </a:lnTo>
                  <a:cubicBezTo>
                    <a:pt x="2603" y="3082"/>
                    <a:pt x="2351" y="3287"/>
                    <a:pt x="2100" y="3492"/>
                  </a:cubicBezTo>
                  <a:cubicBezTo>
                    <a:pt x="2055" y="3515"/>
                    <a:pt x="2055" y="3584"/>
                    <a:pt x="2078" y="3629"/>
                  </a:cubicBezTo>
                  <a:cubicBezTo>
                    <a:pt x="2094" y="3646"/>
                    <a:pt x="2133" y="3662"/>
                    <a:pt x="2170" y="3662"/>
                  </a:cubicBezTo>
                  <a:cubicBezTo>
                    <a:pt x="2186" y="3662"/>
                    <a:pt x="2201" y="3659"/>
                    <a:pt x="2215" y="3652"/>
                  </a:cubicBezTo>
                  <a:cubicBezTo>
                    <a:pt x="2603" y="3333"/>
                    <a:pt x="2991" y="3013"/>
                    <a:pt x="3310" y="2625"/>
                  </a:cubicBezTo>
                  <a:cubicBezTo>
                    <a:pt x="3470" y="2442"/>
                    <a:pt x="3584" y="2214"/>
                    <a:pt x="3653" y="1986"/>
                  </a:cubicBezTo>
                  <a:cubicBezTo>
                    <a:pt x="3721" y="1781"/>
                    <a:pt x="3721" y="1552"/>
                    <a:pt x="3675" y="1324"/>
                  </a:cubicBezTo>
                  <a:cubicBezTo>
                    <a:pt x="3584" y="890"/>
                    <a:pt x="3287" y="525"/>
                    <a:pt x="2922" y="274"/>
                  </a:cubicBezTo>
                  <a:cubicBezTo>
                    <a:pt x="2717" y="160"/>
                    <a:pt x="2488" y="69"/>
                    <a:pt x="2237" y="23"/>
                  </a:cubicBezTo>
                  <a:cubicBezTo>
                    <a:pt x="2169" y="23"/>
                    <a:pt x="2100" y="0"/>
                    <a:pt x="2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9" name="Google Shape;3859;p17"/>
            <p:cNvSpPr/>
            <p:nvPr/>
          </p:nvSpPr>
          <p:spPr>
            <a:xfrm>
              <a:off x="6585825" y="1334750"/>
              <a:ext cx="43400" cy="42125"/>
            </a:xfrm>
            <a:custGeom>
              <a:avLst/>
              <a:gdLst/>
              <a:ahLst/>
              <a:cxnLst/>
              <a:rect l="l" t="t" r="r" b="b"/>
              <a:pathLst>
                <a:path w="1736" h="1685" extrusionOk="0">
                  <a:moveTo>
                    <a:pt x="731" y="1"/>
                  </a:moveTo>
                  <a:cubicBezTo>
                    <a:pt x="708" y="1"/>
                    <a:pt x="685" y="24"/>
                    <a:pt x="685" y="46"/>
                  </a:cubicBezTo>
                  <a:cubicBezTo>
                    <a:pt x="480" y="252"/>
                    <a:pt x="297" y="480"/>
                    <a:pt x="160" y="731"/>
                  </a:cubicBezTo>
                  <a:cubicBezTo>
                    <a:pt x="92" y="868"/>
                    <a:pt x="24" y="1005"/>
                    <a:pt x="1" y="1165"/>
                  </a:cubicBezTo>
                  <a:cubicBezTo>
                    <a:pt x="1" y="1302"/>
                    <a:pt x="24" y="1416"/>
                    <a:pt x="115" y="1530"/>
                  </a:cubicBezTo>
                  <a:cubicBezTo>
                    <a:pt x="218" y="1644"/>
                    <a:pt x="355" y="1684"/>
                    <a:pt x="497" y="1684"/>
                  </a:cubicBezTo>
                  <a:cubicBezTo>
                    <a:pt x="640" y="1684"/>
                    <a:pt x="788" y="1644"/>
                    <a:pt x="914" y="1599"/>
                  </a:cubicBezTo>
                  <a:cubicBezTo>
                    <a:pt x="1074" y="1530"/>
                    <a:pt x="1210" y="1462"/>
                    <a:pt x="1347" y="1370"/>
                  </a:cubicBezTo>
                  <a:cubicBezTo>
                    <a:pt x="1462" y="1325"/>
                    <a:pt x="1553" y="1256"/>
                    <a:pt x="1667" y="1188"/>
                  </a:cubicBezTo>
                  <a:cubicBezTo>
                    <a:pt x="1713" y="1165"/>
                    <a:pt x="1735" y="1142"/>
                    <a:pt x="1735" y="1096"/>
                  </a:cubicBezTo>
                  <a:cubicBezTo>
                    <a:pt x="1713" y="1028"/>
                    <a:pt x="1667" y="1005"/>
                    <a:pt x="1621" y="1005"/>
                  </a:cubicBezTo>
                  <a:cubicBezTo>
                    <a:pt x="1576" y="1005"/>
                    <a:pt x="1553" y="1028"/>
                    <a:pt x="1530" y="1051"/>
                  </a:cubicBezTo>
                  <a:cubicBezTo>
                    <a:pt x="1484" y="1074"/>
                    <a:pt x="1462" y="1096"/>
                    <a:pt x="1416" y="1119"/>
                  </a:cubicBezTo>
                  <a:cubicBezTo>
                    <a:pt x="1325" y="1165"/>
                    <a:pt x="1256" y="1211"/>
                    <a:pt x="1165" y="1256"/>
                  </a:cubicBezTo>
                  <a:cubicBezTo>
                    <a:pt x="1005" y="1347"/>
                    <a:pt x="845" y="1416"/>
                    <a:pt x="663" y="1462"/>
                  </a:cubicBezTo>
                  <a:cubicBezTo>
                    <a:pt x="617" y="1484"/>
                    <a:pt x="549" y="1484"/>
                    <a:pt x="480" y="1484"/>
                  </a:cubicBezTo>
                  <a:cubicBezTo>
                    <a:pt x="457" y="1484"/>
                    <a:pt x="412" y="1484"/>
                    <a:pt x="366" y="1462"/>
                  </a:cubicBezTo>
                  <a:cubicBezTo>
                    <a:pt x="343" y="1462"/>
                    <a:pt x="343" y="1462"/>
                    <a:pt x="320" y="1439"/>
                  </a:cubicBezTo>
                  <a:cubicBezTo>
                    <a:pt x="297" y="1439"/>
                    <a:pt x="275" y="1416"/>
                    <a:pt x="252" y="1416"/>
                  </a:cubicBezTo>
                  <a:cubicBezTo>
                    <a:pt x="252" y="1393"/>
                    <a:pt x="229" y="1370"/>
                    <a:pt x="229" y="1347"/>
                  </a:cubicBezTo>
                  <a:cubicBezTo>
                    <a:pt x="229" y="1347"/>
                    <a:pt x="206" y="1325"/>
                    <a:pt x="206" y="1302"/>
                  </a:cubicBezTo>
                  <a:cubicBezTo>
                    <a:pt x="206" y="1279"/>
                    <a:pt x="206" y="1256"/>
                    <a:pt x="206" y="1233"/>
                  </a:cubicBezTo>
                  <a:cubicBezTo>
                    <a:pt x="206" y="1188"/>
                    <a:pt x="206" y="1142"/>
                    <a:pt x="229" y="1096"/>
                  </a:cubicBezTo>
                  <a:cubicBezTo>
                    <a:pt x="252" y="982"/>
                    <a:pt x="320" y="868"/>
                    <a:pt x="366" y="754"/>
                  </a:cubicBezTo>
                  <a:cubicBezTo>
                    <a:pt x="503" y="549"/>
                    <a:pt x="663" y="343"/>
                    <a:pt x="822" y="161"/>
                  </a:cubicBezTo>
                  <a:cubicBezTo>
                    <a:pt x="868" y="115"/>
                    <a:pt x="845" y="69"/>
                    <a:pt x="822" y="24"/>
                  </a:cubicBezTo>
                  <a:cubicBezTo>
                    <a:pt x="800" y="24"/>
                    <a:pt x="777"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0" name="Google Shape;3860;p17"/>
            <p:cNvSpPr/>
            <p:nvPr/>
          </p:nvSpPr>
          <p:spPr>
            <a:xfrm>
              <a:off x="7031500" y="881675"/>
              <a:ext cx="50800" cy="49150"/>
            </a:xfrm>
            <a:custGeom>
              <a:avLst/>
              <a:gdLst/>
              <a:ahLst/>
              <a:cxnLst/>
              <a:rect l="l" t="t" r="r" b="b"/>
              <a:pathLst>
                <a:path w="2032" h="1966" extrusionOk="0">
                  <a:moveTo>
                    <a:pt x="1142" y="1"/>
                  </a:moveTo>
                  <a:cubicBezTo>
                    <a:pt x="1073" y="1"/>
                    <a:pt x="1027" y="1"/>
                    <a:pt x="959" y="23"/>
                  </a:cubicBezTo>
                  <a:cubicBezTo>
                    <a:pt x="845" y="23"/>
                    <a:pt x="754" y="46"/>
                    <a:pt x="662" y="92"/>
                  </a:cubicBezTo>
                  <a:cubicBezTo>
                    <a:pt x="434" y="160"/>
                    <a:pt x="229" y="297"/>
                    <a:pt x="46" y="457"/>
                  </a:cubicBezTo>
                  <a:cubicBezTo>
                    <a:pt x="23" y="480"/>
                    <a:pt x="23" y="480"/>
                    <a:pt x="23" y="526"/>
                  </a:cubicBezTo>
                  <a:cubicBezTo>
                    <a:pt x="0" y="548"/>
                    <a:pt x="23" y="571"/>
                    <a:pt x="23" y="594"/>
                  </a:cubicBezTo>
                  <a:cubicBezTo>
                    <a:pt x="50" y="621"/>
                    <a:pt x="77" y="632"/>
                    <a:pt x="103" y="632"/>
                  </a:cubicBezTo>
                  <a:cubicBezTo>
                    <a:pt x="122" y="632"/>
                    <a:pt x="141" y="626"/>
                    <a:pt x="160" y="617"/>
                  </a:cubicBezTo>
                  <a:cubicBezTo>
                    <a:pt x="274" y="526"/>
                    <a:pt x="388" y="434"/>
                    <a:pt x="502" y="366"/>
                  </a:cubicBezTo>
                  <a:cubicBezTo>
                    <a:pt x="594" y="320"/>
                    <a:pt x="662" y="297"/>
                    <a:pt x="731" y="274"/>
                  </a:cubicBezTo>
                  <a:cubicBezTo>
                    <a:pt x="776" y="252"/>
                    <a:pt x="822" y="229"/>
                    <a:pt x="868" y="229"/>
                  </a:cubicBezTo>
                  <a:cubicBezTo>
                    <a:pt x="913" y="229"/>
                    <a:pt x="936" y="206"/>
                    <a:pt x="982" y="206"/>
                  </a:cubicBezTo>
                  <a:cubicBezTo>
                    <a:pt x="1027" y="206"/>
                    <a:pt x="1096" y="183"/>
                    <a:pt x="1164" y="183"/>
                  </a:cubicBezTo>
                  <a:cubicBezTo>
                    <a:pt x="1233" y="206"/>
                    <a:pt x="1301" y="206"/>
                    <a:pt x="1370" y="229"/>
                  </a:cubicBezTo>
                  <a:cubicBezTo>
                    <a:pt x="1415" y="252"/>
                    <a:pt x="1484" y="274"/>
                    <a:pt x="1530" y="297"/>
                  </a:cubicBezTo>
                  <a:cubicBezTo>
                    <a:pt x="1552" y="320"/>
                    <a:pt x="1598" y="343"/>
                    <a:pt x="1644" y="366"/>
                  </a:cubicBezTo>
                  <a:cubicBezTo>
                    <a:pt x="1667" y="411"/>
                    <a:pt x="1689" y="457"/>
                    <a:pt x="1735" y="503"/>
                  </a:cubicBezTo>
                  <a:cubicBezTo>
                    <a:pt x="1735" y="548"/>
                    <a:pt x="1758" y="594"/>
                    <a:pt x="1781" y="640"/>
                  </a:cubicBezTo>
                  <a:cubicBezTo>
                    <a:pt x="1781" y="685"/>
                    <a:pt x="1803" y="754"/>
                    <a:pt x="1803" y="822"/>
                  </a:cubicBezTo>
                  <a:cubicBezTo>
                    <a:pt x="1803" y="891"/>
                    <a:pt x="1781" y="982"/>
                    <a:pt x="1758" y="1051"/>
                  </a:cubicBezTo>
                  <a:cubicBezTo>
                    <a:pt x="1735" y="1165"/>
                    <a:pt x="1689" y="1256"/>
                    <a:pt x="1621" y="1347"/>
                  </a:cubicBezTo>
                  <a:cubicBezTo>
                    <a:pt x="1552" y="1461"/>
                    <a:pt x="1461" y="1575"/>
                    <a:pt x="1370" y="1690"/>
                  </a:cubicBezTo>
                  <a:cubicBezTo>
                    <a:pt x="1347" y="1712"/>
                    <a:pt x="1301" y="1735"/>
                    <a:pt x="1278" y="1758"/>
                  </a:cubicBezTo>
                  <a:cubicBezTo>
                    <a:pt x="1256" y="1758"/>
                    <a:pt x="1256" y="1781"/>
                    <a:pt x="1256" y="1781"/>
                  </a:cubicBezTo>
                  <a:lnTo>
                    <a:pt x="1233" y="1781"/>
                  </a:lnTo>
                  <a:cubicBezTo>
                    <a:pt x="1187" y="1827"/>
                    <a:pt x="1187" y="1872"/>
                    <a:pt x="1210" y="1918"/>
                  </a:cubicBezTo>
                  <a:cubicBezTo>
                    <a:pt x="1238" y="1946"/>
                    <a:pt x="1275" y="1966"/>
                    <a:pt x="1305" y="1966"/>
                  </a:cubicBezTo>
                  <a:cubicBezTo>
                    <a:pt x="1323" y="1966"/>
                    <a:pt x="1338" y="1958"/>
                    <a:pt x="1347" y="1941"/>
                  </a:cubicBezTo>
                  <a:lnTo>
                    <a:pt x="1370" y="1941"/>
                  </a:lnTo>
                  <a:cubicBezTo>
                    <a:pt x="1370" y="1941"/>
                    <a:pt x="1393" y="1918"/>
                    <a:pt x="1393" y="1918"/>
                  </a:cubicBezTo>
                  <a:cubicBezTo>
                    <a:pt x="1530" y="1804"/>
                    <a:pt x="1644" y="1667"/>
                    <a:pt x="1735" y="1530"/>
                  </a:cubicBezTo>
                  <a:cubicBezTo>
                    <a:pt x="1918" y="1279"/>
                    <a:pt x="2032" y="959"/>
                    <a:pt x="1986" y="640"/>
                  </a:cubicBezTo>
                  <a:cubicBezTo>
                    <a:pt x="1963" y="526"/>
                    <a:pt x="1918" y="411"/>
                    <a:pt x="1826" y="320"/>
                  </a:cubicBezTo>
                  <a:cubicBezTo>
                    <a:pt x="1803" y="274"/>
                    <a:pt x="1758" y="229"/>
                    <a:pt x="1735" y="206"/>
                  </a:cubicBezTo>
                  <a:cubicBezTo>
                    <a:pt x="1689" y="160"/>
                    <a:pt x="1644" y="137"/>
                    <a:pt x="1598" y="115"/>
                  </a:cubicBezTo>
                  <a:cubicBezTo>
                    <a:pt x="1461" y="23"/>
                    <a:pt x="130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1" name="Google Shape;3861;p17"/>
            <p:cNvSpPr/>
            <p:nvPr/>
          </p:nvSpPr>
          <p:spPr>
            <a:xfrm>
              <a:off x="7111950" y="978675"/>
              <a:ext cx="48525" cy="49150"/>
            </a:xfrm>
            <a:custGeom>
              <a:avLst/>
              <a:gdLst/>
              <a:ahLst/>
              <a:cxnLst/>
              <a:rect l="l" t="t" r="r" b="b"/>
              <a:pathLst>
                <a:path w="1941" h="1966" extrusionOk="0">
                  <a:moveTo>
                    <a:pt x="1028" y="1"/>
                  </a:moveTo>
                  <a:cubicBezTo>
                    <a:pt x="936" y="1"/>
                    <a:pt x="845" y="24"/>
                    <a:pt x="777" y="46"/>
                  </a:cubicBezTo>
                  <a:cubicBezTo>
                    <a:pt x="685" y="69"/>
                    <a:pt x="594" y="92"/>
                    <a:pt x="503" y="138"/>
                  </a:cubicBezTo>
                  <a:cubicBezTo>
                    <a:pt x="343" y="206"/>
                    <a:pt x="183" y="298"/>
                    <a:pt x="46" y="412"/>
                  </a:cubicBezTo>
                  <a:cubicBezTo>
                    <a:pt x="1" y="435"/>
                    <a:pt x="1" y="503"/>
                    <a:pt x="23" y="549"/>
                  </a:cubicBezTo>
                  <a:cubicBezTo>
                    <a:pt x="37" y="575"/>
                    <a:pt x="66" y="586"/>
                    <a:pt x="97" y="586"/>
                  </a:cubicBezTo>
                  <a:cubicBezTo>
                    <a:pt x="119" y="586"/>
                    <a:pt x="142" y="581"/>
                    <a:pt x="160" y="571"/>
                  </a:cubicBezTo>
                  <a:cubicBezTo>
                    <a:pt x="252" y="503"/>
                    <a:pt x="343" y="435"/>
                    <a:pt x="434" y="389"/>
                  </a:cubicBezTo>
                  <a:cubicBezTo>
                    <a:pt x="548" y="320"/>
                    <a:pt x="685" y="275"/>
                    <a:pt x="822" y="229"/>
                  </a:cubicBezTo>
                  <a:lnTo>
                    <a:pt x="800" y="229"/>
                  </a:lnTo>
                  <a:cubicBezTo>
                    <a:pt x="891" y="206"/>
                    <a:pt x="1005" y="206"/>
                    <a:pt x="1096" y="206"/>
                  </a:cubicBezTo>
                  <a:cubicBezTo>
                    <a:pt x="1165" y="206"/>
                    <a:pt x="1233" y="206"/>
                    <a:pt x="1302" y="229"/>
                  </a:cubicBezTo>
                  <a:cubicBezTo>
                    <a:pt x="1370" y="252"/>
                    <a:pt x="1416" y="275"/>
                    <a:pt x="1461" y="298"/>
                  </a:cubicBezTo>
                  <a:cubicBezTo>
                    <a:pt x="1507" y="320"/>
                    <a:pt x="1553" y="366"/>
                    <a:pt x="1576" y="389"/>
                  </a:cubicBezTo>
                  <a:cubicBezTo>
                    <a:pt x="1621" y="435"/>
                    <a:pt x="1644" y="457"/>
                    <a:pt x="1667" y="503"/>
                  </a:cubicBezTo>
                  <a:cubicBezTo>
                    <a:pt x="1690" y="549"/>
                    <a:pt x="1713" y="594"/>
                    <a:pt x="1713" y="640"/>
                  </a:cubicBezTo>
                  <a:cubicBezTo>
                    <a:pt x="1735" y="708"/>
                    <a:pt x="1735" y="754"/>
                    <a:pt x="1735" y="823"/>
                  </a:cubicBezTo>
                  <a:cubicBezTo>
                    <a:pt x="1735" y="914"/>
                    <a:pt x="1713" y="982"/>
                    <a:pt x="1690" y="1074"/>
                  </a:cubicBezTo>
                  <a:cubicBezTo>
                    <a:pt x="1667" y="1165"/>
                    <a:pt x="1621" y="1279"/>
                    <a:pt x="1576" y="1370"/>
                  </a:cubicBezTo>
                  <a:cubicBezTo>
                    <a:pt x="1484" y="1484"/>
                    <a:pt x="1393" y="1599"/>
                    <a:pt x="1302" y="1690"/>
                  </a:cubicBezTo>
                  <a:lnTo>
                    <a:pt x="1325" y="1690"/>
                  </a:lnTo>
                  <a:cubicBezTo>
                    <a:pt x="1302" y="1690"/>
                    <a:pt x="1302" y="1713"/>
                    <a:pt x="1279" y="1713"/>
                  </a:cubicBezTo>
                  <a:cubicBezTo>
                    <a:pt x="1256" y="1736"/>
                    <a:pt x="1233" y="1736"/>
                    <a:pt x="1233" y="1758"/>
                  </a:cubicBezTo>
                  <a:lnTo>
                    <a:pt x="1210" y="1758"/>
                  </a:lnTo>
                  <a:cubicBezTo>
                    <a:pt x="1210" y="1758"/>
                    <a:pt x="1210" y="1758"/>
                    <a:pt x="1210" y="1781"/>
                  </a:cubicBezTo>
                  <a:lnTo>
                    <a:pt x="1188" y="1781"/>
                  </a:lnTo>
                  <a:cubicBezTo>
                    <a:pt x="1142" y="1827"/>
                    <a:pt x="1142" y="1873"/>
                    <a:pt x="1165" y="1918"/>
                  </a:cubicBezTo>
                  <a:cubicBezTo>
                    <a:pt x="1193" y="1946"/>
                    <a:pt x="1221" y="1966"/>
                    <a:pt x="1249" y="1966"/>
                  </a:cubicBezTo>
                  <a:cubicBezTo>
                    <a:pt x="1267" y="1966"/>
                    <a:pt x="1284" y="1958"/>
                    <a:pt x="1302" y="1941"/>
                  </a:cubicBezTo>
                  <a:lnTo>
                    <a:pt x="1325" y="1941"/>
                  </a:lnTo>
                  <a:cubicBezTo>
                    <a:pt x="1325" y="1918"/>
                    <a:pt x="1325" y="1918"/>
                    <a:pt x="1325" y="1918"/>
                  </a:cubicBezTo>
                  <a:lnTo>
                    <a:pt x="1347" y="1918"/>
                  </a:lnTo>
                  <a:cubicBezTo>
                    <a:pt x="1347" y="1895"/>
                    <a:pt x="1370" y="1895"/>
                    <a:pt x="1393" y="1873"/>
                  </a:cubicBezTo>
                  <a:cubicBezTo>
                    <a:pt x="1393" y="1873"/>
                    <a:pt x="1393" y="1873"/>
                    <a:pt x="1416" y="1850"/>
                  </a:cubicBezTo>
                  <a:cubicBezTo>
                    <a:pt x="1530" y="1736"/>
                    <a:pt x="1644" y="1599"/>
                    <a:pt x="1735" y="1439"/>
                  </a:cubicBezTo>
                  <a:cubicBezTo>
                    <a:pt x="1781" y="1393"/>
                    <a:pt x="1804" y="1325"/>
                    <a:pt x="1827" y="1256"/>
                  </a:cubicBezTo>
                  <a:cubicBezTo>
                    <a:pt x="1872" y="1188"/>
                    <a:pt x="1895" y="1119"/>
                    <a:pt x="1918" y="1028"/>
                  </a:cubicBezTo>
                  <a:cubicBezTo>
                    <a:pt x="1941" y="845"/>
                    <a:pt x="1941" y="640"/>
                    <a:pt x="1872" y="480"/>
                  </a:cubicBezTo>
                  <a:cubicBezTo>
                    <a:pt x="1849" y="412"/>
                    <a:pt x="1804" y="343"/>
                    <a:pt x="1758" y="298"/>
                  </a:cubicBezTo>
                  <a:cubicBezTo>
                    <a:pt x="1713" y="229"/>
                    <a:pt x="1644" y="183"/>
                    <a:pt x="1553" y="138"/>
                  </a:cubicBezTo>
                  <a:cubicBezTo>
                    <a:pt x="1530" y="115"/>
                    <a:pt x="1484" y="92"/>
                    <a:pt x="1439" y="69"/>
                  </a:cubicBezTo>
                  <a:cubicBezTo>
                    <a:pt x="1416" y="46"/>
                    <a:pt x="1370" y="46"/>
                    <a:pt x="1325" y="46"/>
                  </a:cubicBezTo>
                  <a:cubicBezTo>
                    <a:pt x="1256" y="1"/>
                    <a:pt x="1165"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2" name="Google Shape;3862;p17"/>
            <p:cNvSpPr/>
            <p:nvPr/>
          </p:nvSpPr>
          <p:spPr>
            <a:xfrm>
              <a:off x="7081700" y="938175"/>
              <a:ext cx="33125" cy="31650"/>
            </a:xfrm>
            <a:custGeom>
              <a:avLst/>
              <a:gdLst/>
              <a:ahLst/>
              <a:cxnLst/>
              <a:rect l="l" t="t" r="r" b="b"/>
              <a:pathLst>
                <a:path w="1325" h="1266" extrusionOk="0">
                  <a:moveTo>
                    <a:pt x="435" y="0"/>
                  </a:moveTo>
                  <a:cubicBezTo>
                    <a:pt x="412" y="0"/>
                    <a:pt x="389" y="0"/>
                    <a:pt x="389" y="23"/>
                  </a:cubicBezTo>
                  <a:cubicBezTo>
                    <a:pt x="275" y="69"/>
                    <a:pt x="184" y="160"/>
                    <a:pt x="115" y="251"/>
                  </a:cubicBezTo>
                  <a:cubicBezTo>
                    <a:pt x="69" y="320"/>
                    <a:pt x="24" y="411"/>
                    <a:pt x="24" y="502"/>
                  </a:cubicBezTo>
                  <a:cubicBezTo>
                    <a:pt x="1" y="594"/>
                    <a:pt x="1" y="685"/>
                    <a:pt x="24" y="753"/>
                  </a:cubicBezTo>
                  <a:cubicBezTo>
                    <a:pt x="47" y="845"/>
                    <a:pt x="92" y="936"/>
                    <a:pt x="161" y="1005"/>
                  </a:cubicBezTo>
                  <a:cubicBezTo>
                    <a:pt x="275" y="1142"/>
                    <a:pt x="457" y="1233"/>
                    <a:pt x="640" y="1256"/>
                  </a:cubicBezTo>
                  <a:cubicBezTo>
                    <a:pt x="667" y="1262"/>
                    <a:pt x="695" y="1265"/>
                    <a:pt x="725" y="1265"/>
                  </a:cubicBezTo>
                  <a:cubicBezTo>
                    <a:pt x="796" y="1265"/>
                    <a:pt x="872" y="1249"/>
                    <a:pt x="937" y="1233"/>
                  </a:cubicBezTo>
                  <a:cubicBezTo>
                    <a:pt x="1051" y="1187"/>
                    <a:pt x="1165" y="1119"/>
                    <a:pt x="1279" y="1050"/>
                  </a:cubicBezTo>
                  <a:cubicBezTo>
                    <a:pt x="1302" y="1005"/>
                    <a:pt x="1325" y="959"/>
                    <a:pt x="1279" y="913"/>
                  </a:cubicBezTo>
                  <a:cubicBezTo>
                    <a:pt x="1265" y="885"/>
                    <a:pt x="1233" y="866"/>
                    <a:pt x="1206" y="866"/>
                  </a:cubicBezTo>
                  <a:cubicBezTo>
                    <a:pt x="1189" y="866"/>
                    <a:pt x="1174" y="873"/>
                    <a:pt x="1165" y="890"/>
                  </a:cubicBezTo>
                  <a:cubicBezTo>
                    <a:pt x="1119" y="936"/>
                    <a:pt x="1051" y="959"/>
                    <a:pt x="1005" y="982"/>
                  </a:cubicBezTo>
                  <a:cubicBezTo>
                    <a:pt x="960" y="1005"/>
                    <a:pt x="914" y="1027"/>
                    <a:pt x="845" y="1050"/>
                  </a:cubicBezTo>
                  <a:cubicBezTo>
                    <a:pt x="800" y="1050"/>
                    <a:pt x="754" y="1073"/>
                    <a:pt x="708" y="1073"/>
                  </a:cubicBezTo>
                  <a:cubicBezTo>
                    <a:pt x="663" y="1073"/>
                    <a:pt x="617" y="1050"/>
                    <a:pt x="572" y="1050"/>
                  </a:cubicBezTo>
                  <a:cubicBezTo>
                    <a:pt x="526" y="1027"/>
                    <a:pt x="480" y="1005"/>
                    <a:pt x="435" y="982"/>
                  </a:cubicBezTo>
                  <a:cubicBezTo>
                    <a:pt x="412" y="959"/>
                    <a:pt x="366" y="936"/>
                    <a:pt x="343" y="913"/>
                  </a:cubicBezTo>
                  <a:cubicBezTo>
                    <a:pt x="298" y="868"/>
                    <a:pt x="275" y="845"/>
                    <a:pt x="252" y="799"/>
                  </a:cubicBezTo>
                  <a:cubicBezTo>
                    <a:pt x="229" y="776"/>
                    <a:pt x="229" y="731"/>
                    <a:pt x="206" y="685"/>
                  </a:cubicBezTo>
                  <a:cubicBezTo>
                    <a:pt x="206" y="662"/>
                    <a:pt x="206" y="617"/>
                    <a:pt x="206" y="594"/>
                  </a:cubicBezTo>
                  <a:cubicBezTo>
                    <a:pt x="206" y="548"/>
                    <a:pt x="206" y="525"/>
                    <a:pt x="206" y="502"/>
                  </a:cubicBezTo>
                  <a:cubicBezTo>
                    <a:pt x="229" y="457"/>
                    <a:pt x="252" y="434"/>
                    <a:pt x="252" y="388"/>
                  </a:cubicBezTo>
                  <a:cubicBezTo>
                    <a:pt x="275" y="365"/>
                    <a:pt x="298" y="320"/>
                    <a:pt x="343" y="297"/>
                  </a:cubicBezTo>
                  <a:cubicBezTo>
                    <a:pt x="389" y="251"/>
                    <a:pt x="435" y="206"/>
                    <a:pt x="503" y="183"/>
                  </a:cubicBezTo>
                  <a:cubicBezTo>
                    <a:pt x="549" y="137"/>
                    <a:pt x="549" y="69"/>
                    <a:pt x="526" y="46"/>
                  </a:cubicBezTo>
                  <a:cubicBezTo>
                    <a:pt x="503" y="23"/>
                    <a:pt x="480" y="0"/>
                    <a:pt x="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3" name="Google Shape;3863;p17"/>
            <p:cNvSpPr/>
            <p:nvPr/>
          </p:nvSpPr>
          <p:spPr>
            <a:xfrm>
              <a:off x="6602375" y="831450"/>
              <a:ext cx="614600" cy="504700"/>
            </a:xfrm>
            <a:custGeom>
              <a:avLst/>
              <a:gdLst/>
              <a:ahLst/>
              <a:cxnLst/>
              <a:rect l="l" t="t" r="r" b="b"/>
              <a:pathLst>
                <a:path w="24584" h="20188" extrusionOk="0">
                  <a:moveTo>
                    <a:pt x="21205" y="1"/>
                  </a:moveTo>
                  <a:cubicBezTo>
                    <a:pt x="20224" y="1"/>
                    <a:pt x="19242" y="366"/>
                    <a:pt x="18375" y="823"/>
                  </a:cubicBezTo>
                  <a:cubicBezTo>
                    <a:pt x="17804" y="1119"/>
                    <a:pt x="17257" y="1462"/>
                    <a:pt x="16754" y="1827"/>
                  </a:cubicBezTo>
                  <a:cubicBezTo>
                    <a:pt x="16458" y="2032"/>
                    <a:pt x="16184" y="2215"/>
                    <a:pt x="15933" y="2420"/>
                  </a:cubicBezTo>
                  <a:cubicBezTo>
                    <a:pt x="15636" y="2649"/>
                    <a:pt x="15339" y="2877"/>
                    <a:pt x="15043" y="3105"/>
                  </a:cubicBezTo>
                  <a:cubicBezTo>
                    <a:pt x="13856" y="4018"/>
                    <a:pt x="12692" y="4977"/>
                    <a:pt x="11573" y="5981"/>
                  </a:cubicBezTo>
                  <a:cubicBezTo>
                    <a:pt x="10455" y="6963"/>
                    <a:pt x="9359" y="8013"/>
                    <a:pt x="8332" y="9085"/>
                  </a:cubicBezTo>
                  <a:cubicBezTo>
                    <a:pt x="7282" y="10158"/>
                    <a:pt x="6300" y="11277"/>
                    <a:pt x="5342" y="12418"/>
                  </a:cubicBezTo>
                  <a:cubicBezTo>
                    <a:pt x="4383" y="13582"/>
                    <a:pt x="3493" y="14769"/>
                    <a:pt x="2626" y="15979"/>
                  </a:cubicBezTo>
                  <a:cubicBezTo>
                    <a:pt x="2192" y="16595"/>
                    <a:pt x="1781" y="17188"/>
                    <a:pt x="1393" y="17827"/>
                  </a:cubicBezTo>
                  <a:cubicBezTo>
                    <a:pt x="1188" y="18124"/>
                    <a:pt x="982" y="18444"/>
                    <a:pt x="800" y="18763"/>
                  </a:cubicBezTo>
                  <a:cubicBezTo>
                    <a:pt x="594" y="19106"/>
                    <a:pt x="389" y="19425"/>
                    <a:pt x="206" y="19768"/>
                  </a:cubicBezTo>
                  <a:cubicBezTo>
                    <a:pt x="138" y="19859"/>
                    <a:pt x="92" y="19950"/>
                    <a:pt x="46" y="20041"/>
                  </a:cubicBezTo>
                  <a:cubicBezTo>
                    <a:pt x="1" y="20087"/>
                    <a:pt x="23" y="20156"/>
                    <a:pt x="69" y="20178"/>
                  </a:cubicBezTo>
                  <a:cubicBezTo>
                    <a:pt x="87" y="20185"/>
                    <a:pt x="104" y="20187"/>
                    <a:pt x="119" y="20187"/>
                  </a:cubicBezTo>
                  <a:cubicBezTo>
                    <a:pt x="160" y="20187"/>
                    <a:pt x="189" y="20166"/>
                    <a:pt x="206" y="20133"/>
                  </a:cubicBezTo>
                  <a:cubicBezTo>
                    <a:pt x="366" y="19836"/>
                    <a:pt x="548" y="19539"/>
                    <a:pt x="731" y="19243"/>
                  </a:cubicBezTo>
                  <a:cubicBezTo>
                    <a:pt x="914" y="18946"/>
                    <a:pt x="1096" y="18649"/>
                    <a:pt x="1279" y="18352"/>
                  </a:cubicBezTo>
                  <a:cubicBezTo>
                    <a:pt x="1644" y="17782"/>
                    <a:pt x="2009" y="17211"/>
                    <a:pt x="2397" y="16641"/>
                  </a:cubicBezTo>
                  <a:lnTo>
                    <a:pt x="2397" y="16663"/>
                  </a:lnTo>
                  <a:cubicBezTo>
                    <a:pt x="4064" y="14198"/>
                    <a:pt x="5958" y="11870"/>
                    <a:pt x="8012" y="9702"/>
                  </a:cubicBezTo>
                  <a:cubicBezTo>
                    <a:pt x="9359" y="8264"/>
                    <a:pt x="10797" y="6917"/>
                    <a:pt x="12281" y="5616"/>
                  </a:cubicBezTo>
                  <a:cubicBezTo>
                    <a:pt x="13353" y="4680"/>
                    <a:pt x="14472" y="3790"/>
                    <a:pt x="15613" y="2923"/>
                  </a:cubicBezTo>
                  <a:cubicBezTo>
                    <a:pt x="16595" y="2146"/>
                    <a:pt x="17622" y="1416"/>
                    <a:pt x="18740" y="845"/>
                  </a:cubicBezTo>
                  <a:lnTo>
                    <a:pt x="18763" y="845"/>
                  </a:lnTo>
                  <a:cubicBezTo>
                    <a:pt x="19288" y="594"/>
                    <a:pt x="19859" y="389"/>
                    <a:pt x="20429" y="275"/>
                  </a:cubicBezTo>
                  <a:cubicBezTo>
                    <a:pt x="20680" y="231"/>
                    <a:pt x="20921" y="205"/>
                    <a:pt x="21165" y="205"/>
                  </a:cubicBezTo>
                  <a:cubicBezTo>
                    <a:pt x="21299" y="205"/>
                    <a:pt x="21433" y="213"/>
                    <a:pt x="21571" y="229"/>
                  </a:cubicBezTo>
                  <a:lnTo>
                    <a:pt x="21548" y="229"/>
                  </a:lnTo>
                  <a:cubicBezTo>
                    <a:pt x="21844" y="252"/>
                    <a:pt x="22164" y="320"/>
                    <a:pt x="22461" y="412"/>
                  </a:cubicBezTo>
                  <a:cubicBezTo>
                    <a:pt x="22780" y="526"/>
                    <a:pt x="23077" y="686"/>
                    <a:pt x="23351" y="891"/>
                  </a:cubicBezTo>
                  <a:cubicBezTo>
                    <a:pt x="23351" y="888"/>
                    <a:pt x="23351" y="886"/>
                    <a:pt x="23350" y="884"/>
                  </a:cubicBezTo>
                  <a:lnTo>
                    <a:pt x="23350" y="884"/>
                  </a:lnTo>
                  <a:cubicBezTo>
                    <a:pt x="23729" y="1154"/>
                    <a:pt x="24065" y="1468"/>
                    <a:pt x="24378" y="1804"/>
                  </a:cubicBezTo>
                  <a:cubicBezTo>
                    <a:pt x="24401" y="1850"/>
                    <a:pt x="24424" y="1873"/>
                    <a:pt x="24447" y="1895"/>
                  </a:cubicBezTo>
                  <a:cubicBezTo>
                    <a:pt x="24469" y="1918"/>
                    <a:pt x="24469" y="1941"/>
                    <a:pt x="24515" y="1941"/>
                  </a:cubicBezTo>
                  <a:cubicBezTo>
                    <a:pt x="24538" y="1941"/>
                    <a:pt x="24561" y="1941"/>
                    <a:pt x="24584" y="1918"/>
                  </a:cubicBezTo>
                  <a:cubicBezTo>
                    <a:pt x="24515" y="1827"/>
                    <a:pt x="24447" y="1713"/>
                    <a:pt x="24378" y="1599"/>
                  </a:cubicBezTo>
                  <a:cubicBezTo>
                    <a:pt x="24287" y="1485"/>
                    <a:pt x="24195" y="1370"/>
                    <a:pt x="24104" y="1256"/>
                  </a:cubicBezTo>
                  <a:cubicBezTo>
                    <a:pt x="24036" y="1188"/>
                    <a:pt x="23967" y="1119"/>
                    <a:pt x="23876" y="1051"/>
                  </a:cubicBezTo>
                  <a:cubicBezTo>
                    <a:pt x="23648" y="845"/>
                    <a:pt x="23397" y="663"/>
                    <a:pt x="23146" y="526"/>
                  </a:cubicBezTo>
                  <a:cubicBezTo>
                    <a:pt x="22666" y="252"/>
                    <a:pt x="22141" y="69"/>
                    <a:pt x="21593" y="24"/>
                  </a:cubicBezTo>
                  <a:cubicBezTo>
                    <a:pt x="21456" y="24"/>
                    <a:pt x="21342" y="1"/>
                    <a:pt x="21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4" name="Google Shape;3864;p17"/>
            <p:cNvSpPr/>
            <p:nvPr/>
          </p:nvSpPr>
          <p:spPr>
            <a:xfrm>
              <a:off x="7211825" y="8765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5" name="Google Shape;3865;p17"/>
            <p:cNvSpPr/>
            <p:nvPr/>
          </p:nvSpPr>
          <p:spPr>
            <a:xfrm>
              <a:off x="7070875" y="852575"/>
              <a:ext cx="600" cy="25"/>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6" name="Google Shape;3866;p17"/>
            <p:cNvSpPr/>
            <p:nvPr/>
          </p:nvSpPr>
          <p:spPr>
            <a:xfrm>
              <a:off x="7070875" y="852575"/>
              <a:ext cx="25" cy="25"/>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7" name="Google Shape;3867;p17"/>
            <p:cNvSpPr/>
            <p:nvPr/>
          </p:nvSpPr>
          <p:spPr>
            <a:xfrm>
              <a:off x="7186125" y="8537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8" name="Google Shape;3868;p17"/>
            <p:cNvSpPr/>
            <p:nvPr/>
          </p:nvSpPr>
          <p:spPr>
            <a:xfrm>
              <a:off x="6627475" y="855425"/>
              <a:ext cx="602625" cy="509750"/>
            </a:xfrm>
            <a:custGeom>
              <a:avLst/>
              <a:gdLst/>
              <a:ahLst/>
              <a:cxnLst/>
              <a:rect l="l" t="t" r="r" b="b"/>
              <a:pathLst>
                <a:path w="24105" h="20390" extrusionOk="0">
                  <a:moveTo>
                    <a:pt x="22735" y="1"/>
                  </a:moveTo>
                  <a:cubicBezTo>
                    <a:pt x="22735" y="23"/>
                    <a:pt x="22758" y="46"/>
                    <a:pt x="22781" y="69"/>
                  </a:cubicBezTo>
                  <a:cubicBezTo>
                    <a:pt x="22803" y="92"/>
                    <a:pt x="22803" y="115"/>
                    <a:pt x="22826" y="160"/>
                  </a:cubicBezTo>
                  <a:cubicBezTo>
                    <a:pt x="23123" y="526"/>
                    <a:pt x="23374" y="914"/>
                    <a:pt x="23557" y="1347"/>
                  </a:cubicBezTo>
                  <a:cubicBezTo>
                    <a:pt x="23694" y="1667"/>
                    <a:pt x="23785" y="1986"/>
                    <a:pt x="23831" y="2306"/>
                  </a:cubicBezTo>
                  <a:cubicBezTo>
                    <a:pt x="23876" y="2625"/>
                    <a:pt x="23876" y="2922"/>
                    <a:pt x="23853" y="3242"/>
                  </a:cubicBezTo>
                  <a:cubicBezTo>
                    <a:pt x="23853" y="3219"/>
                    <a:pt x="23853" y="3219"/>
                    <a:pt x="23853" y="3219"/>
                  </a:cubicBezTo>
                  <a:cubicBezTo>
                    <a:pt x="23808" y="3607"/>
                    <a:pt x="23694" y="3972"/>
                    <a:pt x="23557" y="4315"/>
                  </a:cubicBezTo>
                  <a:cubicBezTo>
                    <a:pt x="23557" y="4315"/>
                    <a:pt x="23557" y="4315"/>
                    <a:pt x="23557" y="4337"/>
                  </a:cubicBezTo>
                  <a:cubicBezTo>
                    <a:pt x="23328" y="4885"/>
                    <a:pt x="23032" y="5387"/>
                    <a:pt x="22666" y="5844"/>
                  </a:cubicBezTo>
                  <a:cubicBezTo>
                    <a:pt x="22666" y="5844"/>
                    <a:pt x="22666" y="5844"/>
                    <a:pt x="22666" y="5867"/>
                  </a:cubicBezTo>
                  <a:cubicBezTo>
                    <a:pt x="21913" y="6848"/>
                    <a:pt x="20955" y="7693"/>
                    <a:pt x="20019" y="8537"/>
                  </a:cubicBezTo>
                  <a:cubicBezTo>
                    <a:pt x="18946" y="9473"/>
                    <a:pt x="17850" y="10386"/>
                    <a:pt x="16709" y="11253"/>
                  </a:cubicBezTo>
                  <a:cubicBezTo>
                    <a:pt x="15157" y="12463"/>
                    <a:pt x="13536" y="13582"/>
                    <a:pt x="11870" y="14632"/>
                  </a:cubicBezTo>
                  <a:cubicBezTo>
                    <a:pt x="9337" y="16207"/>
                    <a:pt x="6666" y="17599"/>
                    <a:pt x="3927" y="18740"/>
                  </a:cubicBezTo>
                  <a:lnTo>
                    <a:pt x="3950" y="18740"/>
                  </a:lnTo>
                  <a:cubicBezTo>
                    <a:pt x="3311" y="19014"/>
                    <a:pt x="2672" y="19265"/>
                    <a:pt x="2032" y="19493"/>
                  </a:cubicBezTo>
                  <a:cubicBezTo>
                    <a:pt x="1713" y="19630"/>
                    <a:pt x="1393" y="19744"/>
                    <a:pt x="1051" y="19859"/>
                  </a:cubicBezTo>
                  <a:cubicBezTo>
                    <a:pt x="731" y="19973"/>
                    <a:pt x="412" y="20087"/>
                    <a:pt x="92" y="20201"/>
                  </a:cubicBezTo>
                  <a:cubicBezTo>
                    <a:pt x="47" y="20224"/>
                    <a:pt x="1" y="20269"/>
                    <a:pt x="24" y="20315"/>
                  </a:cubicBezTo>
                  <a:cubicBezTo>
                    <a:pt x="24" y="20352"/>
                    <a:pt x="69" y="20390"/>
                    <a:pt x="111" y="20390"/>
                  </a:cubicBezTo>
                  <a:cubicBezTo>
                    <a:pt x="120" y="20390"/>
                    <a:pt x="130" y="20388"/>
                    <a:pt x="138" y="20384"/>
                  </a:cubicBezTo>
                  <a:cubicBezTo>
                    <a:pt x="252" y="20361"/>
                    <a:pt x="343" y="20315"/>
                    <a:pt x="457" y="20292"/>
                  </a:cubicBezTo>
                  <a:cubicBezTo>
                    <a:pt x="823" y="20155"/>
                    <a:pt x="1188" y="20018"/>
                    <a:pt x="1553" y="19904"/>
                  </a:cubicBezTo>
                  <a:cubicBezTo>
                    <a:pt x="1895" y="19767"/>
                    <a:pt x="2238" y="19630"/>
                    <a:pt x="2603" y="19493"/>
                  </a:cubicBezTo>
                  <a:cubicBezTo>
                    <a:pt x="3288" y="19219"/>
                    <a:pt x="3973" y="18946"/>
                    <a:pt x="4634" y="18649"/>
                  </a:cubicBezTo>
                  <a:cubicBezTo>
                    <a:pt x="6004" y="18055"/>
                    <a:pt x="7351" y="17393"/>
                    <a:pt x="8675" y="16709"/>
                  </a:cubicBezTo>
                  <a:cubicBezTo>
                    <a:pt x="9976" y="16001"/>
                    <a:pt x="11277" y="15248"/>
                    <a:pt x="12532" y="14449"/>
                  </a:cubicBezTo>
                  <a:cubicBezTo>
                    <a:pt x="13787" y="13627"/>
                    <a:pt x="15020" y="12760"/>
                    <a:pt x="16230" y="11870"/>
                  </a:cubicBezTo>
                  <a:cubicBezTo>
                    <a:pt x="17417" y="10957"/>
                    <a:pt x="18581" y="10021"/>
                    <a:pt x="19722" y="9039"/>
                  </a:cubicBezTo>
                  <a:cubicBezTo>
                    <a:pt x="19996" y="8811"/>
                    <a:pt x="20293" y="8560"/>
                    <a:pt x="20567" y="8309"/>
                  </a:cubicBezTo>
                  <a:cubicBezTo>
                    <a:pt x="20818" y="8081"/>
                    <a:pt x="21069" y="7852"/>
                    <a:pt x="21320" y="7624"/>
                  </a:cubicBezTo>
                  <a:cubicBezTo>
                    <a:pt x="21776" y="7191"/>
                    <a:pt x="22210" y="6734"/>
                    <a:pt x="22621" y="6232"/>
                  </a:cubicBezTo>
                  <a:cubicBezTo>
                    <a:pt x="23237" y="5456"/>
                    <a:pt x="23785" y="4588"/>
                    <a:pt x="23990" y="3607"/>
                  </a:cubicBezTo>
                  <a:cubicBezTo>
                    <a:pt x="24013" y="3493"/>
                    <a:pt x="24013" y="3356"/>
                    <a:pt x="24036" y="3242"/>
                  </a:cubicBezTo>
                  <a:cubicBezTo>
                    <a:pt x="24104" y="2694"/>
                    <a:pt x="24036" y="2146"/>
                    <a:pt x="23853" y="1621"/>
                  </a:cubicBezTo>
                  <a:cubicBezTo>
                    <a:pt x="23762" y="1324"/>
                    <a:pt x="23648" y="1051"/>
                    <a:pt x="23488" y="777"/>
                  </a:cubicBezTo>
                  <a:cubicBezTo>
                    <a:pt x="23374" y="640"/>
                    <a:pt x="23283" y="526"/>
                    <a:pt x="23191" y="389"/>
                  </a:cubicBezTo>
                  <a:cubicBezTo>
                    <a:pt x="23123" y="320"/>
                    <a:pt x="23032" y="274"/>
                    <a:pt x="22963" y="183"/>
                  </a:cubicBezTo>
                  <a:cubicBezTo>
                    <a:pt x="22895" y="138"/>
                    <a:pt x="22826" y="69"/>
                    <a:pt x="22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9" name="Google Shape;3869;p17"/>
            <p:cNvSpPr/>
            <p:nvPr/>
          </p:nvSpPr>
          <p:spPr>
            <a:xfrm>
              <a:off x="7198125" y="859425"/>
              <a:ext cx="600" cy="25"/>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0" name="Google Shape;3870;p17"/>
            <p:cNvSpPr/>
            <p:nvPr/>
          </p:nvSpPr>
          <p:spPr>
            <a:xfrm>
              <a:off x="7198700" y="8594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1" name="Google Shape;3871;p17"/>
            <p:cNvSpPr/>
            <p:nvPr/>
          </p:nvSpPr>
          <p:spPr>
            <a:xfrm>
              <a:off x="7216375" y="9638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2" name="Google Shape;3872;p17"/>
            <p:cNvSpPr/>
            <p:nvPr/>
          </p:nvSpPr>
          <p:spPr>
            <a:xfrm>
              <a:off x="7194125" y="1001500"/>
              <a:ext cx="600" cy="25"/>
            </a:xfrm>
            <a:custGeom>
              <a:avLst/>
              <a:gdLst/>
              <a:ahLst/>
              <a:cxnLst/>
              <a:rect l="l" t="t" r="r" b="b"/>
              <a:pathLst>
                <a:path w="24" h="1" extrusionOk="0">
                  <a:moveTo>
                    <a:pt x="0" y="1"/>
                  </a:moveTo>
                  <a:cubicBezTo>
                    <a:pt x="0" y="1"/>
                    <a:pt x="0" y="1"/>
                    <a:pt x="23" y="1"/>
                  </a:cubicBezTo>
                  <a:cubicBezTo>
                    <a:pt x="0" y="1"/>
                    <a:pt x="0" y="1"/>
                    <a:pt x="0"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3" name="Google Shape;3873;p17"/>
            <p:cNvSpPr/>
            <p:nvPr/>
          </p:nvSpPr>
          <p:spPr>
            <a:xfrm>
              <a:off x="7045200" y="1136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4" name="Google Shape;3874;p17"/>
            <p:cNvSpPr/>
            <p:nvPr/>
          </p:nvSpPr>
          <p:spPr>
            <a:xfrm>
              <a:off x="7216375" y="8891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5" name="Google Shape;3875;p17"/>
            <p:cNvSpPr/>
            <p:nvPr/>
          </p:nvSpPr>
          <p:spPr>
            <a:xfrm>
              <a:off x="7223800" y="936450"/>
              <a:ext cx="25" cy="25"/>
            </a:xfrm>
            <a:custGeom>
              <a:avLst/>
              <a:gdLst/>
              <a:ahLst/>
              <a:cxnLst/>
              <a:rect l="l" t="t" r="r" b="b"/>
              <a:pathLst>
                <a:path w="1" h="1" extrusionOk="0">
                  <a:moveTo>
                    <a:pt x="0" y="1"/>
                  </a:moveTo>
                  <a:lnTo>
                    <a:pt x="0" y="1"/>
                  </a:lnTo>
                  <a:lnTo>
                    <a:pt x="0" y="1"/>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6" name="Google Shape;3876;p17"/>
            <p:cNvSpPr/>
            <p:nvPr/>
          </p:nvSpPr>
          <p:spPr>
            <a:xfrm>
              <a:off x="7216375" y="963275"/>
              <a:ext cx="25" cy="600"/>
            </a:xfrm>
            <a:custGeom>
              <a:avLst/>
              <a:gdLst/>
              <a:ahLst/>
              <a:cxnLst/>
              <a:rect l="l" t="t" r="r" b="b"/>
              <a:pathLst>
                <a:path w="1" h="24" extrusionOk="0">
                  <a:moveTo>
                    <a:pt x="1" y="23"/>
                  </a:moveTo>
                  <a:cubicBezTo>
                    <a:pt x="1" y="23"/>
                    <a:pt x="1" y="23"/>
                    <a:pt x="1" y="23"/>
                  </a:cubicBezTo>
                  <a:cubicBezTo>
                    <a:pt x="1" y="1"/>
                    <a:pt x="1" y="1"/>
                    <a:pt x="1" y="1"/>
                  </a:cubicBezTo>
                  <a:cubicBezTo>
                    <a:pt x="1" y="1"/>
                    <a:pt x="1" y="23"/>
                    <a:pt x="1" y="23"/>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7" name="Google Shape;3877;p17"/>
            <p:cNvSpPr/>
            <p:nvPr/>
          </p:nvSpPr>
          <p:spPr>
            <a:xfrm>
              <a:off x="7045200" y="1136750"/>
              <a:ext cx="25" cy="25"/>
            </a:xfrm>
            <a:custGeom>
              <a:avLst/>
              <a:gdLst/>
              <a:ahLst/>
              <a:cxnLst/>
              <a:rect l="l" t="t" r="r" b="b"/>
              <a:pathLst>
                <a:path w="1" h="1" extrusionOk="0">
                  <a:moveTo>
                    <a:pt x="0" y="0"/>
                  </a:move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8" name="Google Shape;3878;p17"/>
            <p:cNvSpPr/>
            <p:nvPr/>
          </p:nvSpPr>
          <p:spPr>
            <a:xfrm>
              <a:off x="7197550" y="859425"/>
              <a:ext cx="13725" cy="14725"/>
            </a:xfrm>
            <a:custGeom>
              <a:avLst/>
              <a:gdLst/>
              <a:ahLst/>
              <a:cxnLst/>
              <a:rect l="l" t="t" r="r" b="b"/>
              <a:pathLst>
                <a:path w="549" h="589" extrusionOk="0">
                  <a:moveTo>
                    <a:pt x="69" y="0"/>
                  </a:moveTo>
                  <a:cubicBezTo>
                    <a:pt x="46" y="0"/>
                    <a:pt x="46" y="0"/>
                    <a:pt x="23" y="23"/>
                  </a:cubicBezTo>
                  <a:cubicBezTo>
                    <a:pt x="0" y="23"/>
                    <a:pt x="0" y="69"/>
                    <a:pt x="23" y="92"/>
                  </a:cubicBezTo>
                  <a:cubicBezTo>
                    <a:pt x="183" y="251"/>
                    <a:pt x="320" y="388"/>
                    <a:pt x="457" y="571"/>
                  </a:cubicBezTo>
                  <a:cubicBezTo>
                    <a:pt x="468" y="582"/>
                    <a:pt x="480" y="588"/>
                    <a:pt x="491" y="588"/>
                  </a:cubicBezTo>
                  <a:cubicBezTo>
                    <a:pt x="503" y="588"/>
                    <a:pt x="514" y="582"/>
                    <a:pt x="525" y="571"/>
                  </a:cubicBezTo>
                  <a:cubicBezTo>
                    <a:pt x="548" y="548"/>
                    <a:pt x="548" y="525"/>
                    <a:pt x="525" y="503"/>
                  </a:cubicBezTo>
                  <a:cubicBezTo>
                    <a:pt x="388" y="343"/>
                    <a:pt x="252" y="183"/>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9" name="Google Shape;3879;p17"/>
            <p:cNvSpPr/>
            <p:nvPr/>
          </p:nvSpPr>
          <p:spPr>
            <a:xfrm>
              <a:off x="7198125" y="860000"/>
              <a:ext cx="16575" cy="18850"/>
            </a:xfrm>
            <a:custGeom>
              <a:avLst/>
              <a:gdLst/>
              <a:ahLst/>
              <a:cxnLst/>
              <a:rect l="l" t="t" r="r" b="b"/>
              <a:pathLst>
                <a:path w="663" h="754" extrusionOk="0">
                  <a:moveTo>
                    <a:pt x="69" y="0"/>
                  </a:moveTo>
                  <a:cubicBezTo>
                    <a:pt x="46" y="0"/>
                    <a:pt x="46" y="23"/>
                    <a:pt x="23" y="23"/>
                  </a:cubicBezTo>
                  <a:cubicBezTo>
                    <a:pt x="0" y="46"/>
                    <a:pt x="0" y="69"/>
                    <a:pt x="23" y="91"/>
                  </a:cubicBezTo>
                  <a:cubicBezTo>
                    <a:pt x="206" y="297"/>
                    <a:pt x="411" y="502"/>
                    <a:pt x="571" y="731"/>
                  </a:cubicBezTo>
                  <a:cubicBezTo>
                    <a:pt x="594" y="753"/>
                    <a:pt x="617" y="753"/>
                    <a:pt x="639" y="753"/>
                  </a:cubicBezTo>
                  <a:cubicBezTo>
                    <a:pt x="662" y="731"/>
                    <a:pt x="662" y="685"/>
                    <a:pt x="639" y="685"/>
                  </a:cubicBezTo>
                  <a:cubicBezTo>
                    <a:pt x="480" y="457"/>
                    <a:pt x="274" y="251"/>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0" name="Google Shape;3880;p17"/>
            <p:cNvSpPr/>
            <p:nvPr/>
          </p:nvSpPr>
          <p:spPr>
            <a:xfrm>
              <a:off x="7198700" y="861125"/>
              <a:ext cx="16000" cy="18150"/>
            </a:xfrm>
            <a:custGeom>
              <a:avLst/>
              <a:gdLst/>
              <a:ahLst/>
              <a:cxnLst/>
              <a:rect l="l" t="t" r="r" b="b"/>
              <a:pathLst>
                <a:path w="640" h="726" extrusionOk="0">
                  <a:moveTo>
                    <a:pt x="23" y="1"/>
                  </a:moveTo>
                  <a:cubicBezTo>
                    <a:pt x="0" y="24"/>
                    <a:pt x="0" y="46"/>
                    <a:pt x="23" y="69"/>
                  </a:cubicBezTo>
                  <a:cubicBezTo>
                    <a:pt x="183" y="298"/>
                    <a:pt x="388" y="480"/>
                    <a:pt x="548" y="708"/>
                  </a:cubicBezTo>
                  <a:cubicBezTo>
                    <a:pt x="548" y="720"/>
                    <a:pt x="559" y="726"/>
                    <a:pt x="574" y="726"/>
                  </a:cubicBezTo>
                  <a:cubicBezTo>
                    <a:pt x="588" y="726"/>
                    <a:pt x="605" y="720"/>
                    <a:pt x="616" y="708"/>
                  </a:cubicBezTo>
                  <a:cubicBezTo>
                    <a:pt x="639" y="686"/>
                    <a:pt x="639" y="663"/>
                    <a:pt x="616" y="640"/>
                  </a:cubicBezTo>
                  <a:cubicBezTo>
                    <a:pt x="457" y="412"/>
                    <a:pt x="251" y="229"/>
                    <a:pt x="91" y="24"/>
                  </a:cubicBezTo>
                  <a:cubicBezTo>
                    <a:pt x="69" y="1"/>
                    <a:pt x="69" y="1"/>
                    <a:pt x="46"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1" name="Google Shape;3881;p17"/>
            <p:cNvSpPr/>
            <p:nvPr/>
          </p:nvSpPr>
          <p:spPr>
            <a:xfrm>
              <a:off x="7199250" y="861125"/>
              <a:ext cx="12600" cy="14875"/>
            </a:xfrm>
            <a:custGeom>
              <a:avLst/>
              <a:gdLst/>
              <a:ahLst/>
              <a:cxnLst/>
              <a:rect l="l" t="t" r="r" b="b"/>
              <a:pathLst>
                <a:path w="504" h="595" extrusionOk="0">
                  <a:moveTo>
                    <a:pt x="24" y="1"/>
                  </a:moveTo>
                  <a:cubicBezTo>
                    <a:pt x="1" y="24"/>
                    <a:pt x="1" y="46"/>
                    <a:pt x="24" y="69"/>
                  </a:cubicBezTo>
                  <a:cubicBezTo>
                    <a:pt x="161" y="252"/>
                    <a:pt x="275" y="412"/>
                    <a:pt x="412" y="571"/>
                  </a:cubicBezTo>
                  <a:cubicBezTo>
                    <a:pt x="435" y="594"/>
                    <a:pt x="457" y="594"/>
                    <a:pt x="480" y="594"/>
                  </a:cubicBezTo>
                  <a:cubicBezTo>
                    <a:pt x="503" y="571"/>
                    <a:pt x="503" y="526"/>
                    <a:pt x="503" y="526"/>
                  </a:cubicBezTo>
                  <a:cubicBezTo>
                    <a:pt x="366" y="343"/>
                    <a:pt x="229" y="183"/>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2" name="Google Shape;3882;p17"/>
            <p:cNvSpPr/>
            <p:nvPr/>
          </p:nvSpPr>
          <p:spPr>
            <a:xfrm>
              <a:off x="7196975" y="857700"/>
              <a:ext cx="17150" cy="20000"/>
            </a:xfrm>
            <a:custGeom>
              <a:avLst/>
              <a:gdLst/>
              <a:ahLst/>
              <a:cxnLst/>
              <a:rect l="l" t="t" r="r" b="b"/>
              <a:pathLst>
                <a:path w="686" h="800" extrusionOk="0">
                  <a:moveTo>
                    <a:pt x="46" y="1"/>
                  </a:moveTo>
                  <a:cubicBezTo>
                    <a:pt x="46" y="1"/>
                    <a:pt x="23" y="1"/>
                    <a:pt x="23" y="24"/>
                  </a:cubicBezTo>
                  <a:cubicBezTo>
                    <a:pt x="1" y="47"/>
                    <a:pt x="1" y="69"/>
                    <a:pt x="23" y="92"/>
                  </a:cubicBezTo>
                  <a:cubicBezTo>
                    <a:pt x="69" y="115"/>
                    <a:pt x="92" y="138"/>
                    <a:pt x="115" y="161"/>
                  </a:cubicBezTo>
                  <a:cubicBezTo>
                    <a:pt x="160" y="206"/>
                    <a:pt x="206" y="229"/>
                    <a:pt x="229" y="275"/>
                  </a:cubicBezTo>
                  <a:cubicBezTo>
                    <a:pt x="297" y="343"/>
                    <a:pt x="343" y="412"/>
                    <a:pt x="411" y="480"/>
                  </a:cubicBezTo>
                  <a:cubicBezTo>
                    <a:pt x="457" y="549"/>
                    <a:pt x="503" y="617"/>
                    <a:pt x="548" y="686"/>
                  </a:cubicBezTo>
                  <a:cubicBezTo>
                    <a:pt x="548" y="708"/>
                    <a:pt x="571" y="731"/>
                    <a:pt x="594" y="754"/>
                  </a:cubicBezTo>
                  <a:cubicBezTo>
                    <a:pt x="594" y="777"/>
                    <a:pt x="594" y="777"/>
                    <a:pt x="617" y="800"/>
                  </a:cubicBezTo>
                  <a:lnTo>
                    <a:pt x="663" y="800"/>
                  </a:lnTo>
                  <a:cubicBezTo>
                    <a:pt x="685" y="777"/>
                    <a:pt x="685" y="754"/>
                    <a:pt x="685" y="731"/>
                  </a:cubicBezTo>
                  <a:cubicBezTo>
                    <a:pt x="640" y="663"/>
                    <a:pt x="617" y="617"/>
                    <a:pt x="571" y="549"/>
                  </a:cubicBezTo>
                  <a:cubicBezTo>
                    <a:pt x="526" y="480"/>
                    <a:pt x="480" y="412"/>
                    <a:pt x="434" y="343"/>
                  </a:cubicBezTo>
                  <a:cubicBezTo>
                    <a:pt x="320" y="206"/>
                    <a:pt x="206" y="115"/>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3" name="Google Shape;3883;p17"/>
            <p:cNvSpPr/>
            <p:nvPr/>
          </p:nvSpPr>
          <p:spPr>
            <a:xfrm>
              <a:off x="7191275" y="853150"/>
              <a:ext cx="22275" cy="23425"/>
            </a:xfrm>
            <a:custGeom>
              <a:avLst/>
              <a:gdLst/>
              <a:ahLst/>
              <a:cxnLst/>
              <a:rect l="l" t="t" r="r" b="b"/>
              <a:pathLst>
                <a:path w="891" h="937" extrusionOk="0">
                  <a:moveTo>
                    <a:pt x="69" y="0"/>
                  </a:moveTo>
                  <a:cubicBezTo>
                    <a:pt x="46" y="0"/>
                    <a:pt x="46" y="0"/>
                    <a:pt x="23" y="23"/>
                  </a:cubicBezTo>
                  <a:cubicBezTo>
                    <a:pt x="0" y="46"/>
                    <a:pt x="23" y="69"/>
                    <a:pt x="46" y="92"/>
                  </a:cubicBezTo>
                  <a:cubicBezTo>
                    <a:pt x="183" y="206"/>
                    <a:pt x="343" y="320"/>
                    <a:pt x="457" y="434"/>
                  </a:cubicBezTo>
                  <a:cubicBezTo>
                    <a:pt x="525" y="502"/>
                    <a:pt x="571" y="548"/>
                    <a:pt x="617" y="617"/>
                  </a:cubicBezTo>
                  <a:cubicBezTo>
                    <a:pt x="685" y="685"/>
                    <a:pt x="731" y="776"/>
                    <a:pt x="776" y="845"/>
                  </a:cubicBezTo>
                  <a:cubicBezTo>
                    <a:pt x="776" y="868"/>
                    <a:pt x="799" y="890"/>
                    <a:pt x="799" y="890"/>
                  </a:cubicBezTo>
                  <a:cubicBezTo>
                    <a:pt x="799" y="913"/>
                    <a:pt x="822" y="913"/>
                    <a:pt x="822" y="936"/>
                  </a:cubicBezTo>
                  <a:lnTo>
                    <a:pt x="868" y="936"/>
                  </a:lnTo>
                  <a:cubicBezTo>
                    <a:pt x="868" y="913"/>
                    <a:pt x="891" y="913"/>
                    <a:pt x="891" y="890"/>
                  </a:cubicBezTo>
                  <a:cubicBezTo>
                    <a:pt x="891" y="890"/>
                    <a:pt x="891" y="868"/>
                    <a:pt x="891" y="868"/>
                  </a:cubicBezTo>
                  <a:cubicBezTo>
                    <a:pt x="845" y="776"/>
                    <a:pt x="799" y="708"/>
                    <a:pt x="754" y="639"/>
                  </a:cubicBezTo>
                  <a:cubicBezTo>
                    <a:pt x="708" y="548"/>
                    <a:pt x="639" y="480"/>
                    <a:pt x="548" y="388"/>
                  </a:cubicBezTo>
                  <a:cubicBezTo>
                    <a:pt x="411" y="251"/>
                    <a:pt x="251" y="137"/>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4" name="Google Shape;3884;p17"/>
            <p:cNvSpPr/>
            <p:nvPr/>
          </p:nvSpPr>
          <p:spPr>
            <a:xfrm>
              <a:off x="6602375" y="1331900"/>
              <a:ext cx="29700" cy="33375"/>
            </a:xfrm>
            <a:custGeom>
              <a:avLst/>
              <a:gdLst/>
              <a:ahLst/>
              <a:cxnLst/>
              <a:rect l="l" t="t" r="r" b="b"/>
              <a:pathLst>
                <a:path w="1188" h="1335" extrusionOk="0">
                  <a:moveTo>
                    <a:pt x="92" y="1"/>
                  </a:moveTo>
                  <a:cubicBezTo>
                    <a:pt x="23" y="23"/>
                    <a:pt x="1" y="69"/>
                    <a:pt x="23" y="115"/>
                  </a:cubicBezTo>
                  <a:cubicBezTo>
                    <a:pt x="160" y="640"/>
                    <a:pt x="526" y="1119"/>
                    <a:pt x="1028" y="1325"/>
                  </a:cubicBezTo>
                  <a:cubicBezTo>
                    <a:pt x="1043" y="1325"/>
                    <a:pt x="1058" y="1335"/>
                    <a:pt x="1073" y="1335"/>
                  </a:cubicBezTo>
                  <a:cubicBezTo>
                    <a:pt x="1081" y="1335"/>
                    <a:pt x="1089" y="1332"/>
                    <a:pt x="1096" y="1325"/>
                  </a:cubicBezTo>
                  <a:cubicBezTo>
                    <a:pt x="1119" y="1325"/>
                    <a:pt x="1142" y="1302"/>
                    <a:pt x="1165" y="1279"/>
                  </a:cubicBezTo>
                  <a:cubicBezTo>
                    <a:pt x="1188" y="1256"/>
                    <a:pt x="1188" y="1233"/>
                    <a:pt x="1165" y="1210"/>
                  </a:cubicBezTo>
                  <a:cubicBezTo>
                    <a:pt x="1165" y="1188"/>
                    <a:pt x="1142" y="1165"/>
                    <a:pt x="1119" y="1142"/>
                  </a:cubicBezTo>
                  <a:cubicBezTo>
                    <a:pt x="1005" y="1096"/>
                    <a:pt x="914" y="1051"/>
                    <a:pt x="822" y="982"/>
                  </a:cubicBezTo>
                  <a:cubicBezTo>
                    <a:pt x="708" y="891"/>
                    <a:pt x="594" y="800"/>
                    <a:pt x="526" y="685"/>
                  </a:cubicBezTo>
                  <a:cubicBezTo>
                    <a:pt x="434" y="571"/>
                    <a:pt x="343" y="434"/>
                    <a:pt x="275" y="320"/>
                  </a:cubicBezTo>
                  <a:cubicBezTo>
                    <a:pt x="252" y="229"/>
                    <a:pt x="229" y="160"/>
                    <a:pt x="206" y="69"/>
                  </a:cubicBezTo>
                  <a:cubicBezTo>
                    <a:pt x="183" y="23"/>
                    <a:pt x="160"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5" name="Google Shape;3885;p17"/>
            <p:cNvSpPr/>
            <p:nvPr/>
          </p:nvSpPr>
          <p:spPr>
            <a:xfrm>
              <a:off x="6905950" y="966700"/>
              <a:ext cx="143250" cy="172725"/>
            </a:xfrm>
            <a:custGeom>
              <a:avLst/>
              <a:gdLst/>
              <a:ahLst/>
              <a:cxnLst/>
              <a:rect l="l" t="t" r="r" b="b"/>
              <a:pathLst>
                <a:path w="5730" h="6909" extrusionOk="0">
                  <a:moveTo>
                    <a:pt x="69" y="1"/>
                  </a:moveTo>
                  <a:cubicBezTo>
                    <a:pt x="69" y="23"/>
                    <a:pt x="46" y="23"/>
                    <a:pt x="24" y="46"/>
                  </a:cubicBezTo>
                  <a:cubicBezTo>
                    <a:pt x="1" y="69"/>
                    <a:pt x="1" y="115"/>
                    <a:pt x="24" y="137"/>
                  </a:cubicBezTo>
                  <a:cubicBezTo>
                    <a:pt x="92" y="274"/>
                    <a:pt x="183" y="389"/>
                    <a:pt x="252" y="525"/>
                  </a:cubicBezTo>
                  <a:cubicBezTo>
                    <a:pt x="252" y="525"/>
                    <a:pt x="252" y="525"/>
                    <a:pt x="252" y="548"/>
                  </a:cubicBezTo>
                  <a:lnTo>
                    <a:pt x="275" y="548"/>
                  </a:lnTo>
                  <a:cubicBezTo>
                    <a:pt x="275" y="548"/>
                    <a:pt x="275" y="571"/>
                    <a:pt x="275" y="571"/>
                  </a:cubicBezTo>
                  <a:cubicBezTo>
                    <a:pt x="297" y="571"/>
                    <a:pt x="297" y="594"/>
                    <a:pt x="297" y="594"/>
                  </a:cubicBezTo>
                  <a:cubicBezTo>
                    <a:pt x="297" y="617"/>
                    <a:pt x="320" y="617"/>
                    <a:pt x="320" y="640"/>
                  </a:cubicBezTo>
                  <a:cubicBezTo>
                    <a:pt x="412" y="754"/>
                    <a:pt x="480" y="891"/>
                    <a:pt x="549" y="1005"/>
                  </a:cubicBezTo>
                  <a:cubicBezTo>
                    <a:pt x="571" y="1028"/>
                    <a:pt x="571" y="1050"/>
                    <a:pt x="594" y="1050"/>
                  </a:cubicBezTo>
                  <a:cubicBezTo>
                    <a:pt x="594" y="1073"/>
                    <a:pt x="617" y="1096"/>
                    <a:pt x="640" y="1119"/>
                  </a:cubicBezTo>
                  <a:lnTo>
                    <a:pt x="663" y="1165"/>
                  </a:lnTo>
                  <a:cubicBezTo>
                    <a:pt x="663" y="1165"/>
                    <a:pt x="663" y="1165"/>
                    <a:pt x="663" y="1187"/>
                  </a:cubicBezTo>
                  <a:cubicBezTo>
                    <a:pt x="754" y="1302"/>
                    <a:pt x="845" y="1438"/>
                    <a:pt x="937" y="1575"/>
                  </a:cubicBezTo>
                  <a:cubicBezTo>
                    <a:pt x="959" y="1598"/>
                    <a:pt x="982" y="1644"/>
                    <a:pt x="1005" y="1667"/>
                  </a:cubicBezTo>
                  <a:cubicBezTo>
                    <a:pt x="1005" y="1667"/>
                    <a:pt x="1028" y="1690"/>
                    <a:pt x="1028" y="1712"/>
                  </a:cubicBezTo>
                  <a:cubicBezTo>
                    <a:pt x="1051" y="1735"/>
                    <a:pt x="1074" y="1758"/>
                    <a:pt x="1074" y="1781"/>
                  </a:cubicBezTo>
                  <a:cubicBezTo>
                    <a:pt x="1074" y="1781"/>
                    <a:pt x="1096" y="1804"/>
                    <a:pt x="1096" y="1804"/>
                  </a:cubicBezTo>
                  <a:cubicBezTo>
                    <a:pt x="1598" y="2534"/>
                    <a:pt x="2146" y="3265"/>
                    <a:pt x="2740" y="3949"/>
                  </a:cubicBezTo>
                  <a:lnTo>
                    <a:pt x="2740" y="3972"/>
                  </a:lnTo>
                  <a:cubicBezTo>
                    <a:pt x="3105" y="4383"/>
                    <a:pt x="3470" y="4794"/>
                    <a:pt x="3835" y="5205"/>
                  </a:cubicBezTo>
                  <a:cubicBezTo>
                    <a:pt x="3835" y="5205"/>
                    <a:pt x="3858" y="5227"/>
                    <a:pt x="3858" y="5227"/>
                  </a:cubicBezTo>
                  <a:cubicBezTo>
                    <a:pt x="3972" y="5364"/>
                    <a:pt x="4109" y="5479"/>
                    <a:pt x="4223" y="5616"/>
                  </a:cubicBezTo>
                  <a:cubicBezTo>
                    <a:pt x="4383" y="5775"/>
                    <a:pt x="4543" y="5935"/>
                    <a:pt x="4703" y="6095"/>
                  </a:cubicBezTo>
                  <a:cubicBezTo>
                    <a:pt x="4726" y="6118"/>
                    <a:pt x="4726" y="6118"/>
                    <a:pt x="4726" y="6118"/>
                  </a:cubicBezTo>
                  <a:cubicBezTo>
                    <a:pt x="4748" y="6140"/>
                    <a:pt x="4748" y="6140"/>
                    <a:pt x="4771" y="6163"/>
                  </a:cubicBezTo>
                  <a:cubicBezTo>
                    <a:pt x="4771" y="6163"/>
                    <a:pt x="4771" y="6163"/>
                    <a:pt x="4794" y="6186"/>
                  </a:cubicBezTo>
                  <a:cubicBezTo>
                    <a:pt x="4794" y="6186"/>
                    <a:pt x="4794" y="6186"/>
                    <a:pt x="4817" y="6209"/>
                  </a:cubicBezTo>
                  <a:lnTo>
                    <a:pt x="4840" y="6232"/>
                  </a:lnTo>
                  <a:cubicBezTo>
                    <a:pt x="4931" y="6323"/>
                    <a:pt x="5045" y="6414"/>
                    <a:pt x="5136" y="6506"/>
                  </a:cubicBezTo>
                  <a:cubicBezTo>
                    <a:pt x="5136" y="6506"/>
                    <a:pt x="5136" y="6506"/>
                    <a:pt x="5136" y="6529"/>
                  </a:cubicBezTo>
                  <a:lnTo>
                    <a:pt x="5159" y="6529"/>
                  </a:lnTo>
                  <a:cubicBezTo>
                    <a:pt x="5182" y="6551"/>
                    <a:pt x="5182" y="6551"/>
                    <a:pt x="5205" y="6574"/>
                  </a:cubicBezTo>
                  <a:cubicBezTo>
                    <a:pt x="5205" y="6574"/>
                    <a:pt x="5228" y="6597"/>
                    <a:pt x="5228" y="6597"/>
                  </a:cubicBezTo>
                  <a:cubicBezTo>
                    <a:pt x="5251" y="6620"/>
                    <a:pt x="5251" y="6620"/>
                    <a:pt x="5273" y="6643"/>
                  </a:cubicBezTo>
                  <a:cubicBezTo>
                    <a:pt x="5365" y="6734"/>
                    <a:pt x="5456" y="6802"/>
                    <a:pt x="5547" y="6894"/>
                  </a:cubicBezTo>
                  <a:cubicBezTo>
                    <a:pt x="5566" y="6903"/>
                    <a:pt x="5589" y="6909"/>
                    <a:pt x="5611" y="6909"/>
                  </a:cubicBezTo>
                  <a:cubicBezTo>
                    <a:pt x="5642" y="6909"/>
                    <a:pt x="5671" y="6898"/>
                    <a:pt x="5684" y="6871"/>
                  </a:cubicBezTo>
                  <a:cubicBezTo>
                    <a:pt x="5730" y="6848"/>
                    <a:pt x="5707" y="6780"/>
                    <a:pt x="5684" y="6734"/>
                  </a:cubicBezTo>
                  <a:cubicBezTo>
                    <a:pt x="5593" y="6665"/>
                    <a:pt x="5502" y="6574"/>
                    <a:pt x="5410" y="6483"/>
                  </a:cubicBezTo>
                  <a:cubicBezTo>
                    <a:pt x="5387" y="6483"/>
                    <a:pt x="5387" y="6483"/>
                    <a:pt x="5365" y="6460"/>
                  </a:cubicBezTo>
                  <a:lnTo>
                    <a:pt x="5296" y="6414"/>
                  </a:lnTo>
                  <a:lnTo>
                    <a:pt x="5273" y="6392"/>
                  </a:lnTo>
                  <a:cubicBezTo>
                    <a:pt x="5273" y="6369"/>
                    <a:pt x="5273" y="6369"/>
                    <a:pt x="5251" y="6369"/>
                  </a:cubicBezTo>
                  <a:cubicBezTo>
                    <a:pt x="5159" y="6255"/>
                    <a:pt x="5045" y="6163"/>
                    <a:pt x="4931" y="6049"/>
                  </a:cubicBezTo>
                  <a:cubicBezTo>
                    <a:pt x="4931" y="6049"/>
                    <a:pt x="4908" y="6026"/>
                    <a:pt x="4908" y="6026"/>
                  </a:cubicBezTo>
                  <a:cubicBezTo>
                    <a:pt x="4885" y="6004"/>
                    <a:pt x="4863" y="5981"/>
                    <a:pt x="4840" y="5958"/>
                  </a:cubicBezTo>
                  <a:cubicBezTo>
                    <a:pt x="4680" y="5798"/>
                    <a:pt x="4520" y="5638"/>
                    <a:pt x="4360" y="5479"/>
                  </a:cubicBezTo>
                  <a:cubicBezTo>
                    <a:pt x="4223" y="5342"/>
                    <a:pt x="4109" y="5205"/>
                    <a:pt x="3995" y="5091"/>
                  </a:cubicBezTo>
                  <a:lnTo>
                    <a:pt x="3972" y="5068"/>
                  </a:lnTo>
                  <a:cubicBezTo>
                    <a:pt x="3835" y="4908"/>
                    <a:pt x="3676" y="4748"/>
                    <a:pt x="3539" y="4588"/>
                  </a:cubicBezTo>
                  <a:lnTo>
                    <a:pt x="3539" y="4588"/>
                  </a:lnTo>
                  <a:cubicBezTo>
                    <a:pt x="3539" y="4588"/>
                    <a:pt x="3561" y="4611"/>
                    <a:pt x="3561" y="4611"/>
                  </a:cubicBezTo>
                  <a:cubicBezTo>
                    <a:pt x="3333" y="4360"/>
                    <a:pt x="3105" y="4109"/>
                    <a:pt x="2900" y="3835"/>
                  </a:cubicBezTo>
                  <a:lnTo>
                    <a:pt x="2877" y="3835"/>
                  </a:lnTo>
                  <a:cubicBezTo>
                    <a:pt x="2306" y="3128"/>
                    <a:pt x="1758" y="2397"/>
                    <a:pt x="1233" y="1644"/>
                  </a:cubicBezTo>
                  <a:lnTo>
                    <a:pt x="1210" y="1621"/>
                  </a:lnTo>
                  <a:cubicBezTo>
                    <a:pt x="1188" y="1598"/>
                    <a:pt x="1165" y="1575"/>
                    <a:pt x="1165" y="1553"/>
                  </a:cubicBezTo>
                  <a:cubicBezTo>
                    <a:pt x="1142" y="1530"/>
                    <a:pt x="1119" y="1507"/>
                    <a:pt x="1119" y="1484"/>
                  </a:cubicBezTo>
                  <a:cubicBezTo>
                    <a:pt x="1028" y="1347"/>
                    <a:pt x="914" y="1210"/>
                    <a:pt x="822" y="1073"/>
                  </a:cubicBezTo>
                  <a:cubicBezTo>
                    <a:pt x="822" y="1073"/>
                    <a:pt x="822" y="1073"/>
                    <a:pt x="822" y="1050"/>
                  </a:cubicBezTo>
                  <a:cubicBezTo>
                    <a:pt x="822" y="1050"/>
                    <a:pt x="800" y="1028"/>
                    <a:pt x="800" y="1028"/>
                  </a:cubicBezTo>
                  <a:cubicBezTo>
                    <a:pt x="777" y="1005"/>
                    <a:pt x="777" y="982"/>
                    <a:pt x="754" y="959"/>
                  </a:cubicBezTo>
                  <a:cubicBezTo>
                    <a:pt x="754" y="959"/>
                    <a:pt x="754" y="959"/>
                    <a:pt x="754" y="936"/>
                  </a:cubicBezTo>
                  <a:cubicBezTo>
                    <a:pt x="663" y="799"/>
                    <a:pt x="549" y="640"/>
                    <a:pt x="457" y="503"/>
                  </a:cubicBezTo>
                  <a:cubicBezTo>
                    <a:pt x="457" y="480"/>
                    <a:pt x="457" y="480"/>
                    <a:pt x="457" y="480"/>
                  </a:cubicBezTo>
                  <a:cubicBezTo>
                    <a:pt x="434" y="457"/>
                    <a:pt x="412" y="411"/>
                    <a:pt x="389" y="389"/>
                  </a:cubicBezTo>
                  <a:cubicBezTo>
                    <a:pt x="389" y="366"/>
                    <a:pt x="389" y="366"/>
                    <a:pt x="389" y="366"/>
                  </a:cubicBezTo>
                  <a:cubicBezTo>
                    <a:pt x="320" y="274"/>
                    <a:pt x="252" y="160"/>
                    <a:pt x="183" y="46"/>
                  </a:cubicBezTo>
                  <a:cubicBezTo>
                    <a:pt x="160" y="1"/>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6" name="Google Shape;3886;p17"/>
            <p:cNvSpPr/>
            <p:nvPr/>
          </p:nvSpPr>
          <p:spPr>
            <a:xfrm>
              <a:off x="6872850" y="998075"/>
              <a:ext cx="138700" cy="168650"/>
            </a:xfrm>
            <a:custGeom>
              <a:avLst/>
              <a:gdLst/>
              <a:ahLst/>
              <a:cxnLst/>
              <a:rect l="l" t="t" r="r" b="b"/>
              <a:pathLst>
                <a:path w="5548" h="6746" extrusionOk="0">
                  <a:moveTo>
                    <a:pt x="115" y="1"/>
                  </a:moveTo>
                  <a:cubicBezTo>
                    <a:pt x="92" y="1"/>
                    <a:pt x="69" y="1"/>
                    <a:pt x="46" y="24"/>
                  </a:cubicBezTo>
                  <a:cubicBezTo>
                    <a:pt x="1" y="47"/>
                    <a:pt x="1" y="115"/>
                    <a:pt x="24" y="161"/>
                  </a:cubicBezTo>
                  <a:cubicBezTo>
                    <a:pt x="92" y="275"/>
                    <a:pt x="161" y="366"/>
                    <a:pt x="229" y="480"/>
                  </a:cubicBezTo>
                  <a:cubicBezTo>
                    <a:pt x="252" y="526"/>
                    <a:pt x="275" y="549"/>
                    <a:pt x="298" y="594"/>
                  </a:cubicBezTo>
                  <a:cubicBezTo>
                    <a:pt x="366" y="708"/>
                    <a:pt x="435" y="823"/>
                    <a:pt x="526" y="960"/>
                  </a:cubicBezTo>
                  <a:cubicBezTo>
                    <a:pt x="526" y="960"/>
                    <a:pt x="549" y="982"/>
                    <a:pt x="549" y="1005"/>
                  </a:cubicBezTo>
                  <a:cubicBezTo>
                    <a:pt x="571" y="1051"/>
                    <a:pt x="617" y="1074"/>
                    <a:pt x="640" y="1119"/>
                  </a:cubicBezTo>
                  <a:lnTo>
                    <a:pt x="640" y="1142"/>
                  </a:lnTo>
                  <a:cubicBezTo>
                    <a:pt x="663" y="1142"/>
                    <a:pt x="663" y="1165"/>
                    <a:pt x="663" y="1165"/>
                  </a:cubicBezTo>
                  <a:cubicBezTo>
                    <a:pt x="731" y="1279"/>
                    <a:pt x="823" y="1416"/>
                    <a:pt x="914" y="1530"/>
                  </a:cubicBezTo>
                  <a:cubicBezTo>
                    <a:pt x="914" y="1553"/>
                    <a:pt x="914" y="1553"/>
                    <a:pt x="937" y="1553"/>
                  </a:cubicBezTo>
                  <a:lnTo>
                    <a:pt x="960" y="1599"/>
                  </a:lnTo>
                  <a:cubicBezTo>
                    <a:pt x="960" y="1599"/>
                    <a:pt x="960" y="1599"/>
                    <a:pt x="960" y="1621"/>
                  </a:cubicBezTo>
                  <a:cubicBezTo>
                    <a:pt x="982" y="1644"/>
                    <a:pt x="1005" y="1690"/>
                    <a:pt x="1028" y="1713"/>
                  </a:cubicBezTo>
                  <a:cubicBezTo>
                    <a:pt x="1028" y="1713"/>
                    <a:pt x="1051" y="1713"/>
                    <a:pt x="1051" y="1736"/>
                  </a:cubicBezTo>
                  <a:cubicBezTo>
                    <a:pt x="1051" y="1736"/>
                    <a:pt x="1051" y="1736"/>
                    <a:pt x="1051" y="1758"/>
                  </a:cubicBezTo>
                  <a:lnTo>
                    <a:pt x="1074" y="1758"/>
                  </a:lnTo>
                  <a:cubicBezTo>
                    <a:pt x="1165" y="1895"/>
                    <a:pt x="1256" y="2032"/>
                    <a:pt x="1370" y="2192"/>
                  </a:cubicBezTo>
                  <a:cubicBezTo>
                    <a:pt x="1370" y="2192"/>
                    <a:pt x="1370" y="2215"/>
                    <a:pt x="1393" y="2215"/>
                  </a:cubicBezTo>
                  <a:cubicBezTo>
                    <a:pt x="1393" y="2238"/>
                    <a:pt x="1416" y="2261"/>
                    <a:pt x="1439" y="2283"/>
                  </a:cubicBezTo>
                  <a:cubicBezTo>
                    <a:pt x="1439" y="2283"/>
                    <a:pt x="1439" y="2306"/>
                    <a:pt x="1439" y="2306"/>
                  </a:cubicBezTo>
                  <a:cubicBezTo>
                    <a:pt x="1553" y="2443"/>
                    <a:pt x="1667" y="2603"/>
                    <a:pt x="1804" y="2763"/>
                  </a:cubicBezTo>
                  <a:cubicBezTo>
                    <a:pt x="1873" y="2854"/>
                    <a:pt x="1918" y="2923"/>
                    <a:pt x="1987" y="3014"/>
                  </a:cubicBezTo>
                  <a:cubicBezTo>
                    <a:pt x="2032" y="3059"/>
                    <a:pt x="2055" y="3105"/>
                    <a:pt x="2078" y="3151"/>
                  </a:cubicBezTo>
                  <a:cubicBezTo>
                    <a:pt x="2101" y="3151"/>
                    <a:pt x="2101" y="3151"/>
                    <a:pt x="2101" y="3174"/>
                  </a:cubicBezTo>
                  <a:cubicBezTo>
                    <a:pt x="2146" y="3219"/>
                    <a:pt x="2192" y="3265"/>
                    <a:pt x="2215" y="3311"/>
                  </a:cubicBezTo>
                  <a:cubicBezTo>
                    <a:pt x="2238" y="3311"/>
                    <a:pt x="2238" y="3333"/>
                    <a:pt x="2238" y="3333"/>
                  </a:cubicBezTo>
                  <a:cubicBezTo>
                    <a:pt x="2238" y="3333"/>
                    <a:pt x="2261" y="3356"/>
                    <a:pt x="2261" y="3379"/>
                  </a:cubicBezTo>
                  <a:cubicBezTo>
                    <a:pt x="2283" y="3379"/>
                    <a:pt x="2283" y="3402"/>
                    <a:pt x="2306" y="3425"/>
                  </a:cubicBezTo>
                  <a:cubicBezTo>
                    <a:pt x="2329" y="3448"/>
                    <a:pt x="2352" y="3470"/>
                    <a:pt x="2375" y="3493"/>
                  </a:cubicBezTo>
                  <a:cubicBezTo>
                    <a:pt x="2489" y="3653"/>
                    <a:pt x="2626" y="3813"/>
                    <a:pt x="2740" y="3950"/>
                  </a:cubicBezTo>
                  <a:cubicBezTo>
                    <a:pt x="2900" y="4132"/>
                    <a:pt x="3037" y="4315"/>
                    <a:pt x="3196" y="4497"/>
                  </a:cubicBezTo>
                  <a:lnTo>
                    <a:pt x="3219" y="4497"/>
                  </a:lnTo>
                  <a:cubicBezTo>
                    <a:pt x="3516" y="4840"/>
                    <a:pt x="3835" y="5182"/>
                    <a:pt x="4155" y="5525"/>
                  </a:cubicBezTo>
                  <a:cubicBezTo>
                    <a:pt x="4315" y="5684"/>
                    <a:pt x="4475" y="5844"/>
                    <a:pt x="4612" y="6004"/>
                  </a:cubicBezTo>
                  <a:lnTo>
                    <a:pt x="4634" y="6004"/>
                  </a:lnTo>
                  <a:cubicBezTo>
                    <a:pt x="4657" y="6050"/>
                    <a:pt x="4680" y="6072"/>
                    <a:pt x="4726" y="6095"/>
                  </a:cubicBezTo>
                  <a:cubicBezTo>
                    <a:pt x="4749" y="6118"/>
                    <a:pt x="4749" y="6141"/>
                    <a:pt x="4771" y="6141"/>
                  </a:cubicBezTo>
                  <a:cubicBezTo>
                    <a:pt x="4885" y="6255"/>
                    <a:pt x="4977" y="6346"/>
                    <a:pt x="5091" y="6460"/>
                  </a:cubicBezTo>
                  <a:cubicBezTo>
                    <a:pt x="5114" y="6460"/>
                    <a:pt x="5114" y="6483"/>
                    <a:pt x="5137" y="6483"/>
                  </a:cubicBezTo>
                  <a:cubicBezTo>
                    <a:pt x="5159" y="6506"/>
                    <a:pt x="5182" y="6529"/>
                    <a:pt x="5182" y="6552"/>
                  </a:cubicBezTo>
                  <a:lnTo>
                    <a:pt x="5205" y="6552"/>
                  </a:lnTo>
                  <a:cubicBezTo>
                    <a:pt x="5228" y="6575"/>
                    <a:pt x="5228" y="6575"/>
                    <a:pt x="5251" y="6597"/>
                  </a:cubicBezTo>
                  <a:cubicBezTo>
                    <a:pt x="5251" y="6597"/>
                    <a:pt x="5251" y="6597"/>
                    <a:pt x="5251" y="6620"/>
                  </a:cubicBezTo>
                  <a:lnTo>
                    <a:pt x="5273" y="6620"/>
                  </a:lnTo>
                  <a:cubicBezTo>
                    <a:pt x="5296" y="6643"/>
                    <a:pt x="5296" y="6643"/>
                    <a:pt x="5296" y="6643"/>
                  </a:cubicBezTo>
                  <a:cubicBezTo>
                    <a:pt x="5296" y="6643"/>
                    <a:pt x="5296" y="6643"/>
                    <a:pt x="5319" y="6666"/>
                  </a:cubicBezTo>
                  <a:cubicBezTo>
                    <a:pt x="5342" y="6689"/>
                    <a:pt x="5365" y="6712"/>
                    <a:pt x="5388" y="6712"/>
                  </a:cubicBezTo>
                  <a:cubicBezTo>
                    <a:pt x="5399" y="6734"/>
                    <a:pt x="5422" y="6746"/>
                    <a:pt x="5448" y="6746"/>
                  </a:cubicBezTo>
                  <a:cubicBezTo>
                    <a:pt x="5473" y="6746"/>
                    <a:pt x="5502" y="6734"/>
                    <a:pt x="5525" y="6712"/>
                  </a:cubicBezTo>
                  <a:cubicBezTo>
                    <a:pt x="5547" y="6666"/>
                    <a:pt x="5547" y="6597"/>
                    <a:pt x="5502" y="6575"/>
                  </a:cubicBezTo>
                  <a:cubicBezTo>
                    <a:pt x="5479" y="6552"/>
                    <a:pt x="5479" y="6552"/>
                    <a:pt x="5456" y="6529"/>
                  </a:cubicBezTo>
                  <a:cubicBezTo>
                    <a:pt x="5456" y="6506"/>
                    <a:pt x="5433" y="6506"/>
                    <a:pt x="5433" y="6506"/>
                  </a:cubicBezTo>
                  <a:cubicBezTo>
                    <a:pt x="5433" y="6506"/>
                    <a:pt x="5410" y="6483"/>
                    <a:pt x="5410" y="6483"/>
                  </a:cubicBezTo>
                  <a:lnTo>
                    <a:pt x="5319" y="6392"/>
                  </a:lnTo>
                  <a:cubicBezTo>
                    <a:pt x="5319" y="6392"/>
                    <a:pt x="5296" y="6392"/>
                    <a:pt x="5296" y="6369"/>
                  </a:cubicBezTo>
                  <a:cubicBezTo>
                    <a:pt x="5296" y="6369"/>
                    <a:pt x="5273" y="6369"/>
                    <a:pt x="5273" y="6346"/>
                  </a:cubicBezTo>
                  <a:cubicBezTo>
                    <a:pt x="5159" y="6255"/>
                    <a:pt x="5045" y="6141"/>
                    <a:pt x="4908" y="6027"/>
                  </a:cubicBezTo>
                  <a:cubicBezTo>
                    <a:pt x="4908" y="6004"/>
                    <a:pt x="4908" y="6004"/>
                    <a:pt x="4908" y="6004"/>
                  </a:cubicBezTo>
                  <a:lnTo>
                    <a:pt x="4885" y="6004"/>
                  </a:lnTo>
                  <a:cubicBezTo>
                    <a:pt x="4885" y="6004"/>
                    <a:pt x="4885" y="6004"/>
                    <a:pt x="4885" y="5981"/>
                  </a:cubicBezTo>
                  <a:lnTo>
                    <a:pt x="4749" y="5867"/>
                  </a:lnTo>
                  <a:cubicBezTo>
                    <a:pt x="4589" y="5707"/>
                    <a:pt x="4429" y="5547"/>
                    <a:pt x="4269" y="5388"/>
                  </a:cubicBezTo>
                  <a:cubicBezTo>
                    <a:pt x="4269" y="5388"/>
                    <a:pt x="4269" y="5388"/>
                    <a:pt x="4269" y="5365"/>
                  </a:cubicBezTo>
                  <a:cubicBezTo>
                    <a:pt x="4018" y="5114"/>
                    <a:pt x="3767" y="4840"/>
                    <a:pt x="3516" y="4543"/>
                  </a:cubicBezTo>
                  <a:cubicBezTo>
                    <a:pt x="3447" y="4497"/>
                    <a:pt x="3402" y="4429"/>
                    <a:pt x="3333" y="4361"/>
                  </a:cubicBezTo>
                  <a:cubicBezTo>
                    <a:pt x="3333" y="4361"/>
                    <a:pt x="3333" y="4338"/>
                    <a:pt x="3333" y="4338"/>
                  </a:cubicBezTo>
                  <a:cubicBezTo>
                    <a:pt x="3196" y="4201"/>
                    <a:pt x="3059" y="4041"/>
                    <a:pt x="2945" y="3881"/>
                  </a:cubicBezTo>
                  <a:cubicBezTo>
                    <a:pt x="2808" y="3721"/>
                    <a:pt x="2694" y="3584"/>
                    <a:pt x="2557" y="3425"/>
                  </a:cubicBezTo>
                  <a:cubicBezTo>
                    <a:pt x="2512" y="3379"/>
                    <a:pt x="2466" y="3311"/>
                    <a:pt x="2443" y="3265"/>
                  </a:cubicBezTo>
                  <a:lnTo>
                    <a:pt x="2420" y="3265"/>
                  </a:lnTo>
                  <a:cubicBezTo>
                    <a:pt x="2420" y="3242"/>
                    <a:pt x="2398" y="3242"/>
                    <a:pt x="2398" y="3219"/>
                  </a:cubicBezTo>
                  <a:cubicBezTo>
                    <a:pt x="2352" y="3151"/>
                    <a:pt x="2306" y="3105"/>
                    <a:pt x="2261" y="3059"/>
                  </a:cubicBezTo>
                  <a:cubicBezTo>
                    <a:pt x="2261" y="3037"/>
                    <a:pt x="2261" y="3037"/>
                    <a:pt x="2238" y="3037"/>
                  </a:cubicBezTo>
                  <a:cubicBezTo>
                    <a:pt x="2215" y="2991"/>
                    <a:pt x="2192" y="2968"/>
                    <a:pt x="2169" y="2923"/>
                  </a:cubicBezTo>
                  <a:cubicBezTo>
                    <a:pt x="2101" y="2831"/>
                    <a:pt x="2032" y="2740"/>
                    <a:pt x="1964" y="2649"/>
                  </a:cubicBezTo>
                  <a:cubicBezTo>
                    <a:pt x="1850" y="2489"/>
                    <a:pt x="1713" y="2352"/>
                    <a:pt x="1599" y="2192"/>
                  </a:cubicBezTo>
                  <a:cubicBezTo>
                    <a:pt x="1599" y="2169"/>
                    <a:pt x="1599" y="2169"/>
                    <a:pt x="1576" y="2146"/>
                  </a:cubicBezTo>
                  <a:cubicBezTo>
                    <a:pt x="1576" y="2124"/>
                    <a:pt x="1553" y="2124"/>
                    <a:pt x="1553" y="2101"/>
                  </a:cubicBezTo>
                  <a:cubicBezTo>
                    <a:pt x="1530" y="2078"/>
                    <a:pt x="1530" y="2078"/>
                    <a:pt x="1530" y="2078"/>
                  </a:cubicBezTo>
                  <a:cubicBezTo>
                    <a:pt x="1416" y="1918"/>
                    <a:pt x="1325" y="1781"/>
                    <a:pt x="1211" y="1621"/>
                  </a:cubicBezTo>
                  <a:cubicBezTo>
                    <a:pt x="1211" y="1621"/>
                    <a:pt x="1188" y="1621"/>
                    <a:pt x="1188" y="1599"/>
                  </a:cubicBezTo>
                  <a:cubicBezTo>
                    <a:pt x="1165" y="1576"/>
                    <a:pt x="1165" y="1553"/>
                    <a:pt x="1142" y="1530"/>
                  </a:cubicBezTo>
                  <a:lnTo>
                    <a:pt x="1119" y="1507"/>
                  </a:lnTo>
                  <a:cubicBezTo>
                    <a:pt x="1119" y="1485"/>
                    <a:pt x="1096" y="1485"/>
                    <a:pt x="1096" y="1462"/>
                  </a:cubicBezTo>
                  <a:cubicBezTo>
                    <a:pt x="1005" y="1325"/>
                    <a:pt x="914" y="1188"/>
                    <a:pt x="823" y="1051"/>
                  </a:cubicBezTo>
                  <a:cubicBezTo>
                    <a:pt x="777" y="1005"/>
                    <a:pt x="754" y="960"/>
                    <a:pt x="731" y="891"/>
                  </a:cubicBezTo>
                  <a:cubicBezTo>
                    <a:pt x="708" y="891"/>
                    <a:pt x="686" y="868"/>
                    <a:pt x="686" y="845"/>
                  </a:cubicBezTo>
                  <a:cubicBezTo>
                    <a:pt x="594" y="708"/>
                    <a:pt x="503" y="572"/>
                    <a:pt x="435" y="435"/>
                  </a:cubicBezTo>
                  <a:cubicBezTo>
                    <a:pt x="412" y="412"/>
                    <a:pt x="389" y="389"/>
                    <a:pt x="389" y="389"/>
                  </a:cubicBezTo>
                  <a:cubicBezTo>
                    <a:pt x="389" y="389"/>
                    <a:pt x="389" y="366"/>
                    <a:pt x="389" y="366"/>
                  </a:cubicBezTo>
                  <a:cubicBezTo>
                    <a:pt x="320" y="275"/>
                    <a:pt x="252" y="161"/>
                    <a:pt x="183" y="47"/>
                  </a:cubicBezTo>
                  <a:cubicBezTo>
                    <a:pt x="161" y="24"/>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7" name="Google Shape;3887;p17"/>
            <p:cNvSpPr/>
            <p:nvPr/>
          </p:nvSpPr>
          <p:spPr>
            <a:xfrm>
              <a:off x="7005825" y="890200"/>
              <a:ext cx="31400" cy="26650"/>
            </a:xfrm>
            <a:custGeom>
              <a:avLst/>
              <a:gdLst/>
              <a:ahLst/>
              <a:cxnLst/>
              <a:rect l="l" t="t" r="r" b="b"/>
              <a:pathLst>
                <a:path w="1256" h="1066" extrusionOk="0">
                  <a:moveTo>
                    <a:pt x="413" y="0"/>
                  </a:moveTo>
                  <a:cubicBezTo>
                    <a:pt x="312" y="0"/>
                    <a:pt x="222" y="31"/>
                    <a:pt x="160" y="93"/>
                  </a:cubicBezTo>
                  <a:cubicBezTo>
                    <a:pt x="0" y="276"/>
                    <a:pt x="69" y="595"/>
                    <a:pt x="343" y="846"/>
                  </a:cubicBezTo>
                  <a:cubicBezTo>
                    <a:pt x="495" y="985"/>
                    <a:pt x="682" y="1065"/>
                    <a:pt x="841" y="1065"/>
                  </a:cubicBezTo>
                  <a:cubicBezTo>
                    <a:pt x="943" y="1065"/>
                    <a:pt x="1033" y="1032"/>
                    <a:pt x="1096" y="961"/>
                  </a:cubicBezTo>
                  <a:cubicBezTo>
                    <a:pt x="1256" y="801"/>
                    <a:pt x="1187" y="458"/>
                    <a:pt x="913" y="230"/>
                  </a:cubicBezTo>
                  <a:cubicBezTo>
                    <a:pt x="760" y="77"/>
                    <a:pt x="572" y="0"/>
                    <a:pt x="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8" name="Google Shape;3888;p17"/>
            <p:cNvSpPr/>
            <p:nvPr/>
          </p:nvSpPr>
          <p:spPr>
            <a:xfrm>
              <a:off x="7118225" y="1022875"/>
              <a:ext cx="31425" cy="26925"/>
            </a:xfrm>
            <a:custGeom>
              <a:avLst/>
              <a:gdLst/>
              <a:ahLst/>
              <a:cxnLst/>
              <a:rect l="l" t="t" r="r" b="b"/>
              <a:pathLst>
                <a:path w="1257" h="1077" extrusionOk="0">
                  <a:moveTo>
                    <a:pt x="416" y="0"/>
                  </a:moveTo>
                  <a:cubicBezTo>
                    <a:pt x="314" y="0"/>
                    <a:pt x="223" y="33"/>
                    <a:pt x="161" y="105"/>
                  </a:cubicBezTo>
                  <a:cubicBezTo>
                    <a:pt x="1" y="287"/>
                    <a:pt x="69" y="607"/>
                    <a:pt x="343" y="858"/>
                  </a:cubicBezTo>
                  <a:cubicBezTo>
                    <a:pt x="496" y="997"/>
                    <a:pt x="682" y="1076"/>
                    <a:pt x="841" y="1076"/>
                  </a:cubicBezTo>
                  <a:cubicBezTo>
                    <a:pt x="943" y="1076"/>
                    <a:pt x="1034" y="1043"/>
                    <a:pt x="1096" y="972"/>
                  </a:cubicBezTo>
                  <a:cubicBezTo>
                    <a:pt x="1256" y="812"/>
                    <a:pt x="1165" y="470"/>
                    <a:pt x="914" y="219"/>
                  </a:cubicBezTo>
                  <a:cubicBezTo>
                    <a:pt x="761" y="80"/>
                    <a:pt x="574"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89" name="Google Shape;3889;p17"/>
          <p:cNvGrpSpPr/>
          <p:nvPr/>
        </p:nvGrpSpPr>
        <p:grpSpPr>
          <a:xfrm rot="-2700000" flipH="1">
            <a:off x="10960688" y="319269"/>
            <a:ext cx="973890" cy="1521076"/>
            <a:chOff x="231900" y="729199"/>
            <a:chExt cx="1185086" cy="1846354"/>
          </a:xfrm>
        </p:grpSpPr>
        <p:sp>
          <p:nvSpPr>
            <p:cNvPr id="3890" name="Google Shape;3890;p17"/>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1" name="Google Shape;3891;p17"/>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2" name="Google Shape;3892;p17"/>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3" name="Google Shape;3893;p17"/>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4" name="Google Shape;3894;p17"/>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5" name="Google Shape;3895;p17"/>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6" name="Google Shape;3896;p17"/>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7" name="Google Shape;3897;p17"/>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8" name="Google Shape;3898;p17"/>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9" name="Google Shape;3899;p17"/>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0" name="Google Shape;3900;p17"/>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1" name="Google Shape;3901;p17"/>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2" name="Google Shape;3902;p17"/>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3" name="Google Shape;3903;p17"/>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4" name="Google Shape;3904;p17"/>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5" name="Google Shape;3905;p17"/>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6" name="Google Shape;3906;p17"/>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7" name="Google Shape;3907;p17"/>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8" name="Google Shape;3908;p17"/>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9" name="Google Shape;3909;p17"/>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0" name="Google Shape;3910;p17"/>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1" name="Google Shape;3911;p17"/>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2" name="Google Shape;3912;p17"/>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3" name="Google Shape;3913;p17"/>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4" name="Google Shape;3914;p17"/>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5" name="Google Shape;3915;p17"/>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6" name="Google Shape;3916;p17"/>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7" name="Google Shape;3917;p17"/>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8" name="Google Shape;3918;p17"/>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9" name="Google Shape;3919;p17"/>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0" name="Google Shape;3920;p17"/>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1" name="Google Shape;3921;p17"/>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2" name="Google Shape;3922;p17"/>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3" name="Google Shape;3923;p17"/>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4" name="Google Shape;3924;p17"/>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5" name="Google Shape;3925;p17"/>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6" name="Google Shape;3926;p17"/>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7" name="Google Shape;3927;p17"/>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8" name="Google Shape;3928;p17"/>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9" name="Google Shape;3929;p17"/>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0" name="Google Shape;3930;p17"/>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1" name="Google Shape;3931;p17"/>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2" name="Google Shape;3932;p17"/>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3" name="Google Shape;3933;p17"/>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4" name="Google Shape;3934;p17"/>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5" name="Google Shape;3935;p17"/>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6" name="Google Shape;3936;p17"/>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7" name="Google Shape;3937;p17"/>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8" name="Google Shape;3938;p1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9" name="Google Shape;3939;p1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0" name="Google Shape;3940;p17"/>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1" name="Google Shape;3941;p17"/>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2" name="Google Shape;3942;p17"/>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3" name="Google Shape;3943;p17"/>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4" name="Google Shape;3944;p17"/>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5" name="Google Shape;3945;p17"/>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6" name="Google Shape;3946;p17"/>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7" name="Google Shape;3947;p17"/>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8" name="Google Shape;3948;p17"/>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9" name="Google Shape;3949;p17"/>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0" name="Google Shape;3950;p17"/>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1" name="Google Shape;3951;p17"/>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2" name="Google Shape;3952;p17"/>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3" name="Google Shape;3953;p17"/>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4" name="Google Shape;3954;p17"/>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5" name="Google Shape;3955;p17"/>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6" name="Google Shape;3956;p17"/>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7" name="Google Shape;3957;p17"/>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8" name="Google Shape;3958;p17"/>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9" name="Google Shape;3959;p17"/>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0" name="Google Shape;3960;p17"/>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1" name="Google Shape;3961;p17"/>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2" name="Google Shape;3962;p17"/>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3" name="Google Shape;3963;p17"/>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4" name="Google Shape;3964;p17"/>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5" name="Google Shape;3965;p17"/>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6" name="Google Shape;3966;p17"/>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7" name="Google Shape;3967;p17"/>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8" name="Google Shape;3968;p17"/>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9" name="Google Shape;3969;p17"/>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0" name="Google Shape;3970;p17"/>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1" name="Google Shape;3971;p17"/>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2" name="Google Shape;3972;p17"/>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3" name="Google Shape;3973;p17"/>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4" name="Google Shape;3974;p17"/>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5" name="Google Shape;3975;p17"/>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6" name="Google Shape;3976;p17"/>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7" name="Google Shape;3977;p17"/>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8" name="Google Shape;3978;p17"/>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9" name="Google Shape;3979;p17"/>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0" name="Google Shape;3980;p17"/>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1" name="Google Shape;3981;p17"/>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2" name="Google Shape;3982;p17"/>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3" name="Google Shape;3983;p17"/>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4" name="Google Shape;3984;p17"/>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5" name="Google Shape;3985;p17"/>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6" name="Google Shape;3986;p17"/>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7" name="Google Shape;3987;p17"/>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8" name="Google Shape;3988;p17"/>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9" name="Google Shape;3989;p17"/>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0" name="Google Shape;3990;p17"/>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1" name="Google Shape;3991;p17"/>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2" name="Google Shape;3992;p17"/>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3" name="Google Shape;3993;p17"/>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4" name="Google Shape;3994;p17"/>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5" name="Google Shape;3995;p17"/>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6" name="Google Shape;3996;p17"/>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7" name="Google Shape;3997;p17"/>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8" name="Google Shape;3998;p17"/>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9" name="Google Shape;3999;p17"/>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0" name="Google Shape;4000;p17"/>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1" name="Google Shape;4001;p17"/>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2" name="Google Shape;4002;p17"/>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3" name="Google Shape;4003;p17"/>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4" name="Google Shape;4004;p17"/>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5" name="Google Shape;4005;p17"/>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6" name="Google Shape;4006;p17"/>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7" name="Google Shape;4007;p17"/>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8" name="Google Shape;4008;p17"/>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9" name="Google Shape;4009;p17"/>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0" name="Google Shape;4010;p17"/>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1" name="Google Shape;4011;p17"/>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2" name="Google Shape;4012;p17"/>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3" name="Google Shape;4013;p17"/>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4" name="Google Shape;4014;p17"/>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5" name="Google Shape;4015;p17"/>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6" name="Google Shape;4016;p1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7" name="Google Shape;4017;p1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8" name="Google Shape;4018;p17"/>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9" name="Google Shape;4019;p17"/>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0" name="Google Shape;4020;p17"/>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1" name="Google Shape;4021;p17"/>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2" name="Google Shape;4022;p17"/>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3" name="Google Shape;4023;p17"/>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4" name="Google Shape;4024;p17"/>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5" name="Google Shape;4025;p17"/>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6" name="Google Shape;4026;p17"/>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7" name="Google Shape;4027;p17"/>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8" name="Google Shape;4028;p17"/>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9" name="Google Shape;4029;p17"/>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0" name="Google Shape;4030;p17"/>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1" name="Google Shape;4031;p17"/>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2" name="Google Shape;4032;p17"/>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3" name="Google Shape;4033;p17"/>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4" name="Google Shape;4034;p17"/>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5" name="Google Shape;4035;p17"/>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6" name="Google Shape;4036;p17"/>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7" name="Google Shape;4037;p17"/>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8" name="Google Shape;4038;p17"/>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9" name="Google Shape;4039;p17"/>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0" name="Google Shape;4040;p17"/>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1" name="Google Shape;4041;p17"/>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2" name="Google Shape;4042;p17"/>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3" name="Google Shape;4043;p17"/>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4" name="Google Shape;4044;p17"/>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5" name="Google Shape;4045;p17"/>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6" name="Google Shape;4046;p17"/>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7" name="Google Shape;4047;p17"/>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8" name="Google Shape;4048;p17"/>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9" name="Google Shape;4049;p17"/>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0" name="Google Shape;4050;p17"/>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1" name="Google Shape;4051;p17"/>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2" name="Google Shape;4052;p17"/>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3" name="Google Shape;4053;p17"/>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4" name="Google Shape;4054;p17"/>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5" name="Google Shape;4055;p17"/>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6" name="Google Shape;4056;p17"/>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7" name="Google Shape;4057;p17"/>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58" name="Google Shape;4058;p17"/>
          <p:cNvGrpSpPr/>
          <p:nvPr/>
        </p:nvGrpSpPr>
        <p:grpSpPr>
          <a:xfrm rot="10109270">
            <a:off x="11465485" y="2451657"/>
            <a:ext cx="438429" cy="565108"/>
            <a:chOff x="3526675" y="707075"/>
            <a:chExt cx="187750" cy="241400"/>
          </a:xfrm>
        </p:grpSpPr>
        <p:sp>
          <p:nvSpPr>
            <p:cNvPr id="4059" name="Google Shape;4059;p17"/>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0" name="Google Shape;4060;p17"/>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1" name="Google Shape;4061;p17"/>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62" name="Google Shape;4062;p17"/>
          <p:cNvGrpSpPr/>
          <p:nvPr/>
        </p:nvGrpSpPr>
        <p:grpSpPr>
          <a:xfrm rot="3230776">
            <a:off x="10973579" y="5951767"/>
            <a:ext cx="665187" cy="712645"/>
            <a:chOff x="539500" y="356300"/>
            <a:chExt cx="347201" cy="372894"/>
          </a:xfrm>
        </p:grpSpPr>
        <p:sp>
          <p:nvSpPr>
            <p:cNvPr id="4063" name="Google Shape;4063;p17"/>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4" name="Google Shape;4064;p17"/>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5" name="Google Shape;4065;p17"/>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6" name="Google Shape;4066;p17"/>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7" name="Google Shape;4067;p17"/>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8" name="Google Shape;4068;p17"/>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9" name="Google Shape;4069;p17"/>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0" name="Google Shape;4070;p17"/>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1" name="Google Shape;4071;p17"/>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2" name="Google Shape;4072;p17"/>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3" name="Google Shape;4073;p17"/>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74" name="Google Shape;4074;p17"/>
          <p:cNvGrpSpPr/>
          <p:nvPr/>
        </p:nvGrpSpPr>
        <p:grpSpPr>
          <a:xfrm rot="-1687898">
            <a:off x="321838" y="524275"/>
            <a:ext cx="454944" cy="557843"/>
            <a:chOff x="2019050" y="1133325"/>
            <a:chExt cx="153525" cy="187750"/>
          </a:xfrm>
        </p:grpSpPr>
        <p:sp>
          <p:nvSpPr>
            <p:cNvPr id="4075" name="Google Shape;4075;p17"/>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6" name="Google Shape;4076;p17"/>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7" name="Google Shape;4077;p17"/>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8" name="Google Shape;4078;p17"/>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79" name="Google Shape;4079;p17"/>
          <p:cNvSpPr/>
          <p:nvPr/>
        </p:nvSpPr>
        <p:spPr>
          <a:xfrm>
            <a:off x="217524" y="27408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0" name="Google Shape;4080;p17"/>
          <p:cNvSpPr/>
          <p:nvPr/>
        </p:nvSpPr>
        <p:spPr>
          <a:xfrm>
            <a:off x="1970494" y="277584"/>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1" name="Google Shape;4081;p17"/>
          <p:cNvSpPr/>
          <p:nvPr/>
        </p:nvSpPr>
        <p:spPr>
          <a:xfrm rot="-2332220">
            <a:off x="3670633" y="6361761"/>
            <a:ext cx="451576" cy="147519"/>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2" name="Google Shape;4082;p17"/>
          <p:cNvSpPr/>
          <p:nvPr/>
        </p:nvSpPr>
        <p:spPr>
          <a:xfrm rot="1327221">
            <a:off x="11563226" y="4438725"/>
            <a:ext cx="451577" cy="147520"/>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3" name="Google Shape;4083;p17"/>
          <p:cNvSpPr/>
          <p:nvPr/>
        </p:nvSpPr>
        <p:spPr>
          <a:xfrm>
            <a:off x="7771508" y="6401517"/>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4" name="Google Shape;4084;p17"/>
          <p:cNvSpPr/>
          <p:nvPr/>
        </p:nvSpPr>
        <p:spPr>
          <a:xfrm>
            <a:off x="8052160" y="1968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userDrawn="1">
  <p:cSld name="CUSTOM_12_1">
    <p:spTree>
      <p:nvGrpSpPr>
        <p:cNvPr id="1" name="Shape 5734"/>
        <p:cNvGrpSpPr/>
        <p:nvPr/>
      </p:nvGrpSpPr>
      <p:grpSpPr>
        <a:xfrm>
          <a:off x="0" y="0"/>
          <a:ext cx="0" cy="0"/>
          <a:chOff x="0" y="0"/>
          <a:chExt cx="0" cy="0"/>
        </a:xfrm>
      </p:grpSpPr>
      <p:sp>
        <p:nvSpPr>
          <p:cNvPr id="5735" name="Google Shape;5735;p22"/>
          <p:cNvSpPr/>
          <p:nvPr/>
        </p:nvSpPr>
        <p:spPr>
          <a:xfrm rot="783723">
            <a:off x="10182742" y="4368733"/>
            <a:ext cx="2986646" cy="3531207"/>
          </a:xfrm>
          <a:custGeom>
            <a:avLst/>
            <a:gdLst/>
            <a:ahLst/>
            <a:cxnLst/>
            <a:rect l="l" t="t" r="r" b="b"/>
            <a:pathLst>
              <a:path w="89824" h="105939" extrusionOk="0">
                <a:moveTo>
                  <a:pt x="3695" y="96234"/>
                </a:moveTo>
                <a:cubicBezTo>
                  <a:pt x="-7534" y="92223"/>
                  <a:pt x="10380" y="79657"/>
                  <a:pt x="16529" y="74577"/>
                </a:cubicBezTo>
                <a:cubicBezTo>
                  <a:pt x="22679" y="69497"/>
                  <a:pt x="36047" y="71369"/>
                  <a:pt x="40592" y="65754"/>
                </a:cubicBezTo>
                <a:cubicBezTo>
                  <a:pt x="45137" y="60139"/>
                  <a:pt x="39790" y="46637"/>
                  <a:pt x="43800" y="40889"/>
                </a:cubicBezTo>
                <a:cubicBezTo>
                  <a:pt x="47811" y="35141"/>
                  <a:pt x="58372" y="37681"/>
                  <a:pt x="64655" y="31264"/>
                </a:cubicBezTo>
                <a:cubicBezTo>
                  <a:pt x="70938" y="24847"/>
                  <a:pt x="78291" y="-8841"/>
                  <a:pt x="81499" y="2388"/>
                </a:cubicBezTo>
                <a:cubicBezTo>
                  <a:pt x="84707" y="13618"/>
                  <a:pt x="96872" y="83000"/>
                  <a:pt x="83905" y="98641"/>
                </a:cubicBezTo>
                <a:cubicBezTo>
                  <a:pt x="70938" y="114282"/>
                  <a:pt x="14924" y="100245"/>
                  <a:pt x="3695" y="96234"/>
                </a:cubicBezTo>
                <a:close/>
              </a:path>
            </a:pathLst>
          </a:custGeom>
          <a:solidFill>
            <a:schemeClr val="accent1"/>
          </a:solidFill>
          <a:ln>
            <a:noFill/>
          </a:ln>
        </p:spPr>
      </p:sp>
      <p:sp>
        <p:nvSpPr>
          <p:cNvPr id="5736" name="Google Shape;5736;p22"/>
          <p:cNvSpPr/>
          <p:nvPr/>
        </p:nvSpPr>
        <p:spPr>
          <a:xfrm>
            <a:off x="-541808" y="-416539"/>
            <a:ext cx="2483009" cy="2733933"/>
          </a:xfrm>
          <a:custGeom>
            <a:avLst/>
            <a:gdLst/>
            <a:ahLst/>
            <a:cxnLst/>
            <a:rect l="l" t="t" r="r" b="b"/>
            <a:pathLst>
              <a:path w="74675" h="82018" extrusionOk="0">
                <a:moveTo>
                  <a:pt x="308" y="68310"/>
                </a:moveTo>
                <a:cubicBezTo>
                  <a:pt x="771" y="81111"/>
                  <a:pt x="7896" y="83196"/>
                  <a:pt x="13167" y="81516"/>
                </a:cubicBezTo>
                <a:cubicBezTo>
                  <a:pt x="18438" y="79836"/>
                  <a:pt x="26026" y="62865"/>
                  <a:pt x="31934" y="58231"/>
                </a:cubicBezTo>
                <a:cubicBezTo>
                  <a:pt x="37842" y="53597"/>
                  <a:pt x="45604" y="58057"/>
                  <a:pt x="48616" y="53713"/>
                </a:cubicBezTo>
                <a:cubicBezTo>
                  <a:pt x="51628" y="49369"/>
                  <a:pt x="47747" y="36742"/>
                  <a:pt x="50006" y="32166"/>
                </a:cubicBezTo>
                <a:cubicBezTo>
                  <a:pt x="52265" y="27590"/>
                  <a:pt x="60142" y="29270"/>
                  <a:pt x="62169" y="26258"/>
                </a:cubicBezTo>
                <a:cubicBezTo>
                  <a:pt x="64196" y="23246"/>
                  <a:pt x="60489" y="17512"/>
                  <a:pt x="62169" y="14095"/>
                </a:cubicBezTo>
                <a:cubicBezTo>
                  <a:pt x="63849" y="10678"/>
                  <a:pt x="80878" y="7318"/>
                  <a:pt x="72248" y="5754"/>
                </a:cubicBezTo>
                <a:cubicBezTo>
                  <a:pt x="63618" y="4190"/>
                  <a:pt x="22377" y="-5715"/>
                  <a:pt x="10387" y="4711"/>
                </a:cubicBezTo>
                <a:cubicBezTo>
                  <a:pt x="-1603" y="15137"/>
                  <a:pt x="-155" y="55509"/>
                  <a:pt x="308" y="68310"/>
                </a:cubicBezTo>
                <a:close/>
              </a:path>
            </a:pathLst>
          </a:custGeom>
          <a:solidFill>
            <a:schemeClr val="accent4"/>
          </a:solidFill>
          <a:ln>
            <a:noFill/>
          </a:ln>
        </p:spPr>
      </p:sp>
      <p:pic>
        <p:nvPicPr>
          <p:cNvPr id="5737" name="Google Shape;5737;p22"/>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5738" name="Google Shape;5738;p22"/>
          <p:cNvGrpSpPr/>
          <p:nvPr/>
        </p:nvGrpSpPr>
        <p:grpSpPr>
          <a:xfrm>
            <a:off x="11023587" y="5740541"/>
            <a:ext cx="994281" cy="1042300"/>
            <a:chOff x="6290250" y="1718800"/>
            <a:chExt cx="911325" cy="952975"/>
          </a:xfrm>
        </p:grpSpPr>
        <p:sp>
          <p:nvSpPr>
            <p:cNvPr id="5739" name="Google Shape;5739;p22"/>
            <p:cNvSpPr/>
            <p:nvPr/>
          </p:nvSpPr>
          <p:spPr>
            <a:xfrm>
              <a:off x="6290250" y="1718800"/>
              <a:ext cx="911325" cy="952975"/>
            </a:xfrm>
            <a:custGeom>
              <a:avLst/>
              <a:gdLst/>
              <a:ahLst/>
              <a:cxnLst/>
              <a:rect l="l" t="t" r="r" b="b"/>
              <a:pathLst>
                <a:path w="36453" h="38119" extrusionOk="0">
                  <a:moveTo>
                    <a:pt x="26774" y="0"/>
                  </a:moveTo>
                  <a:cubicBezTo>
                    <a:pt x="26181" y="0"/>
                    <a:pt x="25587" y="69"/>
                    <a:pt x="25040" y="206"/>
                  </a:cubicBezTo>
                  <a:cubicBezTo>
                    <a:pt x="24492" y="343"/>
                    <a:pt x="23944" y="525"/>
                    <a:pt x="23419" y="799"/>
                  </a:cubicBezTo>
                  <a:cubicBezTo>
                    <a:pt x="22917" y="1073"/>
                    <a:pt x="22415" y="1415"/>
                    <a:pt x="21981" y="1803"/>
                  </a:cubicBezTo>
                  <a:cubicBezTo>
                    <a:pt x="21776" y="2009"/>
                    <a:pt x="21570" y="2214"/>
                    <a:pt x="21365" y="2443"/>
                  </a:cubicBezTo>
                  <a:cubicBezTo>
                    <a:pt x="21136" y="2443"/>
                    <a:pt x="20885" y="2443"/>
                    <a:pt x="20657" y="2465"/>
                  </a:cubicBezTo>
                  <a:lnTo>
                    <a:pt x="20497" y="2465"/>
                  </a:lnTo>
                  <a:cubicBezTo>
                    <a:pt x="20064" y="2465"/>
                    <a:pt x="19630" y="2511"/>
                    <a:pt x="19196" y="2557"/>
                  </a:cubicBezTo>
                  <a:lnTo>
                    <a:pt x="19105" y="2557"/>
                  </a:lnTo>
                  <a:cubicBezTo>
                    <a:pt x="19082" y="2557"/>
                    <a:pt x="19059" y="2579"/>
                    <a:pt x="19014" y="2579"/>
                  </a:cubicBezTo>
                  <a:lnTo>
                    <a:pt x="18922" y="2579"/>
                  </a:lnTo>
                  <a:cubicBezTo>
                    <a:pt x="18192" y="2694"/>
                    <a:pt x="17439" y="2853"/>
                    <a:pt x="16686" y="3082"/>
                  </a:cubicBezTo>
                  <a:cubicBezTo>
                    <a:pt x="15955" y="3310"/>
                    <a:pt x="15202" y="3607"/>
                    <a:pt x="14449" y="3949"/>
                  </a:cubicBezTo>
                  <a:cubicBezTo>
                    <a:pt x="13741" y="4291"/>
                    <a:pt x="13033" y="4679"/>
                    <a:pt x="12372" y="5113"/>
                  </a:cubicBezTo>
                  <a:cubicBezTo>
                    <a:pt x="11687" y="5547"/>
                    <a:pt x="11002" y="6049"/>
                    <a:pt x="10294" y="6665"/>
                  </a:cubicBezTo>
                  <a:cubicBezTo>
                    <a:pt x="8993" y="7761"/>
                    <a:pt x="7738" y="9085"/>
                    <a:pt x="6574" y="10568"/>
                  </a:cubicBezTo>
                  <a:cubicBezTo>
                    <a:pt x="5661" y="11732"/>
                    <a:pt x="4794" y="13011"/>
                    <a:pt x="3995" y="14403"/>
                  </a:cubicBezTo>
                  <a:lnTo>
                    <a:pt x="3972" y="14449"/>
                  </a:lnTo>
                  <a:cubicBezTo>
                    <a:pt x="3903" y="14563"/>
                    <a:pt x="3858" y="14654"/>
                    <a:pt x="3789" y="14745"/>
                  </a:cubicBezTo>
                  <a:cubicBezTo>
                    <a:pt x="3721" y="14882"/>
                    <a:pt x="3652" y="14996"/>
                    <a:pt x="3584" y="15111"/>
                  </a:cubicBezTo>
                  <a:cubicBezTo>
                    <a:pt x="3584" y="15133"/>
                    <a:pt x="3561" y="15179"/>
                    <a:pt x="3561" y="15179"/>
                  </a:cubicBezTo>
                  <a:cubicBezTo>
                    <a:pt x="2694" y="16754"/>
                    <a:pt x="1963" y="18420"/>
                    <a:pt x="1370" y="20109"/>
                  </a:cubicBezTo>
                  <a:cubicBezTo>
                    <a:pt x="845" y="21593"/>
                    <a:pt x="434" y="23122"/>
                    <a:pt x="160" y="24629"/>
                  </a:cubicBezTo>
                  <a:cubicBezTo>
                    <a:pt x="137" y="24720"/>
                    <a:pt x="114" y="24811"/>
                    <a:pt x="114" y="24880"/>
                  </a:cubicBezTo>
                  <a:lnTo>
                    <a:pt x="91" y="24903"/>
                  </a:lnTo>
                  <a:cubicBezTo>
                    <a:pt x="91" y="24971"/>
                    <a:pt x="69" y="25040"/>
                    <a:pt x="69" y="25108"/>
                  </a:cubicBezTo>
                  <a:cubicBezTo>
                    <a:pt x="0" y="25496"/>
                    <a:pt x="46" y="25907"/>
                    <a:pt x="206" y="26272"/>
                  </a:cubicBezTo>
                  <a:cubicBezTo>
                    <a:pt x="228" y="26318"/>
                    <a:pt x="251" y="26363"/>
                    <a:pt x="274" y="26409"/>
                  </a:cubicBezTo>
                  <a:cubicBezTo>
                    <a:pt x="822" y="27459"/>
                    <a:pt x="1598" y="28509"/>
                    <a:pt x="2625" y="29605"/>
                  </a:cubicBezTo>
                  <a:cubicBezTo>
                    <a:pt x="3036" y="30038"/>
                    <a:pt x="3515" y="30472"/>
                    <a:pt x="4040" y="30951"/>
                  </a:cubicBezTo>
                  <a:cubicBezTo>
                    <a:pt x="4474" y="31362"/>
                    <a:pt x="4953" y="31750"/>
                    <a:pt x="5501" y="32161"/>
                  </a:cubicBezTo>
                  <a:cubicBezTo>
                    <a:pt x="6505" y="32960"/>
                    <a:pt x="7555" y="33713"/>
                    <a:pt x="8628" y="34421"/>
                  </a:cubicBezTo>
                  <a:cubicBezTo>
                    <a:pt x="9769" y="35151"/>
                    <a:pt x="11002" y="35836"/>
                    <a:pt x="12280" y="36498"/>
                  </a:cubicBezTo>
                  <a:cubicBezTo>
                    <a:pt x="12600" y="36635"/>
                    <a:pt x="12897" y="36795"/>
                    <a:pt x="13216" y="36954"/>
                  </a:cubicBezTo>
                  <a:cubicBezTo>
                    <a:pt x="13513" y="37091"/>
                    <a:pt x="13855" y="37251"/>
                    <a:pt x="14243" y="37388"/>
                  </a:cubicBezTo>
                  <a:cubicBezTo>
                    <a:pt x="14928" y="37685"/>
                    <a:pt x="15658" y="37867"/>
                    <a:pt x="16412" y="38004"/>
                  </a:cubicBezTo>
                  <a:cubicBezTo>
                    <a:pt x="16937" y="38073"/>
                    <a:pt x="17507" y="38118"/>
                    <a:pt x="18078" y="38118"/>
                  </a:cubicBezTo>
                  <a:cubicBezTo>
                    <a:pt x="18260" y="38118"/>
                    <a:pt x="18466" y="38118"/>
                    <a:pt x="18648" y="38096"/>
                  </a:cubicBezTo>
                  <a:cubicBezTo>
                    <a:pt x="19402" y="38073"/>
                    <a:pt x="20132" y="37981"/>
                    <a:pt x="20863" y="37822"/>
                  </a:cubicBezTo>
                  <a:cubicBezTo>
                    <a:pt x="22164" y="37548"/>
                    <a:pt x="23396" y="37091"/>
                    <a:pt x="24515" y="36429"/>
                  </a:cubicBezTo>
                  <a:cubicBezTo>
                    <a:pt x="24583" y="36384"/>
                    <a:pt x="24674" y="36338"/>
                    <a:pt x="24743" y="36292"/>
                  </a:cubicBezTo>
                  <a:lnTo>
                    <a:pt x="24834" y="36292"/>
                  </a:lnTo>
                  <a:cubicBezTo>
                    <a:pt x="25199" y="36292"/>
                    <a:pt x="25587" y="36247"/>
                    <a:pt x="25998" y="36178"/>
                  </a:cubicBezTo>
                  <a:cubicBezTo>
                    <a:pt x="26683" y="36064"/>
                    <a:pt x="27345" y="35882"/>
                    <a:pt x="27984" y="35585"/>
                  </a:cubicBezTo>
                  <a:cubicBezTo>
                    <a:pt x="29125" y="35105"/>
                    <a:pt x="30198" y="34352"/>
                    <a:pt x="31180" y="33348"/>
                  </a:cubicBezTo>
                  <a:cubicBezTo>
                    <a:pt x="31978" y="32503"/>
                    <a:pt x="32709" y="31522"/>
                    <a:pt x="33394" y="30358"/>
                  </a:cubicBezTo>
                  <a:cubicBezTo>
                    <a:pt x="33964" y="29353"/>
                    <a:pt x="34466" y="28258"/>
                    <a:pt x="34900" y="27071"/>
                  </a:cubicBezTo>
                  <a:cubicBezTo>
                    <a:pt x="35402" y="25656"/>
                    <a:pt x="35813" y="24172"/>
                    <a:pt x="36064" y="22620"/>
                  </a:cubicBezTo>
                  <a:cubicBezTo>
                    <a:pt x="36315" y="21114"/>
                    <a:pt x="36452" y="19561"/>
                    <a:pt x="36429" y="18009"/>
                  </a:cubicBezTo>
                  <a:cubicBezTo>
                    <a:pt x="36429" y="17233"/>
                    <a:pt x="36384" y="16480"/>
                    <a:pt x="36315" y="15727"/>
                  </a:cubicBezTo>
                  <a:cubicBezTo>
                    <a:pt x="36247" y="14928"/>
                    <a:pt x="36155" y="14312"/>
                    <a:pt x="36019" y="13741"/>
                  </a:cubicBezTo>
                  <a:cubicBezTo>
                    <a:pt x="35859" y="13033"/>
                    <a:pt x="35631" y="12394"/>
                    <a:pt x="35334" y="11824"/>
                  </a:cubicBezTo>
                  <a:cubicBezTo>
                    <a:pt x="35014" y="11162"/>
                    <a:pt x="34581" y="10591"/>
                    <a:pt x="34056" y="10112"/>
                  </a:cubicBezTo>
                  <a:cubicBezTo>
                    <a:pt x="34284" y="9655"/>
                    <a:pt x="34444" y="9176"/>
                    <a:pt x="34581" y="8719"/>
                  </a:cubicBezTo>
                  <a:cubicBezTo>
                    <a:pt x="34672" y="8354"/>
                    <a:pt x="34763" y="7989"/>
                    <a:pt x="34809" y="7624"/>
                  </a:cubicBezTo>
                  <a:cubicBezTo>
                    <a:pt x="34854" y="7259"/>
                    <a:pt x="34877" y="6893"/>
                    <a:pt x="34877" y="6483"/>
                  </a:cubicBezTo>
                  <a:cubicBezTo>
                    <a:pt x="34854" y="6095"/>
                    <a:pt x="34809" y="5684"/>
                    <a:pt x="34717" y="5296"/>
                  </a:cubicBezTo>
                  <a:cubicBezTo>
                    <a:pt x="34649" y="4930"/>
                    <a:pt x="34512" y="4565"/>
                    <a:pt x="34352" y="4223"/>
                  </a:cubicBezTo>
                  <a:cubicBezTo>
                    <a:pt x="33850" y="3150"/>
                    <a:pt x="32960" y="2260"/>
                    <a:pt x="31636" y="1461"/>
                  </a:cubicBezTo>
                  <a:cubicBezTo>
                    <a:pt x="31134" y="1164"/>
                    <a:pt x="30609" y="890"/>
                    <a:pt x="30107" y="685"/>
                  </a:cubicBezTo>
                  <a:cubicBezTo>
                    <a:pt x="29582" y="457"/>
                    <a:pt x="29011" y="297"/>
                    <a:pt x="28441" y="183"/>
                  </a:cubicBezTo>
                  <a:cubicBezTo>
                    <a:pt x="27893" y="46"/>
                    <a:pt x="27322" y="0"/>
                    <a:pt x="26774"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0" name="Google Shape;5740;p22"/>
            <p:cNvSpPr/>
            <p:nvPr/>
          </p:nvSpPr>
          <p:spPr>
            <a:xfrm>
              <a:off x="6765575" y="2011525"/>
              <a:ext cx="57100" cy="44525"/>
            </a:xfrm>
            <a:custGeom>
              <a:avLst/>
              <a:gdLst/>
              <a:ahLst/>
              <a:cxnLst/>
              <a:rect l="l" t="t" r="r" b="b"/>
              <a:pathLst>
                <a:path w="2284" h="1781" extrusionOk="0">
                  <a:moveTo>
                    <a:pt x="526" y="1"/>
                  </a:moveTo>
                  <a:cubicBezTo>
                    <a:pt x="526" y="1"/>
                    <a:pt x="503" y="23"/>
                    <a:pt x="480" y="23"/>
                  </a:cubicBezTo>
                  <a:lnTo>
                    <a:pt x="343" y="23"/>
                  </a:lnTo>
                  <a:cubicBezTo>
                    <a:pt x="320" y="23"/>
                    <a:pt x="275" y="23"/>
                    <a:pt x="229" y="46"/>
                  </a:cubicBezTo>
                  <a:cubicBezTo>
                    <a:pt x="206" y="46"/>
                    <a:pt x="183" y="46"/>
                    <a:pt x="160" y="69"/>
                  </a:cubicBezTo>
                  <a:lnTo>
                    <a:pt x="115" y="69"/>
                  </a:lnTo>
                  <a:cubicBezTo>
                    <a:pt x="46" y="92"/>
                    <a:pt x="1" y="138"/>
                    <a:pt x="1" y="206"/>
                  </a:cubicBezTo>
                  <a:cubicBezTo>
                    <a:pt x="1" y="297"/>
                    <a:pt x="46" y="389"/>
                    <a:pt x="69" y="457"/>
                  </a:cubicBezTo>
                  <a:lnTo>
                    <a:pt x="92" y="503"/>
                  </a:lnTo>
                  <a:cubicBezTo>
                    <a:pt x="138" y="594"/>
                    <a:pt x="160" y="662"/>
                    <a:pt x="206" y="731"/>
                  </a:cubicBezTo>
                  <a:cubicBezTo>
                    <a:pt x="252" y="799"/>
                    <a:pt x="320" y="891"/>
                    <a:pt x="389" y="959"/>
                  </a:cubicBezTo>
                  <a:cubicBezTo>
                    <a:pt x="412" y="982"/>
                    <a:pt x="434" y="1005"/>
                    <a:pt x="457" y="1028"/>
                  </a:cubicBezTo>
                  <a:lnTo>
                    <a:pt x="480" y="1051"/>
                  </a:lnTo>
                  <a:lnTo>
                    <a:pt x="503" y="1073"/>
                  </a:lnTo>
                  <a:lnTo>
                    <a:pt x="548" y="1142"/>
                  </a:lnTo>
                  <a:cubicBezTo>
                    <a:pt x="617" y="1187"/>
                    <a:pt x="663" y="1256"/>
                    <a:pt x="754" y="1302"/>
                  </a:cubicBezTo>
                  <a:cubicBezTo>
                    <a:pt x="845" y="1370"/>
                    <a:pt x="937" y="1416"/>
                    <a:pt x="1005" y="1461"/>
                  </a:cubicBezTo>
                  <a:cubicBezTo>
                    <a:pt x="1188" y="1553"/>
                    <a:pt x="1347" y="1644"/>
                    <a:pt x="1507" y="1690"/>
                  </a:cubicBezTo>
                  <a:cubicBezTo>
                    <a:pt x="1621" y="1735"/>
                    <a:pt x="1735" y="1758"/>
                    <a:pt x="1872" y="1758"/>
                  </a:cubicBezTo>
                  <a:lnTo>
                    <a:pt x="1918" y="1781"/>
                  </a:lnTo>
                  <a:lnTo>
                    <a:pt x="2101" y="1781"/>
                  </a:lnTo>
                  <a:cubicBezTo>
                    <a:pt x="2146" y="1758"/>
                    <a:pt x="2169" y="1735"/>
                    <a:pt x="2215" y="1690"/>
                  </a:cubicBezTo>
                  <a:cubicBezTo>
                    <a:pt x="2283" y="1621"/>
                    <a:pt x="2283" y="1530"/>
                    <a:pt x="2283" y="1439"/>
                  </a:cubicBezTo>
                  <a:cubicBezTo>
                    <a:pt x="2283" y="1370"/>
                    <a:pt x="2260" y="1279"/>
                    <a:pt x="2238" y="1210"/>
                  </a:cubicBezTo>
                  <a:cubicBezTo>
                    <a:pt x="2146" y="1005"/>
                    <a:pt x="1986" y="822"/>
                    <a:pt x="1850" y="685"/>
                  </a:cubicBezTo>
                  <a:cubicBezTo>
                    <a:pt x="1735" y="548"/>
                    <a:pt x="1576" y="411"/>
                    <a:pt x="1370" y="274"/>
                  </a:cubicBezTo>
                  <a:cubicBezTo>
                    <a:pt x="1188" y="183"/>
                    <a:pt x="1005" y="92"/>
                    <a:pt x="800" y="46"/>
                  </a:cubicBezTo>
                  <a:cubicBezTo>
                    <a:pt x="731" y="23"/>
                    <a:pt x="685" y="23"/>
                    <a:pt x="617" y="23"/>
                  </a:cubicBezTo>
                  <a:cubicBezTo>
                    <a:pt x="594" y="23"/>
                    <a:pt x="571" y="1"/>
                    <a:pt x="526" y="1"/>
                  </a:cubicBezTo>
                  <a:close/>
                </a:path>
              </a:pathLst>
            </a:custGeom>
            <a:solidFill>
              <a:srgbClr val="FA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1" name="Google Shape;5741;p22"/>
            <p:cNvSpPr/>
            <p:nvPr/>
          </p:nvSpPr>
          <p:spPr>
            <a:xfrm>
              <a:off x="6339325" y="1831200"/>
              <a:ext cx="681925" cy="786925"/>
            </a:xfrm>
            <a:custGeom>
              <a:avLst/>
              <a:gdLst/>
              <a:ahLst/>
              <a:cxnLst/>
              <a:rect l="l" t="t" r="r" b="b"/>
              <a:pathLst>
                <a:path w="27277" h="31477" extrusionOk="0">
                  <a:moveTo>
                    <a:pt x="17576" y="7214"/>
                  </a:moveTo>
                  <a:cubicBezTo>
                    <a:pt x="17621" y="7214"/>
                    <a:pt x="17644" y="7236"/>
                    <a:pt x="17667" y="7236"/>
                  </a:cubicBezTo>
                  <a:cubicBezTo>
                    <a:pt x="17735" y="7236"/>
                    <a:pt x="17781" y="7236"/>
                    <a:pt x="17850" y="7259"/>
                  </a:cubicBezTo>
                  <a:cubicBezTo>
                    <a:pt x="18055" y="7305"/>
                    <a:pt x="18238" y="7396"/>
                    <a:pt x="18420" y="7487"/>
                  </a:cubicBezTo>
                  <a:cubicBezTo>
                    <a:pt x="18626" y="7624"/>
                    <a:pt x="18785" y="7761"/>
                    <a:pt x="18900" y="7898"/>
                  </a:cubicBezTo>
                  <a:cubicBezTo>
                    <a:pt x="19036" y="8035"/>
                    <a:pt x="19196" y="8218"/>
                    <a:pt x="19288" y="8423"/>
                  </a:cubicBezTo>
                  <a:cubicBezTo>
                    <a:pt x="19310" y="8492"/>
                    <a:pt x="19333" y="8583"/>
                    <a:pt x="19333" y="8652"/>
                  </a:cubicBezTo>
                  <a:cubicBezTo>
                    <a:pt x="19333" y="8743"/>
                    <a:pt x="19333" y="8834"/>
                    <a:pt x="19265" y="8903"/>
                  </a:cubicBezTo>
                  <a:cubicBezTo>
                    <a:pt x="19219" y="8948"/>
                    <a:pt x="19196" y="8971"/>
                    <a:pt x="19151" y="8994"/>
                  </a:cubicBezTo>
                  <a:lnTo>
                    <a:pt x="18968" y="8994"/>
                  </a:lnTo>
                  <a:lnTo>
                    <a:pt x="18922" y="8971"/>
                  </a:lnTo>
                  <a:cubicBezTo>
                    <a:pt x="18785" y="8971"/>
                    <a:pt x="18671" y="8948"/>
                    <a:pt x="18557" y="8903"/>
                  </a:cubicBezTo>
                  <a:cubicBezTo>
                    <a:pt x="18397" y="8857"/>
                    <a:pt x="18238" y="8766"/>
                    <a:pt x="18055" y="8674"/>
                  </a:cubicBezTo>
                  <a:cubicBezTo>
                    <a:pt x="17987" y="8629"/>
                    <a:pt x="17895" y="8583"/>
                    <a:pt x="17804" y="8515"/>
                  </a:cubicBezTo>
                  <a:cubicBezTo>
                    <a:pt x="17713" y="8469"/>
                    <a:pt x="17667" y="8400"/>
                    <a:pt x="17598" y="8355"/>
                  </a:cubicBezTo>
                  <a:lnTo>
                    <a:pt x="17553" y="8286"/>
                  </a:lnTo>
                  <a:lnTo>
                    <a:pt x="17530" y="8264"/>
                  </a:lnTo>
                  <a:lnTo>
                    <a:pt x="17507" y="8241"/>
                  </a:lnTo>
                  <a:cubicBezTo>
                    <a:pt x="17484" y="8218"/>
                    <a:pt x="17462" y="8195"/>
                    <a:pt x="17439" y="8172"/>
                  </a:cubicBezTo>
                  <a:cubicBezTo>
                    <a:pt x="17370" y="8104"/>
                    <a:pt x="17302" y="8012"/>
                    <a:pt x="17256" y="7944"/>
                  </a:cubicBezTo>
                  <a:cubicBezTo>
                    <a:pt x="17210" y="7875"/>
                    <a:pt x="17188" y="7807"/>
                    <a:pt x="17142" y="7716"/>
                  </a:cubicBezTo>
                  <a:lnTo>
                    <a:pt x="17119" y="7670"/>
                  </a:lnTo>
                  <a:cubicBezTo>
                    <a:pt x="17096" y="7602"/>
                    <a:pt x="17051" y="7510"/>
                    <a:pt x="17051" y="7419"/>
                  </a:cubicBezTo>
                  <a:cubicBezTo>
                    <a:pt x="17051" y="7351"/>
                    <a:pt x="17096" y="7305"/>
                    <a:pt x="17165" y="7282"/>
                  </a:cubicBezTo>
                  <a:lnTo>
                    <a:pt x="17210" y="7282"/>
                  </a:lnTo>
                  <a:cubicBezTo>
                    <a:pt x="17233" y="7259"/>
                    <a:pt x="17256" y="7259"/>
                    <a:pt x="17279" y="7259"/>
                  </a:cubicBezTo>
                  <a:cubicBezTo>
                    <a:pt x="17325" y="7236"/>
                    <a:pt x="17370" y="7236"/>
                    <a:pt x="17393" y="7236"/>
                  </a:cubicBezTo>
                  <a:lnTo>
                    <a:pt x="17530" y="7236"/>
                  </a:lnTo>
                  <a:cubicBezTo>
                    <a:pt x="17553" y="7236"/>
                    <a:pt x="17576" y="7214"/>
                    <a:pt x="17576" y="7214"/>
                  </a:cubicBezTo>
                  <a:close/>
                  <a:moveTo>
                    <a:pt x="10614" y="5616"/>
                  </a:moveTo>
                  <a:cubicBezTo>
                    <a:pt x="10660" y="5616"/>
                    <a:pt x="10705" y="5639"/>
                    <a:pt x="10751" y="5639"/>
                  </a:cubicBezTo>
                  <a:cubicBezTo>
                    <a:pt x="10774" y="5639"/>
                    <a:pt x="10819" y="5639"/>
                    <a:pt x="10865" y="5661"/>
                  </a:cubicBezTo>
                  <a:cubicBezTo>
                    <a:pt x="10934" y="5684"/>
                    <a:pt x="11002" y="5684"/>
                    <a:pt x="11070" y="5707"/>
                  </a:cubicBezTo>
                  <a:lnTo>
                    <a:pt x="11139" y="5707"/>
                  </a:lnTo>
                  <a:cubicBezTo>
                    <a:pt x="11207" y="5707"/>
                    <a:pt x="11253" y="5707"/>
                    <a:pt x="11299" y="5730"/>
                  </a:cubicBezTo>
                  <a:cubicBezTo>
                    <a:pt x="11390" y="5753"/>
                    <a:pt x="11458" y="5776"/>
                    <a:pt x="11550" y="5798"/>
                  </a:cubicBezTo>
                  <a:lnTo>
                    <a:pt x="11573" y="5821"/>
                  </a:lnTo>
                  <a:cubicBezTo>
                    <a:pt x="11664" y="5844"/>
                    <a:pt x="11732" y="5890"/>
                    <a:pt x="11824" y="5913"/>
                  </a:cubicBezTo>
                  <a:lnTo>
                    <a:pt x="11961" y="5981"/>
                  </a:lnTo>
                  <a:lnTo>
                    <a:pt x="12029" y="6004"/>
                  </a:lnTo>
                  <a:cubicBezTo>
                    <a:pt x="12052" y="5981"/>
                    <a:pt x="12098" y="5958"/>
                    <a:pt x="12143" y="5958"/>
                  </a:cubicBezTo>
                  <a:lnTo>
                    <a:pt x="12166" y="5958"/>
                  </a:lnTo>
                  <a:cubicBezTo>
                    <a:pt x="12212" y="5958"/>
                    <a:pt x="12280" y="6004"/>
                    <a:pt x="12303" y="6027"/>
                  </a:cubicBezTo>
                  <a:cubicBezTo>
                    <a:pt x="12349" y="6049"/>
                    <a:pt x="12394" y="6049"/>
                    <a:pt x="12417" y="6072"/>
                  </a:cubicBezTo>
                  <a:cubicBezTo>
                    <a:pt x="12440" y="6095"/>
                    <a:pt x="12463" y="6095"/>
                    <a:pt x="12463" y="6118"/>
                  </a:cubicBezTo>
                  <a:cubicBezTo>
                    <a:pt x="12508" y="6118"/>
                    <a:pt x="12554" y="6141"/>
                    <a:pt x="12577" y="6186"/>
                  </a:cubicBezTo>
                  <a:cubicBezTo>
                    <a:pt x="12623" y="6232"/>
                    <a:pt x="12645" y="6255"/>
                    <a:pt x="12668" y="6301"/>
                  </a:cubicBezTo>
                  <a:cubicBezTo>
                    <a:pt x="12714" y="6392"/>
                    <a:pt x="12714" y="6483"/>
                    <a:pt x="12714" y="6552"/>
                  </a:cubicBezTo>
                  <a:cubicBezTo>
                    <a:pt x="12714" y="6666"/>
                    <a:pt x="12714" y="6757"/>
                    <a:pt x="12691" y="6848"/>
                  </a:cubicBezTo>
                  <a:cubicBezTo>
                    <a:pt x="12691" y="6962"/>
                    <a:pt x="12691" y="7077"/>
                    <a:pt x="12668" y="7168"/>
                  </a:cubicBezTo>
                  <a:cubicBezTo>
                    <a:pt x="12668" y="7328"/>
                    <a:pt x="12645" y="7487"/>
                    <a:pt x="12623" y="7670"/>
                  </a:cubicBezTo>
                  <a:cubicBezTo>
                    <a:pt x="12600" y="7830"/>
                    <a:pt x="12577" y="7990"/>
                    <a:pt x="12554" y="8172"/>
                  </a:cubicBezTo>
                  <a:cubicBezTo>
                    <a:pt x="12508" y="8309"/>
                    <a:pt x="12486" y="8446"/>
                    <a:pt x="12486" y="8583"/>
                  </a:cubicBezTo>
                  <a:lnTo>
                    <a:pt x="12463" y="8720"/>
                  </a:lnTo>
                  <a:lnTo>
                    <a:pt x="12417" y="8903"/>
                  </a:lnTo>
                  <a:cubicBezTo>
                    <a:pt x="12394" y="9017"/>
                    <a:pt x="12394" y="9131"/>
                    <a:pt x="12371" y="9245"/>
                  </a:cubicBezTo>
                  <a:cubicBezTo>
                    <a:pt x="12349" y="9336"/>
                    <a:pt x="12349" y="9405"/>
                    <a:pt x="12349" y="9473"/>
                  </a:cubicBezTo>
                  <a:cubicBezTo>
                    <a:pt x="12326" y="9565"/>
                    <a:pt x="12303" y="9679"/>
                    <a:pt x="12303" y="9770"/>
                  </a:cubicBezTo>
                  <a:cubicBezTo>
                    <a:pt x="12280" y="9838"/>
                    <a:pt x="12280" y="9884"/>
                    <a:pt x="12280" y="9953"/>
                  </a:cubicBezTo>
                  <a:lnTo>
                    <a:pt x="12257" y="10044"/>
                  </a:lnTo>
                  <a:cubicBezTo>
                    <a:pt x="12257" y="10112"/>
                    <a:pt x="12235" y="10181"/>
                    <a:pt x="12235" y="10249"/>
                  </a:cubicBezTo>
                  <a:lnTo>
                    <a:pt x="12235" y="10295"/>
                  </a:lnTo>
                  <a:lnTo>
                    <a:pt x="12212" y="10409"/>
                  </a:lnTo>
                  <a:cubicBezTo>
                    <a:pt x="12212" y="10455"/>
                    <a:pt x="12212" y="10500"/>
                    <a:pt x="12189" y="10569"/>
                  </a:cubicBezTo>
                  <a:lnTo>
                    <a:pt x="12189" y="10637"/>
                  </a:lnTo>
                  <a:cubicBezTo>
                    <a:pt x="12189" y="10706"/>
                    <a:pt x="12189" y="10774"/>
                    <a:pt x="12166" y="10843"/>
                  </a:cubicBezTo>
                  <a:lnTo>
                    <a:pt x="12166" y="10911"/>
                  </a:lnTo>
                  <a:cubicBezTo>
                    <a:pt x="12166" y="10980"/>
                    <a:pt x="12143" y="11048"/>
                    <a:pt x="12143" y="11117"/>
                  </a:cubicBezTo>
                  <a:cubicBezTo>
                    <a:pt x="12143" y="11185"/>
                    <a:pt x="12120" y="11231"/>
                    <a:pt x="12120" y="11276"/>
                  </a:cubicBezTo>
                  <a:lnTo>
                    <a:pt x="12098" y="11368"/>
                  </a:lnTo>
                  <a:lnTo>
                    <a:pt x="12075" y="11482"/>
                  </a:lnTo>
                  <a:cubicBezTo>
                    <a:pt x="12075" y="11528"/>
                    <a:pt x="12075" y="11596"/>
                    <a:pt x="12052" y="11642"/>
                  </a:cubicBezTo>
                  <a:cubicBezTo>
                    <a:pt x="12052" y="11733"/>
                    <a:pt x="12029" y="11824"/>
                    <a:pt x="12029" y="11938"/>
                  </a:cubicBezTo>
                  <a:lnTo>
                    <a:pt x="12006" y="11961"/>
                  </a:lnTo>
                  <a:cubicBezTo>
                    <a:pt x="12006" y="12007"/>
                    <a:pt x="12006" y="12075"/>
                    <a:pt x="11983" y="12121"/>
                  </a:cubicBezTo>
                  <a:cubicBezTo>
                    <a:pt x="12029" y="12167"/>
                    <a:pt x="12052" y="12235"/>
                    <a:pt x="12052" y="12304"/>
                  </a:cubicBezTo>
                  <a:lnTo>
                    <a:pt x="12029" y="12441"/>
                  </a:lnTo>
                  <a:cubicBezTo>
                    <a:pt x="12029" y="12532"/>
                    <a:pt x="12006" y="12623"/>
                    <a:pt x="11983" y="12714"/>
                  </a:cubicBezTo>
                  <a:cubicBezTo>
                    <a:pt x="11961" y="12806"/>
                    <a:pt x="11938" y="12920"/>
                    <a:pt x="11938" y="13011"/>
                  </a:cubicBezTo>
                  <a:cubicBezTo>
                    <a:pt x="11915" y="13102"/>
                    <a:pt x="11892" y="13217"/>
                    <a:pt x="11892" y="13308"/>
                  </a:cubicBezTo>
                  <a:cubicBezTo>
                    <a:pt x="11892" y="13399"/>
                    <a:pt x="11869" y="13468"/>
                    <a:pt x="11869" y="13536"/>
                  </a:cubicBezTo>
                  <a:lnTo>
                    <a:pt x="11869" y="13605"/>
                  </a:lnTo>
                  <a:cubicBezTo>
                    <a:pt x="11869" y="13673"/>
                    <a:pt x="11869" y="13719"/>
                    <a:pt x="11869" y="13787"/>
                  </a:cubicBezTo>
                  <a:cubicBezTo>
                    <a:pt x="11847" y="13833"/>
                    <a:pt x="11847" y="13879"/>
                    <a:pt x="11847" y="13924"/>
                  </a:cubicBezTo>
                  <a:cubicBezTo>
                    <a:pt x="11847" y="13993"/>
                    <a:pt x="11847" y="14061"/>
                    <a:pt x="11824" y="14130"/>
                  </a:cubicBezTo>
                  <a:cubicBezTo>
                    <a:pt x="11801" y="14198"/>
                    <a:pt x="11755" y="14244"/>
                    <a:pt x="11687" y="14267"/>
                  </a:cubicBezTo>
                  <a:lnTo>
                    <a:pt x="11892" y="14426"/>
                  </a:lnTo>
                  <a:cubicBezTo>
                    <a:pt x="12212" y="14677"/>
                    <a:pt x="12486" y="14883"/>
                    <a:pt x="12737" y="15065"/>
                  </a:cubicBezTo>
                  <a:cubicBezTo>
                    <a:pt x="12919" y="15202"/>
                    <a:pt x="13079" y="15317"/>
                    <a:pt x="13239" y="15431"/>
                  </a:cubicBezTo>
                  <a:cubicBezTo>
                    <a:pt x="13239" y="15385"/>
                    <a:pt x="13262" y="15339"/>
                    <a:pt x="13307" y="15294"/>
                  </a:cubicBezTo>
                  <a:cubicBezTo>
                    <a:pt x="13307" y="15271"/>
                    <a:pt x="13330" y="15271"/>
                    <a:pt x="13353" y="15271"/>
                  </a:cubicBezTo>
                  <a:cubicBezTo>
                    <a:pt x="13376" y="15225"/>
                    <a:pt x="13399" y="15180"/>
                    <a:pt x="13421" y="15134"/>
                  </a:cubicBezTo>
                  <a:lnTo>
                    <a:pt x="13444" y="15111"/>
                  </a:lnTo>
                  <a:cubicBezTo>
                    <a:pt x="13490" y="15020"/>
                    <a:pt x="13558" y="14951"/>
                    <a:pt x="13604" y="14860"/>
                  </a:cubicBezTo>
                  <a:lnTo>
                    <a:pt x="13627" y="14837"/>
                  </a:lnTo>
                  <a:cubicBezTo>
                    <a:pt x="13673" y="14792"/>
                    <a:pt x="13695" y="14723"/>
                    <a:pt x="13741" y="14677"/>
                  </a:cubicBezTo>
                  <a:lnTo>
                    <a:pt x="13809" y="14586"/>
                  </a:lnTo>
                  <a:cubicBezTo>
                    <a:pt x="13832" y="14540"/>
                    <a:pt x="13855" y="14495"/>
                    <a:pt x="13878" y="14472"/>
                  </a:cubicBezTo>
                  <a:cubicBezTo>
                    <a:pt x="13901" y="14404"/>
                    <a:pt x="13946" y="14358"/>
                    <a:pt x="13969" y="14312"/>
                  </a:cubicBezTo>
                  <a:lnTo>
                    <a:pt x="14038" y="14221"/>
                  </a:lnTo>
                  <a:cubicBezTo>
                    <a:pt x="14061" y="14175"/>
                    <a:pt x="14083" y="14130"/>
                    <a:pt x="14129" y="14084"/>
                  </a:cubicBezTo>
                  <a:cubicBezTo>
                    <a:pt x="14175" y="14015"/>
                    <a:pt x="14220" y="13947"/>
                    <a:pt x="14266" y="13856"/>
                  </a:cubicBezTo>
                  <a:lnTo>
                    <a:pt x="14289" y="13833"/>
                  </a:lnTo>
                  <a:cubicBezTo>
                    <a:pt x="14334" y="13764"/>
                    <a:pt x="14380" y="13673"/>
                    <a:pt x="14426" y="13605"/>
                  </a:cubicBezTo>
                  <a:cubicBezTo>
                    <a:pt x="14471" y="13559"/>
                    <a:pt x="14494" y="13513"/>
                    <a:pt x="14540" y="13491"/>
                  </a:cubicBezTo>
                  <a:lnTo>
                    <a:pt x="14586" y="13399"/>
                  </a:lnTo>
                  <a:lnTo>
                    <a:pt x="14631" y="13376"/>
                  </a:lnTo>
                  <a:cubicBezTo>
                    <a:pt x="14654" y="13308"/>
                    <a:pt x="14700" y="13262"/>
                    <a:pt x="14768" y="13217"/>
                  </a:cubicBezTo>
                  <a:cubicBezTo>
                    <a:pt x="14814" y="13171"/>
                    <a:pt x="14859" y="13148"/>
                    <a:pt x="14905" y="13125"/>
                  </a:cubicBezTo>
                  <a:cubicBezTo>
                    <a:pt x="14951" y="13102"/>
                    <a:pt x="14974" y="13080"/>
                    <a:pt x="15019" y="13057"/>
                  </a:cubicBezTo>
                  <a:cubicBezTo>
                    <a:pt x="15042" y="13034"/>
                    <a:pt x="15088" y="13011"/>
                    <a:pt x="15156" y="12966"/>
                  </a:cubicBezTo>
                  <a:cubicBezTo>
                    <a:pt x="15202" y="12943"/>
                    <a:pt x="15225" y="12897"/>
                    <a:pt x="15270" y="12874"/>
                  </a:cubicBezTo>
                  <a:cubicBezTo>
                    <a:pt x="15293" y="12851"/>
                    <a:pt x="15316" y="12829"/>
                    <a:pt x="15362" y="12806"/>
                  </a:cubicBezTo>
                  <a:cubicBezTo>
                    <a:pt x="15453" y="12737"/>
                    <a:pt x="15521" y="12692"/>
                    <a:pt x="15613" y="12646"/>
                  </a:cubicBezTo>
                  <a:cubicBezTo>
                    <a:pt x="15704" y="12577"/>
                    <a:pt x="15795" y="12555"/>
                    <a:pt x="15887" y="12509"/>
                  </a:cubicBezTo>
                  <a:cubicBezTo>
                    <a:pt x="15955" y="12486"/>
                    <a:pt x="16001" y="12463"/>
                    <a:pt x="16069" y="12441"/>
                  </a:cubicBezTo>
                  <a:cubicBezTo>
                    <a:pt x="16115" y="12441"/>
                    <a:pt x="16160" y="12441"/>
                    <a:pt x="16229" y="12418"/>
                  </a:cubicBezTo>
                  <a:cubicBezTo>
                    <a:pt x="16275" y="12418"/>
                    <a:pt x="16297" y="12463"/>
                    <a:pt x="16320" y="12486"/>
                  </a:cubicBezTo>
                  <a:cubicBezTo>
                    <a:pt x="16366" y="12509"/>
                    <a:pt x="16412" y="12532"/>
                    <a:pt x="16434" y="12555"/>
                  </a:cubicBezTo>
                  <a:cubicBezTo>
                    <a:pt x="16457" y="12577"/>
                    <a:pt x="16457" y="12600"/>
                    <a:pt x="16480" y="12646"/>
                  </a:cubicBezTo>
                  <a:cubicBezTo>
                    <a:pt x="16480" y="12669"/>
                    <a:pt x="16480" y="12669"/>
                    <a:pt x="16480" y="12692"/>
                  </a:cubicBezTo>
                  <a:cubicBezTo>
                    <a:pt x="16480" y="12714"/>
                    <a:pt x="16480" y="12737"/>
                    <a:pt x="16480" y="12760"/>
                  </a:cubicBezTo>
                  <a:cubicBezTo>
                    <a:pt x="16480" y="12806"/>
                    <a:pt x="16480" y="12851"/>
                    <a:pt x="16480" y="12897"/>
                  </a:cubicBezTo>
                  <a:cubicBezTo>
                    <a:pt x="16457" y="12988"/>
                    <a:pt x="16434" y="13057"/>
                    <a:pt x="16412" y="13125"/>
                  </a:cubicBezTo>
                  <a:cubicBezTo>
                    <a:pt x="16389" y="13217"/>
                    <a:pt x="16366" y="13285"/>
                    <a:pt x="16343" y="13376"/>
                  </a:cubicBezTo>
                  <a:lnTo>
                    <a:pt x="16297" y="13468"/>
                  </a:lnTo>
                  <a:cubicBezTo>
                    <a:pt x="16275" y="13536"/>
                    <a:pt x="16252" y="13582"/>
                    <a:pt x="16229" y="13627"/>
                  </a:cubicBezTo>
                  <a:cubicBezTo>
                    <a:pt x="16206" y="13696"/>
                    <a:pt x="16183" y="13787"/>
                    <a:pt x="16183" y="13856"/>
                  </a:cubicBezTo>
                  <a:cubicBezTo>
                    <a:pt x="16160" y="13924"/>
                    <a:pt x="16138" y="13970"/>
                    <a:pt x="16115" y="14038"/>
                  </a:cubicBezTo>
                  <a:cubicBezTo>
                    <a:pt x="16092" y="14084"/>
                    <a:pt x="16092" y="14152"/>
                    <a:pt x="16069" y="14198"/>
                  </a:cubicBezTo>
                  <a:cubicBezTo>
                    <a:pt x="16046" y="14289"/>
                    <a:pt x="16001" y="14381"/>
                    <a:pt x="15978" y="14449"/>
                  </a:cubicBezTo>
                  <a:cubicBezTo>
                    <a:pt x="15932" y="14518"/>
                    <a:pt x="15887" y="14609"/>
                    <a:pt x="15818" y="14677"/>
                  </a:cubicBezTo>
                  <a:lnTo>
                    <a:pt x="15795" y="14723"/>
                  </a:lnTo>
                  <a:cubicBezTo>
                    <a:pt x="15750" y="14792"/>
                    <a:pt x="15727" y="14860"/>
                    <a:pt x="15681" y="14906"/>
                  </a:cubicBezTo>
                  <a:lnTo>
                    <a:pt x="15613" y="15043"/>
                  </a:lnTo>
                  <a:cubicBezTo>
                    <a:pt x="15521" y="15157"/>
                    <a:pt x="15453" y="15271"/>
                    <a:pt x="15362" y="15385"/>
                  </a:cubicBezTo>
                  <a:cubicBezTo>
                    <a:pt x="15316" y="15453"/>
                    <a:pt x="15270" y="15545"/>
                    <a:pt x="15202" y="15613"/>
                  </a:cubicBezTo>
                  <a:lnTo>
                    <a:pt x="15156" y="15705"/>
                  </a:lnTo>
                  <a:cubicBezTo>
                    <a:pt x="15133" y="15750"/>
                    <a:pt x="15111" y="15796"/>
                    <a:pt x="15065" y="15842"/>
                  </a:cubicBezTo>
                  <a:cubicBezTo>
                    <a:pt x="15042" y="15887"/>
                    <a:pt x="15019" y="15933"/>
                    <a:pt x="14996" y="15978"/>
                  </a:cubicBezTo>
                  <a:lnTo>
                    <a:pt x="14928" y="16070"/>
                  </a:lnTo>
                  <a:lnTo>
                    <a:pt x="14905" y="16115"/>
                  </a:lnTo>
                  <a:cubicBezTo>
                    <a:pt x="14882" y="16138"/>
                    <a:pt x="14859" y="16161"/>
                    <a:pt x="14837" y="16184"/>
                  </a:cubicBezTo>
                  <a:lnTo>
                    <a:pt x="14837" y="16207"/>
                  </a:lnTo>
                  <a:cubicBezTo>
                    <a:pt x="14814" y="16230"/>
                    <a:pt x="14791" y="16252"/>
                    <a:pt x="14745" y="16275"/>
                  </a:cubicBezTo>
                  <a:cubicBezTo>
                    <a:pt x="14745" y="16298"/>
                    <a:pt x="14745" y="16298"/>
                    <a:pt x="14745" y="16321"/>
                  </a:cubicBezTo>
                  <a:cubicBezTo>
                    <a:pt x="14768" y="16298"/>
                    <a:pt x="14791" y="16275"/>
                    <a:pt x="14837" y="16275"/>
                  </a:cubicBezTo>
                  <a:cubicBezTo>
                    <a:pt x="14859" y="16275"/>
                    <a:pt x="14882" y="16298"/>
                    <a:pt x="14905" y="16298"/>
                  </a:cubicBezTo>
                  <a:cubicBezTo>
                    <a:pt x="14928" y="16275"/>
                    <a:pt x="14951" y="16230"/>
                    <a:pt x="14996" y="16207"/>
                  </a:cubicBezTo>
                  <a:cubicBezTo>
                    <a:pt x="15042" y="16184"/>
                    <a:pt x="15088" y="16161"/>
                    <a:pt x="15133" y="16138"/>
                  </a:cubicBezTo>
                  <a:cubicBezTo>
                    <a:pt x="15202" y="16115"/>
                    <a:pt x="15293" y="16093"/>
                    <a:pt x="15362" y="16047"/>
                  </a:cubicBezTo>
                  <a:cubicBezTo>
                    <a:pt x="15407" y="16024"/>
                    <a:pt x="15453" y="16001"/>
                    <a:pt x="15521" y="15978"/>
                  </a:cubicBezTo>
                  <a:lnTo>
                    <a:pt x="15613" y="15933"/>
                  </a:lnTo>
                  <a:cubicBezTo>
                    <a:pt x="15704" y="15887"/>
                    <a:pt x="15795" y="15842"/>
                    <a:pt x="15864" y="15796"/>
                  </a:cubicBezTo>
                  <a:cubicBezTo>
                    <a:pt x="15909" y="15773"/>
                    <a:pt x="15955" y="15750"/>
                    <a:pt x="16024" y="15727"/>
                  </a:cubicBezTo>
                  <a:cubicBezTo>
                    <a:pt x="16115" y="15659"/>
                    <a:pt x="16206" y="15613"/>
                    <a:pt x="16320" y="15545"/>
                  </a:cubicBezTo>
                  <a:lnTo>
                    <a:pt x="16412" y="15499"/>
                  </a:lnTo>
                  <a:cubicBezTo>
                    <a:pt x="16526" y="15453"/>
                    <a:pt x="16640" y="15385"/>
                    <a:pt x="16754" y="15339"/>
                  </a:cubicBezTo>
                  <a:cubicBezTo>
                    <a:pt x="16868" y="15271"/>
                    <a:pt x="17005" y="15202"/>
                    <a:pt x="17119" y="15157"/>
                  </a:cubicBezTo>
                  <a:cubicBezTo>
                    <a:pt x="17165" y="15134"/>
                    <a:pt x="17210" y="15111"/>
                    <a:pt x="17279" y="15088"/>
                  </a:cubicBezTo>
                  <a:lnTo>
                    <a:pt x="17416" y="15088"/>
                  </a:lnTo>
                  <a:cubicBezTo>
                    <a:pt x="17439" y="15111"/>
                    <a:pt x="17439" y="15111"/>
                    <a:pt x="17462" y="15111"/>
                  </a:cubicBezTo>
                  <a:cubicBezTo>
                    <a:pt x="17507" y="15088"/>
                    <a:pt x="17576" y="15088"/>
                    <a:pt x="17621" y="15088"/>
                  </a:cubicBezTo>
                  <a:cubicBezTo>
                    <a:pt x="17713" y="15065"/>
                    <a:pt x="17781" y="15043"/>
                    <a:pt x="17850" y="15043"/>
                  </a:cubicBezTo>
                  <a:cubicBezTo>
                    <a:pt x="17941" y="15020"/>
                    <a:pt x="18032" y="14997"/>
                    <a:pt x="18101" y="14997"/>
                  </a:cubicBezTo>
                  <a:cubicBezTo>
                    <a:pt x="18192" y="14974"/>
                    <a:pt x="18306" y="14974"/>
                    <a:pt x="18420" y="14974"/>
                  </a:cubicBezTo>
                  <a:lnTo>
                    <a:pt x="18671" y="14974"/>
                  </a:lnTo>
                  <a:cubicBezTo>
                    <a:pt x="18717" y="14997"/>
                    <a:pt x="18785" y="14997"/>
                    <a:pt x="18854" y="15020"/>
                  </a:cubicBezTo>
                  <a:cubicBezTo>
                    <a:pt x="18968" y="15065"/>
                    <a:pt x="19059" y="15134"/>
                    <a:pt x="19105" y="15248"/>
                  </a:cubicBezTo>
                  <a:cubicBezTo>
                    <a:pt x="19151" y="15317"/>
                    <a:pt x="19128" y="15431"/>
                    <a:pt x="19082" y="15522"/>
                  </a:cubicBezTo>
                  <a:lnTo>
                    <a:pt x="19082" y="15545"/>
                  </a:lnTo>
                  <a:cubicBezTo>
                    <a:pt x="19082" y="15568"/>
                    <a:pt x="19059" y="15590"/>
                    <a:pt x="19036" y="15613"/>
                  </a:cubicBezTo>
                  <a:cubicBezTo>
                    <a:pt x="19036" y="15636"/>
                    <a:pt x="19014" y="15659"/>
                    <a:pt x="18991" y="15682"/>
                  </a:cubicBezTo>
                  <a:cubicBezTo>
                    <a:pt x="18945" y="15705"/>
                    <a:pt x="18922" y="15727"/>
                    <a:pt x="18877" y="15773"/>
                  </a:cubicBezTo>
                  <a:cubicBezTo>
                    <a:pt x="18831" y="15796"/>
                    <a:pt x="18808" y="15819"/>
                    <a:pt x="18763" y="15842"/>
                  </a:cubicBezTo>
                  <a:lnTo>
                    <a:pt x="18740" y="15887"/>
                  </a:lnTo>
                  <a:cubicBezTo>
                    <a:pt x="18717" y="15910"/>
                    <a:pt x="18671" y="15956"/>
                    <a:pt x="18648" y="16001"/>
                  </a:cubicBezTo>
                  <a:cubicBezTo>
                    <a:pt x="18603" y="16024"/>
                    <a:pt x="18534" y="16070"/>
                    <a:pt x="18489" y="16115"/>
                  </a:cubicBezTo>
                  <a:cubicBezTo>
                    <a:pt x="18443" y="16138"/>
                    <a:pt x="18420" y="16161"/>
                    <a:pt x="18375" y="16161"/>
                  </a:cubicBezTo>
                  <a:cubicBezTo>
                    <a:pt x="18352" y="16207"/>
                    <a:pt x="18329" y="16230"/>
                    <a:pt x="18306" y="16275"/>
                  </a:cubicBezTo>
                  <a:lnTo>
                    <a:pt x="18283" y="16298"/>
                  </a:lnTo>
                  <a:cubicBezTo>
                    <a:pt x="18260" y="16344"/>
                    <a:pt x="18238" y="16389"/>
                    <a:pt x="18192" y="16435"/>
                  </a:cubicBezTo>
                  <a:cubicBezTo>
                    <a:pt x="18146" y="16503"/>
                    <a:pt x="18123" y="16549"/>
                    <a:pt x="18055" y="16595"/>
                  </a:cubicBezTo>
                  <a:cubicBezTo>
                    <a:pt x="18009" y="16640"/>
                    <a:pt x="17918" y="16686"/>
                    <a:pt x="17827" y="16732"/>
                  </a:cubicBezTo>
                  <a:cubicBezTo>
                    <a:pt x="17804" y="16732"/>
                    <a:pt x="17781" y="16755"/>
                    <a:pt x="17758" y="16755"/>
                  </a:cubicBezTo>
                  <a:cubicBezTo>
                    <a:pt x="17713" y="16777"/>
                    <a:pt x="17690" y="16800"/>
                    <a:pt x="17644" y="16800"/>
                  </a:cubicBezTo>
                  <a:cubicBezTo>
                    <a:pt x="17598" y="16823"/>
                    <a:pt x="17553" y="16846"/>
                    <a:pt x="17507" y="16869"/>
                  </a:cubicBezTo>
                  <a:cubicBezTo>
                    <a:pt x="17462" y="16891"/>
                    <a:pt x="17416" y="16914"/>
                    <a:pt x="17370" y="16937"/>
                  </a:cubicBezTo>
                  <a:cubicBezTo>
                    <a:pt x="17325" y="16960"/>
                    <a:pt x="17279" y="16983"/>
                    <a:pt x="17233" y="17006"/>
                  </a:cubicBezTo>
                  <a:lnTo>
                    <a:pt x="17142" y="17051"/>
                  </a:lnTo>
                  <a:cubicBezTo>
                    <a:pt x="17096" y="17074"/>
                    <a:pt x="17028" y="17120"/>
                    <a:pt x="16982" y="17143"/>
                  </a:cubicBezTo>
                  <a:lnTo>
                    <a:pt x="16959" y="17165"/>
                  </a:lnTo>
                  <a:lnTo>
                    <a:pt x="16914" y="17188"/>
                  </a:lnTo>
                  <a:cubicBezTo>
                    <a:pt x="16868" y="17211"/>
                    <a:pt x="16822" y="17257"/>
                    <a:pt x="16777" y="17279"/>
                  </a:cubicBezTo>
                  <a:lnTo>
                    <a:pt x="16708" y="17302"/>
                  </a:lnTo>
                  <a:cubicBezTo>
                    <a:pt x="16663" y="17325"/>
                    <a:pt x="16617" y="17348"/>
                    <a:pt x="16571" y="17371"/>
                  </a:cubicBezTo>
                  <a:lnTo>
                    <a:pt x="16526" y="17394"/>
                  </a:lnTo>
                  <a:lnTo>
                    <a:pt x="16457" y="17439"/>
                  </a:lnTo>
                  <a:cubicBezTo>
                    <a:pt x="16434" y="17462"/>
                    <a:pt x="16412" y="17462"/>
                    <a:pt x="16366" y="17485"/>
                  </a:cubicBezTo>
                  <a:lnTo>
                    <a:pt x="16389" y="17485"/>
                  </a:lnTo>
                  <a:cubicBezTo>
                    <a:pt x="16457" y="17531"/>
                    <a:pt x="16526" y="17553"/>
                    <a:pt x="16594" y="17599"/>
                  </a:cubicBezTo>
                  <a:cubicBezTo>
                    <a:pt x="16663" y="17668"/>
                    <a:pt x="16731" y="17713"/>
                    <a:pt x="16800" y="17759"/>
                  </a:cubicBezTo>
                  <a:cubicBezTo>
                    <a:pt x="16891" y="17804"/>
                    <a:pt x="16982" y="17873"/>
                    <a:pt x="17074" y="17919"/>
                  </a:cubicBezTo>
                  <a:cubicBezTo>
                    <a:pt x="17142" y="17964"/>
                    <a:pt x="17210" y="18010"/>
                    <a:pt x="17279" y="18056"/>
                  </a:cubicBezTo>
                  <a:cubicBezTo>
                    <a:pt x="17347" y="18101"/>
                    <a:pt x="17439" y="18147"/>
                    <a:pt x="17507" y="18193"/>
                  </a:cubicBezTo>
                  <a:cubicBezTo>
                    <a:pt x="17598" y="18238"/>
                    <a:pt x="17667" y="18284"/>
                    <a:pt x="17735" y="18329"/>
                  </a:cubicBezTo>
                  <a:cubicBezTo>
                    <a:pt x="17850" y="18375"/>
                    <a:pt x="17941" y="18444"/>
                    <a:pt x="18032" y="18512"/>
                  </a:cubicBezTo>
                  <a:lnTo>
                    <a:pt x="18192" y="18626"/>
                  </a:lnTo>
                  <a:cubicBezTo>
                    <a:pt x="18283" y="18672"/>
                    <a:pt x="18397" y="18740"/>
                    <a:pt x="18489" y="18809"/>
                  </a:cubicBezTo>
                  <a:lnTo>
                    <a:pt x="18603" y="18854"/>
                  </a:lnTo>
                  <a:cubicBezTo>
                    <a:pt x="18671" y="18900"/>
                    <a:pt x="18740" y="18946"/>
                    <a:pt x="18808" y="18991"/>
                  </a:cubicBezTo>
                  <a:cubicBezTo>
                    <a:pt x="18854" y="18991"/>
                    <a:pt x="18900" y="19014"/>
                    <a:pt x="18922" y="19037"/>
                  </a:cubicBezTo>
                  <a:cubicBezTo>
                    <a:pt x="18968" y="19060"/>
                    <a:pt x="18991" y="19060"/>
                    <a:pt x="19014" y="19083"/>
                  </a:cubicBezTo>
                  <a:cubicBezTo>
                    <a:pt x="19082" y="19128"/>
                    <a:pt x="19173" y="19151"/>
                    <a:pt x="19219" y="19174"/>
                  </a:cubicBezTo>
                  <a:lnTo>
                    <a:pt x="19196" y="19174"/>
                  </a:lnTo>
                  <a:cubicBezTo>
                    <a:pt x="19288" y="19220"/>
                    <a:pt x="19379" y="19265"/>
                    <a:pt x="19470" y="19334"/>
                  </a:cubicBezTo>
                  <a:cubicBezTo>
                    <a:pt x="19584" y="19379"/>
                    <a:pt x="19653" y="19425"/>
                    <a:pt x="19721" y="19494"/>
                  </a:cubicBezTo>
                  <a:cubicBezTo>
                    <a:pt x="19744" y="19471"/>
                    <a:pt x="19767" y="19471"/>
                    <a:pt x="19790" y="19471"/>
                  </a:cubicBezTo>
                  <a:cubicBezTo>
                    <a:pt x="19835" y="19471"/>
                    <a:pt x="19858" y="19494"/>
                    <a:pt x="19881" y="19494"/>
                  </a:cubicBezTo>
                  <a:cubicBezTo>
                    <a:pt x="19972" y="19562"/>
                    <a:pt x="19995" y="19676"/>
                    <a:pt x="19949" y="19767"/>
                  </a:cubicBezTo>
                  <a:cubicBezTo>
                    <a:pt x="19927" y="19790"/>
                    <a:pt x="19904" y="19836"/>
                    <a:pt x="19881" y="19882"/>
                  </a:cubicBezTo>
                  <a:cubicBezTo>
                    <a:pt x="19858" y="19950"/>
                    <a:pt x="19835" y="20041"/>
                    <a:pt x="19790" y="20110"/>
                  </a:cubicBezTo>
                  <a:lnTo>
                    <a:pt x="19790" y="20155"/>
                  </a:lnTo>
                  <a:lnTo>
                    <a:pt x="19767" y="20247"/>
                  </a:lnTo>
                  <a:cubicBezTo>
                    <a:pt x="19744" y="20315"/>
                    <a:pt x="19721" y="20384"/>
                    <a:pt x="19698" y="20475"/>
                  </a:cubicBezTo>
                  <a:cubicBezTo>
                    <a:pt x="19653" y="20680"/>
                    <a:pt x="19561" y="20909"/>
                    <a:pt x="19470" y="21068"/>
                  </a:cubicBezTo>
                  <a:cubicBezTo>
                    <a:pt x="19402" y="21205"/>
                    <a:pt x="19333" y="21342"/>
                    <a:pt x="19265" y="21479"/>
                  </a:cubicBezTo>
                  <a:lnTo>
                    <a:pt x="19196" y="21593"/>
                  </a:lnTo>
                  <a:cubicBezTo>
                    <a:pt x="19151" y="21685"/>
                    <a:pt x="19082" y="21776"/>
                    <a:pt x="19036" y="21890"/>
                  </a:cubicBezTo>
                  <a:cubicBezTo>
                    <a:pt x="19014" y="21913"/>
                    <a:pt x="18991" y="21959"/>
                    <a:pt x="18991" y="21981"/>
                  </a:cubicBezTo>
                  <a:cubicBezTo>
                    <a:pt x="18968" y="22027"/>
                    <a:pt x="18945" y="22050"/>
                    <a:pt x="18922" y="22096"/>
                  </a:cubicBezTo>
                  <a:lnTo>
                    <a:pt x="18900" y="22141"/>
                  </a:lnTo>
                  <a:lnTo>
                    <a:pt x="18831" y="22278"/>
                  </a:lnTo>
                  <a:cubicBezTo>
                    <a:pt x="18763" y="22392"/>
                    <a:pt x="18694" y="22506"/>
                    <a:pt x="18603" y="22666"/>
                  </a:cubicBezTo>
                  <a:cubicBezTo>
                    <a:pt x="18534" y="22803"/>
                    <a:pt x="18443" y="22940"/>
                    <a:pt x="18352" y="23077"/>
                  </a:cubicBezTo>
                  <a:lnTo>
                    <a:pt x="18283" y="23168"/>
                  </a:lnTo>
                  <a:lnTo>
                    <a:pt x="18215" y="23283"/>
                  </a:lnTo>
                  <a:cubicBezTo>
                    <a:pt x="18146" y="23397"/>
                    <a:pt x="18055" y="23511"/>
                    <a:pt x="17987" y="23625"/>
                  </a:cubicBezTo>
                  <a:cubicBezTo>
                    <a:pt x="17964" y="23693"/>
                    <a:pt x="17918" y="23762"/>
                    <a:pt x="17895" y="23808"/>
                  </a:cubicBezTo>
                  <a:cubicBezTo>
                    <a:pt x="17827" y="23899"/>
                    <a:pt x="17781" y="23990"/>
                    <a:pt x="17735" y="24081"/>
                  </a:cubicBezTo>
                  <a:cubicBezTo>
                    <a:pt x="17713" y="24127"/>
                    <a:pt x="17667" y="24173"/>
                    <a:pt x="17644" y="24218"/>
                  </a:cubicBezTo>
                  <a:cubicBezTo>
                    <a:pt x="17621" y="24264"/>
                    <a:pt x="17598" y="24287"/>
                    <a:pt x="17576" y="24333"/>
                  </a:cubicBezTo>
                  <a:cubicBezTo>
                    <a:pt x="17530" y="24424"/>
                    <a:pt x="17484" y="24492"/>
                    <a:pt x="17439" y="24584"/>
                  </a:cubicBezTo>
                  <a:lnTo>
                    <a:pt x="16982" y="25246"/>
                  </a:lnTo>
                  <a:lnTo>
                    <a:pt x="16822" y="25497"/>
                  </a:lnTo>
                  <a:cubicBezTo>
                    <a:pt x="16777" y="25542"/>
                    <a:pt x="16754" y="25611"/>
                    <a:pt x="16708" y="25656"/>
                  </a:cubicBezTo>
                  <a:lnTo>
                    <a:pt x="16663" y="25725"/>
                  </a:lnTo>
                  <a:cubicBezTo>
                    <a:pt x="16640" y="25770"/>
                    <a:pt x="16594" y="25816"/>
                    <a:pt x="16571" y="25862"/>
                  </a:cubicBezTo>
                  <a:lnTo>
                    <a:pt x="16503" y="25953"/>
                  </a:lnTo>
                  <a:cubicBezTo>
                    <a:pt x="16480" y="25999"/>
                    <a:pt x="16434" y="26067"/>
                    <a:pt x="16412" y="26113"/>
                  </a:cubicBezTo>
                  <a:lnTo>
                    <a:pt x="16343" y="26204"/>
                  </a:lnTo>
                  <a:lnTo>
                    <a:pt x="16297" y="26273"/>
                  </a:lnTo>
                  <a:cubicBezTo>
                    <a:pt x="16252" y="26318"/>
                    <a:pt x="16229" y="26364"/>
                    <a:pt x="16183" y="26410"/>
                  </a:cubicBezTo>
                  <a:lnTo>
                    <a:pt x="16069" y="26569"/>
                  </a:lnTo>
                  <a:cubicBezTo>
                    <a:pt x="16001" y="26661"/>
                    <a:pt x="15932" y="26775"/>
                    <a:pt x="15864" y="26866"/>
                  </a:cubicBezTo>
                  <a:cubicBezTo>
                    <a:pt x="15795" y="26935"/>
                    <a:pt x="15750" y="27003"/>
                    <a:pt x="15704" y="27072"/>
                  </a:cubicBezTo>
                  <a:cubicBezTo>
                    <a:pt x="15636" y="27163"/>
                    <a:pt x="15567" y="27231"/>
                    <a:pt x="15521" y="27300"/>
                  </a:cubicBezTo>
                  <a:cubicBezTo>
                    <a:pt x="15453" y="27391"/>
                    <a:pt x="15384" y="27460"/>
                    <a:pt x="15339" y="27551"/>
                  </a:cubicBezTo>
                  <a:cubicBezTo>
                    <a:pt x="15179" y="27756"/>
                    <a:pt x="15019" y="27962"/>
                    <a:pt x="14837" y="28167"/>
                  </a:cubicBezTo>
                  <a:lnTo>
                    <a:pt x="14814" y="28190"/>
                  </a:lnTo>
                  <a:cubicBezTo>
                    <a:pt x="14768" y="28236"/>
                    <a:pt x="14723" y="28281"/>
                    <a:pt x="14700" y="28350"/>
                  </a:cubicBezTo>
                  <a:cubicBezTo>
                    <a:pt x="14677" y="28373"/>
                    <a:pt x="14654" y="28395"/>
                    <a:pt x="14608" y="28441"/>
                  </a:cubicBezTo>
                  <a:cubicBezTo>
                    <a:pt x="14586" y="28464"/>
                    <a:pt x="14563" y="28487"/>
                    <a:pt x="14563" y="28510"/>
                  </a:cubicBezTo>
                  <a:cubicBezTo>
                    <a:pt x="14563" y="28532"/>
                    <a:pt x="14540" y="28532"/>
                    <a:pt x="14540" y="28555"/>
                  </a:cubicBezTo>
                  <a:cubicBezTo>
                    <a:pt x="14540" y="28601"/>
                    <a:pt x="14517" y="28624"/>
                    <a:pt x="14494" y="28646"/>
                  </a:cubicBezTo>
                  <a:cubicBezTo>
                    <a:pt x="14471" y="28692"/>
                    <a:pt x="14403" y="28715"/>
                    <a:pt x="14357" y="28715"/>
                  </a:cubicBezTo>
                  <a:lnTo>
                    <a:pt x="14312" y="28715"/>
                  </a:lnTo>
                  <a:cubicBezTo>
                    <a:pt x="14289" y="28692"/>
                    <a:pt x="14243" y="28692"/>
                    <a:pt x="14220" y="28669"/>
                  </a:cubicBezTo>
                  <a:lnTo>
                    <a:pt x="14175" y="28646"/>
                  </a:lnTo>
                  <a:cubicBezTo>
                    <a:pt x="14129" y="28624"/>
                    <a:pt x="14106" y="28601"/>
                    <a:pt x="14061" y="28601"/>
                  </a:cubicBezTo>
                  <a:cubicBezTo>
                    <a:pt x="14015" y="28578"/>
                    <a:pt x="13969" y="28555"/>
                    <a:pt x="13924" y="28532"/>
                  </a:cubicBezTo>
                  <a:lnTo>
                    <a:pt x="13832" y="28487"/>
                  </a:lnTo>
                  <a:lnTo>
                    <a:pt x="13809" y="28464"/>
                  </a:lnTo>
                  <a:cubicBezTo>
                    <a:pt x="13764" y="28441"/>
                    <a:pt x="13695" y="28418"/>
                    <a:pt x="13650" y="28395"/>
                  </a:cubicBezTo>
                  <a:cubicBezTo>
                    <a:pt x="13627" y="28373"/>
                    <a:pt x="13581" y="28373"/>
                    <a:pt x="13558" y="28350"/>
                  </a:cubicBezTo>
                  <a:cubicBezTo>
                    <a:pt x="13513" y="28327"/>
                    <a:pt x="13467" y="28304"/>
                    <a:pt x="13444" y="28281"/>
                  </a:cubicBezTo>
                  <a:lnTo>
                    <a:pt x="13262" y="28190"/>
                  </a:lnTo>
                  <a:cubicBezTo>
                    <a:pt x="13148" y="28144"/>
                    <a:pt x="13056" y="28099"/>
                    <a:pt x="12942" y="28030"/>
                  </a:cubicBezTo>
                  <a:cubicBezTo>
                    <a:pt x="12874" y="27985"/>
                    <a:pt x="12805" y="27962"/>
                    <a:pt x="12714" y="27916"/>
                  </a:cubicBezTo>
                  <a:cubicBezTo>
                    <a:pt x="12645" y="27870"/>
                    <a:pt x="12577" y="27825"/>
                    <a:pt x="12486" y="27779"/>
                  </a:cubicBezTo>
                  <a:cubicBezTo>
                    <a:pt x="12417" y="27756"/>
                    <a:pt x="12349" y="27711"/>
                    <a:pt x="12257" y="27665"/>
                  </a:cubicBezTo>
                  <a:cubicBezTo>
                    <a:pt x="12212" y="27642"/>
                    <a:pt x="12166" y="27619"/>
                    <a:pt x="12120" y="27574"/>
                  </a:cubicBezTo>
                  <a:cubicBezTo>
                    <a:pt x="12098" y="27574"/>
                    <a:pt x="12052" y="27551"/>
                    <a:pt x="12029" y="27528"/>
                  </a:cubicBezTo>
                  <a:cubicBezTo>
                    <a:pt x="11869" y="27437"/>
                    <a:pt x="11710" y="27345"/>
                    <a:pt x="11550" y="27254"/>
                  </a:cubicBezTo>
                  <a:cubicBezTo>
                    <a:pt x="11390" y="27163"/>
                    <a:pt x="11207" y="27072"/>
                    <a:pt x="11048" y="26980"/>
                  </a:cubicBezTo>
                  <a:cubicBezTo>
                    <a:pt x="10956" y="26912"/>
                    <a:pt x="10842" y="26843"/>
                    <a:pt x="10728" y="26775"/>
                  </a:cubicBezTo>
                  <a:lnTo>
                    <a:pt x="10614" y="26706"/>
                  </a:lnTo>
                  <a:cubicBezTo>
                    <a:pt x="10545" y="26661"/>
                    <a:pt x="10477" y="26615"/>
                    <a:pt x="10386" y="26569"/>
                  </a:cubicBezTo>
                  <a:cubicBezTo>
                    <a:pt x="10317" y="26524"/>
                    <a:pt x="10226" y="26455"/>
                    <a:pt x="10135" y="26410"/>
                  </a:cubicBezTo>
                  <a:lnTo>
                    <a:pt x="9952" y="26295"/>
                  </a:lnTo>
                  <a:lnTo>
                    <a:pt x="9678" y="26136"/>
                  </a:lnTo>
                  <a:cubicBezTo>
                    <a:pt x="9610" y="26090"/>
                    <a:pt x="9518" y="26022"/>
                    <a:pt x="9450" y="25976"/>
                  </a:cubicBezTo>
                  <a:cubicBezTo>
                    <a:pt x="9381" y="25930"/>
                    <a:pt x="9290" y="25885"/>
                    <a:pt x="9222" y="25839"/>
                  </a:cubicBezTo>
                  <a:cubicBezTo>
                    <a:pt x="8925" y="25656"/>
                    <a:pt x="8605" y="25451"/>
                    <a:pt x="8309" y="25246"/>
                  </a:cubicBezTo>
                  <a:cubicBezTo>
                    <a:pt x="8217" y="25177"/>
                    <a:pt x="8126" y="25109"/>
                    <a:pt x="8035" y="25063"/>
                  </a:cubicBezTo>
                  <a:cubicBezTo>
                    <a:pt x="7898" y="24949"/>
                    <a:pt x="7761" y="24857"/>
                    <a:pt x="7601" y="24743"/>
                  </a:cubicBezTo>
                  <a:cubicBezTo>
                    <a:pt x="7441" y="24629"/>
                    <a:pt x="7281" y="24515"/>
                    <a:pt x="7099" y="24378"/>
                  </a:cubicBezTo>
                  <a:cubicBezTo>
                    <a:pt x="6962" y="24287"/>
                    <a:pt x="6825" y="24173"/>
                    <a:pt x="6665" y="24059"/>
                  </a:cubicBezTo>
                  <a:cubicBezTo>
                    <a:pt x="6597" y="24013"/>
                    <a:pt x="6505" y="23967"/>
                    <a:pt x="6437" y="23899"/>
                  </a:cubicBezTo>
                  <a:cubicBezTo>
                    <a:pt x="6368" y="23853"/>
                    <a:pt x="6300" y="23808"/>
                    <a:pt x="6231" y="23762"/>
                  </a:cubicBezTo>
                  <a:cubicBezTo>
                    <a:pt x="6095" y="23671"/>
                    <a:pt x="5958" y="23556"/>
                    <a:pt x="5798" y="23419"/>
                  </a:cubicBezTo>
                  <a:cubicBezTo>
                    <a:pt x="5707" y="23374"/>
                    <a:pt x="5638" y="23305"/>
                    <a:pt x="5547" y="23260"/>
                  </a:cubicBezTo>
                  <a:cubicBezTo>
                    <a:pt x="5501" y="23214"/>
                    <a:pt x="5455" y="23191"/>
                    <a:pt x="5410" y="23146"/>
                  </a:cubicBezTo>
                  <a:lnTo>
                    <a:pt x="5318" y="23077"/>
                  </a:lnTo>
                  <a:cubicBezTo>
                    <a:pt x="5113" y="22940"/>
                    <a:pt x="4908" y="22780"/>
                    <a:pt x="4702" y="22621"/>
                  </a:cubicBezTo>
                  <a:cubicBezTo>
                    <a:pt x="4611" y="22552"/>
                    <a:pt x="4542" y="22484"/>
                    <a:pt x="4451" y="22415"/>
                  </a:cubicBezTo>
                  <a:cubicBezTo>
                    <a:pt x="4428" y="22392"/>
                    <a:pt x="4405" y="22370"/>
                    <a:pt x="4360" y="22347"/>
                  </a:cubicBezTo>
                  <a:cubicBezTo>
                    <a:pt x="4314" y="22324"/>
                    <a:pt x="4291" y="22278"/>
                    <a:pt x="4246" y="22255"/>
                  </a:cubicBezTo>
                  <a:cubicBezTo>
                    <a:pt x="4177" y="22210"/>
                    <a:pt x="4109" y="22164"/>
                    <a:pt x="4063" y="22096"/>
                  </a:cubicBezTo>
                  <a:cubicBezTo>
                    <a:pt x="4017" y="22073"/>
                    <a:pt x="3949" y="22027"/>
                    <a:pt x="3903" y="21981"/>
                  </a:cubicBezTo>
                  <a:lnTo>
                    <a:pt x="3835" y="21936"/>
                  </a:lnTo>
                  <a:lnTo>
                    <a:pt x="3766" y="21890"/>
                  </a:lnTo>
                  <a:lnTo>
                    <a:pt x="3629" y="21753"/>
                  </a:lnTo>
                  <a:cubicBezTo>
                    <a:pt x="3538" y="21685"/>
                    <a:pt x="3447" y="21616"/>
                    <a:pt x="3355" y="21548"/>
                  </a:cubicBezTo>
                  <a:cubicBezTo>
                    <a:pt x="3310" y="21502"/>
                    <a:pt x="3241" y="21457"/>
                    <a:pt x="3196" y="21411"/>
                  </a:cubicBezTo>
                  <a:lnTo>
                    <a:pt x="3173" y="21388"/>
                  </a:lnTo>
                  <a:lnTo>
                    <a:pt x="2990" y="21251"/>
                  </a:lnTo>
                  <a:cubicBezTo>
                    <a:pt x="2945" y="21205"/>
                    <a:pt x="2876" y="21137"/>
                    <a:pt x="2831" y="21091"/>
                  </a:cubicBezTo>
                  <a:lnTo>
                    <a:pt x="2808" y="21068"/>
                  </a:lnTo>
                  <a:lnTo>
                    <a:pt x="2716" y="21000"/>
                  </a:lnTo>
                  <a:lnTo>
                    <a:pt x="2602" y="20886"/>
                  </a:lnTo>
                  <a:lnTo>
                    <a:pt x="2579" y="20863"/>
                  </a:lnTo>
                  <a:cubicBezTo>
                    <a:pt x="2511" y="20817"/>
                    <a:pt x="2442" y="20749"/>
                    <a:pt x="2397" y="20680"/>
                  </a:cubicBezTo>
                  <a:cubicBezTo>
                    <a:pt x="2328" y="20635"/>
                    <a:pt x="2283" y="20566"/>
                    <a:pt x="2214" y="20498"/>
                  </a:cubicBezTo>
                  <a:cubicBezTo>
                    <a:pt x="2169" y="20429"/>
                    <a:pt x="2100" y="20361"/>
                    <a:pt x="2054" y="20247"/>
                  </a:cubicBezTo>
                  <a:cubicBezTo>
                    <a:pt x="2032" y="20178"/>
                    <a:pt x="2054" y="20087"/>
                    <a:pt x="2054" y="20019"/>
                  </a:cubicBezTo>
                  <a:cubicBezTo>
                    <a:pt x="2077" y="19996"/>
                    <a:pt x="2077" y="19950"/>
                    <a:pt x="2100" y="19927"/>
                  </a:cubicBezTo>
                  <a:cubicBezTo>
                    <a:pt x="2077" y="19904"/>
                    <a:pt x="2054" y="19882"/>
                    <a:pt x="2054" y="19836"/>
                  </a:cubicBezTo>
                  <a:cubicBezTo>
                    <a:pt x="2054" y="19813"/>
                    <a:pt x="2054" y="19790"/>
                    <a:pt x="2054" y="19767"/>
                  </a:cubicBezTo>
                  <a:cubicBezTo>
                    <a:pt x="2054" y="19722"/>
                    <a:pt x="2054" y="19676"/>
                    <a:pt x="2077" y="19608"/>
                  </a:cubicBezTo>
                  <a:cubicBezTo>
                    <a:pt x="2100" y="19585"/>
                    <a:pt x="2100" y="19539"/>
                    <a:pt x="2123" y="19494"/>
                  </a:cubicBezTo>
                  <a:lnTo>
                    <a:pt x="2146" y="19357"/>
                  </a:lnTo>
                  <a:lnTo>
                    <a:pt x="2191" y="19220"/>
                  </a:lnTo>
                  <a:cubicBezTo>
                    <a:pt x="2237" y="19060"/>
                    <a:pt x="2283" y="18900"/>
                    <a:pt x="2328" y="18740"/>
                  </a:cubicBezTo>
                  <a:lnTo>
                    <a:pt x="2328" y="18695"/>
                  </a:lnTo>
                  <a:cubicBezTo>
                    <a:pt x="2374" y="18535"/>
                    <a:pt x="2420" y="18375"/>
                    <a:pt x="2511" y="18170"/>
                  </a:cubicBezTo>
                  <a:cubicBezTo>
                    <a:pt x="2534" y="18101"/>
                    <a:pt x="2557" y="18010"/>
                    <a:pt x="2602" y="17919"/>
                  </a:cubicBezTo>
                  <a:cubicBezTo>
                    <a:pt x="2625" y="17827"/>
                    <a:pt x="2671" y="17713"/>
                    <a:pt x="2694" y="17622"/>
                  </a:cubicBezTo>
                  <a:cubicBezTo>
                    <a:pt x="2808" y="17302"/>
                    <a:pt x="2945" y="16983"/>
                    <a:pt x="3104" y="16595"/>
                  </a:cubicBezTo>
                  <a:cubicBezTo>
                    <a:pt x="3287" y="16184"/>
                    <a:pt x="3424" y="15887"/>
                    <a:pt x="3561" y="15613"/>
                  </a:cubicBezTo>
                  <a:cubicBezTo>
                    <a:pt x="3561" y="15590"/>
                    <a:pt x="3584" y="15568"/>
                    <a:pt x="3607" y="15545"/>
                  </a:cubicBezTo>
                  <a:lnTo>
                    <a:pt x="3584" y="15545"/>
                  </a:lnTo>
                  <a:lnTo>
                    <a:pt x="3607" y="15499"/>
                  </a:lnTo>
                  <a:lnTo>
                    <a:pt x="3629" y="15476"/>
                  </a:lnTo>
                  <a:lnTo>
                    <a:pt x="3629" y="15453"/>
                  </a:lnTo>
                  <a:cubicBezTo>
                    <a:pt x="3744" y="15248"/>
                    <a:pt x="3812" y="15065"/>
                    <a:pt x="3903" y="14928"/>
                  </a:cubicBezTo>
                  <a:lnTo>
                    <a:pt x="3949" y="14814"/>
                  </a:lnTo>
                  <a:cubicBezTo>
                    <a:pt x="4040" y="14700"/>
                    <a:pt x="4109" y="14563"/>
                    <a:pt x="4177" y="14426"/>
                  </a:cubicBezTo>
                  <a:lnTo>
                    <a:pt x="4200" y="14404"/>
                  </a:lnTo>
                  <a:cubicBezTo>
                    <a:pt x="4246" y="14335"/>
                    <a:pt x="4291" y="14267"/>
                    <a:pt x="4337" y="14198"/>
                  </a:cubicBezTo>
                  <a:cubicBezTo>
                    <a:pt x="4360" y="14152"/>
                    <a:pt x="4383" y="14107"/>
                    <a:pt x="4405" y="14061"/>
                  </a:cubicBezTo>
                  <a:cubicBezTo>
                    <a:pt x="4428" y="14038"/>
                    <a:pt x="4451" y="13993"/>
                    <a:pt x="4474" y="13947"/>
                  </a:cubicBezTo>
                  <a:cubicBezTo>
                    <a:pt x="4497" y="13901"/>
                    <a:pt x="4520" y="13879"/>
                    <a:pt x="4542" y="13833"/>
                  </a:cubicBezTo>
                  <a:cubicBezTo>
                    <a:pt x="4565" y="13787"/>
                    <a:pt x="4588" y="13742"/>
                    <a:pt x="4611" y="13696"/>
                  </a:cubicBezTo>
                  <a:lnTo>
                    <a:pt x="4634" y="13650"/>
                  </a:lnTo>
                  <a:cubicBezTo>
                    <a:pt x="4679" y="13605"/>
                    <a:pt x="4725" y="13536"/>
                    <a:pt x="4748" y="13468"/>
                  </a:cubicBezTo>
                  <a:cubicBezTo>
                    <a:pt x="4793" y="13422"/>
                    <a:pt x="4816" y="13376"/>
                    <a:pt x="4839" y="13331"/>
                  </a:cubicBezTo>
                  <a:lnTo>
                    <a:pt x="4885" y="13239"/>
                  </a:lnTo>
                  <a:lnTo>
                    <a:pt x="4953" y="13148"/>
                  </a:lnTo>
                  <a:cubicBezTo>
                    <a:pt x="4976" y="13102"/>
                    <a:pt x="4999" y="13034"/>
                    <a:pt x="5045" y="12988"/>
                  </a:cubicBezTo>
                  <a:cubicBezTo>
                    <a:pt x="5136" y="12829"/>
                    <a:pt x="5227" y="12669"/>
                    <a:pt x="5341" y="12509"/>
                  </a:cubicBezTo>
                  <a:lnTo>
                    <a:pt x="5387" y="12441"/>
                  </a:lnTo>
                  <a:cubicBezTo>
                    <a:pt x="5455" y="12326"/>
                    <a:pt x="5547" y="12189"/>
                    <a:pt x="5638" y="12075"/>
                  </a:cubicBezTo>
                  <a:cubicBezTo>
                    <a:pt x="5729" y="11916"/>
                    <a:pt x="5843" y="11779"/>
                    <a:pt x="5980" y="11619"/>
                  </a:cubicBezTo>
                  <a:lnTo>
                    <a:pt x="6072" y="11528"/>
                  </a:lnTo>
                  <a:cubicBezTo>
                    <a:pt x="6095" y="11482"/>
                    <a:pt x="6117" y="11459"/>
                    <a:pt x="6163" y="11413"/>
                  </a:cubicBezTo>
                  <a:lnTo>
                    <a:pt x="6140" y="11413"/>
                  </a:lnTo>
                  <a:cubicBezTo>
                    <a:pt x="6277" y="11254"/>
                    <a:pt x="6437" y="11117"/>
                    <a:pt x="6574" y="10980"/>
                  </a:cubicBezTo>
                  <a:cubicBezTo>
                    <a:pt x="6642" y="10911"/>
                    <a:pt x="6734" y="10820"/>
                    <a:pt x="6825" y="10729"/>
                  </a:cubicBezTo>
                  <a:lnTo>
                    <a:pt x="6871" y="10683"/>
                  </a:lnTo>
                  <a:cubicBezTo>
                    <a:pt x="6871" y="10660"/>
                    <a:pt x="6871" y="10637"/>
                    <a:pt x="6893" y="10615"/>
                  </a:cubicBezTo>
                  <a:cubicBezTo>
                    <a:pt x="6916" y="10592"/>
                    <a:pt x="6939" y="10569"/>
                    <a:pt x="6962" y="10546"/>
                  </a:cubicBezTo>
                  <a:cubicBezTo>
                    <a:pt x="6985" y="10523"/>
                    <a:pt x="7008" y="10523"/>
                    <a:pt x="7053" y="10523"/>
                  </a:cubicBezTo>
                  <a:cubicBezTo>
                    <a:pt x="7099" y="10523"/>
                    <a:pt x="7144" y="10546"/>
                    <a:pt x="7190" y="10569"/>
                  </a:cubicBezTo>
                  <a:cubicBezTo>
                    <a:pt x="7213" y="10592"/>
                    <a:pt x="7259" y="10615"/>
                    <a:pt x="7281" y="10660"/>
                  </a:cubicBezTo>
                  <a:lnTo>
                    <a:pt x="7304" y="10683"/>
                  </a:lnTo>
                  <a:cubicBezTo>
                    <a:pt x="7373" y="10729"/>
                    <a:pt x="7418" y="10797"/>
                    <a:pt x="7487" y="10843"/>
                  </a:cubicBezTo>
                  <a:lnTo>
                    <a:pt x="7624" y="10980"/>
                  </a:lnTo>
                  <a:lnTo>
                    <a:pt x="7692" y="11025"/>
                  </a:lnTo>
                  <a:lnTo>
                    <a:pt x="7806" y="11140"/>
                  </a:lnTo>
                  <a:cubicBezTo>
                    <a:pt x="7875" y="11185"/>
                    <a:pt x="7943" y="11231"/>
                    <a:pt x="7989" y="11299"/>
                  </a:cubicBezTo>
                  <a:cubicBezTo>
                    <a:pt x="8172" y="11436"/>
                    <a:pt x="8354" y="11596"/>
                    <a:pt x="8514" y="11733"/>
                  </a:cubicBezTo>
                  <a:lnTo>
                    <a:pt x="8605" y="11801"/>
                  </a:lnTo>
                  <a:cubicBezTo>
                    <a:pt x="8628" y="11824"/>
                    <a:pt x="8628" y="11847"/>
                    <a:pt x="8651" y="11847"/>
                  </a:cubicBezTo>
                  <a:cubicBezTo>
                    <a:pt x="8651" y="11801"/>
                    <a:pt x="8651" y="11756"/>
                    <a:pt x="8651" y="11710"/>
                  </a:cubicBezTo>
                  <a:cubicBezTo>
                    <a:pt x="8674" y="11596"/>
                    <a:pt x="8697" y="11482"/>
                    <a:pt x="8697" y="11391"/>
                  </a:cubicBezTo>
                  <a:lnTo>
                    <a:pt x="8719" y="11276"/>
                  </a:lnTo>
                  <a:cubicBezTo>
                    <a:pt x="8719" y="11162"/>
                    <a:pt x="8742" y="11071"/>
                    <a:pt x="8742" y="10980"/>
                  </a:cubicBezTo>
                  <a:lnTo>
                    <a:pt x="8765" y="10934"/>
                  </a:lnTo>
                  <a:lnTo>
                    <a:pt x="8765" y="10888"/>
                  </a:lnTo>
                  <a:cubicBezTo>
                    <a:pt x="8765" y="10683"/>
                    <a:pt x="8788" y="10478"/>
                    <a:pt x="8811" y="10249"/>
                  </a:cubicBezTo>
                  <a:cubicBezTo>
                    <a:pt x="8834" y="10044"/>
                    <a:pt x="8879" y="9816"/>
                    <a:pt x="8902" y="9656"/>
                  </a:cubicBezTo>
                  <a:cubicBezTo>
                    <a:pt x="8925" y="9565"/>
                    <a:pt x="8925" y="9496"/>
                    <a:pt x="8948" y="9405"/>
                  </a:cubicBezTo>
                  <a:lnTo>
                    <a:pt x="8948" y="9336"/>
                  </a:lnTo>
                  <a:cubicBezTo>
                    <a:pt x="8971" y="9268"/>
                    <a:pt x="8971" y="9199"/>
                    <a:pt x="8993" y="9131"/>
                  </a:cubicBezTo>
                  <a:cubicBezTo>
                    <a:pt x="8993" y="8971"/>
                    <a:pt x="8993" y="8834"/>
                    <a:pt x="9016" y="8697"/>
                  </a:cubicBezTo>
                  <a:lnTo>
                    <a:pt x="9016" y="8652"/>
                  </a:lnTo>
                  <a:cubicBezTo>
                    <a:pt x="9039" y="8469"/>
                    <a:pt x="9039" y="8309"/>
                    <a:pt x="9062" y="8127"/>
                  </a:cubicBezTo>
                  <a:cubicBezTo>
                    <a:pt x="9062" y="8058"/>
                    <a:pt x="9085" y="7990"/>
                    <a:pt x="9085" y="7898"/>
                  </a:cubicBezTo>
                  <a:cubicBezTo>
                    <a:pt x="9107" y="7807"/>
                    <a:pt x="9107" y="7716"/>
                    <a:pt x="9130" y="7624"/>
                  </a:cubicBezTo>
                  <a:lnTo>
                    <a:pt x="9130" y="7556"/>
                  </a:lnTo>
                  <a:cubicBezTo>
                    <a:pt x="9153" y="7419"/>
                    <a:pt x="9153" y="7282"/>
                    <a:pt x="9176" y="7145"/>
                  </a:cubicBezTo>
                  <a:cubicBezTo>
                    <a:pt x="9199" y="7077"/>
                    <a:pt x="9199" y="7031"/>
                    <a:pt x="9199" y="6962"/>
                  </a:cubicBezTo>
                  <a:cubicBezTo>
                    <a:pt x="9222" y="6848"/>
                    <a:pt x="9244" y="6734"/>
                    <a:pt x="9267" y="6597"/>
                  </a:cubicBezTo>
                  <a:lnTo>
                    <a:pt x="9290" y="6552"/>
                  </a:lnTo>
                  <a:cubicBezTo>
                    <a:pt x="9313" y="6392"/>
                    <a:pt x="9359" y="6232"/>
                    <a:pt x="9404" y="6072"/>
                  </a:cubicBezTo>
                  <a:cubicBezTo>
                    <a:pt x="9450" y="5958"/>
                    <a:pt x="9496" y="5821"/>
                    <a:pt x="9610" y="5753"/>
                  </a:cubicBezTo>
                  <a:cubicBezTo>
                    <a:pt x="9655" y="5730"/>
                    <a:pt x="9747" y="5707"/>
                    <a:pt x="9838" y="5684"/>
                  </a:cubicBezTo>
                  <a:cubicBezTo>
                    <a:pt x="9952" y="5684"/>
                    <a:pt x="10112" y="5661"/>
                    <a:pt x="10272" y="5661"/>
                  </a:cubicBezTo>
                  <a:lnTo>
                    <a:pt x="10317" y="5661"/>
                  </a:lnTo>
                  <a:cubicBezTo>
                    <a:pt x="10340" y="5661"/>
                    <a:pt x="10386" y="5661"/>
                    <a:pt x="10386" y="5684"/>
                  </a:cubicBezTo>
                  <a:cubicBezTo>
                    <a:pt x="10409" y="5661"/>
                    <a:pt x="10454" y="5661"/>
                    <a:pt x="10477" y="5639"/>
                  </a:cubicBezTo>
                  <a:cubicBezTo>
                    <a:pt x="10500" y="5639"/>
                    <a:pt x="10545" y="5616"/>
                    <a:pt x="10614" y="5616"/>
                  </a:cubicBezTo>
                  <a:close/>
                  <a:moveTo>
                    <a:pt x="18352" y="1"/>
                  </a:moveTo>
                  <a:cubicBezTo>
                    <a:pt x="18146" y="24"/>
                    <a:pt x="17964" y="24"/>
                    <a:pt x="17781" y="46"/>
                  </a:cubicBezTo>
                  <a:cubicBezTo>
                    <a:pt x="17690" y="46"/>
                    <a:pt x="17598" y="46"/>
                    <a:pt x="17530" y="69"/>
                  </a:cubicBezTo>
                  <a:lnTo>
                    <a:pt x="17416" y="69"/>
                  </a:lnTo>
                  <a:cubicBezTo>
                    <a:pt x="17393" y="46"/>
                    <a:pt x="17347" y="24"/>
                    <a:pt x="17279" y="24"/>
                  </a:cubicBezTo>
                  <a:lnTo>
                    <a:pt x="17233" y="24"/>
                  </a:lnTo>
                  <a:cubicBezTo>
                    <a:pt x="17165" y="46"/>
                    <a:pt x="17074" y="46"/>
                    <a:pt x="16982" y="69"/>
                  </a:cubicBezTo>
                  <a:cubicBezTo>
                    <a:pt x="16937" y="92"/>
                    <a:pt x="16868" y="92"/>
                    <a:pt x="16822" y="115"/>
                  </a:cubicBezTo>
                  <a:lnTo>
                    <a:pt x="16777" y="115"/>
                  </a:lnTo>
                  <a:cubicBezTo>
                    <a:pt x="16685" y="138"/>
                    <a:pt x="16617" y="161"/>
                    <a:pt x="16526" y="183"/>
                  </a:cubicBezTo>
                  <a:lnTo>
                    <a:pt x="16457" y="206"/>
                  </a:lnTo>
                  <a:lnTo>
                    <a:pt x="16366" y="229"/>
                  </a:lnTo>
                  <a:lnTo>
                    <a:pt x="16252" y="275"/>
                  </a:lnTo>
                  <a:lnTo>
                    <a:pt x="16115" y="275"/>
                  </a:lnTo>
                  <a:cubicBezTo>
                    <a:pt x="16024" y="298"/>
                    <a:pt x="15932" y="320"/>
                    <a:pt x="15841" y="343"/>
                  </a:cubicBezTo>
                  <a:cubicBezTo>
                    <a:pt x="15772" y="343"/>
                    <a:pt x="15681" y="366"/>
                    <a:pt x="15567" y="412"/>
                  </a:cubicBezTo>
                  <a:cubicBezTo>
                    <a:pt x="15544" y="434"/>
                    <a:pt x="15499" y="434"/>
                    <a:pt x="15476" y="457"/>
                  </a:cubicBezTo>
                  <a:lnTo>
                    <a:pt x="15430" y="457"/>
                  </a:lnTo>
                  <a:lnTo>
                    <a:pt x="15407" y="480"/>
                  </a:lnTo>
                  <a:lnTo>
                    <a:pt x="15339" y="503"/>
                  </a:lnTo>
                  <a:lnTo>
                    <a:pt x="15202" y="549"/>
                  </a:lnTo>
                  <a:cubicBezTo>
                    <a:pt x="15156" y="549"/>
                    <a:pt x="15111" y="571"/>
                    <a:pt x="15065" y="594"/>
                  </a:cubicBezTo>
                  <a:cubicBezTo>
                    <a:pt x="14996" y="617"/>
                    <a:pt x="14905" y="640"/>
                    <a:pt x="14814" y="686"/>
                  </a:cubicBezTo>
                  <a:lnTo>
                    <a:pt x="14745" y="708"/>
                  </a:lnTo>
                  <a:cubicBezTo>
                    <a:pt x="14677" y="731"/>
                    <a:pt x="14608" y="754"/>
                    <a:pt x="14540" y="777"/>
                  </a:cubicBezTo>
                  <a:lnTo>
                    <a:pt x="14471" y="800"/>
                  </a:lnTo>
                  <a:lnTo>
                    <a:pt x="14403" y="822"/>
                  </a:lnTo>
                  <a:cubicBezTo>
                    <a:pt x="14357" y="845"/>
                    <a:pt x="14312" y="868"/>
                    <a:pt x="14266" y="891"/>
                  </a:cubicBezTo>
                  <a:cubicBezTo>
                    <a:pt x="14061" y="959"/>
                    <a:pt x="13878" y="1051"/>
                    <a:pt x="13718" y="1119"/>
                  </a:cubicBezTo>
                  <a:cubicBezTo>
                    <a:pt x="13558" y="1211"/>
                    <a:pt x="13376" y="1302"/>
                    <a:pt x="13216" y="1370"/>
                  </a:cubicBezTo>
                  <a:cubicBezTo>
                    <a:pt x="13102" y="1416"/>
                    <a:pt x="13011" y="1462"/>
                    <a:pt x="12896" y="1530"/>
                  </a:cubicBezTo>
                  <a:lnTo>
                    <a:pt x="12737" y="1599"/>
                  </a:lnTo>
                  <a:cubicBezTo>
                    <a:pt x="12645" y="1644"/>
                    <a:pt x="12577" y="1690"/>
                    <a:pt x="12486" y="1735"/>
                  </a:cubicBezTo>
                  <a:lnTo>
                    <a:pt x="12417" y="1781"/>
                  </a:lnTo>
                  <a:lnTo>
                    <a:pt x="12371" y="1827"/>
                  </a:lnTo>
                  <a:lnTo>
                    <a:pt x="12349" y="1827"/>
                  </a:lnTo>
                  <a:cubicBezTo>
                    <a:pt x="12326" y="1827"/>
                    <a:pt x="12303" y="1850"/>
                    <a:pt x="12257" y="1850"/>
                  </a:cubicBezTo>
                  <a:cubicBezTo>
                    <a:pt x="12189" y="1895"/>
                    <a:pt x="12120" y="1918"/>
                    <a:pt x="12075" y="1941"/>
                  </a:cubicBezTo>
                  <a:cubicBezTo>
                    <a:pt x="11983" y="1987"/>
                    <a:pt x="11915" y="2032"/>
                    <a:pt x="11847" y="2078"/>
                  </a:cubicBezTo>
                  <a:lnTo>
                    <a:pt x="11801" y="2101"/>
                  </a:lnTo>
                  <a:cubicBezTo>
                    <a:pt x="11664" y="2192"/>
                    <a:pt x="11504" y="2306"/>
                    <a:pt x="11367" y="2397"/>
                  </a:cubicBezTo>
                  <a:lnTo>
                    <a:pt x="11276" y="2443"/>
                  </a:lnTo>
                  <a:cubicBezTo>
                    <a:pt x="11139" y="2534"/>
                    <a:pt x="11002" y="2649"/>
                    <a:pt x="10819" y="2785"/>
                  </a:cubicBezTo>
                  <a:lnTo>
                    <a:pt x="10751" y="2831"/>
                  </a:lnTo>
                  <a:cubicBezTo>
                    <a:pt x="10682" y="2877"/>
                    <a:pt x="10614" y="2922"/>
                    <a:pt x="10545" y="2968"/>
                  </a:cubicBezTo>
                  <a:cubicBezTo>
                    <a:pt x="10454" y="3059"/>
                    <a:pt x="10363" y="3128"/>
                    <a:pt x="10249" y="3219"/>
                  </a:cubicBezTo>
                  <a:cubicBezTo>
                    <a:pt x="10226" y="3242"/>
                    <a:pt x="10203" y="3265"/>
                    <a:pt x="10180" y="3288"/>
                  </a:cubicBezTo>
                  <a:lnTo>
                    <a:pt x="10157" y="3310"/>
                  </a:lnTo>
                  <a:lnTo>
                    <a:pt x="10135" y="3333"/>
                  </a:lnTo>
                  <a:lnTo>
                    <a:pt x="10089" y="3379"/>
                  </a:lnTo>
                  <a:cubicBezTo>
                    <a:pt x="10020" y="3425"/>
                    <a:pt x="9975" y="3470"/>
                    <a:pt x="9906" y="3516"/>
                  </a:cubicBezTo>
                  <a:cubicBezTo>
                    <a:pt x="9815" y="3584"/>
                    <a:pt x="9747" y="3630"/>
                    <a:pt x="9678" y="3698"/>
                  </a:cubicBezTo>
                  <a:lnTo>
                    <a:pt x="9632" y="3721"/>
                  </a:lnTo>
                  <a:lnTo>
                    <a:pt x="9587" y="3767"/>
                  </a:lnTo>
                  <a:cubicBezTo>
                    <a:pt x="9541" y="3813"/>
                    <a:pt x="9496" y="3835"/>
                    <a:pt x="9450" y="3858"/>
                  </a:cubicBezTo>
                  <a:cubicBezTo>
                    <a:pt x="9313" y="3972"/>
                    <a:pt x="9176" y="4086"/>
                    <a:pt x="9062" y="4201"/>
                  </a:cubicBezTo>
                  <a:lnTo>
                    <a:pt x="8993" y="4269"/>
                  </a:lnTo>
                  <a:cubicBezTo>
                    <a:pt x="8856" y="4383"/>
                    <a:pt x="8742" y="4475"/>
                    <a:pt x="8628" y="4589"/>
                  </a:cubicBezTo>
                  <a:lnTo>
                    <a:pt x="8605" y="4611"/>
                  </a:lnTo>
                  <a:lnTo>
                    <a:pt x="8537" y="4680"/>
                  </a:lnTo>
                  <a:cubicBezTo>
                    <a:pt x="8377" y="4817"/>
                    <a:pt x="8240" y="4977"/>
                    <a:pt x="8149" y="5091"/>
                  </a:cubicBezTo>
                  <a:cubicBezTo>
                    <a:pt x="8080" y="5136"/>
                    <a:pt x="8035" y="5205"/>
                    <a:pt x="7989" y="5251"/>
                  </a:cubicBezTo>
                  <a:lnTo>
                    <a:pt x="7966" y="5273"/>
                  </a:lnTo>
                  <a:cubicBezTo>
                    <a:pt x="7898" y="5319"/>
                    <a:pt x="7852" y="5388"/>
                    <a:pt x="7806" y="5433"/>
                  </a:cubicBezTo>
                  <a:lnTo>
                    <a:pt x="7647" y="5616"/>
                  </a:lnTo>
                  <a:lnTo>
                    <a:pt x="7555" y="5684"/>
                  </a:lnTo>
                  <a:lnTo>
                    <a:pt x="7510" y="5753"/>
                  </a:lnTo>
                  <a:lnTo>
                    <a:pt x="7441" y="5821"/>
                  </a:lnTo>
                  <a:lnTo>
                    <a:pt x="7418" y="5844"/>
                  </a:lnTo>
                  <a:cubicBezTo>
                    <a:pt x="7396" y="5867"/>
                    <a:pt x="7373" y="5890"/>
                    <a:pt x="7350" y="5913"/>
                  </a:cubicBezTo>
                  <a:cubicBezTo>
                    <a:pt x="7327" y="5935"/>
                    <a:pt x="7327" y="5958"/>
                    <a:pt x="7304" y="5981"/>
                  </a:cubicBezTo>
                  <a:lnTo>
                    <a:pt x="7259" y="6027"/>
                  </a:lnTo>
                  <a:cubicBezTo>
                    <a:pt x="7190" y="6118"/>
                    <a:pt x="7122" y="6186"/>
                    <a:pt x="7076" y="6255"/>
                  </a:cubicBezTo>
                  <a:cubicBezTo>
                    <a:pt x="6985" y="6369"/>
                    <a:pt x="6893" y="6460"/>
                    <a:pt x="6802" y="6574"/>
                  </a:cubicBezTo>
                  <a:lnTo>
                    <a:pt x="6756" y="6620"/>
                  </a:lnTo>
                  <a:lnTo>
                    <a:pt x="6756" y="6643"/>
                  </a:lnTo>
                  <a:lnTo>
                    <a:pt x="6688" y="6711"/>
                  </a:lnTo>
                  <a:cubicBezTo>
                    <a:pt x="6665" y="6734"/>
                    <a:pt x="6642" y="6757"/>
                    <a:pt x="6620" y="6780"/>
                  </a:cubicBezTo>
                  <a:lnTo>
                    <a:pt x="6620" y="6803"/>
                  </a:lnTo>
                  <a:cubicBezTo>
                    <a:pt x="6574" y="6848"/>
                    <a:pt x="6551" y="6871"/>
                    <a:pt x="6528" y="6917"/>
                  </a:cubicBezTo>
                  <a:lnTo>
                    <a:pt x="6460" y="6985"/>
                  </a:lnTo>
                  <a:lnTo>
                    <a:pt x="6437" y="7008"/>
                  </a:lnTo>
                  <a:cubicBezTo>
                    <a:pt x="6391" y="7054"/>
                    <a:pt x="6368" y="7099"/>
                    <a:pt x="6346" y="7145"/>
                  </a:cubicBezTo>
                  <a:cubicBezTo>
                    <a:pt x="6277" y="7191"/>
                    <a:pt x="6231" y="7259"/>
                    <a:pt x="6186" y="7328"/>
                  </a:cubicBezTo>
                  <a:lnTo>
                    <a:pt x="6140" y="7373"/>
                  </a:lnTo>
                  <a:lnTo>
                    <a:pt x="6095" y="7419"/>
                  </a:lnTo>
                  <a:cubicBezTo>
                    <a:pt x="5935" y="7624"/>
                    <a:pt x="5798" y="7807"/>
                    <a:pt x="5638" y="8012"/>
                  </a:cubicBezTo>
                  <a:cubicBezTo>
                    <a:pt x="5615" y="8058"/>
                    <a:pt x="5570" y="8104"/>
                    <a:pt x="5524" y="8172"/>
                  </a:cubicBezTo>
                  <a:lnTo>
                    <a:pt x="5524" y="8195"/>
                  </a:lnTo>
                  <a:lnTo>
                    <a:pt x="5455" y="8286"/>
                  </a:lnTo>
                  <a:lnTo>
                    <a:pt x="5410" y="8332"/>
                  </a:lnTo>
                  <a:lnTo>
                    <a:pt x="5387" y="8378"/>
                  </a:lnTo>
                  <a:lnTo>
                    <a:pt x="5364" y="8423"/>
                  </a:lnTo>
                  <a:cubicBezTo>
                    <a:pt x="5273" y="8537"/>
                    <a:pt x="5204" y="8652"/>
                    <a:pt x="5113" y="8766"/>
                  </a:cubicBezTo>
                  <a:cubicBezTo>
                    <a:pt x="5022" y="8925"/>
                    <a:pt x="4908" y="9085"/>
                    <a:pt x="4816" y="9245"/>
                  </a:cubicBezTo>
                  <a:lnTo>
                    <a:pt x="4611" y="9542"/>
                  </a:lnTo>
                  <a:lnTo>
                    <a:pt x="4497" y="9724"/>
                  </a:lnTo>
                  <a:cubicBezTo>
                    <a:pt x="4405" y="9884"/>
                    <a:pt x="4291" y="10067"/>
                    <a:pt x="4200" y="10226"/>
                  </a:cubicBezTo>
                  <a:cubicBezTo>
                    <a:pt x="4154" y="10272"/>
                    <a:pt x="4132" y="10341"/>
                    <a:pt x="4086" y="10386"/>
                  </a:cubicBezTo>
                  <a:lnTo>
                    <a:pt x="4063" y="10409"/>
                  </a:lnTo>
                  <a:lnTo>
                    <a:pt x="4063" y="10432"/>
                  </a:lnTo>
                  <a:cubicBezTo>
                    <a:pt x="3995" y="10523"/>
                    <a:pt x="3949" y="10615"/>
                    <a:pt x="3880" y="10706"/>
                  </a:cubicBezTo>
                  <a:cubicBezTo>
                    <a:pt x="3812" y="10843"/>
                    <a:pt x="3721" y="11003"/>
                    <a:pt x="3629" y="11162"/>
                  </a:cubicBezTo>
                  <a:cubicBezTo>
                    <a:pt x="3447" y="11482"/>
                    <a:pt x="3264" y="11779"/>
                    <a:pt x="3104" y="12098"/>
                  </a:cubicBezTo>
                  <a:cubicBezTo>
                    <a:pt x="3013" y="12304"/>
                    <a:pt x="2922" y="12463"/>
                    <a:pt x="2853" y="12623"/>
                  </a:cubicBezTo>
                  <a:cubicBezTo>
                    <a:pt x="2808" y="12692"/>
                    <a:pt x="2785" y="12760"/>
                    <a:pt x="2762" y="12806"/>
                  </a:cubicBezTo>
                  <a:lnTo>
                    <a:pt x="2694" y="12920"/>
                  </a:lnTo>
                  <a:lnTo>
                    <a:pt x="2648" y="13011"/>
                  </a:lnTo>
                  <a:lnTo>
                    <a:pt x="2602" y="13102"/>
                  </a:lnTo>
                  <a:lnTo>
                    <a:pt x="2579" y="13171"/>
                  </a:lnTo>
                  <a:lnTo>
                    <a:pt x="2488" y="13331"/>
                  </a:lnTo>
                  <a:lnTo>
                    <a:pt x="2488" y="13354"/>
                  </a:lnTo>
                  <a:cubicBezTo>
                    <a:pt x="2420" y="13491"/>
                    <a:pt x="2374" y="13605"/>
                    <a:pt x="2306" y="13719"/>
                  </a:cubicBezTo>
                  <a:lnTo>
                    <a:pt x="2191" y="13993"/>
                  </a:lnTo>
                  <a:lnTo>
                    <a:pt x="2100" y="14175"/>
                  </a:lnTo>
                  <a:lnTo>
                    <a:pt x="2100" y="14221"/>
                  </a:lnTo>
                  <a:cubicBezTo>
                    <a:pt x="2054" y="14289"/>
                    <a:pt x="2032" y="14358"/>
                    <a:pt x="1986" y="14449"/>
                  </a:cubicBezTo>
                  <a:lnTo>
                    <a:pt x="1940" y="14563"/>
                  </a:lnTo>
                  <a:lnTo>
                    <a:pt x="1940" y="14586"/>
                  </a:lnTo>
                  <a:cubicBezTo>
                    <a:pt x="1918" y="14632"/>
                    <a:pt x="1895" y="14677"/>
                    <a:pt x="1872" y="14723"/>
                  </a:cubicBezTo>
                  <a:cubicBezTo>
                    <a:pt x="1803" y="14906"/>
                    <a:pt x="1735" y="15088"/>
                    <a:pt x="1666" y="15317"/>
                  </a:cubicBezTo>
                  <a:cubicBezTo>
                    <a:pt x="1644" y="15339"/>
                    <a:pt x="1644" y="15385"/>
                    <a:pt x="1621" y="15408"/>
                  </a:cubicBezTo>
                  <a:lnTo>
                    <a:pt x="1598" y="15453"/>
                  </a:lnTo>
                  <a:lnTo>
                    <a:pt x="1598" y="15476"/>
                  </a:lnTo>
                  <a:cubicBezTo>
                    <a:pt x="1552" y="15613"/>
                    <a:pt x="1507" y="15750"/>
                    <a:pt x="1461" y="15887"/>
                  </a:cubicBezTo>
                  <a:cubicBezTo>
                    <a:pt x="1415" y="16024"/>
                    <a:pt x="1370" y="16161"/>
                    <a:pt x="1324" y="16275"/>
                  </a:cubicBezTo>
                  <a:lnTo>
                    <a:pt x="1301" y="16344"/>
                  </a:lnTo>
                  <a:lnTo>
                    <a:pt x="1278" y="16389"/>
                  </a:lnTo>
                  <a:lnTo>
                    <a:pt x="1278" y="16412"/>
                  </a:lnTo>
                  <a:lnTo>
                    <a:pt x="1233" y="16549"/>
                  </a:lnTo>
                  <a:cubicBezTo>
                    <a:pt x="1187" y="16640"/>
                    <a:pt x="1164" y="16709"/>
                    <a:pt x="1141" y="16777"/>
                  </a:cubicBezTo>
                  <a:lnTo>
                    <a:pt x="1164" y="16755"/>
                  </a:lnTo>
                  <a:lnTo>
                    <a:pt x="1119" y="16823"/>
                  </a:lnTo>
                  <a:lnTo>
                    <a:pt x="1096" y="16914"/>
                  </a:lnTo>
                  <a:lnTo>
                    <a:pt x="1073" y="16960"/>
                  </a:lnTo>
                  <a:cubicBezTo>
                    <a:pt x="1073" y="16983"/>
                    <a:pt x="1073" y="16983"/>
                    <a:pt x="1073" y="16983"/>
                  </a:cubicBezTo>
                  <a:cubicBezTo>
                    <a:pt x="1004" y="17143"/>
                    <a:pt x="959" y="17279"/>
                    <a:pt x="913" y="17416"/>
                  </a:cubicBezTo>
                  <a:lnTo>
                    <a:pt x="890" y="17508"/>
                  </a:lnTo>
                  <a:cubicBezTo>
                    <a:pt x="845" y="17645"/>
                    <a:pt x="822" y="17759"/>
                    <a:pt x="776" y="17873"/>
                  </a:cubicBezTo>
                  <a:lnTo>
                    <a:pt x="731" y="18033"/>
                  </a:lnTo>
                  <a:cubicBezTo>
                    <a:pt x="685" y="18215"/>
                    <a:pt x="639" y="18398"/>
                    <a:pt x="594" y="18581"/>
                  </a:cubicBezTo>
                  <a:lnTo>
                    <a:pt x="571" y="18649"/>
                  </a:lnTo>
                  <a:lnTo>
                    <a:pt x="548" y="18672"/>
                  </a:lnTo>
                  <a:cubicBezTo>
                    <a:pt x="502" y="18809"/>
                    <a:pt x="457" y="18969"/>
                    <a:pt x="411" y="19128"/>
                  </a:cubicBezTo>
                  <a:cubicBezTo>
                    <a:pt x="388" y="19242"/>
                    <a:pt x="365" y="19379"/>
                    <a:pt x="320" y="19516"/>
                  </a:cubicBezTo>
                  <a:lnTo>
                    <a:pt x="297" y="19653"/>
                  </a:lnTo>
                  <a:lnTo>
                    <a:pt x="274" y="19745"/>
                  </a:lnTo>
                  <a:lnTo>
                    <a:pt x="274" y="19790"/>
                  </a:lnTo>
                  <a:cubicBezTo>
                    <a:pt x="274" y="19836"/>
                    <a:pt x="251" y="19859"/>
                    <a:pt x="251" y="19904"/>
                  </a:cubicBezTo>
                  <a:lnTo>
                    <a:pt x="228" y="19950"/>
                  </a:lnTo>
                  <a:lnTo>
                    <a:pt x="228" y="19996"/>
                  </a:lnTo>
                  <a:lnTo>
                    <a:pt x="228" y="20019"/>
                  </a:lnTo>
                  <a:cubicBezTo>
                    <a:pt x="183" y="20110"/>
                    <a:pt x="160" y="20178"/>
                    <a:pt x="137" y="20270"/>
                  </a:cubicBezTo>
                  <a:lnTo>
                    <a:pt x="114" y="20338"/>
                  </a:lnTo>
                  <a:cubicBezTo>
                    <a:pt x="114" y="20384"/>
                    <a:pt x="91" y="20407"/>
                    <a:pt x="91" y="20452"/>
                  </a:cubicBezTo>
                  <a:cubicBezTo>
                    <a:pt x="69" y="20475"/>
                    <a:pt x="69" y="20498"/>
                    <a:pt x="69" y="20521"/>
                  </a:cubicBezTo>
                  <a:lnTo>
                    <a:pt x="69" y="20544"/>
                  </a:lnTo>
                  <a:cubicBezTo>
                    <a:pt x="46" y="20566"/>
                    <a:pt x="46" y="20589"/>
                    <a:pt x="23" y="20612"/>
                  </a:cubicBezTo>
                  <a:cubicBezTo>
                    <a:pt x="0" y="20726"/>
                    <a:pt x="0" y="20840"/>
                    <a:pt x="46" y="20977"/>
                  </a:cubicBezTo>
                  <a:cubicBezTo>
                    <a:pt x="69" y="21068"/>
                    <a:pt x="114" y="21160"/>
                    <a:pt x="137" y="21205"/>
                  </a:cubicBezTo>
                  <a:cubicBezTo>
                    <a:pt x="160" y="21274"/>
                    <a:pt x="206" y="21342"/>
                    <a:pt x="228" y="21388"/>
                  </a:cubicBezTo>
                  <a:lnTo>
                    <a:pt x="251" y="21411"/>
                  </a:lnTo>
                  <a:cubicBezTo>
                    <a:pt x="320" y="21502"/>
                    <a:pt x="365" y="21593"/>
                    <a:pt x="434" y="21662"/>
                  </a:cubicBezTo>
                  <a:lnTo>
                    <a:pt x="457" y="21708"/>
                  </a:lnTo>
                  <a:cubicBezTo>
                    <a:pt x="457" y="21708"/>
                    <a:pt x="480" y="21730"/>
                    <a:pt x="480" y="21730"/>
                  </a:cubicBezTo>
                  <a:lnTo>
                    <a:pt x="502" y="21753"/>
                  </a:lnTo>
                  <a:lnTo>
                    <a:pt x="548" y="21822"/>
                  </a:lnTo>
                  <a:cubicBezTo>
                    <a:pt x="571" y="21867"/>
                    <a:pt x="616" y="21936"/>
                    <a:pt x="639" y="21981"/>
                  </a:cubicBezTo>
                  <a:lnTo>
                    <a:pt x="639" y="21959"/>
                  </a:lnTo>
                  <a:lnTo>
                    <a:pt x="731" y="22096"/>
                  </a:lnTo>
                  <a:lnTo>
                    <a:pt x="708" y="22050"/>
                  </a:lnTo>
                  <a:lnTo>
                    <a:pt x="708" y="22050"/>
                  </a:lnTo>
                  <a:cubicBezTo>
                    <a:pt x="753" y="22141"/>
                    <a:pt x="799" y="22210"/>
                    <a:pt x="868" y="22255"/>
                  </a:cubicBezTo>
                  <a:cubicBezTo>
                    <a:pt x="890" y="22301"/>
                    <a:pt x="913" y="22347"/>
                    <a:pt x="959" y="22370"/>
                  </a:cubicBezTo>
                  <a:cubicBezTo>
                    <a:pt x="982" y="22415"/>
                    <a:pt x="1004" y="22438"/>
                    <a:pt x="1027" y="22461"/>
                  </a:cubicBezTo>
                  <a:lnTo>
                    <a:pt x="1119" y="22598"/>
                  </a:lnTo>
                  <a:lnTo>
                    <a:pt x="1141" y="22621"/>
                  </a:lnTo>
                  <a:lnTo>
                    <a:pt x="1164" y="22666"/>
                  </a:lnTo>
                  <a:cubicBezTo>
                    <a:pt x="1233" y="22735"/>
                    <a:pt x="1301" y="22826"/>
                    <a:pt x="1370" y="22895"/>
                  </a:cubicBezTo>
                  <a:cubicBezTo>
                    <a:pt x="1415" y="22963"/>
                    <a:pt x="1484" y="23031"/>
                    <a:pt x="1552" y="23100"/>
                  </a:cubicBezTo>
                  <a:cubicBezTo>
                    <a:pt x="1598" y="23146"/>
                    <a:pt x="1644" y="23191"/>
                    <a:pt x="1689" y="23260"/>
                  </a:cubicBezTo>
                  <a:lnTo>
                    <a:pt x="1712" y="23305"/>
                  </a:lnTo>
                  <a:cubicBezTo>
                    <a:pt x="1826" y="23419"/>
                    <a:pt x="1918" y="23534"/>
                    <a:pt x="2032" y="23648"/>
                  </a:cubicBezTo>
                  <a:lnTo>
                    <a:pt x="2100" y="23716"/>
                  </a:lnTo>
                  <a:lnTo>
                    <a:pt x="2214" y="23853"/>
                  </a:lnTo>
                  <a:cubicBezTo>
                    <a:pt x="2306" y="23944"/>
                    <a:pt x="2397" y="24059"/>
                    <a:pt x="2511" y="24150"/>
                  </a:cubicBezTo>
                  <a:cubicBezTo>
                    <a:pt x="2625" y="24264"/>
                    <a:pt x="2762" y="24401"/>
                    <a:pt x="2899" y="24515"/>
                  </a:cubicBezTo>
                  <a:cubicBezTo>
                    <a:pt x="2990" y="24584"/>
                    <a:pt x="3082" y="24675"/>
                    <a:pt x="3173" y="24766"/>
                  </a:cubicBezTo>
                  <a:lnTo>
                    <a:pt x="3310" y="24880"/>
                  </a:lnTo>
                  <a:lnTo>
                    <a:pt x="3355" y="24926"/>
                  </a:lnTo>
                  <a:cubicBezTo>
                    <a:pt x="3470" y="25040"/>
                    <a:pt x="3584" y="25131"/>
                    <a:pt x="3721" y="25246"/>
                  </a:cubicBezTo>
                  <a:cubicBezTo>
                    <a:pt x="3858" y="25360"/>
                    <a:pt x="4017" y="25497"/>
                    <a:pt x="4154" y="25611"/>
                  </a:cubicBezTo>
                  <a:lnTo>
                    <a:pt x="4269" y="25679"/>
                  </a:lnTo>
                  <a:lnTo>
                    <a:pt x="4360" y="25770"/>
                  </a:lnTo>
                  <a:cubicBezTo>
                    <a:pt x="4428" y="25816"/>
                    <a:pt x="4497" y="25862"/>
                    <a:pt x="4565" y="25930"/>
                  </a:cubicBezTo>
                  <a:cubicBezTo>
                    <a:pt x="4634" y="25976"/>
                    <a:pt x="4702" y="26044"/>
                    <a:pt x="4771" y="26090"/>
                  </a:cubicBezTo>
                  <a:lnTo>
                    <a:pt x="4999" y="26250"/>
                  </a:lnTo>
                  <a:cubicBezTo>
                    <a:pt x="5113" y="26364"/>
                    <a:pt x="5250" y="26478"/>
                    <a:pt x="5410" y="26569"/>
                  </a:cubicBezTo>
                  <a:lnTo>
                    <a:pt x="5455" y="26615"/>
                  </a:lnTo>
                  <a:cubicBezTo>
                    <a:pt x="5707" y="26798"/>
                    <a:pt x="5980" y="26980"/>
                    <a:pt x="6231" y="27163"/>
                  </a:cubicBezTo>
                  <a:lnTo>
                    <a:pt x="6437" y="27323"/>
                  </a:lnTo>
                  <a:cubicBezTo>
                    <a:pt x="6688" y="27482"/>
                    <a:pt x="6916" y="27642"/>
                    <a:pt x="7144" y="27779"/>
                  </a:cubicBezTo>
                  <a:cubicBezTo>
                    <a:pt x="7213" y="27825"/>
                    <a:pt x="7281" y="27870"/>
                    <a:pt x="7350" y="27916"/>
                  </a:cubicBezTo>
                  <a:lnTo>
                    <a:pt x="7418" y="27962"/>
                  </a:lnTo>
                  <a:lnTo>
                    <a:pt x="7464" y="27985"/>
                  </a:lnTo>
                  <a:lnTo>
                    <a:pt x="7601" y="28076"/>
                  </a:lnTo>
                  <a:cubicBezTo>
                    <a:pt x="7669" y="28121"/>
                    <a:pt x="7738" y="28167"/>
                    <a:pt x="7806" y="28190"/>
                  </a:cubicBezTo>
                  <a:lnTo>
                    <a:pt x="7829" y="28213"/>
                  </a:lnTo>
                  <a:lnTo>
                    <a:pt x="7875" y="28236"/>
                  </a:lnTo>
                  <a:cubicBezTo>
                    <a:pt x="7943" y="28281"/>
                    <a:pt x="8012" y="28327"/>
                    <a:pt x="8103" y="28373"/>
                  </a:cubicBezTo>
                  <a:cubicBezTo>
                    <a:pt x="8400" y="28578"/>
                    <a:pt x="8719" y="28761"/>
                    <a:pt x="9039" y="28966"/>
                  </a:cubicBezTo>
                  <a:cubicBezTo>
                    <a:pt x="9359" y="29171"/>
                    <a:pt x="9655" y="29331"/>
                    <a:pt x="9952" y="29491"/>
                  </a:cubicBezTo>
                  <a:cubicBezTo>
                    <a:pt x="10089" y="29559"/>
                    <a:pt x="10249" y="29651"/>
                    <a:pt x="10386" y="29719"/>
                  </a:cubicBezTo>
                  <a:cubicBezTo>
                    <a:pt x="10545" y="29788"/>
                    <a:pt x="10705" y="29879"/>
                    <a:pt x="10865" y="29970"/>
                  </a:cubicBezTo>
                  <a:lnTo>
                    <a:pt x="11116" y="30084"/>
                  </a:lnTo>
                  <a:lnTo>
                    <a:pt x="11139" y="30107"/>
                  </a:lnTo>
                  <a:cubicBezTo>
                    <a:pt x="11322" y="30199"/>
                    <a:pt x="11527" y="30290"/>
                    <a:pt x="11710" y="30404"/>
                  </a:cubicBezTo>
                  <a:cubicBezTo>
                    <a:pt x="11847" y="30450"/>
                    <a:pt x="12006" y="30518"/>
                    <a:pt x="12143" y="30564"/>
                  </a:cubicBezTo>
                  <a:lnTo>
                    <a:pt x="12166" y="30587"/>
                  </a:lnTo>
                  <a:lnTo>
                    <a:pt x="12212" y="30609"/>
                  </a:lnTo>
                  <a:cubicBezTo>
                    <a:pt x="12326" y="30655"/>
                    <a:pt x="12440" y="30701"/>
                    <a:pt x="12577" y="30746"/>
                  </a:cubicBezTo>
                  <a:lnTo>
                    <a:pt x="12668" y="30792"/>
                  </a:lnTo>
                  <a:lnTo>
                    <a:pt x="12760" y="30838"/>
                  </a:lnTo>
                  <a:cubicBezTo>
                    <a:pt x="12805" y="30861"/>
                    <a:pt x="12874" y="30906"/>
                    <a:pt x="12919" y="30929"/>
                  </a:cubicBezTo>
                  <a:lnTo>
                    <a:pt x="12965" y="30929"/>
                  </a:lnTo>
                  <a:cubicBezTo>
                    <a:pt x="13033" y="30975"/>
                    <a:pt x="13102" y="30997"/>
                    <a:pt x="13170" y="31043"/>
                  </a:cubicBezTo>
                  <a:lnTo>
                    <a:pt x="13353" y="31112"/>
                  </a:lnTo>
                  <a:cubicBezTo>
                    <a:pt x="13490" y="31180"/>
                    <a:pt x="13627" y="31226"/>
                    <a:pt x="13764" y="31271"/>
                  </a:cubicBezTo>
                  <a:lnTo>
                    <a:pt x="13855" y="31317"/>
                  </a:lnTo>
                  <a:lnTo>
                    <a:pt x="13878" y="31317"/>
                  </a:lnTo>
                  <a:cubicBezTo>
                    <a:pt x="13969" y="31363"/>
                    <a:pt x="14038" y="31386"/>
                    <a:pt x="14129" y="31408"/>
                  </a:cubicBezTo>
                  <a:cubicBezTo>
                    <a:pt x="14175" y="31431"/>
                    <a:pt x="14220" y="31431"/>
                    <a:pt x="14243" y="31454"/>
                  </a:cubicBezTo>
                  <a:lnTo>
                    <a:pt x="14289" y="31454"/>
                  </a:lnTo>
                  <a:cubicBezTo>
                    <a:pt x="14312" y="31454"/>
                    <a:pt x="14357" y="31477"/>
                    <a:pt x="14380" y="31477"/>
                  </a:cubicBezTo>
                  <a:cubicBezTo>
                    <a:pt x="14426" y="31477"/>
                    <a:pt x="14449" y="31454"/>
                    <a:pt x="14494" y="31431"/>
                  </a:cubicBezTo>
                  <a:cubicBezTo>
                    <a:pt x="14494" y="31431"/>
                    <a:pt x="14517" y="31408"/>
                    <a:pt x="14540" y="31408"/>
                  </a:cubicBezTo>
                  <a:cubicBezTo>
                    <a:pt x="14540" y="31363"/>
                    <a:pt x="14540" y="31317"/>
                    <a:pt x="14586" y="31294"/>
                  </a:cubicBezTo>
                  <a:cubicBezTo>
                    <a:pt x="14586" y="31294"/>
                    <a:pt x="14586" y="31294"/>
                    <a:pt x="14586" y="31271"/>
                  </a:cubicBezTo>
                  <a:cubicBezTo>
                    <a:pt x="14586" y="31249"/>
                    <a:pt x="14586" y="31226"/>
                    <a:pt x="14586" y="31226"/>
                  </a:cubicBezTo>
                  <a:cubicBezTo>
                    <a:pt x="14654" y="31180"/>
                    <a:pt x="14723" y="31134"/>
                    <a:pt x="14791" y="31089"/>
                  </a:cubicBezTo>
                  <a:cubicBezTo>
                    <a:pt x="14814" y="31089"/>
                    <a:pt x="14837" y="31066"/>
                    <a:pt x="14837" y="31066"/>
                  </a:cubicBezTo>
                  <a:cubicBezTo>
                    <a:pt x="14859" y="31043"/>
                    <a:pt x="14882" y="31020"/>
                    <a:pt x="14905" y="30997"/>
                  </a:cubicBezTo>
                  <a:cubicBezTo>
                    <a:pt x="14974" y="30929"/>
                    <a:pt x="15019" y="30883"/>
                    <a:pt x="15088" y="30838"/>
                  </a:cubicBezTo>
                  <a:cubicBezTo>
                    <a:pt x="15202" y="30746"/>
                    <a:pt x="15316" y="30655"/>
                    <a:pt x="15384" y="30564"/>
                  </a:cubicBezTo>
                  <a:cubicBezTo>
                    <a:pt x="15430" y="30541"/>
                    <a:pt x="15476" y="30495"/>
                    <a:pt x="15499" y="30472"/>
                  </a:cubicBezTo>
                  <a:lnTo>
                    <a:pt x="15521" y="30450"/>
                  </a:lnTo>
                  <a:cubicBezTo>
                    <a:pt x="15567" y="30404"/>
                    <a:pt x="15590" y="30358"/>
                    <a:pt x="15636" y="30336"/>
                  </a:cubicBezTo>
                  <a:lnTo>
                    <a:pt x="15750" y="30199"/>
                  </a:lnTo>
                  <a:lnTo>
                    <a:pt x="15864" y="30107"/>
                  </a:lnTo>
                  <a:cubicBezTo>
                    <a:pt x="15887" y="30062"/>
                    <a:pt x="15932" y="30039"/>
                    <a:pt x="15978" y="29993"/>
                  </a:cubicBezTo>
                  <a:lnTo>
                    <a:pt x="16001" y="29970"/>
                  </a:lnTo>
                  <a:cubicBezTo>
                    <a:pt x="16024" y="29948"/>
                    <a:pt x="16046" y="29902"/>
                    <a:pt x="16092" y="29879"/>
                  </a:cubicBezTo>
                  <a:cubicBezTo>
                    <a:pt x="16160" y="29788"/>
                    <a:pt x="16252" y="29719"/>
                    <a:pt x="16320" y="29628"/>
                  </a:cubicBezTo>
                  <a:cubicBezTo>
                    <a:pt x="16366" y="29582"/>
                    <a:pt x="16412" y="29537"/>
                    <a:pt x="16457" y="29491"/>
                  </a:cubicBezTo>
                  <a:lnTo>
                    <a:pt x="16549" y="29377"/>
                  </a:lnTo>
                  <a:cubicBezTo>
                    <a:pt x="16571" y="29354"/>
                    <a:pt x="16594" y="29331"/>
                    <a:pt x="16617" y="29286"/>
                  </a:cubicBezTo>
                  <a:lnTo>
                    <a:pt x="16663" y="29240"/>
                  </a:lnTo>
                  <a:lnTo>
                    <a:pt x="16731" y="29194"/>
                  </a:lnTo>
                  <a:lnTo>
                    <a:pt x="16754" y="29149"/>
                  </a:lnTo>
                  <a:lnTo>
                    <a:pt x="16800" y="29126"/>
                  </a:lnTo>
                  <a:cubicBezTo>
                    <a:pt x="16822" y="29080"/>
                    <a:pt x="16845" y="29057"/>
                    <a:pt x="16868" y="29035"/>
                  </a:cubicBezTo>
                  <a:lnTo>
                    <a:pt x="16914" y="28989"/>
                  </a:lnTo>
                  <a:lnTo>
                    <a:pt x="16937" y="28966"/>
                  </a:lnTo>
                  <a:lnTo>
                    <a:pt x="16959" y="28943"/>
                  </a:lnTo>
                  <a:lnTo>
                    <a:pt x="17051" y="28829"/>
                  </a:lnTo>
                  <a:cubicBezTo>
                    <a:pt x="17165" y="28669"/>
                    <a:pt x="17302" y="28510"/>
                    <a:pt x="17439" y="28373"/>
                  </a:cubicBezTo>
                  <a:cubicBezTo>
                    <a:pt x="17690" y="28099"/>
                    <a:pt x="17941" y="27825"/>
                    <a:pt x="18169" y="27551"/>
                  </a:cubicBezTo>
                  <a:cubicBezTo>
                    <a:pt x="18306" y="27391"/>
                    <a:pt x="18420" y="27254"/>
                    <a:pt x="18534" y="27094"/>
                  </a:cubicBezTo>
                  <a:cubicBezTo>
                    <a:pt x="18671" y="26935"/>
                    <a:pt x="18785" y="26798"/>
                    <a:pt x="18922" y="26638"/>
                  </a:cubicBezTo>
                  <a:lnTo>
                    <a:pt x="18991" y="26547"/>
                  </a:lnTo>
                  <a:cubicBezTo>
                    <a:pt x="19014" y="26501"/>
                    <a:pt x="19059" y="26455"/>
                    <a:pt x="19105" y="26410"/>
                  </a:cubicBezTo>
                  <a:lnTo>
                    <a:pt x="19173" y="26318"/>
                  </a:lnTo>
                  <a:cubicBezTo>
                    <a:pt x="19196" y="26273"/>
                    <a:pt x="19219" y="26250"/>
                    <a:pt x="19265" y="26204"/>
                  </a:cubicBezTo>
                  <a:cubicBezTo>
                    <a:pt x="19310" y="26136"/>
                    <a:pt x="19356" y="26090"/>
                    <a:pt x="19402" y="26044"/>
                  </a:cubicBezTo>
                  <a:cubicBezTo>
                    <a:pt x="19470" y="25953"/>
                    <a:pt x="19539" y="25862"/>
                    <a:pt x="19607" y="25770"/>
                  </a:cubicBezTo>
                  <a:cubicBezTo>
                    <a:pt x="19653" y="25702"/>
                    <a:pt x="19698" y="25634"/>
                    <a:pt x="19744" y="25565"/>
                  </a:cubicBezTo>
                  <a:cubicBezTo>
                    <a:pt x="19881" y="25382"/>
                    <a:pt x="19995" y="25200"/>
                    <a:pt x="20132" y="25040"/>
                  </a:cubicBezTo>
                  <a:cubicBezTo>
                    <a:pt x="20246" y="24880"/>
                    <a:pt x="20360" y="24698"/>
                    <a:pt x="20497" y="24538"/>
                  </a:cubicBezTo>
                  <a:lnTo>
                    <a:pt x="20657" y="24310"/>
                  </a:lnTo>
                  <a:cubicBezTo>
                    <a:pt x="20840" y="24036"/>
                    <a:pt x="21045" y="23785"/>
                    <a:pt x="21228" y="23511"/>
                  </a:cubicBezTo>
                  <a:cubicBezTo>
                    <a:pt x="21456" y="23168"/>
                    <a:pt x="21707" y="22803"/>
                    <a:pt x="21958" y="22415"/>
                  </a:cubicBezTo>
                  <a:lnTo>
                    <a:pt x="21958" y="22415"/>
                  </a:lnTo>
                  <a:lnTo>
                    <a:pt x="21935" y="22438"/>
                  </a:lnTo>
                  <a:lnTo>
                    <a:pt x="22004" y="22324"/>
                  </a:lnTo>
                  <a:lnTo>
                    <a:pt x="22118" y="22187"/>
                  </a:lnTo>
                  <a:lnTo>
                    <a:pt x="22095" y="22187"/>
                  </a:lnTo>
                  <a:cubicBezTo>
                    <a:pt x="22186" y="22050"/>
                    <a:pt x="22278" y="21913"/>
                    <a:pt x="22392" y="21753"/>
                  </a:cubicBezTo>
                  <a:lnTo>
                    <a:pt x="22415" y="21730"/>
                  </a:lnTo>
                  <a:lnTo>
                    <a:pt x="22437" y="21708"/>
                  </a:lnTo>
                  <a:cubicBezTo>
                    <a:pt x="22552" y="21525"/>
                    <a:pt x="22643" y="21365"/>
                    <a:pt x="22757" y="21205"/>
                  </a:cubicBezTo>
                  <a:cubicBezTo>
                    <a:pt x="22871" y="21023"/>
                    <a:pt x="22985" y="20840"/>
                    <a:pt x="23099" y="20658"/>
                  </a:cubicBezTo>
                  <a:lnTo>
                    <a:pt x="23145" y="20589"/>
                  </a:lnTo>
                  <a:lnTo>
                    <a:pt x="23168" y="20544"/>
                  </a:lnTo>
                  <a:cubicBezTo>
                    <a:pt x="23259" y="20407"/>
                    <a:pt x="23328" y="20247"/>
                    <a:pt x="23419" y="20110"/>
                  </a:cubicBezTo>
                  <a:lnTo>
                    <a:pt x="23465" y="20064"/>
                  </a:lnTo>
                  <a:lnTo>
                    <a:pt x="23487" y="20019"/>
                  </a:lnTo>
                  <a:lnTo>
                    <a:pt x="23465" y="20019"/>
                  </a:lnTo>
                  <a:lnTo>
                    <a:pt x="23487" y="19996"/>
                  </a:lnTo>
                  <a:cubicBezTo>
                    <a:pt x="23716" y="19676"/>
                    <a:pt x="23921" y="19334"/>
                    <a:pt x="24172" y="18923"/>
                  </a:cubicBezTo>
                  <a:lnTo>
                    <a:pt x="24263" y="18763"/>
                  </a:lnTo>
                  <a:lnTo>
                    <a:pt x="24286" y="18740"/>
                  </a:lnTo>
                  <a:lnTo>
                    <a:pt x="24309" y="18695"/>
                  </a:lnTo>
                  <a:cubicBezTo>
                    <a:pt x="24378" y="18558"/>
                    <a:pt x="24446" y="18444"/>
                    <a:pt x="24515" y="18307"/>
                  </a:cubicBezTo>
                  <a:lnTo>
                    <a:pt x="24583" y="18215"/>
                  </a:lnTo>
                  <a:lnTo>
                    <a:pt x="24629" y="18101"/>
                  </a:lnTo>
                  <a:cubicBezTo>
                    <a:pt x="24697" y="17964"/>
                    <a:pt x="24788" y="17850"/>
                    <a:pt x="24857" y="17713"/>
                  </a:cubicBezTo>
                  <a:lnTo>
                    <a:pt x="24857" y="17690"/>
                  </a:lnTo>
                  <a:cubicBezTo>
                    <a:pt x="24857" y="17690"/>
                    <a:pt x="24857" y="17690"/>
                    <a:pt x="24857" y="17668"/>
                  </a:cubicBezTo>
                  <a:lnTo>
                    <a:pt x="24903" y="17599"/>
                  </a:lnTo>
                  <a:cubicBezTo>
                    <a:pt x="24925" y="17531"/>
                    <a:pt x="24948" y="17462"/>
                    <a:pt x="24994" y="17416"/>
                  </a:cubicBezTo>
                  <a:lnTo>
                    <a:pt x="25040" y="17302"/>
                  </a:lnTo>
                  <a:cubicBezTo>
                    <a:pt x="25040" y="17257"/>
                    <a:pt x="25062" y="17211"/>
                    <a:pt x="25085" y="17165"/>
                  </a:cubicBezTo>
                  <a:cubicBezTo>
                    <a:pt x="25154" y="17006"/>
                    <a:pt x="25222" y="16846"/>
                    <a:pt x="25291" y="16686"/>
                  </a:cubicBezTo>
                  <a:lnTo>
                    <a:pt x="25291" y="16640"/>
                  </a:lnTo>
                  <a:cubicBezTo>
                    <a:pt x="25382" y="16458"/>
                    <a:pt x="25450" y="16298"/>
                    <a:pt x="25519" y="16115"/>
                  </a:cubicBezTo>
                  <a:cubicBezTo>
                    <a:pt x="25587" y="15978"/>
                    <a:pt x="25633" y="15842"/>
                    <a:pt x="25701" y="15705"/>
                  </a:cubicBezTo>
                  <a:lnTo>
                    <a:pt x="25770" y="15568"/>
                  </a:lnTo>
                  <a:cubicBezTo>
                    <a:pt x="25770" y="15522"/>
                    <a:pt x="25793" y="15499"/>
                    <a:pt x="25816" y="15453"/>
                  </a:cubicBezTo>
                  <a:cubicBezTo>
                    <a:pt x="25838" y="15408"/>
                    <a:pt x="25861" y="15362"/>
                    <a:pt x="25884" y="15317"/>
                  </a:cubicBezTo>
                  <a:lnTo>
                    <a:pt x="25907" y="15248"/>
                  </a:lnTo>
                  <a:lnTo>
                    <a:pt x="25953" y="15180"/>
                  </a:lnTo>
                  <a:cubicBezTo>
                    <a:pt x="25953" y="15157"/>
                    <a:pt x="25975" y="15134"/>
                    <a:pt x="25975" y="15111"/>
                  </a:cubicBezTo>
                  <a:lnTo>
                    <a:pt x="25998" y="15065"/>
                  </a:lnTo>
                  <a:cubicBezTo>
                    <a:pt x="26090" y="14906"/>
                    <a:pt x="26135" y="14746"/>
                    <a:pt x="26204" y="14586"/>
                  </a:cubicBezTo>
                  <a:cubicBezTo>
                    <a:pt x="26249" y="14495"/>
                    <a:pt x="26272" y="14404"/>
                    <a:pt x="26295" y="14312"/>
                  </a:cubicBezTo>
                  <a:lnTo>
                    <a:pt x="26341" y="14175"/>
                  </a:lnTo>
                  <a:cubicBezTo>
                    <a:pt x="26455" y="13833"/>
                    <a:pt x="26546" y="13513"/>
                    <a:pt x="26637" y="13217"/>
                  </a:cubicBezTo>
                  <a:lnTo>
                    <a:pt x="26637" y="13171"/>
                  </a:lnTo>
                  <a:cubicBezTo>
                    <a:pt x="26660" y="13102"/>
                    <a:pt x="26683" y="13057"/>
                    <a:pt x="26683" y="12988"/>
                  </a:cubicBezTo>
                  <a:lnTo>
                    <a:pt x="26706" y="12897"/>
                  </a:lnTo>
                  <a:cubicBezTo>
                    <a:pt x="26729" y="12851"/>
                    <a:pt x="26729" y="12806"/>
                    <a:pt x="26751" y="12737"/>
                  </a:cubicBezTo>
                  <a:lnTo>
                    <a:pt x="26751" y="12692"/>
                  </a:lnTo>
                  <a:cubicBezTo>
                    <a:pt x="26774" y="12623"/>
                    <a:pt x="26797" y="12555"/>
                    <a:pt x="26797" y="12509"/>
                  </a:cubicBezTo>
                  <a:cubicBezTo>
                    <a:pt x="26820" y="12418"/>
                    <a:pt x="26843" y="12349"/>
                    <a:pt x="26843" y="12258"/>
                  </a:cubicBezTo>
                  <a:cubicBezTo>
                    <a:pt x="26866" y="12167"/>
                    <a:pt x="26888" y="12098"/>
                    <a:pt x="26888" y="12007"/>
                  </a:cubicBezTo>
                  <a:cubicBezTo>
                    <a:pt x="26911" y="11916"/>
                    <a:pt x="26934" y="11824"/>
                    <a:pt x="26957" y="11733"/>
                  </a:cubicBezTo>
                  <a:cubicBezTo>
                    <a:pt x="26980" y="11573"/>
                    <a:pt x="27003" y="11391"/>
                    <a:pt x="27025" y="11231"/>
                  </a:cubicBezTo>
                  <a:cubicBezTo>
                    <a:pt x="27025" y="11140"/>
                    <a:pt x="27048" y="11048"/>
                    <a:pt x="27071" y="10957"/>
                  </a:cubicBezTo>
                  <a:cubicBezTo>
                    <a:pt x="27071" y="10866"/>
                    <a:pt x="27094" y="10774"/>
                    <a:pt x="27117" y="10683"/>
                  </a:cubicBezTo>
                  <a:cubicBezTo>
                    <a:pt x="27117" y="10637"/>
                    <a:pt x="27117" y="10592"/>
                    <a:pt x="27117" y="10546"/>
                  </a:cubicBezTo>
                  <a:lnTo>
                    <a:pt x="27139" y="10455"/>
                  </a:lnTo>
                  <a:cubicBezTo>
                    <a:pt x="27139" y="10386"/>
                    <a:pt x="27162" y="10318"/>
                    <a:pt x="27162" y="10272"/>
                  </a:cubicBezTo>
                  <a:lnTo>
                    <a:pt x="27162" y="10204"/>
                  </a:lnTo>
                  <a:cubicBezTo>
                    <a:pt x="27185" y="10112"/>
                    <a:pt x="27185" y="10021"/>
                    <a:pt x="27185" y="9907"/>
                  </a:cubicBezTo>
                  <a:cubicBezTo>
                    <a:pt x="27185" y="9838"/>
                    <a:pt x="27185" y="9747"/>
                    <a:pt x="27208" y="9679"/>
                  </a:cubicBezTo>
                  <a:lnTo>
                    <a:pt x="27208" y="9587"/>
                  </a:lnTo>
                  <a:cubicBezTo>
                    <a:pt x="27208" y="9496"/>
                    <a:pt x="27231" y="9405"/>
                    <a:pt x="27231" y="9313"/>
                  </a:cubicBezTo>
                  <a:lnTo>
                    <a:pt x="27231" y="9268"/>
                  </a:lnTo>
                  <a:cubicBezTo>
                    <a:pt x="27254" y="9177"/>
                    <a:pt x="27254" y="9085"/>
                    <a:pt x="27276" y="8994"/>
                  </a:cubicBezTo>
                  <a:cubicBezTo>
                    <a:pt x="27276" y="8971"/>
                    <a:pt x="27276" y="8925"/>
                    <a:pt x="27276" y="8903"/>
                  </a:cubicBezTo>
                  <a:lnTo>
                    <a:pt x="27276" y="8834"/>
                  </a:lnTo>
                  <a:cubicBezTo>
                    <a:pt x="27276" y="8743"/>
                    <a:pt x="27276" y="8629"/>
                    <a:pt x="27276" y="8515"/>
                  </a:cubicBezTo>
                  <a:cubicBezTo>
                    <a:pt x="27254" y="8400"/>
                    <a:pt x="27254" y="8286"/>
                    <a:pt x="27254" y="8172"/>
                  </a:cubicBezTo>
                  <a:cubicBezTo>
                    <a:pt x="27254" y="8104"/>
                    <a:pt x="27254" y="8035"/>
                    <a:pt x="27254" y="7967"/>
                  </a:cubicBezTo>
                  <a:cubicBezTo>
                    <a:pt x="27231" y="7875"/>
                    <a:pt x="27231" y="7807"/>
                    <a:pt x="27231" y="7716"/>
                  </a:cubicBezTo>
                  <a:cubicBezTo>
                    <a:pt x="27208" y="7647"/>
                    <a:pt x="27208" y="7579"/>
                    <a:pt x="27185" y="7487"/>
                  </a:cubicBezTo>
                  <a:lnTo>
                    <a:pt x="27185" y="7465"/>
                  </a:lnTo>
                  <a:cubicBezTo>
                    <a:pt x="27162" y="7396"/>
                    <a:pt x="27162" y="7351"/>
                    <a:pt x="27162" y="7282"/>
                  </a:cubicBezTo>
                  <a:cubicBezTo>
                    <a:pt x="27162" y="7259"/>
                    <a:pt x="27162" y="7236"/>
                    <a:pt x="27162" y="7191"/>
                  </a:cubicBezTo>
                  <a:lnTo>
                    <a:pt x="27162" y="7122"/>
                  </a:lnTo>
                  <a:cubicBezTo>
                    <a:pt x="27139" y="7008"/>
                    <a:pt x="27139" y="6894"/>
                    <a:pt x="27117" y="6803"/>
                  </a:cubicBezTo>
                  <a:cubicBezTo>
                    <a:pt x="27117" y="6711"/>
                    <a:pt x="27094" y="6643"/>
                    <a:pt x="27071" y="6552"/>
                  </a:cubicBezTo>
                  <a:cubicBezTo>
                    <a:pt x="27071" y="6552"/>
                    <a:pt x="27071" y="6529"/>
                    <a:pt x="27048" y="6506"/>
                  </a:cubicBezTo>
                  <a:cubicBezTo>
                    <a:pt x="27048" y="6460"/>
                    <a:pt x="27025" y="6437"/>
                    <a:pt x="27025" y="6415"/>
                  </a:cubicBezTo>
                  <a:lnTo>
                    <a:pt x="27003" y="6346"/>
                  </a:lnTo>
                  <a:cubicBezTo>
                    <a:pt x="27003" y="6323"/>
                    <a:pt x="27003" y="6301"/>
                    <a:pt x="27003" y="6278"/>
                  </a:cubicBezTo>
                  <a:cubicBezTo>
                    <a:pt x="26980" y="6255"/>
                    <a:pt x="26957" y="6232"/>
                    <a:pt x="26934" y="6209"/>
                  </a:cubicBezTo>
                  <a:cubicBezTo>
                    <a:pt x="26911" y="6164"/>
                    <a:pt x="26888" y="6072"/>
                    <a:pt x="26866" y="6004"/>
                  </a:cubicBezTo>
                  <a:lnTo>
                    <a:pt x="26843" y="5958"/>
                  </a:lnTo>
                  <a:cubicBezTo>
                    <a:pt x="26820" y="5890"/>
                    <a:pt x="26797" y="5821"/>
                    <a:pt x="26774" y="5753"/>
                  </a:cubicBezTo>
                  <a:cubicBezTo>
                    <a:pt x="26729" y="5593"/>
                    <a:pt x="26683" y="5433"/>
                    <a:pt x="26637" y="5273"/>
                  </a:cubicBezTo>
                  <a:cubicBezTo>
                    <a:pt x="26614" y="5228"/>
                    <a:pt x="26592" y="5159"/>
                    <a:pt x="26569" y="5091"/>
                  </a:cubicBezTo>
                  <a:cubicBezTo>
                    <a:pt x="26546" y="5000"/>
                    <a:pt x="26500" y="4931"/>
                    <a:pt x="26478" y="4840"/>
                  </a:cubicBezTo>
                  <a:cubicBezTo>
                    <a:pt x="26432" y="4703"/>
                    <a:pt x="26386" y="4566"/>
                    <a:pt x="26341" y="4452"/>
                  </a:cubicBezTo>
                  <a:cubicBezTo>
                    <a:pt x="26341" y="4429"/>
                    <a:pt x="26318" y="4406"/>
                    <a:pt x="26318" y="4406"/>
                  </a:cubicBezTo>
                  <a:lnTo>
                    <a:pt x="26318" y="4383"/>
                  </a:lnTo>
                  <a:cubicBezTo>
                    <a:pt x="26318" y="4383"/>
                    <a:pt x="26295" y="4360"/>
                    <a:pt x="26295" y="4360"/>
                  </a:cubicBezTo>
                  <a:cubicBezTo>
                    <a:pt x="26249" y="4246"/>
                    <a:pt x="26181" y="4132"/>
                    <a:pt x="26135" y="4018"/>
                  </a:cubicBezTo>
                  <a:cubicBezTo>
                    <a:pt x="26112" y="3972"/>
                    <a:pt x="26090" y="3927"/>
                    <a:pt x="26044" y="3881"/>
                  </a:cubicBezTo>
                  <a:cubicBezTo>
                    <a:pt x="25998" y="3790"/>
                    <a:pt x="25930" y="3721"/>
                    <a:pt x="25884" y="3630"/>
                  </a:cubicBezTo>
                  <a:lnTo>
                    <a:pt x="25816" y="3562"/>
                  </a:lnTo>
                  <a:lnTo>
                    <a:pt x="25793" y="3516"/>
                  </a:lnTo>
                  <a:cubicBezTo>
                    <a:pt x="25701" y="3425"/>
                    <a:pt x="25633" y="3333"/>
                    <a:pt x="25542" y="3242"/>
                  </a:cubicBezTo>
                  <a:cubicBezTo>
                    <a:pt x="25473" y="3173"/>
                    <a:pt x="25405" y="3082"/>
                    <a:pt x="25336" y="3014"/>
                  </a:cubicBezTo>
                  <a:lnTo>
                    <a:pt x="25268" y="2922"/>
                  </a:lnTo>
                  <a:lnTo>
                    <a:pt x="25222" y="2877"/>
                  </a:lnTo>
                  <a:cubicBezTo>
                    <a:pt x="25176" y="2831"/>
                    <a:pt x="25131" y="2785"/>
                    <a:pt x="25085" y="2740"/>
                  </a:cubicBezTo>
                  <a:cubicBezTo>
                    <a:pt x="25040" y="2671"/>
                    <a:pt x="24971" y="2626"/>
                    <a:pt x="24903" y="2557"/>
                  </a:cubicBezTo>
                  <a:cubicBezTo>
                    <a:pt x="24834" y="2489"/>
                    <a:pt x="24766" y="2420"/>
                    <a:pt x="24697" y="2375"/>
                  </a:cubicBezTo>
                  <a:lnTo>
                    <a:pt x="24629" y="2306"/>
                  </a:lnTo>
                  <a:lnTo>
                    <a:pt x="24537" y="2238"/>
                  </a:lnTo>
                  <a:lnTo>
                    <a:pt x="24446" y="2146"/>
                  </a:lnTo>
                  <a:lnTo>
                    <a:pt x="24400" y="2124"/>
                  </a:lnTo>
                  <a:lnTo>
                    <a:pt x="24355" y="2055"/>
                  </a:lnTo>
                  <a:lnTo>
                    <a:pt x="24309" y="2032"/>
                  </a:lnTo>
                  <a:cubicBezTo>
                    <a:pt x="24286" y="2009"/>
                    <a:pt x="24263" y="1987"/>
                    <a:pt x="24218" y="1941"/>
                  </a:cubicBezTo>
                  <a:cubicBezTo>
                    <a:pt x="24172" y="1895"/>
                    <a:pt x="24104" y="1850"/>
                    <a:pt x="24035" y="1804"/>
                  </a:cubicBezTo>
                  <a:lnTo>
                    <a:pt x="24035" y="1781"/>
                  </a:lnTo>
                  <a:lnTo>
                    <a:pt x="23967" y="1735"/>
                  </a:lnTo>
                  <a:cubicBezTo>
                    <a:pt x="23898" y="1667"/>
                    <a:pt x="23830" y="1621"/>
                    <a:pt x="23761" y="1553"/>
                  </a:cubicBezTo>
                  <a:lnTo>
                    <a:pt x="23716" y="1530"/>
                  </a:lnTo>
                  <a:lnTo>
                    <a:pt x="23670" y="1484"/>
                  </a:lnTo>
                  <a:lnTo>
                    <a:pt x="23647" y="1484"/>
                  </a:lnTo>
                  <a:cubicBezTo>
                    <a:pt x="23602" y="1439"/>
                    <a:pt x="23533" y="1370"/>
                    <a:pt x="23487" y="1325"/>
                  </a:cubicBezTo>
                  <a:cubicBezTo>
                    <a:pt x="23373" y="1256"/>
                    <a:pt x="23259" y="1188"/>
                    <a:pt x="23145" y="1119"/>
                  </a:cubicBezTo>
                  <a:cubicBezTo>
                    <a:pt x="23054" y="1074"/>
                    <a:pt x="22962" y="1028"/>
                    <a:pt x="22871" y="982"/>
                  </a:cubicBezTo>
                  <a:cubicBezTo>
                    <a:pt x="22803" y="937"/>
                    <a:pt x="22757" y="891"/>
                    <a:pt x="22689" y="868"/>
                  </a:cubicBezTo>
                  <a:cubicBezTo>
                    <a:pt x="22666" y="845"/>
                    <a:pt x="22620" y="845"/>
                    <a:pt x="22597" y="822"/>
                  </a:cubicBezTo>
                  <a:lnTo>
                    <a:pt x="22415" y="754"/>
                  </a:lnTo>
                  <a:lnTo>
                    <a:pt x="22369" y="708"/>
                  </a:lnTo>
                  <a:lnTo>
                    <a:pt x="22323" y="708"/>
                  </a:lnTo>
                  <a:cubicBezTo>
                    <a:pt x="22278" y="686"/>
                    <a:pt x="22232" y="663"/>
                    <a:pt x="22186" y="640"/>
                  </a:cubicBezTo>
                  <a:cubicBezTo>
                    <a:pt x="22164" y="640"/>
                    <a:pt x="22141" y="617"/>
                    <a:pt x="22095" y="617"/>
                  </a:cubicBezTo>
                  <a:lnTo>
                    <a:pt x="22049" y="617"/>
                  </a:lnTo>
                  <a:lnTo>
                    <a:pt x="22049" y="594"/>
                  </a:lnTo>
                  <a:cubicBezTo>
                    <a:pt x="22004" y="594"/>
                    <a:pt x="21935" y="571"/>
                    <a:pt x="21912" y="549"/>
                  </a:cubicBezTo>
                  <a:cubicBezTo>
                    <a:pt x="21912" y="526"/>
                    <a:pt x="21912" y="526"/>
                    <a:pt x="21912" y="503"/>
                  </a:cubicBezTo>
                  <a:cubicBezTo>
                    <a:pt x="21798" y="457"/>
                    <a:pt x="21707" y="434"/>
                    <a:pt x="21570" y="389"/>
                  </a:cubicBezTo>
                  <a:cubicBezTo>
                    <a:pt x="21410" y="343"/>
                    <a:pt x="21228" y="275"/>
                    <a:pt x="21045" y="252"/>
                  </a:cubicBezTo>
                  <a:cubicBezTo>
                    <a:pt x="20954" y="206"/>
                    <a:pt x="20840" y="206"/>
                    <a:pt x="20726" y="183"/>
                  </a:cubicBezTo>
                  <a:cubicBezTo>
                    <a:pt x="20680" y="183"/>
                    <a:pt x="20611" y="161"/>
                    <a:pt x="20566" y="161"/>
                  </a:cubicBezTo>
                  <a:lnTo>
                    <a:pt x="20474" y="138"/>
                  </a:lnTo>
                  <a:cubicBezTo>
                    <a:pt x="20292" y="115"/>
                    <a:pt x="20109" y="92"/>
                    <a:pt x="19927" y="69"/>
                  </a:cubicBezTo>
                  <a:cubicBezTo>
                    <a:pt x="19721" y="46"/>
                    <a:pt x="19539" y="46"/>
                    <a:pt x="19356" y="24"/>
                  </a:cubicBezTo>
                  <a:lnTo>
                    <a:pt x="19151" y="24"/>
                  </a:lnTo>
                  <a:cubicBezTo>
                    <a:pt x="19059" y="1"/>
                    <a:pt x="18945" y="1"/>
                    <a:pt x="18854" y="1"/>
                  </a:cubicBezTo>
                  <a:close/>
                </a:path>
              </a:pathLst>
            </a:custGeom>
            <a:solidFill>
              <a:srgbClr val="4EB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2" name="Google Shape;5742;p22"/>
            <p:cNvSpPr/>
            <p:nvPr/>
          </p:nvSpPr>
          <p:spPr>
            <a:xfrm>
              <a:off x="6702250" y="1840900"/>
              <a:ext cx="397750" cy="781800"/>
            </a:xfrm>
            <a:custGeom>
              <a:avLst/>
              <a:gdLst/>
              <a:ahLst/>
              <a:cxnLst/>
              <a:rect l="l" t="t" r="r" b="b"/>
              <a:pathLst>
                <a:path w="15910" h="31272" extrusionOk="0">
                  <a:moveTo>
                    <a:pt x="13421" y="4497"/>
                  </a:moveTo>
                  <a:cubicBezTo>
                    <a:pt x="13444" y="4520"/>
                    <a:pt x="13444" y="4543"/>
                    <a:pt x="13467" y="4566"/>
                  </a:cubicBezTo>
                  <a:cubicBezTo>
                    <a:pt x="13513" y="4634"/>
                    <a:pt x="13535" y="4680"/>
                    <a:pt x="13558" y="4726"/>
                  </a:cubicBezTo>
                  <a:lnTo>
                    <a:pt x="13421" y="4497"/>
                  </a:lnTo>
                  <a:close/>
                  <a:moveTo>
                    <a:pt x="7487" y="1"/>
                  </a:moveTo>
                  <a:cubicBezTo>
                    <a:pt x="7441" y="1"/>
                    <a:pt x="7418" y="24"/>
                    <a:pt x="7395" y="46"/>
                  </a:cubicBezTo>
                  <a:cubicBezTo>
                    <a:pt x="7373" y="69"/>
                    <a:pt x="7373" y="115"/>
                    <a:pt x="7395" y="161"/>
                  </a:cubicBezTo>
                  <a:cubicBezTo>
                    <a:pt x="7418" y="183"/>
                    <a:pt x="7487" y="206"/>
                    <a:pt x="7532" y="206"/>
                  </a:cubicBezTo>
                  <a:lnTo>
                    <a:pt x="7532" y="229"/>
                  </a:lnTo>
                  <a:lnTo>
                    <a:pt x="7578" y="229"/>
                  </a:lnTo>
                  <a:cubicBezTo>
                    <a:pt x="7624" y="229"/>
                    <a:pt x="7647" y="252"/>
                    <a:pt x="7669" y="252"/>
                  </a:cubicBezTo>
                  <a:cubicBezTo>
                    <a:pt x="7715" y="275"/>
                    <a:pt x="7761" y="298"/>
                    <a:pt x="7806" y="320"/>
                  </a:cubicBezTo>
                  <a:lnTo>
                    <a:pt x="7852" y="320"/>
                  </a:lnTo>
                  <a:lnTo>
                    <a:pt x="7898" y="366"/>
                  </a:lnTo>
                  <a:lnTo>
                    <a:pt x="8080" y="434"/>
                  </a:lnTo>
                  <a:cubicBezTo>
                    <a:pt x="8149" y="480"/>
                    <a:pt x="8194" y="503"/>
                    <a:pt x="8263" y="526"/>
                  </a:cubicBezTo>
                  <a:lnTo>
                    <a:pt x="8331" y="549"/>
                  </a:lnTo>
                  <a:cubicBezTo>
                    <a:pt x="8423" y="594"/>
                    <a:pt x="8491" y="640"/>
                    <a:pt x="8560" y="686"/>
                  </a:cubicBezTo>
                  <a:cubicBezTo>
                    <a:pt x="8628" y="708"/>
                    <a:pt x="8674" y="754"/>
                    <a:pt x="8719" y="777"/>
                  </a:cubicBezTo>
                  <a:cubicBezTo>
                    <a:pt x="8788" y="823"/>
                    <a:pt x="8856" y="868"/>
                    <a:pt x="8925" y="914"/>
                  </a:cubicBezTo>
                  <a:lnTo>
                    <a:pt x="9016" y="959"/>
                  </a:lnTo>
                  <a:cubicBezTo>
                    <a:pt x="9062" y="982"/>
                    <a:pt x="9085" y="1005"/>
                    <a:pt x="9130" y="1028"/>
                  </a:cubicBezTo>
                  <a:cubicBezTo>
                    <a:pt x="9176" y="1051"/>
                    <a:pt x="9244" y="1096"/>
                    <a:pt x="9290" y="1142"/>
                  </a:cubicBezTo>
                  <a:cubicBezTo>
                    <a:pt x="9358" y="1165"/>
                    <a:pt x="9404" y="1211"/>
                    <a:pt x="9450" y="1256"/>
                  </a:cubicBezTo>
                  <a:lnTo>
                    <a:pt x="9495" y="1279"/>
                  </a:lnTo>
                  <a:cubicBezTo>
                    <a:pt x="9610" y="1393"/>
                    <a:pt x="9746" y="1484"/>
                    <a:pt x="9861" y="1599"/>
                  </a:cubicBezTo>
                  <a:cubicBezTo>
                    <a:pt x="9952" y="1644"/>
                    <a:pt x="10020" y="1713"/>
                    <a:pt x="10089" y="1781"/>
                  </a:cubicBezTo>
                  <a:cubicBezTo>
                    <a:pt x="10203" y="1850"/>
                    <a:pt x="10294" y="1941"/>
                    <a:pt x="10386" y="2032"/>
                  </a:cubicBezTo>
                  <a:lnTo>
                    <a:pt x="10477" y="2101"/>
                  </a:lnTo>
                  <a:lnTo>
                    <a:pt x="10523" y="2146"/>
                  </a:lnTo>
                  <a:lnTo>
                    <a:pt x="10568" y="2192"/>
                  </a:lnTo>
                  <a:cubicBezTo>
                    <a:pt x="10568" y="2192"/>
                    <a:pt x="10568" y="2215"/>
                    <a:pt x="10545" y="2215"/>
                  </a:cubicBezTo>
                  <a:cubicBezTo>
                    <a:pt x="10545" y="2261"/>
                    <a:pt x="10545" y="2306"/>
                    <a:pt x="10568" y="2352"/>
                  </a:cubicBezTo>
                  <a:cubicBezTo>
                    <a:pt x="10614" y="2397"/>
                    <a:pt x="10659" y="2443"/>
                    <a:pt x="10705" y="2489"/>
                  </a:cubicBezTo>
                  <a:lnTo>
                    <a:pt x="10751" y="2534"/>
                  </a:lnTo>
                  <a:lnTo>
                    <a:pt x="10819" y="2626"/>
                  </a:lnTo>
                  <a:cubicBezTo>
                    <a:pt x="10888" y="2694"/>
                    <a:pt x="10956" y="2785"/>
                    <a:pt x="11025" y="2854"/>
                  </a:cubicBezTo>
                  <a:cubicBezTo>
                    <a:pt x="11139" y="2991"/>
                    <a:pt x="11253" y="3105"/>
                    <a:pt x="11367" y="3242"/>
                  </a:cubicBezTo>
                  <a:cubicBezTo>
                    <a:pt x="11458" y="3379"/>
                    <a:pt x="11550" y="3493"/>
                    <a:pt x="11618" y="3630"/>
                  </a:cubicBezTo>
                  <a:cubicBezTo>
                    <a:pt x="11664" y="3744"/>
                    <a:pt x="11732" y="3858"/>
                    <a:pt x="11778" y="3972"/>
                  </a:cubicBezTo>
                  <a:cubicBezTo>
                    <a:pt x="11778" y="3972"/>
                    <a:pt x="11801" y="3995"/>
                    <a:pt x="11801" y="3995"/>
                  </a:cubicBezTo>
                  <a:lnTo>
                    <a:pt x="11801" y="4018"/>
                  </a:lnTo>
                  <a:cubicBezTo>
                    <a:pt x="11801" y="4018"/>
                    <a:pt x="11824" y="4041"/>
                    <a:pt x="11824" y="4064"/>
                  </a:cubicBezTo>
                  <a:cubicBezTo>
                    <a:pt x="11869" y="4178"/>
                    <a:pt x="11915" y="4315"/>
                    <a:pt x="11961" y="4452"/>
                  </a:cubicBezTo>
                  <a:cubicBezTo>
                    <a:pt x="11983" y="4543"/>
                    <a:pt x="12029" y="4612"/>
                    <a:pt x="12052" y="4703"/>
                  </a:cubicBezTo>
                  <a:cubicBezTo>
                    <a:pt x="12075" y="4771"/>
                    <a:pt x="12097" y="4817"/>
                    <a:pt x="12120" y="4885"/>
                  </a:cubicBezTo>
                  <a:cubicBezTo>
                    <a:pt x="12166" y="5045"/>
                    <a:pt x="12212" y="5205"/>
                    <a:pt x="12257" y="5365"/>
                  </a:cubicBezTo>
                  <a:cubicBezTo>
                    <a:pt x="12280" y="5433"/>
                    <a:pt x="12303" y="5502"/>
                    <a:pt x="12326" y="5570"/>
                  </a:cubicBezTo>
                  <a:lnTo>
                    <a:pt x="12349" y="5616"/>
                  </a:lnTo>
                  <a:cubicBezTo>
                    <a:pt x="12371" y="5684"/>
                    <a:pt x="12394" y="5776"/>
                    <a:pt x="12417" y="5821"/>
                  </a:cubicBezTo>
                  <a:cubicBezTo>
                    <a:pt x="12440" y="5867"/>
                    <a:pt x="12486" y="5890"/>
                    <a:pt x="12531" y="5913"/>
                  </a:cubicBezTo>
                  <a:cubicBezTo>
                    <a:pt x="12531" y="5935"/>
                    <a:pt x="12531" y="5981"/>
                    <a:pt x="12531" y="6004"/>
                  </a:cubicBezTo>
                  <a:cubicBezTo>
                    <a:pt x="12554" y="6141"/>
                    <a:pt x="12577" y="6278"/>
                    <a:pt x="12600" y="6415"/>
                  </a:cubicBezTo>
                  <a:cubicBezTo>
                    <a:pt x="12622" y="6506"/>
                    <a:pt x="12622" y="6620"/>
                    <a:pt x="12645" y="6734"/>
                  </a:cubicBezTo>
                  <a:lnTo>
                    <a:pt x="12645" y="6803"/>
                  </a:lnTo>
                  <a:cubicBezTo>
                    <a:pt x="12645" y="6848"/>
                    <a:pt x="12645" y="6871"/>
                    <a:pt x="12645" y="6894"/>
                  </a:cubicBezTo>
                  <a:cubicBezTo>
                    <a:pt x="12645" y="6963"/>
                    <a:pt x="12668" y="7008"/>
                    <a:pt x="12668" y="7077"/>
                  </a:cubicBezTo>
                  <a:lnTo>
                    <a:pt x="12668" y="7099"/>
                  </a:lnTo>
                  <a:cubicBezTo>
                    <a:pt x="12691" y="7191"/>
                    <a:pt x="12691" y="7259"/>
                    <a:pt x="12714" y="7328"/>
                  </a:cubicBezTo>
                  <a:cubicBezTo>
                    <a:pt x="12714" y="7442"/>
                    <a:pt x="12737" y="7556"/>
                    <a:pt x="12737" y="7670"/>
                  </a:cubicBezTo>
                  <a:cubicBezTo>
                    <a:pt x="12759" y="7807"/>
                    <a:pt x="12759" y="7921"/>
                    <a:pt x="12759" y="8035"/>
                  </a:cubicBezTo>
                  <a:cubicBezTo>
                    <a:pt x="12782" y="8172"/>
                    <a:pt x="12782" y="8286"/>
                    <a:pt x="12759" y="8378"/>
                  </a:cubicBezTo>
                  <a:cubicBezTo>
                    <a:pt x="12759" y="8400"/>
                    <a:pt x="12759" y="8446"/>
                    <a:pt x="12759" y="8469"/>
                  </a:cubicBezTo>
                  <a:cubicBezTo>
                    <a:pt x="12759" y="8515"/>
                    <a:pt x="12759" y="8560"/>
                    <a:pt x="12759" y="8606"/>
                  </a:cubicBezTo>
                  <a:cubicBezTo>
                    <a:pt x="12737" y="8697"/>
                    <a:pt x="12737" y="8789"/>
                    <a:pt x="12714" y="8880"/>
                  </a:cubicBezTo>
                  <a:lnTo>
                    <a:pt x="12714" y="8925"/>
                  </a:lnTo>
                  <a:cubicBezTo>
                    <a:pt x="12714" y="9017"/>
                    <a:pt x="12691" y="9108"/>
                    <a:pt x="12691" y="9199"/>
                  </a:cubicBezTo>
                  <a:lnTo>
                    <a:pt x="12691" y="9291"/>
                  </a:lnTo>
                  <a:cubicBezTo>
                    <a:pt x="12668" y="9359"/>
                    <a:pt x="12668" y="9450"/>
                    <a:pt x="12668" y="9519"/>
                  </a:cubicBezTo>
                  <a:cubicBezTo>
                    <a:pt x="12668" y="9633"/>
                    <a:pt x="12668" y="9724"/>
                    <a:pt x="12645" y="9816"/>
                  </a:cubicBezTo>
                  <a:lnTo>
                    <a:pt x="12645" y="9884"/>
                  </a:lnTo>
                  <a:cubicBezTo>
                    <a:pt x="12645" y="9930"/>
                    <a:pt x="12622" y="9998"/>
                    <a:pt x="12622" y="10067"/>
                  </a:cubicBezTo>
                  <a:lnTo>
                    <a:pt x="12600" y="10158"/>
                  </a:lnTo>
                  <a:cubicBezTo>
                    <a:pt x="12600" y="10204"/>
                    <a:pt x="12600" y="10249"/>
                    <a:pt x="12600" y="10295"/>
                  </a:cubicBezTo>
                  <a:cubicBezTo>
                    <a:pt x="12577" y="10386"/>
                    <a:pt x="12554" y="10478"/>
                    <a:pt x="12554" y="10569"/>
                  </a:cubicBezTo>
                  <a:cubicBezTo>
                    <a:pt x="12531" y="10660"/>
                    <a:pt x="12508" y="10752"/>
                    <a:pt x="12508" y="10843"/>
                  </a:cubicBezTo>
                  <a:cubicBezTo>
                    <a:pt x="12486" y="11003"/>
                    <a:pt x="12463" y="11185"/>
                    <a:pt x="12440" y="11345"/>
                  </a:cubicBezTo>
                  <a:cubicBezTo>
                    <a:pt x="12417" y="11436"/>
                    <a:pt x="12394" y="11528"/>
                    <a:pt x="12371" y="11619"/>
                  </a:cubicBezTo>
                  <a:cubicBezTo>
                    <a:pt x="12349" y="11710"/>
                    <a:pt x="12349" y="11779"/>
                    <a:pt x="12326" y="11870"/>
                  </a:cubicBezTo>
                  <a:cubicBezTo>
                    <a:pt x="12326" y="11961"/>
                    <a:pt x="12303" y="12030"/>
                    <a:pt x="12280" y="12098"/>
                  </a:cubicBezTo>
                  <a:cubicBezTo>
                    <a:pt x="12280" y="12167"/>
                    <a:pt x="12257" y="12235"/>
                    <a:pt x="12234" y="12304"/>
                  </a:cubicBezTo>
                  <a:lnTo>
                    <a:pt x="12234" y="12349"/>
                  </a:lnTo>
                  <a:cubicBezTo>
                    <a:pt x="12212" y="12418"/>
                    <a:pt x="12212" y="12463"/>
                    <a:pt x="12189" y="12509"/>
                  </a:cubicBezTo>
                  <a:lnTo>
                    <a:pt x="12166" y="12600"/>
                  </a:lnTo>
                  <a:cubicBezTo>
                    <a:pt x="12166" y="12669"/>
                    <a:pt x="12143" y="12714"/>
                    <a:pt x="12120" y="12783"/>
                  </a:cubicBezTo>
                  <a:lnTo>
                    <a:pt x="12120" y="12829"/>
                  </a:lnTo>
                  <a:cubicBezTo>
                    <a:pt x="12029" y="13125"/>
                    <a:pt x="11938" y="13445"/>
                    <a:pt x="11824" y="13787"/>
                  </a:cubicBezTo>
                  <a:lnTo>
                    <a:pt x="11778" y="13924"/>
                  </a:lnTo>
                  <a:cubicBezTo>
                    <a:pt x="11755" y="14016"/>
                    <a:pt x="11732" y="14107"/>
                    <a:pt x="11687" y="14198"/>
                  </a:cubicBezTo>
                  <a:cubicBezTo>
                    <a:pt x="11641" y="14358"/>
                    <a:pt x="11573" y="14518"/>
                    <a:pt x="11481" y="14677"/>
                  </a:cubicBezTo>
                  <a:lnTo>
                    <a:pt x="11458" y="14723"/>
                  </a:lnTo>
                  <a:cubicBezTo>
                    <a:pt x="11458" y="14746"/>
                    <a:pt x="11436" y="14769"/>
                    <a:pt x="11436" y="14792"/>
                  </a:cubicBezTo>
                  <a:lnTo>
                    <a:pt x="11390" y="14860"/>
                  </a:lnTo>
                  <a:lnTo>
                    <a:pt x="11367" y="14929"/>
                  </a:lnTo>
                  <a:cubicBezTo>
                    <a:pt x="11344" y="14974"/>
                    <a:pt x="11321" y="15020"/>
                    <a:pt x="11299" y="15065"/>
                  </a:cubicBezTo>
                  <a:cubicBezTo>
                    <a:pt x="11276" y="15111"/>
                    <a:pt x="11253" y="15134"/>
                    <a:pt x="11253" y="15180"/>
                  </a:cubicBezTo>
                  <a:lnTo>
                    <a:pt x="11184" y="15317"/>
                  </a:lnTo>
                  <a:cubicBezTo>
                    <a:pt x="11116" y="15454"/>
                    <a:pt x="11070" y="15590"/>
                    <a:pt x="11002" y="15727"/>
                  </a:cubicBezTo>
                  <a:cubicBezTo>
                    <a:pt x="10933" y="15910"/>
                    <a:pt x="10865" y="16070"/>
                    <a:pt x="10774" y="16252"/>
                  </a:cubicBezTo>
                  <a:lnTo>
                    <a:pt x="10774" y="16298"/>
                  </a:lnTo>
                  <a:cubicBezTo>
                    <a:pt x="10705" y="16458"/>
                    <a:pt x="10637" y="16618"/>
                    <a:pt x="10568" y="16777"/>
                  </a:cubicBezTo>
                  <a:cubicBezTo>
                    <a:pt x="10545" y="16823"/>
                    <a:pt x="10523" y="16869"/>
                    <a:pt x="10523" y="16891"/>
                  </a:cubicBezTo>
                  <a:lnTo>
                    <a:pt x="10477" y="17028"/>
                  </a:lnTo>
                  <a:cubicBezTo>
                    <a:pt x="10431" y="17074"/>
                    <a:pt x="10408" y="17143"/>
                    <a:pt x="10386" y="17211"/>
                  </a:cubicBezTo>
                  <a:lnTo>
                    <a:pt x="10340" y="17280"/>
                  </a:lnTo>
                  <a:cubicBezTo>
                    <a:pt x="10271" y="17462"/>
                    <a:pt x="10180" y="17645"/>
                    <a:pt x="10112" y="17805"/>
                  </a:cubicBezTo>
                  <a:cubicBezTo>
                    <a:pt x="10066" y="17850"/>
                    <a:pt x="10043" y="17919"/>
                    <a:pt x="10020" y="17987"/>
                  </a:cubicBezTo>
                  <a:lnTo>
                    <a:pt x="9975" y="18056"/>
                  </a:lnTo>
                  <a:cubicBezTo>
                    <a:pt x="9952" y="18124"/>
                    <a:pt x="9906" y="18193"/>
                    <a:pt x="9861" y="18284"/>
                  </a:cubicBezTo>
                  <a:lnTo>
                    <a:pt x="9861" y="18307"/>
                  </a:lnTo>
                  <a:lnTo>
                    <a:pt x="9792" y="18398"/>
                  </a:lnTo>
                  <a:lnTo>
                    <a:pt x="9792" y="18421"/>
                  </a:lnTo>
                  <a:lnTo>
                    <a:pt x="9769" y="18466"/>
                  </a:lnTo>
                  <a:cubicBezTo>
                    <a:pt x="9769" y="18489"/>
                    <a:pt x="9746" y="18512"/>
                    <a:pt x="9724" y="18535"/>
                  </a:cubicBezTo>
                  <a:lnTo>
                    <a:pt x="9701" y="18603"/>
                  </a:lnTo>
                  <a:lnTo>
                    <a:pt x="9655" y="18672"/>
                  </a:lnTo>
                  <a:cubicBezTo>
                    <a:pt x="9587" y="18763"/>
                    <a:pt x="9541" y="18854"/>
                    <a:pt x="9473" y="18969"/>
                  </a:cubicBezTo>
                  <a:cubicBezTo>
                    <a:pt x="9450" y="19037"/>
                    <a:pt x="9404" y="19106"/>
                    <a:pt x="9381" y="19151"/>
                  </a:cubicBezTo>
                  <a:lnTo>
                    <a:pt x="9336" y="19242"/>
                  </a:lnTo>
                  <a:lnTo>
                    <a:pt x="9222" y="19402"/>
                  </a:lnTo>
                  <a:cubicBezTo>
                    <a:pt x="9107" y="19562"/>
                    <a:pt x="9016" y="19722"/>
                    <a:pt x="8902" y="19882"/>
                  </a:cubicBezTo>
                  <a:cubicBezTo>
                    <a:pt x="8833" y="19973"/>
                    <a:pt x="8765" y="20064"/>
                    <a:pt x="8719" y="20133"/>
                  </a:cubicBezTo>
                  <a:cubicBezTo>
                    <a:pt x="8651" y="20224"/>
                    <a:pt x="8605" y="20292"/>
                    <a:pt x="8560" y="20384"/>
                  </a:cubicBezTo>
                  <a:cubicBezTo>
                    <a:pt x="8491" y="20452"/>
                    <a:pt x="8445" y="20544"/>
                    <a:pt x="8400" y="20612"/>
                  </a:cubicBezTo>
                  <a:cubicBezTo>
                    <a:pt x="8331" y="20703"/>
                    <a:pt x="8286" y="20795"/>
                    <a:pt x="8217" y="20886"/>
                  </a:cubicBezTo>
                  <a:cubicBezTo>
                    <a:pt x="8126" y="21046"/>
                    <a:pt x="8035" y="21205"/>
                    <a:pt x="7920" y="21365"/>
                  </a:cubicBezTo>
                  <a:cubicBezTo>
                    <a:pt x="7875" y="21457"/>
                    <a:pt x="7806" y="21548"/>
                    <a:pt x="7761" y="21639"/>
                  </a:cubicBezTo>
                  <a:cubicBezTo>
                    <a:pt x="7715" y="21708"/>
                    <a:pt x="7669" y="21776"/>
                    <a:pt x="7624" y="21845"/>
                  </a:cubicBezTo>
                  <a:cubicBezTo>
                    <a:pt x="7510" y="22050"/>
                    <a:pt x="7350" y="22255"/>
                    <a:pt x="7236" y="22438"/>
                  </a:cubicBezTo>
                  <a:cubicBezTo>
                    <a:pt x="7167" y="22529"/>
                    <a:pt x="7099" y="22621"/>
                    <a:pt x="7053" y="22689"/>
                  </a:cubicBezTo>
                  <a:cubicBezTo>
                    <a:pt x="7030" y="22735"/>
                    <a:pt x="6985" y="22780"/>
                    <a:pt x="6962" y="22803"/>
                  </a:cubicBezTo>
                  <a:lnTo>
                    <a:pt x="6939" y="22849"/>
                  </a:lnTo>
                  <a:lnTo>
                    <a:pt x="6916" y="22895"/>
                  </a:lnTo>
                  <a:lnTo>
                    <a:pt x="6893" y="22917"/>
                  </a:lnTo>
                  <a:cubicBezTo>
                    <a:pt x="6802" y="23054"/>
                    <a:pt x="6711" y="23168"/>
                    <a:pt x="6619" y="23305"/>
                  </a:cubicBezTo>
                  <a:cubicBezTo>
                    <a:pt x="6528" y="23420"/>
                    <a:pt x="6460" y="23556"/>
                    <a:pt x="6368" y="23671"/>
                  </a:cubicBezTo>
                  <a:lnTo>
                    <a:pt x="6300" y="23762"/>
                  </a:lnTo>
                  <a:lnTo>
                    <a:pt x="6323" y="23762"/>
                  </a:lnTo>
                  <a:cubicBezTo>
                    <a:pt x="6277" y="23808"/>
                    <a:pt x="6254" y="23830"/>
                    <a:pt x="6231" y="23876"/>
                  </a:cubicBezTo>
                  <a:cubicBezTo>
                    <a:pt x="6163" y="23945"/>
                    <a:pt x="6140" y="24013"/>
                    <a:pt x="6094" y="24081"/>
                  </a:cubicBezTo>
                  <a:lnTo>
                    <a:pt x="6003" y="24196"/>
                  </a:lnTo>
                  <a:lnTo>
                    <a:pt x="5957" y="24264"/>
                  </a:lnTo>
                  <a:lnTo>
                    <a:pt x="5843" y="24401"/>
                  </a:lnTo>
                  <a:lnTo>
                    <a:pt x="5798" y="24469"/>
                  </a:lnTo>
                  <a:cubicBezTo>
                    <a:pt x="5798" y="24469"/>
                    <a:pt x="5798" y="24492"/>
                    <a:pt x="5798" y="24492"/>
                  </a:cubicBezTo>
                  <a:lnTo>
                    <a:pt x="5775" y="24492"/>
                  </a:lnTo>
                  <a:cubicBezTo>
                    <a:pt x="5775" y="24492"/>
                    <a:pt x="5775" y="24515"/>
                    <a:pt x="5775" y="24515"/>
                  </a:cubicBezTo>
                  <a:cubicBezTo>
                    <a:pt x="5638" y="24675"/>
                    <a:pt x="5501" y="24858"/>
                    <a:pt x="5387" y="25017"/>
                  </a:cubicBezTo>
                  <a:cubicBezTo>
                    <a:pt x="5273" y="25131"/>
                    <a:pt x="5181" y="25268"/>
                    <a:pt x="5090" y="25382"/>
                  </a:cubicBezTo>
                  <a:cubicBezTo>
                    <a:pt x="5022" y="25474"/>
                    <a:pt x="4953" y="25565"/>
                    <a:pt x="4885" y="25656"/>
                  </a:cubicBezTo>
                  <a:cubicBezTo>
                    <a:pt x="4839" y="25702"/>
                    <a:pt x="4793" y="25748"/>
                    <a:pt x="4748" y="25816"/>
                  </a:cubicBezTo>
                  <a:cubicBezTo>
                    <a:pt x="4702" y="25862"/>
                    <a:pt x="4679" y="25885"/>
                    <a:pt x="4656" y="25930"/>
                  </a:cubicBezTo>
                  <a:lnTo>
                    <a:pt x="4588" y="26022"/>
                  </a:lnTo>
                  <a:cubicBezTo>
                    <a:pt x="4542" y="26067"/>
                    <a:pt x="4497" y="26113"/>
                    <a:pt x="4474" y="26159"/>
                  </a:cubicBezTo>
                  <a:lnTo>
                    <a:pt x="4405" y="26250"/>
                  </a:lnTo>
                  <a:cubicBezTo>
                    <a:pt x="4268" y="26410"/>
                    <a:pt x="4154" y="26547"/>
                    <a:pt x="4017" y="26706"/>
                  </a:cubicBezTo>
                  <a:cubicBezTo>
                    <a:pt x="3903" y="26866"/>
                    <a:pt x="3789" y="27003"/>
                    <a:pt x="3652" y="27163"/>
                  </a:cubicBezTo>
                  <a:cubicBezTo>
                    <a:pt x="3424" y="27437"/>
                    <a:pt x="3173" y="27711"/>
                    <a:pt x="2922" y="27985"/>
                  </a:cubicBezTo>
                  <a:cubicBezTo>
                    <a:pt x="2785" y="28122"/>
                    <a:pt x="2648" y="28281"/>
                    <a:pt x="2534" y="28441"/>
                  </a:cubicBezTo>
                  <a:cubicBezTo>
                    <a:pt x="2420" y="28578"/>
                    <a:pt x="2305" y="28715"/>
                    <a:pt x="2191" y="28829"/>
                  </a:cubicBezTo>
                  <a:cubicBezTo>
                    <a:pt x="2123" y="28920"/>
                    <a:pt x="2054" y="28989"/>
                    <a:pt x="1963" y="29080"/>
                  </a:cubicBezTo>
                  <a:cubicBezTo>
                    <a:pt x="1917" y="29126"/>
                    <a:pt x="1872" y="29171"/>
                    <a:pt x="1826" y="29217"/>
                  </a:cubicBezTo>
                  <a:cubicBezTo>
                    <a:pt x="1735" y="29331"/>
                    <a:pt x="1621" y="29445"/>
                    <a:pt x="1507" y="29560"/>
                  </a:cubicBezTo>
                  <a:lnTo>
                    <a:pt x="1370" y="29719"/>
                  </a:lnTo>
                  <a:lnTo>
                    <a:pt x="1233" y="29856"/>
                  </a:lnTo>
                  <a:cubicBezTo>
                    <a:pt x="1141" y="29925"/>
                    <a:pt x="1073" y="29993"/>
                    <a:pt x="1004" y="30062"/>
                  </a:cubicBezTo>
                  <a:lnTo>
                    <a:pt x="913" y="30153"/>
                  </a:lnTo>
                  <a:cubicBezTo>
                    <a:pt x="822" y="30244"/>
                    <a:pt x="708" y="30336"/>
                    <a:pt x="571" y="30450"/>
                  </a:cubicBezTo>
                  <a:cubicBezTo>
                    <a:pt x="525" y="30495"/>
                    <a:pt x="457" y="30541"/>
                    <a:pt x="388" y="30609"/>
                  </a:cubicBezTo>
                  <a:cubicBezTo>
                    <a:pt x="365" y="30632"/>
                    <a:pt x="342" y="30655"/>
                    <a:pt x="320" y="30678"/>
                  </a:cubicBezTo>
                  <a:cubicBezTo>
                    <a:pt x="297" y="30701"/>
                    <a:pt x="251" y="30746"/>
                    <a:pt x="228" y="30769"/>
                  </a:cubicBezTo>
                  <a:cubicBezTo>
                    <a:pt x="206" y="30769"/>
                    <a:pt x="206" y="30792"/>
                    <a:pt x="183" y="30792"/>
                  </a:cubicBezTo>
                  <a:cubicBezTo>
                    <a:pt x="160" y="30815"/>
                    <a:pt x="114" y="30861"/>
                    <a:pt x="114" y="30906"/>
                  </a:cubicBezTo>
                  <a:lnTo>
                    <a:pt x="69" y="30906"/>
                  </a:lnTo>
                  <a:cubicBezTo>
                    <a:pt x="23" y="30929"/>
                    <a:pt x="0" y="30998"/>
                    <a:pt x="23" y="31043"/>
                  </a:cubicBezTo>
                  <a:cubicBezTo>
                    <a:pt x="46" y="31089"/>
                    <a:pt x="91" y="31112"/>
                    <a:pt x="160" y="31134"/>
                  </a:cubicBezTo>
                  <a:lnTo>
                    <a:pt x="228" y="31134"/>
                  </a:lnTo>
                  <a:cubicBezTo>
                    <a:pt x="251" y="31157"/>
                    <a:pt x="274" y="31157"/>
                    <a:pt x="297" y="31157"/>
                  </a:cubicBezTo>
                  <a:cubicBezTo>
                    <a:pt x="320" y="31157"/>
                    <a:pt x="365" y="31157"/>
                    <a:pt x="388" y="31180"/>
                  </a:cubicBezTo>
                  <a:lnTo>
                    <a:pt x="525" y="31180"/>
                  </a:lnTo>
                  <a:cubicBezTo>
                    <a:pt x="685" y="31226"/>
                    <a:pt x="867" y="31249"/>
                    <a:pt x="1073" y="31249"/>
                  </a:cubicBezTo>
                  <a:cubicBezTo>
                    <a:pt x="1233" y="31271"/>
                    <a:pt x="1370" y="31271"/>
                    <a:pt x="1529" y="31271"/>
                  </a:cubicBezTo>
                  <a:lnTo>
                    <a:pt x="1621" y="31271"/>
                  </a:lnTo>
                  <a:cubicBezTo>
                    <a:pt x="1803" y="31271"/>
                    <a:pt x="1986" y="31271"/>
                    <a:pt x="2191" y="31249"/>
                  </a:cubicBezTo>
                  <a:cubicBezTo>
                    <a:pt x="2283" y="31249"/>
                    <a:pt x="2374" y="31226"/>
                    <a:pt x="2465" y="31226"/>
                  </a:cubicBezTo>
                  <a:cubicBezTo>
                    <a:pt x="2534" y="31203"/>
                    <a:pt x="2602" y="31203"/>
                    <a:pt x="2671" y="31203"/>
                  </a:cubicBezTo>
                  <a:cubicBezTo>
                    <a:pt x="2853" y="31180"/>
                    <a:pt x="3013" y="31157"/>
                    <a:pt x="3173" y="31134"/>
                  </a:cubicBezTo>
                  <a:cubicBezTo>
                    <a:pt x="3333" y="31089"/>
                    <a:pt x="3492" y="31066"/>
                    <a:pt x="3652" y="31020"/>
                  </a:cubicBezTo>
                  <a:cubicBezTo>
                    <a:pt x="3835" y="30998"/>
                    <a:pt x="3995" y="30952"/>
                    <a:pt x="4154" y="30929"/>
                  </a:cubicBezTo>
                  <a:lnTo>
                    <a:pt x="4223" y="30906"/>
                  </a:lnTo>
                  <a:lnTo>
                    <a:pt x="4246" y="30906"/>
                  </a:lnTo>
                  <a:cubicBezTo>
                    <a:pt x="4611" y="30815"/>
                    <a:pt x="4953" y="30701"/>
                    <a:pt x="5273" y="30609"/>
                  </a:cubicBezTo>
                  <a:lnTo>
                    <a:pt x="5364" y="30564"/>
                  </a:lnTo>
                  <a:cubicBezTo>
                    <a:pt x="5410" y="30564"/>
                    <a:pt x="5455" y="30541"/>
                    <a:pt x="5501" y="30541"/>
                  </a:cubicBezTo>
                  <a:cubicBezTo>
                    <a:pt x="5547" y="30518"/>
                    <a:pt x="5592" y="30518"/>
                    <a:pt x="5638" y="30495"/>
                  </a:cubicBezTo>
                  <a:cubicBezTo>
                    <a:pt x="5729" y="30473"/>
                    <a:pt x="5798" y="30427"/>
                    <a:pt x="5889" y="30404"/>
                  </a:cubicBezTo>
                  <a:cubicBezTo>
                    <a:pt x="5935" y="30358"/>
                    <a:pt x="6003" y="30336"/>
                    <a:pt x="6049" y="30313"/>
                  </a:cubicBezTo>
                  <a:lnTo>
                    <a:pt x="6117" y="30290"/>
                  </a:lnTo>
                  <a:cubicBezTo>
                    <a:pt x="6163" y="30267"/>
                    <a:pt x="6209" y="30244"/>
                    <a:pt x="6254" y="30221"/>
                  </a:cubicBezTo>
                  <a:lnTo>
                    <a:pt x="6346" y="30176"/>
                  </a:lnTo>
                  <a:cubicBezTo>
                    <a:pt x="6414" y="30153"/>
                    <a:pt x="6460" y="30107"/>
                    <a:pt x="6528" y="30084"/>
                  </a:cubicBezTo>
                  <a:lnTo>
                    <a:pt x="6551" y="30062"/>
                  </a:lnTo>
                  <a:cubicBezTo>
                    <a:pt x="6642" y="30016"/>
                    <a:pt x="6711" y="29970"/>
                    <a:pt x="6779" y="29925"/>
                  </a:cubicBezTo>
                  <a:lnTo>
                    <a:pt x="6825" y="29902"/>
                  </a:lnTo>
                  <a:cubicBezTo>
                    <a:pt x="6939" y="29833"/>
                    <a:pt x="7053" y="29788"/>
                    <a:pt x="7144" y="29719"/>
                  </a:cubicBezTo>
                  <a:lnTo>
                    <a:pt x="7167" y="29719"/>
                  </a:lnTo>
                  <a:cubicBezTo>
                    <a:pt x="7167" y="29719"/>
                    <a:pt x="7190" y="29696"/>
                    <a:pt x="7190" y="29696"/>
                  </a:cubicBezTo>
                  <a:cubicBezTo>
                    <a:pt x="7236" y="29674"/>
                    <a:pt x="7259" y="29651"/>
                    <a:pt x="7281" y="29628"/>
                  </a:cubicBezTo>
                  <a:cubicBezTo>
                    <a:pt x="7304" y="29605"/>
                    <a:pt x="7304" y="29582"/>
                    <a:pt x="7327" y="29582"/>
                  </a:cubicBezTo>
                  <a:cubicBezTo>
                    <a:pt x="7350" y="29560"/>
                    <a:pt x="7350" y="29537"/>
                    <a:pt x="7373" y="29514"/>
                  </a:cubicBezTo>
                  <a:lnTo>
                    <a:pt x="7395" y="29491"/>
                  </a:lnTo>
                  <a:cubicBezTo>
                    <a:pt x="7418" y="29468"/>
                    <a:pt x="7441" y="29445"/>
                    <a:pt x="7487" y="29423"/>
                  </a:cubicBezTo>
                  <a:cubicBezTo>
                    <a:pt x="7487" y="29400"/>
                    <a:pt x="7487" y="29400"/>
                    <a:pt x="7487" y="29400"/>
                  </a:cubicBezTo>
                  <a:cubicBezTo>
                    <a:pt x="7532" y="29354"/>
                    <a:pt x="7578" y="29286"/>
                    <a:pt x="7624" y="29240"/>
                  </a:cubicBezTo>
                  <a:cubicBezTo>
                    <a:pt x="7624" y="29171"/>
                    <a:pt x="7647" y="29126"/>
                    <a:pt x="7669" y="29080"/>
                  </a:cubicBezTo>
                  <a:cubicBezTo>
                    <a:pt x="7692" y="29057"/>
                    <a:pt x="7715" y="29035"/>
                    <a:pt x="7715" y="29035"/>
                  </a:cubicBezTo>
                  <a:cubicBezTo>
                    <a:pt x="7738" y="29012"/>
                    <a:pt x="7761" y="28989"/>
                    <a:pt x="7784" y="28966"/>
                  </a:cubicBezTo>
                  <a:lnTo>
                    <a:pt x="7875" y="28875"/>
                  </a:lnTo>
                  <a:lnTo>
                    <a:pt x="7920" y="28806"/>
                  </a:lnTo>
                  <a:cubicBezTo>
                    <a:pt x="7989" y="28738"/>
                    <a:pt x="8035" y="28669"/>
                    <a:pt x="8103" y="28601"/>
                  </a:cubicBezTo>
                  <a:lnTo>
                    <a:pt x="8194" y="28464"/>
                  </a:lnTo>
                  <a:cubicBezTo>
                    <a:pt x="8331" y="28281"/>
                    <a:pt x="8445" y="28122"/>
                    <a:pt x="8537" y="27962"/>
                  </a:cubicBezTo>
                  <a:cubicBezTo>
                    <a:pt x="8605" y="27893"/>
                    <a:pt x="8651" y="27802"/>
                    <a:pt x="8719" y="27711"/>
                  </a:cubicBezTo>
                  <a:cubicBezTo>
                    <a:pt x="8742" y="27642"/>
                    <a:pt x="8788" y="27597"/>
                    <a:pt x="8833" y="27551"/>
                  </a:cubicBezTo>
                  <a:lnTo>
                    <a:pt x="8902" y="27437"/>
                  </a:lnTo>
                  <a:cubicBezTo>
                    <a:pt x="8970" y="27345"/>
                    <a:pt x="9016" y="27254"/>
                    <a:pt x="9085" y="27163"/>
                  </a:cubicBezTo>
                  <a:cubicBezTo>
                    <a:pt x="9153" y="27049"/>
                    <a:pt x="9222" y="26957"/>
                    <a:pt x="9290" y="26843"/>
                  </a:cubicBezTo>
                  <a:cubicBezTo>
                    <a:pt x="9427" y="26661"/>
                    <a:pt x="9564" y="26455"/>
                    <a:pt x="9678" y="26250"/>
                  </a:cubicBezTo>
                  <a:cubicBezTo>
                    <a:pt x="9746" y="26159"/>
                    <a:pt x="9792" y="26067"/>
                    <a:pt x="9861" y="25953"/>
                  </a:cubicBezTo>
                  <a:cubicBezTo>
                    <a:pt x="9883" y="25907"/>
                    <a:pt x="9929" y="25862"/>
                    <a:pt x="9952" y="25793"/>
                  </a:cubicBezTo>
                  <a:cubicBezTo>
                    <a:pt x="9975" y="25748"/>
                    <a:pt x="9998" y="25725"/>
                    <a:pt x="10020" y="25679"/>
                  </a:cubicBezTo>
                  <a:cubicBezTo>
                    <a:pt x="10066" y="25634"/>
                    <a:pt x="10089" y="25588"/>
                    <a:pt x="10112" y="25519"/>
                  </a:cubicBezTo>
                  <a:cubicBezTo>
                    <a:pt x="10135" y="25474"/>
                    <a:pt x="10157" y="25451"/>
                    <a:pt x="10180" y="25405"/>
                  </a:cubicBezTo>
                  <a:cubicBezTo>
                    <a:pt x="10249" y="25314"/>
                    <a:pt x="10294" y="25200"/>
                    <a:pt x="10363" y="25109"/>
                  </a:cubicBezTo>
                  <a:cubicBezTo>
                    <a:pt x="10477" y="24926"/>
                    <a:pt x="10614" y="24698"/>
                    <a:pt x="10705" y="24515"/>
                  </a:cubicBezTo>
                  <a:cubicBezTo>
                    <a:pt x="10774" y="24424"/>
                    <a:pt x="10819" y="24333"/>
                    <a:pt x="10888" y="24241"/>
                  </a:cubicBezTo>
                  <a:cubicBezTo>
                    <a:pt x="10933" y="24150"/>
                    <a:pt x="11002" y="24036"/>
                    <a:pt x="11048" y="23945"/>
                  </a:cubicBezTo>
                  <a:cubicBezTo>
                    <a:pt x="11070" y="23876"/>
                    <a:pt x="11116" y="23830"/>
                    <a:pt x="11139" y="23785"/>
                  </a:cubicBezTo>
                  <a:cubicBezTo>
                    <a:pt x="11162" y="23739"/>
                    <a:pt x="11184" y="23716"/>
                    <a:pt x="11207" y="23671"/>
                  </a:cubicBezTo>
                  <a:cubicBezTo>
                    <a:pt x="11230" y="23602"/>
                    <a:pt x="11276" y="23534"/>
                    <a:pt x="11299" y="23488"/>
                  </a:cubicBezTo>
                  <a:lnTo>
                    <a:pt x="11367" y="23397"/>
                  </a:lnTo>
                  <a:cubicBezTo>
                    <a:pt x="11390" y="23328"/>
                    <a:pt x="11413" y="23283"/>
                    <a:pt x="11458" y="23214"/>
                  </a:cubicBezTo>
                  <a:cubicBezTo>
                    <a:pt x="11481" y="23191"/>
                    <a:pt x="11504" y="23146"/>
                    <a:pt x="11527" y="23100"/>
                  </a:cubicBezTo>
                  <a:lnTo>
                    <a:pt x="11550" y="23054"/>
                  </a:lnTo>
                  <a:cubicBezTo>
                    <a:pt x="11595" y="22986"/>
                    <a:pt x="11641" y="22895"/>
                    <a:pt x="11687" y="22803"/>
                  </a:cubicBezTo>
                  <a:cubicBezTo>
                    <a:pt x="11755" y="22712"/>
                    <a:pt x="11824" y="22621"/>
                    <a:pt x="11869" y="22507"/>
                  </a:cubicBezTo>
                  <a:cubicBezTo>
                    <a:pt x="11892" y="22461"/>
                    <a:pt x="11915" y="22415"/>
                    <a:pt x="11938" y="22392"/>
                  </a:cubicBezTo>
                  <a:cubicBezTo>
                    <a:pt x="11983" y="22324"/>
                    <a:pt x="12006" y="22278"/>
                    <a:pt x="12029" y="22233"/>
                  </a:cubicBezTo>
                  <a:lnTo>
                    <a:pt x="12097" y="22118"/>
                  </a:lnTo>
                  <a:cubicBezTo>
                    <a:pt x="12143" y="22073"/>
                    <a:pt x="12166" y="22004"/>
                    <a:pt x="12212" y="21936"/>
                  </a:cubicBezTo>
                  <a:cubicBezTo>
                    <a:pt x="12234" y="21890"/>
                    <a:pt x="12257" y="21845"/>
                    <a:pt x="12280" y="21799"/>
                  </a:cubicBezTo>
                  <a:cubicBezTo>
                    <a:pt x="12303" y="21753"/>
                    <a:pt x="12349" y="21708"/>
                    <a:pt x="12371" y="21639"/>
                  </a:cubicBezTo>
                  <a:cubicBezTo>
                    <a:pt x="12417" y="21548"/>
                    <a:pt x="12463" y="21457"/>
                    <a:pt x="12531" y="21388"/>
                  </a:cubicBezTo>
                  <a:cubicBezTo>
                    <a:pt x="12577" y="21274"/>
                    <a:pt x="12645" y="21183"/>
                    <a:pt x="12691" y="21069"/>
                  </a:cubicBezTo>
                  <a:cubicBezTo>
                    <a:pt x="12737" y="20977"/>
                    <a:pt x="12805" y="20886"/>
                    <a:pt x="12851" y="20795"/>
                  </a:cubicBezTo>
                  <a:lnTo>
                    <a:pt x="12896" y="20726"/>
                  </a:lnTo>
                  <a:lnTo>
                    <a:pt x="12919" y="20658"/>
                  </a:lnTo>
                  <a:cubicBezTo>
                    <a:pt x="12942" y="20612"/>
                    <a:pt x="12965" y="20589"/>
                    <a:pt x="12965" y="20566"/>
                  </a:cubicBezTo>
                  <a:lnTo>
                    <a:pt x="13011" y="20498"/>
                  </a:lnTo>
                  <a:cubicBezTo>
                    <a:pt x="13079" y="20361"/>
                    <a:pt x="13170" y="20201"/>
                    <a:pt x="13239" y="20064"/>
                  </a:cubicBezTo>
                  <a:lnTo>
                    <a:pt x="13307" y="19950"/>
                  </a:lnTo>
                  <a:cubicBezTo>
                    <a:pt x="13353" y="19836"/>
                    <a:pt x="13421" y="19722"/>
                    <a:pt x="13467" y="19608"/>
                  </a:cubicBezTo>
                  <a:cubicBezTo>
                    <a:pt x="13535" y="19516"/>
                    <a:pt x="13581" y="19402"/>
                    <a:pt x="13627" y="19311"/>
                  </a:cubicBezTo>
                  <a:cubicBezTo>
                    <a:pt x="13718" y="19128"/>
                    <a:pt x="13809" y="18946"/>
                    <a:pt x="13901" y="18763"/>
                  </a:cubicBezTo>
                  <a:lnTo>
                    <a:pt x="13901" y="18740"/>
                  </a:lnTo>
                  <a:lnTo>
                    <a:pt x="13901" y="18718"/>
                  </a:lnTo>
                  <a:lnTo>
                    <a:pt x="13924" y="18718"/>
                  </a:lnTo>
                  <a:cubicBezTo>
                    <a:pt x="13969" y="18603"/>
                    <a:pt x="14015" y="18466"/>
                    <a:pt x="14083" y="18352"/>
                  </a:cubicBezTo>
                  <a:lnTo>
                    <a:pt x="14175" y="18124"/>
                  </a:lnTo>
                  <a:cubicBezTo>
                    <a:pt x="14266" y="17941"/>
                    <a:pt x="14357" y="17736"/>
                    <a:pt x="14448" y="17531"/>
                  </a:cubicBezTo>
                  <a:cubicBezTo>
                    <a:pt x="14608" y="17120"/>
                    <a:pt x="14768" y="16777"/>
                    <a:pt x="14905" y="16435"/>
                  </a:cubicBezTo>
                  <a:cubicBezTo>
                    <a:pt x="14973" y="16252"/>
                    <a:pt x="15042" y="16047"/>
                    <a:pt x="15110" y="15842"/>
                  </a:cubicBezTo>
                  <a:cubicBezTo>
                    <a:pt x="15156" y="15705"/>
                    <a:pt x="15179" y="15568"/>
                    <a:pt x="15225" y="15408"/>
                  </a:cubicBezTo>
                  <a:lnTo>
                    <a:pt x="15270" y="15225"/>
                  </a:lnTo>
                  <a:cubicBezTo>
                    <a:pt x="15316" y="15111"/>
                    <a:pt x="15339" y="14997"/>
                    <a:pt x="15384" y="14883"/>
                  </a:cubicBezTo>
                  <a:cubicBezTo>
                    <a:pt x="15407" y="14792"/>
                    <a:pt x="15430" y="14700"/>
                    <a:pt x="15453" y="14609"/>
                  </a:cubicBezTo>
                  <a:cubicBezTo>
                    <a:pt x="15453" y="14540"/>
                    <a:pt x="15476" y="14472"/>
                    <a:pt x="15498" y="14404"/>
                  </a:cubicBezTo>
                  <a:lnTo>
                    <a:pt x="15521" y="14289"/>
                  </a:lnTo>
                  <a:lnTo>
                    <a:pt x="15521" y="14267"/>
                  </a:lnTo>
                  <a:cubicBezTo>
                    <a:pt x="15544" y="14175"/>
                    <a:pt x="15567" y="14061"/>
                    <a:pt x="15590" y="13970"/>
                  </a:cubicBezTo>
                  <a:lnTo>
                    <a:pt x="15613" y="13879"/>
                  </a:lnTo>
                  <a:cubicBezTo>
                    <a:pt x="15635" y="13787"/>
                    <a:pt x="15658" y="13696"/>
                    <a:pt x="15681" y="13605"/>
                  </a:cubicBezTo>
                  <a:cubicBezTo>
                    <a:pt x="15704" y="13422"/>
                    <a:pt x="15727" y="13217"/>
                    <a:pt x="15772" y="13034"/>
                  </a:cubicBezTo>
                  <a:cubicBezTo>
                    <a:pt x="15772" y="12920"/>
                    <a:pt x="15795" y="12806"/>
                    <a:pt x="15795" y="12669"/>
                  </a:cubicBezTo>
                  <a:lnTo>
                    <a:pt x="15818" y="12532"/>
                  </a:lnTo>
                  <a:cubicBezTo>
                    <a:pt x="15818" y="12418"/>
                    <a:pt x="15841" y="12281"/>
                    <a:pt x="15864" y="12167"/>
                  </a:cubicBezTo>
                  <a:lnTo>
                    <a:pt x="15886" y="11961"/>
                  </a:lnTo>
                  <a:cubicBezTo>
                    <a:pt x="15886" y="11847"/>
                    <a:pt x="15886" y="11733"/>
                    <a:pt x="15909" y="11619"/>
                  </a:cubicBezTo>
                  <a:cubicBezTo>
                    <a:pt x="15909" y="11505"/>
                    <a:pt x="15909" y="11413"/>
                    <a:pt x="15909" y="11299"/>
                  </a:cubicBezTo>
                  <a:cubicBezTo>
                    <a:pt x="15909" y="11231"/>
                    <a:pt x="15909" y="11162"/>
                    <a:pt x="15909" y="11094"/>
                  </a:cubicBezTo>
                  <a:cubicBezTo>
                    <a:pt x="15909" y="11025"/>
                    <a:pt x="15909" y="10957"/>
                    <a:pt x="15909" y="10911"/>
                  </a:cubicBezTo>
                  <a:cubicBezTo>
                    <a:pt x="15909" y="10820"/>
                    <a:pt x="15909" y="10752"/>
                    <a:pt x="15909" y="10660"/>
                  </a:cubicBezTo>
                  <a:lnTo>
                    <a:pt x="15909" y="10546"/>
                  </a:lnTo>
                  <a:cubicBezTo>
                    <a:pt x="15909" y="10432"/>
                    <a:pt x="15886" y="10295"/>
                    <a:pt x="15886" y="10181"/>
                  </a:cubicBezTo>
                  <a:lnTo>
                    <a:pt x="15886" y="10067"/>
                  </a:lnTo>
                  <a:cubicBezTo>
                    <a:pt x="15886" y="9975"/>
                    <a:pt x="15864" y="9907"/>
                    <a:pt x="15864" y="9838"/>
                  </a:cubicBezTo>
                  <a:lnTo>
                    <a:pt x="15864" y="9816"/>
                  </a:lnTo>
                  <a:cubicBezTo>
                    <a:pt x="15864" y="9747"/>
                    <a:pt x="15864" y="9702"/>
                    <a:pt x="15841" y="9656"/>
                  </a:cubicBezTo>
                  <a:cubicBezTo>
                    <a:pt x="15841" y="9610"/>
                    <a:pt x="15841" y="9565"/>
                    <a:pt x="15841" y="9519"/>
                  </a:cubicBezTo>
                  <a:cubicBezTo>
                    <a:pt x="15818" y="9382"/>
                    <a:pt x="15818" y="9268"/>
                    <a:pt x="15795" y="9154"/>
                  </a:cubicBezTo>
                  <a:cubicBezTo>
                    <a:pt x="15795" y="9040"/>
                    <a:pt x="15772" y="8925"/>
                    <a:pt x="15750" y="8811"/>
                  </a:cubicBezTo>
                  <a:cubicBezTo>
                    <a:pt x="15727" y="8697"/>
                    <a:pt x="15704" y="8606"/>
                    <a:pt x="15681" y="8492"/>
                  </a:cubicBezTo>
                  <a:cubicBezTo>
                    <a:pt x="15681" y="8423"/>
                    <a:pt x="15658" y="8378"/>
                    <a:pt x="15658" y="8332"/>
                  </a:cubicBezTo>
                  <a:cubicBezTo>
                    <a:pt x="15635" y="8264"/>
                    <a:pt x="15635" y="8218"/>
                    <a:pt x="15613" y="8149"/>
                  </a:cubicBezTo>
                  <a:cubicBezTo>
                    <a:pt x="15590" y="8035"/>
                    <a:pt x="15567" y="7921"/>
                    <a:pt x="15544" y="7830"/>
                  </a:cubicBezTo>
                  <a:cubicBezTo>
                    <a:pt x="15521" y="7739"/>
                    <a:pt x="15498" y="7670"/>
                    <a:pt x="15476" y="7602"/>
                  </a:cubicBezTo>
                  <a:lnTo>
                    <a:pt x="15453" y="7510"/>
                  </a:lnTo>
                  <a:cubicBezTo>
                    <a:pt x="15407" y="7419"/>
                    <a:pt x="15384" y="7328"/>
                    <a:pt x="15362" y="7236"/>
                  </a:cubicBezTo>
                  <a:cubicBezTo>
                    <a:pt x="15339" y="7214"/>
                    <a:pt x="15339" y="7168"/>
                    <a:pt x="15316" y="7145"/>
                  </a:cubicBezTo>
                  <a:lnTo>
                    <a:pt x="15339" y="7145"/>
                  </a:lnTo>
                  <a:cubicBezTo>
                    <a:pt x="15339" y="7122"/>
                    <a:pt x="15362" y="7122"/>
                    <a:pt x="15362" y="7122"/>
                  </a:cubicBezTo>
                  <a:cubicBezTo>
                    <a:pt x="15339" y="7054"/>
                    <a:pt x="15316" y="6985"/>
                    <a:pt x="15293" y="6917"/>
                  </a:cubicBezTo>
                  <a:lnTo>
                    <a:pt x="15247" y="6826"/>
                  </a:lnTo>
                  <a:cubicBezTo>
                    <a:pt x="15202" y="6711"/>
                    <a:pt x="15179" y="6597"/>
                    <a:pt x="15133" y="6483"/>
                  </a:cubicBezTo>
                  <a:cubicBezTo>
                    <a:pt x="15110" y="6415"/>
                    <a:pt x="15088" y="6369"/>
                    <a:pt x="15065" y="6323"/>
                  </a:cubicBezTo>
                  <a:lnTo>
                    <a:pt x="15065" y="6278"/>
                  </a:lnTo>
                  <a:cubicBezTo>
                    <a:pt x="15065" y="6278"/>
                    <a:pt x="15065" y="6255"/>
                    <a:pt x="15065" y="6232"/>
                  </a:cubicBezTo>
                  <a:lnTo>
                    <a:pt x="15042" y="6209"/>
                  </a:lnTo>
                  <a:lnTo>
                    <a:pt x="15019" y="6164"/>
                  </a:lnTo>
                  <a:lnTo>
                    <a:pt x="14996" y="6141"/>
                  </a:lnTo>
                  <a:cubicBezTo>
                    <a:pt x="14973" y="6118"/>
                    <a:pt x="14973" y="6095"/>
                    <a:pt x="14973" y="6072"/>
                  </a:cubicBezTo>
                  <a:lnTo>
                    <a:pt x="14928" y="6072"/>
                  </a:lnTo>
                  <a:cubicBezTo>
                    <a:pt x="14905" y="6049"/>
                    <a:pt x="14905" y="6049"/>
                    <a:pt x="14905" y="6027"/>
                  </a:cubicBezTo>
                  <a:lnTo>
                    <a:pt x="14882" y="6004"/>
                  </a:lnTo>
                  <a:cubicBezTo>
                    <a:pt x="14882" y="5935"/>
                    <a:pt x="14859" y="5890"/>
                    <a:pt x="14837" y="5821"/>
                  </a:cubicBezTo>
                  <a:cubicBezTo>
                    <a:pt x="14768" y="5707"/>
                    <a:pt x="14700" y="5570"/>
                    <a:pt x="14608" y="5410"/>
                  </a:cubicBezTo>
                  <a:cubicBezTo>
                    <a:pt x="14540" y="5296"/>
                    <a:pt x="14471" y="5159"/>
                    <a:pt x="14403" y="5022"/>
                  </a:cubicBezTo>
                  <a:lnTo>
                    <a:pt x="14357" y="4954"/>
                  </a:lnTo>
                  <a:cubicBezTo>
                    <a:pt x="14334" y="4931"/>
                    <a:pt x="14312" y="4908"/>
                    <a:pt x="14289" y="4863"/>
                  </a:cubicBezTo>
                  <a:lnTo>
                    <a:pt x="14266" y="4840"/>
                  </a:lnTo>
                  <a:cubicBezTo>
                    <a:pt x="14243" y="4817"/>
                    <a:pt x="14220" y="4794"/>
                    <a:pt x="14197" y="4771"/>
                  </a:cubicBezTo>
                  <a:cubicBezTo>
                    <a:pt x="14197" y="4748"/>
                    <a:pt x="14175" y="4748"/>
                    <a:pt x="14175" y="4726"/>
                  </a:cubicBezTo>
                  <a:cubicBezTo>
                    <a:pt x="14152" y="4703"/>
                    <a:pt x="14129" y="4703"/>
                    <a:pt x="14106" y="4703"/>
                  </a:cubicBezTo>
                  <a:cubicBezTo>
                    <a:pt x="14083" y="4634"/>
                    <a:pt x="14038" y="4612"/>
                    <a:pt x="14015" y="4566"/>
                  </a:cubicBezTo>
                  <a:cubicBezTo>
                    <a:pt x="13969" y="4497"/>
                    <a:pt x="13901" y="4406"/>
                    <a:pt x="13855" y="4338"/>
                  </a:cubicBezTo>
                  <a:cubicBezTo>
                    <a:pt x="13787" y="4246"/>
                    <a:pt x="13718" y="4132"/>
                    <a:pt x="13650" y="4041"/>
                  </a:cubicBezTo>
                  <a:cubicBezTo>
                    <a:pt x="13558" y="3904"/>
                    <a:pt x="13444" y="3790"/>
                    <a:pt x="13376" y="3698"/>
                  </a:cubicBezTo>
                  <a:cubicBezTo>
                    <a:pt x="13307" y="3630"/>
                    <a:pt x="13262" y="3562"/>
                    <a:pt x="13193" y="3493"/>
                  </a:cubicBezTo>
                  <a:cubicBezTo>
                    <a:pt x="13125" y="3425"/>
                    <a:pt x="13079" y="3379"/>
                    <a:pt x="13011" y="3310"/>
                  </a:cubicBezTo>
                  <a:lnTo>
                    <a:pt x="12919" y="3219"/>
                  </a:lnTo>
                  <a:cubicBezTo>
                    <a:pt x="12828" y="3128"/>
                    <a:pt x="12737" y="3037"/>
                    <a:pt x="12622" y="2945"/>
                  </a:cubicBezTo>
                  <a:cubicBezTo>
                    <a:pt x="12531" y="2854"/>
                    <a:pt x="12417" y="2763"/>
                    <a:pt x="12303" y="2671"/>
                  </a:cubicBezTo>
                  <a:lnTo>
                    <a:pt x="12280" y="2649"/>
                  </a:lnTo>
                  <a:cubicBezTo>
                    <a:pt x="12234" y="2603"/>
                    <a:pt x="12189" y="2580"/>
                    <a:pt x="12166" y="2534"/>
                  </a:cubicBezTo>
                  <a:lnTo>
                    <a:pt x="12143" y="2512"/>
                  </a:lnTo>
                  <a:cubicBezTo>
                    <a:pt x="12097" y="2489"/>
                    <a:pt x="12052" y="2443"/>
                    <a:pt x="12006" y="2397"/>
                  </a:cubicBezTo>
                  <a:cubicBezTo>
                    <a:pt x="11961" y="2375"/>
                    <a:pt x="11915" y="2329"/>
                    <a:pt x="11869" y="2283"/>
                  </a:cubicBezTo>
                  <a:cubicBezTo>
                    <a:pt x="11824" y="2238"/>
                    <a:pt x="11778" y="2215"/>
                    <a:pt x="11732" y="2169"/>
                  </a:cubicBezTo>
                  <a:lnTo>
                    <a:pt x="11664" y="2124"/>
                  </a:lnTo>
                  <a:lnTo>
                    <a:pt x="11573" y="2055"/>
                  </a:lnTo>
                  <a:cubicBezTo>
                    <a:pt x="11527" y="2009"/>
                    <a:pt x="11481" y="1987"/>
                    <a:pt x="11436" y="1941"/>
                  </a:cubicBezTo>
                  <a:cubicBezTo>
                    <a:pt x="11436" y="1918"/>
                    <a:pt x="11413" y="1895"/>
                    <a:pt x="11390" y="1872"/>
                  </a:cubicBezTo>
                  <a:cubicBezTo>
                    <a:pt x="11344" y="1827"/>
                    <a:pt x="11276" y="1781"/>
                    <a:pt x="11207" y="1758"/>
                  </a:cubicBezTo>
                  <a:lnTo>
                    <a:pt x="11207" y="1736"/>
                  </a:lnTo>
                  <a:cubicBezTo>
                    <a:pt x="11116" y="1690"/>
                    <a:pt x="11025" y="1621"/>
                    <a:pt x="10933" y="1553"/>
                  </a:cubicBezTo>
                  <a:cubicBezTo>
                    <a:pt x="10865" y="1507"/>
                    <a:pt x="10774" y="1462"/>
                    <a:pt x="10682" y="1393"/>
                  </a:cubicBezTo>
                  <a:lnTo>
                    <a:pt x="10500" y="1302"/>
                  </a:lnTo>
                  <a:cubicBezTo>
                    <a:pt x="10386" y="1211"/>
                    <a:pt x="10271" y="1142"/>
                    <a:pt x="10157" y="1074"/>
                  </a:cubicBezTo>
                  <a:cubicBezTo>
                    <a:pt x="10112" y="1051"/>
                    <a:pt x="10066" y="1028"/>
                    <a:pt x="10043" y="1005"/>
                  </a:cubicBezTo>
                  <a:lnTo>
                    <a:pt x="10020" y="1005"/>
                  </a:lnTo>
                  <a:lnTo>
                    <a:pt x="9975" y="982"/>
                  </a:lnTo>
                  <a:lnTo>
                    <a:pt x="9952" y="959"/>
                  </a:lnTo>
                  <a:cubicBezTo>
                    <a:pt x="9906" y="937"/>
                    <a:pt x="9861" y="914"/>
                    <a:pt x="9815" y="914"/>
                  </a:cubicBezTo>
                  <a:lnTo>
                    <a:pt x="9587" y="914"/>
                  </a:lnTo>
                  <a:cubicBezTo>
                    <a:pt x="9564" y="891"/>
                    <a:pt x="9518" y="845"/>
                    <a:pt x="9473" y="823"/>
                  </a:cubicBezTo>
                  <a:cubicBezTo>
                    <a:pt x="9450" y="800"/>
                    <a:pt x="9404" y="777"/>
                    <a:pt x="9381" y="754"/>
                  </a:cubicBezTo>
                  <a:cubicBezTo>
                    <a:pt x="9336" y="731"/>
                    <a:pt x="9290" y="708"/>
                    <a:pt x="9244" y="686"/>
                  </a:cubicBezTo>
                  <a:cubicBezTo>
                    <a:pt x="9176" y="663"/>
                    <a:pt x="9107" y="617"/>
                    <a:pt x="9039" y="571"/>
                  </a:cubicBezTo>
                  <a:lnTo>
                    <a:pt x="8993" y="549"/>
                  </a:lnTo>
                  <a:cubicBezTo>
                    <a:pt x="8925" y="526"/>
                    <a:pt x="8856" y="480"/>
                    <a:pt x="8788" y="457"/>
                  </a:cubicBezTo>
                  <a:cubicBezTo>
                    <a:pt x="8719" y="412"/>
                    <a:pt x="8628" y="389"/>
                    <a:pt x="8560" y="343"/>
                  </a:cubicBezTo>
                  <a:lnTo>
                    <a:pt x="8514" y="343"/>
                  </a:lnTo>
                  <a:lnTo>
                    <a:pt x="8400" y="298"/>
                  </a:lnTo>
                  <a:lnTo>
                    <a:pt x="8263" y="229"/>
                  </a:lnTo>
                  <a:cubicBezTo>
                    <a:pt x="8149" y="183"/>
                    <a:pt x="8035" y="138"/>
                    <a:pt x="7966" y="115"/>
                  </a:cubicBezTo>
                  <a:cubicBezTo>
                    <a:pt x="7875" y="92"/>
                    <a:pt x="7806" y="69"/>
                    <a:pt x="7738" y="46"/>
                  </a:cubicBezTo>
                  <a:cubicBezTo>
                    <a:pt x="7692" y="46"/>
                    <a:pt x="7669" y="24"/>
                    <a:pt x="7624" y="24"/>
                  </a:cubicBezTo>
                  <a:cubicBezTo>
                    <a:pt x="7578" y="1"/>
                    <a:pt x="7532" y="1"/>
                    <a:pt x="7487" y="1"/>
                  </a:cubicBezTo>
                  <a:close/>
                </a:path>
              </a:pathLst>
            </a:custGeom>
            <a:solidFill>
              <a:srgbClr val="4BA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3" name="Google Shape;5743;p22"/>
            <p:cNvSpPr/>
            <p:nvPr/>
          </p:nvSpPr>
          <p:spPr>
            <a:xfrm>
              <a:off x="6390675" y="2094275"/>
              <a:ext cx="448550" cy="454800"/>
            </a:xfrm>
            <a:custGeom>
              <a:avLst/>
              <a:gdLst/>
              <a:ahLst/>
              <a:cxnLst/>
              <a:rect l="l" t="t" r="r" b="b"/>
              <a:pathLst>
                <a:path w="17942" h="18192" extrusionOk="0">
                  <a:moveTo>
                    <a:pt x="4999" y="0"/>
                  </a:moveTo>
                  <a:cubicBezTo>
                    <a:pt x="4976" y="0"/>
                    <a:pt x="4931" y="0"/>
                    <a:pt x="4908" y="23"/>
                  </a:cubicBezTo>
                  <a:cubicBezTo>
                    <a:pt x="4885" y="46"/>
                    <a:pt x="4862" y="69"/>
                    <a:pt x="4839" y="92"/>
                  </a:cubicBezTo>
                  <a:cubicBezTo>
                    <a:pt x="4817" y="114"/>
                    <a:pt x="4817" y="137"/>
                    <a:pt x="4817" y="160"/>
                  </a:cubicBezTo>
                  <a:lnTo>
                    <a:pt x="4771" y="206"/>
                  </a:lnTo>
                  <a:cubicBezTo>
                    <a:pt x="4680" y="297"/>
                    <a:pt x="4588" y="388"/>
                    <a:pt x="4520" y="457"/>
                  </a:cubicBezTo>
                  <a:cubicBezTo>
                    <a:pt x="4383" y="594"/>
                    <a:pt x="4223" y="731"/>
                    <a:pt x="4109" y="890"/>
                  </a:cubicBezTo>
                  <a:cubicBezTo>
                    <a:pt x="4063" y="936"/>
                    <a:pt x="4041" y="959"/>
                    <a:pt x="4018" y="1005"/>
                  </a:cubicBezTo>
                  <a:lnTo>
                    <a:pt x="3926" y="1096"/>
                  </a:lnTo>
                  <a:cubicBezTo>
                    <a:pt x="3789" y="1256"/>
                    <a:pt x="3675" y="1393"/>
                    <a:pt x="3584" y="1552"/>
                  </a:cubicBezTo>
                  <a:cubicBezTo>
                    <a:pt x="3493" y="1666"/>
                    <a:pt x="3424" y="1803"/>
                    <a:pt x="3333" y="1918"/>
                  </a:cubicBezTo>
                  <a:lnTo>
                    <a:pt x="3287" y="1986"/>
                  </a:lnTo>
                  <a:cubicBezTo>
                    <a:pt x="3173" y="2146"/>
                    <a:pt x="3082" y="2306"/>
                    <a:pt x="2991" y="2465"/>
                  </a:cubicBezTo>
                  <a:cubicBezTo>
                    <a:pt x="2945" y="2511"/>
                    <a:pt x="2922" y="2579"/>
                    <a:pt x="2899" y="2625"/>
                  </a:cubicBezTo>
                  <a:lnTo>
                    <a:pt x="2831" y="2716"/>
                  </a:lnTo>
                  <a:lnTo>
                    <a:pt x="2785" y="2808"/>
                  </a:lnTo>
                  <a:cubicBezTo>
                    <a:pt x="2762" y="2853"/>
                    <a:pt x="2739" y="2899"/>
                    <a:pt x="2694" y="2945"/>
                  </a:cubicBezTo>
                  <a:cubicBezTo>
                    <a:pt x="2671" y="3013"/>
                    <a:pt x="2625" y="3082"/>
                    <a:pt x="2580" y="3127"/>
                  </a:cubicBezTo>
                  <a:lnTo>
                    <a:pt x="2557" y="3173"/>
                  </a:lnTo>
                  <a:cubicBezTo>
                    <a:pt x="2534" y="3219"/>
                    <a:pt x="2511" y="3264"/>
                    <a:pt x="2488" y="3310"/>
                  </a:cubicBezTo>
                  <a:cubicBezTo>
                    <a:pt x="2466" y="3356"/>
                    <a:pt x="2443" y="3378"/>
                    <a:pt x="2420" y="3424"/>
                  </a:cubicBezTo>
                  <a:cubicBezTo>
                    <a:pt x="2397" y="3470"/>
                    <a:pt x="2374" y="3515"/>
                    <a:pt x="2351" y="3538"/>
                  </a:cubicBezTo>
                  <a:cubicBezTo>
                    <a:pt x="2329" y="3584"/>
                    <a:pt x="2306" y="3629"/>
                    <a:pt x="2283" y="3675"/>
                  </a:cubicBezTo>
                  <a:cubicBezTo>
                    <a:pt x="2237" y="3744"/>
                    <a:pt x="2192" y="3812"/>
                    <a:pt x="2146" y="3881"/>
                  </a:cubicBezTo>
                  <a:lnTo>
                    <a:pt x="2123" y="3903"/>
                  </a:lnTo>
                  <a:cubicBezTo>
                    <a:pt x="2055" y="4040"/>
                    <a:pt x="1986" y="4177"/>
                    <a:pt x="1895" y="4291"/>
                  </a:cubicBezTo>
                  <a:lnTo>
                    <a:pt x="1849" y="4405"/>
                  </a:lnTo>
                  <a:cubicBezTo>
                    <a:pt x="1758" y="4542"/>
                    <a:pt x="1690" y="4725"/>
                    <a:pt x="1575" y="4930"/>
                  </a:cubicBezTo>
                  <a:lnTo>
                    <a:pt x="1575" y="4953"/>
                  </a:lnTo>
                  <a:lnTo>
                    <a:pt x="1553" y="4976"/>
                  </a:lnTo>
                  <a:lnTo>
                    <a:pt x="1530" y="5022"/>
                  </a:lnTo>
                  <a:lnTo>
                    <a:pt x="1553" y="4999"/>
                  </a:lnTo>
                  <a:lnTo>
                    <a:pt x="1553" y="4999"/>
                  </a:lnTo>
                  <a:cubicBezTo>
                    <a:pt x="1530" y="5045"/>
                    <a:pt x="1507" y="5067"/>
                    <a:pt x="1507" y="5090"/>
                  </a:cubicBezTo>
                  <a:cubicBezTo>
                    <a:pt x="1370" y="5364"/>
                    <a:pt x="1233" y="5661"/>
                    <a:pt x="1050" y="6072"/>
                  </a:cubicBezTo>
                  <a:cubicBezTo>
                    <a:pt x="891" y="6460"/>
                    <a:pt x="754" y="6779"/>
                    <a:pt x="640" y="7099"/>
                  </a:cubicBezTo>
                  <a:cubicBezTo>
                    <a:pt x="617" y="7190"/>
                    <a:pt x="571" y="7304"/>
                    <a:pt x="548" y="7396"/>
                  </a:cubicBezTo>
                  <a:cubicBezTo>
                    <a:pt x="503" y="7487"/>
                    <a:pt x="480" y="7578"/>
                    <a:pt x="457" y="7647"/>
                  </a:cubicBezTo>
                  <a:cubicBezTo>
                    <a:pt x="366" y="7852"/>
                    <a:pt x="320" y="8012"/>
                    <a:pt x="274" y="8172"/>
                  </a:cubicBezTo>
                  <a:lnTo>
                    <a:pt x="274" y="8217"/>
                  </a:lnTo>
                  <a:cubicBezTo>
                    <a:pt x="229" y="8377"/>
                    <a:pt x="183" y="8537"/>
                    <a:pt x="137" y="8697"/>
                  </a:cubicBezTo>
                  <a:lnTo>
                    <a:pt x="92" y="8834"/>
                  </a:lnTo>
                  <a:lnTo>
                    <a:pt x="69" y="8971"/>
                  </a:lnTo>
                  <a:cubicBezTo>
                    <a:pt x="46" y="9016"/>
                    <a:pt x="46" y="9062"/>
                    <a:pt x="23" y="9085"/>
                  </a:cubicBezTo>
                  <a:cubicBezTo>
                    <a:pt x="0" y="9153"/>
                    <a:pt x="0" y="9199"/>
                    <a:pt x="0" y="9244"/>
                  </a:cubicBezTo>
                  <a:cubicBezTo>
                    <a:pt x="0" y="9267"/>
                    <a:pt x="0" y="9290"/>
                    <a:pt x="0" y="9313"/>
                  </a:cubicBezTo>
                  <a:cubicBezTo>
                    <a:pt x="0" y="9359"/>
                    <a:pt x="23" y="9381"/>
                    <a:pt x="46" y="9404"/>
                  </a:cubicBezTo>
                  <a:cubicBezTo>
                    <a:pt x="23" y="9427"/>
                    <a:pt x="23" y="9473"/>
                    <a:pt x="0" y="9496"/>
                  </a:cubicBezTo>
                  <a:cubicBezTo>
                    <a:pt x="0" y="9564"/>
                    <a:pt x="0" y="9655"/>
                    <a:pt x="0" y="9724"/>
                  </a:cubicBezTo>
                  <a:cubicBezTo>
                    <a:pt x="46" y="9838"/>
                    <a:pt x="115" y="9906"/>
                    <a:pt x="160" y="9975"/>
                  </a:cubicBezTo>
                  <a:cubicBezTo>
                    <a:pt x="229" y="10043"/>
                    <a:pt x="274" y="10112"/>
                    <a:pt x="343" y="10157"/>
                  </a:cubicBezTo>
                  <a:cubicBezTo>
                    <a:pt x="411" y="10226"/>
                    <a:pt x="457" y="10294"/>
                    <a:pt x="525" y="10340"/>
                  </a:cubicBezTo>
                  <a:lnTo>
                    <a:pt x="548" y="10363"/>
                  </a:lnTo>
                  <a:lnTo>
                    <a:pt x="662" y="10477"/>
                  </a:lnTo>
                  <a:lnTo>
                    <a:pt x="754" y="10545"/>
                  </a:lnTo>
                  <a:lnTo>
                    <a:pt x="777" y="10568"/>
                  </a:lnTo>
                  <a:cubicBezTo>
                    <a:pt x="822" y="10614"/>
                    <a:pt x="891" y="10682"/>
                    <a:pt x="936" y="10728"/>
                  </a:cubicBezTo>
                  <a:lnTo>
                    <a:pt x="1119" y="10865"/>
                  </a:lnTo>
                  <a:lnTo>
                    <a:pt x="1142" y="10888"/>
                  </a:lnTo>
                  <a:cubicBezTo>
                    <a:pt x="1210" y="10934"/>
                    <a:pt x="1256" y="10979"/>
                    <a:pt x="1301" y="11025"/>
                  </a:cubicBezTo>
                  <a:cubicBezTo>
                    <a:pt x="1393" y="11093"/>
                    <a:pt x="1484" y="11162"/>
                    <a:pt x="1575" y="11230"/>
                  </a:cubicBezTo>
                  <a:lnTo>
                    <a:pt x="1712" y="11367"/>
                  </a:lnTo>
                  <a:lnTo>
                    <a:pt x="1781" y="11413"/>
                  </a:lnTo>
                  <a:lnTo>
                    <a:pt x="1849" y="11458"/>
                  </a:lnTo>
                  <a:cubicBezTo>
                    <a:pt x="1895" y="11504"/>
                    <a:pt x="1963" y="11550"/>
                    <a:pt x="2009" y="11573"/>
                  </a:cubicBezTo>
                  <a:cubicBezTo>
                    <a:pt x="2055" y="11641"/>
                    <a:pt x="2123" y="11687"/>
                    <a:pt x="2192" y="11732"/>
                  </a:cubicBezTo>
                  <a:cubicBezTo>
                    <a:pt x="2237" y="11755"/>
                    <a:pt x="2260" y="11801"/>
                    <a:pt x="2306" y="11824"/>
                  </a:cubicBezTo>
                  <a:cubicBezTo>
                    <a:pt x="2351" y="11847"/>
                    <a:pt x="2374" y="11869"/>
                    <a:pt x="2397" y="11892"/>
                  </a:cubicBezTo>
                  <a:cubicBezTo>
                    <a:pt x="2488" y="11961"/>
                    <a:pt x="2557" y="12029"/>
                    <a:pt x="2648" y="12098"/>
                  </a:cubicBezTo>
                  <a:cubicBezTo>
                    <a:pt x="2854" y="12257"/>
                    <a:pt x="3059" y="12417"/>
                    <a:pt x="3264" y="12554"/>
                  </a:cubicBezTo>
                  <a:lnTo>
                    <a:pt x="3356" y="12623"/>
                  </a:lnTo>
                  <a:cubicBezTo>
                    <a:pt x="3401" y="12668"/>
                    <a:pt x="3447" y="12691"/>
                    <a:pt x="3516" y="12737"/>
                  </a:cubicBezTo>
                  <a:cubicBezTo>
                    <a:pt x="3584" y="12782"/>
                    <a:pt x="3653" y="12851"/>
                    <a:pt x="3744" y="12896"/>
                  </a:cubicBezTo>
                  <a:cubicBezTo>
                    <a:pt x="3904" y="13033"/>
                    <a:pt x="4041" y="13148"/>
                    <a:pt x="4177" y="13239"/>
                  </a:cubicBezTo>
                  <a:cubicBezTo>
                    <a:pt x="4246" y="13285"/>
                    <a:pt x="4314" y="13330"/>
                    <a:pt x="4383" y="13376"/>
                  </a:cubicBezTo>
                  <a:cubicBezTo>
                    <a:pt x="4451" y="13444"/>
                    <a:pt x="4543" y="13490"/>
                    <a:pt x="4611" y="13536"/>
                  </a:cubicBezTo>
                  <a:cubicBezTo>
                    <a:pt x="4771" y="13650"/>
                    <a:pt x="4908" y="13764"/>
                    <a:pt x="5045" y="13855"/>
                  </a:cubicBezTo>
                  <a:cubicBezTo>
                    <a:pt x="5227" y="13992"/>
                    <a:pt x="5387" y="14106"/>
                    <a:pt x="5547" y="14220"/>
                  </a:cubicBezTo>
                  <a:cubicBezTo>
                    <a:pt x="5707" y="14334"/>
                    <a:pt x="5844" y="14426"/>
                    <a:pt x="5981" y="14540"/>
                  </a:cubicBezTo>
                  <a:cubicBezTo>
                    <a:pt x="6072" y="14586"/>
                    <a:pt x="6163" y="14654"/>
                    <a:pt x="6255" y="14723"/>
                  </a:cubicBezTo>
                  <a:cubicBezTo>
                    <a:pt x="6551" y="14928"/>
                    <a:pt x="6871" y="15133"/>
                    <a:pt x="7168" y="15316"/>
                  </a:cubicBezTo>
                  <a:cubicBezTo>
                    <a:pt x="7236" y="15362"/>
                    <a:pt x="7327" y="15407"/>
                    <a:pt x="7396" y="15453"/>
                  </a:cubicBezTo>
                  <a:cubicBezTo>
                    <a:pt x="7464" y="15499"/>
                    <a:pt x="7556" y="15567"/>
                    <a:pt x="7624" y="15613"/>
                  </a:cubicBezTo>
                  <a:lnTo>
                    <a:pt x="7898" y="15772"/>
                  </a:lnTo>
                  <a:lnTo>
                    <a:pt x="8081" y="15887"/>
                  </a:lnTo>
                  <a:cubicBezTo>
                    <a:pt x="8172" y="15932"/>
                    <a:pt x="8263" y="16001"/>
                    <a:pt x="8332" y="16046"/>
                  </a:cubicBezTo>
                  <a:cubicBezTo>
                    <a:pt x="8423" y="16092"/>
                    <a:pt x="8491" y="16138"/>
                    <a:pt x="8560" y="16183"/>
                  </a:cubicBezTo>
                  <a:lnTo>
                    <a:pt x="8674" y="16252"/>
                  </a:lnTo>
                  <a:cubicBezTo>
                    <a:pt x="8788" y="16320"/>
                    <a:pt x="8902" y="16389"/>
                    <a:pt x="8994" y="16457"/>
                  </a:cubicBezTo>
                  <a:cubicBezTo>
                    <a:pt x="9153" y="16549"/>
                    <a:pt x="9336" y="16640"/>
                    <a:pt x="9496" y="16731"/>
                  </a:cubicBezTo>
                  <a:cubicBezTo>
                    <a:pt x="9656" y="16822"/>
                    <a:pt x="9815" y="16914"/>
                    <a:pt x="9975" y="17005"/>
                  </a:cubicBezTo>
                  <a:cubicBezTo>
                    <a:pt x="9998" y="17028"/>
                    <a:pt x="10044" y="17051"/>
                    <a:pt x="10066" y="17051"/>
                  </a:cubicBezTo>
                  <a:cubicBezTo>
                    <a:pt x="10112" y="17096"/>
                    <a:pt x="10158" y="17119"/>
                    <a:pt x="10203" y="17142"/>
                  </a:cubicBezTo>
                  <a:cubicBezTo>
                    <a:pt x="10295" y="17188"/>
                    <a:pt x="10363" y="17233"/>
                    <a:pt x="10432" y="17256"/>
                  </a:cubicBezTo>
                  <a:cubicBezTo>
                    <a:pt x="10523" y="17302"/>
                    <a:pt x="10591" y="17347"/>
                    <a:pt x="10660" y="17393"/>
                  </a:cubicBezTo>
                  <a:cubicBezTo>
                    <a:pt x="10751" y="17439"/>
                    <a:pt x="10820" y="17462"/>
                    <a:pt x="10888" y="17507"/>
                  </a:cubicBezTo>
                  <a:cubicBezTo>
                    <a:pt x="11002" y="17576"/>
                    <a:pt x="11094" y="17621"/>
                    <a:pt x="11208" y="17667"/>
                  </a:cubicBezTo>
                  <a:lnTo>
                    <a:pt x="11390" y="17758"/>
                  </a:lnTo>
                  <a:cubicBezTo>
                    <a:pt x="11413" y="17781"/>
                    <a:pt x="11459" y="17804"/>
                    <a:pt x="11504" y="17827"/>
                  </a:cubicBezTo>
                  <a:cubicBezTo>
                    <a:pt x="11527" y="17850"/>
                    <a:pt x="11573" y="17850"/>
                    <a:pt x="11596" y="17872"/>
                  </a:cubicBezTo>
                  <a:cubicBezTo>
                    <a:pt x="11641" y="17895"/>
                    <a:pt x="11710" y="17918"/>
                    <a:pt x="11755" y="17941"/>
                  </a:cubicBezTo>
                  <a:lnTo>
                    <a:pt x="11778" y="17964"/>
                  </a:lnTo>
                  <a:lnTo>
                    <a:pt x="11870" y="18009"/>
                  </a:lnTo>
                  <a:cubicBezTo>
                    <a:pt x="11915" y="18032"/>
                    <a:pt x="11961" y="18055"/>
                    <a:pt x="12007" y="18078"/>
                  </a:cubicBezTo>
                  <a:cubicBezTo>
                    <a:pt x="12052" y="18078"/>
                    <a:pt x="12075" y="18101"/>
                    <a:pt x="12121" y="18123"/>
                  </a:cubicBezTo>
                  <a:lnTo>
                    <a:pt x="12166" y="18146"/>
                  </a:lnTo>
                  <a:cubicBezTo>
                    <a:pt x="12189" y="18169"/>
                    <a:pt x="12235" y="18169"/>
                    <a:pt x="12258" y="18192"/>
                  </a:cubicBezTo>
                  <a:lnTo>
                    <a:pt x="12303" y="18192"/>
                  </a:lnTo>
                  <a:cubicBezTo>
                    <a:pt x="12349" y="18192"/>
                    <a:pt x="12417" y="18169"/>
                    <a:pt x="12440" y="18123"/>
                  </a:cubicBezTo>
                  <a:cubicBezTo>
                    <a:pt x="12463" y="18101"/>
                    <a:pt x="12486" y="18078"/>
                    <a:pt x="12486" y="18032"/>
                  </a:cubicBezTo>
                  <a:cubicBezTo>
                    <a:pt x="12486" y="18009"/>
                    <a:pt x="12509" y="18009"/>
                    <a:pt x="12509" y="17987"/>
                  </a:cubicBezTo>
                  <a:cubicBezTo>
                    <a:pt x="12509" y="17964"/>
                    <a:pt x="12532" y="17941"/>
                    <a:pt x="12554" y="17918"/>
                  </a:cubicBezTo>
                  <a:cubicBezTo>
                    <a:pt x="12600" y="17872"/>
                    <a:pt x="12623" y="17850"/>
                    <a:pt x="12646" y="17827"/>
                  </a:cubicBezTo>
                  <a:cubicBezTo>
                    <a:pt x="12669" y="17758"/>
                    <a:pt x="12714" y="17713"/>
                    <a:pt x="12760" y="17667"/>
                  </a:cubicBezTo>
                  <a:lnTo>
                    <a:pt x="12783" y="17644"/>
                  </a:lnTo>
                  <a:cubicBezTo>
                    <a:pt x="12965" y="17439"/>
                    <a:pt x="13125" y="17233"/>
                    <a:pt x="13285" y="17028"/>
                  </a:cubicBezTo>
                  <a:cubicBezTo>
                    <a:pt x="13330" y="16937"/>
                    <a:pt x="13399" y="16868"/>
                    <a:pt x="13467" y="16777"/>
                  </a:cubicBezTo>
                  <a:cubicBezTo>
                    <a:pt x="13513" y="16708"/>
                    <a:pt x="13582" y="16617"/>
                    <a:pt x="13650" y="16549"/>
                  </a:cubicBezTo>
                  <a:cubicBezTo>
                    <a:pt x="13696" y="16480"/>
                    <a:pt x="13741" y="16412"/>
                    <a:pt x="13810" y="16343"/>
                  </a:cubicBezTo>
                  <a:cubicBezTo>
                    <a:pt x="13878" y="16252"/>
                    <a:pt x="13947" y="16138"/>
                    <a:pt x="14015" y="16046"/>
                  </a:cubicBezTo>
                  <a:lnTo>
                    <a:pt x="14129" y="15887"/>
                  </a:lnTo>
                  <a:cubicBezTo>
                    <a:pt x="14175" y="15841"/>
                    <a:pt x="14198" y="15795"/>
                    <a:pt x="14243" y="15750"/>
                  </a:cubicBezTo>
                  <a:lnTo>
                    <a:pt x="14289" y="15681"/>
                  </a:lnTo>
                  <a:lnTo>
                    <a:pt x="14358" y="15590"/>
                  </a:lnTo>
                  <a:cubicBezTo>
                    <a:pt x="14380" y="15521"/>
                    <a:pt x="14426" y="15476"/>
                    <a:pt x="14449" y="15430"/>
                  </a:cubicBezTo>
                  <a:lnTo>
                    <a:pt x="14517" y="15339"/>
                  </a:lnTo>
                  <a:cubicBezTo>
                    <a:pt x="14540" y="15293"/>
                    <a:pt x="14586" y="15247"/>
                    <a:pt x="14609" y="15202"/>
                  </a:cubicBezTo>
                  <a:lnTo>
                    <a:pt x="14654" y="15133"/>
                  </a:lnTo>
                  <a:cubicBezTo>
                    <a:pt x="14700" y="15088"/>
                    <a:pt x="14723" y="15019"/>
                    <a:pt x="14768" y="14974"/>
                  </a:cubicBezTo>
                  <a:lnTo>
                    <a:pt x="14928" y="14723"/>
                  </a:lnTo>
                  <a:lnTo>
                    <a:pt x="15385" y="14061"/>
                  </a:lnTo>
                  <a:cubicBezTo>
                    <a:pt x="15430" y="13969"/>
                    <a:pt x="15476" y="13901"/>
                    <a:pt x="15522" y="13810"/>
                  </a:cubicBezTo>
                  <a:cubicBezTo>
                    <a:pt x="15544" y="13764"/>
                    <a:pt x="15567" y="13741"/>
                    <a:pt x="15590" y="13695"/>
                  </a:cubicBezTo>
                  <a:cubicBezTo>
                    <a:pt x="15613" y="13650"/>
                    <a:pt x="15659" y="13604"/>
                    <a:pt x="15681" y="13558"/>
                  </a:cubicBezTo>
                  <a:cubicBezTo>
                    <a:pt x="15727" y="13467"/>
                    <a:pt x="15773" y="13376"/>
                    <a:pt x="15841" y="13285"/>
                  </a:cubicBezTo>
                  <a:cubicBezTo>
                    <a:pt x="15864" y="13239"/>
                    <a:pt x="15910" y="13170"/>
                    <a:pt x="15933" y="13102"/>
                  </a:cubicBezTo>
                  <a:cubicBezTo>
                    <a:pt x="16001" y="12988"/>
                    <a:pt x="16092" y="12874"/>
                    <a:pt x="16161" y="12760"/>
                  </a:cubicBezTo>
                  <a:lnTo>
                    <a:pt x="16229" y="12645"/>
                  </a:lnTo>
                  <a:lnTo>
                    <a:pt x="16298" y="12554"/>
                  </a:lnTo>
                  <a:cubicBezTo>
                    <a:pt x="16389" y="12417"/>
                    <a:pt x="16480" y="12280"/>
                    <a:pt x="16549" y="12143"/>
                  </a:cubicBezTo>
                  <a:cubicBezTo>
                    <a:pt x="16640" y="11983"/>
                    <a:pt x="16709" y="11869"/>
                    <a:pt x="16777" y="11755"/>
                  </a:cubicBezTo>
                  <a:lnTo>
                    <a:pt x="16846" y="11618"/>
                  </a:lnTo>
                  <a:lnTo>
                    <a:pt x="16891" y="11573"/>
                  </a:lnTo>
                  <a:cubicBezTo>
                    <a:pt x="16891" y="11527"/>
                    <a:pt x="16914" y="11504"/>
                    <a:pt x="16937" y="11458"/>
                  </a:cubicBezTo>
                  <a:cubicBezTo>
                    <a:pt x="16937" y="11436"/>
                    <a:pt x="16960" y="11390"/>
                    <a:pt x="16982" y="11367"/>
                  </a:cubicBezTo>
                  <a:cubicBezTo>
                    <a:pt x="17028" y="11253"/>
                    <a:pt x="17097" y="11162"/>
                    <a:pt x="17142" y="11070"/>
                  </a:cubicBezTo>
                  <a:lnTo>
                    <a:pt x="17211" y="10956"/>
                  </a:lnTo>
                  <a:cubicBezTo>
                    <a:pt x="17279" y="10819"/>
                    <a:pt x="17348" y="10682"/>
                    <a:pt x="17416" y="10545"/>
                  </a:cubicBezTo>
                  <a:cubicBezTo>
                    <a:pt x="17507" y="10386"/>
                    <a:pt x="17599" y="10157"/>
                    <a:pt x="17644" y="9952"/>
                  </a:cubicBezTo>
                  <a:cubicBezTo>
                    <a:pt x="17667" y="9861"/>
                    <a:pt x="17690" y="9792"/>
                    <a:pt x="17713" y="9724"/>
                  </a:cubicBezTo>
                  <a:lnTo>
                    <a:pt x="17736" y="9632"/>
                  </a:lnTo>
                  <a:lnTo>
                    <a:pt x="17736" y="9587"/>
                  </a:lnTo>
                  <a:cubicBezTo>
                    <a:pt x="17781" y="9518"/>
                    <a:pt x="17804" y="9427"/>
                    <a:pt x="17827" y="9359"/>
                  </a:cubicBezTo>
                  <a:cubicBezTo>
                    <a:pt x="17850" y="9313"/>
                    <a:pt x="17873" y="9267"/>
                    <a:pt x="17895" y="9244"/>
                  </a:cubicBezTo>
                  <a:cubicBezTo>
                    <a:pt x="17941" y="9153"/>
                    <a:pt x="17918" y="9039"/>
                    <a:pt x="17827" y="8971"/>
                  </a:cubicBezTo>
                  <a:cubicBezTo>
                    <a:pt x="17804" y="8971"/>
                    <a:pt x="17781" y="8948"/>
                    <a:pt x="17736" y="8948"/>
                  </a:cubicBezTo>
                  <a:cubicBezTo>
                    <a:pt x="17713" y="8948"/>
                    <a:pt x="17690" y="8948"/>
                    <a:pt x="17667" y="8971"/>
                  </a:cubicBezTo>
                  <a:cubicBezTo>
                    <a:pt x="17599" y="8902"/>
                    <a:pt x="17530" y="8856"/>
                    <a:pt x="17439" y="8811"/>
                  </a:cubicBezTo>
                  <a:cubicBezTo>
                    <a:pt x="17325" y="8742"/>
                    <a:pt x="17234" y="8697"/>
                    <a:pt x="17142" y="8651"/>
                  </a:cubicBezTo>
                  <a:lnTo>
                    <a:pt x="17165" y="8651"/>
                  </a:lnTo>
                  <a:cubicBezTo>
                    <a:pt x="17119" y="8628"/>
                    <a:pt x="17051" y="8605"/>
                    <a:pt x="16960" y="8560"/>
                  </a:cubicBezTo>
                  <a:cubicBezTo>
                    <a:pt x="16937" y="8537"/>
                    <a:pt x="16914" y="8537"/>
                    <a:pt x="16868" y="8514"/>
                  </a:cubicBezTo>
                  <a:cubicBezTo>
                    <a:pt x="16846" y="8491"/>
                    <a:pt x="16800" y="8468"/>
                    <a:pt x="16754" y="8468"/>
                  </a:cubicBezTo>
                  <a:cubicBezTo>
                    <a:pt x="16686" y="8423"/>
                    <a:pt x="16617" y="8377"/>
                    <a:pt x="16549" y="8331"/>
                  </a:cubicBezTo>
                  <a:lnTo>
                    <a:pt x="16435" y="8286"/>
                  </a:lnTo>
                  <a:cubicBezTo>
                    <a:pt x="16343" y="8217"/>
                    <a:pt x="16229" y="8149"/>
                    <a:pt x="16138" y="8103"/>
                  </a:cubicBezTo>
                  <a:lnTo>
                    <a:pt x="15978" y="7989"/>
                  </a:lnTo>
                  <a:cubicBezTo>
                    <a:pt x="15887" y="7921"/>
                    <a:pt x="15796" y="7852"/>
                    <a:pt x="15681" y="7806"/>
                  </a:cubicBezTo>
                  <a:cubicBezTo>
                    <a:pt x="15613" y="7761"/>
                    <a:pt x="15544" y="7715"/>
                    <a:pt x="15453" y="7670"/>
                  </a:cubicBezTo>
                  <a:cubicBezTo>
                    <a:pt x="15385" y="7624"/>
                    <a:pt x="15293" y="7578"/>
                    <a:pt x="15225" y="7533"/>
                  </a:cubicBezTo>
                  <a:cubicBezTo>
                    <a:pt x="15156" y="7487"/>
                    <a:pt x="15088" y="7441"/>
                    <a:pt x="15020" y="7396"/>
                  </a:cubicBezTo>
                  <a:cubicBezTo>
                    <a:pt x="14928" y="7350"/>
                    <a:pt x="14837" y="7281"/>
                    <a:pt x="14746" y="7236"/>
                  </a:cubicBezTo>
                  <a:cubicBezTo>
                    <a:pt x="14677" y="7190"/>
                    <a:pt x="14609" y="7145"/>
                    <a:pt x="14540" y="7076"/>
                  </a:cubicBezTo>
                  <a:cubicBezTo>
                    <a:pt x="14472" y="7030"/>
                    <a:pt x="14403" y="7008"/>
                    <a:pt x="14335" y="6962"/>
                  </a:cubicBezTo>
                  <a:lnTo>
                    <a:pt x="14243" y="6962"/>
                  </a:lnTo>
                  <a:cubicBezTo>
                    <a:pt x="14198" y="6962"/>
                    <a:pt x="14152" y="6962"/>
                    <a:pt x="14106" y="6916"/>
                  </a:cubicBezTo>
                  <a:cubicBezTo>
                    <a:pt x="14084" y="6916"/>
                    <a:pt x="14038" y="6893"/>
                    <a:pt x="14015" y="6871"/>
                  </a:cubicBezTo>
                  <a:cubicBezTo>
                    <a:pt x="13992" y="6848"/>
                    <a:pt x="13992" y="6848"/>
                    <a:pt x="13970" y="6825"/>
                  </a:cubicBezTo>
                  <a:cubicBezTo>
                    <a:pt x="13924" y="6802"/>
                    <a:pt x="13878" y="6779"/>
                    <a:pt x="13855" y="6779"/>
                  </a:cubicBezTo>
                  <a:lnTo>
                    <a:pt x="13787" y="6734"/>
                  </a:lnTo>
                  <a:lnTo>
                    <a:pt x="13582" y="6620"/>
                  </a:lnTo>
                  <a:cubicBezTo>
                    <a:pt x="13559" y="6597"/>
                    <a:pt x="13536" y="6597"/>
                    <a:pt x="13513" y="6574"/>
                  </a:cubicBezTo>
                  <a:cubicBezTo>
                    <a:pt x="13490" y="6551"/>
                    <a:pt x="13467" y="6551"/>
                    <a:pt x="13445" y="6528"/>
                  </a:cubicBezTo>
                  <a:cubicBezTo>
                    <a:pt x="13330" y="6460"/>
                    <a:pt x="13239" y="6414"/>
                    <a:pt x="13148" y="6346"/>
                  </a:cubicBezTo>
                  <a:cubicBezTo>
                    <a:pt x="13079" y="6300"/>
                    <a:pt x="13011" y="6254"/>
                    <a:pt x="12942" y="6209"/>
                  </a:cubicBezTo>
                  <a:cubicBezTo>
                    <a:pt x="12874" y="6140"/>
                    <a:pt x="12783" y="6072"/>
                    <a:pt x="12691" y="6026"/>
                  </a:cubicBezTo>
                  <a:cubicBezTo>
                    <a:pt x="12669" y="6003"/>
                    <a:pt x="12646" y="5980"/>
                    <a:pt x="12646" y="5935"/>
                  </a:cubicBezTo>
                  <a:cubicBezTo>
                    <a:pt x="12623" y="5935"/>
                    <a:pt x="12623" y="5912"/>
                    <a:pt x="12623" y="5889"/>
                  </a:cubicBezTo>
                  <a:lnTo>
                    <a:pt x="12623" y="5866"/>
                  </a:lnTo>
                  <a:cubicBezTo>
                    <a:pt x="12577" y="5889"/>
                    <a:pt x="12554" y="5889"/>
                    <a:pt x="12509" y="5889"/>
                  </a:cubicBezTo>
                  <a:lnTo>
                    <a:pt x="12463" y="5889"/>
                  </a:lnTo>
                  <a:cubicBezTo>
                    <a:pt x="12417" y="5889"/>
                    <a:pt x="12372" y="5866"/>
                    <a:pt x="12326" y="5821"/>
                  </a:cubicBezTo>
                  <a:cubicBezTo>
                    <a:pt x="12280" y="5798"/>
                    <a:pt x="12258" y="5775"/>
                    <a:pt x="12212" y="5752"/>
                  </a:cubicBezTo>
                  <a:cubicBezTo>
                    <a:pt x="12121" y="5684"/>
                    <a:pt x="12052" y="5638"/>
                    <a:pt x="11961" y="5592"/>
                  </a:cubicBezTo>
                  <a:lnTo>
                    <a:pt x="11892" y="5547"/>
                  </a:lnTo>
                  <a:cubicBezTo>
                    <a:pt x="11778" y="5478"/>
                    <a:pt x="11687" y="5387"/>
                    <a:pt x="11573" y="5319"/>
                  </a:cubicBezTo>
                  <a:cubicBezTo>
                    <a:pt x="11504" y="5250"/>
                    <a:pt x="11436" y="5204"/>
                    <a:pt x="11390" y="5159"/>
                  </a:cubicBezTo>
                  <a:cubicBezTo>
                    <a:pt x="11345" y="5113"/>
                    <a:pt x="11299" y="5067"/>
                    <a:pt x="11253" y="5045"/>
                  </a:cubicBezTo>
                  <a:lnTo>
                    <a:pt x="11231" y="5022"/>
                  </a:lnTo>
                  <a:cubicBezTo>
                    <a:pt x="11208" y="4976"/>
                    <a:pt x="11208" y="4953"/>
                    <a:pt x="11185" y="4908"/>
                  </a:cubicBezTo>
                  <a:cubicBezTo>
                    <a:pt x="11025" y="4794"/>
                    <a:pt x="10865" y="4679"/>
                    <a:pt x="10683" y="4542"/>
                  </a:cubicBezTo>
                  <a:cubicBezTo>
                    <a:pt x="10432" y="4360"/>
                    <a:pt x="10158" y="4154"/>
                    <a:pt x="9838" y="3903"/>
                  </a:cubicBezTo>
                  <a:lnTo>
                    <a:pt x="9633" y="3744"/>
                  </a:lnTo>
                  <a:cubicBezTo>
                    <a:pt x="9610" y="3766"/>
                    <a:pt x="9587" y="3766"/>
                    <a:pt x="9564" y="3766"/>
                  </a:cubicBezTo>
                  <a:cubicBezTo>
                    <a:pt x="9519" y="3766"/>
                    <a:pt x="9496" y="3744"/>
                    <a:pt x="9473" y="3744"/>
                  </a:cubicBezTo>
                  <a:cubicBezTo>
                    <a:pt x="9404" y="3721"/>
                    <a:pt x="9382" y="3675"/>
                    <a:pt x="9359" y="3629"/>
                  </a:cubicBezTo>
                  <a:cubicBezTo>
                    <a:pt x="9336" y="3607"/>
                    <a:pt x="9336" y="3584"/>
                    <a:pt x="9313" y="3561"/>
                  </a:cubicBezTo>
                  <a:cubicBezTo>
                    <a:pt x="9290" y="3538"/>
                    <a:pt x="9268" y="3492"/>
                    <a:pt x="9222" y="3470"/>
                  </a:cubicBezTo>
                  <a:cubicBezTo>
                    <a:pt x="9222" y="3447"/>
                    <a:pt x="9222" y="3447"/>
                    <a:pt x="9199" y="3447"/>
                  </a:cubicBezTo>
                  <a:cubicBezTo>
                    <a:pt x="9153" y="3401"/>
                    <a:pt x="9108" y="3356"/>
                    <a:pt x="9062" y="3333"/>
                  </a:cubicBezTo>
                  <a:cubicBezTo>
                    <a:pt x="8994" y="3287"/>
                    <a:pt x="8925" y="3241"/>
                    <a:pt x="8857" y="3196"/>
                  </a:cubicBezTo>
                  <a:cubicBezTo>
                    <a:pt x="8720" y="3082"/>
                    <a:pt x="8583" y="2968"/>
                    <a:pt x="8423" y="2876"/>
                  </a:cubicBezTo>
                  <a:cubicBezTo>
                    <a:pt x="8126" y="2671"/>
                    <a:pt x="7852" y="2443"/>
                    <a:pt x="7601" y="2214"/>
                  </a:cubicBezTo>
                  <a:cubicBezTo>
                    <a:pt x="7533" y="2169"/>
                    <a:pt x="7464" y="2100"/>
                    <a:pt x="7396" y="2054"/>
                  </a:cubicBezTo>
                  <a:cubicBezTo>
                    <a:pt x="7373" y="2032"/>
                    <a:pt x="7327" y="2009"/>
                    <a:pt x="7305" y="2009"/>
                  </a:cubicBezTo>
                  <a:cubicBezTo>
                    <a:pt x="7259" y="1963"/>
                    <a:pt x="7213" y="1940"/>
                    <a:pt x="7168" y="1895"/>
                  </a:cubicBezTo>
                  <a:cubicBezTo>
                    <a:pt x="7145" y="1872"/>
                    <a:pt x="7099" y="1849"/>
                    <a:pt x="7076" y="1826"/>
                  </a:cubicBezTo>
                  <a:cubicBezTo>
                    <a:pt x="7031" y="1781"/>
                    <a:pt x="7008" y="1758"/>
                    <a:pt x="6962" y="1735"/>
                  </a:cubicBezTo>
                  <a:cubicBezTo>
                    <a:pt x="6917" y="1689"/>
                    <a:pt x="6894" y="1666"/>
                    <a:pt x="6848" y="1644"/>
                  </a:cubicBezTo>
                  <a:lnTo>
                    <a:pt x="6780" y="1598"/>
                  </a:lnTo>
                  <a:lnTo>
                    <a:pt x="6757" y="1575"/>
                  </a:lnTo>
                  <a:cubicBezTo>
                    <a:pt x="6734" y="1552"/>
                    <a:pt x="6711" y="1552"/>
                    <a:pt x="6711" y="1530"/>
                  </a:cubicBezTo>
                  <a:cubicBezTo>
                    <a:pt x="6643" y="1484"/>
                    <a:pt x="6597" y="1415"/>
                    <a:pt x="6597" y="1347"/>
                  </a:cubicBezTo>
                  <a:cubicBezTo>
                    <a:pt x="6597" y="1347"/>
                    <a:pt x="6597" y="1347"/>
                    <a:pt x="6597" y="1324"/>
                  </a:cubicBezTo>
                  <a:cubicBezTo>
                    <a:pt x="6574" y="1324"/>
                    <a:pt x="6574" y="1301"/>
                    <a:pt x="6551" y="1278"/>
                  </a:cubicBezTo>
                  <a:lnTo>
                    <a:pt x="6460" y="1210"/>
                  </a:lnTo>
                  <a:cubicBezTo>
                    <a:pt x="6300" y="1073"/>
                    <a:pt x="6118" y="913"/>
                    <a:pt x="5935" y="776"/>
                  </a:cubicBezTo>
                  <a:cubicBezTo>
                    <a:pt x="5889" y="708"/>
                    <a:pt x="5821" y="662"/>
                    <a:pt x="5752" y="617"/>
                  </a:cubicBezTo>
                  <a:lnTo>
                    <a:pt x="5638" y="502"/>
                  </a:lnTo>
                  <a:lnTo>
                    <a:pt x="5570" y="457"/>
                  </a:lnTo>
                  <a:lnTo>
                    <a:pt x="5433" y="320"/>
                  </a:lnTo>
                  <a:cubicBezTo>
                    <a:pt x="5364" y="274"/>
                    <a:pt x="5319" y="206"/>
                    <a:pt x="5250" y="160"/>
                  </a:cubicBezTo>
                  <a:lnTo>
                    <a:pt x="5227" y="137"/>
                  </a:lnTo>
                  <a:cubicBezTo>
                    <a:pt x="5205" y="92"/>
                    <a:pt x="5159" y="69"/>
                    <a:pt x="5136" y="46"/>
                  </a:cubicBezTo>
                  <a:cubicBezTo>
                    <a:pt x="5090" y="23"/>
                    <a:pt x="5045" y="0"/>
                    <a:pt x="4999"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4" name="Google Shape;5744;p22"/>
            <p:cNvSpPr/>
            <p:nvPr/>
          </p:nvSpPr>
          <p:spPr>
            <a:xfrm>
              <a:off x="6872850" y="2453200"/>
              <a:ext cx="44550" cy="42250"/>
            </a:xfrm>
            <a:custGeom>
              <a:avLst/>
              <a:gdLst/>
              <a:ahLst/>
              <a:cxnLst/>
              <a:rect l="l" t="t" r="r" b="b"/>
              <a:pathLst>
                <a:path w="1782" h="1690" extrusionOk="0">
                  <a:moveTo>
                    <a:pt x="457" y="1531"/>
                  </a:moveTo>
                  <a:cubicBezTo>
                    <a:pt x="459" y="1552"/>
                    <a:pt x="480" y="1552"/>
                    <a:pt x="480" y="1552"/>
                  </a:cubicBezTo>
                  <a:cubicBezTo>
                    <a:pt x="473" y="1545"/>
                    <a:pt x="465" y="1538"/>
                    <a:pt x="457" y="1531"/>
                  </a:cubicBezTo>
                  <a:close/>
                  <a:moveTo>
                    <a:pt x="366" y="0"/>
                  </a:moveTo>
                  <a:cubicBezTo>
                    <a:pt x="320" y="0"/>
                    <a:pt x="298" y="23"/>
                    <a:pt x="275" y="46"/>
                  </a:cubicBezTo>
                  <a:cubicBezTo>
                    <a:pt x="252" y="69"/>
                    <a:pt x="229" y="92"/>
                    <a:pt x="229" y="137"/>
                  </a:cubicBezTo>
                  <a:cubicBezTo>
                    <a:pt x="183" y="160"/>
                    <a:pt x="161" y="206"/>
                    <a:pt x="138" y="251"/>
                  </a:cubicBezTo>
                  <a:cubicBezTo>
                    <a:pt x="92" y="320"/>
                    <a:pt x="69" y="411"/>
                    <a:pt x="46" y="480"/>
                  </a:cubicBezTo>
                  <a:cubicBezTo>
                    <a:pt x="24" y="548"/>
                    <a:pt x="1" y="617"/>
                    <a:pt x="1" y="708"/>
                  </a:cubicBezTo>
                  <a:cubicBezTo>
                    <a:pt x="1" y="776"/>
                    <a:pt x="24" y="845"/>
                    <a:pt x="24" y="913"/>
                  </a:cubicBezTo>
                  <a:cubicBezTo>
                    <a:pt x="46" y="982"/>
                    <a:pt x="92" y="1050"/>
                    <a:pt x="115" y="1096"/>
                  </a:cubicBezTo>
                  <a:cubicBezTo>
                    <a:pt x="138" y="1164"/>
                    <a:pt x="183" y="1210"/>
                    <a:pt x="206" y="1279"/>
                  </a:cubicBezTo>
                  <a:cubicBezTo>
                    <a:pt x="252" y="1324"/>
                    <a:pt x="298" y="1393"/>
                    <a:pt x="343" y="1438"/>
                  </a:cubicBezTo>
                  <a:cubicBezTo>
                    <a:pt x="381" y="1476"/>
                    <a:pt x="419" y="1499"/>
                    <a:pt x="457" y="1531"/>
                  </a:cubicBezTo>
                  <a:lnTo>
                    <a:pt x="457" y="1531"/>
                  </a:lnTo>
                  <a:cubicBezTo>
                    <a:pt x="457" y="1531"/>
                    <a:pt x="457" y="1530"/>
                    <a:pt x="457" y="1530"/>
                  </a:cubicBezTo>
                  <a:lnTo>
                    <a:pt x="457" y="1530"/>
                  </a:lnTo>
                  <a:lnTo>
                    <a:pt x="503" y="1575"/>
                  </a:lnTo>
                  <a:cubicBezTo>
                    <a:pt x="503" y="1573"/>
                    <a:pt x="503" y="1572"/>
                    <a:pt x="503" y="1570"/>
                  </a:cubicBezTo>
                  <a:lnTo>
                    <a:pt x="503" y="1570"/>
                  </a:lnTo>
                  <a:cubicBezTo>
                    <a:pt x="526" y="1586"/>
                    <a:pt x="555" y="1598"/>
                    <a:pt x="571" y="1598"/>
                  </a:cubicBezTo>
                  <a:cubicBezTo>
                    <a:pt x="617" y="1621"/>
                    <a:pt x="663" y="1644"/>
                    <a:pt x="708" y="1667"/>
                  </a:cubicBezTo>
                  <a:cubicBezTo>
                    <a:pt x="777" y="1689"/>
                    <a:pt x="868" y="1689"/>
                    <a:pt x="937" y="1689"/>
                  </a:cubicBezTo>
                  <a:cubicBezTo>
                    <a:pt x="982" y="1689"/>
                    <a:pt x="1051" y="1689"/>
                    <a:pt x="1096" y="1667"/>
                  </a:cubicBezTo>
                  <a:cubicBezTo>
                    <a:pt x="1119" y="1667"/>
                    <a:pt x="1142" y="1667"/>
                    <a:pt x="1188" y="1644"/>
                  </a:cubicBezTo>
                  <a:cubicBezTo>
                    <a:pt x="1256" y="1621"/>
                    <a:pt x="1325" y="1598"/>
                    <a:pt x="1370" y="1552"/>
                  </a:cubicBezTo>
                  <a:cubicBezTo>
                    <a:pt x="1439" y="1507"/>
                    <a:pt x="1484" y="1461"/>
                    <a:pt x="1530" y="1393"/>
                  </a:cubicBezTo>
                  <a:cubicBezTo>
                    <a:pt x="1576" y="1347"/>
                    <a:pt x="1621" y="1279"/>
                    <a:pt x="1644" y="1210"/>
                  </a:cubicBezTo>
                  <a:cubicBezTo>
                    <a:pt x="1667" y="1164"/>
                    <a:pt x="1690" y="1142"/>
                    <a:pt x="1713" y="1096"/>
                  </a:cubicBezTo>
                  <a:cubicBezTo>
                    <a:pt x="1736" y="1050"/>
                    <a:pt x="1736" y="1027"/>
                    <a:pt x="1736" y="982"/>
                  </a:cubicBezTo>
                  <a:cubicBezTo>
                    <a:pt x="1736" y="959"/>
                    <a:pt x="1736" y="959"/>
                    <a:pt x="1736" y="959"/>
                  </a:cubicBezTo>
                  <a:cubicBezTo>
                    <a:pt x="1758" y="936"/>
                    <a:pt x="1758" y="913"/>
                    <a:pt x="1758" y="890"/>
                  </a:cubicBezTo>
                  <a:cubicBezTo>
                    <a:pt x="1781" y="845"/>
                    <a:pt x="1758" y="776"/>
                    <a:pt x="1713" y="754"/>
                  </a:cubicBezTo>
                  <a:cubicBezTo>
                    <a:pt x="1690" y="731"/>
                    <a:pt x="1644" y="708"/>
                    <a:pt x="1621" y="708"/>
                  </a:cubicBezTo>
                  <a:lnTo>
                    <a:pt x="1507" y="708"/>
                  </a:lnTo>
                  <a:cubicBezTo>
                    <a:pt x="1416" y="639"/>
                    <a:pt x="1348" y="594"/>
                    <a:pt x="1256" y="548"/>
                  </a:cubicBezTo>
                  <a:cubicBezTo>
                    <a:pt x="1188" y="525"/>
                    <a:pt x="1142" y="502"/>
                    <a:pt x="1096" y="457"/>
                  </a:cubicBezTo>
                  <a:cubicBezTo>
                    <a:pt x="1028" y="434"/>
                    <a:pt x="982" y="411"/>
                    <a:pt x="937" y="366"/>
                  </a:cubicBezTo>
                  <a:cubicBezTo>
                    <a:pt x="868" y="343"/>
                    <a:pt x="823" y="297"/>
                    <a:pt x="754" y="251"/>
                  </a:cubicBezTo>
                  <a:cubicBezTo>
                    <a:pt x="731" y="206"/>
                    <a:pt x="686" y="183"/>
                    <a:pt x="640" y="160"/>
                  </a:cubicBezTo>
                  <a:cubicBezTo>
                    <a:pt x="617" y="137"/>
                    <a:pt x="617" y="137"/>
                    <a:pt x="594" y="114"/>
                  </a:cubicBezTo>
                  <a:cubicBezTo>
                    <a:pt x="571" y="114"/>
                    <a:pt x="571" y="114"/>
                    <a:pt x="571" y="92"/>
                  </a:cubicBezTo>
                  <a:lnTo>
                    <a:pt x="480" y="92"/>
                  </a:lnTo>
                  <a:cubicBezTo>
                    <a:pt x="457" y="69"/>
                    <a:pt x="457" y="46"/>
                    <a:pt x="435" y="46"/>
                  </a:cubicBezTo>
                  <a:cubicBezTo>
                    <a:pt x="412" y="23"/>
                    <a:pt x="389" y="0"/>
                    <a:pt x="366"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5" name="Google Shape;5745;p22"/>
            <p:cNvSpPr/>
            <p:nvPr/>
          </p:nvSpPr>
          <p:spPr>
            <a:xfrm>
              <a:off x="6892250" y="2468600"/>
              <a:ext cx="17725" cy="11300"/>
            </a:xfrm>
            <a:custGeom>
              <a:avLst/>
              <a:gdLst/>
              <a:ahLst/>
              <a:cxnLst/>
              <a:rect l="l" t="t" r="r" b="b"/>
              <a:pathLst>
                <a:path w="709" h="452" extrusionOk="0">
                  <a:moveTo>
                    <a:pt x="47" y="1"/>
                  </a:moveTo>
                  <a:cubicBezTo>
                    <a:pt x="47" y="1"/>
                    <a:pt x="24" y="1"/>
                    <a:pt x="24" y="23"/>
                  </a:cubicBezTo>
                  <a:cubicBezTo>
                    <a:pt x="1" y="23"/>
                    <a:pt x="1" y="46"/>
                    <a:pt x="1" y="46"/>
                  </a:cubicBezTo>
                  <a:cubicBezTo>
                    <a:pt x="1" y="69"/>
                    <a:pt x="1" y="69"/>
                    <a:pt x="24" y="92"/>
                  </a:cubicBezTo>
                  <a:cubicBezTo>
                    <a:pt x="47" y="115"/>
                    <a:pt x="69" y="138"/>
                    <a:pt x="92" y="160"/>
                  </a:cubicBezTo>
                  <a:cubicBezTo>
                    <a:pt x="115" y="183"/>
                    <a:pt x="115" y="183"/>
                    <a:pt x="138" y="206"/>
                  </a:cubicBezTo>
                  <a:cubicBezTo>
                    <a:pt x="161" y="229"/>
                    <a:pt x="184" y="229"/>
                    <a:pt x="206" y="252"/>
                  </a:cubicBezTo>
                  <a:cubicBezTo>
                    <a:pt x="206" y="252"/>
                    <a:pt x="229" y="274"/>
                    <a:pt x="252" y="274"/>
                  </a:cubicBezTo>
                  <a:cubicBezTo>
                    <a:pt x="275" y="297"/>
                    <a:pt x="275" y="297"/>
                    <a:pt x="298" y="297"/>
                  </a:cubicBezTo>
                  <a:cubicBezTo>
                    <a:pt x="320" y="320"/>
                    <a:pt x="366" y="320"/>
                    <a:pt x="389" y="343"/>
                  </a:cubicBezTo>
                  <a:cubicBezTo>
                    <a:pt x="480" y="366"/>
                    <a:pt x="549" y="411"/>
                    <a:pt x="640" y="434"/>
                  </a:cubicBezTo>
                  <a:cubicBezTo>
                    <a:pt x="651" y="446"/>
                    <a:pt x="657" y="451"/>
                    <a:pt x="663" y="451"/>
                  </a:cubicBezTo>
                  <a:cubicBezTo>
                    <a:pt x="669" y="451"/>
                    <a:pt x="674" y="446"/>
                    <a:pt x="686" y="434"/>
                  </a:cubicBezTo>
                  <a:cubicBezTo>
                    <a:pt x="686" y="434"/>
                    <a:pt x="708" y="434"/>
                    <a:pt x="708" y="411"/>
                  </a:cubicBezTo>
                  <a:cubicBezTo>
                    <a:pt x="708" y="411"/>
                    <a:pt x="708" y="389"/>
                    <a:pt x="708" y="389"/>
                  </a:cubicBezTo>
                  <a:cubicBezTo>
                    <a:pt x="708" y="366"/>
                    <a:pt x="708" y="366"/>
                    <a:pt x="686" y="366"/>
                  </a:cubicBezTo>
                  <a:cubicBezTo>
                    <a:pt x="640" y="343"/>
                    <a:pt x="572" y="320"/>
                    <a:pt x="526" y="297"/>
                  </a:cubicBezTo>
                  <a:lnTo>
                    <a:pt x="412" y="252"/>
                  </a:lnTo>
                  <a:cubicBezTo>
                    <a:pt x="389" y="229"/>
                    <a:pt x="366" y="229"/>
                    <a:pt x="343" y="229"/>
                  </a:cubicBezTo>
                  <a:cubicBezTo>
                    <a:pt x="320" y="206"/>
                    <a:pt x="275" y="183"/>
                    <a:pt x="252" y="160"/>
                  </a:cubicBezTo>
                  <a:cubicBezTo>
                    <a:pt x="206" y="138"/>
                    <a:pt x="184" y="115"/>
                    <a:pt x="161" y="92"/>
                  </a:cubicBezTo>
                  <a:cubicBezTo>
                    <a:pt x="138" y="69"/>
                    <a:pt x="115" y="46"/>
                    <a:pt x="92" y="23"/>
                  </a:cubicBezTo>
                  <a:cubicBezTo>
                    <a:pt x="69" y="1"/>
                    <a:pt x="69" y="1"/>
                    <a:pt x="47"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6" name="Google Shape;5746;p22"/>
            <p:cNvSpPr/>
            <p:nvPr/>
          </p:nvSpPr>
          <p:spPr>
            <a:xfrm>
              <a:off x="6908800" y="2476600"/>
              <a:ext cx="7450" cy="9150"/>
            </a:xfrm>
            <a:custGeom>
              <a:avLst/>
              <a:gdLst/>
              <a:ahLst/>
              <a:cxnLst/>
              <a:rect l="l" t="t" r="r" b="b"/>
              <a:pathLst>
                <a:path w="298" h="366" extrusionOk="0">
                  <a:moveTo>
                    <a:pt x="206" y="0"/>
                  </a:moveTo>
                  <a:cubicBezTo>
                    <a:pt x="183" y="46"/>
                    <a:pt x="161" y="69"/>
                    <a:pt x="115" y="114"/>
                  </a:cubicBezTo>
                  <a:cubicBezTo>
                    <a:pt x="115" y="137"/>
                    <a:pt x="92" y="160"/>
                    <a:pt x="69" y="183"/>
                  </a:cubicBezTo>
                  <a:cubicBezTo>
                    <a:pt x="46" y="206"/>
                    <a:pt x="24" y="251"/>
                    <a:pt x="1" y="297"/>
                  </a:cubicBezTo>
                  <a:cubicBezTo>
                    <a:pt x="1" y="320"/>
                    <a:pt x="1" y="343"/>
                    <a:pt x="24" y="365"/>
                  </a:cubicBezTo>
                  <a:cubicBezTo>
                    <a:pt x="46" y="365"/>
                    <a:pt x="69" y="365"/>
                    <a:pt x="92" y="343"/>
                  </a:cubicBezTo>
                  <a:cubicBezTo>
                    <a:pt x="115" y="320"/>
                    <a:pt x="115" y="297"/>
                    <a:pt x="138" y="251"/>
                  </a:cubicBezTo>
                  <a:cubicBezTo>
                    <a:pt x="161" y="228"/>
                    <a:pt x="161" y="206"/>
                    <a:pt x="183" y="183"/>
                  </a:cubicBezTo>
                  <a:cubicBezTo>
                    <a:pt x="183" y="183"/>
                    <a:pt x="183" y="206"/>
                    <a:pt x="183" y="206"/>
                  </a:cubicBezTo>
                  <a:cubicBezTo>
                    <a:pt x="183" y="183"/>
                    <a:pt x="206" y="160"/>
                    <a:pt x="206" y="160"/>
                  </a:cubicBezTo>
                  <a:cubicBezTo>
                    <a:pt x="229" y="114"/>
                    <a:pt x="252" y="91"/>
                    <a:pt x="275" y="69"/>
                  </a:cubicBezTo>
                  <a:cubicBezTo>
                    <a:pt x="298" y="69"/>
                    <a:pt x="298" y="23"/>
                    <a:pt x="275"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7" name="Google Shape;5747;p22"/>
            <p:cNvSpPr/>
            <p:nvPr/>
          </p:nvSpPr>
          <p:spPr>
            <a:xfrm>
              <a:off x="6892250" y="1988700"/>
              <a:ext cx="258525" cy="587775"/>
            </a:xfrm>
            <a:custGeom>
              <a:avLst/>
              <a:gdLst/>
              <a:ahLst/>
              <a:cxnLst/>
              <a:rect l="l" t="t" r="r" b="b"/>
              <a:pathLst>
                <a:path w="10341" h="23511" extrusionOk="0">
                  <a:moveTo>
                    <a:pt x="7510" y="1"/>
                  </a:moveTo>
                  <a:cubicBezTo>
                    <a:pt x="7488" y="1"/>
                    <a:pt x="7442" y="1"/>
                    <a:pt x="7419" y="23"/>
                  </a:cubicBezTo>
                  <a:cubicBezTo>
                    <a:pt x="7373" y="69"/>
                    <a:pt x="7351" y="160"/>
                    <a:pt x="7396" y="229"/>
                  </a:cubicBezTo>
                  <a:lnTo>
                    <a:pt x="7419" y="252"/>
                  </a:lnTo>
                  <a:lnTo>
                    <a:pt x="7442" y="297"/>
                  </a:lnTo>
                  <a:lnTo>
                    <a:pt x="7465" y="320"/>
                  </a:lnTo>
                  <a:cubicBezTo>
                    <a:pt x="7465" y="343"/>
                    <a:pt x="7465" y="366"/>
                    <a:pt x="7465" y="366"/>
                  </a:cubicBezTo>
                  <a:lnTo>
                    <a:pt x="7465" y="411"/>
                  </a:lnTo>
                  <a:cubicBezTo>
                    <a:pt x="7488" y="457"/>
                    <a:pt x="7510" y="503"/>
                    <a:pt x="7533" y="571"/>
                  </a:cubicBezTo>
                  <a:cubicBezTo>
                    <a:pt x="7579" y="685"/>
                    <a:pt x="7602" y="799"/>
                    <a:pt x="7647" y="914"/>
                  </a:cubicBezTo>
                  <a:lnTo>
                    <a:pt x="7693" y="1005"/>
                  </a:lnTo>
                  <a:cubicBezTo>
                    <a:pt x="7762" y="1187"/>
                    <a:pt x="7807" y="1370"/>
                    <a:pt x="7876" y="1530"/>
                  </a:cubicBezTo>
                  <a:cubicBezTo>
                    <a:pt x="7876" y="1598"/>
                    <a:pt x="7898" y="1690"/>
                    <a:pt x="7921" y="1758"/>
                  </a:cubicBezTo>
                  <a:lnTo>
                    <a:pt x="7944" y="1804"/>
                  </a:lnTo>
                  <a:lnTo>
                    <a:pt x="7944" y="1849"/>
                  </a:lnTo>
                  <a:cubicBezTo>
                    <a:pt x="7967" y="1918"/>
                    <a:pt x="7990" y="1986"/>
                    <a:pt x="8013" y="2055"/>
                  </a:cubicBezTo>
                  <a:cubicBezTo>
                    <a:pt x="8058" y="2123"/>
                    <a:pt x="8081" y="2192"/>
                    <a:pt x="8104" y="2260"/>
                  </a:cubicBezTo>
                  <a:cubicBezTo>
                    <a:pt x="8127" y="2306"/>
                    <a:pt x="8150" y="2352"/>
                    <a:pt x="8150" y="2397"/>
                  </a:cubicBezTo>
                  <a:cubicBezTo>
                    <a:pt x="8172" y="2443"/>
                    <a:pt x="8195" y="2488"/>
                    <a:pt x="8218" y="2534"/>
                  </a:cubicBezTo>
                  <a:lnTo>
                    <a:pt x="8218" y="2557"/>
                  </a:lnTo>
                  <a:lnTo>
                    <a:pt x="8286" y="2694"/>
                  </a:lnTo>
                  <a:lnTo>
                    <a:pt x="8286" y="2717"/>
                  </a:lnTo>
                  <a:cubicBezTo>
                    <a:pt x="8309" y="2762"/>
                    <a:pt x="8355" y="2831"/>
                    <a:pt x="8401" y="2877"/>
                  </a:cubicBezTo>
                  <a:cubicBezTo>
                    <a:pt x="8423" y="2899"/>
                    <a:pt x="8446" y="2899"/>
                    <a:pt x="8469" y="2899"/>
                  </a:cubicBezTo>
                  <a:cubicBezTo>
                    <a:pt x="8492" y="2991"/>
                    <a:pt x="8492" y="3082"/>
                    <a:pt x="8515" y="3150"/>
                  </a:cubicBezTo>
                  <a:lnTo>
                    <a:pt x="8515" y="3265"/>
                  </a:lnTo>
                  <a:cubicBezTo>
                    <a:pt x="8538" y="3402"/>
                    <a:pt x="8560" y="3561"/>
                    <a:pt x="8583" y="3698"/>
                  </a:cubicBezTo>
                  <a:cubicBezTo>
                    <a:pt x="8583" y="3767"/>
                    <a:pt x="8583" y="3812"/>
                    <a:pt x="8606" y="3881"/>
                  </a:cubicBezTo>
                  <a:lnTo>
                    <a:pt x="8606" y="3972"/>
                  </a:lnTo>
                  <a:cubicBezTo>
                    <a:pt x="8629" y="4063"/>
                    <a:pt x="8629" y="4155"/>
                    <a:pt x="8629" y="4246"/>
                  </a:cubicBezTo>
                  <a:lnTo>
                    <a:pt x="8652" y="4429"/>
                  </a:lnTo>
                  <a:cubicBezTo>
                    <a:pt x="8675" y="4566"/>
                    <a:pt x="8697" y="4703"/>
                    <a:pt x="8697" y="4840"/>
                  </a:cubicBezTo>
                  <a:cubicBezTo>
                    <a:pt x="8720" y="5205"/>
                    <a:pt x="8743" y="5547"/>
                    <a:pt x="8743" y="5844"/>
                  </a:cubicBezTo>
                  <a:lnTo>
                    <a:pt x="8743" y="5867"/>
                  </a:lnTo>
                  <a:lnTo>
                    <a:pt x="8743" y="5889"/>
                  </a:lnTo>
                  <a:cubicBezTo>
                    <a:pt x="8743" y="5958"/>
                    <a:pt x="8743" y="6049"/>
                    <a:pt x="8743" y="6141"/>
                  </a:cubicBezTo>
                  <a:lnTo>
                    <a:pt x="8743" y="6255"/>
                  </a:lnTo>
                  <a:cubicBezTo>
                    <a:pt x="8720" y="6346"/>
                    <a:pt x="8720" y="6437"/>
                    <a:pt x="8720" y="6506"/>
                  </a:cubicBezTo>
                  <a:cubicBezTo>
                    <a:pt x="8720" y="6574"/>
                    <a:pt x="8720" y="6666"/>
                    <a:pt x="8720" y="6734"/>
                  </a:cubicBezTo>
                  <a:lnTo>
                    <a:pt x="8720" y="6917"/>
                  </a:lnTo>
                  <a:lnTo>
                    <a:pt x="8720" y="6962"/>
                  </a:lnTo>
                  <a:lnTo>
                    <a:pt x="8720" y="7054"/>
                  </a:lnTo>
                  <a:cubicBezTo>
                    <a:pt x="8720" y="7145"/>
                    <a:pt x="8720" y="7236"/>
                    <a:pt x="8720" y="7327"/>
                  </a:cubicBezTo>
                  <a:cubicBezTo>
                    <a:pt x="8720" y="7442"/>
                    <a:pt x="8720" y="7579"/>
                    <a:pt x="8720" y="7693"/>
                  </a:cubicBezTo>
                  <a:cubicBezTo>
                    <a:pt x="8720" y="7830"/>
                    <a:pt x="8720" y="7967"/>
                    <a:pt x="8697" y="8104"/>
                  </a:cubicBezTo>
                  <a:lnTo>
                    <a:pt x="8697" y="8149"/>
                  </a:lnTo>
                  <a:cubicBezTo>
                    <a:pt x="8697" y="8218"/>
                    <a:pt x="8697" y="8286"/>
                    <a:pt x="8697" y="8355"/>
                  </a:cubicBezTo>
                  <a:cubicBezTo>
                    <a:pt x="8697" y="8423"/>
                    <a:pt x="8675" y="8492"/>
                    <a:pt x="8675" y="8537"/>
                  </a:cubicBezTo>
                  <a:lnTo>
                    <a:pt x="8675" y="8606"/>
                  </a:lnTo>
                  <a:lnTo>
                    <a:pt x="8652" y="8811"/>
                  </a:lnTo>
                  <a:cubicBezTo>
                    <a:pt x="8629" y="8902"/>
                    <a:pt x="8629" y="9017"/>
                    <a:pt x="8629" y="9108"/>
                  </a:cubicBezTo>
                  <a:cubicBezTo>
                    <a:pt x="8606" y="9176"/>
                    <a:pt x="8606" y="9268"/>
                    <a:pt x="8583" y="9336"/>
                  </a:cubicBezTo>
                  <a:cubicBezTo>
                    <a:pt x="8583" y="9405"/>
                    <a:pt x="8560" y="9450"/>
                    <a:pt x="8560" y="9519"/>
                  </a:cubicBezTo>
                  <a:cubicBezTo>
                    <a:pt x="8492" y="9633"/>
                    <a:pt x="8469" y="9747"/>
                    <a:pt x="8446" y="9861"/>
                  </a:cubicBezTo>
                  <a:lnTo>
                    <a:pt x="8446" y="9884"/>
                  </a:lnTo>
                  <a:cubicBezTo>
                    <a:pt x="8446" y="9930"/>
                    <a:pt x="8423" y="9975"/>
                    <a:pt x="8423" y="10021"/>
                  </a:cubicBezTo>
                  <a:cubicBezTo>
                    <a:pt x="8423" y="10066"/>
                    <a:pt x="8401" y="10112"/>
                    <a:pt x="8401" y="10181"/>
                  </a:cubicBezTo>
                  <a:cubicBezTo>
                    <a:pt x="8355" y="10340"/>
                    <a:pt x="8309" y="10523"/>
                    <a:pt x="8286" y="10706"/>
                  </a:cubicBezTo>
                  <a:cubicBezTo>
                    <a:pt x="8264" y="10774"/>
                    <a:pt x="8241" y="10843"/>
                    <a:pt x="8241" y="10888"/>
                  </a:cubicBezTo>
                  <a:cubicBezTo>
                    <a:pt x="8195" y="11025"/>
                    <a:pt x="8172" y="11162"/>
                    <a:pt x="8127" y="11276"/>
                  </a:cubicBezTo>
                  <a:lnTo>
                    <a:pt x="8104" y="11345"/>
                  </a:lnTo>
                  <a:cubicBezTo>
                    <a:pt x="8104" y="11413"/>
                    <a:pt x="8081" y="11482"/>
                    <a:pt x="8058" y="11550"/>
                  </a:cubicBezTo>
                  <a:cubicBezTo>
                    <a:pt x="8035" y="11596"/>
                    <a:pt x="8013" y="11664"/>
                    <a:pt x="8013" y="11710"/>
                  </a:cubicBezTo>
                  <a:cubicBezTo>
                    <a:pt x="7990" y="11733"/>
                    <a:pt x="7990" y="11778"/>
                    <a:pt x="7967" y="11801"/>
                  </a:cubicBezTo>
                  <a:cubicBezTo>
                    <a:pt x="7944" y="11870"/>
                    <a:pt x="7921" y="11938"/>
                    <a:pt x="7898" y="12007"/>
                  </a:cubicBezTo>
                  <a:cubicBezTo>
                    <a:pt x="7876" y="12098"/>
                    <a:pt x="7853" y="12189"/>
                    <a:pt x="7830" y="12281"/>
                  </a:cubicBezTo>
                  <a:cubicBezTo>
                    <a:pt x="7784" y="12372"/>
                    <a:pt x="7762" y="12463"/>
                    <a:pt x="7739" y="12554"/>
                  </a:cubicBezTo>
                  <a:cubicBezTo>
                    <a:pt x="7716" y="12623"/>
                    <a:pt x="7693" y="12714"/>
                    <a:pt x="7670" y="12783"/>
                  </a:cubicBezTo>
                  <a:lnTo>
                    <a:pt x="7647" y="12828"/>
                  </a:lnTo>
                  <a:cubicBezTo>
                    <a:pt x="7579" y="13148"/>
                    <a:pt x="7465" y="13513"/>
                    <a:pt x="7351" y="13878"/>
                  </a:cubicBezTo>
                  <a:cubicBezTo>
                    <a:pt x="7328" y="13970"/>
                    <a:pt x="7305" y="14038"/>
                    <a:pt x="7282" y="14107"/>
                  </a:cubicBezTo>
                  <a:lnTo>
                    <a:pt x="7259" y="14129"/>
                  </a:lnTo>
                  <a:lnTo>
                    <a:pt x="7237" y="14198"/>
                  </a:lnTo>
                  <a:lnTo>
                    <a:pt x="7191" y="14312"/>
                  </a:lnTo>
                  <a:lnTo>
                    <a:pt x="7168" y="14358"/>
                  </a:lnTo>
                  <a:lnTo>
                    <a:pt x="7191" y="14335"/>
                  </a:lnTo>
                  <a:lnTo>
                    <a:pt x="7191" y="14335"/>
                  </a:lnTo>
                  <a:cubicBezTo>
                    <a:pt x="7122" y="14495"/>
                    <a:pt x="7054" y="14654"/>
                    <a:pt x="7008" y="14814"/>
                  </a:cubicBezTo>
                  <a:lnTo>
                    <a:pt x="6917" y="14997"/>
                  </a:lnTo>
                  <a:cubicBezTo>
                    <a:pt x="6871" y="15111"/>
                    <a:pt x="6826" y="15248"/>
                    <a:pt x="6780" y="15362"/>
                  </a:cubicBezTo>
                  <a:cubicBezTo>
                    <a:pt x="6620" y="15704"/>
                    <a:pt x="6438" y="16070"/>
                    <a:pt x="6255" y="16412"/>
                  </a:cubicBezTo>
                  <a:lnTo>
                    <a:pt x="6187" y="16549"/>
                  </a:lnTo>
                  <a:cubicBezTo>
                    <a:pt x="6118" y="16686"/>
                    <a:pt x="6050" y="16846"/>
                    <a:pt x="5958" y="16983"/>
                  </a:cubicBezTo>
                  <a:lnTo>
                    <a:pt x="5935" y="17005"/>
                  </a:lnTo>
                  <a:cubicBezTo>
                    <a:pt x="5890" y="17097"/>
                    <a:pt x="5844" y="17165"/>
                    <a:pt x="5799" y="17234"/>
                  </a:cubicBezTo>
                  <a:cubicBezTo>
                    <a:pt x="5753" y="17325"/>
                    <a:pt x="5684" y="17416"/>
                    <a:pt x="5639" y="17485"/>
                  </a:cubicBezTo>
                  <a:lnTo>
                    <a:pt x="5570" y="17553"/>
                  </a:lnTo>
                  <a:cubicBezTo>
                    <a:pt x="5502" y="17644"/>
                    <a:pt x="5456" y="17736"/>
                    <a:pt x="5388" y="17827"/>
                  </a:cubicBezTo>
                  <a:cubicBezTo>
                    <a:pt x="5365" y="17873"/>
                    <a:pt x="5365" y="17918"/>
                    <a:pt x="5365" y="17964"/>
                  </a:cubicBezTo>
                  <a:cubicBezTo>
                    <a:pt x="5296" y="18055"/>
                    <a:pt x="5205" y="18147"/>
                    <a:pt x="5137" y="18238"/>
                  </a:cubicBezTo>
                  <a:cubicBezTo>
                    <a:pt x="5091" y="18284"/>
                    <a:pt x="5068" y="18306"/>
                    <a:pt x="5022" y="18352"/>
                  </a:cubicBezTo>
                  <a:cubicBezTo>
                    <a:pt x="4954" y="18443"/>
                    <a:pt x="4863" y="18535"/>
                    <a:pt x="4794" y="18626"/>
                  </a:cubicBezTo>
                  <a:cubicBezTo>
                    <a:pt x="4749" y="18694"/>
                    <a:pt x="4680" y="18763"/>
                    <a:pt x="4634" y="18831"/>
                  </a:cubicBezTo>
                  <a:cubicBezTo>
                    <a:pt x="4497" y="18968"/>
                    <a:pt x="4361" y="19105"/>
                    <a:pt x="4224" y="19242"/>
                  </a:cubicBezTo>
                  <a:cubicBezTo>
                    <a:pt x="4155" y="19311"/>
                    <a:pt x="4087" y="19379"/>
                    <a:pt x="4018" y="19448"/>
                  </a:cubicBezTo>
                  <a:cubicBezTo>
                    <a:pt x="3950" y="19516"/>
                    <a:pt x="3881" y="19585"/>
                    <a:pt x="3813" y="19653"/>
                  </a:cubicBezTo>
                  <a:cubicBezTo>
                    <a:pt x="3721" y="19744"/>
                    <a:pt x="3630" y="19836"/>
                    <a:pt x="3516" y="19927"/>
                  </a:cubicBezTo>
                  <a:lnTo>
                    <a:pt x="3470" y="19973"/>
                  </a:lnTo>
                  <a:lnTo>
                    <a:pt x="3379" y="20041"/>
                  </a:lnTo>
                  <a:lnTo>
                    <a:pt x="3311" y="20110"/>
                  </a:lnTo>
                  <a:lnTo>
                    <a:pt x="3242" y="20178"/>
                  </a:lnTo>
                  <a:cubicBezTo>
                    <a:pt x="3219" y="20201"/>
                    <a:pt x="3174" y="20224"/>
                    <a:pt x="3151" y="20247"/>
                  </a:cubicBezTo>
                  <a:cubicBezTo>
                    <a:pt x="3105" y="20269"/>
                    <a:pt x="3082" y="20315"/>
                    <a:pt x="3037" y="20338"/>
                  </a:cubicBezTo>
                  <a:cubicBezTo>
                    <a:pt x="3014" y="20361"/>
                    <a:pt x="2968" y="20384"/>
                    <a:pt x="2923" y="20406"/>
                  </a:cubicBezTo>
                  <a:cubicBezTo>
                    <a:pt x="2854" y="20452"/>
                    <a:pt x="2763" y="20520"/>
                    <a:pt x="2671" y="20589"/>
                  </a:cubicBezTo>
                  <a:cubicBezTo>
                    <a:pt x="2580" y="20657"/>
                    <a:pt x="2489" y="20726"/>
                    <a:pt x="2398" y="20772"/>
                  </a:cubicBezTo>
                  <a:cubicBezTo>
                    <a:pt x="2352" y="20794"/>
                    <a:pt x="2306" y="20817"/>
                    <a:pt x="2261" y="20840"/>
                  </a:cubicBezTo>
                  <a:lnTo>
                    <a:pt x="2238" y="20863"/>
                  </a:lnTo>
                  <a:lnTo>
                    <a:pt x="2192" y="20886"/>
                  </a:lnTo>
                  <a:lnTo>
                    <a:pt x="2101" y="20931"/>
                  </a:lnTo>
                  <a:lnTo>
                    <a:pt x="2055" y="20954"/>
                  </a:lnTo>
                  <a:cubicBezTo>
                    <a:pt x="1987" y="20977"/>
                    <a:pt x="1941" y="21000"/>
                    <a:pt x="1895" y="21023"/>
                  </a:cubicBezTo>
                  <a:lnTo>
                    <a:pt x="1827" y="21068"/>
                  </a:lnTo>
                  <a:lnTo>
                    <a:pt x="1781" y="21091"/>
                  </a:lnTo>
                  <a:cubicBezTo>
                    <a:pt x="1781" y="21091"/>
                    <a:pt x="1758" y="21068"/>
                    <a:pt x="1758" y="21068"/>
                  </a:cubicBezTo>
                  <a:lnTo>
                    <a:pt x="1690" y="21068"/>
                  </a:lnTo>
                  <a:cubicBezTo>
                    <a:pt x="1644" y="21068"/>
                    <a:pt x="1599" y="21091"/>
                    <a:pt x="1576" y="21114"/>
                  </a:cubicBezTo>
                  <a:cubicBezTo>
                    <a:pt x="1462" y="21342"/>
                    <a:pt x="1325" y="21570"/>
                    <a:pt x="1119" y="21867"/>
                  </a:cubicBezTo>
                  <a:cubicBezTo>
                    <a:pt x="1074" y="21913"/>
                    <a:pt x="1028" y="21981"/>
                    <a:pt x="1005" y="22027"/>
                  </a:cubicBezTo>
                  <a:cubicBezTo>
                    <a:pt x="960" y="22095"/>
                    <a:pt x="914" y="22141"/>
                    <a:pt x="868" y="22187"/>
                  </a:cubicBezTo>
                  <a:lnTo>
                    <a:pt x="845" y="22232"/>
                  </a:lnTo>
                  <a:cubicBezTo>
                    <a:pt x="777" y="22324"/>
                    <a:pt x="708" y="22438"/>
                    <a:pt x="617" y="22529"/>
                  </a:cubicBezTo>
                  <a:lnTo>
                    <a:pt x="503" y="22689"/>
                  </a:lnTo>
                  <a:cubicBezTo>
                    <a:pt x="435" y="22757"/>
                    <a:pt x="389" y="22826"/>
                    <a:pt x="320" y="22894"/>
                  </a:cubicBezTo>
                  <a:lnTo>
                    <a:pt x="275" y="22963"/>
                  </a:lnTo>
                  <a:lnTo>
                    <a:pt x="184" y="23054"/>
                  </a:lnTo>
                  <a:cubicBezTo>
                    <a:pt x="161" y="23077"/>
                    <a:pt x="138" y="23100"/>
                    <a:pt x="115" y="23123"/>
                  </a:cubicBezTo>
                  <a:cubicBezTo>
                    <a:pt x="115" y="23123"/>
                    <a:pt x="92" y="23145"/>
                    <a:pt x="69" y="23168"/>
                  </a:cubicBezTo>
                  <a:cubicBezTo>
                    <a:pt x="24" y="23237"/>
                    <a:pt x="1" y="23328"/>
                    <a:pt x="47" y="23396"/>
                  </a:cubicBezTo>
                  <a:cubicBezTo>
                    <a:pt x="92" y="23442"/>
                    <a:pt x="161" y="23488"/>
                    <a:pt x="229" y="23488"/>
                  </a:cubicBezTo>
                  <a:cubicBezTo>
                    <a:pt x="252" y="23488"/>
                    <a:pt x="275" y="23465"/>
                    <a:pt x="298" y="23465"/>
                  </a:cubicBezTo>
                  <a:cubicBezTo>
                    <a:pt x="343" y="23488"/>
                    <a:pt x="366" y="23511"/>
                    <a:pt x="389" y="23511"/>
                  </a:cubicBezTo>
                  <a:lnTo>
                    <a:pt x="549" y="23511"/>
                  </a:lnTo>
                  <a:lnTo>
                    <a:pt x="617" y="23488"/>
                  </a:lnTo>
                  <a:lnTo>
                    <a:pt x="800" y="23488"/>
                  </a:lnTo>
                  <a:lnTo>
                    <a:pt x="845" y="23465"/>
                  </a:lnTo>
                  <a:lnTo>
                    <a:pt x="1005" y="23465"/>
                  </a:lnTo>
                  <a:cubicBezTo>
                    <a:pt x="1119" y="23442"/>
                    <a:pt x="1233" y="23419"/>
                    <a:pt x="1348" y="23419"/>
                  </a:cubicBezTo>
                  <a:cubicBezTo>
                    <a:pt x="1462" y="23419"/>
                    <a:pt x="1576" y="23396"/>
                    <a:pt x="1690" y="23374"/>
                  </a:cubicBezTo>
                  <a:lnTo>
                    <a:pt x="1736" y="23351"/>
                  </a:lnTo>
                  <a:lnTo>
                    <a:pt x="1850" y="23351"/>
                  </a:lnTo>
                  <a:cubicBezTo>
                    <a:pt x="1918" y="23328"/>
                    <a:pt x="1987" y="23328"/>
                    <a:pt x="2032" y="23305"/>
                  </a:cubicBezTo>
                  <a:cubicBezTo>
                    <a:pt x="2101" y="23305"/>
                    <a:pt x="2169" y="23282"/>
                    <a:pt x="2238" y="23259"/>
                  </a:cubicBezTo>
                  <a:lnTo>
                    <a:pt x="2283" y="23237"/>
                  </a:lnTo>
                  <a:cubicBezTo>
                    <a:pt x="2306" y="23237"/>
                    <a:pt x="2352" y="23214"/>
                    <a:pt x="2375" y="23214"/>
                  </a:cubicBezTo>
                  <a:lnTo>
                    <a:pt x="2420" y="23191"/>
                  </a:lnTo>
                  <a:lnTo>
                    <a:pt x="2466" y="23168"/>
                  </a:lnTo>
                  <a:cubicBezTo>
                    <a:pt x="2512" y="23168"/>
                    <a:pt x="2535" y="23145"/>
                    <a:pt x="2557" y="23145"/>
                  </a:cubicBezTo>
                  <a:cubicBezTo>
                    <a:pt x="2671" y="23100"/>
                    <a:pt x="2808" y="23054"/>
                    <a:pt x="2900" y="22986"/>
                  </a:cubicBezTo>
                  <a:cubicBezTo>
                    <a:pt x="2991" y="22963"/>
                    <a:pt x="3059" y="22917"/>
                    <a:pt x="3128" y="22894"/>
                  </a:cubicBezTo>
                  <a:cubicBezTo>
                    <a:pt x="3196" y="22871"/>
                    <a:pt x="3288" y="22849"/>
                    <a:pt x="3356" y="22803"/>
                  </a:cubicBezTo>
                  <a:cubicBezTo>
                    <a:pt x="3448" y="22780"/>
                    <a:pt x="3539" y="22735"/>
                    <a:pt x="3630" y="22689"/>
                  </a:cubicBezTo>
                  <a:lnTo>
                    <a:pt x="3699" y="22643"/>
                  </a:lnTo>
                  <a:cubicBezTo>
                    <a:pt x="3767" y="22598"/>
                    <a:pt x="3813" y="22575"/>
                    <a:pt x="3858" y="22552"/>
                  </a:cubicBezTo>
                  <a:lnTo>
                    <a:pt x="3927" y="22529"/>
                  </a:lnTo>
                  <a:cubicBezTo>
                    <a:pt x="3995" y="22483"/>
                    <a:pt x="4041" y="22461"/>
                    <a:pt x="4109" y="22438"/>
                  </a:cubicBezTo>
                  <a:cubicBezTo>
                    <a:pt x="4201" y="22392"/>
                    <a:pt x="4269" y="22346"/>
                    <a:pt x="4361" y="22278"/>
                  </a:cubicBezTo>
                  <a:cubicBezTo>
                    <a:pt x="4497" y="22210"/>
                    <a:pt x="4634" y="22118"/>
                    <a:pt x="4749" y="22027"/>
                  </a:cubicBezTo>
                  <a:cubicBezTo>
                    <a:pt x="4886" y="21936"/>
                    <a:pt x="5000" y="21821"/>
                    <a:pt x="5114" y="21730"/>
                  </a:cubicBezTo>
                  <a:lnTo>
                    <a:pt x="5159" y="21662"/>
                  </a:lnTo>
                  <a:cubicBezTo>
                    <a:pt x="5205" y="21616"/>
                    <a:pt x="5251" y="21570"/>
                    <a:pt x="5274" y="21525"/>
                  </a:cubicBezTo>
                  <a:cubicBezTo>
                    <a:pt x="5342" y="21479"/>
                    <a:pt x="5388" y="21433"/>
                    <a:pt x="5433" y="21388"/>
                  </a:cubicBezTo>
                  <a:lnTo>
                    <a:pt x="5479" y="21342"/>
                  </a:lnTo>
                  <a:lnTo>
                    <a:pt x="5525" y="21297"/>
                  </a:lnTo>
                  <a:cubicBezTo>
                    <a:pt x="5570" y="21251"/>
                    <a:pt x="5616" y="21205"/>
                    <a:pt x="5662" y="21160"/>
                  </a:cubicBezTo>
                  <a:cubicBezTo>
                    <a:pt x="5730" y="21091"/>
                    <a:pt x="5799" y="21023"/>
                    <a:pt x="5867" y="20954"/>
                  </a:cubicBezTo>
                  <a:cubicBezTo>
                    <a:pt x="5890" y="20908"/>
                    <a:pt x="5935" y="20863"/>
                    <a:pt x="5981" y="20794"/>
                  </a:cubicBezTo>
                  <a:lnTo>
                    <a:pt x="6050" y="20726"/>
                  </a:lnTo>
                  <a:lnTo>
                    <a:pt x="6118" y="20635"/>
                  </a:lnTo>
                  <a:cubicBezTo>
                    <a:pt x="6141" y="20589"/>
                    <a:pt x="6187" y="20543"/>
                    <a:pt x="6209" y="20520"/>
                  </a:cubicBezTo>
                  <a:lnTo>
                    <a:pt x="6324" y="20384"/>
                  </a:lnTo>
                  <a:cubicBezTo>
                    <a:pt x="6392" y="20292"/>
                    <a:pt x="6460" y="20201"/>
                    <a:pt x="6529" y="20110"/>
                  </a:cubicBezTo>
                  <a:cubicBezTo>
                    <a:pt x="6643" y="19973"/>
                    <a:pt x="6734" y="19836"/>
                    <a:pt x="6826" y="19699"/>
                  </a:cubicBezTo>
                  <a:cubicBezTo>
                    <a:pt x="6871" y="19653"/>
                    <a:pt x="6894" y="19607"/>
                    <a:pt x="6940" y="19539"/>
                  </a:cubicBezTo>
                  <a:lnTo>
                    <a:pt x="6963" y="19516"/>
                  </a:lnTo>
                  <a:cubicBezTo>
                    <a:pt x="7054" y="19402"/>
                    <a:pt x="7145" y="19265"/>
                    <a:pt x="7237" y="19105"/>
                  </a:cubicBezTo>
                  <a:cubicBezTo>
                    <a:pt x="7328" y="18991"/>
                    <a:pt x="7396" y="18854"/>
                    <a:pt x="7465" y="18740"/>
                  </a:cubicBezTo>
                  <a:lnTo>
                    <a:pt x="7510" y="18649"/>
                  </a:lnTo>
                  <a:cubicBezTo>
                    <a:pt x="7579" y="18489"/>
                    <a:pt x="7670" y="18329"/>
                    <a:pt x="7739" y="18169"/>
                  </a:cubicBezTo>
                  <a:cubicBezTo>
                    <a:pt x="7784" y="18101"/>
                    <a:pt x="7830" y="18010"/>
                    <a:pt x="7876" y="17918"/>
                  </a:cubicBezTo>
                  <a:cubicBezTo>
                    <a:pt x="7898" y="17850"/>
                    <a:pt x="7944" y="17781"/>
                    <a:pt x="7967" y="17713"/>
                  </a:cubicBezTo>
                  <a:cubicBezTo>
                    <a:pt x="8013" y="17599"/>
                    <a:pt x="8081" y="17508"/>
                    <a:pt x="8127" y="17393"/>
                  </a:cubicBezTo>
                  <a:lnTo>
                    <a:pt x="8195" y="17234"/>
                  </a:lnTo>
                  <a:lnTo>
                    <a:pt x="8241" y="17119"/>
                  </a:lnTo>
                  <a:cubicBezTo>
                    <a:pt x="8309" y="17005"/>
                    <a:pt x="8378" y="16868"/>
                    <a:pt x="8423" y="16754"/>
                  </a:cubicBezTo>
                  <a:cubicBezTo>
                    <a:pt x="8492" y="16595"/>
                    <a:pt x="8560" y="16412"/>
                    <a:pt x="8629" y="16252"/>
                  </a:cubicBezTo>
                  <a:lnTo>
                    <a:pt x="8697" y="16115"/>
                  </a:lnTo>
                  <a:cubicBezTo>
                    <a:pt x="8743" y="16001"/>
                    <a:pt x="8789" y="15864"/>
                    <a:pt x="8834" y="15750"/>
                  </a:cubicBezTo>
                  <a:lnTo>
                    <a:pt x="8880" y="15636"/>
                  </a:lnTo>
                  <a:cubicBezTo>
                    <a:pt x="8903" y="15567"/>
                    <a:pt x="8926" y="15476"/>
                    <a:pt x="8971" y="15408"/>
                  </a:cubicBezTo>
                  <a:lnTo>
                    <a:pt x="9017" y="15271"/>
                  </a:lnTo>
                  <a:lnTo>
                    <a:pt x="9017" y="15225"/>
                  </a:lnTo>
                  <a:cubicBezTo>
                    <a:pt x="9040" y="15225"/>
                    <a:pt x="9040" y="15202"/>
                    <a:pt x="9040" y="15179"/>
                  </a:cubicBezTo>
                  <a:lnTo>
                    <a:pt x="9063" y="15157"/>
                  </a:lnTo>
                  <a:lnTo>
                    <a:pt x="9063" y="15111"/>
                  </a:lnTo>
                  <a:lnTo>
                    <a:pt x="9085" y="15111"/>
                  </a:lnTo>
                  <a:lnTo>
                    <a:pt x="9085" y="15088"/>
                  </a:lnTo>
                  <a:cubicBezTo>
                    <a:pt x="9154" y="14883"/>
                    <a:pt x="9222" y="14677"/>
                    <a:pt x="9291" y="14495"/>
                  </a:cubicBezTo>
                  <a:cubicBezTo>
                    <a:pt x="9336" y="14335"/>
                    <a:pt x="9405" y="14152"/>
                    <a:pt x="9473" y="13970"/>
                  </a:cubicBezTo>
                  <a:cubicBezTo>
                    <a:pt x="9496" y="13878"/>
                    <a:pt x="9519" y="13810"/>
                    <a:pt x="9542" y="13719"/>
                  </a:cubicBezTo>
                  <a:cubicBezTo>
                    <a:pt x="9565" y="13627"/>
                    <a:pt x="9588" y="13536"/>
                    <a:pt x="9610" y="13422"/>
                  </a:cubicBezTo>
                  <a:lnTo>
                    <a:pt x="9656" y="13285"/>
                  </a:lnTo>
                  <a:cubicBezTo>
                    <a:pt x="9702" y="13148"/>
                    <a:pt x="9747" y="12988"/>
                    <a:pt x="9770" y="12851"/>
                  </a:cubicBezTo>
                  <a:cubicBezTo>
                    <a:pt x="9793" y="12760"/>
                    <a:pt x="9816" y="12669"/>
                    <a:pt x="9816" y="12577"/>
                  </a:cubicBezTo>
                  <a:cubicBezTo>
                    <a:pt x="9861" y="12372"/>
                    <a:pt x="9907" y="12189"/>
                    <a:pt x="9930" y="12029"/>
                  </a:cubicBezTo>
                  <a:cubicBezTo>
                    <a:pt x="9953" y="11938"/>
                    <a:pt x="9953" y="11847"/>
                    <a:pt x="9976" y="11756"/>
                  </a:cubicBezTo>
                  <a:cubicBezTo>
                    <a:pt x="9976" y="11687"/>
                    <a:pt x="9976" y="11641"/>
                    <a:pt x="9976" y="11573"/>
                  </a:cubicBezTo>
                  <a:cubicBezTo>
                    <a:pt x="9976" y="11527"/>
                    <a:pt x="9976" y="11459"/>
                    <a:pt x="9976" y="11413"/>
                  </a:cubicBezTo>
                  <a:cubicBezTo>
                    <a:pt x="9976" y="11413"/>
                    <a:pt x="9976" y="11390"/>
                    <a:pt x="9953" y="11390"/>
                  </a:cubicBezTo>
                  <a:cubicBezTo>
                    <a:pt x="10021" y="11162"/>
                    <a:pt x="10067" y="10888"/>
                    <a:pt x="10090" y="10614"/>
                  </a:cubicBezTo>
                  <a:lnTo>
                    <a:pt x="10113" y="10523"/>
                  </a:lnTo>
                  <a:cubicBezTo>
                    <a:pt x="10113" y="10386"/>
                    <a:pt x="10135" y="10249"/>
                    <a:pt x="10158" y="10135"/>
                  </a:cubicBezTo>
                  <a:lnTo>
                    <a:pt x="10158" y="10089"/>
                  </a:lnTo>
                  <a:cubicBezTo>
                    <a:pt x="10158" y="10021"/>
                    <a:pt x="10181" y="9930"/>
                    <a:pt x="10181" y="9838"/>
                  </a:cubicBezTo>
                  <a:cubicBezTo>
                    <a:pt x="10181" y="9815"/>
                    <a:pt x="10181" y="9770"/>
                    <a:pt x="10181" y="9747"/>
                  </a:cubicBezTo>
                  <a:cubicBezTo>
                    <a:pt x="10181" y="9724"/>
                    <a:pt x="10204" y="9701"/>
                    <a:pt x="10204" y="9678"/>
                  </a:cubicBezTo>
                  <a:cubicBezTo>
                    <a:pt x="10227" y="9564"/>
                    <a:pt x="10227" y="9473"/>
                    <a:pt x="10249" y="9359"/>
                  </a:cubicBezTo>
                  <a:cubicBezTo>
                    <a:pt x="10249" y="9313"/>
                    <a:pt x="10249" y="9268"/>
                    <a:pt x="10249" y="9199"/>
                  </a:cubicBezTo>
                  <a:cubicBezTo>
                    <a:pt x="10272" y="9062"/>
                    <a:pt x="10295" y="8902"/>
                    <a:pt x="10295" y="8765"/>
                  </a:cubicBezTo>
                  <a:cubicBezTo>
                    <a:pt x="10295" y="8697"/>
                    <a:pt x="10295" y="8628"/>
                    <a:pt x="10318" y="8583"/>
                  </a:cubicBezTo>
                  <a:cubicBezTo>
                    <a:pt x="10318" y="8492"/>
                    <a:pt x="10318" y="8400"/>
                    <a:pt x="10318" y="8309"/>
                  </a:cubicBezTo>
                  <a:cubicBezTo>
                    <a:pt x="10341" y="8149"/>
                    <a:pt x="10341" y="7989"/>
                    <a:pt x="10341" y="7830"/>
                  </a:cubicBezTo>
                  <a:cubicBezTo>
                    <a:pt x="10341" y="7647"/>
                    <a:pt x="10341" y="7442"/>
                    <a:pt x="10341" y="7259"/>
                  </a:cubicBezTo>
                  <a:cubicBezTo>
                    <a:pt x="10341" y="7054"/>
                    <a:pt x="10341" y="6871"/>
                    <a:pt x="10341" y="6666"/>
                  </a:cubicBezTo>
                  <a:cubicBezTo>
                    <a:pt x="10318" y="6277"/>
                    <a:pt x="10318" y="5912"/>
                    <a:pt x="10295" y="5570"/>
                  </a:cubicBezTo>
                  <a:cubicBezTo>
                    <a:pt x="10295" y="5479"/>
                    <a:pt x="10272" y="5387"/>
                    <a:pt x="10272" y="5296"/>
                  </a:cubicBezTo>
                  <a:cubicBezTo>
                    <a:pt x="10272" y="5250"/>
                    <a:pt x="10272" y="5205"/>
                    <a:pt x="10272" y="5182"/>
                  </a:cubicBezTo>
                  <a:cubicBezTo>
                    <a:pt x="10249" y="5113"/>
                    <a:pt x="10249" y="5068"/>
                    <a:pt x="10249" y="4999"/>
                  </a:cubicBezTo>
                  <a:cubicBezTo>
                    <a:pt x="10227" y="4817"/>
                    <a:pt x="10204" y="4611"/>
                    <a:pt x="10158" y="4406"/>
                  </a:cubicBezTo>
                  <a:cubicBezTo>
                    <a:pt x="10158" y="4315"/>
                    <a:pt x="10135" y="4200"/>
                    <a:pt x="10113" y="4086"/>
                  </a:cubicBezTo>
                  <a:lnTo>
                    <a:pt x="10090" y="3904"/>
                  </a:lnTo>
                  <a:cubicBezTo>
                    <a:pt x="10090" y="3858"/>
                    <a:pt x="10067" y="3812"/>
                    <a:pt x="10067" y="3744"/>
                  </a:cubicBezTo>
                  <a:cubicBezTo>
                    <a:pt x="10067" y="3721"/>
                    <a:pt x="10044" y="3675"/>
                    <a:pt x="10044" y="3630"/>
                  </a:cubicBezTo>
                  <a:cubicBezTo>
                    <a:pt x="10044" y="3538"/>
                    <a:pt x="10021" y="3470"/>
                    <a:pt x="9998" y="3379"/>
                  </a:cubicBezTo>
                  <a:cubicBezTo>
                    <a:pt x="9976" y="3219"/>
                    <a:pt x="9930" y="3059"/>
                    <a:pt x="9884" y="2899"/>
                  </a:cubicBezTo>
                  <a:lnTo>
                    <a:pt x="9884" y="2922"/>
                  </a:lnTo>
                  <a:cubicBezTo>
                    <a:pt x="9861" y="2854"/>
                    <a:pt x="9839" y="2762"/>
                    <a:pt x="9816" y="2671"/>
                  </a:cubicBezTo>
                  <a:cubicBezTo>
                    <a:pt x="9793" y="2580"/>
                    <a:pt x="9770" y="2511"/>
                    <a:pt x="9724" y="2443"/>
                  </a:cubicBezTo>
                  <a:cubicBezTo>
                    <a:pt x="9702" y="2352"/>
                    <a:pt x="9656" y="2283"/>
                    <a:pt x="9633" y="2215"/>
                  </a:cubicBezTo>
                  <a:cubicBezTo>
                    <a:pt x="9588" y="2123"/>
                    <a:pt x="9542" y="2055"/>
                    <a:pt x="9496" y="1964"/>
                  </a:cubicBezTo>
                  <a:lnTo>
                    <a:pt x="9359" y="1781"/>
                  </a:lnTo>
                  <a:cubicBezTo>
                    <a:pt x="9336" y="1735"/>
                    <a:pt x="9314" y="1712"/>
                    <a:pt x="9291" y="1667"/>
                  </a:cubicBezTo>
                  <a:cubicBezTo>
                    <a:pt x="9268" y="1621"/>
                    <a:pt x="9245" y="1598"/>
                    <a:pt x="9222" y="1575"/>
                  </a:cubicBezTo>
                  <a:cubicBezTo>
                    <a:pt x="9177" y="1484"/>
                    <a:pt x="9131" y="1416"/>
                    <a:pt x="9085" y="1347"/>
                  </a:cubicBezTo>
                  <a:cubicBezTo>
                    <a:pt x="9017" y="1256"/>
                    <a:pt x="8948" y="1187"/>
                    <a:pt x="8880" y="1096"/>
                  </a:cubicBezTo>
                  <a:cubicBezTo>
                    <a:pt x="8857" y="1051"/>
                    <a:pt x="8811" y="1005"/>
                    <a:pt x="8789" y="982"/>
                  </a:cubicBezTo>
                  <a:lnTo>
                    <a:pt x="8766" y="936"/>
                  </a:lnTo>
                  <a:cubicBezTo>
                    <a:pt x="8720" y="891"/>
                    <a:pt x="8652" y="822"/>
                    <a:pt x="8606" y="777"/>
                  </a:cubicBezTo>
                  <a:lnTo>
                    <a:pt x="8583" y="754"/>
                  </a:lnTo>
                  <a:cubicBezTo>
                    <a:pt x="8492" y="640"/>
                    <a:pt x="8423" y="571"/>
                    <a:pt x="8332" y="503"/>
                  </a:cubicBezTo>
                  <a:cubicBezTo>
                    <a:pt x="8286" y="457"/>
                    <a:pt x="8241" y="434"/>
                    <a:pt x="8195" y="389"/>
                  </a:cubicBezTo>
                  <a:cubicBezTo>
                    <a:pt x="8172" y="366"/>
                    <a:pt x="8104" y="343"/>
                    <a:pt x="8058" y="320"/>
                  </a:cubicBezTo>
                  <a:lnTo>
                    <a:pt x="8035" y="297"/>
                  </a:lnTo>
                  <a:lnTo>
                    <a:pt x="7990" y="297"/>
                  </a:lnTo>
                  <a:cubicBezTo>
                    <a:pt x="7967" y="274"/>
                    <a:pt x="7944" y="274"/>
                    <a:pt x="7944" y="274"/>
                  </a:cubicBezTo>
                  <a:cubicBezTo>
                    <a:pt x="7898" y="297"/>
                    <a:pt x="7898" y="297"/>
                    <a:pt x="7876" y="297"/>
                  </a:cubicBezTo>
                  <a:lnTo>
                    <a:pt x="7762" y="297"/>
                  </a:lnTo>
                  <a:cubicBezTo>
                    <a:pt x="7716" y="206"/>
                    <a:pt x="7670" y="115"/>
                    <a:pt x="7625" y="46"/>
                  </a:cubicBezTo>
                  <a:cubicBezTo>
                    <a:pt x="7602" y="23"/>
                    <a:pt x="7556" y="1"/>
                    <a:pt x="7510"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8" name="Google Shape;5748;p22"/>
            <p:cNvSpPr/>
            <p:nvPr/>
          </p:nvSpPr>
          <p:spPr>
            <a:xfrm>
              <a:off x="6848900" y="1768425"/>
              <a:ext cx="265350" cy="220300"/>
            </a:xfrm>
            <a:custGeom>
              <a:avLst/>
              <a:gdLst/>
              <a:ahLst/>
              <a:cxnLst/>
              <a:rect l="l" t="t" r="r" b="b"/>
              <a:pathLst>
                <a:path w="10614" h="8812" extrusionOk="0">
                  <a:moveTo>
                    <a:pt x="4474" y="1"/>
                  </a:moveTo>
                  <a:cubicBezTo>
                    <a:pt x="4291" y="1"/>
                    <a:pt x="4086" y="24"/>
                    <a:pt x="3903" y="69"/>
                  </a:cubicBezTo>
                  <a:cubicBezTo>
                    <a:pt x="3858" y="69"/>
                    <a:pt x="3835" y="92"/>
                    <a:pt x="3812" y="138"/>
                  </a:cubicBezTo>
                  <a:cubicBezTo>
                    <a:pt x="3721" y="138"/>
                    <a:pt x="3652" y="138"/>
                    <a:pt x="3561" y="161"/>
                  </a:cubicBezTo>
                  <a:lnTo>
                    <a:pt x="3515" y="161"/>
                  </a:lnTo>
                  <a:cubicBezTo>
                    <a:pt x="3470" y="161"/>
                    <a:pt x="3424" y="184"/>
                    <a:pt x="3378" y="184"/>
                  </a:cubicBezTo>
                  <a:lnTo>
                    <a:pt x="3333" y="184"/>
                  </a:lnTo>
                  <a:cubicBezTo>
                    <a:pt x="3264" y="206"/>
                    <a:pt x="3196" y="206"/>
                    <a:pt x="3127" y="229"/>
                  </a:cubicBezTo>
                  <a:cubicBezTo>
                    <a:pt x="3059" y="252"/>
                    <a:pt x="2967" y="252"/>
                    <a:pt x="2876" y="298"/>
                  </a:cubicBezTo>
                  <a:cubicBezTo>
                    <a:pt x="2831" y="298"/>
                    <a:pt x="2785" y="321"/>
                    <a:pt x="2739" y="343"/>
                  </a:cubicBezTo>
                  <a:lnTo>
                    <a:pt x="2625" y="389"/>
                  </a:lnTo>
                  <a:cubicBezTo>
                    <a:pt x="2557" y="412"/>
                    <a:pt x="2465" y="435"/>
                    <a:pt x="2397" y="458"/>
                  </a:cubicBezTo>
                  <a:cubicBezTo>
                    <a:pt x="2260" y="503"/>
                    <a:pt x="2123" y="572"/>
                    <a:pt x="1986" y="640"/>
                  </a:cubicBezTo>
                  <a:lnTo>
                    <a:pt x="1895" y="686"/>
                  </a:lnTo>
                  <a:cubicBezTo>
                    <a:pt x="1803" y="709"/>
                    <a:pt x="1735" y="754"/>
                    <a:pt x="1666" y="777"/>
                  </a:cubicBezTo>
                  <a:lnTo>
                    <a:pt x="1644" y="800"/>
                  </a:lnTo>
                  <a:cubicBezTo>
                    <a:pt x="1552" y="846"/>
                    <a:pt x="1484" y="891"/>
                    <a:pt x="1393" y="937"/>
                  </a:cubicBezTo>
                  <a:cubicBezTo>
                    <a:pt x="1347" y="982"/>
                    <a:pt x="1301" y="1005"/>
                    <a:pt x="1278" y="1051"/>
                  </a:cubicBezTo>
                  <a:lnTo>
                    <a:pt x="1210" y="1097"/>
                  </a:lnTo>
                  <a:cubicBezTo>
                    <a:pt x="1187" y="1119"/>
                    <a:pt x="1164" y="1142"/>
                    <a:pt x="1141" y="1165"/>
                  </a:cubicBezTo>
                  <a:cubicBezTo>
                    <a:pt x="1119" y="1165"/>
                    <a:pt x="1096" y="1188"/>
                    <a:pt x="1073" y="1211"/>
                  </a:cubicBezTo>
                  <a:cubicBezTo>
                    <a:pt x="1027" y="1256"/>
                    <a:pt x="982" y="1279"/>
                    <a:pt x="959" y="1325"/>
                  </a:cubicBezTo>
                  <a:lnTo>
                    <a:pt x="913" y="1371"/>
                  </a:lnTo>
                  <a:cubicBezTo>
                    <a:pt x="890" y="1393"/>
                    <a:pt x="868" y="1416"/>
                    <a:pt x="845" y="1439"/>
                  </a:cubicBezTo>
                  <a:lnTo>
                    <a:pt x="822" y="1462"/>
                  </a:lnTo>
                  <a:cubicBezTo>
                    <a:pt x="776" y="1485"/>
                    <a:pt x="753" y="1530"/>
                    <a:pt x="708" y="1553"/>
                  </a:cubicBezTo>
                  <a:cubicBezTo>
                    <a:pt x="685" y="1576"/>
                    <a:pt x="662" y="1599"/>
                    <a:pt x="639" y="1622"/>
                  </a:cubicBezTo>
                  <a:cubicBezTo>
                    <a:pt x="594" y="1667"/>
                    <a:pt x="548" y="1690"/>
                    <a:pt x="502" y="1736"/>
                  </a:cubicBezTo>
                  <a:cubicBezTo>
                    <a:pt x="480" y="1781"/>
                    <a:pt x="434" y="1804"/>
                    <a:pt x="411" y="1850"/>
                  </a:cubicBezTo>
                  <a:cubicBezTo>
                    <a:pt x="388" y="1873"/>
                    <a:pt x="365" y="1895"/>
                    <a:pt x="343" y="1918"/>
                  </a:cubicBezTo>
                  <a:cubicBezTo>
                    <a:pt x="274" y="2010"/>
                    <a:pt x="206" y="2078"/>
                    <a:pt x="114" y="2124"/>
                  </a:cubicBezTo>
                  <a:cubicBezTo>
                    <a:pt x="91" y="2169"/>
                    <a:pt x="69" y="2215"/>
                    <a:pt x="91" y="2261"/>
                  </a:cubicBezTo>
                  <a:cubicBezTo>
                    <a:pt x="46" y="2284"/>
                    <a:pt x="23" y="2329"/>
                    <a:pt x="23" y="2352"/>
                  </a:cubicBezTo>
                  <a:cubicBezTo>
                    <a:pt x="0" y="2398"/>
                    <a:pt x="23" y="2443"/>
                    <a:pt x="46" y="2466"/>
                  </a:cubicBezTo>
                  <a:cubicBezTo>
                    <a:pt x="46" y="2512"/>
                    <a:pt x="91" y="2535"/>
                    <a:pt x="137" y="2557"/>
                  </a:cubicBezTo>
                  <a:cubicBezTo>
                    <a:pt x="206" y="2557"/>
                    <a:pt x="274" y="2557"/>
                    <a:pt x="365" y="2580"/>
                  </a:cubicBezTo>
                  <a:cubicBezTo>
                    <a:pt x="753" y="2626"/>
                    <a:pt x="1073" y="2694"/>
                    <a:pt x="1370" y="2809"/>
                  </a:cubicBezTo>
                  <a:lnTo>
                    <a:pt x="1415" y="2809"/>
                  </a:lnTo>
                  <a:cubicBezTo>
                    <a:pt x="1438" y="2831"/>
                    <a:pt x="1461" y="2831"/>
                    <a:pt x="1484" y="2831"/>
                  </a:cubicBezTo>
                  <a:lnTo>
                    <a:pt x="1552" y="2831"/>
                  </a:lnTo>
                  <a:cubicBezTo>
                    <a:pt x="1621" y="2809"/>
                    <a:pt x="1666" y="2763"/>
                    <a:pt x="1689" y="2740"/>
                  </a:cubicBezTo>
                  <a:cubicBezTo>
                    <a:pt x="1712" y="2694"/>
                    <a:pt x="1758" y="2672"/>
                    <a:pt x="1781" y="2626"/>
                  </a:cubicBezTo>
                  <a:lnTo>
                    <a:pt x="1826" y="2580"/>
                  </a:lnTo>
                  <a:cubicBezTo>
                    <a:pt x="1872" y="2512"/>
                    <a:pt x="1940" y="2466"/>
                    <a:pt x="2009" y="2398"/>
                  </a:cubicBezTo>
                  <a:lnTo>
                    <a:pt x="2054" y="2352"/>
                  </a:lnTo>
                  <a:cubicBezTo>
                    <a:pt x="2077" y="2329"/>
                    <a:pt x="2100" y="2306"/>
                    <a:pt x="2123" y="2284"/>
                  </a:cubicBezTo>
                  <a:lnTo>
                    <a:pt x="2214" y="2238"/>
                  </a:lnTo>
                  <a:cubicBezTo>
                    <a:pt x="2260" y="2192"/>
                    <a:pt x="2306" y="2169"/>
                    <a:pt x="2328" y="2147"/>
                  </a:cubicBezTo>
                  <a:lnTo>
                    <a:pt x="2306" y="2147"/>
                  </a:lnTo>
                  <a:cubicBezTo>
                    <a:pt x="2442" y="2055"/>
                    <a:pt x="2602" y="1964"/>
                    <a:pt x="2739" y="1895"/>
                  </a:cubicBezTo>
                  <a:lnTo>
                    <a:pt x="2785" y="1873"/>
                  </a:lnTo>
                  <a:cubicBezTo>
                    <a:pt x="2853" y="1804"/>
                    <a:pt x="2945" y="1781"/>
                    <a:pt x="3013" y="1736"/>
                  </a:cubicBezTo>
                  <a:cubicBezTo>
                    <a:pt x="3104" y="1690"/>
                    <a:pt x="3196" y="1644"/>
                    <a:pt x="3264" y="1599"/>
                  </a:cubicBezTo>
                  <a:cubicBezTo>
                    <a:pt x="3310" y="1599"/>
                    <a:pt x="3356" y="1576"/>
                    <a:pt x="3378" y="1553"/>
                  </a:cubicBezTo>
                  <a:cubicBezTo>
                    <a:pt x="3424" y="1553"/>
                    <a:pt x="3470" y="1530"/>
                    <a:pt x="3515" y="1507"/>
                  </a:cubicBezTo>
                  <a:lnTo>
                    <a:pt x="3561" y="1485"/>
                  </a:lnTo>
                  <a:cubicBezTo>
                    <a:pt x="3629" y="1462"/>
                    <a:pt x="3721" y="1439"/>
                    <a:pt x="3789" y="1416"/>
                  </a:cubicBezTo>
                  <a:cubicBezTo>
                    <a:pt x="3903" y="1371"/>
                    <a:pt x="4017" y="1348"/>
                    <a:pt x="4132" y="1325"/>
                  </a:cubicBezTo>
                  <a:cubicBezTo>
                    <a:pt x="4223" y="1279"/>
                    <a:pt x="4337" y="1256"/>
                    <a:pt x="4451" y="1256"/>
                  </a:cubicBezTo>
                  <a:cubicBezTo>
                    <a:pt x="4542" y="1234"/>
                    <a:pt x="4657" y="1234"/>
                    <a:pt x="4748" y="1234"/>
                  </a:cubicBezTo>
                  <a:lnTo>
                    <a:pt x="4885" y="1234"/>
                  </a:lnTo>
                  <a:cubicBezTo>
                    <a:pt x="5022" y="1234"/>
                    <a:pt x="5182" y="1256"/>
                    <a:pt x="5318" y="1279"/>
                  </a:cubicBezTo>
                  <a:cubicBezTo>
                    <a:pt x="5433" y="1279"/>
                    <a:pt x="5524" y="1302"/>
                    <a:pt x="5615" y="1325"/>
                  </a:cubicBezTo>
                  <a:lnTo>
                    <a:pt x="5775" y="1325"/>
                  </a:lnTo>
                  <a:cubicBezTo>
                    <a:pt x="5821" y="1348"/>
                    <a:pt x="5866" y="1348"/>
                    <a:pt x="5912" y="1348"/>
                  </a:cubicBezTo>
                  <a:cubicBezTo>
                    <a:pt x="6003" y="1371"/>
                    <a:pt x="6117" y="1393"/>
                    <a:pt x="6209" y="1416"/>
                  </a:cubicBezTo>
                  <a:cubicBezTo>
                    <a:pt x="6300" y="1439"/>
                    <a:pt x="6391" y="1462"/>
                    <a:pt x="6483" y="1485"/>
                  </a:cubicBezTo>
                  <a:cubicBezTo>
                    <a:pt x="6620" y="1553"/>
                    <a:pt x="6756" y="1622"/>
                    <a:pt x="6871" y="1690"/>
                  </a:cubicBezTo>
                  <a:cubicBezTo>
                    <a:pt x="6985" y="1759"/>
                    <a:pt x="7099" y="1850"/>
                    <a:pt x="7236" y="1941"/>
                  </a:cubicBezTo>
                  <a:lnTo>
                    <a:pt x="7259" y="1941"/>
                  </a:lnTo>
                  <a:lnTo>
                    <a:pt x="7396" y="2055"/>
                  </a:lnTo>
                  <a:lnTo>
                    <a:pt x="7533" y="2169"/>
                  </a:lnTo>
                  <a:cubicBezTo>
                    <a:pt x="7601" y="2215"/>
                    <a:pt x="7692" y="2284"/>
                    <a:pt x="7784" y="2352"/>
                  </a:cubicBezTo>
                  <a:cubicBezTo>
                    <a:pt x="7875" y="2420"/>
                    <a:pt x="7943" y="2512"/>
                    <a:pt x="8035" y="2580"/>
                  </a:cubicBezTo>
                  <a:cubicBezTo>
                    <a:pt x="8058" y="2603"/>
                    <a:pt x="8103" y="2649"/>
                    <a:pt x="8126" y="2672"/>
                  </a:cubicBezTo>
                  <a:cubicBezTo>
                    <a:pt x="8172" y="2717"/>
                    <a:pt x="8217" y="2763"/>
                    <a:pt x="8263" y="2809"/>
                  </a:cubicBezTo>
                  <a:cubicBezTo>
                    <a:pt x="8331" y="2900"/>
                    <a:pt x="8400" y="2968"/>
                    <a:pt x="8446" y="3014"/>
                  </a:cubicBezTo>
                  <a:cubicBezTo>
                    <a:pt x="8605" y="3219"/>
                    <a:pt x="8742" y="3402"/>
                    <a:pt x="8834" y="3607"/>
                  </a:cubicBezTo>
                  <a:lnTo>
                    <a:pt x="8879" y="3699"/>
                  </a:lnTo>
                  <a:cubicBezTo>
                    <a:pt x="8902" y="3767"/>
                    <a:pt x="8925" y="3836"/>
                    <a:pt x="8971" y="3904"/>
                  </a:cubicBezTo>
                  <a:lnTo>
                    <a:pt x="8971" y="3927"/>
                  </a:lnTo>
                  <a:cubicBezTo>
                    <a:pt x="8993" y="3973"/>
                    <a:pt x="8993" y="3995"/>
                    <a:pt x="9016" y="4041"/>
                  </a:cubicBezTo>
                  <a:cubicBezTo>
                    <a:pt x="9016" y="4087"/>
                    <a:pt x="9039" y="4132"/>
                    <a:pt x="9039" y="4178"/>
                  </a:cubicBezTo>
                  <a:cubicBezTo>
                    <a:pt x="9062" y="4246"/>
                    <a:pt x="9062" y="4292"/>
                    <a:pt x="9085" y="4361"/>
                  </a:cubicBezTo>
                  <a:cubicBezTo>
                    <a:pt x="9085" y="4429"/>
                    <a:pt x="9107" y="4498"/>
                    <a:pt x="9107" y="4566"/>
                  </a:cubicBezTo>
                  <a:cubicBezTo>
                    <a:pt x="9107" y="4612"/>
                    <a:pt x="9107" y="4680"/>
                    <a:pt x="9130" y="4749"/>
                  </a:cubicBezTo>
                  <a:lnTo>
                    <a:pt x="9130" y="4817"/>
                  </a:lnTo>
                  <a:lnTo>
                    <a:pt x="9130" y="4908"/>
                  </a:lnTo>
                  <a:cubicBezTo>
                    <a:pt x="9153" y="5023"/>
                    <a:pt x="9153" y="5160"/>
                    <a:pt x="9153" y="5274"/>
                  </a:cubicBezTo>
                  <a:cubicBezTo>
                    <a:pt x="9130" y="5365"/>
                    <a:pt x="9107" y="5433"/>
                    <a:pt x="9085" y="5525"/>
                  </a:cubicBezTo>
                  <a:cubicBezTo>
                    <a:pt x="9039" y="5616"/>
                    <a:pt x="9016" y="5707"/>
                    <a:pt x="8993" y="5799"/>
                  </a:cubicBezTo>
                  <a:cubicBezTo>
                    <a:pt x="8971" y="5913"/>
                    <a:pt x="8948" y="6004"/>
                    <a:pt x="8925" y="6095"/>
                  </a:cubicBezTo>
                  <a:cubicBezTo>
                    <a:pt x="8902" y="6164"/>
                    <a:pt x="8879" y="6255"/>
                    <a:pt x="8834" y="6346"/>
                  </a:cubicBezTo>
                  <a:cubicBezTo>
                    <a:pt x="8788" y="6461"/>
                    <a:pt x="8719" y="6597"/>
                    <a:pt x="8628" y="6780"/>
                  </a:cubicBezTo>
                  <a:cubicBezTo>
                    <a:pt x="8605" y="6803"/>
                    <a:pt x="8605" y="6849"/>
                    <a:pt x="8582" y="6894"/>
                  </a:cubicBezTo>
                  <a:cubicBezTo>
                    <a:pt x="8560" y="6917"/>
                    <a:pt x="8537" y="6963"/>
                    <a:pt x="8514" y="6986"/>
                  </a:cubicBezTo>
                  <a:cubicBezTo>
                    <a:pt x="8491" y="7054"/>
                    <a:pt x="8468" y="7100"/>
                    <a:pt x="8423" y="7145"/>
                  </a:cubicBezTo>
                  <a:cubicBezTo>
                    <a:pt x="8400" y="7191"/>
                    <a:pt x="8377" y="7214"/>
                    <a:pt x="8354" y="7259"/>
                  </a:cubicBezTo>
                  <a:cubicBezTo>
                    <a:pt x="8309" y="7328"/>
                    <a:pt x="8263" y="7396"/>
                    <a:pt x="8263" y="7488"/>
                  </a:cubicBezTo>
                  <a:cubicBezTo>
                    <a:pt x="8286" y="7533"/>
                    <a:pt x="8286" y="7602"/>
                    <a:pt x="8331" y="7670"/>
                  </a:cubicBezTo>
                  <a:cubicBezTo>
                    <a:pt x="8354" y="7693"/>
                    <a:pt x="8377" y="7716"/>
                    <a:pt x="8400" y="7739"/>
                  </a:cubicBezTo>
                  <a:lnTo>
                    <a:pt x="8423" y="7762"/>
                  </a:lnTo>
                  <a:lnTo>
                    <a:pt x="8446" y="7807"/>
                  </a:lnTo>
                  <a:lnTo>
                    <a:pt x="8468" y="7830"/>
                  </a:lnTo>
                  <a:cubicBezTo>
                    <a:pt x="8491" y="7853"/>
                    <a:pt x="8514" y="7899"/>
                    <a:pt x="8560" y="7944"/>
                  </a:cubicBezTo>
                  <a:cubicBezTo>
                    <a:pt x="8582" y="7967"/>
                    <a:pt x="8582" y="7990"/>
                    <a:pt x="8605" y="8013"/>
                  </a:cubicBezTo>
                  <a:cubicBezTo>
                    <a:pt x="8605" y="8035"/>
                    <a:pt x="8628" y="8035"/>
                    <a:pt x="8628" y="8058"/>
                  </a:cubicBezTo>
                  <a:lnTo>
                    <a:pt x="8651" y="8081"/>
                  </a:lnTo>
                  <a:cubicBezTo>
                    <a:pt x="8674" y="8127"/>
                    <a:pt x="8697" y="8172"/>
                    <a:pt x="8742" y="8218"/>
                  </a:cubicBezTo>
                  <a:lnTo>
                    <a:pt x="8765" y="8241"/>
                  </a:lnTo>
                  <a:cubicBezTo>
                    <a:pt x="8765" y="8264"/>
                    <a:pt x="8788" y="8287"/>
                    <a:pt x="8788" y="8309"/>
                  </a:cubicBezTo>
                  <a:cubicBezTo>
                    <a:pt x="8811" y="8332"/>
                    <a:pt x="8834" y="8378"/>
                    <a:pt x="8856" y="8424"/>
                  </a:cubicBezTo>
                  <a:lnTo>
                    <a:pt x="8879" y="8469"/>
                  </a:lnTo>
                  <a:cubicBezTo>
                    <a:pt x="8902" y="8515"/>
                    <a:pt x="8925" y="8583"/>
                    <a:pt x="8971" y="8652"/>
                  </a:cubicBezTo>
                  <a:cubicBezTo>
                    <a:pt x="8971" y="8675"/>
                    <a:pt x="8993" y="8697"/>
                    <a:pt x="8993" y="8697"/>
                  </a:cubicBezTo>
                  <a:cubicBezTo>
                    <a:pt x="8993" y="8720"/>
                    <a:pt x="9016" y="8720"/>
                    <a:pt x="9016" y="8743"/>
                  </a:cubicBezTo>
                  <a:cubicBezTo>
                    <a:pt x="9062" y="8789"/>
                    <a:pt x="9130" y="8812"/>
                    <a:pt x="9176" y="8812"/>
                  </a:cubicBezTo>
                  <a:cubicBezTo>
                    <a:pt x="9199" y="8812"/>
                    <a:pt x="9222" y="8812"/>
                    <a:pt x="9244" y="8789"/>
                  </a:cubicBezTo>
                  <a:lnTo>
                    <a:pt x="9153" y="8789"/>
                  </a:lnTo>
                  <a:cubicBezTo>
                    <a:pt x="9153" y="8789"/>
                    <a:pt x="9130" y="8766"/>
                    <a:pt x="9130" y="8766"/>
                  </a:cubicBezTo>
                  <a:cubicBezTo>
                    <a:pt x="9130" y="8743"/>
                    <a:pt x="9130" y="8743"/>
                    <a:pt x="9130" y="8720"/>
                  </a:cubicBezTo>
                  <a:cubicBezTo>
                    <a:pt x="9153" y="8697"/>
                    <a:pt x="9176" y="8675"/>
                    <a:pt x="9176" y="8652"/>
                  </a:cubicBezTo>
                  <a:lnTo>
                    <a:pt x="9199" y="8629"/>
                  </a:lnTo>
                  <a:cubicBezTo>
                    <a:pt x="9222" y="8583"/>
                    <a:pt x="9244" y="8560"/>
                    <a:pt x="9267" y="8538"/>
                  </a:cubicBezTo>
                  <a:cubicBezTo>
                    <a:pt x="9290" y="8492"/>
                    <a:pt x="9336" y="8446"/>
                    <a:pt x="9359" y="8424"/>
                  </a:cubicBezTo>
                  <a:cubicBezTo>
                    <a:pt x="9359" y="8378"/>
                    <a:pt x="9336" y="8332"/>
                    <a:pt x="9336" y="8287"/>
                  </a:cubicBezTo>
                  <a:cubicBezTo>
                    <a:pt x="9336" y="8264"/>
                    <a:pt x="9313" y="8264"/>
                    <a:pt x="9313" y="8241"/>
                  </a:cubicBezTo>
                  <a:lnTo>
                    <a:pt x="9336" y="8195"/>
                  </a:lnTo>
                  <a:cubicBezTo>
                    <a:pt x="9359" y="8150"/>
                    <a:pt x="9404" y="8104"/>
                    <a:pt x="9427" y="8058"/>
                  </a:cubicBezTo>
                  <a:cubicBezTo>
                    <a:pt x="9450" y="8035"/>
                    <a:pt x="9473" y="7990"/>
                    <a:pt x="9496" y="7967"/>
                  </a:cubicBezTo>
                  <a:cubicBezTo>
                    <a:pt x="9564" y="7853"/>
                    <a:pt x="9632" y="7739"/>
                    <a:pt x="9701" y="7647"/>
                  </a:cubicBezTo>
                  <a:cubicBezTo>
                    <a:pt x="9769" y="7511"/>
                    <a:pt x="9838" y="7374"/>
                    <a:pt x="9906" y="7282"/>
                  </a:cubicBezTo>
                  <a:cubicBezTo>
                    <a:pt x="9952" y="7168"/>
                    <a:pt x="9998" y="7031"/>
                    <a:pt x="10066" y="6894"/>
                  </a:cubicBezTo>
                  <a:cubicBezTo>
                    <a:pt x="10089" y="6849"/>
                    <a:pt x="10112" y="6803"/>
                    <a:pt x="10135" y="6757"/>
                  </a:cubicBezTo>
                  <a:cubicBezTo>
                    <a:pt x="10135" y="6734"/>
                    <a:pt x="10135" y="6712"/>
                    <a:pt x="10135" y="6689"/>
                  </a:cubicBezTo>
                  <a:cubicBezTo>
                    <a:pt x="10157" y="6666"/>
                    <a:pt x="10157" y="6643"/>
                    <a:pt x="10157" y="6620"/>
                  </a:cubicBezTo>
                  <a:lnTo>
                    <a:pt x="10203" y="6552"/>
                  </a:lnTo>
                  <a:cubicBezTo>
                    <a:pt x="10226" y="6461"/>
                    <a:pt x="10272" y="6369"/>
                    <a:pt x="10294" y="6255"/>
                  </a:cubicBezTo>
                  <a:cubicBezTo>
                    <a:pt x="10340" y="6141"/>
                    <a:pt x="10363" y="6027"/>
                    <a:pt x="10363" y="5867"/>
                  </a:cubicBezTo>
                  <a:lnTo>
                    <a:pt x="10363" y="5890"/>
                  </a:lnTo>
                  <a:cubicBezTo>
                    <a:pt x="10386" y="5799"/>
                    <a:pt x="10409" y="5684"/>
                    <a:pt x="10431" y="5593"/>
                  </a:cubicBezTo>
                  <a:cubicBezTo>
                    <a:pt x="10454" y="5525"/>
                    <a:pt x="10454" y="5456"/>
                    <a:pt x="10477" y="5388"/>
                  </a:cubicBezTo>
                  <a:lnTo>
                    <a:pt x="10523" y="5251"/>
                  </a:lnTo>
                  <a:lnTo>
                    <a:pt x="10523" y="5205"/>
                  </a:lnTo>
                  <a:cubicBezTo>
                    <a:pt x="10568" y="5091"/>
                    <a:pt x="10591" y="4977"/>
                    <a:pt x="10591" y="4863"/>
                  </a:cubicBezTo>
                  <a:cubicBezTo>
                    <a:pt x="10614" y="4771"/>
                    <a:pt x="10591" y="4657"/>
                    <a:pt x="10591" y="4566"/>
                  </a:cubicBezTo>
                  <a:cubicBezTo>
                    <a:pt x="10614" y="4543"/>
                    <a:pt x="10614" y="4498"/>
                    <a:pt x="10591" y="4452"/>
                  </a:cubicBezTo>
                  <a:cubicBezTo>
                    <a:pt x="10591" y="4429"/>
                    <a:pt x="10591" y="4429"/>
                    <a:pt x="10591" y="4406"/>
                  </a:cubicBezTo>
                  <a:cubicBezTo>
                    <a:pt x="10568" y="4315"/>
                    <a:pt x="10568" y="4246"/>
                    <a:pt x="10568" y="4178"/>
                  </a:cubicBezTo>
                  <a:lnTo>
                    <a:pt x="10568" y="4087"/>
                  </a:lnTo>
                  <a:cubicBezTo>
                    <a:pt x="10568" y="3950"/>
                    <a:pt x="10523" y="3836"/>
                    <a:pt x="10477" y="3722"/>
                  </a:cubicBezTo>
                  <a:cubicBezTo>
                    <a:pt x="10477" y="3676"/>
                    <a:pt x="10454" y="3630"/>
                    <a:pt x="10454" y="3607"/>
                  </a:cubicBezTo>
                  <a:lnTo>
                    <a:pt x="10431" y="3539"/>
                  </a:lnTo>
                  <a:cubicBezTo>
                    <a:pt x="10409" y="3448"/>
                    <a:pt x="10363" y="3379"/>
                    <a:pt x="10340" y="3288"/>
                  </a:cubicBezTo>
                  <a:lnTo>
                    <a:pt x="10317" y="3265"/>
                  </a:lnTo>
                  <a:cubicBezTo>
                    <a:pt x="10272" y="3174"/>
                    <a:pt x="10226" y="3082"/>
                    <a:pt x="10180" y="2991"/>
                  </a:cubicBezTo>
                  <a:cubicBezTo>
                    <a:pt x="10180" y="2991"/>
                    <a:pt x="10157" y="2968"/>
                    <a:pt x="10157" y="2968"/>
                  </a:cubicBezTo>
                  <a:cubicBezTo>
                    <a:pt x="10135" y="2877"/>
                    <a:pt x="10089" y="2809"/>
                    <a:pt x="10043" y="2717"/>
                  </a:cubicBezTo>
                  <a:cubicBezTo>
                    <a:pt x="9998" y="2649"/>
                    <a:pt x="9952" y="2580"/>
                    <a:pt x="9884" y="2512"/>
                  </a:cubicBezTo>
                  <a:cubicBezTo>
                    <a:pt x="9838" y="2420"/>
                    <a:pt x="9769" y="2329"/>
                    <a:pt x="9701" y="2261"/>
                  </a:cubicBezTo>
                  <a:cubicBezTo>
                    <a:pt x="9632" y="2192"/>
                    <a:pt x="9564" y="2147"/>
                    <a:pt x="9518" y="2078"/>
                  </a:cubicBezTo>
                  <a:cubicBezTo>
                    <a:pt x="9427" y="2010"/>
                    <a:pt x="9359" y="1941"/>
                    <a:pt x="9290" y="1873"/>
                  </a:cubicBezTo>
                  <a:cubicBezTo>
                    <a:pt x="9199" y="1804"/>
                    <a:pt x="9107" y="1759"/>
                    <a:pt x="9016" y="1713"/>
                  </a:cubicBezTo>
                  <a:cubicBezTo>
                    <a:pt x="8971" y="1667"/>
                    <a:pt x="8902" y="1622"/>
                    <a:pt x="8834" y="1599"/>
                  </a:cubicBezTo>
                  <a:cubicBezTo>
                    <a:pt x="8742" y="1530"/>
                    <a:pt x="8651" y="1485"/>
                    <a:pt x="8560" y="1439"/>
                  </a:cubicBezTo>
                  <a:cubicBezTo>
                    <a:pt x="8468" y="1393"/>
                    <a:pt x="8400" y="1348"/>
                    <a:pt x="8331" y="1279"/>
                  </a:cubicBezTo>
                  <a:cubicBezTo>
                    <a:pt x="8240" y="1234"/>
                    <a:pt x="8172" y="1188"/>
                    <a:pt x="8080" y="1119"/>
                  </a:cubicBezTo>
                  <a:cubicBezTo>
                    <a:pt x="7943" y="1051"/>
                    <a:pt x="7806" y="982"/>
                    <a:pt x="7601" y="891"/>
                  </a:cubicBezTo>
                  <a:cubicBezTo>
                    <a:pt x="7510" y="846"/>
                    <a:pt x="7418" y="800"/>
                    <a:pt x="7304" y="777"/>
                  </a:cubicBezTo>
                  <a:cubicBezTo>
                    <a:pt x="7281" y="709"/>
                    <a:pt x="7236" y="663"/>
                    <a:pt x="7145" y="640"/>
                  </a:cubicBezTo>
                  <a:cubicBezTo>
                    <a:pt x="7099" y="594"/>
                    <a:pt x="7053" y="572"/>
                    <a:pt x="7008" y="572"/>
                  </a:cubicBezTo>
                  <a:cubicBezTo>
                    <a:pt x="6893" y="526"/>
                    <a:pt x="6779" y="480"/>
                    <a:pt x="6665" y="435"/>
                  </a:cubicBezTo>
                  <a:cubicBezTo>
                    <a:pt x="6505" y="366"/>
                    <a:pt x="6323" y="321"/>
                    <a:pt x="6163" y="275"/>
                  </a:cubicBezTo>
                  <a:lnTo>
                    <a:pt x="6095" y="252"/>
                  </a:lnTo>
                  <a:cubicBezTo>
                    <a:pt x="5866" y="206"/>
                    <a:pt x="5684" y="161"/>
                    <a:pt x="5501" y="138"/>
                  </a:cubicBezTo>
                  <a:cubicBezTo>
                    <a:pt x="5318" y="92"/>
                    <a:pt x="5136" y="69"/>
                    <a:pt x="4953" y="47"/>
                  </a:cubicBezTo>
                  <a:lnTo>
                    <a:pt x="4885" y="24"/>
                  </a:lnTo>
                  <a:cubicBezTo>
                    <a:pt x="4748" y="24"/>
                    <a:pt x="4611" y="1"/>
                    <a:pt x="4474"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9" name="Google Shape;5749;p22"/>
            <p:cNvSpPr/>
            <p:nvPr/>
          </p:nvSpPr>
          <p:spPr>
            <a:xfrm>
              <a:off x="6947600" y="1952750"/>
              <a:ext cx="121000" cy="432225"/>
            </a:xfrm>
            <a:custGeom>
              <a:avLst/>
              <a:gdLst/>
              <a:ahLst/>
              <a:cxnLst/>
              <a:rect l="l" t="t" r="r" b="b"/>
              <a:pathLst>
                <a:path w="4840" h="17289" extrusionOk="0">
                  <a:moveTo>
                    <a:pt x="3448" y="1"/>
                  </a:moveTo>
                  <a:cubicBezTo>
                    <a:pt x="3448" y="1"/>
                    <a:pt x="3425" y="23"/>
                    <a:pt x="3425" y="23"/>
                  </a:cubicBezTo>
                  <a:cubicBezTo>
                    <a:pt x="3402" y="23"/>
                    <a:pt x="3379" y="46"/>
                    <a:pt x="3379" y="92"/>
                  </a:cubicBezTo>
                  <a:cubicBezTo>
                    <a:pt x="3379" y="160"/>
                    <a:pt x="3402" y="229"/>
                    <a:pt x="3425" y="297"/>
                  </a:cubicBezTo>
                  <a:cubicBezTo>
                    <a:pt x="3448" y="366"/>
                    <a:pt x="3470" y="411"/>
                    <a:pt x="3470" y="480"/>
                  </a:cubicBezTo>
                  <a:cubicBezTo>
                    <a:pt x="3493" y="548"/>
                    <a:pt x="3516" y="594"/>
                    <a:pt x="3539" y="662"/>
                  </a:cubicBezTo>
                  <a:cubicBezTo>
                    <a:pt x="3585" y="799"/>
                    <a:pt x="3630" y="936"/>
                    <a:pt x="3676" y="1073"/>
                  </a:cubicBezTo>
                  <a:cubicBezTo>
                    <a:pt x="3656" y="1053"/>
                    <a:pt x="3653" y="1051"/>
                    <a:pt x="3653" y="1051"/>
                  </a:cubicBezTo>
                  <a:lnTo>
                    <a:pt x="3653" y="1051"/>
                  </a:lnTo>
                  <a:cubicBezTo>
                    <a:pt x="3676" y="1073"/>
                    <a:pt x="3676" y="1096"/>
                    <a:pt x="3676" y="1119"/>
                  </a:cubicBezTo>
                  <a:cubicBezTo>
                    <a:pt x="3699" y="1142"/>
                    <a:pt x="3699" y="1165"/>
                    <a:pt x="3699" y="1165"/>
                  </a:cubicBezTo>
                  <a:cubicBezTo>
                    <a:pt x="3699" y="1210"/>
                    <a:pt x="3699" y="1233"/>
                    <a:pt x="3699" y="1279"/>
                  </a:cubicBezTo>
                  <a:cubicBezTo>
                    <a:pt x="3721" y="1324"/>
                    <a:pt x="3721" y="1347"/>
                    <a:pt x="3721" y="1393"/>
                  </a:cubicBezTo>
                  <a:cubicBezTo>
                    <a:pt x="3744" y="1461"/>
                    <a:pt x="3744" y="1530"/>
                    <a:pt x="3767" y="1598"/>
                  </a:cubicBezTo>
                  <a:cubicBezTo>
                    <a:pt x="3790" y="1758"/>
                    <a:pt x="3813" y="1895"/>
                    <a:pt x="3836" y="2055"/>
                  </a:cubicBezTo>
                  <a:cubicBezTo>
                    <a:pt x="3858" y="2192"/>
                    <a:pt x="3904" y="2352"/>
                    <a:pt x="3927" y="2489"/>
                  </a:cubicBezTo>
                  <a:cubicBezTo>
                    <a:pt x="3950" y="2580"/>
                    <a:pt x="3973" y="2648"/>
                    <a:pt x="3995" y="2740"/>
                  </a:cubicBezTo>
                  <a:cubicBezTo>
                    <a:pt x="3995" y="2762"/>
                    <a:pt x="3995" y="2785"/>
                    <a:pt x="3995" y="2831"/>
                  </a:cubicBezTo>
                  <a:cubicBezTo>
                    <a:pt x="3950" y="2854"/>
                    <a:pt x="3927" y="2899"/>
                    <a:pt x="3927" y="2968"/>
                  </a:cubicBezTo>
                  <a:cubicBezTo>
                    <a:pt x="3904" y="3036"/>
                    <a:pt x="3927" y="3105"/>
                    <a:pt x="3927" y="3173"/>
                  </a:cubicBezTo>
                  <a:lnTo>
                    <a:pt x="3927" y="3356"/>
                  </a:lnTo>
                  <a:cubicBezTo>
                    <a:pt x="3950" y="3447"/>
                    <a:pt x="3950" y="3516"/>
                    <a:pt x="3973" y="3607"/>
                  </a:cubicBezTo>
                  <a:cubicBezTo>
                    <a:pt x="3973" y="3698"/>
                    <a:pt x="3973" y="3790"/>
                    <a:pt x="3973" y="3881"/>
                  </a:cubicBezTo>
                  <a:cubicBezTo>
                    <a:pt x="3973" y="3949"/>
                    <a:pt x="3973" y="3995"/>
                    <a:pt x="3973" y="4063"/>
                  </a:cubicBezTo>
                  <a:cubicBezTo>
                    <a:pt x="3973" y="4132"/>
                    <a:pt x="3973" y="4178"/>
                    <a:pt x="3973" y="4246"/>
                  </a:cubicBezTo>
                  <a:cubicBezTo>
                    <a:pt x="3973" y="4360"/>
                    <a:pt x="3973" y="4474"/>
                    <a:pt x="3973" y="4588"/>
                  </a:cubicBezTo>
                  <a:cubicBezTo>
                    <a:pt x="3950" y="4794"/>
                    <a:pt x="3950" y="4999"/>
                    <a:pt x="3950" y="5205"/>
                  </a:cubicBezTo>
                  <a:cubicBezTo>
                    <a:pt x="3927" y="5410"/>
                    <a:pt x="3927" y="5616"/>
                    <a:pt x="3904" y="5798"/>
                  </a:cubicBezTo>
                  <a:cubicBezTo>
                    <a:pt x="3904" y="5889"/>
                    <a:pt x="3904" y="5981"/>
                    <a:pt x="3904" y="6072"/>
                  </a:cubicBezTo>
                  <a:cubicBezTo>
                    <a:pt x="3904" y="6118"/>
                    <a:pt x="3904" y="6141"/>
                    <a:pt x="3881" y="6186"/>
                  </a:cubicBezTo>
                  <a:cubicBezTo>
                    <a:pt x="3881" y="6232"/>
                    <a:pt x="3881" y="6300"/>
                    <a:pt x="3881" y="6369"/>
                  </a:cubicBezTo>
                  <a:cubicBezTo>
                    <a:pt x="3881" y="6392"/>
                    <a:pt x="3881" y="6392"/>
                    <a:pt x="3881" y="6414"/>
                  </a:cubicBezTo>
                  <a:cubicBezTo>
                    <a:pt x="3836" y="6620"/>
                    <a:pt x="3813" y="6825"/>
                    <a:pt x="3767" y="7031"/>
                  </a:cubicBezTo>
                  <a:cubicBezTo>
                    <a:pt x="3744" y="7213"/>
                    <a:pt x="3699" y="7396"/>
                    <a:pt x="3676" y="7579"/>
                  </a:cubicBezTo>
                  <a:cubicBezTo>
                    <a:pt x="3653" y="7693"/>
                    <a:pt x="3607" y="7807"/>
                    <a:pt x="3585" y="7898"/>
                  </a:cubicBezTo>
                  <a:cubicBezTo>
                    <a:pt x="3585" y="7944"/>
                    <a:pt x="3585" y="7989"/>
                    <a:pt x="3562" y="8035"/>
                  </a:cubicBezTo>
                  <a:cubicBezTo>
                    <a:pt x="3539" y="8126"/>
                    <a:pt x="3516" y="8218"/>
                    <a:pt x="3493" y="8309"/>
                  </a:cubicBezTo>
                  <a:cubicBezTo>
                    <a:pt x="3493" y="8355"/>
                    <a:pt x="3493" y="8377"/>
                    <a:pt x="3470" y="8423"/>
                  </a:cubicBezTo>
                  <a:cubicBezTo>
                    <a:pt x="3470" y="8492"/>
                    <a:pt x="3448" y="8583"/>
                    <a:pt x="3425" y="8651"/>
                  </a:cubicBezTo>
                  <a:cubicBezTo>
                    <a:pt x="3402" y="8674"/>
                    <a:pt x="3402" y="8697"/>
                    <a:pt x="3379" y="8720"/>
                  </a:cubicBezTo>
                  <a:cubicBezTo>
                    <a:pt x="3356" y="8788"/>
                    <a:pt x="3333" y="8834"/>
                    <a:pt x="3311" y="8902"/>
                  </a:cubicBezTo>
                  <a:cubicBezTo>
                    <a:pt x="3265" y="8971"/>
                    <a:pt x="3242" y="9039"/>
                    <a:pt x="3219" y="9108"/>
                  </a:cubicBezTo>
                  <a:cubicBezTo>
                    <a:pt x="3219" y="9153"/>
                    <a:pt x="3197" y="9199"/>
                    <a:pt x="3174" y="9268"/>
                  </a:cubicBezTo>
                  <a:cubicBezTo>
                    <a:pt x="3151" y="9359"/>
                    <a:pt x="3105" y="9450"/>
                    <a:pt x="3082" y="9542"/>
                  </a:cubicBezTo>
                  <a:cubicBezTo>
                    <a:pt x="3014" y="9770"/>
                    <a:pt x="2945" y="9998"/>
                    <a:pt x="2877" y="10226"/>
                  </a:cubicBezTo>
                  <a:cubicBezTo>
                    <a:pt x="2854" y="10318"/>
                    <a:pt x="2831" y="10409"/>
                    <a:pt x="2786" y="10500"/>
                  </a:cubicBezTo>
                  <a:cubicBezTo>
                    <a:pt x="2740" y="10591"/>
                    <a:pt x="2694" y="10683"/>
                    <a:pt x="2649" y="10751"/>
                  </a:cubicBezTo>
                  <a:cubicBezTo>
                    <a:pt x="2603" y="10843"/>
                    <a:pt x="2557" y="10934"/>
                    <a:pt x="2512" y="11048"/>
                  </a:cubicBezTo>
                  <a:cubicBezTo>
                    <a:pt x="2398" y="11253"/>
                    <a:pt x="2306" y="11459"/>
                    <a:pt x="2215" y="11687"/>
                  </a:cubicBezTo>
                  <a:cubicBezTo>
                    <a:pt x="2032" y="12052"/>
                    <a:pt x="1873" y="12417"/>
                    <a:pt x="1736" y="12806"/>
                  </a:cubicBezTo>
                  <a:cubicBezTo>
                    <a:pt x="1690" y="12920"/>
                    <a:pt x="1644" y="13034"/>
                    <a:pt x="1599" y="13148"/>
                  </a:cubicBezTo>
                  <a:cubicBezTo>
                    <a:pt x="1576" y="13216"/>
                    <a:pt x="1553" y="13262"/>
                    <a:pt x="1553" y="13308"/>
                  </a:cubicBezTo>
                  <a:cubicBezTo>
                    <a:pt x="1530" y="13353"/>
                    <a:pt x="1530" y="13376"/>
                    <a:pt x="1530" y="13399"/>
                  </a:cubicBezTo>
                  <a:lnTo>
                    <a:pt x="1507" y="13467"/>
                  </a:lnTo>
                  <a:cubicBezTo>
                    <a:pt x="1485" y="13490"/>
                    <a:pt x="1485" y="13536"/>
                    <a:pt x="1462" y="13582"/>
                  </a:cubicBezTo>
                  <a:cubicBezTo>
                    <a:pt x="1462" y="13604"/>
                    <a:pt x="1462" y="13627"/>
                    <a:pt x="1485" y="13650"/>
                  </a:cubicBezTo>
                  <a:cubicBezTo>
                    <a:pt x="1462" y="13719"/>
                    <a:pt x="1439" y="13764"/>
                    <a:pt x="1393" y="13810"/>
                  </a:cubicBezTo>
                  <a:cubicBezTo>
                    <a:pt x="1348" y="13901"/>
                    <a:pt x="1302" y="13970"/>
                    <a:pt x="1279" y="14038"/>
                  </a:cubicBezTo>
                  <a:cubicBezTo>
                    <a:pt x="1234" y="14084"/>
                    <a:pt x="1211" y="14129"/>
                    <a:pt x="1188" y="14198"/>
                  </a:cubicBezTo>
                  <a:cubicBezTo>
                    <a:pt x="1165" y="14266"/>
                    <a:pt x="1119" y="14312"/>
                    <a:pt x="1097" y="14380"/>
                  </a:cubicBezTo>
                  <a:cubicBezTo>
                    <a:pt x="1051" y="14472"/>
                    <a:pt x="1005" y="14563"/>
                    <a:pt x="960" y="14654"/>
                  </a:cubicBezTo>
                  <a:cubicBezTo>
                    <a:pt x="914" y="14746"/>
                    <a:pt x="891" y="14837"/>
                    <a:pt x="845" y="14928"/>
                  </a:cubicBezTo>
                  <a:cubicBezTo>
                    <a:pt x="845" y="14928"/>
                    <a:pt x="845" y="14951"/>
                    <a:pt x="845" y="14951"/>
                  </a:cubicBezTo>
                  <a:cubicBezTo>
                    <a:pt x="754" y="15088"/>
                    <a:pt x="709" y="15248"/>
                    <a:pt x="640" y="15385"/>
                  </a:cubicBezTo>
                  <a:cubicBezTo>
                    <a:pt x="572" y="15499"/>
                    <a:pt x="503" y="15613"/>
                    <a:pt x="435" y="15727"/>
                  </a:cubicBezTo>
                  <a:cubicBezTo>
                    <a:pt x="389" y="15841"/>
                    <a:pt x="321" y="15978"/>
                    <a:pt x="252" y="16092"/>
                  </a:cubicBezTo>
                  <a:cubicBezTo>
                    <a:pt x="206" y="16138"/>
                    <a:pt x="184" y="16206"/>
                    <a:pt x="138" y="16275"/>
                  </a:cubicBezTo>
                  <a:cubicBezTo>
                    <a:pt x="138" y="16298"/>
                    <a:pt x="115" y="16321"/>
                    <a:pt x="92" y="16343"/>
                  </a:cubicBezTo>
                  <a:cubicBezTo>
                    <a:pt x="92" y="16366"/>
                    <a:pt x="92" y="16366"/>
                    <a:pt x="69" y="16389"/>
                  </a:cubicBezTo>
                  <a:cubicBezTo>
                    <a:pt x="69" y="16412"/>
                    <a:pt x="47" y="16435"/>
                    <a:pt x="47" y="16458"/>
                  </a:cubicBezTo>
                  <a:cubicBezTo>
                    <a:pt x="24" y="16458"/>
                    <a:pt x="24" y="16480"/>
                    <a:pt x="24" y="16480"/>
                  </a:cubicBezTo>
                  <a:cubicBezTo>
                    <a:pt x="24" y="16503"/>
                    <a:pt x="1" y="16526"/>
                    <a:pt x="1" y="16549"/>
                  </a:cubicBezTo>
                  <a:cubicBezTo>
                    <a:pt x="1" y="16572"/>
                    <a:pt x="1" y="16617"/>
                    <a:pt x="24" y="16640"/>
                  </a:cubicBezTo>
                  <a:cubicBezTo>
                    <a:pt x="47" y="16686"/>
                    <a:pt x="92" y="16709"/>
                    <a:pt x="138" y="16731"/>
                  </a:cubicBezTo>
                  <a:cubicBezTo>
                    <a:pt x="138" y="16754"/>
                    <a:pt x="115" y="16777"/>
                    <a:pt x="115" y="16800"/>
                  </a:cubicBezTo>
                  <a:cubicBezTo>
                    <a:pt x="115" y="16846"/>
                    <a:pt x="92" y="16891"/>
                    <a:pt x="115" y="16914"/>
                  </a:cubicBezTo>
                  <a:cubicBezTo>
                    <a:pt x="115" y="16960"/>
                    <a:pt x="138" y="16983"/>
                    <a:pt x="161" y="17005"/>
                  </a:cubicBezTo>
                  <a:cubicBezTo>
                    <a:pt x="161" y="17028"/>
                    <a:pt x="184" y="17051"/>
                    <a:pt x="206" y="17051"/>
                  </a:cubicBezTo>
                  <a:cubicBezTo>
                    <a:pt x="229" y="17074"/>
                    <a:pt x="275" y="17097"/>
                    <a:pt x="298" y="17097"/>
                  </a:cubicBezTo>
                  <a:cubicBezTo>
                    <a:pt x="343" y="17097"/>
                    <a:pt x="389" y="17074"/>
                    <a:pt x="435" y="17074"/>
                  </a:cubicBezTo>
                  <a:cubicBezTo>
                    <a:pt x="457" y="17051"/>
                    <a:pt x="480" y="17028"/>
                    <a:pt x="503" y="17005"/>
                  </a:cubicBezTo>
                  <a:cubicBezTo>
                    <a:pt x="526" y="17028"/>
                    <a:pt x="572" y="17051"/>
                    <a:pt x="594" y="17051"/>
                  </a:cubicBezTo>
                  <a:cubicBezTo>
                    <a:pt x="594" y="17074"/>
                    <a:pt x="594" y="17097"/>
                    <a:pt x="617" y="17119"/>
                  </a:cubicBezTo>
                  <a:cubicBezTo>
                    <a:pt x="617" y="17165"/>
                    <a:pt x="617" y="17188"/>
                    <a:pt x="640" y="17211"/>
                  </a:cubicBezTo>
                  <a:cubicBezTo>
                    <a:pt x="663" y="17234"/>
                    <a:pt x="709" y="17256"/>
                    <a:pt x="731" y="17279"/>
                  </a:cubicBezTo>
                  <a:cubicBezTo>
                    <a:pt x="750" y="17285"/>
                    <a:pt x="768" y="17288"/>
                    <a:pt x="786" y="17288"/>
                  </a:cubicBezTo>
                  <a:cubicBezTo>
                    <a:pt x="835" y="17288"/>
                    <a:pt x="881" y="17267"/>
                    <a:pt x="914" y="17234"/>
                  </a:cubicBezTo>
                  <a:cubicBezTo>
                    <a:pt x="982" y="17188"/>
                    <a:pt x="1028" y="17119"/>
                    <a:pt x="1074" y="17051"/>
                  </a:cubicBezTo>
                  <a:cubicBezTo>
                    <a:pt x="1097" y="17005"/>
                    <a:pt x="1119" y="16983"/>
                    <a:pt x="1142" y="16937"/>
                  </a:cubicBezTo>
                  <a:cubicBezTo>
                    <a:pt x="1165" y="16914"/>
                    <a:pt x="1188" y="16891"/>
                    <a:pt x="1188" y="16868"/>
                  </a:cubicBezTo>
                  <a:cubicBezTo>
                    <a:pt x="1211" y="16846"/>
                    <a:pt x="1234" y="16846"/>
                    <a:pt x="1256" y="16823"/>
                  </a:cubicBezTo>
                  <a:cubicBezTo>
                    <a:pt x="1279" y="16800"/>
                    <a:pt x="1302" y="16754"/>
                    <a:pt x="1325" y="16731"/>
                  </a:cubicBezTo>
                  <a:cubicBezTo>
                    <a:pt x="1348" y="16686"/>
                    <a:pt x="1370" y="16640"/>
                    <a:pt x="1416" y="16617"/>
                  </a:cubicBezTo>
                  <a:cubicBezTo>
                    <a:pt x="1439" y="16549"/>
                    <a:pt x="1462" y="16503"/>
                    <a:pt x="1507" y="16458"/>
                  </a:cubicBezTo>
                  <a:cubicBezTo>
                    <a:pt x="1553" y="16366"/>
                    <a:pt x="1622" y="16275"/>
                    <a:pt x="1667" y="16184"/>
                  </a:cubicBezTo>
                  <a:cubicBezTo>
                    <a:pt x="1781" y="16001"/>
                    <a:pt x="1873" y="15841"/>
                    <a:pt x="1964" y="15659"/>
                  </a:cubicBezTo>
                  <a:cubicBezTo>
                    <a:pt x="2078" y="15476"/>
                    <a:pt x="2192" y="15293"/>
                    <a:pt x="2283" y="15111"/>
                  </a:cubicBezTo>
                  <a:cubicBezTo>
                    <a:pt x="2398" y="14905"/>
                    <a:pt x="2512" y="14723"/>
                    <a:pt x="2603" y="14517"/>
                  </a:cubicBezTo>
                  <a:cubicBezTo>
                    <a:pt x="2649" y="14426"/>
                    <a:pt x="2694" y="14312"/>
                    <a:pt x="2740" y="14221"/>
                  </a:cubicBezTo>
                  <a:cubicBezTo>
                    <a:pt x="2786" y="14107"/>
                    <a:pt x="2831" y="14015"/>
                    <a:pt x="2877" y="13924"/>
                  </a:cubicBezTo>
                  <a:cubicBezTo>
                    <a:pt x="2923" y="13833"/>
                    <a:pt x="2968" y="13741"/>
                    <a:pt x="3014" y="13650"/>
                  </a:cubicBezTo>
                  <a:cubicBezTo>
                    <a:pt x="3037" y="13627"/>
                    <a:pt x="3082" y="13604"/>
                    <a:pt x="3105" y="13536"/>
                  </a:cubicBezTo>
                  <a:cubicBezTo>
                    <a:pt x="3174" y="13353"/>
                    <a:pt x="3265" y="13125"/>
                    <a:pt x="3333" y="12920"/>
                  </a:cubicBezTo>
                  <a:cubicBezTo>
                    <a:pt x="3402" y="12737"/>
                    <a:pt x="3470" y="12532"/>
                    <a:pt x="3516" y="12349"/>
                  </a:cubicBezTo>
                  <a:cubicBezTo>
                    <a:pt x="3585" y="12166"/>
                    <a:pt x="3653" y="11984"/>
                    <a:pt x="3699" y="11824"/>
                  </a:cubicBezTo>
                  <a:cubicBezTo>
                    <a:pt x="3721" y="11756"/>
                    <a:pt x="3767" y="11687"/>
                    <a:pt x="3790" y="11596"/>
                  </a:cubicBezTo>
                  <a:cubicBezTo>
                    <a:pt x="3790" y="11550"/>
                    <a:pt x="3813" y="11527"/>
                    <a:pt x="3836" y="11482"/>
                  </a:cubicBezTo>
                  <a:cubicBezTo>
                    <a:pt x="3858" y="11413"/>
                    <a:pt x="3881" y="11345"/>
                    <a:pt x="3881" y="11276"/>
                  </a:cubicBezTo>
                  <a:cubicBezTo>
                    <a:pt x="3904" y="11253"/>
                    <a:pt x="3904" y="11208"/>
                    <a:pt x="3904" y="11185"/>
                  </a:cubicBezTo>
                  <a:cubicBezTo>
                    <a:pt x="3927" y="11116"/>
                    <a:pt x="3950" y="11048"/>
                    <a:pt x="3973" y="10980"/>
                  </a:cubicBezTo>
                  <a:cubicBezTo>
                    <a:pt x="3995" y="10957"/>
                    <a:pt x="4018" y="10934"/>
                    <a:pt x="4018" y="10911"/>
                  </a:cubicBezTo>
                  <a:cubicBezTo>
                    <a:pt x="4041" y="10865"/>
                    <a:pt x="4064" y="10820"/>
                    <a:pt x="4064" y="10774"/>
                  </a:cubicBezTo>
                  <a:cubicBezTo>
                    <a:pt x="4087" y="10706"/>
                    <a:pt x="4087" y="10660"/>
                    <a:pt x="4110" y="10614"/>
                  </a:cubicBezTo>
                  <a:cubicBezTo>
                    <a:pt x="4132" y="10500"/>
                    <a:pt x="4155" y="10409"/>
                    <a:pt x="4178" y="10318"/>
                  </a:cubicBezTo>
                  <a:cubicBezTo>
                    <a:pt x="4246" y="10112"/>
                    <a:pt x="4292" y="9884"/>
                    <a:pt x="4338" y="9656"/>
                  </a:cubicBezTo>
                  <a:cubicBezTo>
                    <a:pt x="4383" y="9450"/>
                    <a:pt x="4429" y="9222"/>
                    <a:pt x="4475" y="9017"/>
                  </a:cubicBezTo>
                  <a:cubicBezTo>
                    <a:pt x="4520" y="8788"/>
                    <a:pt x="4543" y="8583"/>
                    <a:pt x="4589" y="8377"/>
                  </a:cubicBezTo>
                  <a:cubicBezTo>
                    <a:pt x="4589" y="8309"/>
                    <a:pt x="4612" y="8240"/>
                    <a:pt x="4612" y="8172"/>
                  </a:cubicBezTo>
                  <a:cubicBezTo>
                    <a:pt x="4612" y="8126"/>
                    <a:pt x="4634" y="8081"/>
                    <a:pt x="4634" y="8035"/>
                  </a:cubicBezTo>
                  <a:cubicBezTo>
                    <a:pt x="4634" y="7967"/>
                    <a:pt x="4657" y="7898"/>
                    <a:pt x="4657" y="7830"/>
                  </a:cubicBezTo>
                  <a:cubicBezTo>
                    <a:pt x="4657" y="7784"/>
                    <a:pt x="4657" y="7761"/>
                    <a:pt x="4634" y="7738"/>
                  </a:cubicBezTo>
                  <a:cubicBezTo>
                    <a:pt x="4657" y="7693"/>
                    <a:pt x="4657" y="7670"/>
                    <a:pt x="4657" y="7624"/>
                  </a:cubicBezTo>
                  <a:cubicBezTo>
                    <a:pt x="4657" y="7579"/>
                    <a:pt x="4657" y="7533"/>
                    <a:pt x="4680" y="7464"/>
                  </a:cubicBezTo>
                  <a:cubicBezTo>
                    <a:pt x="4680" y="7373"/>
                    <a:pt x="4703" y="7282"/>
                    <a:pt x="4703" y="7168"/>
                  </a:cubicBezTo>
                  <a:cubicBezTo>
                    <a:pt x="4726" y="7076"/>
                    <a:pt x="4726" y="6985"/>
                    <a:pt x="4726" y="6894"/>
                  </a:cubicBezTo>
                  <a:cubicBezTo>
                    <a:pt x="4794" y="6871"/>
                    <a:pt x="4817" y="6802"/>
                    <a:pt x="4817" y="6734"/>
                  </a:cubicBezTo>
                  <a:cubicBezTo>
                    <a:pt x="4840" y="6597"/>
                    <a:pt x="4840" y="6460"/>
                    <a:pt x="4840" y="6323"/>
                  </a:cubicBezTo>
                  <a:cubicBezTo>
                    <a:pt x="4840" y="6186"/>
                    <a:pt x="4840" y="6049"/>
                    <a:pt x="4840" y="5912"/>
                  </a:cubicBezTo>
                  <a:cubicBezTo>
                    <a:pt x="4840" y="5798"/>
                    <a:pt x="4840" y="5661"/>
                    <a:pt x="4817" y="5547"/>
                  </a:cubicBezTo>
                  <a:cubicBezTo>
                    <a:pt x="4817" y="5456"/>
                    <a:pt x="4817" y="5364"/>
                    <a:pt x="4817" y="5273"/>
                  </a:cubicBezTo>
                  <a:cubicBezTo>
                    <a:pt x="4817" y="5273"/>
                    <a:pt x="4817" y="5250"/>
                    <a:pt x="4817" y="5250"/>
                  </a:cubicBezTo>
                  <a:cubicBezTo>
                    <a:pt x="4817" y="5136"/>
                    <a:pt x="4817" y="4999"/>
                    <a:pt x="4840" y="4885"/>
                  </a:cubicBezTo>
                  <a:cubicBezTo>
                    <a:pt x="4840" y="4817"/>
                    <a:pt x="4840" y="4725"/>
                    <a:pt x="4840" y="4657"/>
                  </a:cubicBezTo>
                  <a:cubicBezTo>
                    <a:pt x="4840" y="4634"/>
                    <a:pt x="4840" y="4611"/>
                    <a:pt x="4840" y="4566"/>
                  </a:cubicBezTo>
                  <a:cubicBezTo>
                    <a:pt x="4840" y="4543"/>
                    <a:pt x="4840" y="4520"/>
                    <a:pt x="4840" y="4497"/>
                  </a:cubicBezTo>
                  <a:cubicBezTo>
                    <a:pt x="4840" y="4474"/>
                    <a:pt x="4840" y="4429"/>
                    <a:pt x="4840" y="4406"/>
                  </a:cubicBezTo>
                  <a:cubicBezTo>
                    <a:pt x="4840" y="4360"/>
                    <a:pt x="4817" y="4337"/>
                    <a:pt x="4794" y="4315"/>
                  </a:cubicBezTo>
                  <a:cubicBezTo>
                    <a:pt x="4794" y="4292"/>
                    <a:pt x="4771" y="4292"/>
                    <a:pt x="4749" y="4269"/>
                  </a:cubicBezTo>
                  <a:cubicBezTo>
                    <a:pt x="4749" y="4246"/>
                    <a:pt x="4749" y="4200"/>
                    <a:pt x="4726" y="4178"/>
                  </a:cubicBezTo>
                  <a:cubicBezTo>
                    <a:pt x="4726" y="4155"/>
                    <a:pt x="4726" y="4132"/>
                    <a:pt x="4726" y="4109"/>
                  </a:cubicBezTo>
                  <a:cubicBezTo>
                    <a:pt x="4726" y="4041"/>
                    <a:pt x="4726" y="3949"/>
                    <a:pt x="4703" y="3881"/>
                  </a:cubicBezTo>
                  <a:cubicBezTo>
                    <a:pt x="4703" y="3835"/>
                    <a:pt x="4703" y="3790"/>
                    <a:pt x="4703" y="3744"/>
                  </a:cubicBezTo>
                  <a:cubicBezTo>
                    <a:pt x="4703" y="3653"/>
                    <a:pt x="4680" y="3538"/>
                    <a:pt x="4680" y="3447"/>
                  </a:cubicBezTo>
                  <a:cubicBezTo>
                    <a:pt x="4657" y="3242"/>
                    <a:pt x="4612" y="3059"/>
                    <a:pt x="4566" y="2854"/>
                  </a:cubicBezTo>
                  <a:cubicBezTo>
                    <a:pt x="4543" y="2762"/>
                    <a:pt x="4520" y="2694"/>
                    <a:pt x="4498" y="2603"/>
                  </a:cubicBezTo>
                  <a:cubicBezTo>
                    <a:pt x="4475" y="2511"/>
                    <a:pt x="4452" y="2397"/>
                    <a:pt x="4429" y="2283"/>
                  </a:cubicBezTo>
                  <a:cubicBezTo>
                    <a:pt x="4406" y="2192"/>
                    <a:pt x="4383" y="2100"/>
                    <a:pt x="4361" y="1986"/>
                  </a:cubicBezTo>
                  <a:cubicBezTo>
                    <a:pt x="4315" y="1849"/>
                    <a:pt x="4292" y="1712"/>
                    <a:pt x="4224" y="1575"/>
                  </a:cubicBezTo>
                  <a:cubicBezTo>
                    <a:pt x="4201" y="1530"/>
                    <a:pt x="4178" y="1484"/>
                    <a:pt x="4132" y="1484"/>
                  </a:cubicBezTo>
                  <a:cubicBezTo>
                    <a:pt x="4132" y="1484"/>
                    <a:pt x="4132" y="1461"/>
                    <a:pt x="4110" y="1461"/>
                  </a:cubicBezTo>
                  <a:cubicBezTo>
                    <a:pt x="4087" y="1416"/>
                    <a:pt x="4041" y="1370"/>
                    <a:pt x="3995" y="1370"/>
                  </a:cubicBezTo>
                  <a:cubicBezTo>
                    <a:pt x="3995" y="1370"/>
                    <a:pt x="3995" y="1347"/>
                    <a:pt x="3995" y="1347"/>
                  </a:cubicBezTo>
                  <a:cubicBezTo>
                    <a:pt x="3973" y="1256"/>
                    <a:pt x="3950" y="1187"/>
                    <a:pt x="3927" y="1096"/>
                  </a:cubicBezTo>
                  <a:cubicBezTo>
                    <a:pt x="3927" y="1096"/>
                    <a:pt x="3927" y="1073"/>
                    <a:pt x="3904" y="1051"/>
                  </a:cubicBezTo>
                  <a:cubicBezTo>
                    <a:pt x="3904" y="1051"/>
                    <a:pt x="3904" y="1028"/>
                    <a:pt x="3881" y="1028"/>
                  </a:cubicBezTo>
                  <a:cubicBezTo>
                    <a:pt x="3858" y="936"/>
                    <a:pt x="3836" y="845"/>
                    <a:pt x="3813" y="754"/>
                  </a:cubicBezTo>
                  <a:cubicBezTo>
                    <a:pt x="3767" y="662"/>
                    <a:pt x="3721" y="548"/>
                    <a:pt x="3699" y="434"/>
                  </a:cubicBezTo>
                  <a:cubicBezTo>
                    <a:pt x="3676" y="366"/>
                    <a:pt x="3653" y="297"/>
                    <a:pt x="3630" y="229"/>
                  </a:cubicBezTo>
                  <a:cubicBezTo>
                    <a:pt x="3607" y="206"/>
                    <a:pt x="3585" y="183"/>
                    <a:pt x="3539" y="183"/>
                  </a:cubicBezTo>
                  <a:cubicBezTo>
                    <a:pt x="3539" y="138"/>
                    <a:pt x="3516" y="92"/>
                    <a:pt x="3493" y="46"/>
                  </a:cubicBezTo>
                  <a:cubicBezTo>
                    <a:pt x="3493" y="23"/>
                    <a:pt x="3470" y="1"/>
                    <a:pt x="3448"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0" name="Google Shape;5750;p22"/>
            <p:cNvSpPr/>
            <p:nvPr/>
          </p:nvSpPr>
          <p:spPr>
            <a:xfrm>
              <a:off x="6888825" y="2347625"/>
              <a:ext cx="86775" cy="121000"/>
            </a:xfrm>
            <a:custGeom>
              <a:avLst/>
              <a:gdLst/>
              <a:ahLst/>
              <a:cxnLst/>
              <a:rect l="l" t="t" r="r" b="b"/>
              <a:pathLst>
                <a:path w="3471" h="4840" extrusionOk="0">
                  <a:moveTo>
                    <a:pt x="2900" y="1"/>
                  </a:moveTo>
                  <a:cubicBezTo>
                    <a:pt x="2877" y="1"/>
                    <a:pt x="2831" y="23"/>
                    <a:pt x="2808" y="23"/>
                  </a:cubicBezTo>
                  <a:cubicBezTo>
                    <a:pt x="2808" y="46"/>
                    <a:pt x="2808" y="46"/>
                    <a:pt x="2808" y="46"/>
                  </a:cubicBezTo>
                  <a:lnTo>
                    <a:pt x="2763" y="46"/>
                  </a:lnTo>
                  <a:cubicBezTo>
                    <a:pt x="2740" y="69"/>
                    <a:pt x="2740" y="92"/>
                    <a:pt x="2717" y="115"/>
                  </a:cubicBezTo>
                  <a:cubicBezTo>
                    <a:pt x="2694" y="138"/>
                    <a:pt x="2672" y="160"/>
                    <a:pt x="2672" y="183"/>
                  </a:cubicBezTo>
                  <a:cubicBezTo>
                    <a:pt x="2626" y="252"/>
                    <a:pt x="2580" y="297"/>
                    <a:pt x="2535" y="366"/>
                  </a:cubicBezTo>
                  <a:cubicBezTo>
                    <a:pt x="2466" y="457"/>
                    <a:pt x="2420" y="548"/>
                    <a:pt x="2352" y="640"/>
                  </a:cubicBezTo>
                  <a:cubicBezTo>
                    <a:pt x="2283" y="754"/>
                    <a:pt x="2192" y="891"/>
                    <a:pt x="2124" y="1005"/>
                  </a:cubicBezTo>
                  <a:cubicBezTo>
                    <a:pt x="2101" y="1051"/>
                    <a:pt x="2055" y="1096"/>
                    <a:pt x="2032" y="1142"/>
                  </a:cubicBezTo>
                  <a:cubicBezTo>
                    <a:pt x="1964" y="1256"/>
                    <a:pt x="1895" y="1370"/>
                    <a:pt x="1827" y="1484"/>
                  </a:cubicBezTo>
                  <a:cubicBezTo>
                    <a:pt x="1759" y="1576"/>
                    <a:pt x="1713" y="1667"/>
                    <a:pt x="1667" y="1735"/>
                  </a:cubicBezTo>
                  <a:cubicBezTo>
                    <a:pt x="1576" y="1918"/>
                    <a:pt x="1462" y="2078"/>
                    <a:pt x="1370" y="2238"/>
                  </a:cubicBezTo>
                  <a:cubicBezTo>
                    <a:pt x="1348" y="2283"/>
                    <a:pt x="1325" y="2329"/>
                    <a:pt x="1302" y="2374"/>
                  </a:cubicBezTo>
                  <a:lnTo>
                    <a:pt x="1279" y="2374"/>
                  </a:lnTo>
                  <a:cubicBezTo>
                    <a:pt x="1256" y="2397"/>
                    <a:pt x="1234" y="2420"/>
                    <a:pt x="1234" y="2443"/>
                  </a:cubicBezTo>
                  <a:cubicBezTo>
                    <a:pt x="1211" y="2443"/>
                    <a:pt x="1211" y="2466"/>
                    <a:pt x="1188" y="2489"/>
                  </a:cubicBezTo>
                  <a:cubicBezTo>
                    <a:pt x="1165" y="2511"/>
                    <a:pt x="1142" y="2557"/>
                    <a:pt x="1119" y="2580"/>
                  </a:cubicBezTo>
                  <a:cubicBezTo>
                    <a:pt x="1074" y="2626"/>
                    <a:pt x="1051" y="2671"/>
                    <a:pt x="1005" y="2717"/>
                  </a:cubicBezTo>
                  <a:cubicBezTo>
                    <a:pt x="982" y="2762"/>
                    <a:pt x="937" y="2785"/>
                    <a:pt x="914" y="2831"/>
                  </a:cubicBezTo>
                  <a:cubicBezTo>
                    <a:pt x="868" y="2899"/>
                    <a:pt x="845" y="2945"/>
                    <a:pt x="800" y="2991"/>
                  </a:cubicBezTo>
                  <a:cubicBezTo>
                    <a:pt x="686" y="3151"/>
                    <a:pt x="572" y="3310"/>
                    <a:pt x="480" y="3470"/>
                  </a:cubicBezTo>
                  <a:cubicBezTo>
                    <a:pt x="435" y="3516"/>
                    <a:pt x="412" y="3584"/>
                    <a:pt x="389" y="3630"/>
                  </a:cubicBezTo>
                  <a:cubicBezTo>
                    <a:pt x="343" y="3676"/>
                    <a:pt x="321" y="3721"/>
                    <a:pt x="298" y="3744"/>
                  </a:cubicBezTo>
                  <a:cubicBezTo>
                    <a:pt x="229" y="3835"/>
                    <a:pt x="184" y="3904"/>
                    <a:pt x="115" y="3972"/>
                  </a:cubicBezTo>
                  <a:cubicBezTo>
                    <a:pt x="115" y="3995"/>
                    <a:pt x="115" y="3995"/>
                    <a:pt x="115" y="3995"/>
                  </a:cubicBezTo>
                  <a:cubicBezTo>
                    <a:pt x="92" y="4018"/>
                    <a:pt x="47" y="4041"/>
                    <a:pt x="47" y="4064"/>
                  </a:cubicBezTo>
                  <a:cubicBezTo>
                    <a:pt x="24" y="4086"/>
                    <a:pt x="1" y="4132"/>
                    <a:pt x="1" y="4155"/>
                  </a:cubicBezTo>
                  <a:cubicBezTo>
                    <a:pt x="1" y="4200"/>
                    <a:pt x="24" y="4223"/>
                    <a:pt x="24" y="4246"/>
                  </a:cubicBezTo>
                  <a:cubicBezTo>
                    <a:pt x="24" y="4269"/>
                    <a:pt x="47" y="4292"/>
                    <a:pt x="47" y="4315"/>
                  </a:cubicBezTo>
                  <a:cubicBezTo>
                    <a:pt x="69" y="4315"/>
                    <a:pt x="69" y="4337"/>
                    <a:pt x="92" y="4337"/>
                  </a:cubicBezTo>
                  <a:cubicBezTo>
                    <a:pt x="115" y="4360"/>
                    <a:pt x="138" y="4406"/>
                    <a:pt x="184" y="4406"/>
                  </a:cubicBezTo>
                  <a:cubicBezTo>
                    <a:pt x="206" y="4429"/>
                    <a:pt x="206" y="4429"/>
                    <a:pt x="229" y="4452"/>
                  </a:cubicBezTo>
                  <a:cubicBezTo>
                    <a:pt x="275" y="4474"/>
                    <a:pt x="298" y="4474"/>
                    <a:pt x="343" y="4497"/>
                  </a:cubicBezTo>
                  <a:cubicBezTo>
                    <a:pt x="366" y="4566"/>
                    <a:pt x="412" y="4611"/>
                    <a:pt x="457" y="4657"/>
                  </a:cubicBezTo>
                  <a:cubicBezTo>
                    <a:pt x="480" y="4680"/>
                    <a:pt x="503" y="4703"/>
                    <a:pt x="526" y="4703"/>
                  </a:cubicBezTo>
                  <a:cubicBezTo>
                    <a:pt x="549" y="4725"/>
                    <a:pt x="572" y="4748"/>
                    <a:pt x="594" y="4771"/>
                  </a:cubicBezTo>
                  <a:cubicBezTo>
                    <a:pt x="640" y="4771"/>
                    <a:pt x="663" y="4794"/>
                    <a:pt x="709" y="4794"/>
                  </a:cubicBezTo>
                  <a:cubicBezTo>
                    <a:pt x="731" y="4817"/>
                    <a:pt x="777" y="4817"/>
                    <a:pt x="823" y="4840"/>
                  </a:cubicBezTo>
                  <a:cubicBezTo>
                    <a:pt x="868" y="4840"/>
                    <a:pt x="891" y="4840"/>
                    <a:pt x="937" y="4817"/>
                  </a:cubicBezTo>
                  <a:cubicBezTo>
                    <a:pt x="982" y="4817"/>
                    <a:pt x="1028" y="4794"/>
                    <a:pt x="1074" y="4771"/>
                  </a:cubicBezTo>
                  <a:cubicBezTo>
                    <a:pt x="1074" y="4748"/>
                    <a:pt x="1097" y="4748"/>
                    <a:pt x="1097" y="4725"/>
                  </a:cubicBezTo>
                  <a:cubicBezTo>
                    <a:pt x="1119" y="4725"/>
                    <a:pt x="1142" y="4703"/>
                    <a:pt x="1165" y="4680"/>
                  </a:cubicBezTo>
                  <a:cubicBezTo>
                    <a:pt x="1188" y="4634"/>
                    <a:pt x="1211" y="4611"/>
                    <a:pt x="1234" y="4589"/>
                  </a:cubicBezTo>
                  <a:cubicBezTo>
                    <a:pt x="1256" y="4566"/>
                    <a:pt x="1279" y="4543"/>
                    <a:pt x="1302" y="4497"/>
                  </a:cubicBezTo>
                  <a:cubicBezTo>
                    <a:pt x="1325" y="4474"/>
                    <a:pt x="1348" y="4429"/>
                    <a:pt x="1370" y="4406"/>
                  </a:cubicBezTo>
                  <a:cubicBezTo>
                    <a:pt x="1393" y="4360"/>
                    <a:pt x="1416" y="4315"/>
                    <a:pt x="1462" y="4269"/>
                  </a:cubicBezTo>
                  <a:cubicBezTo>
                    <a:pt x="1507" y="4200"/>
                    <a:pt x="1553" y="4155"/>
                    <a:pt x="1599" y="4086"/>
                  </a:cubicBezTo>
                  <a:cubicBezTo>
                    <a:pt x="1644" y="3995"/>
                    <a:pt x="1713" y="3927"/>
                    <a:pt x="1781" y="3835"/>
                  </a:cubicBezTo>
                  <a:cubicBezTo>
                    <a:pt x="1781" y="3835"/>
                    <a:pt x="1781" y="3812"/>
                    <a:pt x="1804" y="3812"/>
                  </a:cubicBezTo>
                  <a:cubicBezTo>
                    <a:pt x="1827" y="3812"/>
                    <a:pt x="1873" y="3812"/>
                    <a:pt x="1895" y="3790"/>
                  </a:cubicBezTo>
                  <a:cubicBezTo>
                    <a:pt x="1918" y="3790"/>
                    <a:pt x="1964" y="3767"/>
                    <a:pt x="1987" y="3721"/>
                  </a:cubicBezTo>
                  <a:lnTo>
                    <a:pt x="2010" y="3698"/>
                  </a:lnTo>
                  <a:cubicBezTo>
                    <a:pt x="2010" y="3676"/>
                    <a:pt x="2032" y="3653"/>
                    <a:pt x="2032" y="3630"/>
                  </a:cubicBezTo>
                  <a:cubicBezTo>
                    <a:pt x="2055" y="3584"/>
                    <a:pt x="2078" y="3539"/>
                    <a:pt x="2124" y="3493"/>
                  </a:cubicBezTo>
                  <a:cubicBezTo>
                    <a:pt x="2169" y="3402"/>
                    <a:pt x="2215" y="3310"/>
                    <a:pt x="2283" y="3219"/>
                  </a:cubicBezTo>
                  <a:cubicBezTo>
                    <a:pt x="2375" y="3036"/>
                    <a:pt x="2489" y="2854"/>
                    <a:pt x="2603" y="2671"/>
                  </a:cubicBezTo>
                  <a:cubicBezTo>
                    <a:pt x="2649" y="2603"/>
                    <a:pt x="2694" y="2534"/>
                    <a:pt x="2740" y="2443"/>
                  </a:cubicBezTo>
                  <a:cubicBezTo>
                    <a:pt x="2740" y="2443"/>
                    <a:pt x="2763" y="2420"/>
                    <a:pt x="2763" y="2397"/>
                  </a:cubicBezTo>
                  <a:cubicBezTo>
                    <a:pt x="2900" y="2215"/>
                    <a:pt x="3014" y="2032"/>
                    <a:pt x="3128" y="1827"/>
                  </a:cubicBezTo>
                  <a:cubicBezTo>
                    <a:pt x="3196" y="1758"/>
                    <a:pt x="3242" y="1667"/>
                    <a:pt x="3311" y="1576"/>
                  </a:cubicBezTo>
                  <a:cubicBezTo>
                    <a:pt x="3333" y="1553"/>
                    <a:pt x="3356" y="1507"/>
                    <a:pt x="3379" y="1461"/>
                  </a:cubicBezTo>
                  <a:cubicBezTo>
                    <a:pt x="3379" y="1439"/>
                    <a:pt x="3402" y="1416"/>
                    <a:pt x="3425" y="1393"/>
                  </a:cubicBezTo>
                  <a:cubicBezTo>
                    <a:pt x="3425" y="1370"/>
                    <a:pt x="3448" y="1370"/>
                    <a:pt x="3448" y="1324"/>
                  </a:cubicBezTo>
                  <a:cubicBezTo>
                    <a:pt x="3470" y="1302"/>
                    <a:pt x="3470" y="1256"/>
                    <a:pt x="3470" y="1210"/>
                  </a:cubicBezTo>
                  <a:cubicBezTo>
                    <a:pt x="3448" y="1142"/>
                    <a:pt x="3425" y="1096"/>
                    <a:pt x="3356" y="1073"/>
                  </a:cubicBezTo>
                  <a:cubicBezTo>
                    <a:pt x="3333" y="1028"/>
                    <a:pt x="3288" y="1005"/>
                    <a:pt x="3242" y="1005"/>
                  </a:cubicBezTo>
                  <a:lnTo>
                    <a:pt x="3219" y="1005"/>
                  </a:lnTo>
                  <a:cubicBezTo>
                    <a:pt x="3219" y="959"/>
                    <a:pt x="3196" y="936"/>
                    <a:pt x="3174" y="914"/>
                  </a:cubicBezTo>
                  <a:cubicBezTo>
                    <a:pt x="3151" y="891"/>
                    <a:pt x="3151" y="868"/>
                    <a:pt x="3128" y="868"/>
                  </a:cubicBezTo>
                  <a:cubicBezTo>
                    <a:pt x="3128" y="868"/>
                    <a:pt x="3128" y="845"/>
                    <a:pt x="3128" y="845"/>
                  </a:cubicBezTo>
                  <a:cubicBezTo>
                    <a:pt x="3128" y="800"/>
                    <a:pt x="3105" y="777"/>
                    <a:pt x="3082" y="754"/>
                  </a:cubicBezTo>
                  <a:cubicBezTo>
                    <a:pt x="3060" y="731"/>
                    <a:pt x="3037" y="708"/>
                    <a:pt x="3014" y="708"/>
                  </a:cubicBezTo>
                  <a:cubicBezTo>
                    <a:pt x="2991" y="708"/>
                    <a:pt x="2991" y="708"/>
                    <a:pt x="2968" y="685"/>
                  </a:cubicBezTo>
                  <a:cubicBezTo>
                    <a:pt x="2991" y="685"/>
                    <a:pt x="2991" y="663"/>
                    <a:pt x="2991" y="663"/>
                  </a:cubicBezTo>
                  <a:cubicBezTo>
                    <a:pt x="3014" y="640"/>
                    <a:pt x="3014" y="617"/>
                    <a:pt x="3014" y="571"/>
                  </a:cubicBezTo>
                  <a:cubicBezTo>
                    <a:pt x="2991" y="548"/>
                    <a:pt x="2968" y="503"/>
                    <a:pt x="2945" y="480"/>
                  </a:cubicBezTo>
                  <a:cubicBezTo>
                    <a:pt x="2927" y="471"/>
                    <a:pt x="2900" y="465"/>
                    <a:pt x="2872" y="465"/>
                  </a:cubicBezTo>
                  <a:cubicBezTo>
                    <a:pt x="2832" y="465"/>
                    <a:pt x="2790" y="476"/>
                    <a:pt x="2763" y="503"/>
                  </a:cubicBezTo>
                  <a:cubicBezTo>
                    <a:pt x="2831" y="411"/>
                    <a:pt x="2900" y="320"/>
                    <a:pt x="2968" y="229"/>
                  </a:cubicBezTo>
                  <a:cubicBezTo>
                    <a:pt x="2968" y="206"/>
                    <a:pt x="2991" y="206"/>
                    <a:pt x="2991" y="183"/>
                  </a:cubicBezTo>
                  <a:cubicBezTo>
                    <a:pt x="3037" y="138"/>
                    <a:pt x="3014" y="69"/>
                    <a:pt x="2968" y="23"/>
                  </a:cubicBezTo>
                  <a:cubicBezTo>
                    <a:pt x="2945" y="1"/>
                    <a:pt x="2923" y="1"/>
                    <a:pt x="2900"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1" name="Google Shape;5751;p22"/>
            <p:cNvSpPr/>
            <p:nvPr/>
          </p:nvSpPr>
          <p:spPr>
            <a:xfrm>
              <a:off x="6555575" y="1972150"/>
              <a:ext cx="101600" cy="216300"/>
            </a:xfrm>
            <a:custGeom>
              <a:avLst/>
              <a:gdLst/>
              <a:ahLst/>
              <a:cxnLst/>
              <a:rect l="l" t="t" r="r" b="b"/>
              <a:pathLst>
                <a:path w="4064" h="8652" extrusionOk="0">
                  <a:moveTo>
                    <a:pt x="1827" y="1"/>
                  </a:moveTo>
                  <a:cubicBezTo>
                    <a:pt x="1804" y="23"/>
                    <a:pt x="1759" y="23"/>
                    <a:pt x="1736" y="46"/>
                  </a:cubicBezTo>
                  <a:cubicBezTo>
                    <a:pt x="1736" y="23"/>
                    <a:pt x="1690" y="23"/>
                    <a:pt x="1667" y="23"/>
                  </a:cubicBezTo>
                  <a:lnTo>
                    <a:pt x="1622" y="23"/>
                  </a:lnTo>
                  <a:cubicBezTo>
                    <a:pt x="1462" y="23"/>
                    <a:pt x="1302" y="46"/>
                    <a:pt x="1188" y="46"/>
                  </a:cubicBezTo>
                  <a:cubicBezTo>
                    <a:pt x="1097" y="69"/>
                    <a:pt x="1005" y="69"/>
                    <a:pt x="960" y="115"/>
                  </a:cubicBezTo>
                  <a:cubicBezTo>
                    <a:pt x="846" y="183"/>
                    <a:pt x="800" y="320"/>
                    <a:pt x="754" y="411"/>
                  </a:cubicBezTo>
                  <a:cubicBezTo>
                    <a:pt x="709" y="594"/>
                    <a:pt x="663" y="754"/>
                    <a:pt x="640" y="914"/>
                  </a:cubicBezTo>
                  <a:lnTo>
                    <a:pt x="617" y="982"/>
                  </a:lnTo>
                  <a:cubicBezTo>
                    <a:pt x="594" y="1096"/>
                    <a:pt x="572" y="1210"/>
                    <a:pt x="549" y="1324"/>
                  </a:cubicBezTo>
                  <a:cubicBezTo>
                    <a:pt x="549" y="1393"/>
                    <a:pt x="549" y="1439"/>
                    <a:pt x="526" y="1507"/>
                  </a:cubicBezTo>
                  <a:cubicBezTo>
                    <a:pt x="503" y="1644"/>
                    <a:pt x="503" y="1781"/>
                    <a:pt x="480" y="1918"/>
                  </a:cubicBezTo>
                  <a:lnTo>
                    <a:pt x="480" y="1964"/>
                  </a:lnTo>
                  <a:cubicBezTo>
                    <a:pt x="457" y="2078"/>
                    <a:pt x="457" y="2169"/>
                    <a:pt x="435" y="2260"/>
                  </a:cubicBezTo>
                  <a:cubicBezTo>
                    <a:pt x="435" y="2352"/>
                    <a:pt x="412" y="2420"/>
                    <a:pt x="412" y="2489"/>
                  </a:cubicBezTo>
                  <a:cubicBezTo>
                    <a:pt x="389" y="2671"/>
                    <a:pt x="389" y="2831"/>
                    <a:pt x="366" y="3014"/>
                  </a:cubicBezTo>
                  <a:lnTo>
                    <a:pt x="366" y="3059"/>
                  </a:lnTo>
                  <a:cubicBezTo>
                    <a:pt x="343" y="3196"/>
                    <a:pt x="343" y="3333"/>
                    <a:pt x="343" y="3493"/>
                  </a:cubicBezTo>
                  <a:cubicBezTo>
                    <a:pt x="321" y="3561"/>
                    <a:pt x="321" y="3630"/>
                    <a:pt x="298" y="3698"/>
                  </a:cubicBezTo>
                  <a:lnTo>
                    <a:pt x="298" y="3767"/>
                  </a:lnTo>
                  <a:cubicBezTo>
                    <a:pt x="275" y="3858"/>
                    <a:pt x="275" y="3927"/>
                    <a:pt x="252" y="4018"/>
                  </a:cubicBezTo>
                  <a:cubicBezTo>
                    <a:pt x="229" y="4178"/>
                    <a:pt x="184" y="4406"/>
                    <a:pt x="161" y="4611"/>
                  </a:cubicBezTo>
                  <a:cubicBezTo>
                    <a:pt x="138" y="4840"/>
                    <a:pt x="138" y="5045"/>
                    <a:pt x="115" y="5250"/>
                  </a:cubicBezTo>
                  <a:lnTo>
                    <a:pt x="115" y="5296"/>
                  </a:lnTo>
                  <a:lnTo>
                    <a:pt x="92" y="5342"/>
                  </a:lnTo>
                  <a:cubicBezTo>
                    <a:pt x="92" y="5433"/>
                    <a:pt x="69" y="5524"/>
                    <a:pt x="69" y="5638"/>
                  </a:cubicBezTo>
                  <a:lnTo>
                    <a:pt x="47" y="5753"/>
                  </a:lnTo>
                  <a:cubicBezTo>
                    <a:pt x="47" y="5844"/>
                    <a:pt x="24" y="5958"/>
                    <a:pt x="24" y="6072"/>
                  </a:cubicBezTo>
                  <a:cubicBezTo>
                    <a:pt x="1" y="6141"/>
                    <a:pt x="1" y="6186"/>
                    <a:pt x="1" y="6232"/>
                  </a:cubicBezTo>
                  <a:cubicBezTo>
                    <a:pt x="1" y="6300"/>
                    <a:pt x="47" y="6369"/>
                    <a:pt x="115" y="6415"/>
                  </a:cubicBezTo>
                  <a:cubicBezTo>
                    <a:pt x="115" y="6437"/>
                    <a:pt x="138" y="6437"/>
                    <a:pt x="161" y="6460"/>
                  </a:cubicBezTo>
                  <a:lnTo>
                    <a:pt x="184" y="6483"/>
                  </a:lnTo>
                  <a:lnTo>
                    <a:pt x="252" y="6529"/>
                  </a:lnTo>
                  <a:cubicBezTo>
                    <a:pt x="298" y="6551"/>
                    <a:pt x="321" y="6574"/>
                    <a:pt x="366" y="6620"/>
                  </a:cubicBezTo>
                  <a:cubicBezTo>
                    <a:pt x="412" y="6643"/>
                    <a:pt x="435" y="6666"/>
                    <a:pt x="480" y="6711"/>
                  </a:cubicBezTo>
                  <a:cubicBezTo>
                    <a:pt x="503" y="6734"/>
                    <a:pt x="549" y="6757"/>
                    <a:pt x="572" y="6780"/>
                  </a:cubicBezTo>
                  <a:cubicBezTo>
                    <a:pt x="617" y="6825"/>
                    <a:pt x="663" y="6848"/>
                    <a:pt x="709" y="6894"/>
                  </a:cubicBezTo>
                  <a:cubicBezTo>
                    <a:pt x="731" y="6894"/>
                    <a:pt x="777" y="6917"/>
                    <a:pt x="800" y="6939"/>
                  </a:cubicBezTo>
                  <a:cubicBezTo>
                    <a:pt x="868" y="6985"/>
                    <a:pt x="937" y="7054"/>
                    <a:pt x="1005" y="7099"/>
                  </a:cubicBezTo>
                  <a:cubicBezTo>
                    <a:pt x="1256" y="7328"/>
                    <a:pt x="1530" y="7556"/>
                    <a:pt x="1827" y="7761"/>
                  </a:cubicBezTo>
                  <a:cubicBezTo>
                    <a:pt x="1964" y="7853"/>
                    <a:pt x="2124" y="7967"/>
                    <a:pt x="2261" y="8081"/>
                  </a:cubicBezTo>
                  <a:cubicBezTo>
                    <a:pt x="2329" y="8126"/>
                    <a:pt x="2398" y="8172"/>
                    <a:pt x="2466" y="8218"/>
                  </a:cubicBezTo>
                  <a:cubicBezTo>
                    <a:pt x="2512" y="8241"/>
                    <a:pt x="2557" y="8286"/>
                    <a:pt x="2603" y="8332"/>
                  </a:cubicBezTo>
                  <a:cubicBezTo>
                    <a:pt x="2626" y="8332"/>
                    <a:pt x="2626" y="8332"/>
                    <a:pt x="2626" y="8355"/>
                  </a:cubicBezTo>
                  <a:cubicBezTo>
                    <a:pt x="2672" y="8377"/>
                    <a:pt x="2694" y="8400"/>
                    <a:pt x="2717" y="8446"/>
                  </a:cubicBezTo>
                  <a:cubicBezTo>
                    <a:pt x="2740" y="8469"/>
                    <a:pt x="2740" y="8492"/>
                    <a:pt x="2763" y="8514"/>
                  </a:cubicBezTo>
                  <a:cubicBezTo>
                    <a:pt x="2786" y="8560"/>
                    <a:pt x="2808" y="8606"/>
                    <a:pt x="2877" y="8629"/>
                  </a:cubicBezTo>
                  <a:cubicBezTo>
                    <a:pt x="2900" y="8629"/>
                    <a:pt x="2923" y="8651"/>
                    <a:pt x="2968" y="8651"/>
                  </a:cubicBezTo>
                  <a:cubicBezTo>
                    <a:pt x="2991" y="8651"/>
                    <a:pt x="3014" y="8651"/>
                    <a:pt x="3037" y="8629"/>
                  </a:cubicBezTo>
                  <a:cubicBezTo>
                    <a:pt x="3105" y="8606"/>
                    <a:pt x="3151" y="8560"/>
                    <a:pt x="3174" y="8492"/>
                  </a:cubicBezTo>
                  <a:cubicBezTo>
                    <a:pt x="3197" y="8423"/>
                    <a:pt x="3197" y="8355"/>
                    <a:pt x="3197" y="8263"/>
                  </a:cubicBezTo>
                  <a:cubicBezTo>
                    <a:pt x="3197" y="8241"/>
                    <a:pt x="3219" y="8195"/>
                    <a:pt x="3219" y="8149"/>
                  </a:cubicBezTo>
                  <a:cubicBezTo>
                    <a:pt x="3219" y="8081"/>
                    <a:pt x="3219" y="8035"/>
                    <a:pt x="3219" y="7967"/>
                  </a:cubicBezTo>
                  <a:lnTo>
                    <a:pt x="3219" y="7898"/>
                  </a:lnTo>
                  <a:cubicBezTo>
                    <a:pt x="3219" y="7830"/>
                    <a:pt x="3242" y="7761"/>
                    <a:pt x="3242" y="7670"/>
                  </a:cubicBezTo>
                  <a:cubicBezTo>
                    <a:pt x="3242" y="7579"/>
                    <a:pt x="3265" y="7464"/>
                    <a:pt x="3288" y="7373"/>
                  </a:cubicBezTo>
                  <a:cubicBezTo>
                    <a:pt x="3288" y="7282"/>
                    <a:pt x="3311" y="7168"/>
                    <a:pt x="3333" y="7076"/>
                  </a:cubicBezTo>
                  <a:cubicBezTo>
                    <a:pt x="3356" y="6985"/>
                    <a:pt x="3379" y="6894"/>
                    <a:pt x="3379" y="6803"/>
                  </a:cubicBezTo>
                  <a:lnTo>
                    <a:pt x="3402" y="6666"/>
                  </a:lnTo>
                  <a:cubicBezTo>
                    <a:pt x="3402" y="6597"/>
                    <a:pt x="3379" y="6529"/>
                    <a:pt x="3333" y="6483"/>
                  </a:cubicBezTo>
                  <a:cubicBezTo>
                    <a:pt x="3356" y="6437"/>
                    <a:pt x="3356" y="6369"/>
                    <a:pt x="3356" y="6323"/>
                  </a:cubicBezTo>
                  <a:lnTo>
                    <a:pt x="3379" y="6300"/>
                  </a:lnTo>
                  <a:cubicBezTo>
                    <a:pt x="3379" y="6186"/>
                    <a:pt x="3402" y="6095"/>
                    <a:pt x="3402" y="6004"/>
                  </a:cubicBezTo>
                  <a:cubicBezTo>
                    <a:pt x="3425" y="5958"/>
                    <a:pt x="3425" y="5890"/>
                    <a:pt x="3425" y="5844"/>
                  </a:cubicBezTo>
                  <a:lnTo>
                    <a:pt x="3448" y="5730"/>
                  </a:lnTo>
                  <a:lnTo>
                    <a:pt x="3470" y="5638"/>
                  </a:lnTo>
                  <a:cubicBezTo>
                    <a:pt x="3470" y="5593"/>
                    <a:pt x="3493" y="5524"/>
                    <a:pt x="3493" y="5479"/>
                  </a:cubicBezTo>
                  <a:cubicBezTo>
                    <a:pt x="3493" y="5410"/>
                    <a:pt x="3516" y="5342"/>
                    <a:pt x="3516" y="5273"/>
                  </a:cubicBezTo>
                  <a:lnTo>
                    <a:pt x="3516" y="5205"/>
                  </a:lnTo>
                  <a:cubicBezTo>
                    <a:pt x="3539" y="5136"/>
                    <a:pt x="3539" y="5068"/>
                    <a:pt x="3539" y="4999"/>
                  </a:cubicBezTo>
                  <a:lnTo>
                    <a:pt x="3539" y="4931"/>
                  </a:lnTo>
                  <a:cubicBezTo>
                    <a:pt x="3562" y="4862"/>
                    <a:pt x="3562" y="4817"/>
                    <a:pt x="3562" y="4771"/>
                  </a:cubicBezTo>
                  <a:lnTo>
                    <a:pt x="3585" y="4657"/>
                  </a:lnTo>
                  <a:lnTo>
                    <a:pt x="3585" y="4611"/>
                  </a:lnTo>
                  <a:cubicBezTo>
                    <a:pt x="3585" y="4543"/>
                    <a:pt x="3607" y="4474"/>
                    <a:pt x="3607" y="4406"/>
                  </a:cubicBezTo>
                  <a:lnTo>
                    <a:pt x="3630" y="4315"/>
                  </a:lnTo>
                  <a:cubicBezTo>
                    <a:pt x="3630" y="4246"/>
                    <a:pt x="3630" y="4200"/>
                    <a:pt x="3653" y="4132"/>
                  </a:cubicBezTo>
                  <a:cubicBezTo>
                    <a:pt x="3653" y="4041"/>
                    <a:pt x="3676" y="3927"/>
                    <a:pt x="3699" y="3835"/>
                  </a:cubicBezTo>
                  <a:cubicBezTo>
                    <a:pt x="3699" y="3767"/>
                    <a:pt x="3699" y="3698"/>
                    <a:pt x="3721" y="3607"/>
                  </a:cubicBezTo>
                  <a:cubicBezTo>
                    <a:pt x="3744" y="3493"/>
                    <a:pt x="3744" y="3379"/>
                    <a:pt x="3767" y="3265"/>
                  </a:cubicBezTo>
                  <a:lnTo>
                    <a:pt x="3813" y="3082"/>
                  </a:lnTo>
                  <a:lnTo>
                    <a:pt x="3836" y="2945"/>
                  </a:lnTo>
                  <a:cubicBezTo>
                    <a:pt x="3858" y="2808"/>
                    <a:pt x="3858" y="2671"/>
                    <a:pt x="3904" y="2534"/>
                  </a:cubicBezTo>
                  <a:cubicBezTo>
                    <a:pt x="3927" y="2352"/>
                    <a:pt x="3950" y="2192"/>
                    <a:pt x="3973" y="2032"/>
                  </a:cubicBezTo>
                  <a:cubicBezTo>
                    <a:pt x="3995" y="1849"/>
                    <a:pt x="4018" y="1690"/>
                    <a:pt x="4018" y="1530"/>
                  </a:cubicBezTo>
                  <a:cubicBezTo>
                    <a:pt x="4041" y="1439"/>
                    <a:pt x="4041" y="1324"/>
                    <a:pt x="4041" y="1210"/>
                  </a:cubicBezTo>
                  <a:cubicBezTo>
                    <a:pt x="4064" y="1119"/>
                    <a:pt x="4064" y="1028"/>
                    <a:pt x="4064" y="914"/>
                  </a:cubicBezTo>
                  <a:cubicBezTo>
                    <a:pt x="4064" y="845"/>
                    <a:pt x="4064" y="754"/>
                    <a:pt x="4018" y="663"/>
                  </a:cubicBezTo>
                  <a:cubicBezTo>
                    <a:pt x="3995" y="617"/>
                    <a:pt x="3973" y="594"/>
                    <a:pt x="3927" y="548"/>
                  </a:cubicBezTo>
                  <a:cubicBezTo>
                    <a:pt x="3904" y="503"/>
                    <a:pt x="3858" y="480"/>
                    <a:pt x="3813" y="480"/>
                  </a:cubicBezTo>
                  <a:cubicBezTo>
                    <a:pt x="3813" y="457"/>
                    <a:pt x="3790" y="457"/>
                    <a:pt x="3767" y="434"/>
                  </a:cubicBezTo>
                  <a:cubicBezTo>
                    <a:pt x="3744" y="411"/>
                    <a:pt x="3699" y="389"/>
                    <a:pt x="3676" y="389"/>
                  </a:cubicBezTo>
                  <a:cubicBezTo>
                    <a:pt x="3630" y="366"/>
                    <a:pt x="3562" y="320"/>
                    <a:pt x="3516" y="320"/>
                  </a:cubicBezTo>
                  <a:lnTo>
                    <a:pt x="3493" y="320"/>
                  </a:lnTo>
                  <a:cubicBezTo>
                    <a:pt x="3448" y="320"/>
                    <a:pt x="3402" y="343"/>
                    <a:pt x="3379" y="366"/>
                  </a:cubicBezTo>
                  <a:lnTo>
                    <a:pt x="3311" y="343"/>
                  </a:lnTo>
                  <a:lnTo>
                    <a:pt x="3174" y="275"/>
                  </a:lnTo>
                  <a:cubicBezTo>
                    <a:pt x="3082" y="252"/>
                    <a:pt x="3014" y="206"/>
                    <a:pt x="2923" y="183"/>
                  </a:cubicBezTo>
                  <a:lnTo>
                    <a:pt x="2900" y="160"/>
                  </a:lnTo>
                  <a:cubicBezTo>
                    <a:pt x="2808" y="138"/>
                    <a:pt x="2740" y="92"/>
                    <a:pt x="2649" y="92"/>
                  </a:cubicBezTo>
                  <a:cubicBezTo>
                    <a:pt x="2603" y="69"/>
                    <a:pt x="2535" y="69"/>
                    <a:pt x="2489" y="69"/>
                  </a:cubicBezTo>
                  <a:lnTo>
                    <a:pt x="2420" y="69"/>
                  </a:lnTo>
                  <a:cubicBezTo>
                    <a:pt x="2352" y="46"/>
                    <a:pt x="2284" y="46"/>
                    <a:pt x="2215" y="23"/>
                  </a:cubicBezTo>
                  <a:cubicBezTo>
                    <a:pt x="2169" y="1"/>
                    <a:pt x="2124" y="1"/>
                    <a:pt x="2101"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2" name="Google Shape;5752;p22"/>
            <p:cNvSpPr/>
            <p:nvPr/>
          </p:nvSpPr>
          <p:spPr>
            <a:xfrm>
              <a:off x="6670275" y="2141625"/>
              <a:ext cx="81075" cy="99900"/>
            </a:xfrm>
            <a:custGeom>
              <a:avLst/>
              <a:gdLst/>
              <a:ahLst/>
              <a:cxnLst/>
              <a:rect l="l" t="t" r="r" b="b"/>
              <a:pathLst>
                <a:path w="3243" h="3996" extrusionOk="0">
                  <a:moveTo>
                    <a:pt x="2991" y="1"/>
                  </a:moveTo>
                  <a:cubicBezTo>
                    <a:pt x="2922" y="24"/>
                    <a:pt x="2877" y="24"/>
                    <a:pt x="2831" y="24"/>
                  </a:cubicBezTo>
                  <a:cubicBezTo>
                    <a:pt x="2763" y="46"/>
                    <a:pt x="2717" y="69"/>
                    <a:pt x="2649" y="92"/>
                  </a:cubicBezTo>
                  <a:cubicBezTo>
                    <a:pt x="2557" y="138"/>
                    <a:pt x="2466" y="160"/>
                    <a:pt x="2375" y="229"/>
                  </a:cubicBezTo>
                  <a:cubicBezTo>
                    <a:pt x="2283" y="275"/>
                    <a:pt x="2215" y="320"/>
                    <a:pt x="2124" y="389"/>
                  </a:cubicBezTo>
                  <a:cubicBezTo>
                    <a:pt x="2078" y="412"/>
                    <a:pt x="2055" y="434"/>
                    <a:pt x="2032" y="457"/>
                  </a:cubicBezTo>
                  <a:cubicBezTo>
                    <a:pt x="1987" y="480"/>
                    <a:pt x="1964" y="526"/>
                    <a:pt x="1918" y="549"/>
                  </a:cubicBezTo>
                  <a:cubicBezTo>
                    <a:pt x="1850" y="594"/>
                    <a:pt x="1804" y="617"/>
                    <a:pt x="1781" y="640"/>
                  </a:cubicBezTo>
                  <a:cubicBezTo>
                    <a:pt x="1736" y="663"/>
                    <a:pt x="1713" y="685"/>
                    <a:pt x="1667" y="708"/>
                  </a:cubicBezTo>
                  <a:cubicBezTo>
                    <a:pt x="1621" y="731"/>
                    <a:pt x="1576" y="754"/>
                    <a:pt x="1530" y="800"/>
                  </a:cubicBezTo>
                  <a:cubicBezTo>
                    <a:pt x="1462" y="845"/>
                    <a:pt x="1416" y="891"/>
                    <a:pt x="1393" y="959"/>
                  </a:cubicBezTo>
                  <a:lnTo>
                    <a:pt x="1348" y="982"/>
                  </a:lnTo>
                  <a:lnTo>
                    <a:pt x="1302" y="1074"/>
                  </a:lnTo>
                  <a:cubicBezTo>
                    <a:pt x="1256" y="1096"/>
                    <a:pt x="1233" y="1142"/>
                    <a:pt x="1188" y="1188"/>
                  </a:cubicBezTo>
                  <a:cubicBezTo>
                    <a:pt x="1142" y="1256"/>
                    <a:pt x="1096" y="1347"/>
                    <a:pt x="1051" y="1416"/>
                  </a:cubicBezTo>
                  <a:lnTo>
                    <a:pt x="1028" y="1439"/>
                  </a:lnTo>
                  <a:cubicBezTo>
                    <a:pt x="982" y="1530"/>
                    <a:pt x="937" y="1598"/>
                    <a:pt x="891" y="1667"/>
                  </a:cubicBezTo>
                  <a:cubicBezTo>
                    <a:pt x="845" y="1713"/>
                    <a:pt x="823" y="1758"/>
                    <a:pt x="800" y="1804"/>
                  </a:cubicBezTo>
                  <a:lnTo>
                    <a:pt x="731" y="1895"/>
                  </a:lnTo>
                  <a:cubicBezTo>
                    <a:pt x="708" y="1941"/>
                    <a:pt x="663" y="1987"/>
                    <a:pt x="640" y="2055"/>
                  </a:cubicBezTo>
                  <a:cubicBezTo>
                    <a:pt x="617" y="2078"/>
                    <a:pt x="594" y="2123"/>
                    <a:pt x="571" y="2169"/>
                  </a:cubicBezTo>
                  <a:lnTo>
                    <a:pt x="503" y="2260"/>
                  </a:lnTo>
                  <a:cubicBezTo>
                    <a:pt x="457" y="2306"/>
                    <a:pt x="435" y="2375"/>
                    <a:pt x="389" y="2420"/>
                  </a:cubicBezTo>
                  <a:lnTo>
                    <a:pt x="366" y="2443"/>
                  </a:lnTo>
                  <a:cubicBezTo>
                    <a:pt x="320" y="2534"/>
                    <a:pt x="252" y="2603"/>
                    <a:pt x="206" y="2694"/>
                  </a:cubicBezTo>
                  <a:lnTo>
                    <a:pt x="183" y="2717"/>
                  </a:lnTo>
                  <a:cubicBezTo>
                    <a:pt x="161" y="2763"/>
                    <a:pt x="138" y="2808"/>
                    <a:pt x="115" y="2854"/>
                  </a:cubicBezTo>
                  <a:cubicBezTo>
                    <a:pt x="92" y="2854"/>
                    <a:pt x="69" y="2854"/>
                    <a:pt x="69" y="2877"/>
                  </a:cubicBezTo>
                  <a:cubicBezTo>
                    <a:pt x="1" y="2945"/>
                    <a:pt x="1" y="3059"/>
                    <a:pt x="47" y="3128"/>
                  </a:cubicBezTo>
                  <a:lnTo>
                    <a:pt x="69" y="3151"/>
                  </a:lnTo>
                  <a:cubicBezTo>
                    <a:pt x="115" y="3173"/>
                    <a:pt x="161" y="3219"/>
                    <a:pt x="206" y="3265"/>
                  </a:cubicBezTo>
                  <a:cubicBezTo>
                    <a:pt x="252" y="3310"/>
                    <a:pt x="320" y="3356"/>
                    <a:pt x="389" y="3425"/>
                  </a:cubicBezTo>
                  <a:cubicBezTo>
                    <a:pt x="503" y="3493"/>
                    <a:pt x="594" y="3584"/>
                    <a:pt x="708" y="3653"/>
                  </a:cubicBezTo>
                  <a:lnTo>
                    <a:pt x="777" y="3698"/>
                  </a:lnTo>
                  <a:cubicBezTo>
                    <a:pt x="868" y="3744"/>
                    <a:pt x="937" y="3790"/>
                    <a:pt x="1028" y="3858"/>
                  </a:cubicBezTo>
                  <a:cubicBezTo>
                    <a:pt x="1074" y="3881"/>
                    <a:pt x="1096" y="3904"/>
                    <a:pt x="1142" y="3927"/>
                  </a:cubicBezTo>
                  <a:cubicBezTo>
                    <a:pt x="1188" y="3972"/>
                    <a:pt x="1233" y="3995"/>
                    <a:pt x="1279" y="3995"/>
                  </a:cubicBezTo>
                  <a:lnTo>
                    <a:pt x="1325" y="3995"/>
                  </a:lnTo>
                  <a:cubicBezTo>
                    <a:pt x="1370" y="3995"/>
                    <a:pt x="1416" y="3995"/>
                    <a:pt x="1462" y="3949"/>
                  </a:cubicBezTo>
                  <a:cubicBezTo>
                    <a:pt x="1462" y="3949"/>
                    <a:pt x="1462" y="3927"/>
                    <a:pt x="1462" y="3927"/>
                  </a:cubicBezTo>
                  <a:cubicBezTo>
                    <a:pt x="1485" y="3904"/>
                    <a:pt x="1485" y="3904"/>
                    <a:pt x="1507" y="3904"/>
                  </a:cubicBezTo>
                  <a:cubicBezTo>
                    <a:pt x="1507" y="3881"/>
                    <a:pt x="1507" y="3881"/>
                    <a:pt x="1507" y="3858"/>
                  </a:cubicBezTo>
                  <a:cubicBezTo>
                    <a:pt x="1553" y="3835"/>
                    <a:pt x="1576" y="3813"/>
                    <a:pt x="1599" y="3790"/>
                  </a:cubicBezTo>
                  <a:lnTo>
                    <a:pt x="1599" y="3767"/>
                  </a:lnTo>
                  <a:cubicBezTo>
                    <a:pt x="1621" y="3744"/>
                    <a:pt x="1644" y="3721"/>
                    <a:pt x="1667" y="3698"/>
                  </a:cubicBezTo>
                  <a:lnTo>
                    <a:pt x="1690" y="3653"/>
                  </a:lnTo>
                  <a:lnTo>
                    <a:pt x="1758" y="3561"/>
                  </a:lnTo>
                  <a:cubicBezTo>
                    <a:pt x="1781" y="3516"/>
                    <a:pt x="1804" y="3470"/>
                    <a:pt x="1827" y="3425"/>
                  </a:cubicBezTo>
                  <a:cubicBezTo>
                    <a:pt x="1873" y="3379"/>
                    <a:pt x="1895" y="3333"/>
                    <a:pt x="1918" y="3288"/>
                  </a:cubicBezTo>
                  <a:lnTo>
                    <a:pt x="1964" y="3196"/>
                  </a:lnTo>
                  <a:cubicBezTo>
                    <a:pt x="2032" y="3128"/>
                    <a:pt x="2078" y="3036"/>
                    <a:pt x="2124" y="2968"/>
                  </a:cubicBezTo>
                  <a:cubicBezTo>
                    <a:pt x="2215" y="2854"/>
                    <a:pt x="2283" y="2740"/>
                    <a:pt x="2375" y="2626"/>
                  </a:cubicBezTo>
                  <a:lnTo>
                    <a:pt x="2443" y="2489"/>
                  </a:lnTo>
                  <a:cubicBezTo>
                    <a:pt x="2489" y="2443"/>
                    <a:pt x="2512" y="2375"/>
                    <a:pt x="2557" y="2306"/>
                  </a:cubicBezTo>
                  <a:lnTo>
                    <a:pt x="2580" y="2260"/>
                  </a:lnTo>
                  <a:cubicBezTo>
                    <a:pt x="2649" y="2192"/>
                    <a:pt x="2694" y="2101"/>
                    <a:pt x="2740" y="2032"/>
                  </a:cubicBezTo>
                  <a:cubicBezTo>
                    <a:pt x="2763" y="1964"/>
                    <a:pt x="2808" y="1872"/>
                    <a:pt x="2831" y="1781"/>
                  </a:cubicBezTo>
                  <a:cubicBezTo>
                    <a:pt x="2854" y="1735"/>
                    <a:pt x="2854" y="1667"/>
                    <a:pt x="2877" y="1621"/>
                  </a:cubicBezTo>
                  <a:cubicBezTo>
                    <a:pt x="2900" y="1553"/>
                    <a:pt x="2922" y="1507"/>
                    <a:pt x="2945" y="1439"/>
                  </a:cubicBezTo>
                  <a:cubicBezTo>
                    <a:pt x="2945" y="1370"/>
                    <a:pt x="2968" y="1279"/>
                    <a:pt x="2991" y="1210"/>
                  </a:cubicBezTo>
                  <a:cubicBezTo>
                    <a:pt x="3014" y="1165"/>
                    <a:pt x="3037" y="1119"/>
                    <a:pt x="3059" y="1051"/>
                  </a:cubicBezTo>
                  <a:lnTo>
                    <a:pt x="3105" y="959"/>
                  </a:lnTo>
                  <a:cubicBezTo>
                    <a:pt x="3128" y="868"/>
                    <a:pt x="3151" y="800"/>
                    <a:pt x="3174" y="708"/>
                  </a:cubicBezTo>
                  <a:cubicBezTo>
                    <a:pt x="3196" y="640"/>
                    <a:pt x="3219" y="571"/>
                    <a:pt x="3242" y="480"/>
                  </a:cubicBezTo>
                  <a:cubicBezTo>
                    <a:pt x="3242" y="434"/>
                    <a:pt x="3242" y="389"/>
                    <a:pt x="3242" y="343"/>
                  </a:cubicBezTo>
                  <a:cubicBezTo>
                    <a:pt x="3242" y="320"/>
                    <a:pt x="3242" y="297"/>
                    <a:pt x="3242" y="275"/>
                  </a:cubicBezTo>
                  <a:cubicBezTo>
                    <a:pt x="3242" y="252"/>
                    <a:pt x="3242" y="252"/>
                    <a:pt x="3242" y="229"/>
                  </a:cubicBezTo>
                  <a:cubicBezTo>
                    <a:pt x="3219" y="183"/>
                    <a:pt x="3219" y="160"/>
                    <a:pt x="3196" y="138"/>
                  </a:cubicBezTo>
                  <a:cubicBezTo>
                    <a:pt x="3174" y="115"/>
                    <a:pt x="3128" y="92"/>
                    <a:pt x="3082" y="69"/>
                  </a:cubicBezTo>
                  <a:cubicBezTo>
                    <a:pt x="3059" y="46"/>
                    <a:pt x="3037" y="1"/>
                    <a:pt x="2991" y="1"/>
                  </a:cubicBezTo>
                  <a:close/>
                </a:path>
              </a:pathLst>
            </a:custGeom>
            <a:solidFill>
              <a:srgbClr val="C1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3" name="Google Shape;5753;p22"/>
            <p:cNvSpPr/>
            <p:nvPr/>
          </p:nvSpPr>
          <p:spPr>
            <a:xfrm>
              <a:off x="6701100" y="2168450"/>
              <a:ext cx="37675" cy="26275"/>
            </a:xfrm>
            <a:custGeom>
              <a:avLst/>
              <a:gdLst/>
              <a:ahLst/>
              <a:cxnLst/>
              <a:rect l="l" t="t" r="r" b="b"/>
              <a:pathLst>
                <a:path w="1507" h="1051" extrusionOk="0">
                  <a:moveTo>
                    <a:pt x="69" y="1"/>
                  </a:moveTo>
                  <a:cubicBezTo>
                    <a:pt x="46" y="1"/>
                    <a:pt x="23" y="23"/>
                    <a:pt x="0" y="46"/>
                  </a:cubicBezTo>
                  <a:cubicBezTo>
                    <a:pt x="0" y="69"/>
                    <a:pt x="0" y="92"/>
                    <a:pt x="0" y="115"/>
                  </a:cubicBezTo>
                  <a:cubicBezTo>
                    <a:pt x="0" y="137"/>
                    <a:pt x="23" y="160"/>
                    <a:pt x="46" y="183"/>
                  </a:cubicBezTo>
                  <a:cubicBezTo>
                    <a:pt x="92" y="206"/>
                    <a:pt x="115" y="206"/>
                    <a:pt x="160" y="229"/>
                  </a:cubicBezTo>
                  <a:cubicBezTo>
                    <a:pt x="274" y="274"/>
                    <a:pt x="411" y="320"/>
                    <a:pt x="525" y="389"/>
                  </a:cubicBezTo>
                  <a:cubicBezTo>
                    <a:pt x="571" y="434"/>
                    <a:pt x="640" y="480"/>
                    <a:pt x="685" y="503"/>
                  </a:cubicBezTo>
                  <a:cubicBezTo>
                    <a:pt x="754" y="548"/>
                    <a:pt x="799" y="594"/>
                    <a:pt x="868" y="640"/>
                  </a:cubicBezTo>
                  <a:cubicBezTo>
                    <a:pt x="891" y="662"/>
                    <a:pt x="913" y="685"/>
                    <a:pt x="936" y="685"/>
                  </a:cubicBezTo>
                  <a:cubicBezTo>
                    <a:pt x="1028" y="754"/>
                    <a:pt x="1096" y="799"/>
                    <a:pt x="1165" y="868"/>
                  </a:cubicBezTo>
                  <a:cubicBezTo>
                    <a:pt x="1233" y="914"/>
                    <a:pt x="1301" y="982"/>
                    <a:pt x="1370" y="1050"/>
                  </a:cubicBezTo>
                  <a:lnTo>
                    <a:pt x="1438" y="1050"/>
                  </a:lnTo>
                  <a:cubicBezTo>
                    <a:pt x="1461" y="1050"/>
                    <a:pt x="1484" y="1028"/>
                    <a:pt x="1507" y="1005"/>
                  </a:cubicBezTo>
                  <a:cubicBezTo>
                    <a:pt x="1507" y="982"/>
                    <a:pt x="1507" y="959"/>
                    <a:pt x="1507" y="936"/>
                  </a:cubicBezTo>
                  <a:cubicBezTo>
                    <a:pt x="1507" y="920"/>
                    <a:pt x="1496" y="905"/>
                    <a:pt x="1481" y="889"/>
                  </a:cubicBezTo>
                  <a:lnTo>
                    <a:pt x="1481" y="889"/>
                  </a:lnTo>
                  <a:cubicBezTo>
                    <a:pt x="1482" y="889"/>
                    <a:pt x="1483" y="890"/>
                    <a:pt x="1484" y="891"/>
                  </a:cubicBezTo>
                  <a:cubicBezTo>
                    <a:pt x="1468" y="875"/>
                    <a:pt x="1464" y="870"/>
                    <a:pt x="1462" y="869"/>
                  </a:cubicBezTo>
                  <a:lnTo>
                    <a:pt x="1462" y="869"/>
                  </a:lnTo>
                  <a:cubicBezTo>
                    <a:pt x="1469" y="875"/>
                    <a:pt x="1475" y="882"/>
                    <a:pt x="1481" y="889"/>
                  </a:cubicBezTo>
                  <a:lnTo>
                    <a:pt x="1481" y="889"/>
                  </a:lnTo>
                  <a:cubicBezTo>
                    <a:pt x="1391" y="821"/>
                    <a:pt x="1324" y="753"/>
                    <a:pt x="1256" y="685"/>
                  </a:cubicBezTo>
                  <a:cubicBezTo>
                    <a:pt x="1165" y="617"/>
                    <a:pt x="1096" y="571"/>
                    <a:pt x="1005" y="503"/>
                  </a:cubicBezTo>
                  <a:cubicBezTo>
                    <a:pt x="982" y="480"/>
                    <a:pt x="982" y="480"/>
                    <a:pt x="959" y="480"/>
                  </a:cubicBezTo>
                  <a:lnTo>
                    <a:pt x="982" y="480"/>
                  </a:lnTo>
                  <a:cubicBezTo>
                    <a:pt x="913" y="434"/>
                    <a:pt x="845" y="389"/>
                    <a:pt x="776" y="343"/>
                  </a:cubicBezTo>
                  <a:cubicBezTo>
                    <a:pt x="731" y="297"/>
                    <a:pt x="662" y="252"/>
                    <a:pt x="594" y="206"/>
                  </a:cubicBezTo>
                  <a:cubicBezTo>
                    <a:pt x="457" y="137"/>
                    <a:pt x="320" y="92"/>
                    <a:pt x="183" y="23"/>
                  </a:cubicBezTo>
                  <a:cubicBezTo>
                    <a:pt x="183" y="23"/>
                    <a:pt x="160" y="23"/>
                    <a:pt x="137" y="1"/>
                  </a:cubicBezTo>
                  <a:close/>
                </a:path>
              </a:pathLst>
            </a:custGeom>
            <a:solidFill>
              <a:srgbClr val="F5E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4" name="Google Shape;5754;p22"/>
            <p:cNvSpPr/>
            <p:nvPr/>
          </p:nvSpPr>
          <p:spPr>
            <a:xfrm>
              <a:off x="6706225" y="2205550"/>
              <a:ext cx="111875" cy="62775"/>
            </a:xfrm>
            <a:custGeom>
              <a:avLst/>
              <a:gdLst/>
              <a:ahLst/>
              <a:cxnLst/>
              <a:rect l="l" t="t" r="r" b="b"/>
              <a:pathLst>
                <a:path w="4475" h="2511" extrusionOk="0">
                  <a:moveTo>
                    <a:pt x="3744" y="0"/>
                  </a:moveTo>
                  <a:cubicBezTo>
                    <a:pt x="3630" y="0"/>
                    <a:pt x="3516" y="0"/>
                    <a:pt x="3425" y="23"/>
                  </a:cubicBezTo>
                  <a:cubicBezTo>
                    <a:pt x="3356" y="23"/>
                    <a:pt x="3265" y="46"/>
                    <a:pt x="3174" y="69"/>
                  </a:cubicBezTo>
                  <a:cubicBezTo>
                    <a:pt x="3105" y="69"/>
                    <a:pt x="3037" y="91"/>
                    <a:pt x="2945" y="91"/>
                  </a:cubicBezTo>
                  <a:cubicBezTo>
                    <a:pt x="2900" y="114"/>
                    <a:pt x="2831" y="114"/>
                    <a:pt x="2786" y="137"/>
                  </a:cubicBezTo>
                  <a:cubicBezTo>
                    <a:pt x="2763" y="137"/>
                    <a:pt x="2763" y="137"/>
                    <a:pt x="2740" y="114"/>
                  </a:cubicBezTo>
                  <a:lnTo>
                    <a:pt x="2603" y="114"/>
                  </a:lnTo>
                  <a:cubicBezTo>
                    <a:pt x="2534" y="137"/>
                    <a:pt x="2489" y="160"/>
                    <a:pt x="2443" y="183"/>
                  </a:cubicBezTo>
                  <a:cubicBezTo>
                    <a:pt x="2329" y="228"/>
                    <a:pt x="2192" y="297"/>
                    <a:pt x="2078" y="365"/>
                  </a:cubicBezTo>
                  <a:cubicBezTo>
                    <a:pt x="1964" y="411"/>
                    <a:pt x="1850" y="479"/>
                    <a:pt x="1736" y="525"/>
                  </a:cubicBezTo>
                  <a:lnTo>
                    <a:pt x="1644" y="571"/>
                  </a:lnTo>
                  <a:cubicBezTo>
                    <a:pt x="1530" y="639"/>
                    <a:pt x="1439" y="685"/>
                    <a:pt x="1348" y="753"/>
                  </a:cubicBezTo>
                  <a:cubicBezTo>
                    <a:pt x="1279" y="776"/>
                    <a:pt x="1233" y="799"/>
                    <a:pt x="1188" y="822"/>
                  </a:cubicBezTo>
                  <a:cubicBezTo>
                    <a:pt x="1119" y="868"/>
                    <a:pt x="1028" y="913"/>
                    <a:pt x="937" y="959"/>
                  </a:cubicBezTo>
                  <a:lnTo>
                    <a:pt x="845" y="1004"/>
                  </a:lnTo>
                  <a:cubicBezTo>
                    <a:pt x="777" y="1027"/>
                    <a:pt x="731" y="1050"/>
                    <a:pt x="686" y="1073"/>
                  </a:cubicBezTo>
                  <a:cubicBezTo>
                    <a:pt x="617" y="1119"/>
                    <a:pt x="526" y="1141"/>
                    <a:pt x="457" y="1164"/>
                  </a:cubicBezTo>
                  <a:cubicBezTo>
                    <a:pt x="412" y="1187"/>
                    <a:pt x="366" y="1210"/>
                    <a:pt x="320" y="1233"/>
                  </a:cubicBezTo>
                  <a:cubicBezTo>
                    <a:pt x="275" y="1256"/>
                    <a:pt x="252" y="1301"/>
                    <a:pt x="229" y="1324"/>
                  </a:cubicBezTo>
                  <a:cubicBezTo>
                    <a:pt x="206" y="1301"/>
                    <a:pt x="183" y="1301"/>
                    <a:pt x="161" y="1301"/>
                  </a:cubicBezTo>
                  <a:cubicBezTo>
                    <a:pt x="115" y="1301"/>
                    <a:pt x="69" y="1324"/>
                    <a:pt x="24" y="1370"/>
                  </a:cubicBezTo>
                  <a:cubicBezTo>
                    <a:pt x="24" y="1415"/>
                    <a:pt x="1" y="1461"/>
                    <a:pt x="24" y="1484"/>
                  </a:cubicBezTo>
                  <a:cubicBezTo>
                    <a:pt x="24" y="1529"/>
                    <a:pt x="47" y="1552"/>
                    <a:pt x="69" y="1575"/>
                  </a:cubicBezTo>
                  <a:cubicBezTo>
                    <a:pt x="161" y="1621"/>
                    <a:pt x="252" y="1689"/>
                    <a:pt x="320" y="1758"/>
                  </a:cubicBezTo>
                  <a:cubicBezTo>
                    <a:pt x="389" y="1803"/>
                    <a:pt x="457" y="1849"/>
                    <a:pt x="526" y="1895"/>
                  </a:cubicBezTo>
                  <a:cubicBezTo>
                    <a:pt x="617" y="1963"/>
                    <a:pt x="708" y="2009"/>
                    <a:pt x="823" y="2077"/>
                  </a:cubicBezTo>
                  <a:cubicBezTo>
                    <a:pt x="845" y="2100"/>
                    <a:pt x="868" y="2100"/>
                    <a:pt x="891" y="2123"/>
                  </a:cubicBezTo>
                  <a:cubicBezTo>
                    <a:pt x="914" y="2146"/>
                    <a:pt x="937" y="2146"/>
                    <a:pt x="960" y="2169"/>
                  </a:cubicBezTo>
                  <a:lnTo>
                    <a:pt x="1142" y="2283"/>
                  </a:lnTo>
                  <a:lnTo>
                    <a:pt x="1233" y="2328"/>
                  </a:lnTo>
                  <a:cubicBezTo>
                    <a:pt x="1256" y="2351"/>
                    <a:pt x="1302" y="2351"/>
                    <a:pt x="1348" y="2374"/>
                  </a:cubicBezTo>
                  <a:cubicBezTo>
                    <a:pt x="1370" y="2397"/>
                    <a:pt x="1370" y="2397"/>
                    <a:pt x="1393" y="2420"/>
                  </a:cubicBezTo>
                  <a:cubicBezTo>
                    <a:pt x="1416" y="2442"/>
                    <a:pt x="1462" y="2465"/>
                    <a:pt x="1484" y="2465"/>
                  </a:cubicBezTo>
                  <a:cubicBezTo>
                    <a:pt x="1530" y="2511"/>
                    <a:pt x="1576" y="2511"/>
                    <a:pt x="1621" y="2511"/>
                  </a:cubicBezTo>
                  <a:lnTo>
                    <a:pt x="1667" y="2511"/>
                  </a:lnTo>
                  <a:cubicBezTo>
                    <a:pt x="1713" y="2511"/>
                    <a:pt x="1736" y="2488"/>
                    <a:pt x="1781" y="2465"/>
                  </a:cubicBezTo>
                  <a:lnTo>
                    <a:pt x="1850" y="2420"/>
                  </a:lnTo>
                  <a:lnTo>
                    <a:pt x="1895" y="2397"/>
                  </a:lnTo>
                  <a:cubicBezTo>
                    <a:pt x="1941" y="2374"/>
                    <a:pt x="1987" y="2351"/>
                    <a:pt x="2032" y="2328"/>
                  </a:cubicBezTo>
                  <a:lnTo>
                    <a:pt x="2078" y="2305"/>
                  </a:lnTo>
                  <a:cubicBezTo>
                    <a:pt x="2146" y="2283"/>
                    <a:pt x="2192" y="2237"/>
                    <a:pt x="2238" y="2214"/>
                  </a:cubicBezTo>
                  <a:lnTo>
                    <a:pt x="2283" y="2191"/>
                  </a:lnTo>
                  <a:lnTo>
                    <a:pt x="2306" y="2169"/>
                  </a:lnTo>
                  <a:cubicBezTo>
                    <a:pt x="2352" y="2146"/>
                    <a:pt x="2420" y="2100"/>
                    <a:pt x="2466" y="2077"/>
                  </a:cubicBezTo>
                  <a:lnTo>
                    <a:pt x="2557" y="2032"/>
                  </a:lnTo>
                  <a:cubicBezTo>
                    <a:pt x="2603" y="2009"/>
                    <a:pt x="2649" y="1986"/>
                    <a:pt x="2694" y="1963"/>
                  </a:cubicBezTo>
                  <a:cubicBezTo>
                    <a:pt x="2740" y="1940"/>
                    <a:pt x="2786" y="1917"/>
                    <a:pt x="2831" y="1895"/>
                  </a:cubicBezTo>
                  <a:cubicBezTo>
                    <a:pt x="2877" y="1872"/>
                    <a:pt x="2922" y="1849"/>
                    <a:pt x="2968" y="1826"/>
                  </a:cubicBezTo>
                  <a:cubicBezTo>
                    <a:pt x="3014" y="1826"/>
                    <a:pt x="3037" y="1803"/>
                    <a:pt x="3082" y="1781"/>
                  </a:cubicBezTo>
                  <a:cubicBezTo>
                    <a:pt x="3105" y="1781"/>
                    <a:pt x="3128" y="1758"/>
                    <a:pt x="3151" y="1758"/>
                  </a:cubicBezTo>
                  <a:cubicBezTo>
                    <a:pt x="3242" y="1712"/>
                    <a:pt x="3333" y="1666"/>
                    <a:pt x="3379" y="1621"/>
                  </a:cubicBezTo>
                  <a:cubicBezTo>
                    <a:pt x="3447" y="1575"/>
                    <a:pt x="3470" y="1529"/>
                    <a:pt x="3516" y="1461"/>
                  </a:cubicBezTo>
                  <a:cubicBezTo>
                    <a:pt x="3562" y="1415"/>
                    <a:pt x="3584" y="1370"/>
                    <a:pt x="3607" y="1324"/>
                  </a:cubicBezTo>
                  <a:lnTo>
                    <a:pt x="3630" y="1301"/>
                  </a:lnTo>
                  <a:cubicBezTo>
                    <a:pt x="3653" y="1256"/>
                    <a:pt x="3676" y="1233"/>
                    <a:pt x="3699" y="1187"/>
                  </a:cubicBezTo>
                  <a:cubicBezTo>
                    <a:pt x="3744" y="1187"/>
                    <a:pt x="3767" y="1164"/>
                    <a:pt x="3813" y="1141"/>
                  </a:cubicBezTo>
                  <a:cubicBezTo>
                    <a:pt x="3858" y="1096"/>
                    <a:pt x="3927" y="1050"/>
                    <a:pt x="3972" y="1027"/>
                  </a:cubicBezTo>
                  <a:cubicBezTo>
                    <a:pt x="3995" y="982"/>
                    <a:pt x="4041" y="936"/>
                    <a:pt x="4064" y="913"/>
                  </a:cubicBezTo>
                  <a:lnTo>
                    <a:pt x="4087" y="868"/>
                  </a:lnTo>
                  <a:cubicBezTo>
                    <a:pt x="4132" y="845"/>
                    <a:pt x="4155" y="822"/>
                    <a:pt x="4201" y="799"/>
                  </a:cubicBezTo>
                  <a:cubicBezTo>
                    <a:pt x="4246" y="753"/>
                    <a:pt x="4269" y="731"/>
                    <a:pt x="4315" y="708"/>
                  </a:cubicBezTo>
                  <a:cubicBezTo>
                    <a:pt x="4338" y="685"/>
                    <a:pt x="4360" y="662"/>
                    <a:pt x="4360" y="639"/>
                  </a:cubicBezTo>
                  <a:cubicBezTo>
                    <a:pt x="4383" y="616"/>
                    <a:pt x="4406" y="594"/>
                    <a:pt x="4406" y="571"/>
                  </a:cubicBezTo>
                  <a:lnTo>
                    <a:pt x="4406" y="548"/>
                  </a:lnTo>
                  <a:cubicBezTo>
                    <a:pt x="4452" y="457"/>
                    <a:pt x="4475" y="343"/>
                    <a:pt x="4429" y="274"/>
                  </a:cubicBezTo>
                  <a:cubicBezTo>
                    <a:pt x="4383" y="160"/>
                    <a:pt x="4292" y="91"/>
                    <a:pt x="4178" y="46"/>
                  </a:cubicBezTo>
                  <a:cubicBezTo>
                    <a:pt x="4109" y="23"/>
                    <a:pt x="4041" y="23"/>
                    <a:pt x="3995" y="0"/>
                  </a:cubicBezTo>
                  <a:close/>
                </a:path>
              </a:pathLst>
            </a:custGeom>
            <a:solidFill>
              <a:srgbClr val="55C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5" name="Google Shape;5755;p22"/>
            <p:cNvSpPr/>
            <p:nvPr/>
          </p:nvSpPr>
          <p:spPr>
            <a:xfrm>
              <a:off x="6760450" y="2211825"/>
              <a:ext cx="22275" cy="40125"/>
            </a:xfrm>
            <a:custGeom>
              <a:avLst/>
              <a:gdLst/>
              <a:ahLst/>
              <a:cxnLst/>
              <a:rect l="l" t="t" r="r" b="b"/>
              <a:pathLst>
                <a:path w="891" h="1605" extrusionOk="0">
                  <a:moveTo>
                    <a:pt x="92" y="0"/>
                  </a:moveTo>
                  <a:cubicBezTo>
                    <a:pt x="69" y="0"/>
                    <a:pt x="46" y="0"/>
                    <a:pt x="23" y="23"/>
                  </a:cubicBezTo>
                  <a:cubicBezTo>
                    <a:pt x="0" y="46"/>
                    <a:pt x="0" y="69"/>
                    <a:pt x="0" y="92"/>
                  </a:cubicBezTo>
                  <a:cubicBezTo>
                    <a:pt x="0" y="114"/>
                    <a:pt x="0" y="137"/>
                    <a:pt x="23" y="160"/>
                  </a:cubicBezTo>
                  <a:cubicBezTo>
                    <a:pt x="23" y="160"/>
                    <a:pt x="46" y="183"/>
                    <a:pt x="46" y="183"/>
                  </a:cubicBezTo>
                  <a:cubicBezTo>
                    <a:pt x="137" y="297"/>
                    <a:pt x="206" y="434"/>
                    <a:pt x="274" y="571"/>
                  </a:cubicBezTo>
                  <a:cubicBezTo>
                    <a:pt x="297" y="617"/>
                    <a:pt x="320" y="662"/>
                    <a:pt x="343" y="708"/>
                  </a:cubicBezTo>
                  <a:cubicBezTo>
                    <a:pt x="365" y="753"/>
                    <a:pt x="388" y="776"/>
                    <a:pt x="411" y="822"/>
                  </a:cubicBezTo>
                  <a:cubicBezTo>
                    <a:pt x="434" y="868"/>
                    <a:pt x="457" y="913"/>
                    <a:pt x="480" y="936"/>
                  </a:cubicBezTo>
                  <a:cubicBezTo>
                    <a:pt x="502" y="1005"/>
                    <a:pt x="525" y="1050"/>
                    <a:pt x="548" y="1119"/>
                  </a:cubicBezTo>
                  <a:cubicBezTo>
                    <a:pt x="594" y="1187"/>
                    <a:pt x="617" y="1278"/>
                    <a:pt x="639" y="1370"/>
                  </a:cubicBezTo>
                  <a:cubicBezTo>
                    <a:pt x="662" y="1393"/>
                    <a:pt x="662" y="1415"/>
                    <a:pt x="662" y="1438"/>
                  </a:cubicBezTo>
                  <a:cubicBezTo>
                    <a:pt x="685" y="1461"/>
                    <a:pt x="685" y="1507"/>
                    <a:pt x="685" y="1530"/>
                  </a:cubicBezTo>
                  <a:cubicBezTo>
                    <a:pt x="704" y="1567"/>
                    <a:pt x="738" y="1604"/>
                    <a:pt x="774" y="1604"/>
                  </a:cubicBezTo>
                  <a:cubicBezTo>
                    <a:pt x="782" y="1604"/>
                    <a:pt x="791" y="1602"/>
                    <a:pt x="799" y="1598"/>
                  </a:cubicBezTo>
                  <a:cubicBezTo>
                    <a:pt x="868" y="1598"/>
                    <a:pt x="890" y="1530"/>
                    <a:pt x="890" y="1484"/>
                  </a:cubicBezTo>
                  <a:cubicBezTo>
                    <a:pt x="890" y="1461"/>
                    <a:pt x="868" y="1461"/>
                    <a:pt x="868" y="1438"/>
                  </a:cubicBezTo>
                  <a:cubicBezTo>
                    <a:pt x="868" y="1415"/>
                    <a:pt x="868" y="1393"/>
                    <a:pt x="845" y="1370"/>
                  </a:cubicBezTo>
                  <a:cubicBezTo>
                    <a:pt x="845" y="1324"/>
                    <a:pt x="822" y="1278"/>
                    <a:pt x="799" y="1233"/>
                  </a:cubicBezTo>
                  <a:cubicBezTo>
                    <a:pt x="753" y="1119"/>
                    <a:pt x="731" y="1027"/>
                    <a:pt x="685" y="913"/>
                  </a:cubicBezTo>
                  <a:cubicBezTo>
                    <a:pt x="639" y="822"/>
                    <a:pt x="594" y="731"/>
                    <a:pt x="548" y="639"/>
                  </a:cubicBezTo>
                  <a:cubicBezTo>
                    <a:pt x="525" y="617"/>
                    <a:pt x="502" y="571"/>
                    <a:pt x="480" y="525"/>
                  </a:cubicBezTo>
                  <a:cubicBezTo>
                    <a:pt x="457" y="480"/>
                    <a:pt x="434" y="457"/>
                    <a:pt x="411" y="411"/>
                  </a:cubicBezTo>
                  <a:cubicBezTo>
                    <a:pt x="365" y="343"/>
                    <a:pt x="343" y="274"/>
                    <a:pt x="297" y="206"/>
                  </a:cubicBezTo>
                  <a:cubicBezTo>
                    <a:pt x="274" y="183"/>
                    <a:pt x="251" y="160"/>
                    <a:pt x="229" y="114"/>
                  </a:cubicBezTo>
                  <a:cubicBezTo>
                    <a:pt x="206" y="92"/>
                    <a:pt x="206" y="46"/>
                    <a:pt x="160" y="23"/>
                  </a:cubicBezTo>
                  <a:cubicBezTo>
                    <a:pt x="137" y="0"/>
                    <a:pt x="114" y="0"/>
                    <a:pt x="92" y="0"/>
                  </a:cubicBezTo>
                  <a:close/>
                </a:path>
              </a:pathLst>
            </a:custGeom>
            <a:solidFill>
              <a:srgbClr val="F5E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6" name="Google Shape;5756;p22"/>
            <p:cNvSpPr/>
            <p:nvPr/>
          </p:nvSpPr>
          <p:spPr>
            <a:xfrm>
              <a:off x="6340450" y="1829500"/>
              <a:ext cx="583800" cy="629425"/>
            </a:xfrm>
            <a:custGeom>
              <a:avLst/>
              <a:gdLst/>
              <a:ahLst/>
              <a:cxnLst/>
              <a:rect l="l" t="t" r="r" b="b"/>
              <a:pathLst>
                <a:path w="23352" h="25177" extrusionOk="0">
                  <a:moveTo>
                    <a:pt x="21000" y="343"/>
                  </a:moveTo>
                  <a:lnTo>
                    <a:pt x="21023" y="350"/>
                  </a:lnTo>
                  <a:lnTo>
                    <a:pt x="21023" y="350"/>
                  </a:lnTo>
                  <a:cubicBezTo>
                    <a:pt x="21023" y="346"/>
                    <a:pt x="21023" y="343"/>
                    <a:pt x="21023" y="343"/>
                  </a:cubicBezTo>
                  <a:close/>
                  <a:moveTo>
                    <a:pt x="17827" y="0"/>
                  </a:moveTo>
                  <a:cubicBezTo>
                    <a:pt x="17759" y="23"/>
                    <a:pt x="17668" y="23"/>
                    <a:pt x="17599" y="23"/>
                  </a:cubicBezTo>
                  <a:lnTo>
                    <a:pt x="17508" y="46"/>
                  </a:lnTo>
                  <a:cubicBezTo>
                    <a:pt x="17394" y="46"/>
                    <a:pt x="17302" y="46"/>
                    <a:pt x="17188" y="69"/>
                  </a:cubicBezTo>
                  <a:cubicBezTo>
                    <a:pt x="16823" y="114"/>
                    <a:pt x="16481" y="206"/>
                    <a:pt x="16138" y="297"/>
                  </a:cubicBezTo>
                  <a:lnTo>
                    <a:pt x="16024" y="343"/>
                  </a:lnTo>
                  <a:cubicBezTo>
                    <a:pt x="15910" y="366"/>
                    <a:pt x="15819" y="411"/>
                    <a:pt x="15705" y="434"/>
                  </a:cubicBezTo>
                  <a:cubicBezTo>
                    <a:pt x="15636" y="457"/>
                    <a:pt x="15591" y="480"/>
                    <a:pt x="15522" y="502"/>
                  </a:cubicBezTo>
                  <a:lnTo>
                    <a:pt x="15408" y="525"/>
                  </a:lnTo>
                  <a:cubicBezTo>
                    <a:pt x="15317" y="548"/>
                    <a:pt x="15225" y="571"/>
                    <a:pt x="15134" y="594"/>
                  </a:cubicBezTo>
                  <a:cubicBezTo>
                    <a:pt x="15043" y="639"/>
                    <a:pt x="14951" y="662"/>
                    <a:pt x="14860" y="685"/>
                  </a:cubicBezTo>
                  <a:cubicBezTo>
                    <a:pt x="14814" y="708"/>
                    <a:pt x="14746" y="731"/>
                    <a:pt x="14700" y="754"/>
                  </a:cubicBezTo>
                  <a:lnTo>
                    <a:pt x="14586" y="776"/>
                  </a:lnTo>
                  <a:lnTo>
                    <a:pt x="14518" y="799"/>
                  </a:lnTo>
                  <a:cubicBezTo>
                    <a:pt x="14449" y="822"/>
                    <a:pt x="14381" y="868"/>
                    <a:pt x="14312" y="890"/>
                  </a:cubicBezTo>
                  <a:cubicBezTo>
                    <a:pt x="14198" y="936"/>
                    <a:pt x="14061" y="982"/>
                    <a:pt x="13947" y="1005"/>
                  </a:cubicBezTo>
                  <a:cubicBezTo>
                    <a:pt x="13879" y="1027"/>
                    <a:pt x="13833" y="1050"/>
                    <a:pt x="13764" y="1073"/>
                  </a:cubicBezTo>
                  <a:lnTo>
                    <a:pt x="13673" y="1096"/>
                  </a:lnTo>
                  <a:cubicBezTo>
                    <a:pt x="13605" y="1119"/>
                    <a:pt x="13536" y="1142"/>
                    <a:pt x="13468" y="1187"/>
                  </a:cubicBezTo>
                  <a:cubicBezTo>
                    <a:pt x="13376" y="1210"/>
                    <a:pt x="13262" y="1256"/>
                    <a:pt x="13171" y="1301"/>
                  </a:cubicBezTo>
                  <a:cubicBezTo>
                    <a:pt x="13080" y="1347"/>
                    <a:pt x="12966" y="1415"/>
                    <a:pt x="12829" y="1484"/>
                  </a:cubicBezTo>
                  <a:cubicBezTo>
                    <a:pt x="12806" y="1507"/>
                    <a:pt x="12760" y="1530"/>
                    <a:pt x="12715" y="1552"/>
                  </a:cubicBezTo>
                  <a:cubicBezTo>
                    <a:pt x="12669" y="1575"/>
                    <a:pt x="12600" y="1598"/>
                    <a:pt x="12555" y="1621"/>
                  </a:cubicBezTo>
                  <a:cubicBezTo>
                    <a:pt x="12372" y="1735"/>
                    <a:pt x="12190" y="1849"/>
                    <a:pt x="12007" y="1963"/>
                  </a:cubicBezTo>
                  <a:cubicBezTo>
                    <a:pt x="11893" y="2009"/>
                    <a:pt x="11802" y="2077"/>
                    <a:pt x="11687" y="2146"/>
                  </a:cubicBezTo>
                  <a:cubicBezTo>
                    <a:pt x="11596" y="2192"/>
                    <a:pt x="11505" y="2237"/>
                    <a:pt x="11436" y="2283"/>
                  </a:cubicBezTo>
                  <a:cubicBezTo>
                    <a:pt x="11117" y="2488"/>
                    <a:pt x="10797" y="2694"/>
                    <a:pt x="10478" y="2945"/>
                  </a:cubicBezTo>
                  <a:cubicBezTo>
                    <a:pt x="10409" y="2990"/>
                    <a:pt x="10318" y="3059"/>
                    <a:pt x="10249" y="3105"/>
                  </a:cubicBezTo>
                  <a:cubicBezTo>
                    <a:pt x="10204" y="3150"/>
                    <a:pt x="10158" y="3196"/>
                    <a:pt x="10112" y="3219"/>
                  </a:cubicBezTo>
                  <a:lnTo>
                    <a:pt x="10044" y="3287"/>
                  </a:lnTo>
                  <a:lnTo>
                    <a:pt x="9953" y="3356"/>
                  </a:lnTo>
                  <a:cubicBezTo>
                    <a:pt x="9816" y="3470"/>
                    <a:pt x="9679" y="3584"/>
                    <a:pt x="9565" y="3698"/>
                  </a:cubicBezTo>
                  <a:lnTo>
                    <a:pt x="9542" y="3721"/>
                  </a:lnTo>
                  <a:lnTo>
                    <a:pt x="9496" y="3744"/>
                  </a:lnTo>
                  <a:lnTo>
                    <a:pt x="9451" y="3789"/>
                  </a:lnTo>
                  <a:cubicBezTo>
                    <a:pt x="9405" y="3835"/>
                    <a:pt x="9359" y="3881"/>
                    <a:pt x="9314" y="3903"/>
                  </a:cubicBezTo>
                  <a:lnTo>
                    <a:pt x="9131" y="4063"/>
                  </a:lnTo>
                  <a:cubicBezTo>
                    <a:pt x="9040" y="4154"/>
                    <a:pt x="8926" y="4246"/>
                    <a:pt x="8834" y="4337"/>
                  </a:cubicBezTo>
                  <a:lnTo>
                    <a:pt x="8811" y="4360"/>
                  </a:lnTo>
                  <a:cubicBezTo>
                    <a:pt x="8789" y="4383"/>
                    <a:pt x="8766" y="4383"/>
                    <a:pt x="8743" y="4406"/>
                  </a:cubicBezTo>
                  <a:lnTo>
                    <a:pt x="8720" y="4428"/>
                  </a:lnTo>
                  <a:lnTo>
                    <a:pt x="8720" y="4451"/>
                  </a:lnTo>
                  <a:cubicBezTo>
                    <a:pt x="8674" y="4474"/>
                    <a:pt x="8652" y="4497"/>
                    <a:pt x="8606" y="4543"/>
                  </a:cubicBezTo>
                  <a:cubicBezTo>
                    <a:pt x="8446" y="4679"/>
                    <a:pt x="8286" y="4816"/>
                    <a:pt x="8149" y="4976"/>
                  </a:cubicBezTo>
                  <a:lnTo>
                    <a:pt x="8081" y="5045"/>
                  </a:lnTo>
                  <a:cubicBezTo>
                    <a:pt x="8013" y="5090"/>
                    <a:pt x="7967" y="5136"/>
                    <a:pt x="7921" y="5204"/>
                  </a:cubicBezTo>
                  <a:lnTo>
                    <a:pt x="7830" y="5296"/>
                  </a:lnTo>
                  <a:cubicBezTo>
                    <a:pt x="7784" y="5319"/>
                    <a:pt x="7739" y="5364"/>
                    <a:pt x="7693" y="5410"/>
                  </a:cubicBezTo>
                  <a:cubicBezTo>
                    <a:pt x="7556" y="5547"/>
                    <a:pt x="7442" y="5707"/>
                    <a:pt x="7305" y="5866"/>
                  </a:cubicBezTo>
                  <a:lnTo>
                    <a:pt x="7282" y="5889"/>
                  </a:lnTo>
                  <a:lnTo>
                    <a:pt x="7008" y="6209"/>
                  </a:lnTo>
                  <a:lnTo>
                    <a:pt x="6848" y="6391"/>
                  </a:lnTo>
                  <a:lnTo>
                    <a:pt x="6460" y="6848"/>
                  </a:lnTo>
                  <a:lnTo>
                    <a:pt x="6072" y="7327"/>
                  </a:lnTo>
                  <a:lnTo>
                    <a:pt x="6050" y="7350"/>
                  </a:lnTo>
                  <a:cubicBezTo>
                    <a:pt x="5981" y="7419"/>
                    <a:pt x="5935" y="7487"/>
                    <a:pt x="5867" y="7555"/>
                  </a:cubicBezTo>
                  <a:cubicBezTo>
                    <a:pt x="5844" y="7601"/>
                    <a:pt x="5798" y="7647"/>
                    <a:pt x="5776" y="7692"/>
                  </a:cubicBezTo>
                  <a:cubicBezTo>
                    <a:pt x="5730" y="7738"/>
                    <a:pt x="5684" y="7784"/>
                    <a:pt x="5662" y="7852"/>
                  </a:cubicBezTo>
                  <a:lnTo>
                    <a:pt x="5593" y="7943"/>
                  </a:lnTo>
                  <a:cubicBezTo>
                    <a:pt x="5479" y="8080"/>
                    <a:pt x="5388" y="8217"/>
                    <a:pt x="5296" y="8354"/>
                  </a:cubicBezTo>
                  <a:cubicBezTo>
                    <a:pt x="5205" y="8491"/>
                    <a:pt x="5114" y="8651"/>
                    <a:pt x="5000" y="8788"/>
                  </a:cubicBezTo>
                  <a:lnTo>
                    <a:pt x="4840" y="9039"/>
                  </a:lnTo>
                  <a:cubicBezTo>
                    <a:pt x="4657" y="9290"/>
                    <a:pt x="4497" y="9541"/>
                    <a:pt x="4360" y="9792"/>
                  </a:cubicBezTo>
                  <a:lnTo>
                    <a:pt x="4338" y="9815"/>
                  </a:lnTo>
                  <a:lnTo>
                    <a:pt x="4246" y="9929"/>
                  </a:lnTo>
                  <a:lnTo>
                    <a:pt x="4178" y="10066"/>
                  </a:lnTo>
                  <a:lnTo>
                    <a:pt x="4132" y="10112"/>
                  </a:lnTo>
                  <a:lnTo>
                    <a:pt x="4087" y="10203"/>
                  </a:lnTo>
                  <a:lnTo>
                    <a:pt x="4018" y="10317"/>
                  </a:lnTo>
                  <a:lnTo>
                    <a:pt x="3995" y="10340"/>
                  </a:lnTo>
                  <a:lnTo>
                    <a:pt x="3858" y="10568"/>
                  </a:lnTo>
                  <a:lnTo>
                    <a:pt x="3767" y="10705"/>
                  </a:lnTo>
                  <a:cubicBezTo>
                    <a:pt x="3653" y="10888"/>
                    <a:pt x="3539" y="11071"/>
                    <a:pt x="3447" y="11253"/>
                  </a:cubicBezTo>
                  <a:cubicBezTo>
                    <a:pt x="3333" y="11459"/>
                    <a:pt x="3242" y="11641"/>
                    <a:pt x="3151" y="11824"/>
                  </a:cubicBezTo>
                  <a:lnTo>
                    <a:pt x="3082" y="11938"/>
                  </a:lnTo>
                  <a:cubicBezTo>
                    <a:pt x="3014" y="12075"/>
                    <a:pt x="2968" y="12189"/>
                    <a:pt x="2900" y="12326"/>
                  </a:cubicBezTo>
                  <a:cubicBezTo>
                    <a:pt x="2854" y="12394"/>
                    <a:pt x="2831" y="12486"/>
                    <a:pt x="2786" y="12577"/>
                  </a:cubicBezTo>
                  <a:cubicBezTo>
                    <a:pt x="2740" y="12668"/>
                    <a:pt x="2717" y="12760"/>
                    <a:pt x="2671" y="12851"/>
                  </a:cubicBezTo>
                  <a:cubicBezTo>
                    <a:pt x="2603" y="12965"/>
                    <a:pt x="2557" y="13079"/>
                    <a:pt x="2512" y="13216"/>
                  </a:cubicBezTo>
                  <a:lnTo>
                    <a:pt x="2443" y="13376"/>
                  </a:lnTo>
                  <a:cubicBezTo>
                    <a:pt x="2420" y="13422"/>
                    <a:pt x="2397" y="13467"/>
                    <a:pt x="2375" y="13513"/>
                  </a:cubicBezTo>
                  <a:cubicBezTo>
                    <a:pt x="2352" y="13559"/>
                    <a:pt x="2329" y="13604"/>
                    <a:pt x="2306" y="13673"/>
                  </a:cubicBezTo>
                  <a:lnTo>
                    <a:pt x="2261" y="13741"/>
                  </a:lnTo>
                  <a:cubicBezTo>
                    <a:pt x="2238" y="13810"/>
                    <a:pt x="2215" y="13878"/>
                    <a:pt x="2169" y="13947"/>
                  </a:cubicBezTo>
                  <a:cubicBezTo>
                    <a:pt x="1987" y="14357"/>
                    <a:pt x="1827" y="14723"/>
                    <a:pt x="1690" y="15088"/>
                  </a:cubicBezTo>
                  <a:cubicBezTo>
                    <a:pt x="1644" y="15225"/>
                    <a:pt x="1599" y="15339"/>
                    <a:pt x="1553" y="15476"/>
                  </a:cubicBezTo>
                  <a:lnTo>
                    <a:pt x="1507" y="15567"/>
                  </a:lnTo>
                  <a:cubicBezTo>
                    <a:pt x="1462" y="15681"/>
                    <a:pt x="1439" y="15773"/>
                    <a:pt x="1393" y="15864"/>
                  </a:cubicBezTo>
                  <a:cubicBezTo>
                    <a:pt x="1370" y="15955"/>
                    <a:pt x="1348" y="16024"/>
                    <a:pt x="1325" y="16092"/>
                  </a:cubicBezTo>
                  <a:lnTo>
                    <a:pt x="1279" y="16183"/>
                  </a:lnTo>
                  <a:cubicBezTo>
                    <a:pt x="1233" y="16320"/>
                    <a:pt x="1188" y="16457"/>
                    <a:pt x="1142" y="16594"/>
                  </a:cubicBezTo>
                  <a:cubicBezTo>
                    <a:pt x="1119" y="16640"/>
                    <a:pt x="1096" y="16708"/>
                    <a:pt x="1074" y="16754"/>
                  </a:cubicBezTo>
                  <a:lnTo>
                    <a:pt x="1051" y="16845"/>
                  </a:lnTo>
                  <a:cubicBezTo>
                    <a:pt x="1005" y="16937"/>
                    <a:pt x="982" y="17051"/>
                    <a:pt x="959" y="17142"/>
                  </a:cubicBezTo>
                  <a:lnTo>
                    <a:pt x="959" y="17119"/>
                  </a:lnTo>
                  <a:cubicBezTo>
                    <a:pt x="914" y="17279"/>
                    <a:pt x="868" y="17439"/>
                    <a:pt x="823" y="17599"/>
                  </a:cubicBezTo>
                  <a:lnTo>
                    <a:pt x="754" y="17804"/>
                  </a:lnTo>
                  <a:lnTo>
                    <a:pt x="708" y="18032"/>
                  </a:lnTo>
                  <a:cubicBezTo>
                    <a:pt x="663" y="18192"/>
                    <a:pt x="617" y="18375"/>
                    <a:pt x="549" y="18534"/>
                  </a:cubicBezTo>
                  <a:lnTo>
                    <a:pt x="571" y="18512"/>
                  </a:lnTo>
                  <a:lnTo>
                    <a:pt x="571" y="18512"/>
                  </a:lnTo>
                  <a:cubicBezTo>
                    <a:pt x="526" y="18603"/>
                    <a:pt x="503" y="18694"/>
                    <a:pt x="480" y="18808"/>
                  </a:cubicBezTo>
                  <a:cubicBezTo>
                    <a:pt x="457" y="18854"/>
                    <a:pt x="435" y="18922"/>
                    <a:pt x="435" y="18968"/>
                  </a:cubicBezTo>
                  <a:lnTo>
                    <a:pt x="389" y="19105"/>
                  </a:lnTo>
                  <a:lnTo>
                    <a:pt x="366" y="19151"/>
                  </a:lnTo>
                  <a:cubicBezTo>
                    <a:pt x="343" y="19242"/>
                    <a:pt x="320" y="19310"/>
                    <a:pt x="298" y="19402"/>
                  </a:cubicBezTo>
                  <a:cubicBezTo>
                    <a:pt x="275" y="19493"/>
                    <a:pt x="252" y="19607"/>
                    <a:pt x="229" y="19698"/>
                  </a:cubicBezTo>
                  <a:cubicBezTo>
                    <a:pt x="183" y="19904"/>
                    <a:pt x="161" y="20087"/>
                    <a:pt x="115" y="20269"/>
                  </a:cubicBezTo>
                  <a:lnTo>
                    <a:pt x="115" y="20315"/>
                  </a:lnTo>
                  <a:cubicBezTo>
                    <a:pt x="92" y="20406"/>
                    <a:pt x="69" y="20475"/>
                    <a:pt x="46" y="20566"/>
                  </a:cubicBezTo>
                  <a:cubicBezTo>
                    <a:pt x="46" y="20612"/>
                    <a:pt x="24" y="20680"/>
                    <a:pt x="24" y="20726"/>
                  </a:cubicBezTo>
                  <a:cubicBezTo>
                    <a:pt x="24" y="20748"/>
                    <a:pt x="24" y="20794"/>
                    <a:pt x="24" y="20817"/>
                  </a:cubicBezTo>
                  <a:cubicBezTo>
                    <a:pt x="1" y="20863"/>
                    <a:pt x="1" y="20885"/>
                    <a:pt x="1" y="20908"/>
                  </a:cubicBezTo>
                  <a:cubicBezTo>
                    <a:pt x="1" y="20954"/>
                    <a:pt x="1" y="21000"/>
                    <a:pt x="46" y="21045"/>
                  </a:cubicBezTo>
                  <a:lnTo>
                    <a:pt x="69" y="21136"/>
                  </a:lnTo>
                  <a:lnTo>
                    <a:pt x="115" y="21228"/>
                  </a:lnTo>
                  <a:cubicBezTo>
                    <a:pt x="138" y="21319"/>
                    <a:pt x="183" y="21388"/>
                    <a:pt x="229" y="21479"/>
                  </a:cubicBezTo>
                  <a:lnTo>
                    <a:pt x="275" y="21525"/>
                  </a:lnTo>
                  <a:lnTo>
                    <a:pt x="298" y="21593"/>
                  </a:lnTo>
                  <a:cubicBezTo>
                    <a:pt x="320" y="21616"/>
                    <a:pt x="320" y="21639"/>
                    <a:pt x="343" y="21661"/>
                  </a:cubicBezTo>
                  <a:lnTo>
                    <a:pt x="366" y="21707"/>
                  </a:lnTo>
                  <a:cubicBezTo>
                    <a:pt x="412" y="21798"/>
                    <a:pt x="457" y="21867"/>
                    <a:pt x="503" y="21935"/>
                  </a:cubicBezTo>
                  <a:lnTo>
                    <a:pt x="571" y="22049"/>
                  </a:lnTo>
                  <a:lnTo>
                    <a:pt x="640" y="22141"/>
                  </a:lnTo>
                  <a:lnTo>
                    <a:pt x="686" y="22209"/>
                  </a:lnTo>
                  <a:cubicBezTo>
                    <a:pt x="731" y="22255"/>
                    <a:pt x="754" y="22323"/>
                    <a:pt x="800" y="22369"/>
                  </a:cubicBezTo>
                  <a:cubicBezTo>
                    <a:pt x="914" y="22529"/>
                    <a:pt x="1051" y="22666"/>
                    <a:pt x="1188" y="22803"/>
                  </a:cubicBezTo>
                  <a:lnTo>
                    <a:pt x="1165" y="22780"/>
                  </a:lnTo>
                  <a:lnTo>
                    <a:pt x="1165" y="22780"/>
                  </a:lnTo>
                  <a:cubicBezTo>
                    <a:pt x="1211" y="22826"/>
                    <a:pt x="1256" y="22894"/>
                    <a:pt x="1302" y="22940"/>
                  </a:cubicBezTo>
                  <a:lnTo>
                    <a:pt x="1370" y="23031"/>
                  </a:lnTo>
                  <a:cubicBezTo>
                    <a:pt x="1439" y="23099"/>
                    <a:pt x="1530" y="23191"/>
                    <a:pt x="1599" y="23259"/>
                  </a:cubicBezTo>
                  <a:lnTo>
                    <a:pt x="1667" y="23328"/>
                  </a:lnTo>
                  <a:cubicBezTo>
                    <a:pt x="1736" y="23396"/>
                    <a:pt x="1781" y="23465"/>
                    <a:pt x="1850" y="23510"/>
                  </a:cubicBezTo>
                  <a:cubicBezTo>
                    <a:pt x="1918" y="23579"/>
                    <a:pt x="1964" y="23647"/>
                    <a:pt x="2032" y="23716"/>
                  </a:cubicBezTo>
                  <a:cubicBezTo>
                    <a:pt x="2101" y="23761"/>
                    <a:pt x="2146" y="23830"/>
                    <a:pt x="2192" y="23876"/>
                  </a:cubicBezTo>
                  <a:cubicBezTo>
                    <a:pt x="2238" y="23921"/>
                    <a:pt x="2283" y="23967"/>
                    <a:pt x="2329" y="24012"/>
                  </a:cubicBezTo>
                  <a:lnTo>
                    <a:pt x="2397" y="24081"/>
                  </a:lnTo>
                  <a:cubicBezTo>
                    <a:pt x="2489" y="24172"/>
                    <a:pt x="2603" y="24286"/>
                    <a:pt x="2717" y="24378"/>
                  </a:cubicBezTo>
                  <a:lnTo>
                    <a:pt x="2763" y="24401"/>
                  </a:lnTo>
                  <a:cubicBezTo>
                    <a:pt x="2831" y="24469"/>
                    <a:pt x="2900" y="24537"/>
                    <a:pt x="2968" y="24606"/>
                  </a:cubicBezTo>
                  <a:cubicBezTo>
                    <a:pt x="3037" y="24652"/>
                    <a:pt x="3082" y="24697"/>
                    <a:pt x="3128" y="24743"/>
                  </a:cubicBezTo>
                  <a:cubicBezTo>
                    <a:pt x="3196" y="24789"/>
                    <a:pt x="3242" y="24834"/>
                    <a:pt x="3288" y="24880"/>
                  </a:cubicBezTo>
                  <a:lnTo>
                    <a:pt x="3310" y="24903"/>
                  </a:lnTo>
                  <a:cubicBezTo>
                    <a:pt x="3333" y="24925"/>
                    <a:pt x="3356" y="24948"/>
                    <a:pt x="3402" y="24971"/>
                  </a:cubicBezTo>
                  <a:lnTo>
                    <a:pt x="3425" y="25017"/>
                  </a:lnTo>
                  <a:cubicBezTo>
                    <a:pt x="3425" y="25040"/>
                    <a:pt x="3447" y="25062"/>
                    <a:pt x="3447" y="25085"/>
                  </a:cubicBezTo>
                  <a:cubicBezTo>
                    <a:pt x="3470" y="25131"/>
                    <a:pt x="3539" y="25177"/>
                    <a:pt x="3584" y="25177"/>
                  </a:cubicBezTo>
                  <a:lnTo>
                    <a:pt x="3630" y="25177"/>
                  </a:lnTo>
                  <a:cubicBezTo>
                    <a:pt x="3699" y="25154"/>
                    <a:pt x="3744" y="25085"/>
                    <a:pt x="3744" y="25017"/>
                  </a:cubicBezTo>
                  <a:cubicBezTo>
                    <a:pt x="3744" y="24971"/>
                    <a:pt x="3767" y="24925"/>
                    <a:pt x="3767" y="24880"/>
                  </a:cubicBezTo>
                  <a:cubicBezTo>
                    <a:pt x="3790" y="24834"/>
                    <a:pt x="3790" y="24766"/>
                    <a:pt x="3813" y="24720"/>
                  </a:cubicBezTo>
                  <a:cubicBezTo>
                    <a:pt x="3858" y="24560"/>
                    <a:pt x="3904" y="24401"/>
                    <a:pt x="3950" y="24241"/>
                  </a:cubicBezTo>
                  <a:cubicBezTo>
                    <a:pt x="3995" y="24081"/>
                    <a:pt x="4041" y="23898"/>
                    <a:pt x="4109" y="23739"/>
                  </a:cubicBezTo>
                  <a:cubicBezTo>
                    <a:pt x="4132" y="23602"/>
                    <a:pt x="4201" y="23465"/>
                    <a:pt x="4246" y="23328"/>
                  </a:cubicBezTo>
                  <a:lnTo>
                    <a:pt x="4269" y="23259"/>
                  </a:lnTo>
                  <a:lnTo>
                    <a:pt x="4292" y="23168"/>
                  </a:lnTo>
                  <a:cubicBezTo>
                    <a:pt x="4360" y="23031"/>
                    <a:pt x="4406" y="22871"/>
                    <a:pt x="4475" y="22734"/>
                  </a:cubicBezTo>
                  <a:cubicBezTo>
                    <a:pt x="4497" y="22689"/>
                    <a:pt x="4520" y="22643"/>
                    <a:pt x="4543" y="22597"/>
                  </a:cubicBezTo>
                  <a:cubicBezTo>
                    <a:pt x="4566" y="22552"/>
                    <a:pt x="4566" y="22506"/>
                    <a:pt x="4520" y="22483"/>
                  </a:cubicBezTo>
                  <a:cubicBezTo>
                    <a:pt x="4497" y="22460"/>
                    <a:pt x="4497" y="22460"/>
                    <a:pt x="4475" y="22460"/>
                  </a:cubicBezTo>
                  <a:cubicBezTo>
                    <a:pt x="4429" y="22460"/>
                    <a:pt x="4406" y="22483"/>
                    <a:pt x="4406" y="22506"/>
                  </a:cubicBezTo>
                  <a:cubicBezTo>
                    <a:pt x="4360" y="22460"/>
                    <a:pt x="4315" y="22438"/>
                    <a:pt x="4269" y="22392"/>
                  </a:cubicBezTo>
                  <a:cubicBezTo>
                    <a:pt x="4246" y="22369"/>
                    <a:pt x="4224" y="22346"/>
                    <a:pt x="4201" y="22346"/>
                  </a:cubicBezTo>
                  <a:lnTo>
                    <a:pt x="4132" y="22301"/>
                  </a:lnTo>
                  <a:cubicBezTo>
                    <a:pt x="4087" y="22255"/>
                    <a:pt x="4041" y="22209"/>
                    <a:pt x="3995" y="22186"/>
                  </a:cubicBezTo>
                  <a:lnTo>
                    <a:pt x="3950" y="22141"/>
                  </a:lnTo>
                  <a:cubicBezTo>
                    <a:pt x="3904" y="22118"/>
                    <a:pt x="3881" y="22095"/>
                    <a:pt x="3858" y="22072"/>
                  </a:cubicBezTo>
                  <a:cubicBezTo>
                    <a:pt x="3813" y="22027"/>
                    <a:pt x="3767" y="22004"/>
                    <a:pt x="3744" y="21981"/>
                  </a:cubicBezTo>
                  <a:cubicBezTo>
                    <a:pt x="3699" y="21935"/>
                    <a:pt x="3653" y="21890"/>
                    <a:pt x="3607" y="21844"/>
                  </a:cubicBezTo>
                  <a:lnTo>
                    <a:pt x="3562" y="21798"/>
                  </a:lnTo>
                  <a:cubicBezTo>
                    <a:pt x="3516" y="21753"/>
                    <a:pt x="3447" y="21707"/>
                    <a:pt x="3402" y="21661"/>
                  </a:cubicBezTo>
                  <a:lnTo>
                    <a:pt x="3333" y="21616"/>
                  </a:lnTo>
                  <a:cubicBezTo>
                    <a:pt x="3196" y="21502"/>
                    <a:pt x="3059" y="21365"/>
                    <a:pt x="2900" y="21251"/>
                  </a:cubicBezTo>
                  <a:lnTo>
                    <a:pt x="2854" y="21228"/>
                  </a:lnTo>
                  <a:cubicBezTo>
                    <a:pt x="2808" y="21182"/>
                    <a:pt x="2740" y="21136"/>
                    <a:pt x="2671" y="21068"/>
                  </a:cubicBezTo>
                  <a:cubicBezTo>
                    <a:pt x="2603" y="21022"/>
                    <a:pt x="2512" y="20954"/>
                    <a:pt x="2443" y="20908"/>
                  </a:cubicBezTo>
                  <a:cubicBezTo>
                    <a:pt x="2397" y="20863"/>
                    <a:pt x="2352" y="20840"/>
                    <a:pt x="2306" y="20794"/>
                  </a:cubicBezTo>
                  <a:cubicBezTo>
                    <a:pt x="2283" y="20771"/>
                    <a:pt x="2238" y="20726"/>
                    <a:pt x="2215" y="20703"/>
                  </a:cubicBezTo>
                  <a:lnTo>
                    <a:pt x="2146" y="20657"/>
                  </a:lnTo>
                  <a:cubicBezTo>
                    <a:pt x="2101" y="20612"/>
                    <a:pt x="2055" y="20566"/>
                    <a:pt x="2009" y="20543"/>
                  </a:cubicBezTo>
                  <a:cubicBezTo>
                    <a:pt x="2009" y="20520"/>
                    <a:pt x="2009" y="20497"/>
                    <a:pt x="2009" y="20475"/>
                  </a:cubicBezTo>
                  <a:cubicBezTo>
                    <a:pt x="2009" y="20452"/>
                    <a:pt x="2009" y="20452"/>
                    <a:pt x="2009" y="20429"/>
                  </a:cubicBezTo>
                  <a:cubicBezTo>
                    <a:pt x="2009" y="20406"/>
                    <a:pt x="2009" y="20406"/>
                    <a:pt x="2009" y="20383"/>
                  </a:cubicBezTo>
                  <a:cubicBezTo>
                    <a:pt x="1987" y="20338"/>
                    <a:pt x="1964" y="20269"/>
                    <a:pt x="1987" y="20201"/>
                  </a:cubicBezTo>
                  <a:cubicBezTo>
                    <a:pt x="1987" y="20155"/>
                    <a:pt x="2009" y="20087"/>
                    <a:pt x="2009" y="20018"/>
                  </a:cubicBezTo>
                  <a:cubicBezTo>
                    <a:pt x="2032" y="19972"/>
                    <a:pt x="2032" y="19950"/>
                    <a:pt x="2032" y="19904"/>
                  </a:cubicBezTo>
                  <a:cubicBezTo>
                    <a:pt x="2032" y="19790"/>
                    <a:pt x="2055" y="19653"/>
                    <a:pt x="2078" y="19539"/>
                  </a:cubicBezTo>
                  <a:cubicBezTo>
                    <a:pt x="2101" y="19379"/>
                    <a:pt x="2146" y="19242"/>
                    <a:pt x="2192" y="19082"/>
                  </a:cubicBezTo>
                  <a:cubicBezTo>
                    <a:pt x="2238" y="18922"/>
                    <a:pt x="2283" y="18740"/>
                    <a:pt x="2352" y="18580"/>
                  </a:cubicBezTo>
                  <a:lnTo>
                    <a:pt x="2352" y="18534"/>
                  </a:lnTo>
                  <a:cubicBezTo>
                    <a:pt x="2466" y="18215"/>
                    <a:pt x="2580" y="17872"/>
                    <a:pt x="2694" y="17553"/>
                  </a:cubicBezTo>
                  <a:cubicBezTo>
                    <a:pt x="2763" y="17393"/>
                    <a:pt x="2831" y="17211"/>
                    <a:pt x="2922" y="17028"/>
                  </a:cubicBezTo>
                  <a:lnTo>
                    <a:pt x="2991" y="16868"/>
                  </a:lnTo>
                  <a:cubicBezTo>
                    <a:pt x="3054" y="16763"/>
                    <a:pt x="3098" y="16658"/>
                    <a:pt x="3140" y="16553"/>
                  </a:cubicBezTo>
                  <a:lnTo>
                    <a:pt x="3140" y="16553"/>
                  </a:lnTo>
                  <a:cubicBezTo>
                    <a:pt x="3181" y="16487"/>
                    <a:pt x="3221" y="16404"/>
                    <a:pt x="3242" y="16320"/>
                  </a:cubicBezTo>
                  <a:lnTo>
                    <a:pt x="3310" y="16206"/>
                  </a:lnTo>
                  <a:cubicBezTo>
                    <a:pt x="3310" y="16183"/>
                    <a:pt x="3333" y="16161"/>
                    <a:pt x="3333" y="16115"/>
                  </a:cubicBezTo>
                  <a:lnTo>
                    <a:pt x="3356" y="16092"/>
                  </a:lnTo>
                  <a:lnTo>
                    <a:pt x="3425" y="15955"/>
                  </a:lnTo>
                  <a:cubicBezTo>
                    <a:pt x="3493" y="15795"/>
                    <a:pt x="3562" y="15658"/>
                    <a:pt x="3653" y="15521"/>
                  </a:cubicBezTo>
                  <a:cubicBezTo>
                    <a:pt x="3676" y="15430"/>
                    <a:pt x="3721" y="15339"/>
                    <a:pt x="3767" y="15248"/>
                  </a:cubicBezTo>
                  <a:cubicBezTo>
                    <a:pt x="3835" y="15133"/>
                    <a:pt x="3904" y="14996"/>
                    <a:pt x="3972" y="14882"/>
                  </a:cubicBezTo>
                  <a:lnTo>
                    <a:pt x="4018" y="14768"/>
                  </a:lnTo>
                  <a:lnTo>
                    <a:pt x="4041" y="14700"/>
                  </a:lnTo>
                  <a:cubicBezTo>
                    <a:pt x="4246" y="14289"/>
                    <a:pt x="4429" y="13992"/>
                    <a:pt x="4612" y="13695"/>
                  </a:cubicBezTo>
                  <a:cubicBezTo>
                    <a:pt x="4612" y="13673"/>
                    <a:pt x="4634" y="13650"/>
                    <a:pt x="4657" y="13604"/>
                  </a:cubicBezTo>
                  <a:cubicBezTo>
                    <a:pt x="4703" y="13536"/>
                    <a:pt x="4748" y="13467"/>
                    <a:pt x="4794" y="13399"/>
                  </a:cubicBezTo>
                  <a:cubicBezTo>
                    <a:pt x="4863" y="13262"/>
                    <a:pt x="4954" y="13125"/>
                    <a:pt x="5091" y="12942"/>
                  </a:cubicBezTo>
                  <a:cubicBezTo>
                    <a:pt x="5205" y="12782"/>
                    <a:pt x="5319" y="12623"/>
                    <a:pt x="5433" y="12486"/>
                  </a:cubicBezTo>
                  <a:lnTo>
                    <a:pt x="5456" y="12440"/>
                  </a:lnTo>
                  <a:cubicBezTo>
                    <a:pt x="5479" y="12394"/>
                    <a:pt x="5502" y="12372"/>
                    <a:pt x="5525" y="12326"/>
                  </a:cubicBezTo>
                  <a:cubicBezTo>
                    <a:pt x="5639" y="12189"/>
                    <a:pt x="5753" y="12029"/>
                    <a:pt x="5867" y="11869"/>
                  </a:cubicBezTo>
                  <a:lnTo>
                    <a:pt x="5935" y="11801"/>
                  </a:lnTo>
                  <a:cubicBezTo>
                    <a:pt x="5958" y="11778"/>
                    <a:pt x="5981" y="11755"/>
                    <a:pt x="6004" y="11732"/>
                  </a:cubicBezTo>
                  <a:cubicBezTo>
                    <a:pt x="6072" y="11641"/>
                    <a:pt x="6141" y="11527"/>
                    <a:pt x="6209" y="11436"/>
                  </a:cubicBezTo>
                  <a:lnTo>
                    <a:pt x="6255" y="11390"/>
                  </a:lnTo>
                  <a:lnTo>
                    <a:pt x="6278" y="11367"/>
                  </a:lnTo>
                  <a:cubicBezTo>
                    <a:pt x="6369" y="11230"/>
                    <a:pt x="6460" y="11116"/>
                    <a:pt x="6575" y="10979"/>
                  </a:cubicBezTo>
                  <a:cubicBezTo>
                    <a:pt x="6666" y="10888"/>
                    <a:pt x="6757" y="10797"/>
                    <a:pt x="6848" y="10705"/>
                  </a:cubicBezTo>
                  <a:cubicBezTo>
                    <a:pt x="6871" y="10683"/>
                    <a:pt x="6871" y="10683"/>
                    <a:pt x="6894" y="10683"/>
                  </a:cubicBezTo>
                  <a:cubicBezTo>
                    <a:pt x="6917" y="10637"/>
                    <a:pt x="6940" y="10614"/>
                    <a:pt x="6963" y="10591"/>
                  </a:cubicBezTo>
                  <a:cubicBezTo>
                    <a:pt x="6963" y="10614"/>
                    <a:pt x="6985" y="10614"/>
                    <a:pt x="6985" y="10637"/>
                  </a:cubicBezTo>
                  <a:lnTo>
                    <a:pt x="7031" y="10660"/>
                  </a:lnTo>
                  <a:cubicBezTo>
                    <a:pt x="7054" y="10660"/>
                    <a:pt x="7077" y="10683"/>
                    <a:pt x="7122" y="10705"/>
                  </a:cubicBezTo>
                  <a:cubicBezTo>
                    <a:pt x="7145" y="10705"/>
                    <a:pt x="7191" y="10705"/>
                    <a:pt x="7214" y="10728"/>
                  </a:cubicBezTo>
                  <a:cubicBezTo>
                    <a:pt x="7259" y="10774"/>
                    <a:pt x="7328" y="10819"/>
                    <a:pt x="7373" y="10865"/>
                  </a:cubicBezTo>
                  <a:cubicBezTo>
                    <a:pt x="7465" y="10934"/>
                    <a:pt x="7556" y="11025"/>
                    <a:pt x="7647" y="11093"/>
                  </a:cubicBezTo>
                  <a:cubicBezTo>
                    <a:pt x="7716" y="11139"/>
                    <a:pt x="7784" y="11208"/>
                    <a:pt x="7853" y="11253"/>
                  </a:cubicBezTo>
                  <a:cubicBezTo>
                    <a:pt x="7876" y="11276"/>
                    <a:pt x="7898" y="11299"/>
                    <a:pt x="7921" y="11322"/>
                  </a:cubicBezTo>
                  <a:cubicBezTo>
                    <a:pt x="7967" y="11367"/>
                    <a:pt x="8013" y="11390"/>
                    <a:pt x="8058" y="11436"/>
                  </a:cubicBezTo>
                  <a:cubicBezTo>
                    <a:pt x="8104" y="11481"/>
                    <a:pt x="8172" y="11527"/>
                    <a:pt x="8241" y="11596"/>
                  </a:cubicBezTo>
                  <a:cubicBezTo>
                    <a:pt x="8309" y="11664"/>
                    <a:pt x="8401" y="11732"/>
                    <a:pt x="8492" y="11801"/>
                  </a:cubicBezTo>
                  <a:lnTo>
                    <a:pt x="8515" y="11824"/>
                  </a:lnTo>
                  <a:cubicBezTo>
                    <a:pt x="8537" y="11801"/>
                    <a:pt x="8560" y="11801"/>
                    <a:pt x="8583" y="11778"/>
                  </a:cubicBezTo>
                  <a:cubicBezTo>
                    <a:pt x="8606" y="11732"/>
                    <a:pt x="8606" y="11664"/>
                    <a:pt x="8629" y="11618"/>
                  </a:cubicBezTo>
                  <a:cubicBezTo>
                    <a:pt x="8629" y="11573"/>
                    <a:pt x="8629" y="11550"/>
                    <a:pt x="8629" y="11527"/>
                  </a:cubicBezTo>
                  <a:cubicBezTo>
                    <a:pt x="8674" y="11390"/>
                    <a:pt x="8697" y="11276"/>
                    <a:pt x="8720" y="11139"/>
                  </a:cubicBezTo>
                  <a:lnTo>
                    <a:pt x="8720" y="11071"/>
                  </a:lnTo>
                  <a:cubicBezTo>
                    <a:pt x="8743" y="11002"/>
                    <a:pt x="8743" y="10934"/>
                    <a:pt x="8743" y="10865"/>
                  </a:cubicBezTo>
                  <a:cubicBezTo>
                    <a:pt x="8743" y="10797"/>
                    <a:pt x="8743" y="10728"/>
                    <a:pt x="8766" y="10660"/>
                  </a:cubicBezTo>
                  <a:cubicBezTo>
                    <a:pt x="8766" y="10591"/>
                    <a:pt x="8766" y="10546"/>
                    <a:pt x="8766" y="10477"/>
                  </a:cubicBezTo>
                  <a:cubicBezTo>
                    <a:pt x="8789" y="10363"/>
                    <a:pt x="8789" y="10226"/>
                    <a:pt x="8811" y="10112"/>
                  </a:cubicBezTo>
                  <a:lnTo>
                    <a:pt x="8834" y="9952"/>
                  </a:lnTo>
                  <a:cubicBezTo>
                    <a:pt x="8857" y="9838"/>
                    <a:pt x="8857" y="9724"/>
                    <a:pt x="8880" y="9610"/>
                  </a:cubicBezTo>
                  <a:cubicBezTo>
                    <a:pt x="8880" y="9564"/>
                    <a:pt x="8880" y="9541"/>
                    <a:pt x="8903" y="9496"/>
                  </a:cubicBezTo>
                  <a:cubicBezTo>
                    <a:pt x="8903" y="9450"/>
                    <a:pt x="8903" y="9404"/>
                    <a:pt x="8903" y="9336"/>
                  </a:cubicBezTo>
                  <a:lnTo>
                    <a:pt x="8926" y="9290"/>
                  </a:lnTo>
                  <a:cubicBezTo>
                    <a:pt x="8926" y="9222"/>
                    <a:pt x="8926" y="9153"/>
                    <a:pt x="8948" y="9108"/>
                  </a:cubicBezTo>
                  <a:cubicBezTo>
                    <a:pt x="8948" y="8948"/>
                    <a:pt x="8971" y="8765"/>
                    <a:pt x="8994" y="8605"/>
                  </a:cubicBezTo>
                  <a:cubicBezTo>
                    <a:pt x="8994" y="8560"/>
                    <a:pt x="8994" y="8514"/>
                    <a:pt x="8994" y="8468"/>
                  </a:cubicBezTo>
                  <a:cubicBezTo>
                    <a:pt x="8994" y="8423"/>
                    <a:pt x="8994" y="8377"/>
                    <a:pt x="8994" y="8332"/>
                  </a:cubicBezTo>
                  <a:cubicBezTo>
                    <a:pt x="8994" y="8263"/>
                    <a:pt x="8994" y="8217"/>
                    <a:pt x="9017" y="8172"/>
                  </a:cubicBezTo>
                  <a:lnTo>
                    <a:pt x="9017" y="8103"/>
                  </a:lnTo>
                  <a:cubicBezTo>
                    <a:pt x="9017" y="8058"/>
                    <a:pt x="9017" y="7989"/>
                    <a:pt x="9040" y="7943"/>
                  </a:cubicBezTo>
                  <a:cubicBezTo>
                    <a:pt x="9040" y="7875"/>
                    <a:pt x="9040" y="7807"/>
                    <a:pt x="9062" y="7738"/>
                  </a:cubicBezTo>
                  <a:cubicBezTo>
                    <a:pt x="9062" y="7670"/>
                    <a:pt x="9085" y="7601"/>
                    <a:pt x="9085" y="7555"/>
                  </a:cubicBezTo>
                  <a:cubicBezTo>
                    <a:pt x="9108" y="7487"/>
                    <a:pt x="9108" y="7419"/>
                    <a:pt x="9131" y="7350"/>
                  </a:cubicBezTo>
                  <a:cubicBezTo>
                    <a:pt x="9131" y="7282"/>
                    <a:pt x="9154" y="7213"/>
                    <a:pt x="9154" y="7145"/>
                  </a:cubicBezTo>
                  <a:cubicBezTo>
                    <a:pt x="9154" y="7076"/>
                    <a:pt x="9154" y="7030"/>
                    <a:pt x="9177" y="6962"/>
                  </a:cubicBezTo>
                  <a:lnTo>
                    <a:pt x="9177" y="6939"/>
                  </a:lnTo>
                  <a:cubicBezTo>
                    <a:pt x="9199" y="6802"/>
                    <a:pt x="9222" y="6665"/>
                    <a:pt x="9245" y="6528"/>
                  </a:cubicBezTo>
                  <a:cubicBezTo>
                    <a:pt x="9245" y="6528"/>
                    <a:pt x="9245" y="6505"/>
                    <a:pt x="9245" y="6505"/>
                  </a:cubicBezTo>
                  <a:lnTo>
                    <a:pt x="9245" y="6483"/>
                  </a:lnTo>
                  <a:lnTo>
                    <a:pt x="9268" y="6483"/>
                  </a:lnTo>
                  <a:cubicBezTo>
                    <a:pt x="9291" y="6369"/>
                    <a:pt x="9314" y="6254"/>
                    <a:pt x="9359" y="6163"/>
                  </a:cubicBezTo>
                  <a:cubicBezTo>
                    <a:pt x="9382" y="6117"/>
                    <a:pt x="9405" y="6095"/>
                    <a:pt x="9405" y="6072"/>
                  </a:cubicBezTo>
                  <a:cubicBezTo>
                    <a:pt x="9451" y="6049"/>
                    <a:pt x="9496" y="6003"/>
                    <a:pt x="9542" y="5981"/>
                  </a:cubicBezTo>
                  <a:cubicBezTo>
                    <a:pt x="9656" y="5912"/>
                    <a:pt x="9770" y="5866"/>
                    <a:pt x="9861" y="5844"/>
                  </a:cubicBezTo>
                  <a:cubicBezTo>
                    <a:pt x="9975" y="5821"/>
                    <a:pt x="10090" y="5798"/>
                    <a:pt x="10227" y="5775"/>
                  </a:cubicBezTo>
                  <a:lnTo>
                    <a:pt x="10341" y="5775"/>
                  </a:lnTo>
                  <a:cubicBezTo>
                    <a:pt x="10409" y="5752"/>
                    <a:pt x="10500" y="5752"/>
                    <a:pt x="10569" y="5752"/>
                  </a:cubicBezTo>
                  <a:lnTo>
                    <a:pt x="10569" y="5729"/>
                  </a:lnTo>
                  <a:lnTo>
                    <a:pt x="10592" y="5752"/>
                  </a:lnTo>
                  <a:lnTo>
                    <a:pt x="10866" y="5752"/>
                  </a:lnTo>
                  <a:cubicBezTo>
                    <a:pt x="10957" y="5775"/>
                    <a:pt x="11048" y="5775"/>
                    <a:pt x="11117" y="5798"/>
                  </a:cubicBezTo>
                  <a:lnTo>
                    <a:pt x="11140" y="5798"/>
                  </a:lnTo>
                  <a:cubicBezTo>
                    <a:pt x="11208" y="5821"/>
                    <a:pt x="11277" y="5844"/>
                    <a:pt x="11345" y="5866"/>
                  </a:cubicBezTo>
                  <a:lnTo>
                    <a:pt x="11436" y="5866"/>
                  </a:lnTo>
                  <a:cubicBezTo>
                    <a:pt x="11459" y="5889"/>
                    <a:pt x="11505" y="5889"/>
                    <a:pt x="11550" y="5889"/>
                  </a:cubicBezTo>
                  <a:cubicBezTo>
                    <a:pt x="11619" y="5912"/>
                    <a:pt x="11665" y="5912"/>
                    <a:pt x="11710" y="5912"/>
                  </a:cubicBezTo>
                  <a:cubicBezTo>
                    <a:pt x="11802" y="5935"/>
                    <a:pt x="11870" y="5935"/>
                    <a:pt x="11938" y="5958"/>
                  </a:cubicBezTo>
                  <a:cubicBezTo>
                    <a:pt x="11961" y="5958"/>
                    <a:pt x="11961" y="5981"/>
                    <a:pt x="11984" y="5981"/>
                  </a:cubicBezTo>
                  <a:cubicBezTo>
                    <a:pt x="12007" y="6003"/>
                    <a:pt x="12053" y="6026"/>
                    <a:pt x="12098" y="6026"/>
                  </a:cubicBezTo>
                  <a:lnTo>
                    <a:pt x="12121" y="6026"/>
                  </a:lnTo>
                  <a:cubicBezTo>
                    <a:pt x="12167" y="6026"/>
                    <a:pt x="12235" y="5981"/>
                    <a:pt x="12258" y="5935"/>
                  </a:cubicBezTo>
                  <a:cubicBezTo>
                    <a:pt x="12281" y="5912"/>
                    <a:pt x="12304" y="5866"/>
                    <a:pt x="12326" y="5821"/>
                  </a:cubicBezTo>
                  <a:cubicBezTo>
                    <a:pt x="12349" y="5775"/>
                    <a:pt x="12372" y="5752"/>
                    <a:pt x="12418" y="5707"/>
                  </a:cubicBezTo>
                  <a:lnTo>
                    <a:pt x="12418" y="5684"/>
                  </a:lnTo>
                  <a:cubicBezTo>
                    <a:pt x="12486" y="5592"/>
                    <a:pt x="12578" y="5501"/>
                    <a:pt x="12623" y="5410"/>
                  </a:cubicBezTo>
                  <a:lnTo>
                    <a:pt x="12669" y="5364"/>
                  </a:lnTo>
                  <a:cubicBezTo>
                    <a:pt x="12806" y="5204"/>
                    <a:pt x="12943" y="5022"/>
                    <a:pt x="13103" y="4862"/>
                  </a:cubicBezTo>
                  <a:cubicBezTo>
                    <a:pt x="13217" y="4748"/>
                    <a:pt x="13354" y="4611"/>
                    <a:pt x="13468" y="4497"/>
                  </a:cubicBezTo>
                  <a:lnTo>
                    <a:pt x="13491" y="4474"/>
                  </a:lnTo>
                  <a:cubicBezTo>
                    <a:pt x="13628" y="4337"/>
                    <a:pt x="13764" y="4223"/>
                    <a:pt x="13901" y="4086"/>
                  </a:cubicBezTo>
                  <a:lnTo>
                    <a:pt x="13970" y="4018"/>
                  </a:lnTo>
                  <a:cubicBezTo>
                    <a:pt x="14038" y="3972"/>
                    <a:pt x="14084" y="3926"/>
                    <a:pt x="14130" y="3903"/>
                  </a:cubicBezTo>
                  <a:cubicBezTo>
                    <a:pt x="14198" y="3835"/>
                    <a:pt x="14244" y="3789"/>
                    <a:pt x="14312" y="3744"/>
                  </a:cubicBezTo>
                  <a:lnTo>
                    <a:pt x="14358" y="3721"/>
                  </a:lnTo>
                  <a:cubicBezTo>
                    <a:pt x="14495" y="3607"/>
                    <a:pt x="14609" y="3538"/>
                    <a:pt x="14746" y="3447"/>
                  </a:cubicBezTo>
                  <a:lnTo>
                    <a:pt x="14837" y="3378"/>
                  </a:lnTo>
                  <a:cubicBezTo>
                    <a:pt x="14974" y="3264"/>
                    <a:pt x="15134" y="3173"/>
                    <a:pt x="15294" y="3059"/>
                  </a:cubicBezTo>
                  <a:lnTo>
                    <a:pt x="15408" y="2990"/>
                  </a:lnTo>
                  <a:lnTo>
                    <a:pt x="15591" y="2876"/>
                  </a:lnTo>
                  <a:cubicBezTo>
                    <a:pt x="15705" y="2785"/>
                    <a:pt x="15842" y="2694"/>
                    <a:pt x="15979" y="2602"/>
                  </a:cubicBezTo>
                  <a:cubicBezTo>
                    <a:pt x="16321" y="2420"/>
                    <a:pt x="16663" y="2237"/>
                    <a:pt x="17006" y="2077"/>
                  </a:cubicBezTo>
                  <a:cubicBezTo>
                    <a:pt x="17165" y="2009"/>
                    <a:pt x="17325" y="1940"/>
                    <a:pt x="17485" y="1872"/>
                  </a:cubicBezTo>
                  <a:lnTo>
                    <a:pt x="17576" y="1849"/>
                  </a:lnTo>
                  <a:lnTo>
                    <a:pt x="17622" y="1826"/>
                  </a:lnTo>
                  <a:cubicBezTo>
                    <a:pt x="17690" y="1803"/>
                    <a:pt x="17759" y="1781"/>
                    <a:pt x="17827" y="1758"/>
                  </a:cubicBezTo>
                  <a:cubicBezTo>
                    <a:pt x="17919" y="1712"/>
                    <a:pt x="18033" y="1689"/>
                    <a:pt x="18124" y="1667"/>
                  </a:cubicBezTo>
                  <a:lnTo>
                    <a:pt x="18307" y="1598"/>
                  </a:lnTo>
                  <a:cubicBezTo>
                    <a:pt x="18489" y="1530"/>
                    <a:pt x="18672" y="1484"/>
                    <a:pt x="18855" y="1415"/>
                  </a:cubicBezTo>
                  <a:cubicBezTo>
                    <a:pt x="19220" y="1324"/>
                    <a:pt x="19585" y="1279"/>
                    <a:pt x="19904" y="1210"/>
                  </a:cubicBezTo>
                  <a:cubicBezTo>
                    <a:pt x="20064" y="1187"/>
                    <a:pt x="20247" y="1164"/>
                    <a:pt x="20407" y="1142"/>
                  </a:cubicBezTo>
                  <a:cubicBezTo>
                    <a:pt x="20589" y="1119"/>
                    <a:pt x="20749" y="1096"/>
                    <a:pt x="20954" y="1096"/>
                  </a:cubicBezTo>
                  <a:lnTo>
                    <a:pt x="21434" y="1096"/>
                  </a:lnTo>
                  <a:cubicBezTo>
                    <a:pt x="21594" y="1096"/>
                    <a:pt x="21753" y="1096"/>
                    <a:pt x="21890" y="1119"/>
                  </a:cubicBezTo>
                  <a:cubicBezTo>
                    <a:pt x="22004" y="1142"/>
                    <a:pt x="22141" y="1164"/>
                    <a:pt x="22256" y="1187"/>
                  </a:cubicBezTo>
                  <a:lnTo>
                    <a:pt x="22347" y="1187"/>
                  </a:lnTo>
                  <a:cubicBezTo>
                    <a:pt x="22415" y="1210"/>
                    <a:pt x="22461" y="1210"/>
                    <a:pt x="22529" y="1233"/>
                  </a:cubicBezTo>
                  <a:cubicBezTo>
                    <a:pt x="22621" y="1233"/>
                    <a:pt x="22712" y="1256"/>
                    <a:pt x="22803" y="1279"/>
                  </a:cubicBezTo>
                  <a:cubicBezTo>
                    <a:pt x="22872" y="1279"/>
                    <a:pt x="22917" y="1301"/>
                    <a:pt x="22986" y="1324"/>
                  </a:cubicBezTo>
                  <a:lnTo>
                    <a:pt x="23032" y="1347"/>
                  </a:lnTo>
                  <a:cubicBezTo>
                    <a:pt x="23100" y="1370"/>
                    <a:pt x="23146" y="1393"/>
                    <a:pt x="23191" y="1393"/>
                  </a:cubicBezTo>
                  <a:cubicBezTo>
                    <a:pt x="23214" y="1415"/>
                    <a:pt x="23214" y="1415"/>
                    <a:pt x="23237" y="1415"/>
                  </a:cubicBezTo>
                  <a:cubicBezTo>
                    <a:pt x="23283" y="1415"/>
                    <a:pt x="23328" y="1370"/>
                    <a:pt x="23351" y="1347"/>
                  </a:cubicBezTo>
                  <a:cubicBezTo>
                    <a:pt x="23351" y="1301"/>
                    <a:pt x="23351" y="1279"/>
                    <a:pt x="23351" y="1256"/>
                  </a:cubicBezTo>
                  <a:cubicBezTo>
                    <a:pt x="23328" y="1210"/>
                    <a:pt x="23305" y="1210"/>
                    <a:pt x="23283" y="1187"/>
                  </a:cubicBezTo>
                  <a:cubicBezTo>
                    <a:pt x="23191" y="1164"/>
                    <a:pt x="23123" y="1142"/>
                    <a:pt x="23054" y="1096"/>
                  </a:cubicBezTo>
                  <a:lnTo>
                    <a:pt x="23009" y="1096"/>
                  </a:lnTo>
                  <a:cubicBezTo>
                    <a:pt x="22940" y="1050"/>
                    <a:pt x="22849" y="1027"/>
                    <a:pt x="22735" y="1005"/>
                  </a:cubicBezTo>
                  <a:cubicBezTo>
                    <a:pt x="22621" y="982"/>
                    <a:pt x="22507" y="936"/>
                    <a:pt x="22392" y="913"/>
                  </a:cubicBezTo>
                  <a:lnTo>
                    <a:pt x="22370" y="913"/>
                  </a:lnTo>
                  <a:cubicBezTo>
                    <a:pt x="22392" y="890"/>
                    <a:pt x="22392" y="868"/>
                    <a:pt x="22370" y="845"/>
                  </a:cubicBezTo>
                  <a:cubicBezTo>
                    <a:pt x="22370" y="822"/>
                    <a:pt x="22347" y="799"/>
                    <a:pt x="22324" y="799"/>
                  </a:cubicBezTo>
                  <a:cubicBezTo>
                    <a:pt x="22256" y="754"/>
                    <a:pt x="22164" y="731"/>
                    <a:pt x="22096" y="685"/>
                  </a:cubicBezTo>
                  <a:cubicBezTo>
                    <a:pt x="22027" y="662"/>
                    <a:pt x="21982" y="662"/>
                    <a:pt x="21913" y="639"/>
                  </a:cubicBezTo>
                  <a:lnTo>
                    <a:pt x="21845" y="617"/>
                  </a:lnTo>
                  <a:cubicBezTo>
                    <a:pt x="21776" y="594"/>
                    <a:pt x="21731" y="571"/>
                    <a:pt x="21662" y="548"/>
                  </a:cubicBezTo>
                  <a:cubicBezTo>
                    <a:pt x="21594" y="525"/>
                    <a:pt x="21525" y="502"/>
                    <a:pt x="21457" y="480"/>
                  </a:cubicBezTo>
                  <a:cubicBezTo>
                    <a:pt x="21342" y="457"/>
                    <a:pt x="21251" y="411"/>
                    <a:pt x="21137" y="388"/>
                  </a:cubicBezTo>
                  <a:lnTo>
                    <a:pt x="21023" y="350"/>
                  </a:lnTo>
                  <a:lnTo>
                    <a:pt x="21023" y="350"/>
                  </a:lnTo>
                  <a:cubicBezTo>
                    <a:pt x="21023" y="357"/>
                    <a:pt x="21023" y="366"/>
                    <a:pt x="21023" y="366"/>
                  </a:cubicBezTo>
                  <a:cubicBezTo>
                    <a:pt x="20818" y="297"/>
                    <a:pt x="20658" y="251"/>
                    <a:pt x="20498" y="206"/>
                  </a:cubicBezTo>
                  <a:cubicBezTo>
                    <a:pt x="20407" y="183"/>
                    <a:pt x="20315" y="183"/>
                    <a:pt x="20224" y="160"/>
                  </a:cubicBezTo>
                  <a:cubicBezTo>
                    <a:pt x="20156" y="137"/>
                    <a:pt x="20064" y="114"/>
                    <a:pt x="19996" y="92"/>
                  </a:cubicBezTo>
                  <a:lnTo>
                    <a:pt x="19950" y="92"/>
                  </a:lnTo>
                  <a:cubicBezTo>
                    <a:pt x="19882" y="69"/>
                    <a:pt x="19813" y="46"/>
                    <a:pt x="19745" y="46"/>
                  </a:cubicBezTo>
                  <a:cubicBezTo>
                    <a:pt x="19631" y="46"/>
                    <a:pt x="19539" y="23"/>
                    <a:pt x="19425" y="23"/>
                  </a:cubicBezTo>
                  <a:lnTo>
                    <a:pt x="18718" y="23"/>
                  </a:lnTo>
                  <a:lnTo>
                    <a:pt x="18603" y="0"/>
                  </a:lnTo>
                  <a:lnTo>
                    <a:pt x="18649" y="23"/>
                  </a:lnTo>
                  <a:lnTo>
                    <a:pt x="18535" y="0"/>
                  </a:ln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7" name="Google Shape;5757;p22"/>
            <p:cNvSpPr/>
            <p:nvPr/>
          </p:nvSpPr>
          <p:spPr>
            <a:xfrm>
              <a:off x="6816375" y="1851750"/>
              <a:ext cx="116425" cy="17725"/>
            </a:xfrm>
            <a:custGeom>
              <a:avLst/>
              <a:gdLst/>
              <a:ahLst/>
              <a:cxnLst/>
              <a:rect l="l" t="t" r="r" b="b"/>
              <a:pathLst>
                <a:path w="4657" h="709" extrusionOk="0">
                  <a:moveTo>
                    <a:pt x="1575" y="0"/>
                  </a:moveTo>
                  <a:cubicBezTo>
                    <a:pt x="1370" y="0"/>
                    <a:pt x="1164" y="23"/>
                    <a:pt x="959" y="46"/>
                  </a:cubicBezTo>
                  <a:cubicBezTo>
                    <a:pt x="753" y="69"/>
                    <a:pt x="548" y="92"/>
                    <a:pt x="343" y="137"/>
                  </a:cubicBezTo>
                  <a:cubicBezTo>
                    <a:pt x="274" y="160"/>
                    <a:pt x="183" y="160"/>
                    <a:pt x="91" y="183"/>
                  </a:cubicBezTo>
                  <a:cubicBezTo>
                    <a:pt x="23" y="206"/>
                    <a:pt x="0" y="252"/>
                    <a:pt x="0" y="320"/>
                  </a:cubicBezTo>
                  <a:cubicBezTo>
                    <a:pt x="19" y="357"/>
                    <a:pt x="53" y="395"/>
                    <a:pt x="102" y="395"/>
                  </a:cubicBezTo>
                  <a:cubicBezTo>
                    <a:pt x="113" y="395"/>
                    <a:pt x="125" y="393"/>
                    <a:pt x="137" y="389"/>
                  </a:cubicBezTo>
                  <a:cubicBezTo>
                    <a:pt x="251" y="366"/>
                    <a:pt x="388" y="343"/>
                    <a:pt x="525" y="320"/>
                  </a:cubicBezTo>
                  <a:cubicBezTo>
                    <a:pt x="639" y="320"/>
                    <a:pt x="753" y="297"/>
                    <a:pt x="867" y="297"/>
                  </a:cubicBezTo>
                  <a:cubicBezTo>
                    <a:pt x="982" y="274"/>
                    <a:pt x="1096" y="274"/>
                    <a:pt x="1210" y="252"/>
                  </a:cubicBezTo>
                  <a:cubicBezTo>
                    <a:pt x="1278" y="252"/>
                    <a:pt x="1324" y="252"/>
                    <a:pt x="1392" y="229"/>
                  </a:cubicBezTo>
                  <a:lnTo>
                    <a:pt x="1529" y="229"/>
                  </a:lnTo>
                  <a:cubicBezTo>
                    <a:pt x="1651" y="229"/>
                    <a:pt x="1773" y="219"/>
                    <a:pt x="1888" y="219"/>
                  </a:cubicBezTo>
                  <a:cubicBezTo>
                    <a:pt x="1945" y="219"/>
                    <a:pt x="2001" y="221"/>
                    <a:pt x="2054" y="229"/>
                  </a:cubicBezTo>
                  <a:lnTo>
                    <a:pt x="2328" y="229"/>
                  </a:lnTo>
                  <a:cubicBezTo>
                    <a:pt x="2420" y="252"/>
                    <a:pt x="2511" y="252"/>
                    <a:pt x="2602" y="252"/>
                  </a:cubicBezTo>
                  <a:cubicBezTo>
                    <a:pt x="2648" y="274"/>
                    <a:pt x="2694" y="274"/>
                    <a:pt x="2716" y="274"/>
                  </a:cubicBezTo>
                  <a:cubicBezTo>
                    <a:pt x="2785" y="274"/>
                    <a:pt x="2830" y="274"/>
                    <a:pt x="2876" y="297"/>
                  </a:cubicBezTo>
                  <a:cubicBezTo>
                    <a:pt x="2967" y="297"/>
                    <a:pt x="3059" y="320"/>
                    <a:pt x="3150" y="320"/>
                  </a:cubicBezTo>
                  <a:cubicBezTo>
                    <a:pt x="3310" y="366"/>
                    <a:pt x="3470" y="389"/>
                    <a:pt x="3652" y="411"/>
                  </a:cubicBezTo>
                  <a:cubicBezTo>
                    <a:pt x="3675" y="411"/>
                    <a:pt x="3698" y="434"/>
                    <a:pt x="3721" y="434"/>
                  </a:cubicBezTo>
                  <a:cubicBezTo>
                    <a:pt x="3789" y="457"/>
                    <a:pt x="3858" y="457"/>
                    <a:pt x="3949" y="480"/>
                  </a:cubicBezTo>
                  <a:cubicBezTo>
                    <a:pt x="4017" y="503"/>
                    <a:pt x="4109" y="525"/>
                    <a:pt x="4177" y="548"/>
                  </a:cubicBezTo>
                  <a:cubicBezTo>
                    <a:pt x="4268" y="571"/>
                    <a:pt x="4337" y="594"/>
                    <a:pt x="4405" y="640"/>
                  </a:cubicBezTo>
                  <a:cubicBezTo>
                    <a:pt x="4451" y="662"/>
                    <a:pt x="4520" y="685"/>
                    <a:pt x="4588" y="708"/>
                  </a:cubicBezTo>
                  <a:cubicBezTo>
                    <a:pt x="4611" y="708"/>
                    <a:pt x="4634" y="708"/>
                    <a:pt x="4657" y="685"/>
                  </a:cubicBezTo>
                  <a:cubicBezTo>
                    <a:pt x="4657" y="662"/>
                    <a:pt x="4657" y="617"/>
                    <a:pt x="4611" y="617"/>
                  </a:cubicBezTo>
                  <a:cubicBezTo>
                    <a:pt x="4565" y="594"/>
                    <a:pt x="4497" y="571"/>
                    <a:pt x="4428" y="525"/>
                  </a:cubicBezTo>
                  <a:cubicBezTo>
                    <a:pt x="4337" y="503"/>
                    <a:pt x="4268" y="480"/>
                    <a:pt x="4200" y="434"/>
                  </a:cubicBezTo>
                  <a:cubicBezTo>
                    <a:pt x="4109" y="411"/>
                    <a:pt x="4017" y="389"/>
                    <a:pt x="3926" y="343"/>
                  </a:cubicBezTo>
                  <a:cubicBezTo>
                    <a:pt x="3858" y="320"/>
                    <a:pt x="3789" y="297"/>
                    <a:pt x="3698" y="274"/>
                  </a:cubicBezTo>
                  <a:cubicBezTo>
                    <a:pt x="3538" y="229"/>
                    <a:pt x="3355" y="183"/>
                    <a:pt x="3196" y="160"/>
                  </a:cubicBezTo>
                  <a:cubicBezTo>
                    <a:pt x="3104" y="137"/>
                    <a:pt x="3013" y="115"/>
                    <a:pt x="2922" y="115"/>
                  </a:cubicBezTo>
                  <a:cubicBezTo>
                    <a:pt x="2830" y="92"/>
                    <a:pt x="2739" y="69"/>
                    <a:pt x="2648" y="69"/>
                  </a:cubicBezTo>
                  <a:cubicBezTo>
                    <a:pt x="2465" y="46"/>
                    <a:pt x="2283" y="23"/>
                    <a:pt x="2100"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8" name="Google Shape;5758;p22"/>
            <p:cNvSpPr/>
            <p:nvPr/>
          </p:nvSpPr>
          <p:spPr>
            <a:xfrm>
              <a:off x="6751325" y="1871725"/>
              <a:ext cx="170625" cy="36225"/>
            </a:xfrm>
            <a:custGeom>
              <a:avLst/>
              <a:gdLst/>
              <a:ahLst/>
              <a:cxnLst/>
              <a:rect l="l" t="t" r="r" b="b"/>
              <a:pathLst>
                <a:path w="6825" h="1449" extrusionOk="0">
                  <a:moveTo>
                    <a:pt x="1803" y="828"/>
                  </a:moveTo>
                  <a:cubicBezTo>
                    <a:pt x="1788" y="832"/>
                    <a:pt x="1773" y="837"/>
                    <a:pt x="1758" y="845"/>
                  </a:cubicBezTo>
                  <a:cubicBezTo>
                    <a:pt x="1778" y="845"/>
                    <a:pt x="1799" y="845"/>
                    <a:pt x="1803" y="828"/>
                  </a:cubicBezTo>
                  <a:close/>
                  <a:moveTo>
                    <a:pt x="4246" y="0"/>
                  </a:moveTo>
                  <a:cubicBezTo>
                    <a:pt x="4154" y="0"/>
                    <a:pt x="4040" y="23"/>
                    <a:pt x="3926" y="23"/>
                  </a:cubicBezTo>
                  <a:cubicBezTo>
                    <a:pt x="3835" y="23"/>
                    <a:pt x="3743" y="46"/>
                    <a:pt x="3629" y="46"/>
                  </a:cubicBezTo>
                  <a:cubicBezTo>
                    <a:pt x="3447" y="69"/>
                    <a:pt x="3241" y="114"/>
                    <a:pt x="3059" y="137"/>
                  </a:cubicBezTo>
                  <a:cubicBezTo>
                    <a:pt x="2876" y="183"/>
                    <a:pt x="2671" y="229"/>
                    <a:pt x="2488" y="274"/>
                  </a:cubicBezTo>
                  <a:cubicBezTo>
                    <a:pt x="2283" y="297"/>
                    <a:pt x="2100" y="343"/>
                    <a:pt x="1917" y="388"/>
                  </a:cubicBezTo>
                  <a:cubicBezTo>
                    <a:pt x="1854" y="410"/>
                    <a:pt x="1810" y="431"/>
                    <a:pt x="1750" y="452"/>
                  </a:cubicBezTo>
                  <a:lnTo>
                    <a:pt x="1750" y="452"/>
                  </a:lnTo>
                  <a:cubicBezTo>
                    <a:pt x="1754" y="448"/>
                    <a:pt x="1758" y="443"/>
                    <a:pt x="1758" y="434"/>
                  </a:cubicBezTo>
                  <a:lnTo>
                    <a:pt x="1758" y="434"/>
                  </a:lnTo>
                  <a:cubicBezTo>
                    <a:pt x="1689" y="457"/>
                    <a:pt x="1621" y="480"/>
                    <a:pt x="1552" y="503"/>
                  </a:cubicBezTo>
                  <a:lnTo>
                    <a:pt x="1598" y="503"/>
                  </a:lnTo>
                  <a:cubicBezTo>
                    <a:pt x="1461" y="548"/>
                    <a:pt x="1324" y="594"/>
                    <a:pt x="1164" y="639"/>
                  </a:cubicBezTo>
                  <a:cubicBezTo>
                    <a:pt x="1050" y="685"/>
                    <a:pt x="913" y="731"/>
                    <a:pt x="799" y="776"/>
                  </a:cubicBezTo>
                  <a:cubicBezTo>
                    <a:pt x="662" y="822"/>
                    <a:pt x="548" y="891"/>
                    <a:pt x="411" y="936"/>
                  </a:cubicBezTo>
                  <a:cubicBezTo>
                    <a:pt x="365" y="959"/>
                    <a:pt x="297" y="982"/>
                    <a:pt x="228" y="1028"/>
                  </a:cubicBezTo>
                  <a:cubicBezTo>
                    <a:pt x="205" y="1050"/>
                    <a:pt x="160" y="1050"/>
                    <a:pt x="114" y="1073"/>
                  </a:cubicBezTo>
                  <a:cubicBezTo>
                    <a:pt x="69" y="1096"/>
                    <a:pt x="46" y="1142"/>
                    <a:pt x="23" y="1187"/>
                  </a:cubicBezTo>
                  <a:cubicBezTo>
                    <a:pt x="0" y="1233"/>
                    <a:pt x="0" y="1279"/>
                    <a:pt x="23" y="1347"/>
                  </a:cubicBezTo>
                  <a:cubicBezTo>
                    <a:pt x="53" y="1408"/>
                    <a:pt x="114" y="1449"/>
                    <a:pt x="178" y="1449"/>
                  </a:cubicBezTo>
                  <a:cubicBezTo>
                    <a:pt x="211" y="1449"/>
                    <a:pt x="244" y="1438"/>
                    <a:pt x="274" y="1416"/>
                  </a:cubicBezTo>
                  <a:cubicBezTo>
                    <a:pt x="320" y="1416"/>
                    <a:pt x="342" y="1393"/>
                    <a:pt x="365" y="1393"/>
                  </a:cubicBezTo>
                  <a:cubicBezTo>
                    <a:pt x="434" y="1370"/>
                    <a:pt x="479" y="1347"/>
                    <a:pt x="525" y="1324"/>
                  </a:cubicBezTo>
                  <a:cubicBezTo>
                    <a:pt x="639" y="1256"/>
                    <a:pt x="753" y="1210"/>
                    <a:pt x="867" y="1164"/>
                  </a:cubicBezTo>
                  <a:cubicBezTo>
                    <a:pt x="959" y="1119"/>
                    <a:pt x="1073" y="1096"/>
                    <a:pt x="1164" y="1050"/>
                  </a:cubicBezTo>
                  <a:cubicBezTo>
                    <a:pt x="1278" y="1005"/>
                    <a:pt x="1392" y="959"/>
                    <a:pt x="1507" y="936"/>
                  </a:cubicBezTo>
                  <a:lnTo>
                    <a:pt x="1484" y="936"/>
                  </a:lnTo>
                  <a:cubicBezTo>
                    <a:pt x="1598" y="891"/>
                    <a:pt x="1712" y="868"/>
                    <a:pt x="1803" y="822"/>
                  </a:cubicBezTo>
                  <a:lnTo>
                    <a:pt x="1803" y="822"/>
                  </a:lnTo>
                  <a:cubicBezTo>
                    <a:pt x="1803" y="824"/>
                    <a:pt x="1803" y="826"/>
                    <a:pt x="1803" y="828"/>
                  </a:cubicBezTo>
                  <a:lnTo>
                    <a:pt x="1803" y="828"/>
                  </a:lnTo>
                  <a:cubicBezTo>
                    <a:pt x="1833" y="820"/>
                    <a:pt x="1864" y="815"/>
                    <a:pt x="1895" y="799"/>
                  </a:cubicBezTo>
                  <a:cubicBezTo>
                    <a:pt x="1986" y="776"/>
                    <a:pt x="2054" y="754"/>
                    <a:pt x="2146" y="731"/>
                  </a:cubicBezTo>
                  <a:cubicBezTo>
                    <a:pt x="2237" y="708"/>
                    <a:pt x="2328" y="685"/>
                    <a:pt x="2442" y="662"/>
                  </a:cubicBezTo>
                  <a:cubicBezTo>
                    <a:pt x="2534" y="639"/>
                    <a:pt x="2625" y="617"/>
                    <a:pt x="2716" y="594"/>
                  </a:cubicBezTo>
                  <a:cubicBezTo>
                    <a:pt x="2808" y="571"/>
                    <a:pt x="2922" y="548"/>
                    <a:pt x="3013" y="548"/>
                  </a:cubicBezTo>
                  <a:cubicBezTo>
                    <a:pt x="3104" y="525"/>
                    <a:pt x="3196" y="503"/>
                    <a:pt x="3287" y="480"/>
                  </a:cubicBezTo>
                  <a:cubicBezTo>
                    <a:pt x="3378" y="457"/>
                    <a:pt x="3469" y="457"/>
                    <a:pt x="3561" y="434"/>
                  </a:cubicBezTo>
                  <a:cubicBezTo>
                    <a:pt x="3766" y="411"/>
                    <a:pt x="3949" y="366"/>
                    <a:pt x="4154" y="366"/>
                  </a:cubicBezTo>
                  <a:cubicBezTo>
                    <a:pt x="4268" y="343"/>
                    <a:pt x="4383" y="343"/>
                    <a:pt x="4497" y="320"/>
                  </a:cubicBezTo>
                  <a:cubicBezTo>
                    <a:pt x="4611" y="320"/>
                    <a:pt x="4725" y="297"/>
                    <a:pt x="4862" y="297"/>
                  </a:cubicBezTo>
                  <a:lnTo>
                    <a:pt x="4999" y="297"/>
                  </a:lnTo>
                  <a:cubicBezTo>
                    <a:pt x="5090" y="274"/>
                    <a:pt x="5204" y="274"/>
                    <a:pt x="5296" y="274"/>
                  </a:cubicBezTo>
                  <a:lnTo>
                    <a:pt x="6003" y="274"/>
                  </a:lnTo>
                  <a:cubicBezTo>
                    <a:pt x="6072" y="274"/>
                    <a:pt x="6140" y="274"/>
                    <a:pt x="6209" y="297"/>
                  </a:cubicBezTo>
                  <a:lnTo>
                    <a:pt x="6391" y="297"/>
                  </a:lnTo>
                  <a:cubicBezTo>
                    <a:pt x="6505" y="320"/>
                    <a:pt x="6642" y="320"/>
                    <a:pt x="6756" y="343"/>
                  </a:cubicBezTo>
                  <a:cubicBezTo>
                    <a:pt x="6779" y="343"/>
                    <a:pt x="6802" y="320"/>
                    <a:pt x="6802" y="297"/>
                  </a:cubicBezTo>
                  <a:cubicBezTo>
                    <a:pt x="6825" y="274"/>
                    <a:pt x="6802" y="251"/>
                    <a:pt x="6756" y="229"/>
                  </a:cubicBezTo>
                  <a:cubicBezTo>
                    <a:pt x="6665" y="229"/>
                    <a:pt x="6574" y="229"/>
                    <a:pt x="6482" y="206"/>
                  </a:cubicBezTo>
                  <a:cubicBezTo>
                    <a:pt x="6391" y="183"/>
                    <a:pt x="6300" y="160"/>
                    <a:pt x="6231" y="160"/>
                  </a:cubicBezTo>
                  <a:cubicBezTo>
                    <a:pt x="6026" y="114"/>
                    <a:pt x="5843" y="92"/>
                    <a:pt x="5638" y="69"/>
                  </a:cubicBezTo>
                  <a:cubicBezTo>
                    <a:pt x="5547" y="46"/>
                    <a:pt x="5455" y="46"/>
                    <a:pt x="5364" y="23"/>
                  </a:cubicBezTo>
                  <a:cubicBezTo>
                    <a:pt x="5273" y="23"/>
                    <a:pt x="5159" y="0"/>
                    <a:pt x="5067"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9" name="Google Shape;5759;p22"/>
            <p:cNvSpPr/>
            <p:nvPr/>
          </p:nvSpPr>
          <p:spPr>
            <a:xfrm>
              <a:off x="6750175" y="1900825"/>
              <a:ext cx="99300" cy="36700"/>
            </a:xfrm>
            <a:custGeom>
              <a:avLst/>
              <a:gdLst/>
              <a:ahLst/>
              <a:cxnLst/>
              <a:rect l="l" t="t" r="r" b="b"/>
              <a:pathLst>
                <a:path w="3972" h="1468" extrusionOk="0">
                  <a:moveTo>
                    <a:pt x="3904" y="0"/>
                  </a:moveTo>
                  <a:cubicBezTo>
                    <a:pt x="3812" y="23"/>
                    <a:pt x="3721" y="23"/>
                    <a:pt x="3630" y="46"/>
                  </a:cubicBezTo>
                  <a:cubicBezTo>
                    <a:pt x="3561" y="69"/>
                    <a:pt x="3470" y="69"/>
                    <a:pt x="3379" y="92"/>
                  </a:cubicBezTo>
                  <a:cubicBezTo>
                    <a:pt x="3196" y="115"/>
                    <a:pt x="3013" y="160"/>
                    <a:pt x="2831" y="183"/>
                  </a:cubicBezTo>
                  <a:cubicBezTo>
                    <a:pt x="2739" y="206"/>
                    <a:pt x="2648" y="229"/>
                    <a:pt x="2534" y="252"/>
                  </a:cubicBezTo>
                  <a:cubicBezTo>
                    <a:pt x="2443" y="274"/>
                    <a:pt x="2351" y="274"/>
                    <a:pt x="2260" y="297"/>
                  </a:cubicBezTo>
                  <a:cubicBezTo>
                    <a:pt x="2146" y="320"/>
                    <a:pt x="2055" y="343"/>
                    <a:pt x="1963" y="366"/>
                  </a:cubicBezTo>
                  <a:cubicBezTo>
                    <a:pt x="1872" y="388"/>
                    <a:pt x="1781" y="434"/>
                    <a:pt x="1667" y="457"/>
                  </a:cubicBezTo>
                  <a:cubicBezTo>
                    <a:pt x="1598" y="480"/>
                    <a:pt x="1507" y="525"/>
                    <a:pt x="1438" y="548"/>
                  </a:cubicBezTo>
                  <a:lnTo>
                    <a:pt x="1416" y="548"/>
                  </a:lnTo>
                  <a:cubicBezTo>
                    <a:pt x="1279" y="594"/>
                    <a:pt x="1164" y="640"/>
                    <a:pt x="1050" y="685"/>
                  </a:cubicBezTo>
                  <a:cubicBezTo>
                    <a:pt x="936" y="708"/>
                    <a:pt x="822" y="754"/>
                    <a:pt x="708" y="822"/>
                  </a:cubicBezTo>
                  <a:cubicBezTo>
                    <a:pt x="594" y="868"/>
                    <a:pt x="503" y="936"/>
                    <a:pt x="388" y="982"/>
                  </a:cubicBezTo>
                  <a:cubicBezTo>
                    <a:pt x="320" y="1028"/>
                    <a:pt x="274" y="1050"/>
                    <a:pt x="229" y="1073"/>
                  </a:cubicBezTo>
                  <a:cubicBezTo>
                    <a:pt x="183" y="1096"/>
                    <a:pt x="115" y="1119"/>
                    <a:pt x="69" y="1165"/>
                  </a:cubicBezTo>
                  <a:cubicBezTo>
                    <a:pt x="23" y="1233"/>
                    <a:pt x="0" y="1301"/>
                    <a:pt x="23" y="1370"/>
                  </a:cubicBezTo>
                  <a:cubicBezTo>
                    <a:pt x="61" y="1426"/>
                    <a:pt x="114" y="1467"/>
                    <a:pt x="170" y="1467"/>
                  </a:cubicBezTo>
                  <a:cubicBezTo>
                    <a:pt x="182" y="1467"/>
                    <a:pt x="194" y="1465"/>
                    <a:pt x="206" y="1461"/>
                  </a:cubicBezTo>
                  <a:cubicBezTo>
                    <a:pt x="251" y="1461"/>
                    <a:pt x="297" y="1438"/>
                    <a:pt x="343" y="1416"/>
                  </a:cubicBezTo>
                  <a:cubicBezTo>
                    <a:pt x="388" y="1416"/>
                    <a:pt x="434" y="1393"/>
                    <a:pt x="457" y="1370"/>
                  </a:cubicBezTo>
                  <a:cubicBezTo>
                    <a:pt x="548" y="1324"/>
                    <a:pt x="640" y="1279"/>
                    <a:pt x="708" y="1233"/>
                  </a:cubicBezTo>
                  <a:cubicBezTo>
                    <a:pt x="799" y="1187"/>
                    <a:pt x="891" y="1119"/>
                    <a:pt x="982" y="1096"/>
                  </a:cubicBezTo>
                  <a:cubicBezTo>
                    <a:pt x="1050" y="1050"/>
                    <a:pt x="1142" y="1005"/>
                    <a:pt x="1233" y="982"/>
                  </a:cubicBezTo>
                  <a:cubicBezTo>
                    <a:pt x="1324" y="936"/>
                    <a:pt x="1393" y="891"/>
                    <a:pt x="1484" y="868"/>
                  </a:cubicBezTo>
                  <a:cubicBezTo>
                    <a:pt x="1575" y="822"/>
                    <a:pt x="1667" y="799"/>
                    <a:pt x="1758" y="754"/>
                  </a:cubicBezTo>
                  <a:cubicBezTo>
                    <a:pt x="1849" y="708"/>
                    <a:pt x="1941" y="662"/>
                    <a:pt x="2032" y="640"/>
                  </a:cubicBezTo>
                  <a:cubicBezTo>
                    <a:pt x="2123" y="594"/>
                    <a:pt x="2214" y="571"/>
                    <a:pt x="2306" y="548"/>
                  </a:cubicBezTo>
                  <a:cubicBezTo>
                    <a:pt x="2329" y="548"/>
                    <a:pt x="2329" y="548"/>
                    <a:pt x="2329" y="525"/>
                  </a:cubicBezTo>
                  <a:cubicBezTo>
                    <a:pt x="2466" y="503"/>
                    <a:pt x="2602" y="457"/>
                    <a:pt x="2739" y="411"/>
                  </a:cubicBezTo>
                  <a:cubicBezTo>
                    <a:pt x="2876" y="366"/>
                    <a:pt x="3013" y="343"/>
                    <a:pt x="3150" y="297"/>
                  </a:cubicBezTo>
                  <a:cubicBezTo>
                    <a:pt x="3287" y="274"/>
                    <a:pt x="3401" y="229"/>
                    <a:pt x="3538" y="206"/>
                  </a:cubicBezTo>
                  <a:cubicBezTo>
                    <a:pt x="3607" y="183"/>
                    <a:pt x="3652" y="183"/>
                    <a:pt x="3721" y="160"/>
                  </a:cubicBezTo>
                  <a:cubicBezTo>
                    <a:pt x="3789" y="137"/>
                    <a:pt x="3858" y="137"/>
                    <a:pt x="3926" y="137"/>
                  </a:cubicBezTo>
                  <a:cubicBezTo>
                    <a:pt x="3949" y="115"/>
                    <a:pt x="3972" y="92"/>
                    <a:pt x="3972" y="46"/>
                  </a:cubicBezTo>
                  <a:cubicBezTo>
                    <a:pt x="3972" y="23"/>
                    <a:pt x="3949" y="0"/>
                    <a:pt x="3904"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0" name="Google Shape;5760;p22"/>
            <p:cNvSpPr/>
            <p:nvPr/>
          </p:nvSpPr>
          <p:spPr>
            <a:xfrm>
              <a:off x="6857450" y="1899675"/>
              <a:ext cx="2875" cy="2875"/>
            </a:xfrm>
            <a:custGeom>
              <a:avLst/>
              <a:gdLst/>
              <a:ahLst/>
              <a:cxnLst/>
              <a:rect l="l" t="t" r="r" b="b"/>
              <a:pathLst>
                <a:path w="115" h="115" extrusionOk="0">
                  <a:moveTo>
                    <a:pt x="69" y="1"/>
                  </a:moveTo>
                  <a:cubicBezTo>
                    <a:pt x="46" y="1"/>
                    <a:pt x="23" y="24"/>
                    <a:pt x="1" y="46"/>
                  </a:cubicBezTo>
                  <a:cubicBezTo>
                    <a:pt x="1" y="69"/>
                    <a:pt x="23" y="115"/>
                    <a:pt x="46" y="115"/>
                  </a:cubicBezTo>
                  <a:cubicBezTo>
                    <a:pt x="92" y="115"/>
                    <a:pt x="115" y="92"/>
                    <a:pt x="115" y="69"/>
                  </a:cubicBezTo>
                  <a:cubicBezTo>
                    <a:pt x="115" y="46"/>
                    <a:pt x="92" y="1"/>
                    <a:pt x="69" y="1"/>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1" name="Google Shape;5761;p22"/>
            <p:cNvSpPr/>
            <p:nvPr/>
          </p:nvSpPr>
          <p:spPr>
            <a:xfrm>
              <a:off x="6446025" y="2407550"/>
              <a:ext cx="30850" cy="71925"/>
            </a:xfrm>
            <a:custGeom>
              <a:avLst/>
              <a:gdLst/>
              <a:ahLst/>
              <a:cxnLst/>
              <a:rect l="l" t="t" r="r" b="b"/>
              <a:pathLst>
                <a:path w="1234" h="2877" extrusionOk="0">
                  <a:moveTo>
                    <a:pt x="1073" y="0"/>
                  </a:moveTo>
                  <a:cubicBezTo>
                    <a:pt x="1028" y="0"/>
                    <a:pt x="982" y="23"/>
                    <a:pt x="959" y="46"/>
                  </a:cubicBezTo>
                  <a:cubicBezTo>
                    <a:pt x="868" y="206"/>
                    <a:pt x="799" y="365"/>
                    <a:pt x="708" y="548"/>
                  </a:cubicBezTo>
                  <a:cubicBezTo>
                    <a:pt x="662" y="685"/>
                    <a:pt x="594" y="845"/>
                    <a:pt x="525" y="1005"/>
                  </a:cubicBezTo>
                  <a:cubicBezTo>
                    <a:pt x="411" y="1324"/>
                    <a:pt x="274" y="1644"/>
                    <a:pt x="183" y="1963"/>
                  </a:cubicBezTo>
                  <a:cubicBezTo>
                    <a:pt x="137" y="2077"/>
                    <a:pt x="115" y="2192"/>
                    <a:pt x="92" y="2306"/>
                  </a:cubicBezTo>
                  <a:cubicBezTo>
                    <a:pt x="69" y="2374"/>
                    <a:pt x="46" y="2443"/>
                    <a:pt x="46" y="2534"/>
                  </a:cubicBezTo>
                  <a:cubicBezTo>
                    <a:pt x="23" y="2602"/>
                    <a:pt x="1" y="2671"/>
                    <a:pt x="23" y="2739"/>
                  </a:cubicBezTo>
                  <a:cubicBezTo>
                    <a:pt x="46" y="2808"/>
                    <a:pt x="115" y="2876"/>
                    <a:pt x="183" y="2876"/>
                  </a:cubicBezTo>
                  <a:cubicBezTo>
                    <a:pt x="252" y="2876"/>
                    <a:pt x="297" y="2876"/>
                    <a:pt x="320" y="2853"/>
                  </a:cubicBezTo>
                  <a:cubicBezTo>
                    <a:pt x="366" y="2808"/>
                    <a:pt x="366" y="2785"/>
                    <a:pt x="389" y="2739"/>
                  </a:cubicBezTo>
                  <a:cubicBezTo>
                    <a:pt x="411" y="2694"/>
                    <a:pt x="411" y="2625"/>
                    <a:pt x="434" y="2580"/>
                  </a:cubicBezTo>
                  <a:cubicBezTo>
                    <a:pt x="434" y="2511"/>
                    <a:pt x="434" y="2465"/>
                    <a:pt x="457" y="2420"/>
                  </a:cubicBezTo>
                  <a:cubicBezTo>
                    <a:pt x="525" y="2077"/>
                    <a:pt x="640" y="1758"/>
                    <a:pt x="754" y="1438"/>
                  </a:cubicBezTo>
                  <a:cubicBezTo>
                    <a:pt x="822" y="1279"/>
                    <a:pt x="868" y="1119"/>
                    <a:pt x="936" y="959"/>
                  </a:cubicBezTo>
                  <a:cubicBezTo>
                    <a:pt x="959" y="868"/>
                    <a:pt x="982" y="799"/>
                    <a:pt x="1005" y="708"/>
                  </a:cubicBezTo>
                  <a:cubicBezTo>
                    <a:pt x="1028" y="639"/>
                    <a:pt x="1050" y="571"/>
                    <a:pt x="1073" y="480"/>
                  </a:cubicBezTo>
                  <a:cubicBezTo>
                    <a:pt x="1096" y="411"/>
                    <a:pt x="1119" y="365"/>
                    <a:pt x="1165" y="297"/>
                  </a:cubicBezTo>
                  <a:cubicBezTo>
                    <a:pt x="1165" y="274"/>
                    <a:pt x="1187" y="251"/>
                    <a:pt x="1187" y="229"/>
                  </a:cubicBezTo>
                  <a:cubicBezTo>
                    <a:pt x="1210" y="206"/>
                    <a:pt x="1233" y="160"/>
                    <a:pt x="1233" y="114"/>
                  </a:cubicBezTo>
                  <a:cubicBezTo>
                    <a:pt x="1210" y="114"/>
                    <a:pt x="1210" y="114"/>
                    <a:pt x="1210" y="92"/>
                  </a:cubicBezTo>
                  <a:cubicBezTo>
                    <a:pt x="1210" y="92"/>
                    <a:pt x="1187" y="69"/>
                    <a:pt x="1187" y="69"/>
                  </a:cubicBezTo>
                  <a:cubicBezTo>
                    <a:pt x="1142" y="46"/>
                    <a:pt x="1119" y="23"/>
                    <a:pt x="1096"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2" name="Google Shape;5762;p22"/>
            <p:cNvSpPr/>
            <p:nvPr/>
          </p:nvSpPr>
          <p:spPr>
            <a:xfrm>
              <a:off x="6389525" y="2095400"/>
              <a:ext cx="196325" cy="316725"/>
            </a:xfrm>
            <a:custGeom>
              <a:avLst/>
              <a:gdLst/>
              <a:ahLst/>
              <a:cxnLst/>
              <a:rect l="l" t="t" r="r" b="b"/>
              <a:pathLst>
                <a:path w="7853" h="12669" extrusionOk="0">
                  <a:moveTo>
                    <a:pt x="5022" y="1"/>
                  </a:moveTo>
                  <a:cubicBezTo>
                    <a:pt x="4977" y="1"/>
                    <a:pt x="4931" y="24"/>
                    <a:pt x="4885" y="69"/>
                  </a:cubicBezTo>
                  <a:cubicBezTo>
                    <a:pt x="4794" y="161"/>
                    <a:pt x="4703" y="252"/>
                    <a:pt x="4612" y="343"/>
                  </a:cubicBezTo>
                  <a:cubicBezTo>
                    <a:pt x="4497" y="480"/>
                    <a:pt x="4406" y="594"/>
                    <a:pt x="4315" y="731"/>
                  </a:cubicBezTo>
                  <a:lnTo>
                    <a:pt x="4292" y="754"/>
                  </a:lnTo>
                  <a:lnTo>
                    <a:pt x="4246" y="800"/>
                  </a:lnTo>
                  <a:cubicBezTo>
                    <a:pt x="4178" y="891"/>
                    <a:pt x="4109" y="1005"/>
                    <a:pt x="4018" y="1096"/>
                  </a:cubicBezTo>
                  <a:cubicBezTo>
                    <a:pt x="3972" y="1188"/>
                    <a:pt x="3904" y="1256"/>
                    <a:pt x="3858" y="1348"/>
                  </a:cubicBezTo>
                  <a:lnTo>
                    <a:pt x="3721" y="1507"/>
                  </a:lnTo>
                  <a:lnTo>
                    <a:pt x="3721" y="1530"/>
                  </a:lnTo>
                  <a:cubicBezTo>
                    <a:pt x="3653" y="1599"/>
                    <a:pt x="3584" y="1667"/>
                    <a:pt x="3539" y="1758"/>
                  </a:cubicBezTo>
                  <a:lnTo>
                    <a:pt x="3493" y="1804"/>
                  </a:lnTo>
                  <a:lnTo>
                    <a:pt x="3470" y="1850"/>
                  </a:lnTo>
                  <a:cubicBezTo>
                    <a:pt x="3356" y="1987"/>
                    <a:pt x="3242" y="2146"/>
                    <a:pt x="3128" y="2306"/>
                  </a:cubicBezTo>
                  <a:cubicBezTo>
                    <a:pt x="2991" y="2489"/>
                    <a:pt x="2900" y="2626"/>
                    <a:pt x="2831" y="2763"/>
                  </a:cubicBezTo>
                  <a:cubicBezTo>
                    <a:pt x="2785" y="2831"/>
                    <a:pt x="2740" y="2923"/>
                    <a:pt x="2671" y="3014"/>
                  </a:cubicBezTo>
                  <a:cubicBezTo>
                    <a:pt x="2626" y="3082"/>
                    <a:pt x="2580" y="3174"/>
                    <a:pt x="2534" y="3242"/>
                  </a:cubicBezTo>
                  <a:cubicBezTo>
                    <a:pt x="2512" y="3311"/>
                    <a:pt x="2466" y="3356"/>
                    <a:pt x="2443" y="3425"/>
                  </a:cubicBezTo>
                  <a:lnTo>
                    <a:pt x="2420" y="3447"/>
                  </a:lnTo>
                  <a:cubicBezTo>
                    <a:pt x="2397" y="3516"/>
                    <a:pt x="2352" y="3607"/>
                    <a:pt x="2306" y="3699"/>
                  </a:cubicBezTo>
                  <a:cubicBezTo>
                    <a:pt x="2283" y="3744"/>
                    <a:pt x="2283" y="3790"/>
                    <a:pt x="2261" y="3813"/>
                  </a:cubicBezTo>
                  <a:lnTo>
                    <a:pt x="2238" y="3858"/>
                  </a:lnTo>
                  <a:cubicBezTo>
                    <a:pt x="2146" y="4064"/>
                    <a:pt x="2055" y="4246"/>
                    <a:pt x="1941" y="4406"/>
                  </a:cubicBezTo>
                  <a:cubicBezTo>
                    <a:pt x="1850" y="4589"/>
                    <a:pt x="1758" y="4771"/>
                    <a:pt x="1667" y="4931"/>
                  </a:cubicBezTo>
                  <a:cubicBezTo>
                    <a:pt x="1576" y="5114"/>
                    <a:pt x="1507" y="5274"/>
                    <a:pt x="1416" y="5456"/>
                  </a:cubicBezTo>
                  <a:cubicBezTo>
                    <a:pt x="1325" y="5639"/>
                    <a:pt x="1256" y="5821"/>
                    <a:pt x="1142" y="6095"/>
                  </a:cubicBezTo>
                  <a:lnTo>
                    <a:pt x="1051" y="6323"/>
                  </a:lnTo>
                  <a:cubicBezTo>
                    <a:pt x="982" y="6438"/>
                    <a:pt x="937" y="6575"/>
                    <a:pt x="891" y="6711"/>
                  </a:cubicBezTo>
                  <a:lnTo>
                    <a:pt x="823" y="6826"/>
                  </a:lnTo>
                  <a:cubicBezTo>
                    <a:pt x="777" y="6963"/>
                    <a:pt x="708" y="7100"/>
                    <a:pt x="663" y="7259"/>
                  </a:cubicBezTo>
                  <a:lnTo>
                    <a:pt x="617" y="7373"/>
                  </a:lnTo>
                  <a:cubicBezTo>
                    <a:pt x="571" y="7510"/>
                    <a:pt x="526" y="7647"/>
                    <a:pt x="480" y="7807"/>
                  </a:cubicBezTo>
                  <a:cubicBezTo>
                    <a:pt x="412" y="7967"/>
                    <a:pt x="366" y="8149"/>
                    <a:pt x="298" y="8309"/>
                  </a:cubicBezTo>
                  <a:cubicBezTo>
                    <a:pt x="275" y="8423"/>
                    <a:pt x="229" y="8560"/>
                    <a:pt x="206" y="8652"/>
                  </a:cubicBezTo>
                  <a:cubicBezTo>
                    <a:pt x="206" y="8720"/>
                    <a:pt x="183" y="8789"/>
                    <a:pt x="161" y="8857"/>
                  </a:cubicBezTo>
                  <a:cubicBezTo>
                    <a:pt x="138" y="8971"/>
                    <a:pt x="115" y="9108"/>
                    <a:pt x="92" y="9222"/>
                  </a:cubicBezTo>
                  <a:cubicBezTo>
                    <a:pt x="69" y="9268"/>
                    <a:pt x="69" y="9336"/>
                    <a:pt x="46" y="9382"/>
                  </a:cubicBezTo>
                  <a:cubicBezTo>
                    <a:pt x="46" y="9451"/>
                    <a:pt x="24" y="9519"/>
                    <a:pt x="24" y="9565"/>
                  </a:cubicBezTo>
                  <a:cubicBezTo>
                    <a:pt x="1" y="9679"/>
                    <a:pt x="46" y="9793"/>
                    <a:pt x="161" y="9816"/>
                  </a:cubicBezTo>
                  <a:lnTo>
                    <a:pt x="206" y="9816"/>
                  </a:lnTo>
                  <a:cubicBezTo>
                    <a:pt x="206" y="9839"/>
                    <a:pt x="229" y="9861"/>
                    <a:pt x="275" y="9884"/>
                  </a:cubicBezTo>
                  <a:cubicBezTo>
                    <a:pt x="343" y="9930"/>
                    <a:pt x="412" y="9976"/>
                    <a:pt x="480" y="10021"/>
                  </a:cubicBezTo>
                  <a:cubicBezTo>
                    <a:pt x="526" y="10067"/>
                    <a:pt x="594" y="10090"/>
                    <a:pt x="640" y="10135"/>
                  </a:cubicBezTo>
                  <a:cubicBezTo>
                    <a:pt x="686" y="10181"/>
                    <a:pt x="754" y="10227"/>
                    <a:pt x="800" y="10272"/>
                  </a:cubicBezTo>
                  <a:lnTo>
                    <a:pt x="845" y="10295"/>
                  </a:lnTo>
                  <a:lnTo>
                    <a:pt x="959" y="10386"/>
                  </a:lnTo>
                  <a:lnTo>
                    <a:pt x="1051" y="10500"/>
                  </a:lnTo>
                  <a:lnTo>
                    <a:pt x="1165" y="10569"/>
                  </a:lnTo>
                  <a:cubicBezTo>
                    <a:pt x="1279" y="10660"/>
                    <a:pt x="1370" y="10752"/>
                    <a:pt x="1484" y="10866"/>
                  </a:cubicBezTo>
                  <a:lnTo>
                    <a:pt x="1530" y="10911"/>
                  </a:lnTo>
                  <a:cubicBezTo>
                    <a:pt x="1576" y="10957"/>
                    <a:pt x="1644" y="11003"/>
                    <a:pt x="1690" y="11048"/>
                  </a:cubicBezTo>
                  <a:cubicBezTo>
                    <a:pt x="1758" y="11117"/>
                    <a:pt x="1827" y="11185"/>
                    <a:pt x="1895" y="11231"/>
                  </a:cubicBezTo>
                  <a:cubicBezTo>
                    <a:pt x="2009" y="11322"/>
                    <a:pt x="2101" y="11413"/>
                    <a:pt x="2215" y="11482"/>
                  </a:cubicBezTo>
                  <a:lnTo>
                    <a:pt x="2306" y="11573"/>
                  </a:lnTo>
                  <a:cubicBezTo>
                    <a:pt x="2466" y="11687"/>
                    <a:pt x="2603" y="11802"/>
                    <a:pt x="2740" y="11916"/>
                  </a:cubicBezTo>
                  <a:cubicBezTo>
                    <a:pt x="2763" y="11938"/>
                    <a:pt x="2808" y="11961"/>
                    <a:pt x="2831" y="11984"/>
                  </a:cubicBezTo>
                  <a:cubicBezTo>
                    <a:pt x="2854" y="12007"/>
                    <a:pt x="2900" y="12053"/>
                    <a:pt x="2922" y="12075"/>
                  </a:cubicBezTo>
                  <a:cubicBezTo>
                    <a:pt x="2968" y="12121"/>
                    <a:pt x="3037" y="12167"/>
                    <a:pt x="3082" y="12212"/>
                  </a:cubicBezTo>
                  <a:lnTo>
                    <a:pt x="3151" y="12281"/>
                  </a:lnTo>
                  <a:cubicBezTo>
                    <a:pt x="3242" y="12372"/>
                    <a:pt x="3333" y="12463"/>
                    <a:pt x="3447" y="12555"/>
                  </a:cubicBezTo>
                  <a:cubicBezTo>
                    <a:pt x="3539" y="12646"/>
                    <a:pt x="3630" y="12669"/>
                    <a:pt x="3699" y="12669"/>
                  </a:cubicBezTo>
                  <a:cubicBezTo>
                    <a:pt x="3744" y="12669"/>
                    <a:pt x="3790" y="12669"/>
                    <a:pt x="3813" y="12646"/>
                  </a:cubicBezTo>
                  <a:cubicBezTo>
                    <a:pt x="3881" y="12600"/>
                    <a:pt x="3904" y="12532"/>
                    <a:pt x="3950" y="12486"/>
                  </a:cubicBezTo>
                  <a:lnTo>
                    <a:pt x="3972" y="12418"/>
                  </a:lnTo>
                  <a:cubicBezTo>
                    <a:pt x="4018" y="12372"/>
                    <a:pt x="4064" y="12304"/>
                    <a:pt x="4087" y="12235"/>
                  </a:cubicBezTo>
                  <a:lnTo>
                    <a:pt x="4109" y="12212"/>
                  </a:lnTo>
                  <a:cubicBezTo>
                    <a:pt x="4155" y="12121"/>
                    <a:pt x="4201" y="12053"/>
                    <a:pt x="4246" y="11961"/>
                  </a:cubicBezTo>
                  <a:cubicBezTo>
                    <a:pt x="4292" y="11893"/>
                    <a:pt x="4315" y="11802"/>
                    <a:pt x="4360" y="11733"/>
                  </a:cubicBezTo>
                  <a:lnTo>
                    <a:pt x="4406" y="11665"/>
                  </a:lnTo>
                  <a:cubicBezTo>
                    <a:pt x="4429" y="11596"/>
                    <a:pt x="4475" y="11550"/>
                    <a:pt x="4497" y="11505"/>
                  </a:cubicBezTo>
                  <a:lnTo>
                    <a:pt x="4589" y="11322"/>
                  </a:lnTo>
                  <a:cubicBezTo>
                    <a:pt x="4634" y="11231"/>
                    <a:pt x="4680" y="11117"/>
                    <a:pt x="4726" y="11025"/>
                  </a:cubicBezTo>
                  <a:lnTo>
                    <a:pt x="4863" y="10774"/>
                  </a:lnTo>
                  <a:lnTo>
                    <a:pt x="4977" y="10523"/>
                  </a:lnTo>
                  <a:cubicBezTo>
                    <a:pt x="5045" y="10409"/>
                    <a:pt x="5091" y="10295"/>
                    <a:pt x="5136" y="10181"/>
                  </a:cubicBezTo>
                  <a:cubicBezTo>
                    <a:pt x="5182" y="10067"/>
                    <a:pt x="5228" y="9976"/>
                    <a:pt x="5273" y="9861"/>
                  </a:cubicBezTo>
                  <a:lnTo>
                    <a:pt x="5296" y="9839"/>
                  </a:lnTo>
                  <a:lnTo>
                    <a:pt x="5296" y="9816"/>
                  </a:lnTo>
                  <a:cubicBezTo>
                    <a:pt x="5319" y="9747"/>
                    <a:pt x="5365" y="9679"/>
                    <a:pt x="5388" y="9587"/>
                  </a:cubicBezTo>
                  <a:lnTo>
                    <a:pt x="5433" y="9473"/>
                  </a:lnTo>
                  <a:cubicBezTo>
                    <a:pt x="5502" y="9314"/>
                    <a:pt x="5570" y="9131"/>
                    <a:pt x="5639" y="8948"/>
                  </a:cubicBezTo>
                  <a:cubicBezTo>
                    <a:pt x="5707" y="8743"/>
                    <a:pt x="5776" y="8560"/>
                    <a:pt x="5821" y="8355"/>
                  </a:cubicBezTo>
                  <a:cubicBezTo>
                    <a:pt x="5867" y="8195"/>
                    <a:pt x="5913" y="7990"/>
                    <a:pt x="5958" y="7784"/>
                  </a:cubicBezTo>
                  <a:cubicBezTo>
                    <a:pt x="5958" y="7739"/>
                    <a:pt x="5958" y="7693"/>
                    <a:pt x="5958" y="7625"/>
                  </a:cubicBezTo>
                  <a:cubicBezTo>
                    <a:pt x="5958" y="7579"/>
                    <a:pt x="5958" y="7533"/>
                    <a:pt x="5958" y="7510"/>
                  </a:cubicBezTo>
                  <a:cubicBezTo>
                    <a:pt x="5958" y="7396"/>
                    <a:pt x="5935" y="7305"/>
                    <a:pt x="5913" y="7214"/>
                  </a:cubicBezTo>
                  <a:cubicBezTo>
                    <a:pt x="5890" y="7168"/>
                    <a:pt x="5890" y="7122"/>
                    <a:pt x="5867" y="7077"/>
                  </a:cubicBezTo>
                  <a:lnTo>
                    <a:pt x="5844" y="7054"/>
                  </a:lnTo>
                  <a:cubicBezTo>
                    <a:pt x="5821" y="7008"/>
                    <a:pt x="5798" y="6985"/>
                    <a:pt x="5776" y="6940"/>
                  </a:cubicBezTo>
                  <a:cubicBezTo>
                    <a:pt x="5753" y="6894"/>
                    <a:pt x="5730" y="6871"/>
                    <a:pt x="5707" y="6848"/>
                  </a:cubicBezTo>
                  <a:cubicBezTo>
                    <a:pt x="5684" y="6826"/>
                    <a:pt x="5661" y="6826"/>
                    <a:pt x="5639" y="6803"/>
                  </a:cubicBezTo>
                  <a:lnTo>
                    <a:pt x="5639" y="6780"/>
                  </a:lnTo>
                  <a:cubicBezTo>
                    <a:pt x="5593" y="6757"/>
                    <a:pt x="5525" y="6734"/>
                    <a:pt x="5479" y="6711"/>
                  </a:cubicBezTo>
                  <a:cubicBezTo>
                    <a:pt x="5410" y="6689"/>
                    <a:pt x="5365" y="6666"/>
                    <a:pt x="5296" y="6666"/>
                  </a:cubicBezTo>
                  <a:cubicBezTo>
                    <a:pt x="5228" y="6666"/>
                    <a:pt x="5182" y="6689"/>
                    <a:pt x="5136" y="6689"/>
                  </a:cubicBezTo>
                  <a:cubicBezTo>
                    <a:pt x="5022" y="6711"/>
                    <a:pt x="4931" y="6757"/>
                    <a:pt x="4840" y="6803"/>
                  </a:cubicBezTo>
                  <a:cubicBezTo>
                    <a:pt x="4771" y="6826"/>
                    <a:pt x="4703" y="6871"/>
                    <a:pt x="4634" y="6917"/>
                  </a:cubicBezTo>
                  <a:cubicBezTo>
                    <a:pt x="4657" y="6894"/>
                    <a:pt x="4680" y="6848"/>
                    <a:pt x="4703" y="6803"/>
                  </a:cubicBezTo>
                  <a:lnTo>
                    <a:pt x="4794" y="6620"/>
                  </a:lnTo>
                  <a:cubicBezTo>
                    <a:pt x="4863" y="6506"/>
                    <a:pt x="4931" y="6392"/>
                    <a:pt x="4977" y="6301"/>
                  </a:cubicBezTo>
                  <a:cubicBezTo>
                    <a:pt x="5091" y="6118"/>
                    <a:pt x="5182" y="5935"/>
                    <a:pt x="5296" y="5776"/>
                  </a:cubicBezTo>
                  <a:cubicBezTo>
                    <a:pt x="5753" y="5091"/>
                    <a:pt x="6232" y="4429"/>
                    <a:pt x="6689" y="3813"/>
                  </a:cubicBezTo>
                  <a:lnTo>
                    <a:pt x="6757" y="3721"/>
                  </a:lnTo>
                  <a:lnTo>
                    <a:pt x="6826" y="3653"/>
                  </a:lnTo>
                  <a:cubicBezTo>
                    <a:pt x="6871" y="3562"/>
                    <a:pt x="6940" y="3493"/>
                    <a:pt x="6985" y="3402"/>
                  </a:cubicBezTo>
                  <a:lnTo>
                    <a:pt x="7099" y="3265"/>
                  </a:lnTo>
                  <a:cubicBezTo>
                    <a:pt x="7214" y="3128"/>
                    <a:pt x="7305" y="2991"/>
                    <a:pt x="7442" y="2854"/>
                  </a:cubicBezTo>
                  <a:cubicBezTo>
                    <a:pt x="7488" y="2786"/>
                    <a:pt x="7556" y="2717"/>
                    <a:pt x="7602" y="2649"/>
                  </a:cubicBezTo>
                  <a:cubicBezTo>
                    <a:pt x="7670" y="2580"/>
                    <a:pt x="7739" y="2512"/>
                    <a:pt x="7807" y="2420"/>
                  </a:cubicBezTo>
                  <a:cubicBezTo>
                    <a:pt x="7853" y="2375"/>
                    <a:pt x="7853" y="2306"/>
                    <a:pt x="7807" y="2261"/>
                  </a:cubicBezTo>
                  <a:cubicBezTo>
                    <a:pt x="7784" y="2238"/>
                    <a:pt x="7761" y="2238"/>
                    <a:pt x="7716" y="2238"/>
                  </a:cubicBezTo>
                  <a:cubicBezTo>
                    <a:pt x="7693" y="2192"/>
                    <a:pt x="7670" y="2169"/>
                    <a:pt x="7624" y="2146"/>
                  </a:cubicBezTo>
                  <a:lnTo>
                    <a:pt x="7533" y="2078"/>
                  </a:lnTo>
                  <a:cubicBezTo>
                    <a:pt x="7465" y="2009"/>
                    <a:pt x="7396" y="1941"/>
                    <a:pt x="7328" y="1873"/>
                  </a:cubicBezTo>
                  <a:cubicBezTo>
                    <a:pt x="7236" y="1781"/>
                    <a:pt x="7122" y="1690"/>
                    <a:pt x="7031" y="1599"/>
                  </a:cubicBezTo>
                  <a:lnTo>
                    <a:pt x="6940" y="1530"/>
                  </a:lnTo>
                  <a:cubicBezTo>
                    <a:pt x="6848" y="1462"/>
                    <a:pt x="6780" y="1393"/>
                    <a:pt x="6734" y="1348"/>
                  </a:cubicBezTo>
                  <a:cubicBezTo>
                    <a:pt x="6689" y="1302"/>
                    <a:pt x="6643" y="1256"/>
                    <a:pt x="6597" y="1211"/>
                  </a:cubicBezTo>
                  <a:lnTo>
                    <a:pt x="6529" y="1165"/>
                  </a:lnTo>
                  <a:cubicBezTo>
                    <a:pt x="6438" y="1096"/>
                    <a:pt x="6346" y="1028"/>
                    <a:pt x="6278" y="960"/>
                  </a:cubicBezTo>
                  <a:cubicBezTo>
                    <a:pt x="6209" y="891"/>
                    <a:pt x="6141" y="845"/>
                    <a:pt x="6095" y="800"/>
                  </a:cubicBezTo>
                  <a:cubicBezTo>
                    <a:pt x="6050" y="754"/>
                    <a:pt x="6004" y="731"/>
                    <a:pt x="5958" y="686"/>
                  </a:cubicBezTo>
                  <a:cubicBezTo>
                    <a:pt x="5935" y="663"/>
                    <a:pt x="5913" y="640"/>
                    <a:pt x="5890" y="617"/>
                  </a:cubicBezTo>
                  <a:cubicBezTo>
                    <a:pt x="5821" y="572"/>
                    <a:pt x="5753" y="503"/>
                    <a:pt x="5684" y="457"/>
                  </a:cubicBezTo>
                  <a:cubicBezTo>
                    <a:pt x="5593" y="389"/>
                    <a:pt x="5502" y="298"/>
                    <a:pt x="5410" y="229"/>
                  </a:cubicBezTo>
                  <a:cubicBezTo>
                    <a:pt x="5365" y="183"/>
                    <a:pt x="5296" y="138"/>
                    <a:pt x="5251" y="92"/>
                  </a:cubicBezTo>
                  <a:cubicBezTo>
                    <a:pt x="5228" y="69"/>
                    <a:pt x="5182" y="69"/>
                    <a:pt x="5159" y="69"/>
                  </a:cubicBezTo>
                  <a:cubicBezTo>
                    <a:pt x="5114" y="24"/>
                    <a:pt x="5068" y="1"/>
                    <a:pt x="502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3" name="Google Shape;5763;p22"/>
            <p:cNvSpPr/>
            <p:nvPr/>
          </p:nvSpPr>
          <p:spPr>
            <a:xfrm>
              <a:off x="6536175" y="2175300"/>
              <a:ext cx="53675" cy="69300"/>
            </a:xfrm>
            <a:custGeom>
              <a:avLst/>
              <a:gdLst/>
              <a:ahLst/>
              <a:cxnLst/>
              <a:rect l="l" t="t" r="r" b="b"/>
              <a:pathLst>
                <a:path w="2147" h="2772" extrusionOk="0">
                  <a:moveTo>
                    <a:pt x="2055" y="0"/>
                  </a:moveTo>
                  <a:cubicBezTo>
                    <a:pt x="2032" y="0"/>
                    <a:pt x="2010" y="0"/>
                    <a:pt x="1987" y="23"/>
                  </a:cubicBezTo>
                  <a:cubicBezTo>
                    <a:pt x="1918" y="115"/>
                    <a:pt x="1850" y="183"/>
                    <a:pt x="1781" y="251"/>
                  </a:cubicBezTo>
                  <a:cubicBezTo>
                    <a:pt x="1713" y="343"/>
                    <a:pt x="1644" y="411"/>
                    <a:pt x="1576" y="480"/>
                  </a:cubicBezTo>
                  <a:cubicBezTo>
                    <a:pt x="1439" y="640"/>
                    <a:pt x="1325" y="776"/>
                    <a:pt x="1188" y="936"/>
                  </a:cubicBezTo>
                  <a:cubicBezTo>
                    <a:pt x="1051" y="1096"/>
                    <a:pt x="937" y="1256"/>
                    <a:pt x="823" y="1393"/>
                  </a:cubicBezTo>
                  <a:cubicBezTo>
                    <a:pt x="686" y="1553"/>
                    <a:pt x="572" y="1712"/>
                    <a:pt x="457" y="1872"/>
                  </a:cubicBezTo>
                  <a:cubicBezTo>
                    <a:pt x="389" y="1963"/>
                    <a:pt x="320" y="2078"/>
                    <a:pt x="229" y="2169"/>
                  </a:cubicBezTo>
                  <a:cubicBezTo>
                    <a:pt x="206" y="2214"/>
                    <a:pt x="184" y="2260"/>
                    <a:pt x="161" y="2306"/>
                  </a:cubicBezTo>
                  <a:cubicBezTo>
                    <a:pt x="138" y="2329"/>
                    <a:pt x="115" y="2374"/>
                    <a:pt x="92" y="2397"/>
                  </a:cubicBezTo>
                  <a:cubicBezTo>
                    <a:pt x="69" y="2443"/>
                    <a:pt x="47" y="2511"/>
                    <a:pt x="24" y="2580"/>
                  </a:cubicBezTo>
                  <a:cubicBezTo>
                    <a:pt x="1" y="2648"/>
                    <a:pt x="69" y="2762"/>
                    <a:pt x="161" y="2762"/>
                  </a:cubicBezTo>
                  <a:cubicBezTo>
                    <a:pt x="174" y="2769"/>
                    <a:pt x="187" y="2772"/>
                    <a:pt x="200" y="2772"/>
                  </a:cubicBezTo>
                  <a:cubicBezTo>
                    <a:pt x="231" y="2772"/>
                    <a:pt x="259" y="2756"/>
                    <a:pt x="275" y="2739"/>
                  </a:cubicBezTo>
                  <a:cubicBezTo>
                    <a:pt x="320" y="2717"/>
                    <a:pt x="343" y="2694"/>
                    <a:pt x="366" y="2648"/>
                  </a:cubicBezTo>
                  <a:cubicBezTo>
                    <a:pt x="389" y="2557"/>
                    <a:pt x="435" y="2488"/>
                    <a:pt x="480" y="2420"/>
                  </a:cubicBezTo>
                  <a:cubicBezTo>
                    <a:pt x="526" y="2351"/>
                    <a:pt x="572" y="2283"/>
                    <a:pt x="617" y="2214"/>
                  </a:cubicBezTo>
                  <a:cubicBezTo>
                    <a:pt x="708" y="2078"/>
                    <a:pt x="800" y="1941"/>
                    <a:pt x="891" y="1804"/>
                  </a:cubicBezTo>
                  <a:cubicBezTo>
                    <a:pt x="982" y="1667"/>
                    <a:pt x="1074" y="1530"/>
                    <a:pt x="1165" y="1393"/>
                  </a:cubicBezTo>
                  <a:cubicBezTo>
                    <a:pt x="1256" y="1256"/>
                    <a:pt x="1348" y="1119"/>
                    <a:pt x="1439" y="1005"/>
                  </a:cubicBezTo>
                  <a:cubicBezTo>
                    <a:pt x="1530" y="845"/>
                    <a:pt x="1644" y="708"/>
                    <a:pt x="1758" y="571"/>
                  </a:cubicBezTo>
                  <a:cubicBezTo>
                    <a:pt x="1804" y="503"/>
                    <a:pt x="1850" y="434"/>
                    <a:pt x="1918" y="366"/>
                  </a:cubicBezTo>
                  <a:cubicBezTo>
                    <a:pt x="1964" y="274"/>
                    <a:pt x="2032" y="206"/>
                    <a:pt x="2101" y="137"/>
                  </a:cubicBezTo>
                  <a:cubicBezTo>
                    <a:pt x="2146" y="115"/>
                    <a:pt x="2124" y="46"/>
                    <a:pt x="2101" y="23"/>
                  </a:cubicBezTo>
                  <a:cubicBezTo>
                    <a:pt x="2078" y="0"/>
                    <a:pt x="2078" y="0"/>
                    <a:pt x="2055" y="0"/>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4" name="Google Shape;5764;p22"/>
            <p:cNvSpPr/>
            <p:nvPr/>
          </p:nvSpPr>
          <p:spPr>
            <a:xfrm>
              <a:off x="6541900" y="2210100"/>
              <a:ext cx="43950" cy="56200"/>
            </a:xfrm>
            <a:custGeom>
              <a:avLst/>
              <a:gdLst/>
              <a:ahLst/>
              <a:cxnLst/>
              <a:rect l="l" t="t" r="r" b="b"/>
              <a:pathLst>
                <a:path w="1758" h="2248" extrusionOk="0">
                  <a:moveTo>
                    <a:pt x="1164" y="845"/>
                  </a:moveTo>
                  <a:cubicBezTo>
                    <a:pt x="1158" y="853"/>
                    <a:pt x="1153" y="860"/>
                    <a:pt x="1147" y="868"/>
                  </a:cubicBezTo>
                  <a:lnTo>
                    <a:pt x="1147" y="868"/>
                  </a:lnTo>
                  <a:cubicBezTo>
                    <a:pt x="1164" y="864"/>
                    <a:pt x="1164" y="845"/>
                    <a:pt x="1164" y="845"/>
                  </a:cubicBezTo>
                  <a:close/>
                  <a:moveTo>
                    <a:pt x="1644" y="1"/>
                  </a:moveTo>
                  <a:cubicBezTo>
                    <a:pt x="1621" y="1"/>
                    <a:pt x="1598" y="1"/>
                    <a:pt x="1575" y="24"/>
                  </a:cubicBezTo>
                  <a:cubicBezTo>
                    <a:pt x="1461" y="138"/>
                    <a:pt x="1347" y="275"/>
                    <a:pt x="1233" y="412"/>
                  </a:cubicBezTo>
                  <a:cubicBezTo>
                    <a:pt x="1141" y="526"/>
                    <a:pt x="1027" y="663"/>
                    <a:pt x="936" y="777"/>
                  </a:cubicBezTo>
                  <a:cubicBezTo>
                    <a:pt x="731" y="1028"/>
                    <a:pt x="525" y="1279"/>
                    <a:pt x="343" y="1530"/>
                  </a:cubicBezTo>
                  <a:cubicBezTo>
                    <a:pt x="343" y="1530"/>
                    <a:pt x="343" y="1530"/>
                    <a:pt x="343" y="1553"/>
                  </a:cubicBezTo>
                  <a:lnTo>
                    <a:pt x="320" y="1553"/>
                  </a:lnTo>
                  <a:cubicBezTo>
                    <a:pt x="297" y="1621"/>
                    <a:pt x="251" y="1667"/>
                    <a:pt x="206" y="1735"/>
                  </a:cubicBezTo>
                  <a:cubicBezTo>
                    <a:pt x="206" y="1735"/>
                    <a:pt x="227" y="1714"/>
                    <a:pt x="228" y="1713"/>
                  </a:cubicBezTo>
                  <a:lnTo>
                    <a:pt x="228" y="1713"/>
                  </a:lnTo>
                  <a:cubicBezTo>
                    <a:pt x="183" y="1758"/>
                    <a:pt x="160" y="1804"/>
                    <a:pt x="114" y="1850"/>
                  </a:cubicBezTo>
                  <a:cubicBezTo>
                    <a:pt x="91" y="1895"/>
                    <a:pt x="46" y="1941"/>
                    <a:pt x="23" y="2009"/>
                  </a:cubicBezTo>
                  <a:cubicBezTo>
                    <a:pt x="0" y="2055"/>
                    <a:pt x="0" y="2078"/>
                    <a:pt x="23" y="2123"/>
                  </a:cubicBezTo>
                  <a:cubicBezTo>
                    <a:pt x="23" y="2169"/>
                    <a:pt x="69" y="2215"/>
                    <a:pt x="91" y="2238"/>
                  </a:cubicBezTo>
                  <a:cubicBezTo>
                    <a:pt x="122" y="2238"/>
                    <a:pt x="152" y="2248"/>
                    <a:pt x="183" y="2248"/>
                  </a:cubicBezTo>
                  <a:cubicBezTo>
                    <a:pt x="198" y="2248"/>
                    <a:pt x="213" y="2245"/>
                    <a:pt x="228" y="2238"/>
                  </a:cubicBezTo>
                  <a:cubicBezTo>
                    <a:pt x="274" y="2215"/>
                    <a:pt x="297" y="2192"/>
                    <a:pt x="320" y="2146"/>
                  </a:cubicBezTo>
                  <a:cubicBezTo>
                    <a:pt x="343" y="2123"/>
                    <a:pt x="365" y="2101"/>
                    <a:pt x="388" y="2055"/>
                  </a:cubicBezTo>
                  <a:cubicBezTo>
                    <a:pt x="388" y="2032"/>
                    <a:pt x="411" y="2009"/>
                    <a:pt x="434" y="1987"/>
                  </a:cubicBezTo>
                  <a:cubicBezTo>
                    <a:pt x="457" y="1918"/>
                    <a:pt x="502" y="1872"/>
                    <a:pt x="525" y="1827"/>
                  </a:cubicBezTo>
                  <a:cubicBezTo>
                    <a:pt x="594" y="1713"/>
                    <a:pt x="662" y="1599"/>
                    <a:pt x="731" y="1507"/>
                  </a:cubicBezTo>
                  <a:cubicBezTo>
                    <a:pt x="863" y="1287"/>
                    <a:pt x="995" y="1067"/>
                    <a:pt x="1147" y="868"/>
                  </a:cubicBezTo>
                  <a:lnTo>
                    <a:pt x="1147" y="868"/>
                  </a:lnTo>
                  <a:cubicBezTo>
                    <a:pt x="1145" y="868"/>
                    <a:pt x="1143" y="868"/>
                    <a:pt x="1141" y="868"/>
                  </a:cubicBezTo>
                  <a:cubicBezTo>
                    <a:pt x="1233" y="754"/>
                    <a:pt x="1324" y="617"/>
                    <a:pt x="1415" y="503"/>
                  </a:cubicBezTo>
                  <a:cubicBezTo>
                    <a:pt x="1461" y="457"/>
                    <a:pt x="1507" y="389"/>
                    <a:pt x="1552" y="343"/>
                  </a:cubicBezTo>
                  <a:cubicBezTo>
                    <a:pt x="1598" y="275"/>
                    <a:pt x="1666" y="206"/>
                    <a:pt x="1712" y="161"/>
                  </a:cubicBezTo>
                  <a:cubicBezTo>
                    <a:pt x="1758" y="115"/>
                    <a:pt x="1758" y="46"/>
                    <a:pt x="1712" y="24"/>
                  </a:cubicBezTo>
                  <a:cubicBezTo>
                    <a:pt x="1689" y="1"/>
                    <a:pt x="1666" y="1"/>
                    <a:pt x="1644"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5" name="Google Shape;5765;p22"/>
            <p:cNvSpPr/>
            <p:nvPr/>
          </p:nvSpPr>
          <p:spPr>
            <a:xfrm>
              <a:off x="6850025" y="1767875"/>
              <a:ext cx="178075" cy="66775"/>
            </a:xfrm>
            <a:custGeom>
              <a:avLst/>
              <a:gdLst/>
              <a:ahLst/>
              <a:cxnLst/>
              <a:rect l="l" t="t" r="r" b="b"/>
              <a:pathLst>
                <a:path w="7123" h="2671" extrusionOk="0">
                  <a:moveTo>
                    <a:pt x="2740" y="776"/>
                  </a:moveTo>
                  <a:cubicBezTo>
                    <a:pt x="2649" y="822"/>
                    <a:pt x="2557" y="845"/>
                    <a:pt x="2466" y="890"/>
                  </a:cubicBezTo>
                  <a:cubicBezTo>
                    <a:pt x="2466" y="890"/>
                    <a:pt x="2466" y="890"/>
                    <a:pt x="2466" y="868"/>
                  </a:cubicBezTo>
                  <a:cubicBezTo>
                    <a:pt x="2534" y="845"/>
                    <a:pt x="2626" y="799"/>
                    <a:pt x="2717" y="776"/>
                  </a:cubicBezTo>
                  <a:close/>
                  <a:moveTo>
                    <a:pt x="4497" y="0"/>
                  </a:moveTo>
                  <a:cubicBezTo>
                    <a:pt x="4406" y="0"/>
                    <a:pt x="4315" y="23"/>
                    <a:pt x="4224" y="23"/>
                  </a:cubicBezTo>
                  <a:cubicBezTo>
                    <a:pt x="4109" y="46"/>
                    <a:pt x="4018" y="69"/>
                    <a:pt x="3927" y="91"/>
                  </a:cubicBezTo>
                  <a:cubicBezTo>
                    <a:pt x="3881" y="91"/>
                    <a:pt x="3835" y="114"/>
                    <a:pt x="3790" y="114"/>
                  </a:cubicBezTo>
                  <a:cubicBezTo>
                    <a:pt x="3767" y="103"/>
                    <a:pt x="3738" y="97"/>
                    <a:pt x="3710" y="97"/>
                  </a:cubicBezTo>
                  <a:cubicBezTo>
                    <a:pt x="3681" y="97"/>
                    <a:pt x="3653" y="103"/>
                    <a:pt x="3630" y="114"/>
                  </a:cubicBezTo>
                  <a:lnTo>
                    <a:pt x="3539" y="114"/>
                  </a:lnTo>
                  <a:cubicBezTo>
                    <a:pt x="3470" y="137"/>
                    <a:pt x="3402" y="137"/>
                    <a:pt x="3333" y="160"/>
                  </a:cubicBezTo>
                  <a:cubicBezTo>
                    <a:pt x="3174" y="183"/>
                    <a:pt x="3014" y="206"/>
                    <a:pt x="2877" y="251"/>
                  </a:cubicBezTo>
                  <a:cubicBezTo>
                    <a:pt x="2786" y="274"/>
                    <a:pt x="2717" y="320"/>
                    <a:pt x="2649" y="343"/>
                  </a:cubicBezTo>
                  <a:cubicBezTo>
                    <a:pt x="2603" y="365"/>
                    <a:pt x="2580" y="365"/>
                    <a:pt x="2557" y="388"/>
                  </a:cubicBezTo>
                  <a:cubicBezTo>
                    <a:pt x="2489" y="411"/>
                    <a:pt x="2420" y="434"/>
                    <a:pt x="2375" y="457"/>
                  </a:cubicBezTo>
                  <a:cubicBezTo>
                    <a:pt x="2215" y="502"/>
                    <a:pt x="2078" y="571"/>
                    <a:pt x="1918" y="662"/>
                  </a:cubicBezTo>
                  <a:cubicBezTo>
                    <a:pt x="1850" y="685"/>
                    <a:pt x="1781" y="731"/>
                    <a:pt x="1713" y="776"/>
                  </a:cubicBezTo>
                  <a:cubicBezTo>
                    <a:pt x="1667" y="799"/>
                    <a:pt x="1644" y="822"/>
                    <a:pt x="1599" y="845"/>
                  </a:cubicBezTo>
                  <a:cubicBezTo>
                    <a:pt x="1599" y="845"/>
                    <a:pt x="1576" y="868"/>
                    <a:pt x="1553" y="868"/>
                  </a:cubicBezTo>
                  <a:cubicBezTo>
                    <a:pt x="1530" y="890"/>
                    <a:pt x="1507" y="913"/>
                    <a:pt x="1484" y="959"/>
                  </a:cubicBezTo>
                  <a:cubicBezTo>
                    <a:pt x="1462" y="1004"/>
                    <a:pt x="1462" y="1027"/>
                    <a:pt x="1484" y="1073"/>
                  </a:cubicBezTo>
                  <a:cubicBezTo>
                    <a:pt x="1416" y="1096"/>
                    <a:pt x="1370" y="1141"/>
                    <a:pt x="1302" y="1164"/>
                  </a:cubicBezTo>
                  <a:cubicBezTo>
                    <a:pt x="1119" y="1278"/>
                    <a:pt x="937" y="1393"/>
                    <a:pt x="777" y="1529"/>
                  </a:cubicBezTo>
                  <a:cubicBezTo>
                    <a:pt x="686" y="1598"/>
                    <a:pt x="617" y="1666"/>
                    <a:pt x="526" y="1735"/>
                  </a:cubicBezTo>
                  <a:cubicBezTo>
                    <a:pt x="457" y="1803"/>
                    <a:pt x="389" y="1872"/>
                    <a:pt x="320" y="1963"/>
                  </a:cubicBezTo>
                  <a:cubicBezTo>
                    <a:pt x="252" y="2032"/>
                    <a:pt x="183" y="2123"/>
                    <a:pt x="115" y="2191"/>
                  </a:cubicBezTo>
                  <a:cubicBezTo>
                    <a:pt x="92" y="2237"/>
                    <a:pt x="46" y="2283"/>
                    <a:pt x="24" y="2328"/>
                  </a:cubicBezTo>
                  <a:cubicBezTo>
                    <a:pt x="1" y="2374"/>
                    <a:pt x="1" y="2420"/>
                    <a:pt x="1" y="2442"/>
                  </a:cubicBezTo>
                  <a:cubicBezTo>
                    <a:pt x="1" y="2488"/>
                    <a:pt x="24" y="2534"/>
                    <a:pt x="46" y="2557"/>
                  </a:cubicBezTo>
                  <a:cubicBezTo>
                    <a:pt x="69" y="2579"/>
                    <a:pt x="92" y="2602"/>
                    <a:pt x="115" y="2625"/>
                  </a:cubicBezTo>
                  <a:cubicBezTo>
                    <a:pt x="161" y="2625"/>
                    <a:pt x="183" y="2648"/>
                    <a:pt x="206" y="2648"/>
                  </a:cubicBezTo>
                  <a:lnTo>
                    <a:pt x="275" y="2648"/>
                  </a:lnTo>
                  <a:cubicBezTo>
                    <a:pt x="320" y="2671"/>
                    <a:pt x="366" y="2671"/>
                    <a:pt x="412" y="2671"/>
                  </a:cubicBezTo>
                  <a:lnTo>
                    <a:pt x="571" y="2671"/>
                  </a:lnTo>
                  <a:cubicBezTo>
                    <a:pt x="617" y="2671"/>
                    <a:pt x="663" y="2671"/>
                    <a:pt x="708" y="2648"/>
                  </a:cubicBezTo>
                  <a:cubicBezTo>
                    <a:pt x="754" y="2648"/>
                    <a:pt x="800" y="2602"/>
                    <a:pt x="845" y="2557"/>
                  </a:cubicBezTo>
                  <a:cubicBezTo>
                    <a:pt x="908" y="2494"/>
                    <a:pt x="971" y="2412"/>
                    <a:pt x="1034" y="2328"/>
                  </a:cubicBezTo>
                  <a:lnTo>
                    <a:pt x="1034" y="2328"/>
                  </a:lnTo>
                  <a:cubicBezTo>
                    <a:pt x="1032" y="2328"/>
                    <a:pt x="1030" y="2328"/>
                    <a:pt x="1028" y="2328"/>
                  </a:cubicBezTo>
                  <a:cubicBezTo>
                    <a:pt x="1031" y="2327"/>
                    <a:pt x="1034" y="2325"/>
                    <a:pt x="1037" y="2324"/>
                  </a:cubicBezTo>
                  <a:lnTo>
                    <a:pt x="1037" y="2324"/>
                  </a:lnTo>
                  <a:cubicBezTo>
                    <a:pt x="1036" y="2325"/>
                    <a:pt x="1035" y="2327"/>
                    <a:pt x="1034" y="2328"/>
                  </a:cubicBezTo>
                  <a:lnTo>
                    <a:pt x="1034" y="2328"/>
                  </a:lnTo>
                  <a:cubicBezTo>
                    <a:pt x="1047" y="2328"/>
                    <a:pt x="1050" y="2327"/>
                    <a:pt x="1051" y="2316"/>
                  </a:cubicBezTo>
                  <a:lnTo>
                    <a:pt x="1051" y="2316"/>
                  </a:lnTo>
                  <a:cubicBezTo>
                    <a:pt x="1046" y="2318"/>
                    <a:pt x="1042" y="2321"/>
                    <a:pt x="1037" y="2324"/>
                  </a:cubicBezTo>
                  <a:lnTo>
                    <a:pt x="1037" y="2324"/>
                  </a:lnTo>
                  <a:cubicBezTo>
                    <a:pt x="1042" y="2318"/>
                    <a:pt x="1046" y="2312"/>
                    <a:pt x="1051" y="2306"/>
                  </a:cubicBezTo>
                  <a:lnTo>
                    <a:pt x="1051" y="2306"/>
                  </a:lnTo>
                  <a:cubicBezTo>
                    <a:pt x="1051" y="2310"/>
                    <a:pt x="1051" y="2313"/>
                    <a:pt x="1051" y="2316"/>
                  </a:cubicBezTo>
                  <a:lnTo>
                    <a:pt x="1051" y="2316"/>
                  </a:lnTo>
                  <a:cubicBezTo>
                    <a:pt x="1082" y="2297"/>
                    <a:pt x="1101" y="2279"/>
                    <a:pt x="1119" y="2260"/>
                  </a:cubicBezTo>
                  <a:cubicBezTo>
                    <a:pt x="1142" y="2237"/>
                    <a:pt x="1188" y="2191"/>
                    <a:pt x="1233" y="2169"/>
                  </a:cubicBezTo>
                  <a:cubicBezTo>
                    <a:pt x="1279" y="2123"/>
                    <a:pt x="1325" y="2077"/>
                    <a:pt x="1370" y="2032"/>
                  </a:cubicBezTo>
                  <a:cubicBezTo>
                    <a:pt x="1462" y="1963"/>
                    <a:pt x="1553" y="1895"/>
                    <a:pt x="1644" y="1849"/>
                  </a:cubicBezTo>
                  <a:cubicBezTo>
                    <a:pt x="1736" y="1758"/>
                    <a:pt x="1850" y="1689"/>
                    <a:pt x="1941" y="1621"/>
                  </a:cubicBezTo>
                  <a:cubicBezTo>
                    <a:pt x="2009" y="1598"/>
                    <a:pt x="2055" y="1552"/>
                    <a:pt x="2101" y="1529"/>
                  </a:cubicBezTo>
                  <a:cubicBezTo>
                    <a:pt x="2146" y="1484"/>
                    <a:pt x="2192" y="1461"/>
                    <a:pt x="2238" y="1438"/>
                  </a:cubicBezTo>
                  <a:cubicBezTo>
                    <a:pt x="2375" y="1347"/>
                    <a:pt x="2534" y="1278"/>
                    <a:pt x="2694" y="1210"/>
                  </a:cubicBezTo>
                  <a:cubicBezTo>
                    <a:pt x="2877" y="1119"/>
                    <a:pt x="3037" y="1050"/>
                    <a:pt x="3219" y="982"/>
                  </a:cubicBezTo>
                  <a:cubicBezTo>
                    <a:pt x="3402" y="913"/>
                    <a:pt x="3562" y="845"/>
                    <a:pt x="3744" y="799"/>
                  </a:cubicBezTo>
                  <a:cubicBezTo>
                    <a:pt x="3904" y="731"/>
                    <a:pt x="4087" y="685"/>
                    <a:pt x="4246" y="639"/>
                  </a:cubicBezTo>
                  <a:cubicBezTo>
                    <a:pt x="4452" y="594"/>
                    <a:pt x="4634" y="548"/>
                    <a:pt x="4817" y="525"/>
                  </a:cubicBezTo>
                  <a:cubicBezTo>
                    <a:pt x="4931" y="525"/>
                    <a:pt x="5022" y="502"/>
                    <a:pt x="5114" y="502"/>
                  </a:cubicBezTo>
                  <a:cubicBezTo>
                    <a:pt x="5205" y="480"/>
                    <a:pt x="5319" y="480"/>
                    <a:pt x="5410" y="480"/>
                  </a:cubicBezTo>
                  <a:cubicBezTo>
                    <a:pt x="5479" y="480"/>
                    <a:pt x="5547" y="480"/>
                    <a:pt x="5616" y="502"/>
                  </a:cubicBezTo>
                  <a:cubicBezTo>
                    <a:pt x="5684" y="502"/>
                    <a:pt x="5753" y="502"/>
                    <a:pt x="5821" y="525"/>
                  </a:cubicBezTo>
                  <a:cubicBezTo>
                    <a:pt x="5958" y="548"/>
                    <a:pt x="6095" y="548"/>
                    <a:pt x="6255" y="571"/>
                  </a:cubicBezTo>
                  <a:cubicBezTo>
                    <a:pt x="6369" y="594"/>
                    <a:pt x="6506" y="594"/>
                    <a:pt x="6643" y="616"/>
                  </a:cubicBezTo>
                  <a:cubicBezTo>
                    <a:pt x="6780" y="639"/>
                    <a:pt x="6894" y="685"/>
                    <a:pt x="7031" y="708"/>
                  </a:cubicBezTo>
                  <a:cubicBezTo>
                    <a:pt x="7077" y="708"/>
                    <a:pt x="7100" y="685"/>
                    <a:pt x="7122" y="639"/>
                  </a:cubicBezTo>
                  <a:cubicBezTo>
                    <a:pt x="7122" y="616"/>
                    <a:pt x="7100" y="571"/>
                    <a:pt x="7054" y="571"/>
                  </a:cubicBezTo>
                  <a:cubicBezTo>
                    <a:pt x="6963" y="548"/>
                    <a:pt x="6871" y="525"/>
                    <a:pt x="6803" y="502"/>
                  </a:cubicBezTo>
                  <a:cubicBezTo>
                    <a:pt x="6711" y="480"/>
                    <a:pt x="6620" y="457"/>
                    <a:pt x="6529" y="434"/>
                  </a:cubicBezTo>
                  <a:cubicBezTo>
                    <a:pt x="6438" y="411"/>
                    <a:pt x="6369" y="411"/>
                    <a:pt x="6278" y="388"/>
                  </a:cubicBezTo>
                  <a:cubicBezTo>
                    <a:pt x="6186" y="365"/>
                    <a:pt x="6072" y="365"/>
                    <a:pt x="5981" y="343"/>
                  </a:cubicBezTo>
                  <a:cubicBezTo>
                    <a:pt x="5890" y="320"/>
                    <a:pt x="5821" y="297"/>
                    <a:pt x="5730" y="274"/>
                  </a:cubicBezTo>
                  <a:cubicBezTo>
                    <a:pt x="5639" y="251"/>
                    <a:pt x="5525" y="251"/>
                    <a:pt x="5433" y="228"/>
                  </a:cubicBezTo>
                  <a:lnTo>
                    <a:pt x="5319" y="228"/>
                  </a:lnTo>
                  <a:cubicBezTo>
                    <a:pt x="5365" y="183"/>
                    <a:pt x="5365" y="137"/>
                    <a:pt x="5342" y="114"/>
                  </a:cubicBezTo>
                  <a:cubicBezTo>
                    <a:pt x="5319" y="69"/>
                    <a:pt x="5296" y="46"/>
                    <a:pt x="5251" y="23"/>
                  </a:cubicBezTo>
                  <a:lnTo>
                    <a:pt x="4840" y="23"/>
                  </a:lnTo>
                  <a:cubicBezTo>
                    <a:pt x="4840" y="23"/>
                    <a:pt x="4817" y="0"/>
                    <a:pt x="4794" y="0"/>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6" name="Google Shape;5766;p22"/>
            <p:cNvSpPr/>
            <p:nvPr/>
          </p:nvSpPr>
          <p:spPr>
            <a:xfrm>
              <a:off x="6873425" y="2455475"/>
              <a:ext cx="20575" cy="37700"/>
            </a:xfrm>
            <a:custGeom>
              <a:avLst/>
              <a:gdLst/>
              <a:ahLst/>
              <a:cxnLst/>
              <a:rect l="l" t="t" r="r" b="b"/>
              <a:pathLst>
                <a:path w="823" h="1508" extrusionOk="0">
                  <a:moveTo>
                    <a:pt x="389" y="1"/>
                  </a:moveTo>
                  <a:cubicBezTo>
                    <a:pt x="343" y="1"/>
                    <a:pt x="320" y="23"/>
                    <a:pt x="275" y="69"/>
                  </a:cubicBezTo>
                  <a:cubicBezTo>
                    <a:pt x="275" y="69"/>
                    <a:pt x="252" y="92"/>
                    <a:pt x="229" y="115"/>
                  </a:cubicBezTo>
                  <a:cubicBezTo>
                    <a:pt x="183" y="183"/>
                    <a:pt x="138" y="252"/>
                    <a:pt x="92" y="320"/>
                  </a:cubicBezTo>
                  <a:cubicBezTo>
                    <a:pt x="46" y="457"/>
                    <a:pt x="1" y="617"/>
                    <a:pt x="1" y="754"/>
                  </a:cubicBezTo>
                  <a:cubicBezTo>
                    <a:pt x="1" y="799"/>
                    <a:pt x="1" y="845"/>
                    <a:pt x="1" y="891"/>
                  </a:cubicBezTo>
                  <a:cubicBezTo>
                    <a:pt x="1" y="982"/>
                    <a:pt x="23" y="1051"/>
                    <a:pt x="46" y="1119"/>
                  </a:cubicBezTo>
                  <a:cubicBezTo>
                    <a:pt x="69" y="1188"/>
                    <a:pt x="115" y="1279"/>
                    <a:pt x="160" y="1347"/>
                  </a:cubicBezTo>
                  <a:cubicBezTo>
                    <a:pt x="160" y="1370"/>
                    <a:pt x="183" y="1393"/>
                    <a:pt x="206" y="1416"/>
                  </a:cubicBezTo>
                  <a:cubicBezTo>
                    <a:pt x="229" y="1439"/>
                    <a:pt x="229" y="1461"/>
                    <a:pt x="252" y="1484"/>
                  </a:cubicBezTo>
                  <a:cubicBezTo>
                    <a:pt x="275" y="1484"/>
                    <a:pt x="297" y="1507"/>
                    <a:pt x="320" y="1507"/>
                  </a:cubicBezTo>
                  <a:lnTo>
                    <a:pt x="389" y="1507"/>
                  </a:lnTo>
                  <a:cubicBezTo>
                    <a:pt x="457" y="1484"/>
                    <a:pt x="503" y="1416"/>
                    <a:pt x="480" y="1347"/>
                  </a:cubicBezTo>
                  <a:cubicBezTo>
                    <a:pt x="480" y="1324"/>
                    <a:pt x="480" y="1302"/>
                    <a:pt x="480" y="1302"/>
                  </a:cubicBezTo>
                  <a:cubicBezTo>
                    <a:pt x="457" y="1256"/>
                    <a:pt x="457" y="1210"/>
                    <a:pt x="457" y="1142"/>
                  </a:cubicBezTo>
                  <a:cubicBezTo>
                    <a:pt x="457" y="1057"/>
                    <a:pt x="477" y="951"/>
                    <a:pt x="517" y="845"/>
                  </a:cubicBezTo>
                  <a:lnTo>
                    <a:pt x="517" y="845"/>
                  </a:lnTo>
                  <a:cubicBezTo>
                    <a:pt x="514" y="845"/>
                    <a:pt x="509" y="845"/>
                    <a:pt x="503" y="845"/>
                  </a:cubicBezTo>
                  <a:cubicBezTo>
                    <a:pt x="511" y="845"/>
                    <a:pt x="516" y="842"/>
                    <a:pt x="519" y="839"/>
                  </a:cubicBezTo>
                  <a:lnTo>
                    <a:pt x="519" y="839"/>
                  </a:lnTo>
                  <a:cubicBezTo>
                    <a:pt x="518" y="841"/>
                    <a:pt x="518" y="843"/>
                    <a:pt x="517" y="845"/>
                  </a:cubicBezTo>
                  <a:lnTo>
                    <a:pt x="517" y="845"/>
                  </a:lnTo>
                  <a:cubicBezTo>
                    <a:pt x="526" y="843"/>
                    <a:pt x="526" y="839"/>
                    <a:pt x="526" y="822"/>
                  </a:cubicBezTo>
                  <a:lnTo>
                    <a:pt x="526" y="822"/>
                  </a:lnTo>
                  <a:cubicBezTo>
                    <a:pt x="526" y="823"/>
                    <a:pt x="526" y="832"/>
                    <a:pt x="519" y="839"/>
                  </a:cubicBezTo>
                  <a:lnTo>
                    <a:pt x="519" y="839"/>
                  </a:lnTo>
                  <a:cubicBezTo>
                    <a:pt x="521" y="833"/>
                    <a:pt x="523" y="828"/>
                    <a:pt x="526" y="822"/>
                  </a:cubicBezTo>
                  <a:cubicBezTo>
                    <a:pt x="548" y="754"/>
                    <a:pt x="571" y="685"/>
                    <a:pt x="594" y="640"/>
                  </a:cubicBezTo>
                  <a:cubicBezTo>
                    <a:pt x="617" y="571"/>
                    <a:pt x="640" y="526"/>
                    <a:pt x="685" y="457"/>
                  </a:cubicBezTo>
                  <a:cubicBezTo>
                    <a:pt x="685" y="457"/>
                    <a:pt x="708" y="434"/>
                    <a:pt x="708" y="411"/>
                  </a:cubicBezTo>
                  <a:cubicBezTo>
                    <a:pt x="731" y="411"/>
                    <a:pt x="731" y="389"/>
                    <a:pt x="754" y="389"/>
                  </a:cubicBezTo>
                  <a:cubicBezTo>
                    <a:pt x="800" y="343"/>
                    <a:pt x="822" y="275"/>
                    <a:pt x="777" y="206"/>
                  </a:cubicBezTo>
                  <a:cubicBezTo>
                    <a:pt x="763" y="179"/>
                    <a:pt x="734" y="168"/>
                    <a:pt x="703" y="168"/>
                  </a:cubicBezTo>
                  <a:cubicBezTo>
                    <a:pt x="682" y="168"/>
                    <a:pt x="659" y="174"/>
                    <a:pt x="640" y="183"/>
                  </a:cubicBezTo>
                  <a:cubicBezTo>
                    <a:pt x="640" y="160"/>
                    <a:pt x="617" y="160"/>
                    <a:pt x="617" y="138"/>
                  </a:cubicBezTo>
                  <a:cubicBezTo>
                    <a:pt x="594" y="115"/>
                    <a:pt x="548" y="92"/>
                    <a:pt x="526" y="69"/>
                  </a:cubicBezTo>
                  <a:cubicBezTo>
                    <a:pt x="526" y="69"/>
                    <a:pt x="526" y="46"/>
                    <a:pt x="526" y="46"/>
                  </a:cubicBezTo>
                  <a:cubicBezTo>
                    <a:pt x="503" y="46"/>
                    <a:pt x="503" y="23"/>
                    <a:pt x="480" y="23"/>
                  </a:cubicBezTo>
                  <a:cubicBezTo>
                    <a:pt x="457" y="1"/>
                    <a:pt x="434" y="1"/>
                    <a:pt x="41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7" name="Google Shape;5767;p22"/>
            <p:cNvSpPr/>
            <p:nvPr/>
          </p:nvSpPr>
          <p:spPr>
            <a:xfrm>
              <a:off x="6565300" y="1972725"/>
              <a:ext cx="28550" cy="167225"/>
            </a:xfrm>
            <a:custGeom>
              <a:avLst/>
              <a:gdLst/>
              <a:ahLst/>
              <a:cxnLst/>
              <a:rect l="l" t="t" r="r" b="b"/>
              <a:pathLst>
                <a:path w="1142" h="6689" extrusionOk="0">
                  <a:moveTo>
                    <a:pt x="1050" y="0"/>
                  </a:moveTo>
                  <a:cubicBezTo>
                    <a:pt x="1027" y="0"/>
                    <a:pt x="1004" y="0"/>
                    <a:pt x="981" y="23"/>
                  </a:cubicBezTo>
                  <a:cubicBezTo>
                    <a:pt x="981" y="46"/>
                    <a:pt x="959" y="69"/>
                    <a:pt x="959" y="92"/>
                  </a:cubicBezTo>
                  <a:cubicBezTo>
                    <a:pt x="959" y="115"/>
                    <a:pt x="959" y="137"/>
                    <a:pt x="959" y="160"/>
                  </a:cubicBezTo>
                  <a:cubicBezTo>
                    <a:pt x="913" y="388"/>
                    <a:pt x="867" y="617"/>
                    <a:pt x="822" y="845"/>
                  </a:cubicBezTo>
                  <a:cubicBezTo>
                    <a:pt x="799" y="1073"/>
                    <a:pt x="753" y="1301"/>
                    <a:pt x="708" y="1553"/>
                  </a:cubicBezTo>
                  <a:cubicBezTo>
                    <a:pt x="616" y="2078"/>
                    <a:pt x="548" y="2580"/>
                    <a:pt x="479" y="3105"/>
                  </a:cubicBezTo>
                  <a:cubicBezTo>
                    <a:pt x="342" y="4109"/>
                    <a:pt x="205" y="5090"/>
                    <a:pt x="68" y="6072"/>
                  </a:cubicBezTo>
                  <a:cubicBezTo>
                    <a:pt x="46" y="6186"/>
                    <a:pt x="46" y="6300"/>
                    <a:pt x="23" y="6414"/>
                  </a:cubicBezTo>
                  <a:cubicBezTo>
                    <a:pt x="23" y="6437"/>
                    <a:pt x="23" y="6460"/>
                    <a:pt x="23" y="6483"/>
                  </a:cubicBezTo>
                  <a:cubicBezTo>
                    <a:pt x="23" y="6506"/>
                    <a:pt x="23" y="6506"/>
                    <a:pt x="23" y="6528"/>
                  </a:cubicBezTo>
                  <a:cubicBezTo>
                    <a:pt x="0" y="6528"/>
                    <a:pt x="23" y="6551"/>
                    <a:pt x="23" y="6574"/>
                  </a:cubicBezTo>
                  <a:cubicBezTo>
                    <a:pt x="23" y="6620"/>
                    <a:pt x="68" y="6665"/>
                    <a:pt x="114" y="6688"/>
                  </a:cubicBezTo>
                  <a:lnTo>
                    <a:pt x="205" y="6688"/>
                  </a:lnTo>
                  <a:cubicBezTo>
                    <a:pt x="228" y="6665"/>
                    <a:pt x="274" y="6643"/>
                    <a:pt x="297" y="6620"/>
                  </a:cubicBezTo>
                  <a:cubicBezTo>
                    <a:pt x="320" y="6574"/>
                    <a:pt x="320" y="6574"/>
                    <a:pt x="320" y="6551"/>
                  </a:cubicBezTo>
                  <a:cubicBezTo>
                    <a:pt x="320" y="6540"/>
                    <a:pt x="320" y="6534"/>
                    <a:pt x="320" y="6528"/>
                  </a:cubicBezTo>
                  <a:cubicBezTo>
                    <a:pt x="342" y="6392"/>
                    <a:pt x="365" y="6277"/>
                    <a:pt x="388" y="6140"/>
                  </a:cubicBezTo>
                  <a:cubicBezTo>
                    <a:pt x="388" y="6118"/>
                    <a:pt x="388" y="6118"/>
                    <a:pt x="388" y="6118"/>
                  </a:cubicBezTo>
                  <a:cubicBezTo>
                    <a:pt x="388" y="6095"/>
                    <a:pt x="388" y="6072"/>
                    <a:pt x="388" y="6072"/>
                  </a:cubicBezTo>
                  <a:cubicBezTo>
                    <a:pt x="525" y="5068"/>
                    <a:pt x="662" y="4086"/>
                    <a:pt x="799" y="3082"/>
                  </a:cubicBezTo>
                  <a:cubicBezTo>
                    <a:pt x="867" y="2557"/>
                    <a:pt x="936" y="2055"/>
                    <a:pt x="981" y="1530"/>
                  </a:cubicBezTo>
                  <a:cubicBezTo>
                    <a:pt x="1004" y="1301"/>
                    <a:pt x="1027" y="1050"/>
                    <a:pt x="1050" y="822"/>
                  </a:cubicBezTo>
                  <a:cubicBezTo>
                    <a:pt x="1073" y="594"/>
                    <a:pt x="1096" y="343"/>
                    <a:pt x="1118" y="115"/>
                  </a:cubicBezTo>
                  <a:lnTo>
                    <a:pt x="1141" y="92"/>
                  </a:lnTo>
                  <a:cubicBezTo>
                    <a:pt x="1141" y="46"/>
                    <a:pt x="1096" y="0"/>
                    <a:pt x="105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8" name="Google Shape;5768;p22"/>
            <p:cNvSpPr/>
            <p:nvPr/>
          </p:nvSpPr>
          <p:spPr>
            <a:xfrm>
              <a:off x="6556725" y="1976725"/>
              <a:ext cx="34825" cy="159650"/>
            </a:xfrm>
            <a:custGeom>
              <a:avLst/>
              <a:gdLst/>
              <a:ahLst/>
              <a:cxnLst/>
              <a:rect l="l" t="t" r="r" b="b"/>
              <a:pathLst>
                <a:path w="1393" h="6386" extrusionOk="0">
                  <a:moveTo>
                    <a:pt x="1279" y="0"/>
                  </a:moveTo>
                  <a:cubicBezTo>
                    <a:pt x="1188" y="0"/>
                    <a:pt x="1096" y="0"/>
                    <a:pt x="1028" y="23"/>
                  </a:cubicBezTo>
                  <a:cubicBezTo>
                    <a:pt x="959" y="46"/>
                    <a:pt x="914" y="69"/>
                    <a:pt x="868" y="114"/>
                  </a:cubicBezTo>
                  <a:cubicBezTo>
                    <a:pt x="845" y="137"/>
                    <a:pt x="822" y="160"/>
                    <a:pt x="822" y="183"/>
                  </a:cubicBezTo>
                  <a:cubicBezTo>
                    <a:pt x="800" y="206"/>
                    <a:pt x="777" y="251"/>
                    <a:pt x="777" y="274"/>
                  </a:cubicBezTo>
                  <a:cubicBezTo>
                    <a:pt x="731" y="343"/>
                    <a:pt x="708" y="411"/>
                    <a:pt x="708" y="480"/>
                  </a:cubicBezTo>
                  <a:cubicBezTo>
                    <a:pt x="685" y="571"/>
                    <a:pt x="663" y="685"/>
                    <a:pt x="640" y="799"/>
                  </a:cubicBezTo>
                  <a:cubicBezTo>
                    <a:pt x="640" y="845"/>
                    <a:pt x="640" y="913"/>
                    <a:pt x="617" y="959"/>
                  </a:cubicBezTo>
                  <a:cubicBezTo>
                    <a:pt x="617" y="1005"/>
                    <a:pt x="617" y="1027"/>
                    <a:pt x="617" y="1050"/>
                  </a:cubicBezTo>
                  <a:cubicBezTo>
                    <a:pt x="617" y="1073"/>
                    <a:pt x="617" y="1119"/>
                    <a:pt x="617" y="1141"/>
                  </a:cubicBezTo>
                  <a:cubicBezTo>
                    <a:pt x="617" y="1164"/>
                    <a:pt x="617" y="1187"/>
                    <a:pt x="640" y="1210"/>
                  </a:cubicBezTo>
                  <a:cubicBezTo>
                    <a:pt x="640" y="1210"/>
                    <a:pt x="640" y="1210"/>
                    <a:pt x="640" y="1233"/>
                  </a:cubicBezTo>
                  <a:cubicBezTo>
                    <a:pt x="640" y="1324"/>
                    <a:pt x="617" y="1393"/>
                    <a:pt x="617" y="1484"/>
                  </a:cubicBezTo>
                  <a:cubicBezTo>
                    <a:pt x="571" y="1666"/>
                    <a:pt x="548" y="1849"/>
                    <a:pt x="526" y="2032"/>
                  </a:cubicBezTo>
                  <a:cubicBezTo>
                    <a:pt x="480" y="2260"/>
                    <a:pt x="457" y="2488"/>
                    <a:pt x="434" y="2716"/>
                  </a:cubicBezTo>
                  <a:cubicBezTo>
                    <a:pt x="411" y="2762"/>
                    <a:pt x="411" y="2808"/>
                    <a:pt x="411" y="2831"/>
                  </a:cubicBezTo>
                  <a:cubicBezTo>
                    <a:pt x="389" y="2922"/>
                    <a:pt x="389" y="2990"/>
                    <a:pt x="366" y="3082"/>
                  </a:cubicBezTo>
                  <a:cubicBezTo>
                    <a:pt x="343" y="3196"/>
                    <a:pt x="343" y="3287"/>
                    <a:pt x="320" y="3401"/>
                  </a:cubicBezTo>
                  <a:cubicBezTo>
                    <a:pt x="297" y="3492"/>
                    <a:pt x="297" y="3607"/>
                    <a:pt x="275" y="3721"/>
                  </a:cubicBezTo>
                  <a:cubicBezTo>
                    <a:pt x="252" y="3812"/>
                    <a:pt x="252" y="3926"/>
                    <a:pt x="229" y="4040"/>
                  </a:cubicBezTo>
                  <a:cubicBezTo>
                    <a:pt x="229" y="4132"/>
                    <a:pt x="206" y="4246"/>
                    <a:pt x="206" y="4360"/>
                  </a:cubicBezTo>
                  <a:cubicBezTo>
                    <a:pt x="206" y="4428"/>
                    <a:pt x="206" y="4474"/>
                    <a:pt x="183" y="4542"/>
                  </a:cubicBezTo>
                  <a:cubicBezTo>
                    <a:pt x="183" y="4588"/>
                    <a:pt x="160" y="4657"/>
                    <a:pt x="160" y="4725"/>
                  </a:cubicBezTo>
                  <a:cubicBezTo>
                    <a:pt x="138" y="4771"/>
                    <a:pt x="138" y="4839"/>
                    <a:pt x="115" y="4908"/>
                  </a:cubicBezTo>
                  <a:cubicBezTo>
                    <a:pt x="92" y="5045"/>
                    <a:pt x="69" y="5182"/>
                    <a:pt x="69" y="5319"/>
                  </a:cubicBezTo>
                  <a:cubicBezTo>
                    <a:pt x="46" y="5433"/>
                    <a:pt x="46" y="5547"/>
                    <a:pt x="23" y="5661"/>
                  </a:cubicBezTo>
                  <a:cubicBezTo>
                    <a:pt x="23" y="5775"/>
                    <a:pt x="1" y="5889"/>
                    <a:pt x="1" y="6003"/>
                  </a:cubicBezTo>
                  <a:cubicBezTo>
                    <a:pt x="1" y="6049"/>
                    <a:pt x="23" y="6117"/>
                    <a:pt x="69" y="6140"/>
                  </a:cubicBezTo>
                  <a:cubicBezTo>
                    <a:pt x="92" y="6163"/>
                    <a:pt x="115" y="6163"/>
                    <a:pt x="138" y="6186"/>
                  </a:cubicBezTo>
                  <a:cubicBezTo>
                    <a:pt x="138" y="6232"/>
                    <a:pt x="138" y="6277"/>
                    <a:pt x="160" y="6300"/>
                  </a:cubicBezTo>
                  <a:cubicBezTo>
                    <a:pt x="206" y="6346"/>
                    <a:pt x="229" y="6368"/>
                    <a:pt x="275" y="6368"/>
                  </a:cubicBezTo>
                  <a:cubicBezTo>
                    <a:pt x="286" y="6380"/>
                    <a:pt x="297" y="6386"/>
                    <a:pt x="312" y="6386"/>
                  </a:cubicBezTo>
                  <a:cubicBezTo>
                    <a:pt x="326" y="6386"/>
                    <a:pt x="343" y="6380"/>
                    <a:pt x="366" y="6368"/>
                  </a:cubicBezTo>
                  <a:cubicBezTo>
                    <a:pt x="389" y="6368"/>
                    <a:pt x="411" y="6346"/>
                    <a:pt x="434" y="6346"/>
                  </a:cubicBezTo>
                  <a:cubicBezTo>
                    <a:pt x="457" y="6323"/>
                    <a:pt x="503" y="6300"/>
                    <a:pt x="503" y="6277"/>
                  </a:cubicBezTo>
                  <a:cubicBezTo>
                    <a:pt x="548" y="6232"/>
                    <a:pt x="526" y="6186"/>
                    <a:pt x="526" y="6140"/>
                  </a:cubicBezTo>
                  <a:lnTo>
                    <a:pt x="526" y="6140"/>
                  </a:lnTo>
                  <a:cubicBezTo>
                    <a:pt x="526" y="6110"/>
                    <a:pt x="526" y="6079"/>
                    <a:pt x="526" y="6049"/>
                  </a:cubicBezTo>
                  <a:cubicBezTo>
                    <a:pt x="526" y="6003"/>
                    <a:pt x="548" y="5935"/>
                    <a:pt x="526" y="5889"/>
                  </a:cubicBezTo>
                  <a:cubicBezTo>
                    <a:pt x="503" y="5866"/>
                    <a:pt x="503" y="5843"/>
                    <a:pt x="480" y="5821"/>
                  </a:cubicBezTo>
                  <a:cubicBezTo>
                    <a:pt x="480" y="5798"/>
                    <a:pt x="480" y="5775"/>
                    <a:pt x="503" y="5752"/>
                  </a:cubicBezTo>
                  <a:cubicBezTo>
                    <a:pt x="503" y="5707"/>
                    <a:pt x="503" y="5661"/>
                    <a:pt x="503" y="5615"/>
                  </a:cubicBezTo>
                  <a:cubicBezTo>
                    <a:pt x="503" y="5592"/>
                    <a:pt x="503" y="5592"/>
                    <a:pt x="503" y="5570"/>
                  </a:cubicBezTo>
                  <a:cubicBezTo>
                    <a:pt x="526" y="5501"/>
                    <a:pt x="526" y="5433"/>
                    <a:pt x="526" y="5364"/>
                  </a:cubicBezTo>
                  <a:cubicBezTo>
                    <a:pt x="548" y="5250"/>
                    <a:pt x="571" y="5136"/>
                    <a:pt x="594" y="5022"/>
                  </a:cubicBezTo>
                  <a:cubicBezTo>
                    <a:pt x="617" y="4999"/>
                    <a:pt x="617" y="4953"/>
                    <a:pt x="640" y="4930"/>
                  </a:cubicBezTo>
                  <a:cubicBezTo>
                    <a:pt x="663" y="4771"/>
                    <a:pt x="685" y="4611"/>
                    <a:pt x="708" y="4428"/>
                  </a:cubicBezTo>
                  <a:cubicBezTo>
                    <a:pt x="731" y="4291"/>
                    <a:pt x="731" y="4132"/>
                    <a:pt x="754" y="3995"/>
                  </a:cubicBezTo>
                  <a:cubicBezTo>
                    <a:pt x="754" y="3972"/>
                    <a:pt x="754" y="3972"/>
                    <a:pt x="754" y="3972"/>
                  </a:cubicBezTo>
                  <a:cubicBezTo>
                    <a:pt x="800" y="3789"/>
                    <a:pt x="822" y="3607"/>
                    <a:pt x="845" y="3424"/>
                  </a:cubicBezTo>
                  <a:cubicBezTo>
                    <a:pt x="868" y="3333"/>
                    <a:pt x="868" y="3241"/>
                    <a:pt x="891" y="3150"/>
                  </a:cubicBezTo>
                  <a:cubicBezTo>
                    <a:pt x="914" y="3104"/>
                    <a:pt x="914" y="3059"/>
                    <a:pt x="936" y="3013"/>
                  </a:cubicBezTo>
                  <a:cubicBezTo>
                    <a:pt x="936" y="2990"/>
                    <a:pt x="936" y="2967"/>
                    <a:pt x="936" y="2945"/>
                  </a:cubicBezTo>
                  <a:cubicBezTo>
                    <a:pt x="936" y="2899"/>
                    <a:pt x="959" y="2876"/>
                    <a:pt x="959" y="2853"/>
                  </a:cubicBezTo>
                  <a:cubicBezTo>
                    <a:pt x="959" y="2808"/>
                    <a:pt x="936" y="2762"/>
                    <a:pt x="891" y="2716"/>
                  </a:cubicBezTo>
                  <a:cubicBezTo>
                    <a:pt x="914" y="2625"/>
                    <a:pt x="914" y="2534"/>
                    <a:pt x="936" y="2443"/>
                  </a:cubicBezTo>
                  <a:cubicBezTo>
                    <a:pt x="936" y="2397"/>
                    <a:pt x="936" y="2351"/>
                    <a:pt x="959" y="2306"/>
                  </a:cubicBezTo>
                  <a:cubicBezTo>
                    <a:pt x="959" y="2306"/>
                    <a:pt x="982" y="2306"/>
                    <a:pt x="982" y="2283"/>
                  </a:cubicBezTo>
                  <a:cubicBezTo>
                    <a:pt x="1028" y="2260"/>
                    <a:pt x="1051" y="2237"/>
                    <a:pt x="1073" y="2191"/>
                  </a:cubicBezTo>
                  <a:cubicBezTo>
                    <a:pt x="1073" y="2146"/>
                    <a:pt x="1073" y="2100"/>
                    <a:pt x="1073" y="2077"/>
                  </a:cubicBezTo>
                  <a:cubicBezTo>
                    <a:pt x="1096" y="2032"/>
                    <a:pt x="1096" y="2009"/>
                    <a:pt x="1096" y="1986"/>
                  </a:cubicBezTo>
                  <a:cubicBezTo>
                    <a:pt x="1096" y="1918"/>
                    <a:pt x="1096" y="1849"/>
                    <a:pt x="1119" y="1781"/>
                  </a:cubicBezTo>
                  <a:cubicBezTo>
                    <a:pt x="1119" y="1758"/>
                    <a:pt x="1119" y="1735"/>
                    <a:pt x="1119" y="1712"/>
                  </a:cubicBezTo>
                  <a:cubicBezTo>
                    <a:pt x="1142" y="1552"/>
                    <a:pt x="1142" y="1415"/>
                    <a:pt x="1165" y="1278"/>
                  </a:cubicBezTo>
                  <a:cubicBezTo>
                    <a:pt x="1165" y="1278"/>
                    <a:pt x="1165" y="1278"/>
                    <a:pt x="1165" y="1256"/>
                  </a:cubicBezTo>
                  <a:lnTo>
                    <a:pt x="1165" y="1210"/>
                  </a:lnTo>
                  <a:cubicBezTo>
                    <a:pt x="1165" y="1210"/>
                    <a:pt x="1188" y="1187"/>
                    <a:pt x="1188" y="1187"/>
                  </a:cubicBezTo>
                  <a:cubicBezTo>
                    <a:pt x="1188" y="1187"/>
                    <a:pt x="1188" y="1187"/>
                    <a:pt x="1188" y="1164"/>
                  </a:cubicBezTo>
                  <a:lnTo>
                    <a:pt x="1188" y="1141"/>
                  </a:lnTo>
                  <a:cubicBezTo>
                    <a:pt x="1210" y="1005"/>
                    <a:pt x="1210" y="890"/>
                    <a:pt x="1233" y="776"/>
                  </a:cubicBezTo>
                  <a:cubicBezTo>
                    <a:pt x="1256" y="639"/>
                    <a:pt x="1279" y="525"/>
                    <a:pt x="1279" y="388"/>
                  </a:cubicBezTo>
                  <a:cubicBezTo>
                    <a:pt x="1302" y="365"/>
                    <a:pt x="1302" y="320"/>
                    <a:pt x="1302" y="274"/>
                  </a:cubicBezTo>
                  <a:cubicBezTo>
                    <a:pt x="1279" y="251"/>
                    <a:pt x="1279" y="251"/>
                    <a:pt x="1256" y="228"/>
                  </a:cubicBezTo>
                  <a:lnTo>
                    <a:pt x="1279" y="228"/>
                  </a:lnTo>
                  <a:cubicBezTo>
                    <a:pt x="1347" y="228"/>
                    <a:pt x="1393" y="183"/>
                    <a:pt x="1393" y="114"/>
                  </a:cubicBezTo>
                  <a:cubicBezTo>
                    <a:pt x="1393" y="46"/>
                    <a:pt x="1347" y="0"/>
                    <a:pt x="1279"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9" name="Google Shape;5769;p22"/>
            <p:cNvSpPr/>
            <p:nvPr/>
          </p:nvSpPr>
          <p:spPr>
            <a:xfrm>
              <a:off x="6579550" y="2013250"/>
              <a:ext cx="21700" cy="119425"/>
            </a:xfrm>
            <a:custGeom>
              <a:avLst/>
              <a:gdLst/>
              <a:ahLst/>
              <a:cxnLst/>
              <a:rect l="l" t="t" r="r" b="b"/>
              <a:pathLst>
                <a:path w="868" h="4777" extrusionOk="0">
                  <a:moveTo>
                    <a:pt x="777" y="0"/>
                  </a:moveTo>
                  <a:cubicBezTo>
                    <a:pt x="754" y="0"/>
                    <a:pt x="731" y="23"/>
                    <a:pt x="708" y="69"/>
                  </a:cubicBezTo>
                  <a:cubicBezTo>
                    <a:pt x="708" y="88"/>
                    <a:pt x="708" y="122"/>
                    <a:pt x="708" y="160"/>
                  </a:cubicBezTo>
                  <a:cubicBezTo>
                    <a:pt x="685" y="365"/>
                    <a:pt x="640" y="548"/>
                    <a:pt x="617" y="753"/>
                  </a:cubicBezTo>
                  <a:cubicBezTo>
                    <a:pt x="571" y="936"/>
                    <a:pt x="548" y="1141"/>
                    <a:pt x="503" y="1324"/>
                  </a:cubicBezTo>
                  <a:cubicBezTo>
                    <a:pt x="457" y="1643"/>
                    <a:pt x="411" y="1986"/>
                    <a:pt x="343" y="2305"/>
                  </a:cubicBezTo>
                  <a:cubicBezTo>
                    <a:pt x="275" y="2762"/>
                    <a:pt x="206" y="3196"/>
                    <a:pt x="138" y="3652"/>
                  </a:cubicBezTo>
                  <a:cubicBezTo>
                    <a:pt x="115" y="3835"/>
                    <a:pt x="92" y="4017"/>
                    <a:pt x="46" y="4177"/>
                  </a:cubicBezTo>
                  <a:cubicBezTo>
                    <a:pt x="46" y="4268"/>
                    <a:pt x="23" y="4360"/>
                    <a:pt x="23" y="4451"/>
                  </a:cubicBezTo>
                  <a:cubicBezTo>
                    <a:pt x="23" y="4474"/>
                    <a:pt x="1" y="4497"/>
                    <a:pt x="1" y="4519"/>
                  </a:cubicBezTo>
                  <a:cubicBezTo>
                    <a:pt x="1" y="4542"/>
                    <a:pt x="1" y="4588"/>
                    <a:pt x="1" y="4611"/>
                  </a:cubicBezTo>
                  <a:cubicBezTo>
                    <a:pt x="1" y="4679"/>
                    <a:pt x="46" y="4748"/>
                    <a:pt x="115" y="4771"/>
                  </a:cubicBezTo>
                  <a:cubicBezTo>
                    <a:pt x="130" y="4774"/>
                    <a:pt x="146" y="4776"/>
                    <a:pt x="161" y="4776"/>
                  </a:cubicBezTo>
                  <a:cubicBezTo>
                    <a:pt x="235" y="4776"/>
                    <a:pt x="301" y="4732"/>
                    <a:pt x="320" y="4656"/>
                  </a:cubicBezTo>
                  <a:cubicBezTo>
                    <a:pt x="343" y="4611"/>
                    <a:pt x="343" y="4565"/>
                    <a:pt x="343" y="4519"/>
                  </a:cubicBezTo>
                  <a:cubicBezTo>
                    <a:pt x="366" y="4428"/>
                    <a:pt x="366" y="4337"/>
                    <a:pt x="389" y="4268"/>
                  </a:cubicBezTo>
                  <a:cubicBezTo>
                    <a:pt x="411" y="4063"/>
                    <a:pt x="411" y="3880"/>
                    <a:pt x="434" y="3698"/>
                  </a:cubicBezTo>
                  <a:cubicBezTo>
                    <a:pt x="503" y="3241"/>
                    <a:pt x="548" y="2785"/>
                    <a:pt x="617" y="2328"/>
                  </a:cubicBezTo>
                  <a:cubicBezTo>
                    <a:pt x="640" y="1986"/>
                    <a:pt x="685" y="1643"/>
                    <a:pt x="708" y="1324"/>
                  </a:cubicBezTo>
                  <a:cubicBezTo>
                    <a:pt x="731" y="1118"/>
                    <a:pt x="754" y="913"/>
                    <a:pt x="777" y="708"/>
                  </a:cubicBezTo>
                  <a:cubicBezTo>
                    <a:pt x="800" y="502"/>
                    <a:pt x="822" y="274"/>
                    <a:pt x="845" y="69"/>
                  </a:cubicBezTo>
                  <a:cubicBezTo>
                    <a:pt x="868" y="23"/>
                    <a:pt x="822" y="0"/>
                    <a:pt x="777"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0" name="Google Shape;5770;p22"/>
            <p:cNvSpPr/>
            <p:nvPr/>
          </p:nvSpPr>
          <p:spPr>
            <a:xfrm>
              <a:off x="6578975" y="2137075"/>
              <a:ext cx="6300" cy="5725"/>
            </a:xfrm>
            <a:custGeom>
              <a:avLst/>
              <a:gdLst/>
              <a:ahLst/>
              <a:cxnLst/>
              <a:rect l="l" t="t" r="r" b="b"/>
              <a:pathLst>
                <a:path w="252" h="229" extrusionOk="0">
                  <a:moveTo>
                    <a:pt x="115" y="0"/>
                  </a:moveTo>
                  <a:cubicBezTo>
                    <a:pt x="46" y="0"/>
                    <a:pt x="1" y="46"/>
                    <a:pt x="1" y="114"/>
                  </a:cubicBezTo>
                  <a:cubicBezTo>
                    <a:pt x="1" y="183"/>
                    <a:pt x="46" y="228"/>
                    <a:pt x="115" y="228"/>
                  </a:cubicBezTo>
                  <a:cubicBezTo>
                    <a:pt x="183" y="228"/>
                    <a:pt x="252" y="183"/>
                    <a:pt x="252" y="114"/>
                  </a:cubicBezTo>
                  <a:cubicBezTo>
                    <a:pt x="252" y="46"/>
                    <a:pt x="183" y="0"/>
                    <a:pt x="11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1" name="Google Shape;5771;p22"/>
            <p:cNvSpPr/>
            <p:nvPr/>
          </p:nvSpPr>
          <p:spPr>
            <a:xfrm>
              <a:off x="7062300" y="1838625"/>
              <a:ext cx="49100" cy="144400"/>
            </a:xfrm>
            <a:custGeom>
              <a:avLst/>
              <a:gdLst/>
              <a:ahLst/>
              <a:cxnLst/>
              <a:rect l="l" t="t" r="r" b="b"/>
              <a:pathLst>
                <a:path w="1964" h="5776" extrusionOk="0">
                  <a:moveTo>
                    <a:pt x="823" y="3470"/>
                  </a:moveTo>
                  <a:lnTo>
                    <a:pt x="823" y="3470"/>
                  </a:lnTo>
                  <a:cubicBezTo>
                    <a:pt x="820" y="3476"/>
                    <a:pt x="818" y="3482"/>
                    <a:pt x="816" y="3488"/>
                  </a:cubicBezTo>
                  <a:lnTo>
                    <a:pt x="816" y="3488"/>
                  </a:lnTo>
                  <a:cubicBezTo>
                    <a:pt x="820" y="3483"/>
                    <a:pt x="823" y="3478"/>
                    <a:pt x="823" y="3470"/>
                  </a:cubicBezTo>
                  <a:close/>
                  <a:moveTo>
                    <a:pt x="1462" y="1"/>
                  </a:moveTo>
                  <a:cubicBezTo>
                    <a:pt x="1393" y="1"/>
                    <a:pt x="1370" y="69"/>
                    <a:pt x="1393" y="115"/>
                  </a:cubicBezTo>
                  <a:cubicBezTo>
                    <a:pt x="1393" y="206"/>
                    <a:pt x="1416" y="274"/>
                    <a:pt x="1439" y="366"/>
                  </a:cubicBezTo>
                  <a:cubicBezTo>
                    <a:pt x="1439" y="525"/>
                    <a:pt x="1439" y="685"/>
                    <a:pt x="1439" y="845"/>
                  </a:cubicBezTo>
                  <a:cubicBezTo>
                    <a:pt x="1439" y="936"/>
                    <a:pt x="1439" y="1005"/>
                    <a:pt x="1439" y="1096"/>
                  </a:cubicBezTo>
                  <a:cubicBezTo>
                    <a:pt x="1439" y="1165"/>
                    <a:pt x="1416" y="1256"/>
                    <a:pt x="1416" y="1347"/>
                  </a:cubicBezTo>
                  <a:cubicBezTo>
                    <a:pt x="1393" y="1507"/>
                    <a:pt x="1348" y="1667"/>
                    <a:pt x="1325" y="1827"/>
                  </a:cubicBezTo>
                  <a:cubicBezTo>
                    <a:pt x="1302" y="1918"/>
                    <a:pt x="1279" y="2009"/>
                    <a:pt x="1256" y="2100"/>
                  </a:cubicBezTo>
                  <a:lnTo>
                    <a:pt x="1188" y="2352"/>
                  </a:lnTo>
                  <a:cubicBezTo>
                    <a:pt x="1142" y="2534"/>
                    <a:pt x="1096" y="2694"/>
                    <a:pt x="1051" y="2876"/>
                  </a:cubicBezTo>
                  <a:cubicBezTo>
                    <a:pt x="1005" y="3036"/>
                    <a:pt x="937" y="3219"/>
                    <a:pt x="868" y="3379"/>
                  </a:cubicBezTo>
                  <a:cubicBezTo>
                    <a:pt x="845" y="3401"/>
                    <a:pt x="845" y="3424"/>
                    <a:pt x="823" y="3447"/>
                  </a:cubicBezTo>
                  <a:cubicBezTo>
                    <a:pt x="828" y="3447"/>
                    <a:pt x="832" y="3447"/>
                    <a:pt x="835" y="3447"/>
                  </a:cubicBezTo>
                  <a:lnTo>
                    <a:pt x="835" y="3447"/>
                  </a:lnTo>
                  <a:cubicBezTo>
                    <a:pt x="825" y="3472"/>
                    <a:pt x="820" y="3489"/>
                    <a:pt x="810" y="3504"/>
                  </a:cubicBezTo>
                  <a:lnTo>
                    <a:pt x="810" y="3504"/>
                  </a:lnTo>
                  <a:cubicBezTo>
                    <a:pt x="812" y="3499"/>
                    <a:pt x="814" y="3493"/>
                    <a:pt x="816" y="3488"/>
                  </a:cubicBezTo>
                  <a:lnTo>
                    <a:pt x="816" y="3488"/>
                  </a:lnTo>
                  <a:cubicBezTo>
                    <a:pt x="809" y="3496"/>
                    <a:pt x="800" y="3501"/>
                    <a:pt x="800" y="3516"/>
                  </a:cubicBezTo>
                  <a:cubicBezTo>
                    <a:pt x="804" y="3512"/>
                    <a:pt x="807" y="3508"/>
                    <a:pt x="810" y="3504"/>
                  </a:cubicBezTo>
                  <a:lnTo>
                    <a:pt x="810" y="3504"/>
                  </a:lnTo>
                  <a:cubicBezTo>
                    <a:pt x="743" y="3675"/>
                    <a:pt x="659" y="3846"/>
                    <a:pt x="594" y="4018"/>
                  </a:cubicBezTo>
                  <a:cubicBezTo>
                    <a:pt x="549" y="4086"/>
                    <a:pt x="503" y="4178"/>
                    <a:pt x="457" y="4269"/>
                  </a:cubicBezTo>
                  <a:cubicBezTo>
                    <a:pt x="412" y="4360"/>
                    <a:pt x="366" y="4429"/>
                    <a:pt x="320" y="4497"/>
                  </a:cubicBezTo>
                  <a:cubicBezTo>
                    <a:pt x="298" y="4543"/>
                    <a:pt x="275" y="4588"/>
                    <a:pt x="252" y="4634"/>
                  </a:cubicBezTo>
                  <a:cubicBezTo>
                    <a:pt x="229" y="4680"/>
                    <a:pt x="206" y="4703"/>
                    <a:pt x="183" y="4748"/>
                  </a:cubicBezTo>
                  <a:cubicBezTo>
                    <a:pt x="138" y="4794"/>
                    <a:pt x="92" y="4839"/>
                    <a:pt x="69" y="4908"/>
                  </a:cubicBezTo>
                  <a:cubicBezTo>
                    <a:pt x="46" y="4908"/>
                    <a:pt x="46" y="4908"/>
                    <a:pt x="46" y="4931"/>
                  </a:cubicBezTo>
                  <a:cubicBezTo>
                    <a:pt x="1" y="4976"/>
                    <a:pt x="1" y="5045"/>
                    <a:pt x="24" y="5091"/>
                  </a:cubicBezTo>
                  <a:cubicBezTo>
                    <a:pt x="24" y="5136"/>
                    <a:pt x="69" y="5182"/>
                    <a:pt x="92" y="5227"/>
                  </a:cubicBezTo>
                  <a:cubicBezTo>
                    <a:pt x="138" y="5296"/>
                    <a:pt x="183" y="5364"/>
                    <a:pt x="229" y="5456"/>
                  </a:cubicBezTo>
                  <a:cubicBezTo>
                    <a:pt x="252" y="5479"/>
                    <a:pt x="252" y="5501"/>
                    <a:pt x="275" y="5547"/>
                  </a:cubicBezTo>
                  <a:cubicBezTo>
                    <a:pt x="275" y="5547"/>
                    <a:pt x="275" y="5547"/>
                    <a:pt x="275" y="5570"/>
                  </a:cubicBezTo>
                  <a:cubicBezTo>
                    <a:pt x="275" y="5638"/>
                    <a:pt x="320" y="5707"/>
                    <a:pt x="366" y="5752"/>
                  </a:cubicBezTo>
                  <a:cubicBezTo>
                    <a:pt x="396" y="5768"/>
                    <a:pt x="432" y="5775"/>
                    <a:pt x="467" y="5775"/>
                  </a:cubicBezTo>
                  <a:cubicBezTo>
                    <a:pt x="539" y="5775"/>
                    <a:pt x="610" y="5745"/>
                    <a:pt x="640" y="5684"/>
                  </a:cubicBezTo>
                  <a:cubicBezTo>
                    <a:pt x="640" y="5661"/>
                    <a:pt x="663" y="5638"/>
                    <a:pt x="663" y="5616"/>
                  </a:cubicBezTo>
                  <a:cubicBezTo>
                    <a:pt x="708" y="5616"/>
                    <a:pt x="754" y="5593"/>
                    <a:pt x="777" y="5570"/>
                  </a:cubicBezTo>
                  <a:cubicBezTo>
                    <a:pt x="845" y="5479"/>
                    <a:pt x="891" y="5387"/>
                    <a:pt x="960" y="5296"/>
                  </a:cubicBezTo>
                  <a:cubicBezTo>
                    <a:pt x="1005" y="5205"/>
                    <a:pt x="1051" y="5113"/>
                    <a:pt x="1096" y="5045"/>
                  </a:cubicBezTo>
                  <a:cubicBezTo>
                    <a:pt x="1142" y="4954"/>
                    <a:pt x="1188" y="4862"/>
                    <a:pt x="1233" y="4794"/>
                  </a:cubicBezTo>
                  <a:cubicBezTo>
                    <a:pt x="1279" y="4680"/>
                    <a:pt x="1325" y="4588"/>
                    <a:pt x="1370" y="4474"/>
                  </a:cubicBezTo>
                  <a:cubicBezTo>
                    <a:pt x="1439" y="4314"/>
                    <a:pt x="1484" y="4132"/>
                    <a:pt x="1553" y="3972"/>
                  </a:cubicBezTo>
                  <a:cubicBezTo>
                    <a:pt x="1599" y="3789"/>
                    <a:pt x="1667" y="3630"/>
                    <a:pt x="1713" y="3447"/>
                  </a:cubicBezTo>
                  <a:cubicBezTo>
                    <a:pt x="1758" y="3265"/>
                    <a:pt x="1804" y="3059"/>
                    <a:pt x="1850" y="2876"/>
                  </a:cubicBezTo>
                  <a:cubicBezTo>
                    <a:pt x="1873" y="2785"/>
                    <a:pt x="1895" y="2671"/>
                    <a:pt x="1895" y="2557"/>
                  </a:cubicBezTo>
                  <a:cubicBezTo>
                    <a:pt x="1918" y="2466"/>
                    <a:pt x="1918" y="2374"/>
                    <a:pt x="1918" y="2260"/>
                  </a:cubicBezTo>
                  <a:cubicBezTo>
                    <a:pt x="1941" y="2100"/>
                    <a:pt x="1941" y="1941"/>
                    <a:pt x="1941" y="1781"/>
                  </a:cubicBezTo>
                  <a:cubicBezTo>
                    <a:pt x="1941" y="1598"/>
                    <a:pt x="1964" y="1416"/>
                    <a:pt x="1941" y="1233"/>
                  </a:cubicBezTo>
                  <a:cubicBezTo>
                    <a:pt x="1941" y="1165"/>
                    <a:pt x="1941" y="1119"/>
                    <a:pt x="1918" y="1073"/>
                  </a:cubicBezTo>
                  <a:cubicBezTo>
                    <a:pt x="1918" y="982"/>
                    <a:pt x="1918" y="914"/>
                    <a:pt x="1895" y="822"/>
                  </a:cubicBezTo>
                  <a:cubicBezTo>
                    <a:pt x="1895" y="754"/>
                    <a:pt x="1873" y="662"/>
                    <a:pt x="1804" y="640"/>
                  </a:cubicBezTo>
                  <a:cubicBezTo>
                    <a:pt x="1781" y="617"/>
                    <a:pt x="1736" y="617"/>
                    <a:pt x="1713" y="617"/>
                  </a:cubicBezTo>
                  <a:cubicBezTo>
                    <a:pt x="1713" y="617"/>
                    <a:pt x="1690" y="640"/>
                    <a:pt x="1690" y="640"/>
                  </a:cubicBezTo>
                  <a:cubicBezTo>
                    <a:pt x="1667" y="594"/>
                    <a:pt x="1667" y="525"/>
                    <a:pt x="1667" y="480"/>
                  </a:cubicBezTo>
                  <a:cubicBezTo>
                    <a:pt x="1644" y="343"/>
                    <a:pt x="1599" y="206"/>
                    <a:pt x="1576" y="69"/>
                  </a:cubicBezTo>
                  <a:cubicBezTo>
                    <a:pt x="1553" y="23"/>
                    <a:pt x="1507" y="1"/>
                    <a:pt x="1484"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2" name="Google Shape;5772;p22"/>
            <p:cNvSpPr/>
            <p:nvPr/>
          </p:nvSpPr>
          <p:spPr>
            <a:xfrm>
              <a:off x="7033200" y="1994975"/>
              <a:ext cx="107300" cy="521575"/>
            </a:xfrm>
            <a:custGeom>
              <a:avLst/>
              <a:gdLst/>
              <a:ahLst/>
              <a:cxnLst/>
              <a:rect l="l" t="t" r="r" b="b"/>
              <a:pathLst>
                <a:path w="4292" h="20863" extrusionOk="0">
                  <a:moveTo>
                    <a:pt x="2877" y="1941"/>
                  </a:moveTo>
                  <a:cubicBezTo>
                    <a:pt x="2877" y="1941"/>
                    <a:pt x="2877" y="1951"/>
                    <a:pt x="2883" y="1958"/>
                  </a:cubicBezTo>
                  <a:lnTo>
                    <a:pt x="2883" y="1958"/>
                  </a:lnTo>
                  <a:cubicBezTo>
                    <a:pt x="2881" y="1952"/>
                    <a:pt x="2879" y="1946"/>
                    <a:pt x="2877" y="1941"/>
                  </a:cubicBezTo>
                  <a:close/>
                  <a:moveTo>
                    <a:pt x="1918" y="1"/>
                  </a:moveTo>
                  <a:cubicBezTo>
                    <a:pt x="1895" y="1"/>
                    <a:pt x="1872" y="1"/>
                    <a:pt x="1850" y="23"/>
                  </a:cubicBezTo>
                  <a:cubicBezTo>
                    <a:pt x="1804" y="69"/>
                    <a:pt x="1804" y="160"/>
                    <a:pt x="1850" y="183"/>
                  </a:cubicBezTo>
                  <a:cubicBezTo>
                    <a:pt x="1918" y="252"/>
                    <a:pt x="1987" y="320"/>
                    <a:pt x="2055" y="411"/>
                  </a:cubicBezTo>
                  <a:cubicBezTo>
                    <a:pt x="2146" y="526"/>
                    <a:pt x="2215" y="640"/>
                    <a:pt x="2283" y="754"/>
                  </a:cubicBezTo>
                  <a:cubicBezTo>
                    <a:pt x="2375" y="891"/>
                    <a:pt x="2443" y="1028"/>
                    <a:pt x="2512" y="1165"/>
                  </a:cubicBezTo>
                  <a:cubicBezTo>
                    <a:pt x="2580" y="1279"/>
                    <a:pt x="2648" y="1416"/>
                    <a:pt x="2717" y="1553"/>
                  </a:cubicBezTo>
                  <a:cubicBezTo>
                    <a:pt x="2763" y="1690"/>
                    <a:pt x="2831" y="1827"/>
                    <a:pt x="2900" y="1964"/>
                  </a:cubicBezTo>
                  <a:cubicBezTo>
                    <a:pt x="2892" y="1964"/>
                    <a:pt x="2887" y="1961"/>
                    <a:pt x="2883" y="1958"/>
                  </a:cubicBezTo>
                  <a:lnTo>
                    <a:pt x="2883" y="1958"/>
                  </a:lnTo>
                  <a:cubicBezTo>
                    <a:pt x="3017" y="2295"/>
                    <a:pt x="3130" y="2655"/>
                    <a:pt x="3242" y="3036"/>
                  </a:cubicBezTo>
                  <a:cubicBezTo>
                    <a:pt x="3288" y="3128"/>
                    <a:pt x="3310" y="3219"/>
                    <a:pt x="3333" y="3310"/>
                  </a:cubicBezTo>
                  <a:cubicBezTo>
                    <a:pt x="3356" y="3402"/>
                    <a:pt x="3379" y="3493"/>
                    <a:pt x="3402" y="3584"/>
                  </a:cubicBezTo>
                  <a:cubicBezTo>
                    <a:pt x="3447" y="3790"/>
                    <a:pt x="3516" y="3972"/>
                    <a:pt x="3562" y="4178"/>
                  </a:cubicBezTo>
                  <a:cubicBezTo>
                    <a:pt x="3584" y="4315"/>
                    <a:pt x="3630" y="4474"/>
                    <a:pt x="3653" y="4611"/>
                  </a:cubicBezTo>
                  <a:cubicBezTo>
                    <a:pt x="3676" y="4748"/>
                    <a:pt x="3698" y="4885"/>
                    <a:pt x="3721" y="5022"/>
                  </a:cubicBezTo>
                  <a:cubicBezTo>
                    <a:pt x="3744" y="5228"/>
                    <a:pt x="3767" y="5410"/>
                    <a:pt x="3790" y="5593"/>
                  </a:cubicBezTo>
                  <a:cubicBezTo>
                    <a:pt x="3790" y="5684"/>
                    <a:pt x="3790" y="5775"/>
                    <a:pt x="3813" y="5867"/>
                  </a:cubicBezTo>
                  <a:cubicBezTo>
                    <a:pt x="3813" y="5958"/>
                    <a:pt x="3813" y="6072"/>
                    <a:pt x="3835" y="6163"/>
                  </a:cubicBezTo>
                  <a:cubicBezTo>
                    <a:pt x="3835" y="6278"/>
                    <a:pt x="3835" y="6369"/>
                    <a:pt x="3835" y="6483"/>
                  </a:cubicBezTo>
                  <a:cubicBezTo>
                    <a:pt x="3858" y="6574"/>
                    <a:pt x="3858" y="6688"/>
                    <a:pt x="3858" y="6780"/>
                  </a:cubicBezTo>
                  <a:cubicBezTo>
                    <a:pt x="3858" y="6985"/>
                    <a:pt x="3881" y="7191"/>
                    <a:pt x="3881" y="7373"/>
                  </a:cubicBezTo>
                  <a:cubicBezTo>
                    <a:pt x="3881" y="7487"/>
                    <a:pt x="3881" y="7579"/>
                    <a:pt x="3881" y="7693"/>
                  </a:cubicBezTo>
                  <a:cubicBezTo>
                    <a:pt x="3881" y="7784"/>
                    <a:pt x="3904" y="7898"/>
                    <a:pt x="3904" y="7989"/>
                  </a:cubicBezTo>
                  <a:cubicBezTo>
                    <a:pt x="3904" y="8195"/>
                    <a:pt x="3904" y="8400"/>
                    <a:pt x="3904" y="8606"/>
                  </a:cubicBezTo>
                  <a:cubicBezTo>
                    <a:pt x="3904" y="8697"/>
                    <a:pt x="3904" y="8811"/>
                    <a:pt x="3904" y="8902"/>
                  </a:cubicBezTo>
                  <a:cubicBezTo>
                    <a:pt x="3881" y="9017"/>
                    <a:pt x="3881" y="9108"/>
                    <a:pt x="3881" y="9222"/>
                  </a:cubicBezTo>
                  <a:cubicBezTo>
                    <a:pt x="3881" y="9427"/>
                    <a:pt x="3858" y="9633"/>
                    <a:pt x="3858" y="9838"/>
                  </a:cubicBezTo>
                  <a:cubicBezTo>
                    <a:pt x="3835" y="10067"/>
                    <a:pt x="3813" y="10295"/>
                    <a:pt x="3790" y="10523"/>
                  </a:cubicBezTo>
                  <a:cubicBezTo>
                    <a:pt x="3790" y="10546"/>
                    <a:pt x="3790" y="10569"/>
                    <a:pt x="3790" y="10592"/>
                  </a:cubicBezTo>
                  <a:cubicBezTo>
                    <a:pt x="3767" y="10683"/>
                    <a:pt x="3744" y="10797"/>
                    <a:pt x="3744" y="10888"/>
                  </a:cubicBezTo>
                  <a:cubicBezTo>
                    <a:pt x="3721" y="10957"/>
                    <a:pt x="3721" y="11025"/>
                    <a:pt x="3721" y="11094"/>
                  </a:cubicBezTo>
                  <a:cubicBezTo>
                    <a:pt x="3653" y="11482"/>
                    <a:pt x="3607" y="11870"/>
                    <a:pt x="3516" y="12258"/>
                  </a:cubicBezTo>
                  <a:cubicBezTo>
                    <a:pt x="3493" y="12463"/>
                    <a:pt x="3447" y="12646"/>
                    <a:pt x="3402" y="12851"/>
                  </a:cubicBezTo>
                  <a:cubicBezTo>
                    <a:pt x="3379" y="13034"/>
                    <a:pt x="3333" y="13216"/>
                    <a:pt x="3288" y="13399"/>
                  </a:cubicBezTo>
                  <a:cubicBezTo>
                    <a:pt x="3242" y="13582"/>
                    <a:pt x="3196" y="13741"/>
                    <a:pt x="3151" y="13924"/>
                  </a:cubicBezTo>
                  <a:cubicBezTo>
                    <a:pt x="3105" y="14107"/>
                    <a:pt x="3059" y="14289"/>
                    <a:pt x="3014" y="14449"/>
                  </a:cubicBezTo>
                  <a:cubicBezTo>
                    <a:pt x="2945" y="14632"/>
                    <a:pt x="2900" y="14814"/>
                    <a:pt x="2831" y="14974"/>
                  </a:cubicBezTo>
                  <a:cubicBezTo>
                    <a:pt x="2785" y="15157"/>
                    <a:pt x="2717" y="15316"/>
                    <a:pt x="2648" y="15476"/>
                  </a:cubicBezTo>
                  <a:cubicBezTo>
                    <a:pt x="2603" y="15590"/>
                    <a:pt x="2580" y="15704"/>
                    <a:pt x="2534" y="15796"/>
                  </a:cubicBezTo>
                  <a:cubicBezTo>
                    <a:pt x="2489" y="15910"/>
                    <a:pt x="2466" y="16024"/>
                    <a:pt x="2420" y="16138"/>
                  </a:cubicBezTo>
                  <a:cubicBezTo>
                    <a:pt x="2375" y="16275"/>
                    <a:pt x="2329" y="16389"/>
                    <a:pt x="2283" y="16503"/>
                  </a:cubicBezTo>
                  <a:cubicBezTo>
                    <a:pt x="2238" y="16617"/>
                    <a:pt x="2192" y="16709"/>
                    <a:pt x="2169" y="16823"/>
                  </a:cubicBezTo>
                  <a:cubicBezTo>
                    <a:pt x="2146" y="16823"/>
                    <a:pt x="2146" y="16823"/>
                    <a:pt x="2146" y="16846"/>
                  </a:cubicBezTo>
                  <a:cubicBezTo>
                    <a:pt x="2124" y="16891"/>
                    <a:pt x="2101" y="16937"/>
                    <a:pt x="2101" y="16960"/>
                  </a:cubicBezTo>
                  <a:lnTo>
                    <a:pt x="2101" y="16960"/>
                  </a:lnTo>
                  <a:cubicBezTo>
                    <a:pt x="2101" y="16960"/>
                    <a:pt x="2101" y="16937"/>
                    <a:pt x="2124" y="16914"/>
                  </a:cubicBezTo>
                  <a:lnTo>
                    <a:pt x="2124" y="16914"/>
                  </a:lnTo>
                  <a:cubicBezTo>
                    <a:pt x="2055" y="17074"/>
                    <a:pt x="1987" y="17211"/>
                    <a:pt x="1918" y="17371"/>
                  </a:cubicBezTo>
                  <a:cubicBezTo>
                    <a:pt x="1850" y="17530"/>
                    <a:pt x="1758" y="17690"/>
                    <a:pt x="1690" y="17850"/>
                  </a:cubicBezTo>
                  <a:cubicBezTo>
                    <a:pt x="1621" y="18010"/>
                    <a:pt x="1553" y="18170"/>
                    <a:pt x="1484" y="18329"/>
                  </a:cubicBezTo>
                  <a:cubicBezTo>
                    <a:pt x="1393" y="18489"/>
                    <a:pt x="1302" y="18649"/>
                    <a:pt x="1210" y="18809"/>
                  </a:cubicBezTo>
                  <a:cubicBezTo>
                    <a:pt x="1142" y="18900"/>
                    <a:pt x="1096" y="18991"/>
                    <a:pt x="1051" y="19060"/>
                  </a:cubicBezTo>
                  <a:cubicBezTo>
                    <a:pt x="1005" y="19151"/>
                    <a:pt x="959" y="19242"/>
                    <a:pt x="914" y="19311"/>
                  </a:cubicBezTo>
                  <a:cubicBezTo>
                    <a:pt x="822" y="19471"/>
                    <a:pt x="731" y="19630"/>
                    <a:pt x="640" y="19790"/>
                  </a:cubicBezTo>
                  <a:cubicBezTo>
                    <a:pt x="594" y="19859"/>
                    <a:pt x="549" y="19927"/>
                    <a:pt x="480" y="19996"/>
                  </a:cubicBezTo>
                  <a:cubicBezTo>
                    <a:pt x="434" y="20064"/>
                    <a:pt x="389" y="20155"/>
                    <a:pt x="343" y="20224"/>
                  </a:cubicBezTo>
                  <a:cubicBezTo>
                    <a:pt x="252" y="20361"/>
                    <a:pt x="138" y="20521"/>
                    <a:pt x="46" y="20657"/>
                  </a:cubicBezTo>
                  <a:cubicBezTo>
                    <a:pt x="1" y="20726"/>
                    <a:pt x="24" y="20794"/>
                    <a:pt x="69" y="20840"/>
                  </a:cubicBezTo>
                  <a:cubicBezTo>
                    <a:pt x="69" y="20863"/>
                    <a:pt x="92" y="20863"/>
                    <a:pt x="92" y="20863"/>
                  </a:cubicBezTo>
                  <a:cubicBezTo>
                    <a:pt x="115" y="20840"/>
                    <a:pt x="138" y="20817"/>
                    <a:pt x="161" y="20794"/>
                  </a:cubicBezTo>
                  <a:lnTo>
                    <a:pt x="297" y="20635"/>
                  </a:lnTo>
                  <a:lnTo>
                    <a:pt x="343" y="20566"/>
                  </a:lnTo>
                  <a:cubicBezTo>
                    <a:pt x="366" y="20543"/>
                    <a:pt x="389" y="20521"/>
                    <a:pt x="412" y="20498"/>
                  </a:cubicBezTo>
                  <a:cubicBezTo>
                    <a:pt x="457" y="20452"/>
                    <a:pt x="503" y="20406"/>
                    <a:pt x="549" y="20384"/>
                  </a:cubicBezTo>
                  <a:cubicBezTo>
                    <a:pt x="549" y="20361"/>
                    <a:pt x="549" y="20361"/>
                    <a:pt x="571" y="20361"/>
                  </a:cubicBezTo>
                  <a:cubicBezTo>
                    <a:pt x="640" y="20269"/>
                    <a:pt x="708" y="20178"/>
                    <a:pt x="777" y="20087"/>
                  </a:cubicBezTo>
                  <a:cubicBezTo>
                    <a:pt x="822" y="20041"/>
                    <a:pt x="845" y="19996"/>
                    <a:pt x="891" y="19950"/>
                  </a:cubicBezTo>
                  <a:cubicBezTo>
                    <a:pt x="937" y="19881"/>
                    <a:pt x="982" y="19836"/>
                    <a:pt x="1028" y="19767"/>
                  </a:cubicBezTo>
                  <a:cubicBezTo>
                    <a:pt x="1051" y="19744"/>
                    <a:pt x="1074" y="19699"/>
                    <a:pt x="1096" y="19676"/>
                  </a:cubicBezTo>
                  <a:cubicBezTo>
                    <a:pt x="1165" y="19585"/>
                    <a:pt x="1210" y="19516"/>
                    <a:pt x="1256" y="19425"/>
                  </a:cubicBezTo>
                  <a:cubicBezTo>
                    <a:pt x="1302" y="19334"/>
                    <a:pt x="1347" y="19265"/>
                    <a:pt x="1393" y="19174"/>
                  </a:cubicBezTo>
                  <a:cubicBezTo>
                    <a:pt x="1439" y="19083"/>
                    <a:pt x="1507" y="18991"/>
                    <a:pt x="1553" y="18923"/>
                  </a:cubicBezTo>
                  <a:cubicBezTo>
                    <a:pt x="1599" y="18831"/>
                    <a:pt x="1644" y="18763"/>
                    <a:pt x="1690" y="18672"/>
                  </a:cubicBezTo>
                  <a:cubicBezTo>
                    <a:pt x="1735" y="18603"/>
                    <a:pt x="1781" y="18512"/>
                    <a:pt x="1827" y="18443"/>
                  </a:cubicBezTo>
                  <a:cubicBezTo>
                    <a:pt x="1895" y="18261"/>
                    <a:pt x="1987" y="18101"/>
                    <a:pt x="2055" y="17941"/>
                  </a:cubicBezTo>
                  <a:cubicBezTo>
                    <a:pt x="2101" y="17850"/>
                    <a:pt x="2146" y="17759"/>
                    <a:pt x="2192" y="17667"/>
                  </a:cubicBezTo>
                  <a:cubicBezTo>
                    <a:pt x="2215" y="17599"/>
                    <a:pt x="2260" y="17508"/>
                    <a:pt x="2306" y="17416"/>
                  </a:cubicBezTo>
                  <a:cubicBezTo>
                    <a:pt x="2397" y="17234"/>
                    <a:pt x="2489" y="17051"/>
                    <a:pt x="2557" y="16868"/>
                  </a:cubicBezTo>
                  <a:cubicBezTo>
                    <a:pt x="2557" y="16823"/>
                    <a:pt x="2580" y="16800"/>
                    <a:pt x="2580" y="16777"/>
                  </a:cubicBezTo>
                  <a:cubicBezTo>
                    <a:pt x="2580" y="16777"/>
                    <a:pt x="2580" y="16800"/>
                    <a:pt x="2580" y="16823"/>
                  </a:cubicBezTo>
                  <a:cubicBezTo>
                    <a:pt x="2648" y="16617"/>
                    <a:pt x="2740" y="16412"/>
                    <a:pt x="2808" y="16207"/>
                  </a:cubicBezTo>
                  <a:cubicBezTo>
                    <a:pt x="2877" y="16024"/>
                    <a:pt x="2922" y="15864"/>
                    <a:pt x="2991" y="15682"/>
                  </a:cubicBezTo>
                  <a:cubicBezTo>
                    <a:pt x="3128" y="15339"/>
                    <a:pt x="3242" y="14997"/>
                    <a:pt x="3356" y="14654"/>
                  </a:cubicBezTo>
                  <a:cubicBezTo>
                    <a:pt x="3470" y="14312"/>
                    <a:pt x="3562" y="13947"/>
                    <a:pt x="3653" y="13582"/>
                  </a:cubicBezTo>
                  <a:cubicBezTo>
                    <a:pt x="3721" y="13216"/>
                    <a:pt x="3813" y="12828"/>
                    <a:pt x="3881" y="12463"/>
                  </a:cubicBezTo>
                  <a:cubicBezTo>
                    <a:pt x="3972" y="11984"/>
                    <a:pt x="4041" y="11527"/>
                    <a:pt x="4109" y="11048"/>
                  </a:cubicBezTo>
                  <a:cubicBezTo>
                    <a:pt x="4132" y="10934"/>
                    <a:pt x="4132" y="10843"/>
                    <a:pt x="4155" y="10728"/>
                  </a:cubicBezTo>
                  <a:cubicBezTo>
                    <a:pt x="4155" y="10706"/>
                    <a:pt x="4155" y="10660"/>
                    <a:pt x="4155" y="10637"/>
                  </a:cubicBezTo>
                  <a:cubicBezTo>
                    <a:pt x="4155" y="10637"/>
                    <a:pt x="4155" y="10614"/>
                    <a:pt x="4178" y="10614"/>
                  </a:cubicBezTo>
                  <a:cubicBezTo>
                    <a:pt x="4223" y="10204"/>
                    <a:pt x="4246" y="9815"/>
                    <a:pt x="4269" y="9405"/>
                  </a:cubicBezTo>
                  <a:cubicBezTo>
                    <a:pt x="4269" y="9313"/>
                    <a:pt x="4269" y="9199"/>
                    <a:pt x="4269" y="9085"/>
                  </a:cubicBezTo>
                  <a:cubicBezTo>
                    <a:pt x="4292" y="8994"/>
                    <a:pt x="4292" y="8902"/>
                    <a:pt x="4292" y="8788"/>
                  </a:cubicBezTo>
                  <a:cubicBezTo>
                    <a:pt x="4292" y="8583"/>
                    <a:pt x="4292" y="8377"/>
                    <a:pt x="4292" y="8172"/>
                  </a:cubicBezTo>
                  <a:cubicBezTo>
                    <a:pt x="4292" y="8081"/>
                    <a:pt x="4292" y="7967"/>
                    <a:pt x="4292" y="7875"/>
                  </a:cubicBezTo>
                  <a:cubicBezTo>
                    <a:pt x="4269" y="7761"/>
                    <a:pt x="4269" y="7670"/>
                    <a:pt x="4269" y="7556"/>
                  </a:cubicBezTo>
                  <a:cubicBezTo>
                    <a:pt x="4269" y="7373"/>
                    <a:pt x="4269" y="7168"/>
                    <a:pt x="4246" y="6962"/>
                  </a:cubicBezTo>
                  <a:cubicBezTo>
                    <a:pt x="4246" y="6871"/>
                    <a:pt x="4246" y="6757"/>
                    <a:pt x="4246" y="6666"/>
                  </a:cubicBezTo>
                  <a:cubicBezTo>
                    <a:pt x="4246" y="6551"/>
                    <a:pt x="4223" y="6460"/>
                    <a:pt x="4223" y="6369"/>
                  </a:cubicBezTo>
                  <a:cubicBezTo>
                    <a:pt x="4223" y="6163"/>
                    <a:pt x="4201" y="5958"/>
                    <a:pt x="4178" y="5753"/>
                  </a:cubicBezTo>
                  <a:cubicBezTo>
                    <a:pt x="4155" y="5342"/>
                    <a:pt x="4109" y="4954"/>
                    <a:pt x="4041" y="4566"/>
                  </a:cubicBezTo>
                  <a:cubicBezTo>
                    <a:pt x="3995" y="4360"/>
                    <a:pt x="3950" y="4178"/>
                    <a:pt x="3904" y="3995"/>
                  </a:cubicBezTo>
                  <a:cubicBezTo>
                    <a:pt x="3858" y="3790"/>
                    <a:pt x="3813" y="3607"/>
                    <a:pt x="3767" y="3402"/>
                  </a:cubicBezTo>
                  <a:cubicBezTo>
                    <a:pt x="3653" y="3036"/>
                    <a:pt x="3539" y="2671"/>
                    <a:pt x="3425" y="2306"/>
                  </a:cubicBezTo>
                  <a:cubicBezTo>
                    <a:pt x="3379" y="2215"/>
                    <a:pt x="3356" y="2123"/>
                    <a:pt x="3310" y="2032"/>
                  </a:cubicBezTo>
                  <a:cubicBezTo>
                    <a:pt x="3288" y="1918"/>
                    <a:pt x="3219" y="1827"/>
                    <a:pt x="3173" y="1735"/>
                  </a:cubicBezTo>
                  <a:cubicBezTo>
                    <a:pt x="3105" y="1553"/>
                    <a:pt x="3014" y="1370"/>
                    <a:pt x="2922" y="1210"/>
                  </a:cubicBezTo>
                  <a:cubicBezTo>
                    <a:pt x="2877" y="1119"/>
                    <a:pt x="2831" y="1028"/>
                    <a:pt x="2763" y="936"/>
                  </a:cubicBezTo>
                  <a:cubicBezTo>
                    <a:pt x="2694" y="822"/>
                    <a:pt x="2603" y="708"/>
                    <a:pt x="2534" y="594"/>
                  </a:cubicBezTo>
                  <a:cubicBezTo>
                    <a:pt x="2443" y="480"/>
                    <a:pt x="2375" y="389"/>
                    <a:pt x="2283" y="297"/>
                  </a:cubicBezTo>
                  <a:cubicBezTo>
                    <a:pt x="2192" y="206"/>
                    <a:pt x="2101" y="115"/>
                    <a:pt x="2009" y="23"/>
                  </a:cubicBezTo>
                  <a:cubicBezTo>
                    <a:pt x="1987" y="1"/>
                    <a:pt x="1941" y="1"/>
                    <a:pt x="1918"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3" name="Google Shape;5773;p22"/>
            <p:cNvSpPr/>
            <p:nvPr/>
          </p:nvSpPr>
          <p:spPr>
            <a:xfrm>
              <a:off x="7137625" y="226032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4" name="Google Shape;5774;p22"/>
            <p:cNvSpPr/>
            <p:nvPr/>
          </p:nvSpPr>
          <p:spPr>
            <a:xfrm>
              <a:off x="7137050" y="2260325"/>
              <a:ext cx="600" cy="25"/>
            </a:xfrm>
            <a:custGeom>
              <a:avLst/>
              <a:gdLst/>
              <a:ahLst/>
              <a:cxnLst/>
              <a:rect l="l" t="t" r="r" b="b"/>
              <a:pathLst>
                <a:path w="24" h="1" extrusionOk="0">
                  <a:moveTo>
                    <a:pt x="1" y="0"/>
                  </a:moveTo>
                  <a:cubicBezTo>
                    <a:pt x="24" y="0"/>
                    <a:pt x="24" y="0"/>
                    <a:pt x="24"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5" name="Google Shape;5775;p22"/>
            <p:cNvSpPr/>
            <p:nvPr/>
          </p:nvSpPr>
          <p:spPr>
            <a:xfrm>
              <a:off x="7137050" y="2260325"/>
              <a:ext cx="25" cy="600"/>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6" name="Google Shape;5776;p22"/>
            <p:cNvSpPr/>
            <p:nvPr/>
          </p:nvSpPr>
          <p:spPr>
            <a:xfrm>
              <a:off x="7137050" y="2260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7" name="Google Shape;5777;p22"/>
            <p:cNvSpPr/>
            <p:nvPr/>
          </p:nvSpPr>
          <p:spPr>
            <a:xfrm>
              <a:off x="7087425" y="24155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8" name="Google Shape;5778;p22"/>
            <p:cNvSpPr/>
            <p:nvPr/>
          </p:nvSpPr>
          <p:spPr>
            <a:xfrm>
              <a:off x="7075425" y="2441200"/>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9" name="Google Shape;5779;p22"/>
            <p:cNvSpPr/>
            <p:nvPr/>
          </p:nvSpPr>
          <p:spPr>
            <a:xfrm>
              <a:off x="7077725" y="1990975"/>
              <a:ext cx="72475" cy="440825"/>
            </a:xfrm>
            <a:custGeom>
              <a:avLst/>
              <a:gdLst/>
              <a:ahLst/>
              <a:cxnLst/>
              <a:rect l="l" t="t" r="r" b="b"/>
              <a:pathLst>
                <a:path w="2899" h="17633" extrusionOk="0">
                  <a:moveTo>
                    <a:pt x="114" y="1"/>
                  </a:moveTo>
                  <a:cubicBezTo>
                    <a:pt x="91" y="1"/>
                    <a:pt x="46" y="24"/>
                    <a:pt x="46" y="69"/>
                  </a:cubicBezTo>
                  <a:cubicBezTo>
                    <a:pt x="0" y="115"/>
                    <a:pt x="23" y="183"/>
                    <a:pt x="69" y="229"/>
                  </a:cubicBezTo>
                  <a:cubicBezTo>
                    <a:pt x="137" y="298"/>
                    <a:pt x="228" y="366"/>
                    <a:pt x="297" y="435"/>
                  </a:cubicBezTo>
                  <a:cubicBezTo>
                    <a:pt x="343" y="480"/>
                    <a:pt x="388" y="503"/>
                    <a:pt x="434" y="549"/>
                  </a:cubicBezTo>
                  <a:cubicBezTo>
                    <a:pt x="457" y="571"/>
                    <a:pt x="479" y="594"/>
                    <a:pt x="502" y="594"/>
                  </a:cubicBezTo>
                  <a:cubicBezTo>
                    <a:pt x="525" y="617"/>
                    <a:pt x="548" y="640"/>
                    <a:pt x="571" y="640"/>
                  </a:cubicBezTo>
                  <a:cubicBezTo>
                    <a:pt x="594" y="686"/>
                    <a:pt x="639" y="754"/>
                    <a:pt x="685" y="800"/>
                  </a:cubicBezTo>
                  <a:cubicBezTo>
                    <a:pt x="753" y="868"/>
                    <a:pt x="822" y="960"/>
                    <a:pt x="867" y="1028"/>
                  </a:cubicBezTo>
                  <a:cubicBezTo>
                    <a:pt x="890" y="1051"/>
                    <a:pt x="890" y="1096"/>
                    <a:pt x="913" y="1119"/>
                  </a:cubicBezTo>
                  <a:lnTo>
                    <a:pt x="959" y="1233"/>
                  </a:lnTo>
                  <a:cubicBezTo>
                    <a:pt x="982" y="1302"/>
                    <a:pt x="1027" y="1370"/>
                    <a:pt x="1050" y="1439"/>
                  </a:cubicBezTo>
                  <a:cubicBezTo>
                    <a:pt x="1119" y="1553"/>
                    <a:pt x="1187" y="1690"/>
                    <a:pt x="1233" y="1804"/>
                  </a:cubicBezTo>
                  <a:cubicBezTo>
                    <a:pt x="1301" y="1941"/>
                    <a:pt x="1370" y="2078"/>
                    <a:pt x="1438" y="2215"/>
                  </a:cubicBezTo>
                  <a:cubicBezTo>
                    <a:pt x="1438" y="2261"/>
                    <a:pt x="1461" y="2283"/>
                    <a:pt x="1484" y="2329"/>
                  </a:cubicBezTo>
                  <a:cubicBezTo>
                    <a:pt x="1461" y="2352"/>
                    <a:pt x="1461" y="2397"/>
                    <a:pt x="1461" y="2420"/>
                  </a:cubicBezTo>
                  <a:cubicBezTo>
                    <a:pt x="1484" y="2443"/>
                    <a:pt x="1484" y="2466"/>
                    <a:pt x="1484" y="2489"/>
                  </a:cubicBezTo>
                  <a:lnTo>
                    <a:pt x="1507" y="2534"/>
                  </a:lnTo>
                  <a:cubicBezTo>
                    <a:pt x="1507" y="2580"/>
                    <a:pt x="1529" y="2626"/>
                    <a:pt x="1529" y="2671"/>
                  </a:cubicBezTo>
                  <a:cubicBezTo>
                    <a:pt x="1552" y="2763"/>
                    <a:pt x="1598" y="2854"/>
                    <a:pt x="1621" y="2922"/>
                  </a:cubicBezTo>
                  <a:cubicBezTo>
                    <a:pt x="1666" y="3105"/>
                    <a:pt x="1712" y="3265"/>
                    <a:pt x="1758" y="3425"/>
                  </a:cubicBezTo>
                  <a:cubicBezTo>
                    <a:pt x="1803" y="3607"/>
                    <a:pt x="1849" y="3790"/>
                    <a:pt x="1895" y="3972"/>
                  </a:cubicBezTo>
                  <a:cubicBezTo>
                    <a:pt x="1917" y="4041"/>
                    <a:pt x="1940" y="4109"/>
                    <a:pt x="1963" y="4178"/>
                  </a:cubicBezTo>
                  <a:cubicBezTo>
                    <a:pt x="1963" y="4224"/>
                    <a:pt x="1986" y="4269"/>
                    <a:pt x="1986" y="4315"/>
                  </a:cubicBezTo>
                  <a:cubicBezTo>
                    <a:pt x="2009" y="4429"/>
                    <a:pt x="2032" y="4520"/>
                    <a:pt x="2054" y="4634"/>
                  </a:cubicBezTo>
                  <a:cubicBezTo>
                    <a:pt x="2054" y="4657"/>
                    <a:pt x="2054" y="4680"/>
                    <a:pt x="2054" y="4703"/>
                  </a:cubicBezTo>
                  <a:cubicBezTo>
                    <a:pt x="2077" y="4726"/>
                    <a:pt x="2077" y="4771"/>
                    <a:pt x="2077" y="4817"/>
                  </a:cubicBezTo>
                  <a:cubicBezTo>
                    <a:pt x="2077" y="4908"/>
                    <a:pt x="2100" y="5022"/>
                    <a:pt x="2100" y="5137"/>
                  </a:cubicBezTo>
                  <a:lnTo>
                    <a:pt x="2169" y="5776"/>
                  </a:lnTo>
                  <a:cubicBezTo>
                    <a:pt x="2214" y="6186"/>
                    <a:pt x="2237" y="6597"/>
                    <a:pt x="2260" y="7008"/>
                  </a:cubicBezTo>
                  <a:cubicBezTo>
                    <a:pt x="2283" y="7054"/>
                    <a:pt x="2283" y="7100"/>
                    <a:pt x="2283" y="7168"/>
                  </a:cubicBezTo>
                  <a:lnTo>
                    <a:pt x="2283" y="7236"/>
                  </a:lnTo>
                  <a:cubicBezTo>
                    <a:pt x="2283" y="7259"/>
                    <a:pt x="2283" y="7305"/>
                    <a:pt x="2305" y="7351"/>
                  </a:cubicBezTo>
                  <a:cubicBezTo>
                    <a:pt x="2305" y="7373"/>
                    <a:pt x="2328" y="7396"/>
                    <a:pt x="2351" y="7419"/>
                  </a:cubicBezTo>
                  <a:cubicBezTo>
                    <a:pt x="2351" y="7465"/>
                    <a:pt x="2351" y="7488"/>
                    <a:pt x="2351" y="7510"/>
                  </a:cubicBezTo>
                  <a:cubicBezTo>
                    <a:pt x="2351" y="7716"/>
                    <a:pt x="2328" y="7921"/>
                    <a:pt x="2328" y="8127"/>
                  </a:cubicBezTo>
                  <a:cubicBezTo>
                    <a:pt x="2328" y="8355"/>
                    <a:pt x="2328" y="8560"/>
                    <a:pt x="2328" y="8789"/>
                  </a:cubicBezTo>
                  <a:cubicBezTo>
                    <a:pt x="2328" y="8880"/>
                    <a:pt x="2328" y="8971"/>
                    <a:pt x="2328" y="9085"/>
                  </a:cubicBezTo>
                  <a:cubicBezTo>
                    <a:pt x="2328" y="9177"/>
                    <a:pt x="2328" y="9291"/>
                    <a:pt x="2328" y="9382"/>
                  </a:cubicBezTo>
                  <a:cubicBezTo>
                    <a:pt x="2328" y="9428"/>
                    <a:pt x="2351" y="9473"/>
                    <a:pt x="2374" y="9496"/>
                  </a:cubicBezTo>
                  <a:cubicBezTo>
                    <a:pt x="2374" y="9519"/>
                    <a:pt x="2374" y="9542"/>
                    <a:pt x="2374" y="9565"/>
                  </a:cubicBezTo>
                  <a:cubicBezTo>
                    <a:pt x="2351" y="9587"/>
                    <a:pt x="2351" y="9633"/>
                    <a:pt x="2351" y="9679"/>
                  </a:cubicBezTo>
                  <a:cubicBezTo>
                    <a:pt x="2351" y="9747"/>
                    <a:pt x="2328" y="9793"/>
                    <a:pt x="2328" y="9861"/>
                  </a:cubicBezTo>
                  <a:cubicBezTo>
                    <a:pt x="2305" y="9975"/>
                    <a:pt x="2305" y="10112"/>
                    <a:pt x="2283" y="10227"/>
                  </a:cubicBezTo>
                  <a:cubicBezTo>
                    <a:pt x="2260" y="10341"/>
                    <a:pt x="2260" y="10478"/>
                    <a:pt x="2237" y="10592"/>
                  </a:cubicBezTo>
                  <a:cubicBezTo>
                    <a:pt x="2237" y="10660"/>
                    <a:pt x="2237" y="10729"/>
                    <a:pt x="2237" y="10797"/>
                  </a:cubicBezTo>
                  <a:cubicBezTo>
                    <a:pt x="2237" y="10820"/>
                    <a:pt x="2237" y="10820"/>
                    <a:pt x="2237" y="10843"/>
                  </a:cubicBezTo>
                  <a:cubicBezTo>
                    <a:pt x="2214" y="10934"/>
                    <a:pt x="2191" y="11003"/>
                    <a:pt x="2191" y="11094"/>
                  </a:cubicBezTo>
                  <a:cubicBezTo>
                    <a:pt x="2169" y="11208"/>
                    <a:pt x="2146" y="11322"/>
                    <a:pt x="2123" y="11436"/>
                  </a:cubicBezTo>
                  <a:cubicBezTo>
                    <a:pt x="2123" y="11482"/>
                    <a:pt x="2100" y="11528"/>
                    <a:pt x="2100" y="11596"/>
                  </a:cubicBezTo>
                  <a:cubicBezTo>
                    <a:pt x="2077" y="11687"/>
                    <a:pt x="2054" y="11779"/>
                    <a:pt x="2054" y="11870"/>
                  </a:cubicBezTo>
                  <a:cubicBezTo>
                    <a:pt x="2054" y="11916"/>
                    <a:pt x="2077" y="11938"/>
                    <a:pt x="2077" y="11961"/>
                  </a:cubicBezTo>
                  <a:cubicBezTo>
                    <a:pt x="2077" y="12030"/>
                    <a:pt x="2054" y="12075"/>
                    <a:pt x="2054" y="12121"/>
                  </a:cubicBezTo>
                  <a:cubicBezTo>
                    <a:pt x="2032" y="12212"/>
                    <a:pt x="2009" y="12304"/>
                    <a:pt x="1986" y="12395"/>
                  </a:cubicBezTo>
                  <a:cubicBezTo>
                    <a:pt x="1986" y="12463"/>
                    <a:pt x="1963" y="12509"/>
                    <a:pt x="1940" y="12555"/>
                  </a:cubicBezTo>
                  <a:cubicBezTo>
                    <a:pt x="1940" y="12600"/>
                    <a:pt x="1940" y="12646"/>
                    <a:pt x="1917" y="12669"/>
                  </a:cubicBezTo>
                  <a:cubicBezTo>
                    <a:pt x="1917" y="12692"/>
                    <a:pt x="1917" y="12715"/>
                    <a:pt x="1917" y="12737"/>
                  </a:cubicBezTo>
                  <a:cubicBezTo>
                    <a:pt x="1917" y="12760"/>
                    <a:pt x="1917" y="12783"/>
                    <a:pt x="1917" y="12806"/>
                  </a:cubicBezTo>
                  <a:cubicBezTo>
                    <a:pt x="1872" y="12966"/>
                    <a:pt x="1826" y="13125"/>
                    <a:pt x="1781" y="13285"/>
                  </a:cubicBezTo>
                  <a:cubicBezTo>
                    <a:pt x="1758" y="13376"/>
                    <a:pt x="1735" y="13445"/>
                    <a:pt x="1712" y="13536"/>
                  </a:cubicBezTo>
                  <a:cubicBezTo>
                    <a:pt x="1689" y="13582"/>
                    <a:pt x="1689" y="13628"/>
                    <a:pt x="1666" y="13673"/>
                  </a:cubicBezTo>
                  <a:cubicBezTo>
                    <a:pt x="1666" y="13696"/>
                    <a:pt x="1666" y="13696"/>
                    <a:pt x="1666" y="13719"/>
                  </a:cubicBezTo>
                  <a:cubicBezTo>
                    <a:pt x="1666" y="13742"/>
                    <a:pt x="1666" y="13742"/>
                    <a:pt x="1666" y="13764"/>
                  </a:cubicBezTo>
                  <a:cubicBezTo>
                    <a:pt x="1644" y="13764"/>
                    <a:pt x="1644" y="13787"/>
                    <a:pt x="1644" y="13810"/>
                  </a:cubicBezTo>
                  <a:cubicBezTo>
                    <a:pt x="1644" y="13810"/>
                    <a:pt x="1644" y="13833"/>
                    <a:pt x="1666" y="13856"/>
                  </a:cubicBezTo>
                  <a:cubicBezTo>
                    <a:pt x="1666" y="13879"/>
                    <a:pt x="1666" y="13901"/>
                    <a:pt x="1689" y="13901"/>
                  </a:cubicBezTo>
                  <a:cubicBezTo>
                    <a:pt x="1666" y="13924"/>
                    <a:pt x="1666" y="13947"/>
                    <a:pt x="1666" y="13970"/>
                  </a:cubicBezTo>
                  <a:cubicBezTo>
                    <a:pt x="1666" y="13993"/>
                    <a:pt x="1644" y="13993"/>
                    <a:pt x="1644" y="13993"/>
                  </a:cubicBezTo>
                  <a:cubicBezTo>
                    <a:pt x="1621" y="14016"/>
                    <a:pt x="1621" y="14061"/>
                    <a:pt x="1598" y="14084"/>
                  </a:cubicBezTo>
                  <a:cubicBezTo>
                    <a:pt x="1598" y="14107"/>
                    <a:pt x="1598" y="14130"/>
                    <a:pt x="1575" y="14153"/>
                  </a:cubicBezTo>
                  <a:cubicBezTo>
                    <a:pt x="1575" y="14175"/>
                    <a:pt x="1552" y="14221"/>
                    <a:pt x="1552" y="14267"/>
                  </a:cubicBezTo>
                  <a:cubicBezTo>
                    <a:pt x="1507" y="14358"/>
                    <a:pt x="1484" y="14426"/>
                    <a:pt x="1461" y="14518"/>
                  </a:cubicBezTo>
                  <a:cubicBezTo>
                    <a:pt x="1415" y="14609"/>
                    <a:pt x="1392" y="14700"/>
                    <a:pt x="1370" y="14769"/>
                  </a:cubicBezTo>
                  <a:cubicBezTo>
                    <a:pt x="1370" y="14814"/>
                    <a:pt x="1347" y="14860"/>
                    <a:pt x="1347" y="14906"/>
                  </a:cubicBezTo>
                  <a:cubicBezTo>
                    <a:pt x="1324" y="14951"/>
                    <a:pt x="1301" y="15020"/>
                    <a:pt x="1301" y="15066"/>
                  </a:cubicBezTo>
                  <a:cubicBezTo>
                    <a:pt x="1301" y="15111"/>
                    <a:pt x="1301" y="15134"/>
                    <a:pt x="1301" y="15157"/>
                  </a:cubicBezTo>
                  <a:cubicBezTo>
                    <a:pt x="1301" y="15157"/>
                    <a:pt x="1301" y="15180"/>
                    <a:pt x="1301" y="15180"/>
                  </a:cubicBezTo>
                  <a:cubicBezTo>
                    <a:pt x="1278" y="15248"/>
                    <a:pt x="1256" y="15294"/>
                    <a:pt x="1233" y="15362"/>
                  </a:cubicBezTo>
                  <a:cubicBezTo>
                    <a:pt x="1164" y="15522"/>
                    <a:pt x="1096" y="15682"/>
                    <a:pt x="1004" y="15842"/>
                  </a:cubicBezTo>
                  <a:cubicBezTo>
                    <a:pt x="1004" y="15864"/>
                    <a:pt x="1004" y="15864"/>
                    <a:pt x="982" y="15864"/>
                  </a:cubicBezTo>
                  <a:cubicBezTo>
                    <a:pt x="959" y="15910"/>
                    <a:pt x="936" y="15956"/>
                    <a:pt x="936" y="16001"/>
                  </a:cubicBezTo>
                  <a:cubicBezTo>
                    <a:pt x="890" y="16070"/>
                    <a:pt x="867" y="16138"/>
                    <a:pt x="822" y="16230"/>
                  </a:cubicBezTo>
                  <a:cubicBezTo>
                    <a:pt x="822" y="16252"/>
                    <a:pt x="799" y="16298"/>
                    <a:pt x="776" y="16344"/>
                  </a:cubicBezTo>
                  <a:cubicBezTo>
                    <a:pt x="776" y="16367"/>
                    <a:pt x="776" y="16389"/>
                    <a:pt x="776" y="16435"/>
                  </a:cubicBezTo>
                  <a:cubicBezTo>
                    <a:pt x="799" y="16458"/>
                    <a:pt x="822" y="16504"/>
                    <a:pt x="845" y="16504"/>
                  </a:cubicBezTo>
                  <a:cubicBezTo>
                    <a:pt x="822" y="16572"/>
                    <a:pt x="799" y="16618"/>
                    <a:pt x="799" y="16663"/>
                  </a:cubicBezTo>
                  <a:cubicBezTo>
                    <a:pt x="731" y="16777"/>
                    <a:pt x="685" y="16914"/>
                    <a:pt x="616" y="17028"/>
                  </a:cubicBezTo>
                  <a:cubicBezTo>
                    <a:pt x="594" y="17097"/>
                    <a:pt x="571" y="17165"/>
                    <a:pt x="525" y="17234"/>
                  </a:cubicBezTo>
                  <a:cubicBezTo>
                    <a:pt x="525" y="17280"/>
                    <a:pt x="502" y="17325"/>
                    <a:pt x="479" y="17348"/>
                  </a:cubicBezTo>
                  <a:cubicBezTo>
                    <a:pt x="457" y="17394"/>
                    <a:pt x="457" y="17417"/>
                    <a:pt x="457" y="17462"/>
                  </a:cubicBezTo>
                  <a:cubicBezTo>
                    <a:pt x="457" y="17485"/>
                    <a:pt x="434" y="17531"/>
                    <a:pt x="434" y="17553"/>
                  </a:cubicBezTo>
                  <a:cubicBezTo>
                    <a:pt x="419" y="17598"/>
                    <a:pt x="462" y="17633"/>
                    <a:pt x="500" y="17633"/>
                  </a:cubicBezTo>
                  <a:cubicBezTo>
                    <a:pt x="521" y="17633"/>
                    <a:pt x="540" y="17623"/>
                    <a:pt x="548" y="17599"/>
                  </a:cubicBezTo>
                  <a:cubicBezTo>
                    <a:pt x="548" y="17576"/>
                    <a:pt x="571" y="17553"/>
                    <a:pt x="571" y="17553"/>
                  </a:cubicBezTo>
                  <a:cubicBezTo>
                    <a:pt x="594" y="17553"/>
                    <a:pt x="616" y="17531"/>
                    <a:pt x="616" y="17531"/>
                  </a:cubicBezTo>
                  <a:cubicBezTo>
                    <a:pt x="662" y="17508"/>
                    <a:pt x="685" y="17439"/>
                    <a:pt x="708" y="17394"/>
                  </a:cubicBezTo>
                  <a:cubicBezTo>
                    <a:pt x="731" y="17348"/>
                    <a:pt x="731" y="17302"/>
                    <a:pt x="753" y="17257"/>
                  </a:cubicBezTo>
                  <a:cubicBezTo>
                    <a:pt x="799" y="17165"/>
                    <a:pt x="822" y="17074"/>
                    <a:pt x="867" y="16983"/>
                  </a:cubicBezTo>
                  <a:cubicBezTo>
                    <a:pt x="936" y="16800"/>
                    <a:pt x="1004" y="16595"/>
                    <a:pt x="1073" y="16412"/>
                  </a:cubicBezTo>
                  <a:cubicBezTo>
                    <a:pt x="1096" y="16344"/>
                    <a:pt x="1119" y="16275"/>
                    <a:pt x="1141" y="16184"/>
                  </a:cubicBezTo>
                  <a:lnTo>
                    <a:pt x="1164" y="16184"/>
                  </a:lnTo>
                  <a:cubicBezTo>
                    <a:pt x="1187" y="16093"/>
                    <a:pt x="1233" y="16001"/>
                    <a:pt x="1278" y="15933"/>
                  </a:cubicBezTo>
                  <a:cubicBezTo>
                    <a:pt x="1370" y="15727"/>
                    <a:pt x="1461" y="15522"/>
                    <a:pt x="1552" y="15317"/>
                  </a:cubicBezTo>
                  <a:cubicBezTo>
                    <a:pt x="1552" y="15271"/>
                    <a:pt x="1575" y="15248"/>
                    <a:pt x="1575" y="15202"/>
                  </a:cubicBezTo>
                  <a:cubicBezTo>
                    <a:pt x="1598" y="15180"/>
                    <a:pt x="1598" y="15180"/>
                    <a:pt x="1621" y="15157"/>
                  </a:cubicBezTo>
                  <a:cubicBezTo>
                    <a:pt x="1621" y="15134"/>
                    <a:pt x="1644" y="15111"/>
                    <a:pt x="1644" y="15066"/>
                  </a:cubicBezTo>
                  <a:cubicBezTo>
                    <a:pt x="1666" y="15043"/>
                    <a:pt x="1666" y="14997"/>
                    <a:pt x="1689" y="14951"/>
                  </a:cubicBezTo>
                  <a:cubicBezTo>
                    <a:pt x="1712" y="14883"/>
                    <a:pt x="1735" y="14792"/>
                    <a:pt x="1781" y="14723"/>
                  </a:cubicBezTo>
                  <a:cubicBezTo>
                    <a:pt x="1826" y="14541"/>
                    <a:pt x="1872" y="14358"/>
                    <a:pt x="1917" y="14175"/>
                  </a:cubicBezTo>
                  <a:cubicBezTo>
                    <a:pt x="1940" y="14084"/>
                    <a:pt x="1963" y="13993"/>
                    <a:pt x="1986" y="13901"/>
                  </a:cubicBezTo>
                  <a:cubicBezTo>
                    <a:pt x="2009" y="13810"/>
                    <a:pt x="2032" y="13719"/>
                    <a:pt x="2054" y="13605"/>
                  </a:cubicBezTo>
                  <a:cubicBezTo>
                    <a:pt x="2054" y="13536"/>
                    <a:pt x="2077" y="13445"/>
                    <a:pt x="2100" y="13376"/>
                  </a:cubicBezTo>
                  <a:cubicBezTo>
                    <a:pt x="2100" y="13331"/>
                    <a:pt x="2100" y="13285"/>
                    <a:pt x="2123" y="13239"/>
                  </a:cubicBezTo>
                  <a:cubicBezTo>
                    <a:pt x="2146" y="13103"/>
                    <a:pt x="2191" y="12988"/>
                    <a:pt x="2214" y="12874"/>
                  </a:cubicBezTo>
                  <a:cubicBezTo>
                    <a:pt x="2237" y="12851"/>
                    <a:pt x="2237" y="12851"/>
                    <a:pt x="2237" y="12829"/>
                  </a:cubicBezTo>
                  <a:cubicBezTo>
                    <a:pt x="2260" y="12783"/>
                    <a:pt x="2283" y="12737"/>
                    <a:pt x="2305" y="12669"/>
                  </a:cubicBezTo>
                  <a:cubicBezTo>
                    <a:pt x="2305" y="12646"/>
                    <a:pt x="2328" y="12600"/>
                    <a:pt x="2328" y="12555"/>
                  </a:cubicBezTo>
                  <a:cubicBezTo>
                    <a:pt x="2351" y="12463"/>
                    <a:pt x="2374" y="12395"/>
                    <a:pt x="2397" y="12304"/>
                  </a:cubicBezTo>
                  <a:cubicBezTo>
                    <a:pt x="2420" y="12212"/>
                    <a:pt x="2442" y="12098"/>
                    <a:pt x="2442" y="12007"/>
                  </a:cubicBezTo>
                  <a:cubicBezTo>
                    <a:pt x="2465" y="11916"/>
                    <a:pt x="2488" y="11824"/>
                    <a:pt x="2488" y="11756"/>
                  </a:cubicBezTo>
                  <a:cubicBezTo>
                    <a:pt x="2534" y="11573"/>
                    <a:pt x="2557" y="11391"/>
                    <a:pt x="2579" y="11185"/>
                  </a:cubicBezTo>
                  <a:cubicBezTo>
                    <a:pt x="2579" y="11162"/>
                    <a:pt x="2579" y="11117"/>
                    <a:pt x="2579" y="11071"/>
                  </a:cubicBezTo>
                  <a:cubicBezTo>
                    <a:pt x="2625" y="11025"/>
                    <a:pt x="2625" y="10957"/>
                    <a:pt x="2625" y="10888"/>
                  </a:cubicBezTo>
                  <a:cubicBezTo>
                    <a:pt x="2648" y="10866"/>
                    <a:pt x="2648" y="10820"/>
                    <a:pt x="2648" y="10774"/>
                  </a:cubicBezTo>
                  <a:cubicBezTo>
                    <a:pt x="2671" y="10660"/>
                    <a:pt x="2671" y="10569"/>
                    <a:pt x="2694" y="10455"/>
                  </a:cubicBezTo>
                  <a:cubicBezTo>
                    <a:pt x="2716" y="10318"/>
                    <a:pt x="2739" y="10181"/>
                    <a:pt x="2739" y="10021"/>
                  </a:cubicBezTo>
                  <a:cubicBezTo>
                    <a:pt x="2762" y="9975"/>
                    <a:pt x="2762" y="9930"/>
                    <a:pt x="2762" y="9884"/>
                  </a:cubicBezTo>
                  <a:cubicBezTo>
                    <a:pt x="2762" y="9861"/>
                    <a:pt x="2762" y="9839"/>
                    <a:pt x="2785" y="9816"/>
                  </a:cubicBezTo>
                  <a:cubicBezTo>
                    <a:pt x="2785" y="9770"/>
                    <a:pt x="2785" y="9724"/>
                    <a:pt x="2785" y="9679"/>
                  </a:cubicBezTo>
                  <a:cubicBezTo>
                    <a:pt x="2808" y="9565"/>
                    <a:pt x="2808" y="9451"/>
                    <a:pt x="2830" y="9359"/>
                  </a:cubicBezTo>
                  <a:cubicBezTo>
                    <a:pt x="2830" y="9154"/>
                    <a:pt x="2853" y="8971"/>
                    <a:pt x="2853" y="8766"/>
                  </a:cubicBezTo>
                  <a:cubicBezTo>
                    <a:pt x="2876" y="8560"/>
                    <a:pt x="2876" y="8332"/>
                    <a:pt x="2899" y="8127"/>
                  </a:cubicBezTo>
                  <a:cubicBezTo>
                    <a:pt x="2899" y="8035"/>
                    <a:pt x="2899" y="7944"/>
                    <a:pt x="2899" y="7853"/>
                  </a:cubicBezTo>
                  <a:cubicBezTo>
                    <a:pt x="2899" y="7739"/>
                    <a:pt x="2899" y="7624"/>
                    <a:pt x="2899" y="7533"/>
                  </a:cubicBezTo>
                  <a:cubicBezTo>
                    <a:pt x="2899" y="7510"/>
                    <a:pt x="2876" y="7488"/>
                    <a:pt x="2876" y="7465"/>
                  </a:cubicBezTo>
                  <a:cubicBezTo>
                    <a:pt x="2876" y="7259"/>
                    <a:pt x="2876" y="7077"/>
                    <a:pt x="2876" y="6871"/>
                  </a:cubicBezTo>
                  <a:cubicBezTo>
                    <a:pt x="2876" y="6666"/>
                    <a:pt x="2876" y="6460"/>
                    <a:pt x="2876" y="6232"/>
                  </a:cubicBezTo>
                  <a:cubicBezTo>
                    <a:pt x="2876" y="6050"/>
                    <a:pt x="2853" y="5890"/>
                    <a:pt x="2853" y="5707"/>
                  </a:cubicBezTo>
                  <a:cubicBezTo>
                    <a:pt x="2853" y="5547"/>
                    <a:pt x="2830" y="5388"/>
                    <a:pt x="2830" y="5205"/>
                  </a:cubicBezTo>
                  <a:cubicBezTo>
                    <a:pt x="2830" y="5205"/>
                    <a:pt x="2808" y="5182"/>
                    <a:pt x="2808" y="5159"/>
                  </a:cubicBezTo>
                  <a:cubicBezTo>
                    <a:pt x="2808" y="5137"/>
                    <a:pt x="2808" y="5114"/>
                    <a:pt x="2785" y="5091"/>
                  </a:cubicBezTo>
                  <a:cubicBezTo>
                    <a:pt x="2785" y="5068"/>
                    <a:pt x="2762" y="5022"/>
                    <a:pt x="2762" y="4977"/>
                  </a:cubicBezTo>
                  <a:cubicBezTo>
                    <a:pt x="2762" y="4908"/>
                    <a:pt x="2739" y="4863"/>
                    <a:pt x="2739" y="4794"/>
                  </a:cubicBezTo>
                  <a:cubicBezTo>
                    <a:pt x="2716" y="4749"/>
                    <a:pt x="2716" y="4726"/>
                    <a:pt x="2716" y="4680"/>
                  </a:cubicBezTo>
                  <a:lnTo>
                    <a:pt x="2694" y="4657"/>
                  </a:lnTo>
                  <a:cubicBezTo>
                    <a:pt x="2671" y="4452"/>
                    <a:pt x="2648" y="4246"/>
                    <a:pt x="2648" y="4041"/>
                  </a:cubicBezTo>
                  <a:cubicBezTo>
                    <a:pt x="2648" y="4041"/>
                    <a:pt x="2648" y="4018"/>
                    <a:pt x="2625" y="3995"/>
                  </a:cubicBezTo>
                  <a:cubicBezTo>
                    <a:pt x="2625" y="3972"/>
                    <a:pt x="2625" y="3950"/>
                    <a:pt x="2625" y="3927"/>
                  </a:cubicBezTo>
                  <a:cubicBezTo>
                    <a:pt x="2602" y="3744"/>
                    <a:pt x="2602" y="3562"/>
                    <a:pt x="2579" y="3379"/>
                  </a:cubicBezTo>
                  <a:cubicBezTo>
                    <a:pt x="2557" y="3288"/>
                    <a:pt x="2534" y="3174"/>
                    <a:pt x="2534" y="3082"/>
                  </a:cubicBezTo>
                  <a:cubicBezTo>
                    <a:pt x="2511" y="3014"/>
                    <a:pt x="2511" y="2922"/>
                    <a:pt x="2488" y="2831"/>
                  </a:cubicBezTo>
                  <a:cubicBezTo>
                    <a:pt x="2465" y="2786"/>
                    <a:pt x="2442" y="2740"/>
                    <a:pt x="2374" y="2717"/>
                  </a:cubicBezTo>
                  <a:cubicBezTo>
                    <a:pt x="2374" y="2694"/>
                    <a:pt x="2374" y="2649"/>
                    <a:pt x="2351" y="2626"/>
                  </a:cubicBezTo>
                  <a:cubicBezTo>
                    <a:pt x="2351" y="2603"/>
                    <a:pt x="2328" y="2557"/>
                    <a:pt x="2305" y="2534"/>
                  </a:cubicBezTo>
                  <a:cubicBezTo>
                    <a:pt x="2305" y="2512"/>
                    <a:pt x="2283" y="2489"/>
                    <a:pt x="2260" y="2466"/>
                  </a:cubicBezTo>
                  <a:cubicBezTo>
                    <a:pt x="2260" y="2443"/>
                    <a:pt x="2237" y="2443"/>
                    <a:pt x="2214" y="2443"/>
                  </a:cubicBezTo>
                  <a:cubicBezTo>
                    <a:pt x="2214" y="2352"/>
                    <a:pt x="2191" y="2283"/>
                    <a:pt x="2169" y="2215"/>
                  </a:cubicBezTo>
                  <a:cubicBezTo>
                    <a:pt x="2146" y="2124"/>
                    <a:pt x="2100" y="2009"/>
                    <a:pt x="2054" y="1918"/>
                  </a:cubicBezTo>
                  <a:cubicBezTo>
                    <a:pt x="2009" y="1827"/>
                    <a:pt x="1986" y="1736"/>
                    <a:pt x="1940" y="1667"/>
                  </a:cubicBezTo>
                  <a:cubicBezTo>
                    <a:pt x="1895" y="1621"/>
                    <a:pt x="1872" y="1576"/>
                    <a:pt x="1849" y="1530"/>
                  </a:cubicBezTo>
                  <a:cubicBezTo>
                    <a:pt x="1826" y="1507"/>
                    <a:pt x="1803" y="1462"/>
                    <a:pt x="1781" y="1416"/>
                  </a:cubicBezTo>
                  <a:cubicBezTo>
                    <a:pt x="1735" y="1370"/>
                    <a:pt x="1689" y="1325"/>
                    <a:pt x="1644" y="1256"/>
                  </a:cubicBezTo>
                  <a:cubicBezTo>
                    <a:pt x="1575" y="1142"/>
                    <a:pt x="1507" y="1028"/>
                    <a:pt x="1438" y="914"/>
                  </a:cubicBezTo>
                  <a:cubicBezTo>
                    <a:pt x="1392" y="845"/>
                    <a:pt x="1324" y="823"/>
                    <a:pt x="1256" y="823"/>
                  </a:cubicBezTo>
                  <a:cubicBezTo>
                    <a:pt x="1233" y="823"/>
                    <a:pt x="1210" y="800"/>
                    <a:pt x="1164" y="777"/>
                  </a:cubicBezTo>
                  <a:cubicBezTo>
                    <a:pt x="1141" y="754"/>
                    <a:pt x="1096" y="731"/>
                    <a:pt x="1073" y="731"/>
                  </a:cubicBezTo>
                  <a:lnTo>
                    <a:pt x="1050" y="731"/>
                  </a:lnTo>
                  <a:cubicBezTo>
                    <a:pt x="1027" y="708"/>
                    <a:pt x="1004" y="686"/>
                    <a:pt x="982" y="663"/>
                  </a:cubicBezTo>
                  <a:lnTo>
                    <a:pt x="982" y="663"/>
                  </a:lnTo>
                  <a:lnTo>
                    <a:pt x="1027" y="686"/>
                  </a:lnTo>
                  <a:cubicBezTo>
                    <a:pt x="959" y="594"/>
                    <a:pt x="890" y="526"/>
                    <a:pt x="822" y="435"/>
                  </a:cubicBezTo>
                  <a:cubicBezTo>
                    <a:pt x="776" y="366"/>
                    <a:pt x="708" y="320"/>
                    <a:pt x="662" y="252"/>
                  </a:cubicBezTo>
                  <a:cubicBezTo>
                    <a:pt x="616" y="229"/>
                    <a:pt x="594" y="183"/>
                    <a:pt x="548" y="161"/>
                  </a:cubicBezTo>
                  <a:cubicBezTo>
                    <a:pt x="525" y="138"/>
                    <a:pt x="502" y="115"/>
                    <a:pt x="457" y="92"/>
                  </a:cubicBezTo>
                  <a:cubicBezTo>
                    <a:pt x="434" y="69"/>
                    <a:pt x="411" y="46"/>
                    <a:pt x="388" y="46"/>
                  </a:cubicBezTo>
                  <a:lnTo>
                    <a:pt x="320" y="46"/>
                  </a:lnTo>
                  <a:cubicBezTo>
                    <a:pt x="274" y="24"/>
                    <a:pt x="228" y="1"/>
                    <a:pt x="206"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0" name="Google Shape;5780;p22"/>
            <p:cNvSpPr/>
            <p:nvPr/>
          </p:nvSpPr>
          <p:spPr>
            <a:xfrm>
              <a:off x="7077150" y="2396125"/>
              <a:ext cx="26850" cy="54800"/>
            </a:xfrm>
            <a:custGeom>
              <a:avLst/>
              <a:gdLst/>
              <a:ahLst/>
              <a:cxnLst/>
              <a:rect l="l" t="t" r="r" b="b"/>
              <a:pathLst>
                <a:path w="1074" h="2192" extrusionOk="0">
                  <a:moveTo>
                    <a:pt x="1005" y="1"/>
                  </a:moveTo>
                  <a:cubicBezTo>
                    <a:pt x="982" y="1"/>
                    <a:pt x="959" y="24"/>
                    <a:pt x="959" y="46"/>
                  </a:cubicBezTo>
                  <a:cubicBezTo>
                    <a:pt x="936" y="138"/>
                    <a:pt x="913" y="229"/>
                    <a:pt x="890" y="320"/>
                  </a:cubicBezTo>
                  <a:cubicBezTo>
                    <a:pt x="868" y="343"/>
                    <a:pt x="868" y="389"/>
                    <a:pt x="845" y="434"/>
                  </a:cubicBezTo>
                  <a:cubicBezTo>
                    <a:pt x="822" y="480"/>
                    <a:pt x="822" y="526"/>
                    <a:pt x="799" y="571"/>
                  </a:cubicBezTo>
                  <a:cubicBezTo>
                    <a:pt x="776" y="640"/>
                    <a:pt x="731" y="708"/>
                    <a:pt x="708" y="777"/>
                  </a:cubicBezTo>
                  <a:cubicBezTo>
                    <a:pt x="708" y="800"/>
                    <a:pt x="685" y="822"/>
                    <a:pt x="685" y="845"/>
                  </a:cubicBezTo>
                  <a:lnTo>
                    <a:pt x="617" y="959"/>
                  </a:lnTo>
                  <a:cubicBezTo>
                    <a:pt x="594" y="1005"/>
                    <a:pt x="594" y="1028"/>
                    <a:pt x="571" y="1051"/>
                  </a:cubicBezTo>
                  <a:cubicBezTo>
                    <a:pt x="548" y="1074"/>
                    <a:pt x="548" y="1119"/>
                    <a:pt x="525" y="1142"/>
                  </a:cubicBezTo>
                  <a:cubicBezTo>
                    <a:pt x="502" y="1211"/>
                    <a:pt x="457" y="1256"/>
                    <a:pt x="434" y="1325"/>
                  </a:cubicBezTo>
                  <a:cubicBezTo>
                    <a:pt x="388" y="1393"/>
                    <a:pt x="366" y="1462"/>
                    <a:pt x="320" y="1507"/>
                  </a:cubicBezTo>
                  <a:cubicBezTo>
                    <a:pt x="274" y="1576"/>
                    <a:pt x="251" y="1644"/>
                    <a:pt x="206" y="1713"/>
                  </a:cubicBezTo>
                  <a:cubicBezTo>
                    <a:pt x="137" y="1850"/>
                    <a:pt x="69" y="1987"/>
                    <a:pt x="0" y="2124"/>
                  </a:cubicBezTo>
                  <a:cubicBezTo>
                    <a:pt x="0" y="2146"/>
                    <a:pt x="0" y="2169"/>
                    <a:pt x="23" y="2192"/>
                  </a:cubicBezTo>
                  <a:cubicBezTo>
                    <a:pt x="46" y="2192"/>
                    <a:pt x="69" y="2192"/>
                    <a:pt x="92" y="2169"/>
                  </a:cubicBezTo>
                  <a:cubicBezTo>
                    <a:pt x="183" y="1987"/>
                    <a:pt x="274" y="1804"/>
                    <a:pt x="366" y="1644"/>
                  </a:cubicBezTo>
                  <a:cubicBezTo>
                    <a:pt x="411" y="1553"/>
                    <a:pt x="457" y="1462"/>
                    <a:pt x="502" y="1393"/>
                  </a:cubicBezTo>
                  <a:cubicBezTo>
                    <a:pt x="548" y="1325"/>
                    <a:pt x="594" y="1233"/>
                    <a:pt x="617" y="1165"/>
                  </a:cubicBezTo>
                  <a:cubicBezTo>
                    <a:pt x="639" y="1119"/>
                    <a:pt x="685" y="1074"/>
                    <a:pt x="708" y="1028"/>
                  </a:cubicBezTo>
                  <a:cubicBezTo>
                    <a:pt x="708" y="1005"/>
                    <a:pt x="708" y="982"/>
                    <a:pt x="708" y="982"/>
                  </a:cubicBezTo>
                  <a:cubicBezTo>
                    <a:pt x="731" y="937"/>
                    <a:pt x="754" y="914"/>
                    <a:pt x="776" y="868"/>
                  </a:cubicBezTo>
                  <a:cubicBezTo>
                    <a:pt x="776" y="845"/>
                    <a:pt x="799" y="822"/>
                    <a:pt x="822" y="777"/>
                  </a:cubicBezTo>
                  <a:cubicBezTo>
                    <a:pt x="845" y="731"/>
                    <a:pt x="868" y="686"/>
                    <a:pt x="890" y="617"/>
                  </a:cubicBezTo>
                  <a:cubicBezTo>
                    <a:pt x="890" y="571"/>
                    <a:pt x="913" y="526"/>
                    <a:pt x="936" y="480"/>
                  </a:cubicBezTo>
                  <a:cubicBezTo>
                    <a:pt x="959" y="434"/>
                    <a:pt x="959" y="389"/>
                    <a:pt x="982" y="366"/>
                  </a:cubicBezTo>
                  <a:cubicBezTo>
                    <a:pt x="1005" y="252"/>
                    <a:pt x="1027" y="161"/>
                    <a:pt x="1050" y="69"/>
                  </a:cubicBezTo>
                  <a:cubicBezTo>
                    <a:pt x="1073" y="46"/>
                    <a:pt x="1050" y="24"/>
                    <a:pt x="1027"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1" name="Google Shape;5781;p22"/>
            <p:cNvSpPr/>
            <p:nvPr/>
          </p:nvSpPr>
          <p:spPr>
            <a:xfrm>
              <a:off x="6894550" y="2446925"/>
              <a:ext cx="126125" cy="131275"/>
            </a:xfrm>
            <a:custGeom>
              <a:avLst/>
              <a:gdLst/>
              <a:ahLst/>
              <a:cxnLst/>
              <a:rect l="l" t="t" r="r" b="b"/>
              <a:pathLst>
                <a:path w="5045" h="5251" extrusionOk="0">
                  <a:moveTo>
                    <a:pt x="2488" y="2808"/>
                  </a:moveTo>
                  <a:cubicBezTo>
                    <a:pt x="2488" y="2808"/>
                    <a:pt x="2488" y="2831"/>
                    <a:pt x="2488" y="2831"/>
                  </a:cubicBezTo>
                  <a:cubicBezTo>
                    <a:pt x="2465" y="2831"/>
                    <a:pt x="2465" y="2853"/>
                    <a:pt x="2443" y="2853"/>
                  </a:cubicBezTo>
                  <a:lnTo>
                    <a:pt x="2465" y="2853"/>
                  </a:lnTo>
                  <a:cubicBezTo>
                    <a:pt x="2397" y="2899"/>
                    <a:pt x="2351" y="2945"/>
                    <a:pt x="2306" y="3013"/>
                  </a:cubicBezTo>
                  <a:cubicBezTo>
                    <a:pt x="2306" y="3013"/>
                    <a:pt x="2306" y="3013"/>
                    <a:pt x="2306" y="2990"/>
                  </a:cubicBezTo>
                  <a:cubicBezTo>
                    <a:pt x="2328" y="2968"/>
                    <a:pt x="2351" y="2945"/>
                    <a:pt x="2351" y="2922"/>
                  </a:cubicBezTo>
                  <a:cubicBezTo>
                    <a:pt x="2374" y="2922"/>
                    <a:pt x="2374" y="2899"/>
                    <a:pt x="2397" y="2899"/>
                  </a:cubicBezTo>
                  <a:cubicBezTo>
                    <a:pt x="2397" y="2876"/>
                    <a:pt x="2397" y="2876"/>
                    <a:pt x="2397" y="2876"/>
                  </a:cubicBezTo>
                  <a:cubicBezTo>
                    <a:pt x="2443" y="2853"/>
                    <a:pt x="2465" y="2831"/>
                    <a:pt x="2488" y="2808"/>
                  </a:cubicBezTo>
                  <a:close/>
                  <a:moveTo>
                    <a:pt x="4953" y="0"/>
                  </a:moveTo>
                  <a:cubicBezTo>
                    <a:pt x="4930" y="0"/>
                    <a:pt x="4908" y="23"/>
                    <a:pt x="4908" y="46"/>
                  </a:cubicBezTo>
                  <a:cubicBezTo>
                    <a:pt x="4794" y="206"/>
                    <a:pt x="4679" y="343"/>
                    <a:pt x="4565" y="502"/>
                  </a:cubicBezTo>
                  <a:cubicBezTo>
                    <a:pt x="4520" y="571"/>
                    <a:pt x="4474" y="639"/>
                    <a:pt x="4405" y="708"/>
                  </a:cubicBezTo>
                  <a:cubicBezTo>
                    <a:pt x="4360" y="776"/>
                    <a:pt x="4291" y="845"/>
                    <a:pt x="4246" y="913"/>
                  </a:cubicBezTo>
                  <a:cubicBezTo>
                    <a:pt x="4177" y="982"/>
                    <a:pt x="4109" y="1050"/>
                    <a:pt x="4063" y="1119"/>
                  </a:cubicBezTo>
                  <a:cubicBezTo>
                    <a:pt x="3995" y="1187"/>
                    <a:pt x="3949" y="1278"/>
                    <a:pt x="3881" y="1347"/>
                  </a:cubicBezTo>
                  <a:cubicBezTo>
                    <a:pt x="3858" y="1393"/>
                    <a:pt x="3812" y="1415"/>
                    <a:pt x="3789" y="1461"/>
                  </a:cubicBezTo>
                  <a:cubicBezTo>
                    <a:pt x="3766" y="1438"/>
                    <a:pt x="3721" y="1438"/>
                    <a:pt x="3698" y="1438"/>
                  </a:cubicBezTo>
                  <a:cubicBezTo>
                    <a:pt x="3675" y="1461"/>
                    <a:pt x="3652" y="1461"/>
                    <a:pt x="3629" y="1484"/>
                  </a:cubicBezTo>
                  <a:cubicBezTo>
                    <a:pt x="3607" y="1484"/>
                    <a:pt x="3607" y="1507"/>
                    <a:pt x="3584" y="1507"/>
                  </a:cubicBezTo>
                  <a:cubicBezTo>
                    <a:pt x="3561" y="1530"/>
                    <a:pt x="3538" y="1552"/>
                    <a:pt x="3515" y="1575"/>
                  </a:cubicBezTo>
                  <a:lnTo>
                    <a:pt x="3356" y="1758"/>
                  </a:lnTo>
                  <a:cubicBezTo>
                    <a:pt x="3356" y="1758"/>
                    <a:pt x="3333" y="1781"/>
                    <a:pt x="3333" y="1781"/>
                  </a:cubicBezTo>
                  <a:lnTo>
                    <a:pt x="3310" y="1781"/>
                  </a:lnTo>
                  <a:cubicBezTo>
                    <a:pt x="3287" y="1781"/>
                    <a:pt x="3241" y="1803"/>
                    <a:pt x="3219" y="1803"/>
                  </a:cubicBezTo>
                  <a:cubicBezTo>
                    <a:pt x="3196" y="1826"/>
                    <a:pt x="3173" y="1849"/>
                    <a:pt x="3150" y="1872"/>
                  </a:cubicBezTo>
                  <a:cubicBezTo>
                    <a:pt x="3127" y="1895"/>
                    <a:pt x="3104" y="1918"/>
                    <a:pt x="3082" y="1940"/>
                  </a:cubicBezTo>
                  <a:cubicBezTo>
                    <a:pt x="3036" y="1986"/>
                    <a:pt x="2990" y="2032"/>
                    <a:pt x="2922" y="2077"/>
                  </a:cubicBezTo>
                  <a:cubicBezTo>
                    <a:pt x="2831" y="2169"/>
                    <a:pt x="2739" y="2237"/>
                    <a:pt x="2625" y="2328"/>
                  </a:cubicBezTo>
                  <a:cubicBezTo>
                    <a:pt x="2625" y="2328"/>
                    <a:pt x="2602" y="2351"/>
                    <a:pt x="2602" y="2351"/>
                  </a:cubicBezTo>
                  <a:cubicBezTo>
                    <a:pt x="2590" y="2348"/>
                    <a:pt x="2577" y="2347"/>
                    <a:pt x="2565" y="2347"/>
                  </a:cubicBezTo>
                  <a:cubicBezTo>
                    <a:pt x="2486" y="2347"/>
                    <a:pt x="2410" y="2403"/>
                    <a:pt x="2351" y="2443"/>
                  </a:cubicBezTo>
                  <a:cubicBezTo>
                    <a:pt x="2306" y="2465"/>
                    <a:pt x="2260" y="2488"/>
                    <a:pt x="2214" y="2534"/>
                  </a:cubicBezTo>
                  <a:cubicBezTo>
                    <a:pt x="2169" y="2557"/>
                    <a:pt x="2146" y="2579"/>
                    <a:pt x="2100" y="2602"/>
                  </a:cubicBezTo>
                  <a:cubicBezTo>
                    <a:pt x="2100" y="2602"/>
                    <a:pt x="2077" y="2625"/>
                    <a:pt x="2054" y="2625"/>
                  </a:cubicBezTo>
                  <a:cubicBezTo>
                    <a:pt x="2032" y="2648"/>
                    <a:pt x="2009" y="2671"/>
                    <a:pt x="1963" y="2694"/>
                  </a:cubicBezTo>
                  <a:cubicBezTo>
                    <a:pt x="1918" y="2716"/>
                    <a:pt x="1872" y="2739"/>
                    <a:pt x="1826" y="2785"/>
                  </a:cubicBezTo>
                  <a:cubicBezTo>
                    <a:pt x="1803" y="2785"/>
                    <a:pt x="1781" y="2785"/>
                    <a:pt x="1781" y="2808"/>
                  </a:cubicBezTo>
                  <a:cubicBezTo>
                    <a:pt x="1758" y="2762"/>
                    <a:pt x="1712" y="2739"/>
                    <a:pt x="1689" y="2739"/>
                  </a:cubicBezTo>
                  <a:cubicBezTo>
                    <a:pt x="1674" y="2739"/>
                    <a:pt x="1659" y="2729"/>
                    <a:pt x="1637" y="2729"/>
                  </a:cubicBezTo>
                  <a:cubicBezTo>
                    <a:pt x="1626" y="2729"/>
                    <a:pt x="1613" y="2732"/>
                    <a:pt x="1598" y="2739"/>
                  </a:cubicBezTo>
                  <a:cubicBezTo>
                    <a:pt x="1575" y="2739"/>
                    <a:pt x="1552" y="2739"/>
                    <a:pt x="1530" y="2762"/>
                  </a:cubicBezTo>
                  <a:cubicBezTo>
                    <a:pt x="1461" y="2808"/>
                    <a:pt x="1438" y="2853"/>
                    <a:pt x="1393" y="2899"/>
                  </a:cubicBezTo>
                  <a:cubicBezTo>
                    <a:pt x="1370" y="2945"/>
                    <a:pt x="1347" y="2990"/>
                    <a:pt x="1301" y="3036"/>
                  </a:cubicBezTo>
                  <a:cubicBezTo>
                    <a:pt x="1256" y="3127"/>
                    <a:pt x="1210" y="3196"/>
                    <a:pt x="1164" y="3264"/>
                  </a:cubicBezTo>
                  <a:cubicBezTo>
                    <a:pt x="1096" y="3356"/>
                    <a:pt x="1050" y="3424"/>
                    <a:pt x="1005" y="3515"/>
                  </a:cubicBezTo>
                  <a:cubicBezTo>
                    <a:pt x="959" y="3607"/>
                    <a:pt x="913" y="3675"/>
                    <a:pt x="868" y="3766"/>
                  </a:cubicBezTo>
                  <a:cubicBezTo>
                    <a:pt x="799" y="3835"/>
                    <a:pt x="753" y="3926"/>
                    <a:pt x="685" y="4017"/>
                  </a:cubicBezTo>
                  <a:cubicBezTo>
                    <a:pt x="639" y="4109"/>
                    <a:pt x="594" y="4177"/>
                    <a:pt x="525" y="4269"/>
                  </a:cubicBezTo>
                  <a:cubicBezTo>
                    <a:pt x="411" y="4428"/>
                    <a:pt x="297" y="4588"/>
                    <a:pt x="183" y="4748"/>
                  </a:cubicBezTo>
                  <a:cubicBezTo>
                    <a:pt x="137" y="4794"/>
                    <a:pt x="114" y="4816"/>
                    <a:pt x="92" y="4862"/>
                  </a:cubicBezTo>
                  <a:cubicBezTo>
                    <a:pt x="46" y="4908"/>
                    <a:pt x="23" y="4953"/>
                    <a:pt x="0" y="5022"/>
                  </a:cubicBezTo>
                  <a:cubicBezTo>
                    <a:pt x="0" y="5090"/>
                    <a:pt x="46" y="5182"/>
                    <a:pt x="137" y="5204"/>
                  </a:cubicBezTo>
                  <a:cubicBezTo>
                    <a:pt x="160" y="5227"/>
                    <a:pt x="206" y="5227"/>
                    <a:pt x="251" y="5227"/>
                  </a:cubicBezTo>
                  <a:cubicBezTo>
                    <a:pt x="297" y="5227"/>
                    <a:pt x="320" y="5250"/>
                    <a:pt x="365" y="5250"/>
                  </a:cubicBezTo>
                  <a:cubicBezTo>
                    <a:pt x="457" y="5250"/>
                    <a:pt x="571" y="5227"/>
                    <a:pt x="662" y="5227"/>
                  </a:cubicBezTo>
                  <a:cubicBezTo>
                    <a:pt x="753" y="5204"/>
                    <a:pt x="845" y="5182"/>
                    <a:pt x="936" y="5182"/>
                  </a:cubicBezTo>
                  <a:cubicBezTo>
                    <a:pt x="1005" y="5182"/>
                    <a:pt x="1050" y="5159"/>
                    <a:pt x="1119" y="5136"/>
                  </a:cubicBezTo>
                  <a:cubicBezTo>
                    <a:pt x="1187" y="5113"/>
                    <a:pt x="1256" y="5067"/>
                    <a:pt x="1301" y="5022"/>
                  </a:cubicBezTo>
                  <a:cubicBezTo>
                    <a:pt x="1370" y="4976"/>
                    <a:pt x="1415" y="4930"/>
                    <a:pt x="1438" y="4862"/>
                  </a:cubicBezTo>
                  <a:cubicBezTo>
                    <a:pt x="1484" y="4771"/>
                    <a:pt x="1530" y="4702"/>
                    <a:pt x="1552" y="4634"/>
                  </a:cubicBezTo>
                  <a:cubicBezTo>
                    <a:pt x="1644" y="4497"/>
                    <a:pt x="1712" y="4360"/>
                    <a:pt x="1803" y="4246"/>
                  </a:cubicBezTo>
                  <a:cubicBezTo>
                    <a:pt x="1918" y="4086"/>
                    <a:pt x="2032" y="3949"/>
                    <a:pt x="2146" y="3812"/>
                  </a:cubicBezTo>
                  <a:cubicBezTo>
                    <a:pt x="2237" y="3652"/>
                    <a:pt x="2351" y="3515"/>
                    <a:pt x="2465" y="3401"/>
                  </a:cubicBezTo>
                  <a:cubicBezTo>
                    <a:pt x="2579" y="3264"/>
                    <a:pt x="2694" y="3150"/>
                    <a:pt x="2808" y="3013"/>
                  </a:cubicBezTo>
                  <a:cubicBezTo>
                    <a:pt x="2831" y="3013"/>
                    <a:pt x="2831" y="2990"/>
                    <a:pt x="2853" y="2968"/>
                  </a:cubicBezTo>
                  <a:cubicBezTo>
                    <a:pt x="2990" y="2831"/>
                    <a:pt x="3127" y="2694"/>
                    <a:pt x="3264" y="2534"/>
                  </a:cubicBezTo>
                  <a:cubicBezTo>
                    <a:pt x="3378" y="2420"/>
                    <a:pt x="3515" y="2283"/>
                    <a:pt x="3629" y="2146"/>
                  </a:cubicBezTo>
                  <a:cubicBezTo>
                    <a:pt x="3744" y="2009"/>
                    <a:pt x="3858" y="1849"/>
                    <a:pt x="3972" y="1712"/>
                  </a:cubicBezTo>
                  <a:cubicBezTo>
                    <a:pt x="4086" y="1575"/>
                    <a:pt x="4177" y="1415"/>
                    <a:pt x="4269" y="1278"/>
                  </a:cubicBezTo>
                  <a:cubicBezTo>
                    <a:pt x="4337" y="1164"/>
                    <a:pt x="4405" y="1096"/>
                    <a:pt x="4451" y="982"/>
                  </a:cubicBezTo>
                  <a:cubicBezTo>
                    <a:pt x="4520" y="890"/>
                    <a:pt x="4588" y="799"/>
                    <a:pt x="4634" y="708"/>
                  </a:cubicBezTo>
                  <a:cubicBezTo>
                    <a:pt x="4771" y="502"/>
                    <a:pt x="4908" y="320"/>
                    <a:pt x="5022" y="114"/>
                  </a:cubicBezTo>
                  <a:cubicBezTo>
                    <a:pt x="5045" y="92"/>
                    <a:pt x="5045" y="46"/>
                    <a:pt x="4999" y="23"/>
                  </a:cubicBezTo>
                  <a:cubicBezTo>
                    <a:pt x="4999" y="23"/>
                    <a:pt x="4976" y="0"/>
                    <a:pt x="4953"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2" name="Google Shape;5782;p22"/>
            <p:cNvSpPr/>
            <p:nvPr/>
          </p:nvSpPr>
          <p:spPr>
            <a:xfrm>
              <a:off x="6677700" y="2313950"/>
              <a:ext cx="152375" cy="234150"/>
            </a:xfrm>
            <a:custGeom>
              <a:avLst/>
              <a:gdLst/>
              <a:ahLst/>
              <a:cxnLst/>
              <a:rect l="l" t="t" r="r" b="b"/>
              <a:pathLst>
                <a:path w="6095" h="9366" extrusionOk="0">
                  <a:moveTo>
                    <a:pt x="199" y="8744"/>
                  </a:moveTo>
                  <a:cubicBezTo>
                    <a:pt x="193" y="8746"/>
                    <a:pt x="184" y="8751"/>
                    <a:pt x="183" y="8764"/>
                  </a:cubicBezTo>
                  <a:lnTo>
                    <a:pt x="183" y="8764"/>
                  </a:lnTo>
                  <a:cubicBezTo>
                    <a:pt x="189" y="8757"/>
                    <a:pt x="194" y="8751"/>
                    <a:pt x="199" y="8744"/>
                  </a:cubicBezTo>
                  <a:close/>
                  <a:moveTo>
                    <a:pt x="5981" y="1"/>
                  </a:moveTo>
                  <a:cubicBezTo>
                    <a:pt x="5935" y="1"/>
                    <a:pt x="5890" y="24"/>
                    <a:pt x="5890" y="69"/>
                  </a:cubicBezTo>
                  <a:cubicBezTo>
                    <a:pt x="5844" y="184"/>
                    <a:pt x="5798" y="320"/>
                    <a:pt x="5753" y="435"/>
                  </a:cubicBezTo>
                  <a:cubicBezTo>
                    <a:pt x="5684" y="572"/>
                    <a:pt x="5638" y="709"/>
                    <a:pt x="5570" y="845"/>
                  </a:cubicBezTo>
                  <a:cubicBezTo>
                    <a:pt x="5433" y="1119"/>
                    <a:pt x="5296" y="1370"/>
                    <a:pt x="5136" y="1644"/>
                  </a:cubicBezTo>
                  <a:cubicBezTo>
                    <a:pt x="5098" y="1720"/>
                    <a:pt x="5060" y="1797"/>
                    <a:pt x="5022" y="1873"/>
                  </a:cubicBezTo>
                  <a:cubicBezTo>
                    <a:pt x="4931" y="2032"/>
                    <a:pt x="4840" y="2169"/>
                    <a:pt x="4748" y="2329"/>
                  </a:cubicBezTo>
                  <a:cubicBezTo>
                    <a:pt x="4634" y="2489"/>
                    <a:pt x="4543" y="2649"/>
                    <a:pt x="4452" y="2808"/>
                  </a:cubicBezTo>
                  <a:cubicBezTo>
                    <a:pt x="4246" y="3151"/>
                    <a:pt x="4041" y="3470"/>
                    <a:pt x="3812" y="3790"/>
                  </a:cubicBezTo>
                  <a:cubicBezTo>
                    <a:pt x="3767" y="3881"/>
                    <a:pt x="3698" y="3950"/>
                    <a:pt x="3653" y="4041"/>
                  </a:cubicBezTo>
                  <a:cubicBezTo>
                    <a:pt x="3607" y="4132"/>
                    <a:pt x="3539" y="4201"/>
                    <a:pt x="3470" y="4292"/>
                  </a:cubicBezTo>
                  <a:cubicBezTo>
                    <a:pt x="3424" y="4361"/>
                    <a:pt x="3379" y="4452"/>
                    <a:pt x="3310" y="4543"/>
                  </a:cubicBezTo>
                  <a:cubicBezTo>
                    <a:pt x="3265" y="4612"/>
                    <a:pt x="3196" y="4680"/>
                    <a:pt x="3150" y="4771"/>
                  </a:cubicBezTo>
                  <a:cubicBezTo>
                    <a:pt x="3082" y="4840"/>
                    <a:pt x="3036" y="4931"/>
                    <a:pt x="2991" y="5000"/>
                  </a:cubicBezTo>
                  <a:cubicBezTo>
                    <a:pt x="2922" y="5091"/>
                    <a:pt x="2877" y="5159"/>
                    <a:pt x="2808" y="5228"/>
                  </a:cubicBezTo>
                  <a:cubicBezTo>
                    <a:pt x="2717" y="5388"/>
                    <a:pt x="2603" y="5547"/>
                    <a:pt x="2489" y="5684"/>
                  </a:cubicBezTo>
                  <a:cubicBezTo>
                    <a:pt x="2374" y="5844"/>
                    <a:pt x="2260" y="6004"/>
                    <a:pt x="2146" y="6164"/>
                  </a:cubicBezTo>
                  <a:cubicBezTo>
                    <a:pt x="2032" y="6324"/>
                    <a:pt x="1918" y="6460"/>
                    <a:pt x="1804" y="6620"/>
                  </a:cubicBezTo>
                  <a:cubicBezTo>
                    <a:pt x="1735" y="6689"/>
                    <a:pt x="1667" y="6780"/>
                    <a:pt x="1621" y="6871"/>
                  </a:cubicBezTo>
                  <a:cubicBezTo>
                    <a:pt x="1553" y="6940"/>
                    <a:pt x="1507" y="7031"/>
                    <a:pt x="1439" y="7100"/>
                  </a:cubicBezTo>
                  <a:cubicBezTo>
                    <a:pt x="1324" y="7259"/>
                    <a:pt x="1210" y="7419"/>
                    <a:pt x="1096" y="7556"/>
                  </a:cubicBezTo>
                  <a:lnTo>
                    <a:pt x="617" y="8195"/>
                  </a:lnTo>
                  <a:lnTo>
                    <a:pt x="389" y="8469"/>
                  </a:lnTo>
                  <a:cubicBezTo>
                    <a:pt x="366" y="8538"/>
                    <a:pt x="320" y="8583"/>
                    <a:pt x="274" y="8652"/>
                  </a:cubicBezTo>
                  <a:cubicBezTo>
                    <a:pt x="244" y="8683"/>
                    <a:pt x="223" y="8713"/>
                    <a:pt x="199" y="8744"/>
                  </a:cubicBezTo>
                  <a:lnTo>
                    <a:pt x="199" y="8744"/>
                  </a:lnTo>
                  <a:cubicBezTo>
                    <a:pt x="203" y="8743"/>
                    <a:pt x="206" y="8743"/>
                    <a:pt x="206" y="8743"/>
                  </a:cubicBezTo>
                  <a:lnTo>
                    <a:pt x="206" y="8743"/>
                  </a:lnTo>
                  <a:lnTo>
                    <a:pt x="183" y="8766"/>
                  </a:lnTo>
                  <a:cubicBezTo>
                    <a:pt x="183" y="8765"/>
                    <a:pt x="183" y="8764"/>
                    <a:pt x="183" y="8764"/>
                  </a:cubicBezTo>
                  <a:lnTo>
                    <a:pt x="183" y="8764"/>
                  </a:lnTo>
                  <a:cubicBezTo>
                    <a:pt x="176" y="8772"/>
                    <a:pt x="169" y="8780"/>
                    <a:pt x="160" y="8789"/>
                  </a:cubicBezTo>
                  <a:cubicBezTo>
                    <a:pt x="138" y="8811"/>
                    <a:pt x="138" y="8811"/>
                    <a:pt x="115" y="8857"/>
                  </a:cubicBezTo>
                  <a:cubicBezTo>
                    <a:pt x="92" y="8880"/>
                    <a:pt x="92" y="8880"/>
                    <a:pt x="69" y="8880"/>
                  </a:cubicBezTo>
                  <a:cubicBezTo>
                    <a:pt x="69" y="8903"/>
                    <a:pt x="46" y="8903"/>
                    <a:pt x="46" y="8926"/>
                  </a:cubicBezTo>
                  <a:cubicBezTo>
                    <a:pt x="23" y="8948"/>
                    <a:pt x="1" y="8994"/>
                    <a:pt x="1" y="9017"/>
                  </a:cubicBezTo>
                  <a:cubicBezTo>
                    <a:pt x="1" y="9085"/>
                    <a:pt x="46" y="9108"/>
                    <a:pt x="92" y="9131"/>
                  </a:cubicBezTo>
                  <a:cubicBezTo>
                    <a:pt x="115" y="9154"/>
                    <a:pt x="138" y="9154"/>
                    <a:pt x="160" y="9154"/>
                  </a:cubicBezTo>
                  <a:cubicBezTo>
                    <a:pt x="183" y="9154"/>
                    <a:pt x="229" y="9177"/>
                    <a:pt x="252" y="9177"/>
                  </a:cubicBezTo>
                  <a:cubicBezTo>
                    <a:pt x="343" y="9222"/>
                    <a:pt x="411" y="9245"/>
                    <a:pt x="480" y="9291"/>
                  </a:cubicBezTo>
                  <a:cubicBezTo>
                    <a:pt x="526" y="9314"/>
                    <a:pt x="548" y="9314"/>
                    <a:pt x="594" y="9314"/>
                  </a:cubicBezTo>
                  <a:cubicBezTo>
                    <a:pt x="617" y="9336"/>
                    <a:pt x="663" y="9359"/>
                    <a:pt x="708" y="9359"/>
                  </a:cubicBezTo>
                  <a:cubicBezTo>
                    <a:pt x="724" y="9363"/>
                    <a:pt x="740" y="9365"/>
                    <a:pt x="755" y="9365"/>
                  </a:cubicBezTo>
                  <a:cubicBezTo>
                    <a:pt x="829" y="9365"/>
                    <a:pt x="899" y="9321"/>
                    <a:pt x="936" y="9245"/>
                  </a:cubicBezTo>
                  <a:cubicBezTo>
                    <a:pt x="982" y="9200"/>
                    <a:pt x="1005" y="9131"/>
                    <a:pt x="1051" y="9085"/>
                  </a:cubicBezTo>
                  <a:cubicBezTo>
                    <a:pt x="1096" y="9017"/>
                    <a:pt x="1142" y="8971"/>
                    <a:pt x="1188" y="8903"/>
                  </a:cubicBezTo>
                  <a:cubicBezTo>
                    <a:pt x="1233" y="8811"/>
                    <a:pt x="1302" y="8720"/>
                    <a:pt x="1370" y="8629"/>
                  </a:cubicBezTo>
                  <a:cubicBezTo>
                    <a:pt x="1393" y="8652"/>
                    <a:pt x="1416" y="8652"/>
                    <a:pt x="1439" y="8652"/>
                  </a:cubicBezTo>
                  <a:cubicBezTo>
                    <a:pt x="1461" y="8652"/>
                    <a:pt x="1484" y="8629"/>
                    <a:pt x="1484" y="8629"/>
                  </a:cubicBezTo>
                  <a:cubicBezTo>
                    <a:pt x="1530" y="8629"/>
                    <a:pt x="1553" y="8606"/>
                    <a:pt x="1576" y="8583"/>
                  </a:cubicBezTo>
                  <a:cubicBezTo>
                    <a:pt x="1621" y="8515"/>
                    <a:pt x="1667" y="8469"/>
                    <a:pt x="1712" y="8401"/>
                  </a:cubicBezTo>
                  <a:cubicBezTo>
                    <a:pt x="1735" y="8355"/>
                    <a:pt x="1758" y="8332"/>
                    <a:pt x="1804" y="8287"/>
                  </a:cubicBezTo>
                  <a:cubicBezTo>
                    <a:pt x="1849" y="8218"/>
                    <a:pt x="1918" y="8127"/>
                    <a:pt x="1964" y="8058"/>
                  </a:cubicBezTo>
                  <a:cubicBezTo>
                    <a:pt x="2032" y="7967"/>
                    <a:pt x="2101" y="7853"/>
                    <a:pt x="2169" y="7762"/>
                  </a:cubicBezTo>
                  <a:cubicBezTo>
                    <a:pt x="2237" y="7670"/>
                    <a:pt x="2283" y="7579"/>
                    <a:pt x="2352" y="7488"/>
                  </a:cubicBezTo>
                  <a:cubicBezTo>
                    <a:pt x="2397" y="7396"/>
                    <a:pt x="2466" y="7305"/>
                    <a:pt x="2511" y="7214"/>
                  </a:cubicBezTo>
                  <a:cubicBezTo>
                    <a:pt x="2557" y="7145"/>
                    <a:pt x="2625" y="7054"/>
                    <a:pt x="2671" y="6985"/>
                  </a:cubicBezTo>
                  <a:cubicBezTo>
                    <a:pt x="2785" y="6780"/>
                    <a:pt x="2899" y="6597"/>
                    <a:pt x="2991" y="6392"/>
                  </a:cubicBezTo>
                  <a:cubicBezTo>
                    <a:pt x="3036" y="6324"/>
                    <a:pt x="3082" y="6232"/>
                    <a:pt x="3128" y="6164"/>
                  </a:cubicBezTo>
                  <a:cubicBezTo>
                    <a:pt x="3173" y="6095"/>
                    <a:pt x="3219" y="6027"/>
                    <a:pt x="3265" y="5958"/>
                  </a:cubicBezTo>
                  <a:cubicBezTo>
                    <a:pt x="3333" y="5844"/>
                    <a:pt x="3402" y="5753"/>
                    <a:pt x="3470" y="5662"/>
                  </a:cubicBezTo>
                  <a:cubicBezTo>
                    <a:pt x="3539" y="5570"/>
                    <a:pt x="3516" y="5456"/>
                    <a:pt x="3447" y="5411"/>
                  </a:cubicBezTo>
                  <a:cubicBezTo>
                    <a:pt x="3409" y="5382"/>
                    <a:pt x="3367" y="5369"/>
                    <a:pt x="3327" y="5369"/>
                  </a:cubicBezTo>
                  <a:cubicBezTo>
                    <a:pt x="3272" y="5369"/>
                    <a:pt x="3223" y="5394"/>
                    <a:pt x="3196" y="5433"/>
                  </a:cubicBezTo>
                  <a:cubicBezTo>
                    <a:pt x="3105" y="5525"/>
                    <a:pt x="3036" y="5616"/>
                    <a:pt x="2968" y="5730"/>
                  </a:cubicBezTo>
                  <a:cubicBezTo>
                    <a:pt x="2945" y="5753"/>
                    <a:pt x="2922" y="5776"/>
                    <a:pt x="2899" y="5821"/>
                  </a:cubicBezTo>
                  <a:lnTo>
                    <a:pt x="2877" y="5821"/>
                  </a:lnTo>
                  <a:cubicBezTo>
                    <a:pt x="2968" y="5684"/>
                    <a:pt x="3059" y="5547"/>
                    <a:pt x="3150" y="5411"/>
                  </a:cubicBezTo>
                  <a:cubicBezTo>
                    <a:pt x="3219" y="5342"/>
                    <a:pt x="3265" y="5274"/>
                    <a:pt x="3310" y="5205"/>
                  </a:cubicBezTo>
                  <a:cubicBezTo>
                    <a:pt x="3379" y="5114"/>
                    <a:pt x="3424" y="5045"/>
                    <a:pt x="3493" y="4954"/>
                  </a:cubicBezTo>
                  <a:cubicBezTo>
                    <a:pt x="3539" y="4886"/>
                    <a:pt x="3607" y="4794"/>
                    <a:pt x="3653" y="4726"/>
                  </a:cubicBezTo>
                  <a:cubicBezTo>
                    <a:pt x="3721" y="4634"/>
                    <a:pt x="3767" y="4566"/>
                    <a:pt x="3835" y="4475"/>
                  </a:cubicBezTo>
                  <a:cubicBezTo>
                    <a:pt x="3949" y="4315"/>
                    <a:pt x="4041" y="4132"/>
                    <a:pt x="4155" y="3973"/>
                  </a:cubicBezTo>
                  <a:cubicBezTo>
                    <a:pt x="4269" y="3813"/>
                    <a:pt x="4383" y="3653"/>
                    <a:pt x="4474" y="3493"/>
                  </a:cubicBezTo>
                  <a:cubicBezTo>
                    <a:pt x="4604" y="3299"/>
                    <a:pt x="4713" y="3105"/>
                    <a:pt x="4840" y="2892"/>
                  </a:cubicBezTo>
                  <a:lnTo>
                    <a:pt x="4840" y="2892"/>
                  </a:lnTo>
                  <a:cubicBezTo>
                    <a:pt x="4840" y="2894"/>
                    <a:pt x="4840" y="2897"/>
                    <a:pt x="4840" y="2900"/>
                  </a:cubicBezTo>
                  <a:cubicBezTo>
                    <a:pt x="4931" y="2717"/>
                    <a:pt x="5045" y="2557"/>
                    <a:pt x="5136" y="2375"/>
                  </a:cubicBezTo>
                  <a:cubicBezTo>
                    <a:pt x="5228" y="2215"/>
                    <a:pt x="5319" y="2032"/>
                    <a:pt x="5410" y="1873"/>
                  </a:cubicBezTo>
                  <a:cubicBezTo>
                    <a:pt x="5501" y="1713"/>
                    <a:pt x="5570" y="1553"/>
                    <a:pt x="5661" y="1370"/>
                  </a:cubicBezTo>
                  <a:cubicBezTo>
                    <a:pt x="5730" y="1211"/>
                    <a:pt x="5798" y="1028"/>
                    <a:pt x="5867" y="845"/>
                  </a:cubicBezTo>
                  <a:cubicBezTo>
                    <a:pt x="5890" y="777"/>
                    <a:pt x="5912" y="709"/>
                    <a:pt x="5935" y="640"/>
                  </a:cubicBezTo>
                  <a:cubicBezTo>
                    <a:pt x="5958" y="572"/>
                    <a:pt x="5958" y="503"/>
                    <a:pt x="5981" y="435"/>
                  </a:cubicBezTo>
                  <a:cubicBezTo>
                    <a:pt x="5981" y="435"/>
                    <a:pt x="5981" y="435"/>
                    <a:pt x="5981" y="457"/>
                  </a:cubicBezTo>
                  <a:cubicBezTo>
                    <a:pt x="6004" y="412"/>
                    <a:pt x="6004" y="366"/>
                    <a:pt x="6004" y="320"/>
                  </a:cubicBezTo>
                  <a:lnTo>
                    <a:pt x="6004" y="366"/>
                  </a:lnTo>
                  <a:cubicBezTo>
                    <a:pt x="6026" y="275"/>
                    <a:pt x="6049" y="206"/>
                    <a:pt x="6072" y="138"/>
                  </a:cubicBezTo>
                  <a:cubicBezTo>
                    <a:pt x="6095" y="92"/>
                    <a:pt x="6072" y="24"/>
                    <a:pt x="6026"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3" name="Google Shape;5783;p22"/>
            <p:cNvSpPr/>
            <p:nvPr/>
          </p:nvSpPr>
          <p:spPr>
            <a:xfrm>
              <a:off x="6751875" y="2319100"/>
              <a:ext cx="84475" cy="144625"/>
            </a:xfrm>
            <a:custGeom>
              <a:avLst/>
              <a:gdLst/>
              <a:ahLst/>
              <a:cxnLst/>
              <a:rect l="l" t="t" r="r" b="b"/>
              <a:pathLst>
                <a:path w="3379" h="5785" extrusionOk="0">
                  <a:moveTo>
                    <a:pt x="3128" y="0"/>
                  </a:moveTo>
                  <a:lnTo>
                    <a:pt x="3082" y="23"/>
                  </a:lnTo>
                  <a:cubicBezTo>
                    <a:pt x="3059" y="23"/>
                    <a:pt x="3059" y="46"/>
                    <a:pt x="3037" y="69"/>
                  </a:cubicBezTo>
                  <a:cubicBezTo>
                    <a:pt x="3037" y="69"/>
                    <a:pt x="3037" y="69"/>
                    <a:pt x="3037" y="92"/>
                  </a:cubicBezTo>
                  <a:lnTo>
                    <a:pt x="3014" y="92"/>
                  </a:lnTo>
                  <a:cubicBezTo>
                    <a:pt x="3014" y="114"/>
                    <a:pt x="2991" y="137"/>
                    <a:pt x="2991" y="137"/>
                  </a:cubicBezTo>
                  <a:cubicBezTo>
                    <a:pt x="2991" y="160"/>
                    <a:pt x="2968" y="183"/>
                    <a:pt x="2968" y="229"/>
                  </a:cubicBezTo>
                  <a:cubicBezTo>
                    <a:pt x="2945" y="274"/>
                    <a:pt x="2923" y="320"/>
                    <a:pt x="2900" y="366"/>
                  </a:cubicBezTo>
                  <a:cubicBezTo>
                    <a:pt x="2900" y="388"/>
                    <a:pt x="2900" y="411"/>
                    <a:pt x="2877" y="434"/>
                  </a:cubicBezTo>
                  <a:cubicBezTo>
                    <a:pt x="2877" y="480"/>
                    <a:pt x="2854" y="503"/>
                    <a:pt x="2854" y="548"/>
                  </a:cubicBezTo>
                  <a:cubicBezTo>
                    <a:pt x="2854" y="571"/>
                    <a:pt x="2854" y="594"/>
                    <a:pt x="2877" y="594"/>
                  </a:cubicBezTo>
                  <a:cubicBezTo>
                    <a:pt x="2877" y="617"/>
                    <a:pt x="2877" y="617"/>
                    <a:pt x="2900" y="617"/>
                  </a:cubicBezTo>
                  <a:cubicBezTo>
                    <a:pt x="2877" y="639"/>
                    <a:pt x="2877" y="685"/>
                    <a:pt x="2854" y="708"/>
                  </a:cubicBezTo>
                  <a:cubicBezTo>
                    <a:pt x="2854" y="708"/>
                    <a:pt x="2854" y="731"/>
                    <a:pt x="2854" y="731"/>
                  </a:cubicBezTo>
                  <a:cubicBezTo>
                    <a:pt x="2786" y="822"/>
                    <a:pt x="2740" y="936"/>
                    <a:pt x="2694" y="1028"/>
                  </a:cubicBezTo>
                  <a:cubicBezTo>
                    <a:pt x="2649" y="1096"/>
                    <a:pt x="2603" y="1187"/>
                    <a:pt x="2557" y="1256"/>
                  </a:cubicBezTo>
                  <a:cubicBezTo>
                    <a:pt x="2466" y="1438"/>
                    <a:pt x="2375" y="1598"/>
                    <a:pt x="2283" y="1781"/>
                  </a:cubicBezTo>
                  <a:cubicBezTo>
                    <a:pt x="2283" y="1781"/>
                    <a:pt x="2283" y="1758"/>
                    <a:pt x="2283" y="1758"/>
                  </a:cubicBezTo>
                  <a:cubicBezTo>
                    <a:pt x="2261" y="1804"/>
                    <a:pt x="2238" y="1849"/>
                    <a:pt x="2215" y="1895"/>
                  </a:cubicBezTo>
                  <a:cubicBezTo>
                    <a:pt x="2192" y="1941"/>
                    <a:pt x="2146" y="1986"/>
                    <a:pt x="2124" y="2055"/>
                  </a:cubicBezTo>
                  <a:cubicBezTo>
                    <a:pt x="2124" y="2055"/>
                    <a:pt x="2101" y="2055"/>
                    <a:pt x="2101" y="2077"/>
                  </a:cubicBezTo>
                  <a:cubicBezTo>
                    <a:pt x="2078" y="2123"/>
                    <a:pt x="2032" y="2192"/>
                    <a:pt x="1987" y="2260"/>
                  </a:cubicBezTo>
                  <a:cubicBezTo>
                    <a:pt x="1987" y="2260"/>
                    <a:pt x="1987" y="2283"/>
                    <a:pt x="1964" y="2306"/>
                  </a:cubicBezTo>
                  <a:cubicBezTo>
                    <a:pt x="1964" y="2329"/>
                    <a:pt x="1941" y="2329"/>
                    <a:pt x="1941" y="2351"/>
                  </a:cubicBezTo>
                  <a:cubicBezTo>
                    <a:pt x="1827" y="2557"/>
                    <a:pt x="1690" y="2739"/>
                    <a:pt x="1576" y="2945"/>
                  </a:cubicBezTo>
                  <a:cubicBezTo>
                    <a:pt x="1462" y="3105"/>
                    <a:pt x="1348" y="3287"/>
                    <a:pt x="1233" y="3447"/>
                  </a:cubicBezTo>
                  <a:cubicBezTo>
                    <a:pt x="1119" y="3607"/>
                    <a:pt x="1005" y="3789"/>
                    <a:pt x="891" y="3949"/>
                  </a:cubicBezTo>
                  <a:cubicBezTo>
                    <a:pt x="754" y="4177"/>
                    <a:pt x="594" y="4383"/>
                    <a:pt x="435" y="4588"/>
                  </a:cubicBezTo>
                  <a:cubicBezTo>
                    <a:pt x="298" y="4794"/>
                    <a:pt x="161" y="4999"/>
                    <a:pt x="24" y="5205"/>
                  </a:cubicBezTo>
                  <a:cubicBezTo>
                    <a:pt x="24" y="5227"/>
                    <a:pt x="1" y="5273"/>
                    <a:pt x="1" y="5296"/>
                  </a:cubicBezTo>
                  <a:cubicBezTo>
                    <a:pt x="1" y="5319"/>
                    <a:pt x="1" y="5364"/>
                    <a:pt x="1" y="5387"/>
                  </a:cubicBezTo>
                  <a:cubicBezTo>
                    <a:pt x="24" y="5410"/>
                    <a:pt x="47" y="5433"/>
                    <a:pt x="69" y="5456"/>
                  </a:cubicBezTo>
                  <a:cubicBezTo>
                    <a:pt x="92" y="5478"/>
                    <a:pt x="115" y="5478"/>
                    <a:pt x="138" y="5478"/>
                  </a:cubicBezTo>
                  <a:cubicBezTo>
                    <a:pt x="115" y="5524"/>
                    <a:pt x="115" y="5547"/>
                    <a:pt x="92" y="5570"/>
                  </a:cubicBezTo>
                  <a:cubicBezTo>
                    <a:pt x="69" y="5593"/>
                    <a:pt x="69" y="5615"/>
                    <a:pt x="69" y="5638"/>
                  </a:cubicBezTo>
                  <a:cubicBezTo>
                    <a:pt x="92" y="5684"/>
                    <a:pt x="115" y="5730"/>
                    <a:pt x="138" y="5752"/>
                  </a:cubicBezTo>
                  <a:cubicBezTo>
                    <a:pt x="170" y="5768"/>
                    <a:pt x="191" y="5785"/>
                    <a:pt x="217" y="5785"/>
                  </a:cubicBezTo>
                  <a:cubicBezTo>
                    <a:pt x="227" y="5785"/>
                    <a:pt x="239" y="5782"/>
                    <a:pt x="252" y="5775"/>
                  </a:cubicBezTo>
                  <a:cubicBezTo>
                    <a:pt x="298" y="5775"/>
                    <a:pt x="343" y="5752"/>
                    <a:pt x="366" y="5730"/>
                  </a:cubicBezTo>
                  <a:cubicBezTo>
                    <a:pt x="412" y="5638"/>
                    <a:pt x="457" y="5570"/>
                    <a:pt x="503" y="5501"/>
                  </a:cubicBezTo>
                  <a:cubicBezTo>
                    <a:pt x="503" y="5478"/>
                    <a:pt x="526" y="5478"/>
                    <a:pt x="549" y="5456"/>
                  </a:cubicBezTo>
                  <a:cubicBezTo>
                    <a:pt x="617" y="5364"/>
                    <a:pt x="686" y="5273"/>
                    <a:pt x="754" y="5182"/>
                  </a:cubicBezTo>
                  <a:cubicBezTo>
                    <a:pt x="823" y="5090"/>
                    <a:pt x="868" y="4999"/>
                    <a:pt x="937" y="4931"/>
                  </a:cubicBezTo>
                  <a:cubicBezTo>
                    <a:pt x="1005" y="4839"/>
                    <a:pt x="1051" y="4748"/>
                    <a:pt x="1119" y="4657"/>
                  </a:cubicBezTo>
                  <a:cubicBezTo>
                    <a:pt x="1188" y="4565"/>
                    <a:pt x="1233" y="4474"/>
                    <a:pt x="1302" y="4406"/>
                  </a:cubicBezTo>
                  <a:cubicBezTo>
                    <a:pt x="1416" y="4223"/>
                    <a:pt x="1530" y="4040"/>
                    <a:pt x="1644" y="3858"/>
                  </a:cubicBezTo>
                  <a:lnTo>
                    <a:pt x="1690" y="3767"/>
                  </a:lnTo>
                  <a:cubicBezTo>
                    <a:pt x="1713" y="3744"/>
                    <a:pt x="1713" y="3721"/>
                    <a:pt x="1713" y="3721"/>
                  </a:cubicBezTo>
                  <a:cubicBezTo>
                    <a:pt x="1736" y="3675"/>
                    <a:pt x="1758" y="3652"/>
                    <a:pt x="1758" y="3630"/>
                  </a:cubicBezTo>
                  <a:cubicBezTo>
                    <a:pt x="1827" y="3515"/>
                    <a:pt x="1895" y="3401"/>
                    <a:pt x="1964" y="3287"/>
                  </a:cubicBezTo>
                  <a:cubicBezTo>
                    <a:pt x="1987" y="3219"/>
                    <a:pt x="2010" y="3173"/>
                    <a:pt x="2055" y="3127"/>
                  </a:cubicBezTo>
                  <a:cubicBezTo>
                    <a:pt x="2101" y="3013"/>
                    <a:pt x="2169" y="2922"/>
                    <a:pt x="2215" y="2831"/>
                  </a:cubicBezTo>
                  <a:cubicBezTo>
                    <a:pt x="2238" y="2808"/>
                    <a:pt x="2238" y="2785"/>
                    <a:pt x="2238" y="2762"/>
                  </a:cubicBezTo>
                  <a:cubicBezTo>
                    <a:pt x="2306" y="2671"/>
                    <a:pt x="2352" y="2557"/>
                    <a:pt x="2420" y="2465"/>
                  </a:cubicBezTo>
                  <a:cubicBezTo>
                    <a:pt x="2466" y="2374"/>
                    <a:pt x="2534" y="2260"/>
                    <a:pt x="2580" y="2169"/>
                  </a:cubicBezTo>
                  <a:cubicBezTo>
                    <a:pt x="2671" y="1986"/>
                    <a:pt x="2786" y="1804"/>
                    <a:pt x="2877" y="1621"/>
                  </a:cubicBezTo>
                  <a:cubicBezTo>
                    <a:pt x="2923" y="1575"/>
                    <a:pt x="2945" y="1507"/>
                    <a:pt x="2968" y="1461"/>
                  </a:cubicBezTo>
                  <a:cubicBezTo>
                    <a:pt x="2991" y="1416"/>
                    <a:pt x="3014" y="1370"/>
                    <a:pt x="3037" y="1301"/>
                  </a:cubicBezTo>
                  <a:cubicBezTo>
                    <a:pt x="3082" y="1210"/>
                    <a:pt x="3128" y="1119"/>
                    <a:pt x="3174" y="1028"/>
                  </a:cubicBezTo>
                  <a:cubicBezTo>
                    <a:pt x="3219" y="936"/>
                    <a:pt x="3242" y="845"/>
                    <a:pt x="3288" y="754"/>
                  </a:cubicBezTo>
                  <a:cubicBezTo>
                    <a:pt x="3311" y="662"/>
                    <a:pt x="3333" y="594"/>
                    <a:pt x="3356" y="503"/>
                  </a:cubicBezTo>
                  <a:cubicBezTo>
                    <a:pt x="3379" y="434"/>
                    <a:pt x="3379" y="388"/>
                    <a:pt x="3379" y="320"/>
                  </a:cubicBezTo>
                  <a:cubicBezTo>
                    <a:pt x="3379" y="274"/>
                    <a:pt x="3356" y="206"/>
                    <a:pt x="3311" y="160"/>
                  </a:cubicBezTo>
                  <a:cubicBezTo>
                    <a:pt x="3311" y="137"/>
                    <a:pt x="3311" y="114"/>
                    <a:pt x="3288" y="69"/>
                  </a:cubicBezTo>
                  <a:cubicBezTo>
                    <a:pt x="3288" y="23"/>
                    <a:pt x="3242" y="0"/>
                    <a:pt x="3196"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4" name="Google Shape;5784;p22"/>
            <p:cNvSpPr/>
            <p:nvPr/>
          </p:nvSpPr>
          <p:spPr>
            <a:xfrm>
              <a:off x="6739900" y="2313400"/>
              <a:ext cx="87900" cy="151300"/>
            </a:xfrm>
            <a:custGeom>
              <a:avLst/>
              <a:gdLst/>
              <a:ahLst/>
              <a:cxnLst/>
              <a:rect l="l" t="t" r="r" b="b"/>
              <a:pathLst>
                <a:path w="3516" h="6052" extrusionOk="0">
                  <a:moveTo>
                    <a:pt x="3379" y="0"/>
                  </a:moveTo>
                  <a:cubicBezTo>
                    <a:pt x="3310" y="0"/>
                    <a:pt x="3265" y="23"/>
                    <a:pt x="3242" y="69"/>
                  </a:cubicBezTo>
                  <a:cubicBezTo>
                    <a:pt x="3150" y="251"/>
                    <a:pt x="3082" y="434"/>
                    <a:pt x="2991" y="616"/>
                  </a:cubicBezTo>
                  <a:cubicBezTo>
                    <a:pt x="2922" y="776"/>
                    <a:pt x="2854" y="913"/>
                    <a:pt x="2785" y="1073"/>
                  </a:cubicBezTo>
                  <a:cubicBezTo>
                    <a:pt x="2717" y="1256"/>
                    <a:pt x="2625" y="1415"/>
                    <a:pt x="2534" y="1575"/>
                  </a:cubicBezTo>
                  <a:cubicBezTo>
                    <a:pt x="2443" y="1758"/>
                    <a:pt x="2352" y="1917"/>
                    <a:pt x="2260" y="2100"/>
                  </a:cubicBezTo>
                  <a:cubicBezTo>
                    <a:pt x="2078" y="2420"/>
                    <a:pt x="1872" y="2739"/>
                    <a:pt x="1690" y="3082"/>
                  </a:cubicBezTo>
                  <a:cubicBezTo>
                    <a:pt x="1598" y="3241"/>
                    <a:pt x="1484" y="3401"/>
                    <a:pt x="1393" y="3561"/>
                  </a:cubicBezTo>
                  <a:cubicBezTo>
                    <a:pt x="1302" y="3721"/>
                    <a:pt x="1187" y="3880"/>
                    <a:pt x="1096" y="4040"/>
                  </a:cubicBezTo>
                  <a:cubicBezTo>
                    <a:pt x="1005" y="4177"/>
                    <a:pt x="914" y="4314"/>
                    <a:pt x="845" y="4451"/>
                  </a:cubicBezTo>
                  <a:cubicBezTo>
                    <a:pt x="754" y="4611"/>
                    <a:pt x="662" y="4748"/>
                    <a:pt x="571" y="4885"/>
                  </a:cubicBezTo>
                  <a:cubicBezTo>
                    <a:pt x="411" y="5159"/>
                    <a:pt x="274" y="5433"/>
                    <a:pt x="92" y="5684"/>
                  </a:cubicBezTo>
                  <a:cubicBezTo>
                    <a:pt x="69" y="5706"/>
                    <a:pt x="46" y="5729"/>
                    <a:pt x="46" y="5752"/>
                  </a:cubicBezTo>
                  <a:cubicBezTo>
                    <a:pt x="1" y="5775"/>
                    <a:pt x="1" y="5821"/>
                    <a:pt x="1" y="5866"/>
                  </a:cubicBezTo>
                  <a:cubicBezTo>
                    <a:pt x="1" y="5912"/>
                    <a:pt x="23" y="5958"/>
                    <a:pt x="46" y="6003"/>
                  </a:cubicBezTo>
                  <a:cubicBezTo>
                    <a:pt x="78" y="6035"/>
                    <a:pt x="120" y="6052"/>
                    <a:pt x="162" y="6052"/>
                  </a:cubicBezTo>
                  <a:cubicBezTo>
                    <a:pt x="211" y="6052"/>
                    <a:pt x="261" y="6029"/>
                    <a:pt x="297" y="5980"/>
                  </a:cubicBezTo>
                  <a:cubicBezTo>
                    <a:pt x="389" y="5889"/>
                    <a:pt x="480" y="5775"/>
                    <a:pt x="548" y="5661"/>
                  </a:cubicBezTo>
                  <a:cubicBezTo>
                    <a:pt x="617" y="5592"/>
                    <a:pt x="662" y="5501"/>
                    <a:pt x="708" y="5433"/>
                  </a:cubicBezTo>
                  <a:cubicBezTo>
                    <a:pt x="799" y="5250"/>
                    <a:pt x="914" y="5090"/>
                    <a:pt x="1005" y="4930"/>
                  </a:cubicBezTo>
                  <a:cubicBezTo>
                    <a:pt x="1096" y="4771"/>
                    <a:pt x="1210" y="4588"/>
                    <a:pt x="1324" y="4428"/>
                  </a:cubicBezTo>
                  <a:cubicBezTo>
                    <a:pt x="1416" y="4268"/>
                    <a:pt x="1530" y="4086"/>
                    <a:pt x="1621" y="3926"/>
                  </a:cubicBezTo>
                  <a:cubicBezTo>
                    <a:pt x="1735" y="3766"/>
                    <a:pt x="1827" y="3607"/>
                    <a:pt x="1918" y="3447"/>
                  </a:cubicBezTo>
                  <a:cubicBezTo>
                    <a:pt x="2009" y="3287"/>
                    <a:pt x="2100" y="3104"/>
                    <a:pt x="2192" y="2945"/>
                  </a:cubicBezTo>
                  <a:cubicBezTo>
                    <a:pt x="2283" y="2785"/>
                    <a:pt x="2374" y="2625"/>
                    <a:pt x="2466" y="2465"/>
                  </a:cubicBezTo>
                  <a:cubicBezTo>
                    <a:pt x="2580" y="2283"/>
                    <a:pt x="2648" y="2123"/>
                    <a:pt x="2740" y="1963"/>
                  </a:cubicBezTo>
                  <a:cubicBezTo>
                    <a:pt x="2808" y="1826"/>
                    <a:pt x="2877" y="1712"/>
                    <a:pt x="2922" y="1598"/>
                  </a:cubicBezTo>
                  <a:cubicBezTo>
                    <a:pt x="2991" y="1461"/>
                    <a:pt x="3036" y="1324"/>
                    <a:pt x="3082" y="1187"/>
                  </a:cubicBezTo>
                  <a:cubicBezTo>
                    <a:pt x="3173" y="982"/>
                    <a:pt x="3265" y="753"/>
                    <a:pt x="3333" y="525"/>
                  </a:cubicBezTo>
                  <a:cubicBezTo>
                    <a:pt x="3379" y="411"/>
                    <a:pt x="3424" y="297"/>
                    <a:pt x="3493" y="206"/>
                  </a:cubicBezTo>
                  <a:cubicBezTo>
                    <a:pt x="3516" y="137"/>
                    <a:pt x="3493" y="46"/>
                    <a:pt x="3424" y="23"/>
                  </a:cubicBezTo>
                  <a:cubicBezTo>
                    <a:pt x="3424" y="0"/>
                    <a:pt x="3402" y="0"/>
                    <a:pt x="3379"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5" name="Google Shape;5785;p22"/>
            <p:cNvSpPr/>
            <p:nvPr/>
          </p:nvSpPr>
          <p:spPr>
            <a:xfrm>
              <a:off x="6744475" y="2312825"/>
              <a:ext cx="81625" cy="151825"/>
            </a:xfrm>
            <a:custGeom>
              <a:avLst/>
              <a:gdLst/>
              <a:ahLst/>
              <a:cxnLst/>
              <a:rect l="l" t="t" r="r" b="b"/>
              <a:pathLst>
                <a:path w="3265" h="6073" extrusionOk="0">
                  <a:moveTo>
                    <a:pt x="3150" y="0"/>
                  </a:moveTo>
                  <a:cubicBezTo>
                    <a:pt x="3127" y="0"/>
                    <a:pt x="3082" y="23"/>
                    <a:pt x="3059" y="69"/>
                  </a:cubicBezTo>
                  <a:cubicBezTo>
                    <a:pt x="2990" y="251"/>
                    <a:pt x="2922" y="411"/>
                    <a:pt x="2830" y="594"/>
                  </a:cubicBezTo>
                  <a:cubicBezTo>
                    <a:pt x="2739" y="754"/>
                    <a:pt x="2648" y="913"/>
                    <a:pt x="2579" y="1073"/>
                  </a:cubicBezTo>
                  <a:cubicBezTo>
                    <a:pt x="2511" y="1233"/>
                    <a:pt x="2420" y="1393"/>
                    <a:pt x="2351" y="1552"/>
                  </a:cubicBezTo>
                  <a:cubicBezTo>
                    <a:pt x="2260" y="1712"/>
                    <a:pt x="2191" y="1849"/>
                    <a:pt x="2100" y="2009"/>
                  </a:cubicBezTo>
                  <a:cubicBezTo>
                    <a:pt x="2032" y="2169"/>
                    <a:pt x="1940" y="2351"/>
                    <a:pt x="1849" y="2511"/>
                  </a:cubicBezTo>
                  <a:cubicBezTo>
                    <a:pt x="1758" y="2671"/>
                    <a:pt x="1666" y="2853"/>
                    <a:pt x="1575" y="3013"/>
                  </a:cubicBezTo>
                  <a:cubicBezTo>
                    <a:pt x="1484" y="3196"/>
                    <a:pt x="1392" y="3356"/>
                    <a:pt x="1301" y="3538"/>
                  </a:cubicBezTo>
                  <a:cubicBezTo>
                    <a:pt x="1210" y="3698"/>
                    <a:pt x="1119" y="3858"/>
                    <a:pt x="1050" y="4018"/>
                  </a:cubicBezTo>
                  <a:cubicBezTo>
                    <a:pt x="890" y="4314"/>
                    <a:pt x="753" y="4611"/>
                    <a:pt x="571" y="4885"/>
                  </a:cubicBezTo>
                  <a:cubicBezTo>
                    <a:pt x="479" y="5045"/>
                    <a:pt x="388" y="5182"/>
                    <a:pt x="297" y="5341"/>
                  </a:cubicBezTo>
                  <a:cubicBezTo>
                    <a:pt x="206" y="5501"/>
                    <a:pt x="114" y="5684"/>
                    <a:pt x="46" y="5844"/>
                  </a:cubicBezTo>
                  <a:cubicBezTo>
                    <a:pt x="0" y="5935"/>
                    <a:pt x="23" y="6026"/>
                    <a:pt x="91" y="6049"/>
                  </a:cubicBezTo>
                  <a:cubicBezTo>
                    <a:pt x="124" y="6065"/>
                    <a:pt x="156" y="6073"/>
                    <a:pt x="186" y="6073"/>
                  </a:cubicBezTo>
                  <a:cubicBezTo>
                    <a:pt x="242" y="6073"/>
                    <a:pt x="290" y="6048"/>
                    <a:pt x="320" y="6003"/>
                  </a:cubicBezTo>
                  <a:cubicBezTo>
                    <a:pt x="365" y="5889"/>
                    <a:pt x="434" y="5775"/>
                    <a:pt x="502" y="5661"/>
                  </a:cubicBezTo>
                  <a:cubicBezTo>
                    <a:pt x="525" y="5615"/>
                    <a:pt x="548" y="5570"/>
                    <a:pt x="571" y="5547"/>
                  </a:cubicBezTo>
                  <a:cubicBezTo>
                    <a:pt x="594" y="5501"/>
                    <a:pt x="639" y="5456"/>
                    <a:pt x="662" y="5410"/>
                  </a:cubicBezTo>
                  <a:cubicBezTo>
                    <a:pt x="776" y="5227"/>
                    <a:pt x="890" y="5068"/>
                    <a:pt x="982" y="4885"/>
                  </a:cubicBezTo>
                  <a:cubicBezTo>
                    <a:pt x="1187" y="4543"/>
                    <a:pt x="1347" y="4200"/>
                    <a:pt x="1529" y="3858"/>
                  </a:cubicBezTo>
                  <a:cubicBezTo>
                    <a:pt x="1621" y="3675"/>
                    <a:pt x="1712" y="3515"/>
                    <a:pt x="1781" y="3356"/>
                  </a:cubicBezTo>
                  <a:cubicBezTo>
                    <a:pt x="1895" y="3173"/>
                    <a:pt x="1963" y="2990"/>
                    <a:pt x="2054" y="2831"/>
                  </a:cubicBezTo>
                  <a:cubicBezTo>
                    <a:pt x="2146" y="2648"/>
                    <a:pt x="2237" y="2488"/>
                    <a:pt x="2306" y="2306"/>
                  </a:cubicBezTo>
                  <a:cubicBezTo>
                    <a:pt x="2397" y="2169"/>
                    <a:pt x="2465" y="1986"/>
                    <a:pt x="2534" y="1826"/>
                  </a:cubicBezTo>
                  <a:cubicBezTo>
                    <a:pt x="2648" y="1575"/>
                    <a:pt x="2762" y="1301"/>
                    <a:pt x="2876" y="1027"/>
                  </a:cubicBezTo>
                  <a:cubicBezTo>
                    <a:pt x="2945" y="890"/>
                    <a:pt x="3013" y="754"/>
                    <a:pt x="3059" y="617"/>
                  </a:cubicBezTo>
                  <a:cubicBezTo>
                    <a:pt x="3127" y="457"/>
                    <a:pt x="3196" y="320"/>
                    <a:pt x="3241" y="160"/>
                  </a:cubicBezTo>
                  <a:cubicBezTo>
                    <a:pt x="3264" y="137"/>
                    <a:pt x="3264" y="114"/>
                    <a:pt x="3264" y="69"/>
                  </a:cubicBezTo>
                  <a:cubicBezTo>
                    <a:pt x="3241" y="46"/>
                    <a:pt x="3241" y="23"/>
                    <a:pt x="3196" y="23"/>
                  </a:cubicBezTo>
                  <a:cubicBezTo>
                    <a:pt x="3196" y="0"/>
                    <a:pt x="3173" y="0"/>
                    <a:pt x="3150"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6" name="Google Shape;5786;p22"/>
            <p:cNvSpPr/>
            <p:nvPr/>
          </p:nvSpPr>
          <p:spPr>
            <a:xfrm>
              <a:off x="6697100" y="2341925"/>
              <a:ext cx="95900" cy="144950"/>
            </a:xfrm>
            <a:custGeom>
              <a:avLst/>
              <a:gdLst/>
              <a:ahLst/>
              <a:cxnLst/>
              <a:rect l="l" t="t" r="r" b="b"/>
              <a:pathLst>
                <a:path w="3836" h="5798" extrusionOk="0">
                  <a:moveTo>
                    <a:pt x="1393" y="3630"/>
                  </a:moveTo>
                  <a:cubicBezTo>
                    <a:pt x="1389" y="3637"/>
                    <a:pt x="1385" y="3646"/>
                    <a:pt x="1380" y="3654"/>
                  </a:cubicBezTo>
                  <a:lnTo>
                    <a:pt x="1380" y="3654"/>
                  </a:lnTo>
                  <a:cubicBezTo>
                    <a:pt x="1386" y="3648"/>
                    <a:pt x="1393" y="3642"/>
                    <a:pt x="1393" y="3630"/>
                  </a:cubicBezTo>
                  <a:close/>
                  <a:moveTo>
                    <a:pt x="1380" y="3654"/>
                  </a:moveTo>
                  <a:cubicBezTo>
                    <a:pt x="1376" y="3658"/>
                    <a:pt x="1372" y="3663"/>
                    <a:pt x="1371" y="3669"/>
                  </a:cubicBezTo>
                  <a:lnTo>
                    <a:pt x="1371" y="3669"/>
                  </a:lnTo>
                  <a:cubicBezTo>
                    <a:pt x="1374" y="3664"/>
                    <a:pt x="1377" y="3659"/>
                    <a:pt x="1380" y="3654"/>
                  </a:cubicBezTo>
                  <a:close/>
                  <a:moveTo>
                    <a:pt x="1552" y="4055"/>
                  </a:moveTo>
                  <a:cubicBezTo>
                    <a:pt x="1545" y="4065"/>
                    <a:pt x="1537" y="4076"/>
                    <a:pt x="1530" y="4086"/>
                  </a:cubicBezTo>
                  <a:cubicBezTo>
                    <a:pt x="1547" y="4069"/>
                    <a:pt x="1551" y="4065"/>
                    <a:pt x="1552" y="4055"/>
                  </a:cubicBezTo>
                  <a:close/>
                  <a:moveTo>
                    <a:pt x="1022" y="4153"/>
                  </a:moveTo>
                  <a:cubicBezTo>
                    <a:pt x="1018" y="4160"/>
                    <a:pt x="1014" y="4166"/>
                    <a:pt x="1008" y="4173"/>
                  </a:cubicBezTo>
                  <a:lnTo>
                    <a:pt x="1008" y="4173"/>
                  </a:lnTo>
                  <a:cubicBezTo>
                    <a:pt x="1013" y="4166"/>
                    <a:pt x="1017" y="4159"/>
                    <a:pt x="1022" y="4153"/>
                  </a:cubicBezTo>
                  <a:close/>
                  <a:moveTo>
                    <a:pt x="868" y="4337"/>
                  </a:moveTo>
                  <a:cubicBezTo>
                    <a:pt x="863" y="4351"/>
                    <a:pt x="858" y="4364"/>
                    <a:pt x="852" y="4376"/>
                  </a:cubicBezTo>
                  <a:lnTo>
                    <a:pt x="852" y="4376"/>
                  </a:lnTo>
                  <a:cubicBezTo>
                    <a:pt x="868" y="4360"/>
                    <a:pt x="868" y="4358"/>
                    <a:pt x="868" y="4337"/>
                  </a:cubicBezTo>
                  <a:close/>
                  <a:moveTo>
                    <a:pt x="3767" y="0"/>
                  </a:moveTo>
                  <a:cubicBezTo>
                    <a:pt x="3744" y="0"/>
                    <a:pt x="3744" y="0"/>
                    <a:pt x="3721" y="23"/>
                  </a:cubicBezTo>
                  <a:cubicBezTo>
                    <a:pt x="3676" y="115"/>
                    <a:pt x="3630" y="206"/>
                    <a:pt x="3584" y="297"/>
                  </a:cubicBezTo>
                  <a:cubicBezTo>
                    <a:pt x="3561" y="366"/>
                    <a:pt x="3516" y="457"/>
                    <a:pt x="3470" y="525"/>
                  </a:cubicBezTo>
                  <a:cubicBezTo>
                    <a:pt x="3424" y="617"/>
                    <a:pt x="3379" y="685"/>
                    <a:pt x="3333" y="776"/>
                  </a:cubicBezTo>
                  <a:cubicBezTo>
                    <a:pt x="3287" y="845"/>
                    <a:pt x="3242" y="936"/>
                    <a:pt x="3196" y="1005"/>
                  </a:cubicBezTo>
                  <a:cubicBezTo>
                    <a:pt x="3105" y="1164"/>
                    <a:pt x="2991" y="1324"/>
                    <a:pt x="2877" y="1461"/>
                  </a:cubicBezTo>
                  <a:cubicBezTo>
                    <a:pt x="2785" y="1621"/>
                    <a:pt x="2694" y="1781"/>
                    <a:pt x="2580" y="1918"/>
                  </a:cubicBezTo>
                  <a:cubicBezTo>
                    <a:pt x="2489" y="2055"/>
                    <a:pt x="2397" y="2214"/>
                    <a:pt x="2283" y="2351"/>
                  </a:cubicBezTo>
                  <a:cubicBezTo>
                    <a:pt x="2192" y="2488"/>
                    <a:pt x="2101" y="2625"/>
                    <a:pt x="2009" y="2762"/>
                  </a:cubicBezTo>
                  <a:cubicBezTo>
                    <a:pt x="1918" y="2899"/>
                    <a:pt x="1827" y="3036"/>
                    <a:pt x="1735" y="3173"/>
                  </a:cubicBezTo>
                  <a:cubicBezTo>
                    <a:pt x="1621" y="3310"/>
                    <a:pt x="1530" y="3447"/>
                    <a:pt x="1439" y="3584"/>
                  </a:cubicBezTo>
                  <a:cubicBezTo>
                    <a:pt x="1416" y="3607"/>
                    <a:pt x="1393" y="3652"/>
                    <a:pt x="1370" y="3675"/>
                  </a:cubicBezTo>
                  <a:cubicBezTo>
                    <a:pt x="1370" y="3673"/>
                    <a:pt x="1370" y="3671"/>
                    <a:pt x="1371" y="3669"/>
                  </a:cubicBezTo>
                  <a:lnTo>
                    <a:pt x="1371" y="3669"/>
                  </a:lnTo>
                  <a:cubicBezTo>
                    <a:pt x="1346" y="3710"/>
                    <a:pt x="1313" y="3756"/>
                    <a:pt x="1279" y="3789"/>
                  </a:cubicBezTo>
                  <a:cubicBezTo>
                    <a:pt x="1233" y="3881"/>
                    <a:pt x="1165" y="3949"/>
                    <a:pt x="1096" y="4040"/>
                  </a:cubicBezTo>
                  <a:cubicBezTo>
                    <a:pt x="1119" y="4018"/>
                    <a:pt x="1119" y="4018"/>
                    <a:pt x="1142" y="3995"/>
                  </a:cubicBezTo>
                  <a:lnTo>
                    <a:pt x="1142" y="3995"/>
                  </a:lnTo>
                  <a:cubicBezTo>
                    <a:pt x="1102" y="4055"/>
                    <a:pt x="1062" y="4097"/>
                    <a:pt x="1022" y="4153"/>
                  </a:cubicBezTo>
                  <a:lnTo>
                    <a:pt x="1022" y="4153"/>
                  </a:lnTo>
                  <a:cubicBezTo>
                    <a:pt x="1026" y="4146"/>
                    <a:pt x="1028" y="4139"/>
                    <a:pt x="1028" y="4132"/>
                  </a:cubicBezTo>
                  <a:lnTo>
                    <a:pt x="1028" y="4132"/>
                  </a:lnTo>
                  <a:lnTo>
                    <a:pt x="1006" y="4175"/>
                  </a:lnTo>
                  <a:lnTo>
                    <a:pt x="1006" y="4175"/>
                  </a:lnTo>
                  <a:cubicBezTo>
                    <a:pt x="1007" y="4174"/>
                    <a:pt x="1007" y="4174"/>
                    <a:pt x="1008" y="4173"/>
                  </a:cubicBezTo>
                  <a:lnTo>
                    <a:pt x="1008" y="4173"/>
                  </a:lnTo>
                  <a:cubicBezTo>
                    <a:pt x="1007" y="4175"/>
                    <a:pt x="1006" y="4176"/>
                    <a:pt x="1005" y="4177"/>
                  </a:cubicBezTo>
                  <a:lnTo>
                    <a:pt x="1006" y="4175"/>
                  </a:lnTo>
                  <a:lnTo>
                    <a:pt x="1006" y="4175"/>
                  </a:lnTo>
                  <a:cubicBezTo>
                    <a:pt x="999" y="4184"/>
                    <a:pt x="990" y="4192"/>
                    <a:pt x="982" y="4200"/>
                  </a:cubicBezTo>
                  <a:cubicBezTo>
                    <a:pt x="959" y="4223"/>
                    <a:pt x="936" y="4269"/>
                    <a:pt x="914" y="4292"/>
                  </a:cubicBezTo>
                  <a:cubicBezTo>
                    <a:pt x="908" y="4297"/>
                    <a:pt x="902" y="4303"/>
                    <a:pt x="891" y="4314"/>
                  </a:cubicBezTo>
                  <a:cubicBezTo>
                    <a:pt x="891" y="4335"/>
                    <a:pt x="872" y="4356"/>
                    <a:pt x="852" y="4376"/>
                  </a:cubicBezTo>
                  <a:lnTo>
                    <a:pt x="852" y="4376"/>
                  </a:lnTo>
                  <a:cubicBezTo>
                    <a:pt x="852" y="4376"/>
                    <a:pt x="852" y="4376"/>
                    <a:pt x="852" y="4376"/>
                  </a:cubicBezTo>
                  <a:lnTo>
                    <a:pt x="852" y="4376"/>
                  </a:lnTo>
                  <a:cubicBezTo>
                    <a:pt x="850" y="4378"/>
                    <a:pt x="848" y="4380"/>
                    <a:pt x="846" y="4382"/>
                  </a:cubicBezTo>
                  <a:lnTo>
                    <a:pt x="846" y="4382"/>
                  </a:lnTo>
                  <a:cubicBezTo>
                    <a:pt x="848" y="4380"/>
                    <a:pt x="850" y="4378"/>
                    <a:pt x="852" y="4376"/>
                  </a:cubicBezTo>
                  <a:lnTo>
                    <a:pt x="852" y="4376"/>
                  </a:lnTo>
                  <a:cubicBezTo>
                    <a:pt x="828" y="4424"/>
                    <a:pt x="795" y="4461"/>
                    <a:pt x="777" y="4497"/>
                  </a:cubicBezTo>
                  <a:cubicBezTo>
                    <a:pt x="754" y="4543"/>
                    <a:pt x="708" y="4565"/>
                    <a:pt x="685" y="4611"/>
                  </a:cubicBezTo>
                  <a:cubicBezTo>
                    <a:pt x="663" y="4657"/>
                    <a:pt x="640" y="4680"/>
                    <a:pt x="617" y="4702"/>
                  </a:cubicBezTo>
                  <a:cubicBezTo>
                    <a:pt x="594" y="4725"/>
                    <a:pt x="594" y="4725"/>
                    <a:pt x="594" y="4748"/>
                  </a:cubicBezTo>
                  <a:cubicBezTo>
                    <a:pt x="575" y="4767"/>
                    <a:pt x="557" y="4785"/>
                    <a:pt x="538" y="4817"/>
                  </a:cubicBezTo>
                  <a:lnTo>
                    <a:pt x="538" y="4817"/>
                  </a:lnTo>
                  <a:cubicBezTo>
                    <a:pt x="526" y="4817"/>
                    <a:pt x="526" y="4821"/>
                    <a:pt x="526" y="4839"/>
                  </a:cubicBezTo>
                  <a:cubicBezTo>
                    <a:pt x="526" y="4829"/>
                    <a:pt x="531" y="4823"/>
                    <a:pt x="536" y="4820"/>
                  </a:cubicBezTo>
                  <a:lnTo>
                    <a:pt x="536" y="4820"/>
                  </a:lnTo>
                  <a:cubicBezTo>
                    <a:pt x="533" y="4826"/>
                    <a:pt x="529" y="4832"/>
                    <a:pt x="526" y="4839"/>
                  </a:cubicBezTo>
                  <a:cubicBezTo>
                    <a:pt x="480" y="4885"/>
                    <a:pt x="457" y="4931"/>
                    <a:pt x="412" y="4976"/>
                  </a:cubicBezTo>
                  <a:cubicBezTo>
                    <a:pt x="389" y="4999"/>
                    <a:pt x="366" y="5045"/>
                    <a:pt x="343" y="5090"/>
                  </a:cubicBezTo>
                  <a:cubicBezTo>
                    <a:pt x="320" y="5113"/>
                    <a:pt x="297" y="5159"/>
                    <a:pt x="275" y="5182"/>
                  </a:cubicBezTo>
                  <a:cubicBezTo>
                    <a:pt x="183" y="5296"/>
                    <a:pt x="115" y="5410"/>
                    <a:pt x="46" y="5524"/>
                  </a:cubicBezTo>
                  <a:cubicBezTo>
                    <a:pt x="1" y="5593"/>
                    <a:pt x="23" y="5684"/>
                    <a:pt x="69" y="5730"/>
                  </a:cubicBezTo>
                  <a:cubicBezTo>
                    <a:pt x="115" y="5775"/>
                    <a:pt x="160" y="5798"/>
                    <a:pt x="206" y="5798"/>
                  </a:cubicBezTo>
                  <a:cubicBezTo>
                    <a:pt x="252" y="5798"/>
                    <a:pt x="297" y="5775"/>
                    <a:pt x="320" y="5730"/>
                  </a:cubicBezTo>
                  <a:cubicBezTo>
                    <a:pt x="366" y="5707"/>
                    <a:pt x="389" y="5661"/>
                    <a:pt x="412" y="5638"/>
                  </a:cubicBezTo>
                  <a:cubicBezTo>
                    <a:pt x="434" y="5615"/>
                    <a:pt x="457" y="5570"/>
                    <a:pt x="480" y="5547"/>
                  </a:cubicBezTo>
                  <a:cubicBezTo>
                    <a:pt x="548" y="5478"/>
                    <a:pt x="594" y="5387"/>
                    <a:pt x="640" y="5319"/>
                  </a:cubicBezTo>
                  <a:cubicBezTo>
                    <a:pt x="640" y="5319"/>
                    <a:pt x="640" y="5341"/>
                    <a:pt x="640" y="5341"/>
                  </a:cubicBezTo>
                  <a:cubicBezTo>
                    <a:pt x="644" y="5332"/>
                    <a:pt x="649" y="5323"/>
                    <a:pt x="654" y="5314"/>
                  </a:cubicBezTo>
                  <a:lnTo>
                    <a:pt x="654" y="5314"/>
                  </a:lnTo>
                  <a:cubicBezTo>
                    <a:pt x="659" y="5310"/>
                    <a:pt x="661" y="5304"/>
                    <a:pt x="662" y="5300"/>
                  </a:cubicBezTo>
                  <a:lnTo>
                    <a:pt x="662" y="5300"/>
                  </a:lnTo>
                  <a:cubicBezTo>
                    <a:pt x="706" y="5222"/>
                    <a:pt x="764" y="5145"/>
                    <a:pt x="822" y="5068"/>
                  </a:cubicBezTo>
                  <a:cubicBezTo>
                    <a:pt x="914" y="4953"/>
                    <a:pt x="982" y="4839"/>
                    <a:pt x="1073" y="4748"/>
                  </a:cubicBezTo>
                  <a:cubicBezTo>
                    <a:pt x="1051" y="4748"/>
                    <a:pt x="1051" y="4771"/>
                    <a:pt x="1028" y="4771"/>
                  </a:cubicBezTo>
                  <a:cubicBezTo>
                    <a:pt x="1210" y="4543"/>
                    <a:pt x="1393" y="4292"/>
                    <a:pt x="1553" y="4040"/>
                  </a:cubicBezTo>
                  <a:lnTo>
                    <a:pt x="1553" y="4040"/>
                  </a:lnTo>
                  <a:cubicBezTo>
                    <a:pt x="1553" y="4047"/>
                    <a:pt x="1553" y="4051"/>
                    <a:pt x="1552" y="4055"/>
                  </a:cubicBezTo>
                  <a:lnTo>
                    <a:pt x="1552" y="4055"/>
                  </a:lnTo>
                  <a:cubicBezTo>
                    <a:pt x="1662" y="3903"/>
                    <a:pt x="1788" y="3733"/>
                    <a:pt x="1895" y="3584"/>
                  </a:cubicBezTo>
                  <a:cubicBezTo>
                    <a:pt x="1986" y="3424"/>
                    <a:pt x="2078" y="3264"/>
                    <a:pt x="2192" y="3105"/>
                  </a:cubicBezTo>
                  <a:cubicBezTo>
                    <a:pt x="2283" y="2945"/>
                    <a:pt x="2374" y="2808"/>
                    <a:pt x="2466" y="2648"/>
                  </a:cubicBezTo>
                  <a:cubicBezTo>
                    <a:pt x="2511" y="2557"/>
                    <a:pt x="2557" y="2488"/>
                    <a:pt x="2603" y="2397"/>
                  </a:cubicBezTo>
                  <a:cubicBezTo>
                    <a:pt x="2648" y="2329"/>
                    <a:pt x="2694" y="2237"/>
                    <a:pt x="2763" y="2146"/>
                  </a:cubicBezTo>
                  <a:cubicBezTo>
                    <a:pt x="2808" y="2077"/>
                    <a:pt x="2854" y="1986"/>
                    <a:pt x="2899" y="1895"/>
                  </a:cubicBezTo>
                  <a:cubicBezTo>
                    <a:pt x="2922" y="1826"/>
                    <a:pt x="2968" y="1735"/>
                    <a:pt x="3014" y="1667"/>
                  </a:cubicBezTo>
                  <a:cubicBezTo>
                    <a:pt x="3059" y="1575"/>
                    <a:pt x="3105" y="1507"/>
                    <a:pt x="3151" y="1416"/>
                  </a:cubicBezTo>
                  <a:cubicBezTo>
                    <a:pt x="3196" y="1347"/>
                    <a:pt x="3219" y="1256"/>
                    <a:pt x="3265" y="1164"/>
                  </a:cubicBezTo>
                  <a:cubicBezTo>
                    <a:pt x="3356" y="1005"/>
                    <a:pt x="3424" y="845"/>
                    <a:pt x="3516" y="662"/>
                  </a:cubicBezTo>
                  <a:cubicBezTo>
                    <a:pt x="3561" y="594"/>
                    <a:pt x="3607" y="525"/>
                    <a:pt x="3630" y="434"/>
                  </a:cubicBezTo>
                  <a:cubicBezTo>
                    <a:pt x="3676" y="366"/>
                    <a:pt x="3721" y="274"/>
                    <a:pt x="3744" y="183"/>
                  </a:cubicBezTo>
                  <a:cubicBezTo>
                    <a:pt x="3767" y="160"/>
                    <a:pt x="3790" y="115"/>
                    <a:pt x="3812" y="69"/>
                  </a:cubicBezTo>
                  <a:cubicBezTo>
                    <a:pt x="3835" y="46"/>
                    <a:pt x="3812" y="23"/>
                    <a:pt x="3790"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7" name="Google Shape;5787;p22"/>
            <p:cNvSpPr/>
            <p:nvPr/>
          </p:nvSpPr>
          <p:spPr>
            <a:xfrm>
              <a:off x="6689675" y="2492575"/>
              <a:ext cx="6300" cy="6300"/>
            </a:xfrm>
            <a:custGeom>
              <a:avLst/>
              <a:gdLst/>
              <a:ahLst/>
              <a:cxnLst/>
              <a:rect l="l" t="t" r="r" b="b"/>
              <a:pathLst>
                <a:path w="252" h="252" extrusionOk="0">
                  <a:moveTo>
                    <a:pt x="115" y="0"/>
                  </a:moveTo>
                  <a:cubicBezTo>
                    <a:pt x="47" y="0"/>
                    <a:pt x="1" y="46"/>
                    <a:pt x="1" y="114"/>
                  </a:cubicBezTo>
                  <a:cubicBezTo>
                    <a:pt x="1" y="183"/>
                    <a:pt x="47" y="251"/>
                    <a:pt x="115" y="251"/>
                  </a:cubicBezTo>
                  <a:cubicBezTo>
                    <a:pt x="184" y="251"/>
                    <a:pt x="252" y="183"/>
                    <a:pt x="252" y="114"/>
                  </a:cubicBezTo>
                  <a:cubicBezTo>
                    <a:pt x="252" y="46"/>
                    <a:pt x="184" y="0"/>
                    <a:pt x="115"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8" name="Google Shape;5788;p22"/>
            <p:cNvSpPr/>
            <p:nvPr/>
          </p:nvSpPr>
          <p:spPr>
            <a:xfrm>
              <a:off x="6713075" y="2141050"/>
              <a:ext cx="34850" cy="25000"/>
            </a:xfrm>
            <a:custGeom>
              <a:avLst/>
              <a:gdLst/>
              <a:ahLst/>
              <a:cxnLst/>
              <a:rect l="l" t="t" r="r" b="b"/>
              <a:pathLst>
                <a:path w="1394" h="1000" extrusionOk="0">
                  <a:moveTo>
                    <a:pt x="1279" y="1"/>
                  </a:moveTo>
                  <a:cubicBezTo>
                    <a:pt x="1210" y="24"/>
                    <a:pt x="1165" y="69"/>
                    <a:pt x="1096" y="92"/>
                  </a:cubicBezTo>
                  <a:cubicBezTo>
                    <a:pt x="1085" y="81"/>
                    <a:pt x="1068" y="75"/>
                    <a:pt x="1051" y="75"/>
                  </a:cubicBezTo>
                  <a:cubicBezTo>
                    <a:pt x="1034" y="75"/>
                    <a:pt x="1016" y="81"/>
                    <a:pt x="1005" y="92"/>
                  </a:cubicBezTo>
                  <a:cubicBezTo>
                    <a:pt x="914" y="115"/>
                    <a:pt x="845" y="161"/>
                    <a:pt x="754" y="206"/>
                  </a:cubicBezTo>
                  <a:cubicBezTo>
                    <a:pt x="686" y="252"/>
                    <a:pt x="617" y="298"/>
                    <a:pt x="526" y="343"/>
                  </a:cubicBezTo>
                  <a:cubicBezTo>
                    <a:pt x="457" y="412"/>
                    <a:pt x="366" y="457"/>
                    <a:pt x="275" y="526"/>
                  </a:cubicBezTo>
                  <a:cubicBezTo>
                    <a:pt x="252" y="572"/>
                    <a:pt x="206" y="594"/>
                    <a:pt x="183" y="617"/>
                  </a:cubicBezTo>
                  <a:cubicBezTo>
                    <a:pt x="161" y="640"/>
                    <a:pt x="138" y="640"/>
                    <a:pt x="115" y="663"/>
                  </a:cubicBezTo>
                  <a:cubicBezTo>
                    <a:pt x="92" y="686"/>
                    <a:pt x="69" y="708"/>
                    <a:pt x="46" y="731"/>
                  </a:cubicBezTo>
                  <a:cubicBezTo>
                    <a:pt x="46" y="754"/>
                    <a:pt x="24" y="754"/>
                    <a:pt x="24" y="777"/>
                  </a:cubicBezTo>
                  <a:cubicBezTo>
                    <a:pt x="1" y="823"/>
                    <a:pt x="24" y="868"/>
                    <a:pt x="46" y="914"/>
                  </a:cubicBezTo>
                  <a:cubicBezTo>
                    <a:pt x="92" y="937"/>
                    <a:pt x="115" y="960"/>
                    <a:pt x="161" y="960"/>
                  </a:cubicBezTo>
                  <a:lnTo>
                    <a:pt x="138" y="960"/>
                  </a:lnTo>
                  <a:cubicBezTo>
                    <a:pt x="183" y="960"/>
                    <a:pt x="206" y="982"/>
                    <a:pt x="252" y="982"/>
                  </a:cubicBezTo>
                  <a:lnTo>
                    <a:pt x="343" y="982"/>
                  </a:lnTo>
                  <a:cubicBezTo>
                    <a:pt x="355" y="994"/>
                    <a:pt x="372" y="999"/>
                    <a:pt x="389" y="999"/>
                  </a:cubicBezTo>
                  <a:cubicBezTo>
                    <a:pt x="406" y="999"/>
                    <a:pt x="423" y="994"/>
                    <a:pt x="434" y="982"/>
                  </a:cubicBezTo>
                  <a:cubicBezTo>
                    <a:pt x="457" y="960"/>
                    <a:pt x="457" y="960"/>
                    <a:pt x="480" y="960"/>
                  </a:cubicBezTo>
                  <a:cubicBezTo>
                    <a:pt x="503" y="937"/>
                    <a:pt x="503" y="914"/>
                    <a:pt x="503" y="914"/>
                  </a:cubicBezTo>
                  <a:cubicBezTo>
                    <a:pt x="503" y="891"/>
                    <a:pt x="526" y="891"/>
                    <a:pt x="526" y="868"/>
                  </a:cubicBezTo>
                  <a:cubicBezTo>
                    <a:pt x="549" y="868"/>
                    <a:pt x="549" y="845"/>
                    <a:pt x="549" y="845"/>
                  </a:cubicBezTo>
                  <a:cubicBezTo>
                    <a:pt x="556" y="838"/>
                    <a:pt x="564" y="831"/>
                    <a:pt x="571" y="823"/>
                  </a:cubicBezTo>
                  <a:lnTo>
                    <a:pt x="571" y="823"/>
                  </a:lnTo>
                  <a:cubicBezTo>
                    <a:pt x="571" y="826"/>
                    <a:pt x="570" y="845"/>
                    <a:pt x="549" y="845"/>
                  </a:cubicBezTo>
                  <a:cubicBezTo>
                    <a:pt x="571" y="845"/>
                    <a:pt x="571" y="845"/>
                    <a:pt x="571" y="823"/>
                  </a:cubicBezTo>
                  <a:lnTo>
                    <a:pt x="571" y="823"/>
                  </a:lnTo>
                  <a:cubicBezTo>
                    <a:pt x="571" y="823"/>
                    <a:pt x="571" y="823"/>
                    <a:pt x="571" y="823"/>
                  </a:cubicBezTo>
                  <a:lnTo>
                    <a:pt x="571" y="823"/>
                  </a:lnTo>
                  <a:cubicBezTo>
                    <a:pt x="571" y="823"/>
                    <a:pt x="571" y="823"/>
                    <a:pt x="571" y="823"/>
                  </a:cubicBezTo>
                  <a:lnTo>
                    <a:pt x="571" y="823"/>
                  </a:lnTo>
                  <a:cubicBezTo>
                    <a:pt x="571" y="823"/>
                    <a:pt x="571" y="823"/>
                    <a:pt x="571" y="823"/>
                  </a:cubicBezTo>
                  <a:lnTo>
                    <a:pt x="571" y="823"/>
                  </a:lnTo>
                  <a:cubicBezTo>
                    <a:pt x="658" y="739"/>
                    <a:pt x="761" y="653"/>
                    <a:pt x="845" y="549"/>
                  </a:cubicBezTo>
                  <a:cubicBezTo>
                    <a:pt x="891" y="503"/>
                    <a:pt x="959" y="435"/>
                    <a:pt x="1005" y="389"/>
                  </a:cubicBezTo>
                  <a:cubicBezTo>
                    <a:pt x="1074" y="320"/>
                    <a:pt x="1142" y="252"/>
                    <a:pt x="1233" y="206"/>
                  </a:cubicBezTo>
                  <a:cubicBezTo>
                    <a:pt x="1256" y="183"/>
                    <a:pt x="1302" y="161"/>
                    <a:pt x="1347" y="138"/>
                  </a:cubicBezTo>
                  <a:cubicBezTo>
                    <a:pt x="1370" y="115"/>
                    <a:pt x="1393" y="69"/>
                    <a:pt x="1370" y="24"/>
                  </a:cubicBezTo>
                  <a:cubicBezTo>
                    <a:pt x="1370" y="1"/>
                    <a:pt x="1325" y="1"/>
                    <a:pt x="1302" y="1"/>
                  </a:cubicBezTo>
                  <a:close/>
                </a:path>
              </a:pathLst>
            </a:custGeom>
            <a:solidFill>
              <a:srgbClr val="D43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9" name="Google Shape;5789;p22"/>
            <p:cNvSpPr/>
            <p:nvPr/>
          </p:nvSpPr>
          <p:spPr>
            <a:xfrm>
              <a:off x="6681125" y="2178725"/>
              <a:ext cx="26275" cy="36550"/>
            </a:xfrm>
            <a:custGeom>
              <a:avLst/>
              <a:gdLst/>
              <a:ahLst/>
              <a:cxnLst/>
              <a:rect l="l" t="t" r="r" b="b"/>
              <a:pathLst>
                <a:path w="1051" h="1462" extrusionOk="0">
                  <a:moveTo>
                    <a:pt x="982" y="0"/>
                  </a:moveTo>
                  <a:cubicBezTo>
                    <a:pt x="982" y="0"/>
                    <a:pt x="959" y="23"/>
                    <a:pt x="959" y="23"/>
                  </a:cubicBezTo>
                  <a:cubicBezTo>
                    <a:pt x="936" y="46"/>
                    <a:pt x="914" y="69"/>
                    <a:pt x="891" y="114"/>
                  </a:cubicBezTo>
                  <a:cubicBezTo>
                    <a:pt x="868" y="114"/>
                    <a:pt x="845" y="137"/>
                    <a:pt x="845" y="160"/>
                  </a:cubicBezTo>
                  <a:cubicBezTo>
                    <a:pt x="822" y="206"/>
                    <a:pt x="799" y="229"/>
                    <a:pt x="777" y="251"/>
                  </a:cubicBezTo>
                  <a:cubicBezTo>
                    <a:pt x="754" y="274"/>
                    <a:pt x="731" y="297"/>
                    <a:pt x="708" y="343"/>
                  </a:cubicBezTo>
                  <a:cubicBezTo>
                    <a:pt x="617" y="457"/>
                    <a:pt x="526" y="571"/>
                    <a:pt x="434" y="708"/>
                  </a:cubicBezTo>
                  <a:cubicBezTo>
                    <a:pt x="389" y="754"/>
                    <a:pt x="343" y="822"/>
                    <a:pt x="297" y="891"/>
                  </a:cubicBezTo>
                  <a:cubicBezTo>
                    <a:pt x="274" y="936"/>
                    <a:pt x="229" y="982"/>
                    <a:pt x="206" y="1027"/>
                  </a:cubicBezTo>
                  <a:cubicBezTo>
                    <a:pt x="183" y="1073"/>
                    <a:pt x="137" y="1119"/>
                    <a:pt x="115" y="1164"/>
                  </a:cubicBezTo>
                  <a:cubicBezTo>
                    <a:pt x="115" y="1187"/>
                    <a:pt x="92" y="1210"/>
                    <a:pt x="69" y="1233"/>
                  </a:cubicBezTo>
                  <a:cubicBezTo>
                    <a:pt x="46" y="1256"/>
                    <a:pt x="23" y="1279"/>
                    <a:pt x="23" y="1301"/>
                  </a:cubicBezTo>
                  <a:cubicBezTo>
                    <a:pt x="1" y="1347"/>
                    <a:pt x="1" y="1393"/>
                    <a:pt x="23" y="1438"/>
                  </a:cubicBezTo>
                  <a:cubicBezTo>
                    <a:pt x="46" y="1461"/>
                    <a:pt x="69" y="1461"/>
                    <a:pt x="92" y="1461"/>
                  </a:cubicBezTo>
                  <a:cubicBezTo>
                    <a:pt x="115" y="1461"/>
                    <a:pt x="137" y="1461"/>
                    <a:pt x="160" y="1438"/>
                  </a:cubicBezTo>
                  <a:cubicBezTo>
                    <a:pt x="206" y="1393"/>
                    <a:pt x="252" y="1347"/>
                    <a:pt x="274" y="1301"/>
                  </a:cubicBezTo>
                  <a:cubicBezTo>
                    <a:pt x="320" y="1256"/>
                    <a:pt x="343" y="1210"/>
                    <a:pt x="366" y="1164"/>
                  </a:cubicBezTo>
                  <a:cubicBezTo>
                    <a:pt x="389" y="1119"/>
                    <a:pt x="411" y="1050"/>
                    <a:pt x="434" y="1005"/>
                  </a:cubicBezTo>
                  <a:cubicBezTo>
                    <a:pt x="480" y="959"/>
                    <a:pt x="503" y="891"/>
                    <a:pt x="548" y="822"/>
                  </a:cubicBezTo>
                  <a:cubicBezTo>
                    <a:pt x="594" y="754"/>
                    <a:pt x="617" y="708"/>
                    <a:pt x="662" y="639"/>
                  </a:cubicBezTo>
                  <a:cubicBezTo>
                    <a:pt x="708" y="571"/>
                    <a:pt x="731" y="503"/>
                    <a:pt x="777" y="434"/>
                  </a:cubicBezTo>
                  <a:cubicBezTo>
                    <a:pt x="845" y="343"/>
                    <a:pt x="914" y="229"/>
                    <a:pt x="982" y="137"/>
                  </a:cubicBezTo>
                  <a:cubicBezTo>
                    <a:pt x="1005" y="114"/>
                    <a:pt x="1005" y="114"/>
                    <a:pt x="1028" y="92"/>
                  </a:cubicBezTo>
                  <a:cubicBezTo>
                    <a:pt x="1028" y="69"/>
                    <a:pt x="1051" y="46"/>
                    <a:pt x="1028" y="23"/>
                  </a:cubicBezTo>
                  <a:cubicBezTo>
                    <a:pt x="1005" y="23"/>
                    <a:pt x="1005" y="0"/>
                    <a:pt x="982" y="0"/>
                  </a:cubicBezTo>
                  <a:close/>
                </a:path>
              </a:pathLst>
            </a:custGeom>
            <a:solidFill>
              <a:srgbClr val="D43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0" name="Google Shape;5790;p22"/>
            <p:cNvSpPr/>
            <p:nvPr/>
          </p:nvSpPr>
          <p:spPr>
            <a:xfrm>
              <a:off x="6777000" y="2206100"/>
              <a:ext cx="38825" cy="12600"/>
            </a:xfrm>
            <a:custGeom>
              <a:avLst/>
              <a:gdLst/>
              <a:ahLst/>
              <a:cxnLst/>
              <a:rect l="l" t="t" r="r" b="b"/>
              <a:pathLst>
                <a:path w="1553" h="504" extrusionOk="0">
                  <a:moveTo>
                    <a:pt x="890" y="1"/>
                  </a:moveTo>
                  <a:cubicBezTo>
                    <a:pt x="776" y="24"/>
                    <a:pt x="662" y="24"/>
                    <a:pt x="571" y="47"/>
                  </a:cubicBezTo>
                  <a:cubicBezTo>
                    <a:pt x="457" y="69"/>
                    <a:pt x="343" y="69"/>
                    <a:pt x="251" y="92"/>
                  </a:cubicBezTo>
                  <a:cubicBezTo>
                    <a:pt x="228" y="92"/>
                    <a:pt x="183" y="115"/>
                    <a:pt x="160" y="115"/>
                  </a:cubicBezTo>
                  <a:cubicBezTo>
                    <a:pt x="91" y="138"/>
                    <a:pt x="23" y="138"/>
                    <a:pt x="0" y="206"/>
                  </a:cubicBezTo>
                  <a:cubicBezTo>
                    <a:pt x="0" y="229"/>
                    <a:pt x="0" y="252"/>
                    <a:pt x="0" y="275"/>
                  </a:cubicBezTo>
                  <a:cubicBezTo>
                    <a:pt x="0" y="298"/>
                    <a:pt x="23" y="298"/>
                    <a:pt x="23" y="321"/>
                  </a:cubicBezTo>
                  <a:cubicBezTo>
                    <a:pt x="23" y="343"/>
                    <a:pt x="46" y="343"/>
                    <a:pt x="69" y="366"/>
                  </a:cubicBezTo>
                  <a:cubicBezTo>
                    <a:pt x="91" y="389"/>
                    <a:pt x="114" y="412"/>
                    <a:pt x="137" y="435"/>
                  </a:cubicBezTo>
                  <a:cubicBezTo>
                    <a:pt x="160" y="457"/>
                    <a:pt x="183" y="480"/>
                    <a:pt x="228" y="503"/>
                  </a:cubicBezTo>
                  <a:lnTo>
                    <a:pt x="320" y="503"/>
                  </a:lnTo>
                  <a:cubicBezTo>
                    <a:pt x="343" y="503"/>
                    <a:pt x="343" y="480"/>
                    <a:pt x="365" y="480"/>
                  </a:cubicBezTo>
                  <a:cubicBezTo>
                    <a:pt x="434" y="435"/>
                    <a:pt x="525" y="412"/>
                    <a:pt x="594" y="389"/>
                  </a:cubicBezTo>
                  <a:cubicBezTo>
                    <a:pt x="616" y="366"/>
                    <a:pt x="662" y="366"/>
                    <a:pt x="708" y="343"/>
                  </a:cubicBezTo>
                  <a:cubicBezTo>
                    <a:pt x="753" y="343"/>
                    <a:pt x="822" y="321"/>
                    <a:pt x="868" y="321"/>
                  </a:cubicBezTo>
                  <a:cubicBezTo>
                    <a:pt x="936" y="298"/>
                    <a:pt x="982" y="275"/>
                    <a:pt x="1050" y="275"/>
                  </a:cubicBezTo>
                  <a:cubicBezTo>
                    <a:pt x="1119" y="252"/>
                    <a:pt x="1187" y="252"/>
                    <a:pt x="1256" y="252"/>
                  </a:cubicBezTo>
                  <a:lnTo>
                    <a:pt x="1461" y="252"/>
                  </a:lnTo>
                  <a:cubicBezTo>
                    <a:pt x="1467" y="255"/>
                    <a:pt x="1474" y="257"/>
                    <a:pt x="1480" y="257"/>
                  </a:cubicBezTo>
                  <a:cubicBezTo>
                    <a:pt x="1519" y="257"/>
                    <a:pt x="1552" y="203"/>
                    <a:pt x="1552" y="184"/>
                  </a:cubicBezTo>
                  <a:cubicBezTo>
                    <a:pt x="1552" y="161"/>
                    <a:pt x="1529" y="138"/>
                    <a:pt x="1529" y="115"/>
                  </a:cubicBezTo>
                  <a:cubicBezTo>
                    <a:pt x="1507" y="92"/>
                    <a:pt x="1484" y="92"/>
                    <a:pt x="1461" y="92"/>
                  </a:cubicBezTo>
                  <a:cubicBezTo>
                    <a:pt x="1438" y="69"/>
                    <a:pt x="1415" y="69"/>
                    <a:pt x="1393" y="69"/>
                  </a:cubicBezTo>
                  <a:lnTo>
                    <a:pt x="1301" y="69"/>
                  </a:lnTo>
                  <a:cubicBezTo>
                    <a:pt x="1278" y="69"/>
                    <a:pt x="1278" y="47"/>
                    <a:pt x="1278" y="47"/>
                  </a:cubicBezTo>
                  <a:cubicBezTo>
                    <a:pt x="1256" y="24"/>
                    <a:pt x="1233" y="24"/>
                    <a:pt x="1210"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1" name="Google Shape;5791;p22"/>
            <p:cNvSpPr/>
            <p:nvPr/>
          </p:nvSpPr>
          <p:spPr>
            <a:xfrm>
              <a:off x="6721075" y="2223800"/>
              <a:ext cx="41675" cy="21700"/>
            </a:xfrm>
            <a:custGeom>
              <a:avLst/>
              <a:gdLst/>
              <a:ahLst/>
              <a:cxnLst/>
              <a:rect l="l" t="t" r="r" b="b"/>
              <a:pathLst>
                <a:path w="1667" h="868" extrusionOk="0">
                  <a:moveTo>
                    <a:pt x="1598" y="1"/>
                  </a:moveTo>
                  <a:cubicBezTo>
                    <a:pt x="1507" y="46"/>
                    <a:pt x="1415" y="92"/>
                    <a:pt x="1324" y="115"/>
                  </a:cubicBezTo>
                  <a:cubicBezTo>
                    <a:pt x="1233" y="160"/>
                    <a:pt x="1142" y="206"/>
                    <a:pt x="1027" y="252"/>
                  </a:cubicBezTo>
                  <a:cubicBezTo>
                    <a:pt x="959" y="297"/>
                    <a:pt x="868" y="320"/>
                    <a:pt x="776" y="366"/>
                  </a:cubicBezTo>
                  <a:cubicBezTo>
                    <a:pt x="685" y="389"/>
                    <a:pt x="594" y="434"/>
                    <a:pt x="480" y="457"/>
                  </a:cubicBezTo>
                  <a:cubicBezTo>
                    <a:pt x="457" y="480"/>
                    <a:pt x="411" y="503"/>
                    <a:pt x="366" y="503"/>
                  </a:cubicBezTo>
                  <a:cubicBezTo>
                    <a:pt x="297" y="526"/>
                    <a:pt x="251" y="548"/>
                    <a:pt x="206" y="571"/>
                  </a:cubicBezTo>
                  <a:cubicBezTo>
                    <a:pt x="137" y="594"/>
                    <a:pt x="92" y="617"/>
                    <a:pt x="46" y="662"/>
                  </a:cubicBezTo>
                  <a:cubicBezTo>
                    <a:pt x="0" y="708"/>
                    <a:pt x="0" y="754"/>
                    <a:pt x="23" y="799"/>
                  </a:cubicBezTo>
                  <a:cubicBezTo>
                    <a:pt x="23" y="845"/>
                    <a:pt x="46" y="868"/>
                    <a:pt x="92" y="868"/>
                  </a:cubicBezTo>
                  <a:lnTo>
                    <a:pt x="183" y="868"/>
                  </a:lnTo>
                  <a:cubicBezTo>
                    <a:pt x="183" y="845"/>
                    <a:pt x="206" y="845"/>
                    <a:pt x="229" y="845"/>
                  </a:cubicBezTo>
                  <a:cubicBezTo>
                    <a:pt x="251" y="822"/>
                    <a:pt x="297" y="799"/>
                    <a:pt x="320" y="799"/>
                  </a:cubicBezTo>
                  <a:cubicBezTo>
                    <a:pt x="366" y="777"/>
                    <a:pt x="434" y="754"/>
                    <a:pt x="480" y="708"/>
                  </a:cubicBezTo>
                  <a:cubicBezTo>
                    <a:pt x="525" y="685"/>
                    <a:pt x="594" y="662"/>
                    <a:pt x="639" y="640"/>
                  </a:cubicBezTo>
                  <a:cubicBezTo>
                    <a:pt x="731" y="617"/>
                    <a:pt x="799" y="571"/>
                    <a:pt x="868" y="526"/>
                  </a:cubicBezTo>
                  <a:cubicBezTo>
                    <a:pt x="936" y="503"/>
                    <a:pt x="982" y="480"/>
                    <a:pt x="1050" y="434"/>
                  </a:cubicBezTo>
                  <a:cubicBezTo>
                    <a:pt x="1119" y="389"/>
                    <a:pt x="1187" y="343"/>
                    <a:pt x="1256" y="320"/>
                  </a:cubicBezTo>
                  <a:cubicBezTo>
                    <a:pt x="1324" y="274"/>
                    <a:pt x="1370" y="229"/>
                    <a:pt x="1438" y="206"/>
                  </a:cubicBezTo>
                  <a:cubicBezTo>
                    <a:pt x="1507" y="160"/>
                    <a:pt x="1575" y="138"/>
                    <a:pt x="1644" y="92"/>
                  </a:cubicBezTo>
                  <a:cubicBezTo>
                    <a:pt x="1667" y="69"/>
                    <a:pt x="1667" y="46"/>
                    <a:pt x="1667" y="23"/>
                  </a:cubicBezTo>
                  <a:cubicBezTo>
                    <a:pt x="1644" y="1"/>
                    <a:pt x="1644" y="1"/>
                    <a:pt x="1621"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2" name="Google Shape;5792;p22"/>
            <p:cNvSpPr/>
            <p:nvPr/>
          </p:nvSpPr>
          <p:spPr>
            <a:xfrm>
              <a:off x="6717075" y="2243200"/>
              <a:ext cx="2300" cy="2875"/>
            </a:xfrm>
            <a:custGeom>
              <a:avLst/>
              <a:gdLst/>
              <a:ahLst/>
              <a:cxnLst/>
              <a:rect l="l" t="t" r="r" b="b"/>
              <a:pathLst>
                <a:path w="92" h="115" extrusionOk="0">
                  <a:moveTo>
                    <a:pt x="46" y="1"/>
                  </a:moveTo>
                  <a:cubicBezTo>
                    <a:pt x="23" y="1"/>
                    <a:pt x="1" y="23"/>
                    <a:pt x="1" y="46"/>
                  </a:cubicBezTo>
                  <a:cubicBezTo>
                    <a:pt x="1" y="92"/>
                    <a:pt x="23" y="115"/>
                    <a:pt x="46" y="115"/>
                  </a:cubicBezTo>
                  <a:cubicBezTo>
                    <a:pt x="69" y="115"/>
                    <a:pt x="92" y="92"/>
                    <a:pt x="92" y="69"/>
                  </a:cubicBezTo>
                  <a:cubicBezTo>
                    <a:pt x="92" y="46"/>
                    <a:pt x="92" y="1"/>
                    <a:pt x="46"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3" name="Google Shape;5793;p22"/>
            <p:cNvSpPr/>
            <p:nvPr/>
          </p:nvSpPr>
          <p:spPr>
            <a:xfrm>
              <a:off x="6702800" y="2203250"/>
              <a:ext cx="116450" cy="67375"/>
            </a:xfrm>
            <a:custGeom>
              <a:avLst/>
              <a:gdLst/>
              <a:ahLst/>
              <a:cxnLst/>
              <a:rect l="l" t="t" r="r" b="b"/>
              <a:pathLst>
                <a:path w="4658" h="2695" extrusionOk="0">
                  <a:moveTo>
                    <a:pt x="4041" y="206"/>
                  </a:moveTo>
                  <a:cubicBezTo>
                    <a:pt x="4132" y="206"/>
                    <a:pt x="4201" y="229"/>
                    <a:pt x="4269" y="252"/>
                  </a:cubicBezTo>
                  <a:cubicBezTo>
                    <a:pt x="4292" y="252"/>
                    <a:pt x="4338" y="275"/>
                    <a:pt x="4361" y="275"/>
                  </a:cubicBezTo>
                  <a:cubicBezTo>
                    <a:pt x="4383" y="298"/>
                    <a:pt x="4383" y="298"/>
                    <a:pt x="4406" y="320"/>
                  </a:cubicBezTo>
                  <a:lnTo>
                    <a:pt x="4429" y="343"/>
                  </a:lnTo>
                  <a:cubicBezTo>
                    <a:pt x="4429" y="366"/>
                    <a:pt x="4429" y="389"/>
                    <a:pt x="4452" y="389"/>
                  </a:cubicBezTo>
                  <a:cubicBezTo>
                    <a:pt x="4452" y="412"/>
                    <a:pt x="4452" y="435"/>
                    <a:pt x="4452" y="457"/>
                  </a:cubicBezTo>
                  <a:cubicBezTo>
                    <a:pt x="4452" y="480"/>
                    <a:pt x="4429" y="503"/>
                    <a:pt x="4429" y="526"/>
                  </a:cubicBezTo>
                  <a:cubicBezTo>
                    <a:pt x="4406" y="571"/>
                    <a:pt x="4383" y="617"/>
                    <a:pt x="4361" y="663"/>
                  </a:cubicBezTo>
                  <a:cubicBezTo>
                    <a:pt x="4292" y="777"/>
                    <a:pt x="4201" y="891"/>
                    <a:pt x="4087" y="1005"/>
                  </a:cubicBezTo>
                  <a:cubicBezTo>
                    <a:pt x="3995" y="1074"/>
                    <a:pt x="3904" y="1142"/>
                    <a:pt x="3813" y="1233"/>
                  </a:cubicBezTo>
                  <a:cubicBezTo>
                    <a:pt x="3721" y="1302"/>
                    <a:pt x="3653" y="1370"/>
                    <a:pt x="3562" y="1439"/>
                  </a:cubicBezTo>
                  <a:cubicBezTo>
                    <a:pt x="3516" y="1233"/>
                    <a:pt x="3448" y="1028"/>
                    <a:pt x="3356" y="845"/>
                  </a:cubicBezTo>
                  <a:cubicBezTo>
                    <a:pt x="3265" y="640"/>
                    <a:pt x="3151" y="480"/>
                    <a:pt x="3037" y="320"/>
                  </a:cubicBezTo>
                  <a:lnTo>
                    <a:pt x="3082" y="320"/>
                  </a:lnTo>
                  <a:cubicBezTo>
                    <a:pt x="3174" y="298"/>
                    <a:pt x="3265" y="275"/>
                    <a:pt x="3356" y="252"/>
                  </a:cubicBezTo>
                  <a:cubicBezTo>
                    <a:pt x="3516" y="229"/>
                    <a:pt x="3744" y="206"/>
                    <a:pt x="3950" y="206"/>
                  </a:cubicBezTo>
                  <a:close/>
                  <a:moveTo>
                    <a:pt x="3950" y="1"/>
                  </a:moveTo>
                  <a:cubicBezTo>
                    <a:pt x="3858" y="1"/>
                    <a:pt x="3790" y="1"/>
                    <a:pt x="3699" y="24"/>
                  </a:cubicBezTo>
                  <a:cubicBezTo>
                    <a:pt x="3539" y="24"/>
                    <a:pt x="3356" y="46"/>
                    <a:pt x="3219" y="69"/>
                  </a:cubicBezTo>
                  <a:lnTo>
                    <a:pt x="3037" y="115"/>
                  </a:lnTo>
                  <a:cubicBezTo>
                    <a:pt x="2991" y="115"/>
                    <a:pt x="2923" y="138"/>
                    <a:pt x="2877" y="138"/>
                  </a:cubicBezTo>
                  <a:lnTo>
                    <a:pt x="2854" y="115"/>
                  </a:lnTo>
                  <a:lnTo>
                    <a:pt x="2831" y="115"/>
                  </a:lnTo>
                  <a:cubicBezTo>
                    <a:pt x="2831" y="115"/>
                    <a:pt x="2808" y="92"/>
                    <a:pt x="2786" y="92"/>
                  </a:cubicBezTo>
                  <a:lnTo>
                    <a:pt x="2740" y="92"/>
                  </a:lnTo>
                  <a:cubicBezTo>
                    <a:pt x="2740" y="92"/>
                    <a:pt x="2717" y="115"/>
                    <a:pt x="2694" y="115"/>
                  </a:cubicBezTo>
                  <a:cubicBezTo>
                    <a:pt x="1827" y="549"/>
                    <a:pt x="960" y="982"/>
                    <a:pt x="92" y="1416"/>
                  </a:cubicBezTo>
                  <a:cubicBezTo>
                    <a:pt x="47" y="1462"/>
                    <a:pt x="24" y="1507"/>
                    <a:pt x="1" y="1553"/>
                  </a:cubicBezTo>
                  <a:cubicBezTo>
                    <a:pt x="24" y="1576"/>
                    <a:pt x="69" y="1599"/>
                    <a:pt x="115" y="1621"/>
                  </a:cubicBezTo>
                  <a:cubicBezTo>
                    <a:pt x="823" y="1279"/>
                    <a:pt x="1530" y="937"/>
                    <a:pt x="2238" y="571"/>
                  </a:cubicBezTo>
                  <a:lnTo>
                    <a:pt x="2763" y="320"/>
                  </a:lnTo>
                  <a:lnTo>
                    <a:pt x="2786" y="343"/>
                  </a:lnTo>
                  <a:cubicBezTo>
                    <a:pt x="2923" y="480"/>
                    <a:pt x="3014" y="640"/>
                    <a:pt x="3128" y="800"/>
                  </a:cubicBezTo>
                  <a:cubicBezTo>
                    <a:pt x="3219" y="1005"/>
                    <a:pt x="3311" y="1211"/>
                    <a:pt x="3356" y="1439"/>
                  </a:cubicBezTo>
                  <a:cubicBezTo>
                    <a:pt x="3379" y="1507"/>
                    <a:pt x="3402" y="1576"/>
                    <a:pt x="3402" y="1644"/>
                  </a:cubicBezTo>
                  <a:lnTo>
                    <a:pt x="2968" y="1873"/>
                  </a:lnTo>
                  <a:lnTo>
                    <a:pt x="1553" y="2557"/>
                  </a:lnTo>
                  <a:cubicBezTo>
                    <a:pt x="1621" y="2603"/>
                    <a:pt x="1690" y="2649"/>
                    <a:pt x="1758" y="2694"/>
                  </a:cubicBezTo>
                  <a:lnTo>
                    <a:pt x="2649" y="2261"/>
                  </a:lnTo>
                  <a:lnTo>
                    <a:pt x="3516" y="1804"/>
                  </a:lnTo>
                  <a:cubicBezTo>
                    <a:pt x="3539" y="1804"/>
                    <a:pt x="3562" y="1781"/>
                    <a:pt x="3562" y="1758"/>
                  </a:cubicBezTo>
                  <a:cubicBezTo>
                    <a:pt x="3607" y="1736"/>
                    <a:pt x="3607" y="1713"/>
                    <a:pt x="3607" y="1667"/>
                  </a:cubicBezTo>
                  <a:cubicBezTo>
                    <a:pt x="3744" y="1553"/>
                    <a:pt x="3881" y="1439"/>
                    <a:pt x="4018" y="1325"/>
                  </a:cubicBezTo>
                  <a:cubicBezTo>
                    <a:pt x="4155" y="1211"/>
                    <a:pt x="4269" y="1096"/>
                    <a:pt x="4383" y="982"/>
                  </a:cubicBezTo>
                  <a:cubicBezTo>
                    <a:pt x="4429" y="914"/>
                    <a:pt x="4497" y="845"/>
                    <a:pt x="4520" y="777"/>
                  </a:cubicBezTo>
                  <a:cubicBezTo>
                    <a:pt x="4589" y="708"/>
                    <a:pt x="4612" y="640"/>
                    <a:pt x="4634" y="571"/>
                  </a:cubicBezTo>
                  <a:cubicBezTo>
                    <a:pt x="4657" y="503"/>
                    <a:pt x="4657" y="435"/>
                    <a:pt x="4634" y="366"/>
                  </a:cubicBezTo>
                  <a:cubicBezTo>
                    <a:pt x="4634" y="298"/>
                    <a:pt x="4589" y="229"/>
                    <a:pt x="4543" y="161"/>
                  </a:cubicBezTo>
                  <a:cubicBezTo>
                    <a:pt x="4520" y="138"/>
                    <a:pt x="4497" y="115"/>
                    <a:pt x="4452" y="115"/>
                  </a:cubicBezTo>
                  <a:cubicBezTo>
                    <a:pt x="4383" y="69"/>
                    <a:pt x="4292" y="46"/>
                    <a:pt x="4201" y="24"/>
                  </a:cubicBezTo>
                  <a:cubicBezTo>
                    <a:pt x="4132" y="1"/>
                    <a:pt x="4041" y="1"/>
                    <a:pt x="3973"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4" name="Google Shape;5794;p22"/>
            <p:cNvSpPr/>
            <p:nvPr/>
          </p:nvSpPr>
          <p:spPr>
            <a:xfrm>
              <a:off x="6552725" y="1979000"/>
              <a:ext cx="24575" cy="151825"/>
            </a:xfrm>
            <a:custGeom>
              <a:avLst/>
              <a:gdLst/>
              <a:ahLst/>
              <a:cxnLst/>
              <a:rect l="l" t="t" r="r" b="b"/>
              <a:pathLst>
                <a:path w="983" h="6073" extrusionOk="0">
                  <a:moveTo>
                    <a:pt x="868" y="1"/>
                  </a:moveTo>
                  <a:cubicBezTo>
                    <a:pt x="845" y="1"/>
                    <a:pt x="823" y="23"/>
                    <a:pt x="800" y="46"/>
                  </a:cubicBezTo>
                  <a:cubicBezTo>
                    <a:pt x="800" y="46"/>
                    <a:pt x="777" y="69"/>
                    <a:pt x="777" y="115"/>
                  </a:cubicBezTo>
                  <a:cubicBezTo>
                    <a:pt x="526" y="2032"/>
                    <a:pt x="252" y="3972"/>
                    <a:pt x="1" y="5912"/>
                  </a:cubicBezTo>
                  <a:cubicBezTo>
                    <a:pt x="46" y="5958"/>
                    <a:pt x="115" y="6026"/>
                    <a:pt x="161" y="6072"/>
                  </a:cubicBezTo>
                  <a:cubicBezTo>
                    <a:pt x="412" y="4360"/>
                    <a:pt x="640" y="2625"/>
                    <a:pt x="868" y="914"/>
                  </a:cubicBezTo>
                  <a:cubicBezTo>
                    <a:pt x="891" y="640"/>
                    <a:pt x="937" y="366"/>
                    <a:pt x="982" y="115"/>
                  </a:cubicBezTo>
                  <a:cubicBezTo>
                    <a:pt x="982" y="92"/>
                    <a:pt x="960" y="69"/>
                    <a:pt x="937" y="46"/>
                  </a:cubicBezTo>
                  <a:cubicBezTo>
                    <a:pt x="937" y="23"/>
                    <a:pt x="914" y="23"/>
                    <a:pt x="868"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5" name="Google Shape;5795;p22"/>
            <p:cNvSpPr/>
            <p:nvPr/>
          </p:nvSpPr>
          <p:spPr>
            <a:xfrm>
              <a:off x="6630900" y="1985275"/>
              <a:ext cx="30275" cy="208875"/>
            </a:xfrm>
            <a:custGeom>
              <a:avLst/>
              <a:gdLst/>
              <a:ahLst/>
              <a:cxnLst/>
              <a:rect l="l" t="t" r="r" b="b"/>
              <a:pathLst>
                <a:path w="1211" h="8355" extrusionOk="0">
                  <a:moveTo>
                    <a:pt x="1097" y="1"/>
                  </a:moveTo>
                  <a:cubicBezTo>
                    <a:pt x="1051" y="1"/>
                    <a:pt x="1005" y="46"/>
                    <a:pt x="1005" y="92"/>
                  </a:cubicBezTo>
                  <a:cubicBezTo>
                    <a:pt x="754" y="2078"/>
                    <a:pt x="503" y="4086"/>
                    <a:pt x="252" y="6095"/>
                  </a:cubicBezTo>
                  <a:cubicBezTo>
                    <a:pt x="161" y="6803"/>
                    <a:pt x="92" y="7510"/>
                    <a:pt x="1" y="8218"/>
                  </a:cubicBezTo>
                  <a:cubicBezTo>
                    <a:pt x="1" y="8218"/>
                    <a:pt x="24" y="8218"/>
                    <a:pt x="24" y="8241"/>
                  </a:cubicBezTo>
                  <a:cubicBezTo>
                    <a:pt x="69" y="8263"/>
                    <a:pt x="115" y="8309"/>
                    <a:pt x="184" y="8355"/>
                  </a:cubicBezTo>
                  <a:cubicBezTo>
                    <a:pt x="412" y="6414"/>
                    <a:pt x="663" y="4497"/>
                    <a:pt x="891" y="2557"/>
                  </a:cubicBezTo>
                  <a:cubicBezTo>
                    <a:pt x="1005" y="1735"/>
                    <a:pt x="1097" y="936"/>
                    <a:pt x="1188" y="115"/>
                  </a:cubicBezTo>
                  <a:cubicBezTo>
                    <a:pt x="1211" y="69"/>
                    <a:pt x="1165" y="23"/>
                    <a:pt x="1119"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6" name="Google Shape;5796;p22"/>
            <p:cNvSpPr/>
            <p:nvPr/>
          </p:nvSpPr>
          <p:spPr>
            <a:xfrm>
              <a:off x="6572125" y="1970450"/>
              <a:ext cx="87900" cy="19225"/>
            </a:xfrm>
            <a:custGeom>
              <a:avLst/>
              <a:gdLst/>
              <a:ahLst/>
              <a:cxnLst/>
              <a:rect l="l" t="t" r="r" b="b"/>
              <a:pathLst>
                <a:path w="3516" h="769" extrusionOk="0">
                  <a:moveTo>
                    <a:pt x="1211" y="0"/>
                  </a:moveTo>
                  <a:cubicBezTo>
                    <a:pt x="1051" y="0"/>
                    <a:pt x="914" y="0"/>
                    <a:pt x="777" y="23"/>
                  </a:cubicBezTo>
                  <a:cubicBezTo>
                    <a:pt x="503" y="69"/>
                    <a:pt x="252" y="160"/>
                    <a:pt x="47" y="365"/>
                  </a:cubicBezTo>
                  <a:cubicBezTo>
                    <a:pt x="24" y="388"/>
                    <a:pt x="1" y="457"/>
                    <a:pt x="47" y="502"/>
                  </a:cubicBezTo>
                  <a:cubicBezTo>
                    <a:pt x="60" y="515"/>
                    <a:pt x="88" y="529"/>
                    <a:pt x="119" y="529"/>
                  </a:cubicBezTo>
                  <a:cubicBezTo>
                    <a:pt x="141" y="529"/>
                    <a:pt x="164" y="522"/>
                    <a:pt x="184" y="502"/>
                  </a:cubicBezTo>
                  <a:cubicBezTo>
                    <a:pt x="229" y="457"/>
                    <a:pt x="252" y="434"/>
                    <a:pt x="298" y="388"/>
                  </a:cubicBezTo>
                  <a:cubicBezTo>
                    <a:pt x="389" y="343"/>
                    <a:pt x="457" y="320"/>
                    <a:pt x="549" y="274"/>
                  </a:cubicBezTo>
                  <a:cubicBezTo>
                    <a:pt x="686" y="228"/>
                    <a:pt x="845" y="206"/>
                    <a:pt x="982" y="206"/>
                  </a:cubicBezTo>
                  <a:cubicBezTo>
                    <a:pt x="1068" y="200"/>
                    <a:pt x="1152" y="197"/>
                    <a:pt x="1236" y="197"/>
                  </a:cubicBezTo>
                  <a:cubicBezTo>
                    <a:pt x="1486" y="197"/>
                    <a:pt x="1730" y="223"/>
                    <a:pt x="1987" y="274"/>
                  </a:cubicBezTo>
                  <a:cubicBezTo>
                    <a:pt x="2352" y="343"/>
                    <a:pt x="2717" y="434"/>
                    <a:pt x="3059" y="594"/>
                  </a:cubicBezTo>
                  <a:cubicBezTo>
                    <a:pt x="3174" y="639"/>
                    <a:pt x="3265" y="708"/>
                    <a:pt x="3356" y="753"/>
                  </a:cubicBezTo>
                  <a:cubicBezTo>
                    <a:pt x="3375" y="763"/>
                    <a:pt x="3398" y="768"/>
                    <a:pt x="3420" y="768"/>
                  </a:cubicBezTo>
                  <a:cubicBezTo>
                    <a:pt x="3451" y="768"/>
                    <a:pt x="3480" y="757"/>
                    <a:pt x="3493" y="731"/>
                  </a:cubicBezTo>
                  <a:cubicBezTo>
                    <a:pt x="3516" y="685"/>
                    <a:pt x="3516" y="616"/>
                    <a:pt x="3470" y="594"/>
                  </a:cubicBezTo>
                  <a:cubicBezTo>
                    <a:pt x="3311" y="502"/>
                    <a:pt x="3128" y="411"/>
                    <a:pt x="2945" y="343"/>
                  </a:cubicBezTo>
                  <a:cubicBezTo>
                    <a:pt x="2808" y="274"/>
                    <a:pt x="2671" y="228"/>
                    <a:pt x="2535" y="206"/>
                  </a:cubicBezTo>
                  <a:cubicBezTo>
                    <a:pt x="2238" y="114"/>
                    <a:pt x="1941" y="69"/>
                    <a:pt x="1667" y="23"/>
                  </a:cubicBezTo>
                  <a:cubicBezTo>
                    <a:pt x="1507" y="0"/>
                    <a:pt x="1370" y="0"/>
                    <a:pt x="121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7" name="Google Shape;5797;p22"/>
            <p:cNvSpPr/>
            <p:nvPr/>
          </p:nvSpPr>
          <p:spPr>
            <a:xfrm>
              <a:off x="6618925" y="1992700"/>
              <a:ext cx="37700" cy="9725"/>
            </a:xfrm>
            <a:custGeom>
              <a:avLst/>
              <a:gdLst/>
              <a:ahLst/>
              <a:cxnLst/>
              <a:rect l="l" t="t" r="r" b="b"/>
              <a:pathLst>
                <a:path w="1508" h="389" extrusionOk="0">
                  <a:moveTo>
                    <a:pt x="92" y="0"/>
                  </a:moveTo>
                  <a:cubicBezTo>
                    <a:pt x="46" y="0"/>
                    <a:pt x="23" y="46"/>
                    <a:pt x="1" y="92"/>
                  </a:cubicBezTo>
                  <a:cubicBezTo>
                    <a:pt x="1" y="137"/>
                    <a:pt x="23" y="183"/>
                    <a:pt x="69" y="206"/>
                  </a:cubicBezTo>
                  <a:cubicBezTo>
                    <a:pt x="503" y="251"/>
                    <a:pt x="936" y="320"/>
                    <a:pt x="1393" y="388"/>
                  </a:cubicBezTo>
                  <a:cubicBezTo>
                    <a:pt x="1439" y="388"/>
                    <a:pt x="1484" y="366"/>
                    <a:pt x="1507" y="320"/>
                  </a:cubicBezTo>
                  <a:cubicBezTo>
                    <a:pt x="1507" y="251"/>
                    <a:pt x="1484" y="206"/>
                    <a:pt x="1416" y="183"/>
                  </a:cubicBezTo>
                  <a:cubicBezTo>
                    <a:pt x="982" y="137"/>
                    <a:pt x="548" y="69"/>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8" name="Google Shape;5798;p22"/>
            <p:cNvSpPr/>
            <p:nvPr/>
          </p:nvSpPr>
          <p:spPr>
            <a:xfrm>
              <a:off x="6630350" y="2005825"/>
              <a:ext cx="26275" cy="7450"/>
            </a:xfrm>
            <a:custGeom>
              <a:avLst/>
              <a:gdLst/>
              <a:ahLst/>
              <a:cxnLst/>
              <a:rect l="l" t="t" r="r" b="b"/>
              <a:pathLst>
                <a:path w="1051" h="298" extrusionOk="0">
                  <a:moveTo>
                    <a:pt x="114" y="0"/>
                  </a:moveTo>
                  <a:cubicBezTo>
                    <a:pt x="69" y="0"/>
                    <a:pt x="23" y="23"/>
                    <a:pt x="23" y="69"/>
                  </a:cubicBezTo>
                  <a:cubicBezTo>
                    <a:pt x="0" y="114"/>
                    <a:pt x="46" y="183"/>
                    <a:pt x="91" y="183"/>
                  </a:cubicBezTo>
                  <a:cubicBezTo>
                    <a:pt x="365" y="229"/>
                    <a:pt x="639" y="251"/>
                    <a:pt x="913" y="297"/>
                  </a:cubicBezTo>
                  <a:cubicBezTo>
                    <a:pt x="982" y="297"/>
                    <a:pt x="1027" y="274"/>
                    <a:pt x="1027" y="229"/>
                  </a:cubicBezTo>
                  <a:cubicBezTo>
                    <a:pt x="1050" y="183"/>
                    <a:pt x="1004" y="114"/>
                    <a:pt x="959" y="114"/>
                  </a:cubicBezTo>
                  <a:lnTo>
                    <a:pt x="936" y="114"/>
                  </a:lnTo>
                  <a:cubicBezTo>
                    <a:pt x="936" y="92"/>
                    <a:pt x="936" y="92"/>
                    <a:pt x="936" y="92"/>
                  </a:cubicBezTo>
                  <a:cubicBezTo>
                    <a:pt x="662" y="69"/>
                    <a:pt x="388" y="23"/>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9" name="Google Shape;5799;p22"/>
            <p:cNvSpPr/>
            <p:nvPr/>
          </p:nvSpPr>
          <p:spPr>
            <a:xfrm>
              <a:off x="6630900" y="2016100"/>
              <a:ext cx="22850" cy="7025"/>
            </a:xfrm>
            <a:custGeom>
              <a:avLst/>
              <a:gdLst/>
              <a:ahLst/>
              <a:cxnLst/>
              <a:rect l="l" t="t" r="r" b="b"/>
              <a:pathLst>
                <a:path w="914" h="281" extrusionOk="0">
                  <a:moveTo>
                    <a:pt x="115" y="0"/>
                  </a:moveTo>
                  <a:cubicBezTo>
                    <a:pt x="69" y="0"/>
                    <a:pt x="24" y="23"/>
                    <a:pt x="1" y="69"/>
                  </a:cubicBezTo>
                  <a:cubicBezTo>
                    <a:pt x="1" y="114"/>
                    <a:pt x="24" y="183"/>
                    <a:pt x="69" y="183"/>
                  </a:cubicBezTo>
                  <a:cubicBezTo>
                    <a:pt x="320" y="206"/>
                    <a:pt x="549" y="251"/>
                    <a:pt x="800" y="274"/>
                  </a:cubicBezTo>
                  <a:cubicBezTo>
                    <a:pt x="808" y="278"/>
                    <a:pt x="817" y="280"/>
                    <a:pt x="825" y="280"/>
                  </a:cubicBezTo>
                  <a:cubicBezTo>
                    <a:pt x="861" y="280"/>
                    <a:pt x="895" y="243"/>
                    <a:pt x="914" y="206"/>
                  </a:cubicBezTo>
                  <a:cubicBezTo>
                    <a:pt x="914" y="160"/>
                    <a:pt x="891" y="91"/>
                    <a:pt x="823" y="91"/>
                  </a:cubicBezTo>
                  <a:cubicBezTo>
                    <a:pt x="594" y="69"/>
                    <a:pt x="366"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0" name="Google Shape;5800;p22"/>
            <p:cNvSpPr/>
            <p:nvPr/>
          </p:nvSpPr>
          <p:spPr>
            <a:xfrm>
              <a:off x="6629200" y="2026375"/>
              <a:ext cx="24000" cy="7425"/>
            </a:xfrm>
            <a:custGeom>
              <a:avLst/>
              <a:gdLst/>
              <a:ahLst/>
              <a:cxnLst/>
              <a:rect l="l" t="t" r="r" b="b"/>
              <a:pathLst>
                <a:path w="960" h="297" extrusionOk="0">
                  <a:moveTo>
                    <a:pt x="115" y="0"/>
                  </a:moveTo>
                  <a:cubicBezTo>
                    <a:pt x="69" y="0"/>
                    <a:pt x="23" y="23"/>
                    <a:pt x="23" y="68"/>
                  </a:cubicBezTo>
                  <a:cubicBezTo>
                    <a:pt x="0" y="114"/>
                    <a:pt x="23" y="183"/>
                    <a:pt x="92" y="183"/>
                  </a:cubicBezTo>
                  <a:lnTo>
                    <a:pt x="822" y="297"/>
                  </a:lnTo>
                  <a:cubicBezTo>
                    <a:pt x="891" y="297"/>
                    <a:pt x="936" y="274"/>
                    <a:pt x="936" y="228"/>
                  </a:cubicBezTo>
                  <a:cubicBezTo>
                    <a:pt x="959" y="160"/>
                    <a:pt x="913" y="114"/>
                    <a:pt x="868" y="114"/>
                  </a:cubicBezTo>
                  <a:cubicBezTo>
                    <a:pt x="868" y="114"/>
                    <a:pt x="868" y="91"/>
                    <a:pt x="868" y="91"/>
                  </a:cubicBezTo>
                  <a:cubicBezTo>
                    <a:pt x="617" y="68"/>
                    <a:pt x="366" y="23"/>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1" name="Google Shape;5801;p22"/>
            <p:cNvSpPr/>
            <p:nvPr/>
          </p:nvSpPr>
          <p:spPr>
            <a:xfrm>
              <a:off x="6626925" y="2036075"/>
              <a:ext cx="23975" cy="7650"/>
            </a:xfrm>
            <a:custGeom>
              <a:avLst/>
              <a:gdLst/>
              <a:ahLst/>
              <a:cxnLst/>
              <a:rect l="l" t="t" r="r" b="b"/>
              <a:pathLst>
                <a:path w="959" h="306" extrusionOk="0">
                  <a:moveTo>
                    <a:pt x="114" y="0"/>
                  </a:moveTo>
                  <a:cubicBezTo>
                    <a:pt x="69" y="0"/>
                    <a:pt x="23" y="46"/>
                    <a:pt x="23" y="91"/>
                  </a:cubicBezTo>
                  <a:cubicBezTo>
                    <a:pt x="0" y="137"/>
                    <a:pt x="46" y="205"/>
                    <a:pt x="91" y="205"/>
                  </a:cubicBezTo>
                  <a:cubicBezTo>
                    <a:pt x="343" y="228"/>
                    <a:pt x="571" y="274"/>
                    <a:pt x="822" y="297"/>
                  </a:cubicBezTo>
                  <a:cubicBezTo>
                    <a:pt x="833" y="302"/>
                    <a:pt x="846" y="305"/>
                    <a:pt x="859" y="305"/>
                  </a:cubicBezTo>
                  <a:cubicBezTo>
                    <a:pt x="897" y="305"/>
                    <a:pt x="936" y="280"/>
                    <a:pt x="936" y="228"/>
                  </a:cubicBezTo>
                  <a:cubicBezTo>
                    <a:pt x="959" y="183"/>
                    <a:pt x="913" y="114"/>
                    <a:pt x="867" y="114"/>
                  </a:cubicBezTo>
                  <a:lnTo>
                    <a:pt x="845" y="114"/>
                  </a:lnTo>
                  <a:cubicBezTo>
                    <a:pt x="616" y="69"/>
                    <a:pt x="365" y="46"/>
                    <a:pt x="137" y="23"/>
                  </a:cubicBezTo>
                  <a:cubicBezTo>
                    <a:pt x="114" y="0"/>
                    <a:pt x="114"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2" name="Google Shape;5802;p22"/>
            <p:cNvSpPr/>
            <p:nvPr/>
          </p:nvSpPr>
          <p:spPr>
            <a:xfrm>
              <a:off x="6613800" y="2048625"/>
              <a:ext cx="36525" cy="9350"/>
            </a:xfrm>
            <a:custGeom>
              <a:avLst/>
              <a:gdLst/>
              <a:ahLst/>
              <a:cxnLst/>
              <a:rect l="l" t="t" r="r" b="b"/>
              <a:pathLst>
                <a:path w="1461" h="374" extrusionOk="0">
                  <a:moveTo>
                    <a:pt x="114" y="0"/>
                  </a:moveTo>
                  <a:cubicBezTo>
                    <a:pt x="69" y="0"/>
                    <a:pt x="23" y="46"/>
                    <a:pt x="23" y="91"/>
                  </a:cubicBezTo>
                  <a:cubicBezTo>
                    <a:pt x="0" y="137"/>
                    <a:pt x="46" y="183"/>
                    <a:pt x="91" y="206"/>
                  </a:cubicBezTo>
                  <a:cubicBezTo>
                    <a:pt x="502" y="251"/>
                    <a:pt x="913" y="320"/>
                    <a:pt x="1324" y="365"/>
                  </a:cubicBezTo>
                  <a:cubicBezTo>
                    <a:pt x="1341" y="371"/>
                    <a:pt x="1357" y="374"/>
                    <a:pt x="1371" y="374"/>
                  </a:cubicBezTo>
                  <a:cubicBezTo>
                    <a:pt x="1412" y="374"/>
                    <a:pt x="1438" y="348"/>
                    <a:pt x="1438" y="297"/>
                  </a:cubicBezTo>
                  <a:cubicBezTo>
                    <a:pt x="1461" y="251"/>
                    <a:pt x="1415" y="183"/>
                    <a:pt x="1370" y="183"/>
                  </a:cubicBezTo>
                  <a:lnTo>
                    <a:pt x="1347" y="183"/>
                  </a:lnTo>
                  <a:cubicBezTo>
                    <a:pt x="936" y="137"/>
                    <a:pt x="525" y="69"/>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3" name="Google Shape;5803;p22"/>
            <p:cNvSpPr/>
            <p:nvPr/>
          </p:nvSpPr>
          <p:spPr>
            <a:xfrm>
              <a:off x="6624075" y="2060025"/>
              <a:ext cx="24550" cy="7600"/>
            </a:xfrm>
            <a:custGeom>
              <a:avLst/>
              <a:gdLst/>
              <a:ahLst/>
              <a:cxnLst/>
              <a:rect l="l" t="t" r="r" b="b"/>
              <a:pathLst>
                <a:path w="982" h="304" extrusionOk="0">
                  <a:moveTo>
                    <a:pt x="114" y="1"/>
                  </a:moveTo>
                  <a:cubicBezTo>
                    <a:pt x="68" y="1"/>
                    <a:pt x="23" y="24"/>
                    <a:pt x="23" y="69"/>
                  </a:cubicBezTo>
                  <a:cubicBezTo>
                    <a:pt x="0" y="138"/>
                    <a:pt x="46" y="183"/>
                    <a:pt x="91" y="206"/>
                  </a:cubicBezTo>
                  <a:cubicBezTo>
                    <a:pt x="342" y="229"/>
                    <a:pt x="616" y="275"/>
                    <a:pt x="867" y="297"/>
                  </a:cubicBezTo>
                  <a:cubicBezTo>
                    <a:pt x="876" y="302"/>
                    <a:pt x="884" y="304"/>
                    <a:pt x="892" y="304"/>
                  </a:cubicBezTo>
                  <a:cubicBezTo>
                    <a:pt x="929" y="304"/>
                    <a:pt x="963" y="266"/>
                    <a:pt x="981" y="229"/>
                  </a:cubicBezTo>
                  <a:cubicBezTo>
                    <a:pt x="981" y="183"/>
                    <a:pt x="959" y="115"/>
                    <a:pt x="913" y="115"/>
                  </a:cubicBezTo>
                  <a:cubicBezTo>
                    <a:pt x="639" y="69"/>
                    <a:pt x="388" y="46"/>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4" name="Google Shape;5804;p22"/>
            <p:cNvSpPr/>
            <p:nvPr/>
          </p:nvSpPr>
          <p:spPr>
            <a:xfrm>
              <a:off x="6624625" y="2072025"/>
              <a:ext cx="22275" cy="7425"/>
            </a:xfrm>
            <a:custGeom>
              <a:avLst/>
              <a:gdLst/>
              <a:ahLst/>
              <a:cxnLst/>
              <a:rect l="l" t="t" r="r" b="b"/>
              <a:pathLst>
                <a:path w="891" h="297" extrusionOk="0">
                  <a:moveTo>
                    <a:pt x="92" y="0"/>
                  </a:moveTo>
                  <a:cubicBezTo>
                    <a:pt x="46" y="0"/>
                    <a:pt x="24" y="23"/>
                    <a:pt x="1" y="69"/>
                  </a:cubicBezTo>
                  <a:cubicBezTo>
                    <a:pt x="1" y="114"/>
                    <a:pt x="24" y="183"/>
                    <a:pt x="69" y="183"/>
                  </a:cubicBezTo>
                  <a:cubicBezTo>
                    <a:pt x="298" y="228"/>
                    <a:pt x="526" y="251"/>
                    <a:pt x="754" y="297"/>
                  </a:cubicBezTo>
                  <a:cubicBezTo>
                    <a:pt x="823" y="297"/>
                    <a:pt x="868" y="274"/>
                    <a:pt x="868" y="205"/>
                  </a:cubicBezTo>
                  <a:cubicBezTo>
                    <a:pt x="891" y="160"/>
                    <a:pt x="845" y="114"/>
                    <a:pt x="800" y="91"/>
                  </a:cubicBezTo>
                  <a:cubicBezTo>
                    <a:pt x="571" y="69"/>
                    <a:pt x="343"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5" name="Google Shape;5805;p22"/>
            <p:cNvSpPr/>
            <p:nvPr/>
          </p:nvSpPr>
          <p:spPr>
            <a:xfrm>
              <a:off x="6624075" y="2083425"/>
              <a:ext cx="21125" cy="7075"/>
            </a:xfrm>
            <a:custGeom>
              <a:avLst/>
              <a:gdLst/>
              <a:ahLst/>
              <a:cxnLst/>
              <a:rect l="l" t="t" r="r" b="b"/>
              <a:pathLst>
                <a:path w="845" h="283" extrusionOk="0">
                  <a:moveTo>
                    <a:pt x="114" y="1"/>
                  </a:moveTo>
                  <a:cubicBezTo>
                    <a:pt x="68" y="1"/>
                    <a:pt x="23" y="23"/>
                    <a:pt x="23" y="92"/>
                  </a:cubicBezTo>
                  <a:cubicBezTo>
                    <a:pt x="0" y="137"/>
                    <a:pt x="46" y="183"/>
                    <a:pt x="91" y="206"/>
                  </a:cubicBezTo>
                  <a:cubicBezTo>
                    <a:pt x="297" y="229"/>
                    <a:pt x="502" y="252"/>
                    <a:pt x="708" y="274"/>
                  </a:cubicBezTo>
                  <a:cubicBezTo>
                    <a:pt x="719" y="280"/>
                    <a:pt x="732" y="283"/>
                    <a:pt x="745" y="283"/>
                  </a:cubicBezTo>
                  <a:cubicBezTo>
                    <a:pt x="783" y="283"/>
                    <a:pt x="822" y="257"/>
                    <a:pt x="822" y="206"/>
                  </a:cubicBezTo>
                  <a:cubicBezTo>
                    <a:pt x="845" y="160"/>
                    <a:pt x="799" y="92"/>
                    <a:pt x="753" y="92"/>
                  </a:cubicBezTo>
                  <a:cubicBezTo>
                    <a:pt x="548" y="69"/>
                    <a:pt x="342" y="46"/>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6" name="Google Shape;5806;p22"/>
            <p:cNvSpPr/>
            <p:nvPr/>
          </p:nvSpPr>
          <p:spPr>
            <a:xfrm>
              <a:off x="6621775" y="2093700"/>
              <a:ext cx="21725" cy="7450"/>
            </a:xfrm>
            <a:custGeom>
              <a:avLst/>
              <a:gdLst/>
              <a:ahLst/>
              <a:cxnLst/>
              <a:rect l="l" t="t" r="r" b="b"/>
              <a:pathLst>
                <a:path w="869" h="298" extrusionOk="0">
                  <a:moveTo>
                    <a:pt x="115" y="0"/>
                  </a:moveTo>
                  <a:cubicBezTo>
                    <a:pt x="69" y="0"/>
                    <a:pt x="24" y="46"/>
                    <a:pt x="1" y="92"/>
                  </a:cubicBezTo>
                  <a:cubicBezTo>
                    <a:pt x="1" y="137"/>
                    <a:pt x="24" y="183"/>
                    <a:pt x="92" y="206"/>
                  </a:cubicBezTo>
                  <a:cubicBezTo>
                    <a:pt x="297" y="229"/>
                    <a:pt x="526" y="251"/>
                    <a:pt x="731" y="297"/>
                  </a:cubicBezTo>
                  <a:cubicBezTo>
                    <a:pt x="800" y="297"/>
                    <a:pt x="845" y="274"/>
                    <a:pt x="868" y="229"/>
                  </a:cubicBezTo>
                  <a:cubicBezTo>
                    <a:pt x="868" y="160"/>
                    <a:pt x="845" y="115"/>
                    <a:pt x="777" y="115"/>
                  </a:cubicBezTo>
                  <a:cubicBezTo>
                    <a:pt x="571" y="69"/>
                    <a:pt x="343" y="46"/>
                    <a:pt x="13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7" name="Google Shape;5807;p22"/>
            <p:cNvSpPr/>
            <p:nvPr/>
          </p:nvSpPr>
          <p:spPr>
            <a:xfrm>
              <a:off x="6606950" y="2106250"/>
              <a:ext cx="36550" cy="9150"/>
            </a:xfrm>
            <a:custGeom>
              <a:avLst/>
              <a:gdLst/>
              <a:ahLst/>
              <a:cxnLst/>
              <a:rect l="l" t="t" r="r" b="b"/>
              <a:pathLst>
                <a:path w="1462" h="366" extrusionOk="0">
                  <a:moveTo>
                    <a:pt x="114" y="1"/>
                  </a:moveTo>
                  <a:cubicBezTo>
                    <a:pt x="69" y="1"/>
                    <a:pt x="23" y="23"/>
                    <a:pt x="0" y="69"/>
                  </a:cubicBezTo>
                  <a:cubicBezTo>
                    <a:pt x="0" y="115"/>
                    <a:pt x="23" y="183"/>
                    <a:pt x="92" y="183"/>
                  </a:cubicBezTo>
                  <a:cubicBezTo>
                    <a:pt x="502" y="252"/>
                    <a:pt x="913" y="320"/>
                    <a:pt x="1347" y="366"/>
                  </a:cubicBezTo>
                  <a:cubicBezTo>
                    <a:pt x="1393" y="366"/>
                    <a:pt x="1438" y="343"/>
                    <a:pt x="1461" y="297"/>
                  </a:cubicBezTo>
                  <a:cubicBezTo>
                    <a:pt x="1461" y="252"/>
                    <a:pt x="1438" y="183"/>
                    <a:pt x="1393" y="183"/>
                  </a:cubicBezTo>
                  <a:cubicBezTo>
                    <a:pt x="959" y="115"/>
                    <a:pt x="548" y="69"/>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8" name="Google Shape;5808;p22"/>
            <p:cNvSpPr/>
            <p:nvPr/>
          </p:nvSpPr>
          <p:spPr>
            <a:xfrm>
              <a:off x="6617775" y="2118800"/>
              <a:ext cx="23425" cy="7450"/>
            </a:xfrm>
            <a:custGeom>
              <a:avLst/>
              <a:gdLst/>
              <a:ahLst/>
              <a:cxnLst/>
              <a:rect l="l" t="t" r="r" b="b"/>
              <a:pathLst>
                <a:path w="937" h="298" extrusionOk="0">
                  <a:moveTo>
                    <a:pt x="115" y="1"/>
                  </a:moveTo>
                  <a:cubicBezTo>
                    <a:pt x="69" y="1"/>
                    <a:pt x="24" y="24"/>
                    <a:pt x="1" y="69"/>
                  </a:cubicBezTo>
                  <a:cubicBezTo>
                    <a:pt x="1" y="138"/>
                    <a:pt x="24" y="183"/>
                    <a:pt x="92" y="183"/>
                  </a:cubicBezTo>
                  <a:cubicBezTo>
                    <a:pt x="320" y="229"/>
                    <a:pt x="549" y="252"/>
                    <a:pt x="777" y="297"/>
                  </a:cubicBezTo>
                  <a:lnTo>
                    <a:pt x="800" y="297"/>
                  </a:lnTo>
                  <a:cubicBezTo>
                    <a:pt x="845" y="297"/>
                    <a:pt x="914" y="275"/>
                    <a:pt x="914" y="229"/>
                  </a:cubicBezTo>
                  <a:cubicBezTo>
                    <a:pt x="937" y="160"/>
                    <a:pt x="891" y="115"/>
                    <a:pt x="845" y="115"/>
                  </a:cubicBezTo>
                  <a:cubicBezTo>
                    <a:pt x="594" y="69"/>
                    <a:pt x="366" y="46"/>
                    <a:pt x="115"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9" name="Google Shape;5809;p22"/>
            <p:cNvSpPr/>
            <p:nvPr/>
          </p:nvSpPr>
          <p:spPr>
            <a:xfrm>
              <a:off x="6616650" y="2129650"/>
              <a:ext cx="23425" cy="7450"/>
            </a:xfrm>
            <a:custGeom>
              <a:avLst/>
              <a:gdLst/>
              <a:ahLst/>
              <a:cxnLst/>
              <a:rect l="l" t="t" r="r" b="b"/>
              <a:pathLst>
                <a:path w="937" h="298" extrusionOk="0">
                  <a:moveTo>
                    <a:pt x="114" y="0"/>
                  </a:moveTo>
                  <a:cubicBezTo>
                    <a:pt x="69" y="0"/>
                    <a:pt x="23" y="23"/>
                    <a:pt x="0" y="92"/>
                  </a:cubicBezTo>
                  <a:cubicBezTo>
                    <a:pt x="0" y="137"/>
                    <a:pt x="23" y="183"/>
                    <a:pt x="92" y="206"/>
                  </a:cubicBezTo>
                  <a:cubicBezTo>
                    <a:pt x="320" y="229"/>
                    <a:pt x="571" y="274"/>
                    <a:pt x="799" y="297"/>
                  </a:cubicBezTo>
                  <a:cubicBezTo>
                    <a:pt x="868" y="297"/>
                    <a:pt x="913" y="274"/>
                    <a:pt x="913" y="229"/>
                  </a:cubicBezTo>
                  <a:cubicBezTo>
                    <a:pt x="936" y="183"/>
                    <a:pt x="913" y="115"/>
                    <a:pt x="845" y="115"/>
                  </a:cubicBezTo>
                  <a:cubicBezTo>
                    <a:pt x="617" y="69"/>
                    <a:pt x="365" y="46"/>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0" name="Google Shape;5810;p22"/>
            <p:cNvSpPr/>
            <p:nvPr/>
          </p:nvSpPr>
          <p:spPr>
            <a:xfrm>
              <a:off x="6614925" y="2141625"/>
              <a:ext cx="24000" cy="7450"/>
            </a:xfrm>
            <a:custGeom>
              <a:avLst/>
              <a:gdLst/>
              <a:ahLst/>
              <a:cxnLst/>
              <a:rect l="l" t="t" r="r" b="b"/>
              <a:pathLst>
                <a:path w="960" h="298" extrusionOk="0">
                  <a:moveTo>
                    <a:pt x="115" y="1"/>
                  </a:moveTo>
                  <a:cubicBezTo>
                    <a:pt x="69" y="1"/>
                    <a:pt x="24" y="24"/>
                    <a:pt x="24" y="69"/>
                  </a:cubicBezTo>
                  <a:cubicBezTo>
                    <a:pt x="1" y="115"/>
                    <a:pt x="46" y="183"/>
                    <a:pt x="92" y="183"/>
                  </a:cubicBezTo>
                  <a:cubicBezTo>
                    <a:pt x="343" y="229"/>
                    <a:pt x="594" y="252"/>
                    <a:pt x="845" y="297"/>
                  </a:cubicBezTo>
                  <a:cubicBezTo>
                    <a:pt x="891" y="297"/>
                    <a:pt x="937" y="275"/>
                    <a:pt x="959" y="229"/>
                  </a:cubicBezTo>
                  <a:cubicBezTo>
                    <a:pt x="959" y="160"/>
                    <a:pt x="937" y="115"/>
                    <a:pt x="868" y="92"/>
                  </a:cubicBezTo>
                  <a:cubicBezTo>
                    <a:pt x="640" y="69"/>
                    <a:pt x="389" y="24"/>
                    <a:pt x="138"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1" name="Google Shape;5811;p22"/>
            <p:cNvSpPr/>
            <p:nvPr/>
          </p:nvSpPr>
          <p:spPr>
            <a:xfrm>
              <a:off x="6614350" y="2152475"/>
              <a:ext cx="22850" cy="7450"/>
            </a:xfrm>
            <a:custGeom>
              <a:avLst/>
              <a:gdLst/>
              <a:ahLst/>
              <a:cxnLst/>
              <a:rect l="l" t="t" r="r" b="b"/>
              <a:pathLst>
                <a:path w="914" h="298" extrusionOk="0">
                  <a:moveTo>
                    <a:pt x="115" y="0"/>
                  </a:moveTo>
                  <a:cubicBezTo>
                    <a:pt x="69" y="0"/>
                    <a:pt x="24" y="23"/>
                    <a:pt x="1" y="69"/>
                  </a:cubicBezTo>
                  <a:cubicBezTo>
                    <a:pt x="1" y="115"/>
                    <a:pt x="24" y="183"/>
                    <a:pt x="92" y="183"/>
                  </a:cubicBezTo>
                  <a:cubicBezTo>
                    <a:pt x="321" y="229"/>
                    <a:pt x="549" y="251"/>
                    <a:pt x="800" y="297"/>
                  </a:cubicBezTo>
                  <a:cubicBezTo>
                    <a:pt x="846" y="297"/>
                    <a:pt x="891" y="274"/>
                    <a:pt x="914" y="206"/>
                  </a:cubicBezTo>
                  <a:cubicBezTo>
                    <a:pt x="914" y="160"/>
                    <a:pt x="891" y="115"/>
                    <a:pt x="846" y="92"/>
                  </a:cubicBezTo>
                  <a:cubicBezTo>
                    <a:pt x="594" y="69"/>
                    <a:pt x="366"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2" name="Google Shape;5812;p22"/>
            <p:cNvSpPr/>
            <p:nvPr/>
          </p:nvSpPr>
          <p:spPr>
            <a:xfrm>
              <a:off x="6597825" y="2162175"/>
              <a:ext cx="37100" cy="9150"/>
            </a:xfrm>
            <a:custGeom>
              <a:avLst/>
              <a:gdLst/>
              <a:ahLst/>
              <a:cxnLst/>
              <a:rect l="l" t="t" r="r" b="b"/>
              <a:pathLst>
                <a:path w="1484" h="366" extrusionOk="0">
                  <a:moveTo>
                    <a:pt x="114" y="0"/>
                  </a:moveTo>
                  <a:cubicBezTo>
                    <a:pt x="69" y="0"/>
                    <a:pt x="23" y="23"/>
                    <a:pt x="23" y="69"/>
                  </a:cubicBezTo>
                  <a:cubicBezTo>
                    <a:pt x="0" y="115"/>
                    <a:pt x="46" y="183"/>
                    <a:pt x="91" y="183"/>
                  </a:cubicBezTo>
                  <a:cubicBezTo>
                    <a:pt x="525" y="252"/>
                    <a:pt x="936" y="297"/>
                    <a:pt x="1370" y="366"/>
                  </a:cubicBezTo>
                  <a:cubicBezTo>
                    <a:pt x="1415" y="366"/>
                    <a:pt x="1461" y="343"/>
                    <a:pt x="1484" y="297"/>
                  </a:cubicBezTo>
                  <a:cubicBezTo>
                    <a:pt x="1484" y="252"/>
                    <a:pt x="1461" y="183"/>
                    <a:pt x="1415" y="183"/>
                  </a:cubicBezTo>
                  <a:cubicBezTo>
                    <a:pt x="982" y="115"/>
                    <a:pt x="548" y="46"/>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3" name="Google Shape;5813;p22"/>
            <p:cNvSpPr/>
            <p:nvPr/>
          </p:nvSpPr>
          <p:spPr>
            <a:xfrm>
              <a:off x="6668575" y="2159900"/>
              <a:ext cx="42250" cy="59925"/>
            </a:xfrm>
            <a:custGeom>
              <a:avLst/>
              <a:gdLst/>
              <a:ahLst/>
              <a:cxnLst/>
              <a:rect l="l" t="t" r="r" b="b"/>
              <a:pathLst>
                <a:path w="1690" h="2397" extrusionOk="0">
                  <a:moveTo>
                    <a:pt x="1575" y="0"/>
                  </a:moveTo>
                  <a:cubicBezTo>
                    <a:pt x="1530" y="0"/>
                    <a:pt x="1507" y="23"/>
                    <a:pt x="1484" y="46"/>
                  </a:cubicBezTo>
                  <a:cubicBezTo>
                    <a:pt x="982" y="799"/>
                    <a:pt x="503" y="1552"/>
                    <a:pt x="0" y="2283"/>
                  </a:cubicBezTo>
                  <a:cubicBezTo>
                    <a:pt x="0" y="2283"/>
                    <a:pt x="0" y="2305"/>
                    <a:pt x="0" y="2305"/>
                  </a:cubicBezTo>
                  <a:cubicBezTo>
                    <a:pt x="69" y="2328"/>
                    <a:pt x="115" y="2374"/>
                    <a:pt x="160" y="2397"/>
                  </a:cubicBezTo>
                  <a:cubicBezTo>
                    <a:pt x="662" y="1644"/>
                    <a:pt x="1164" y="913"/>
                    <a:pt x="1644" y="160"/>
                  </a:cubicBezTo>
                  <a:cubicBezTo>
                    <a:pt x="1689" y="114"/>
                    <a:pt x="1667" y="46"/>
                    <a:pt x="1621" y="23"/>
                  </a:cubicBezTo>
                  <a:cubicBezTo>
                    <a:pt x="1598" y="0"/>
                    <a:pt x="1598" y="0"/>
                    <a:pt x="157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4" name="Google Shape;5814;p22"/>
            <p:cNvSpPr/>
            <p:nvPr/>
          </p:nvSpPr>
          <p:spPr>
            <a:xfrm>
              <a:off x="6702800" y="2183850"/>
              <a:ext cx="42250" cy="60525"/>
            </a:xfrm>
            <a:custGeom>
              <a:avLst/>
              <a:gdLst/>
              <a:ahLst/>
              <a:cxnLst/>
              <a:rect l="l" t="t" r="r" b="b"/>
              <a:pathLst>
                <a:path w="1690" h="2421" extrusionOk="0">
                  <a:moveTo>
                    <a:pt x="1599" y="1"/>
                  </a:moveTo>
                  <a:cubicBezTo>
                    <a:pt x="1553" y="1"/>
                    <a:pt x="1530" y="24"/>
                    <a:pt x="1507" y="46"/>
                  </a:cubicBezTo>
                  <a:cubicBezTo>
                    <a:pt x="1005" y="800"/>
                    <a:pt x="503" y="1553"/>
                    <a:pt x="1" y="2306"/>
                  </a:cubicBezTo>
                  <a:cubicBezTo>
                    <a:pt x="47" y="2329"/>
                    <a:pt x="92" y="2352"/>
                    <a:pt x="115" y="2375"/>
                  </a:cubicBezTo>
                  <a:lnTo>
                    <a:pt x="161" y="2420"/>
                  </a:lnTo>
                  <a:cubicBezTo>
                    <a:pt x="663" y="1667"/>
                    <a:pt x="1165" y="914"/>
                    <a:pt x="1667" y="161"/>
                  </a:cubicBezTo>
                  <a:cubicBezTo>
                    <a:pt x="1690" y="115"/>
                    <a:pt x="1690" y="46"/>
                    <a:pt x="1644" y="24"/>
                  </a:cubicBezTo>
                  <a:cubicBezTo>
                    <a:pt x="1621" y="1"/>
                    <a:pt x="1599" y="1"/>
                    <a:pt x="1599"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5" name="Google Shape;5815;p22"/>
            <p:cNvSpPr/>
            <p:nvPr/>
          </p:nvSpPr>
          <p:spPr>
            <a:xfrm>
              <a:off x="6706225" y="2159325"/>
              <a:ext cx="39400" cy="28025"/>
            </a:xfrm>
            <a:custGeom>
              <a:avLst/>
              <a:gdLst/>
              <a:ahLst/>
              <a:cxnLst/>
              <a:rect l="l" t="t" r="r" b="b"/>
              <a:pathLst>
                <a:path w="1576" h="1121" extrusionOk="0">
                  <a:moveTo>
                    <a:pt x="92" y="0"/>
                  </a:moveTo>
                  <a:cubicBezTo>
                    <a:pt x="47" y="0"/>
                    <a:pt x="1" y="46"/>
                    <a:pt x="1" y="92"/>
                  </a:cubicBezTo>
                  <a:cubicBezTo>
                    <a:pt x="1" y="114"/>
                    <a:pt x="1" y="137"/>
                    <a:pt x="24" y="160"/>
                  </a:cubicBezTo>
                  <a:cubicBezTo>
                    <a:pt x="47" y="183"/>
                    <a:pt x="47" y="183"/>
                    <a:pt x="92" y="206"/>
                  </a:cubicBezTo>
                  <a:cubicBezTo>
                    <a:pt x="115" y="206"/>
                    <a:pt x="161" y="229"/>
                    <a:pt x="206" y="229"/>
                  </a:cubicBezTo>
                  <a:lnTo>
                    <a:pt x="183" y="229"/>
                  </a:lnTo>
                  <a:cubicBezTo>
                    <a:pt x="366" y="274"/>
                    <a:pt x="526" y="366"/>
                    <a:pt x="686" y="457"/>
                  </a:cubicBezTo>
                  <a:cubicBezTo>
                    <a:pt x="868" y="571"/>
                    <a:pt x="1051" y="731"/>
                    <a:pt x="1211" y="890"/>
                  </a:cubicBezTo>
                  <a:cubicBezTo>
                    <a:pt x="1279" y="959"/>
                    <a:pt x="1325" y="1005"/>
                    <a:pt x="1370" y="1073"/>
                  </a:cubicBezTo>
                  <a:cubicBezTo>
                    <a:pt x="1399" y="1101"/>
                    <a:pt x="1427" y="1121"/>
                    <a:pt x="1455" y="1121"/>
                  </a:cubicBezTo>
                  <a:cubicBezTo>
                    <a:pt x="1472" y="1121"/>
                    <a:pt x="1490" y="1113"/>
                    <a:pt x="1507" y="1096"/>
                  </a:cubicBezTo>
                  <a:cubicBezTo>
                    <a:pt x="1553" y="1073"/>
                    <a:pt x="1576" y="1005"/>
                    <a:pt x="1530" y="959"/>
                  </a:cubicBezTo>
                  <a:cubicBezTo>
                    <a:pt x="1370" y="731"/>
                    <a:pt x="1142" y="548"/>
                    <a:pt x="914" y="366"/>
                  </a:cubicBezTo>
                  <a:cubicBezTo>
                    <a:pt x="663" y="206"/>
                    <a:pt x="412" y="69"/>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6" name="Google Shape;5816;p22"/>
            <p:cNvSpPr/>
            <p:nvPr/>
          </p:nvSpPr>
          <p:spPr>
            <a:xfrm>
              <a:off x="6707950" y="2138775"/>
              <a:ext cx="45675" cy="46825"/>
            </a:xfrm>
            <a:custGeom>
              <a:avLst/>
              <a:gdLst/>
              <a:ahLst/>
              <a:cxnLst/>
              <a:rect l="l" t="t" r="r" b="b"/>
              <a:pathLst>
                <a:path w="1827" h="1873" extrusionOk="0">
                  <a:moveTo>
                    <a:pt x="1415" y="1"/>
                  </a:moveTo>
                  <a:cubicBezTo>
                    <a:pt x="1347" y="1"/>
                    <a:pt x="1256" y="46"/>
                    <a:pt x="1164" y="69"/>
                  </a:cubicBezTo>
                  <a:cubicBezTo>
                    <a:pt x="1096" y="92"/>
                    <a:pt x="1027" y="138"/>
                    <a:pt x="959" y="160"/>
                  </a:cubicBezTo>
                  <a:cubicBezTo>
                    <a:pt x="891" y="206"/>
                    <a:pt x="799" y="252"/>
                    <a:pt x="731" y="320"/>
                  </a:cubicBezTo>
                  <a:cubicBezTo>
                    <a:pt x="594" y="411"/>
                    <a:pt x="457" y="503"/>
                    <a:pt x="343" y="617"/>
                  </a:cubicBezTo>
                  <a:cubicBezTo>
                    <a:pt x="229" y="685"/>
                    <a:pt x="137" y="777"/>
                    <a:pt x="46" y="845"/>
                  </a:cubicBezTo>
                  <a:cubicBezTo>
                    <a:pt x="0" y="891"/>
                    <a:pt x="0" y="936"/>
                    <a:pt x="23" y="982"/>
                  </a:cubicBezTo>
                  <a:cubicBezTo>
                    <a:pt x="37" y="1010"/>
                    <a:pt x="69" y="1030"/>
                    <a:pt x="102" y="1030"/>
                  </a:cubicBezTo>
                  <a:cubicBezTo>
                    <a:pt x="122" y="1030"/>
                    <a:pt x="143" y="1022"/>
                    <a:pt x="160" y="1005"/>
                  </a:cubicBezTo>
                  <a:cubicBezTo>
                    <a:pt x="297" y="914"/>
                    <a:pt x="411" y="799"/>
                    <a:pt x="548" y="685"/>
                  </a:cubicBezTo>
                  <a:cubicBezTo>
                    <a:pt x="731" y="548"/>
                    <a:pt x="891" y="411"/>
                    <a:pt x="1096" y="320"/>
                  </a:cubicBezTo>
                  <a:cubicBezTo>
                    <a:pt x="1187" y="274"/>
                    <a:pt x="1256" y="229"/>
                    <a:pt x="1324" y="229"/>
                  </a:cubicBezTo>
                  <a:cubicBezTo>
                    <a:pt x="1370" y="206"/>
                    <a:pt x="1393" y="206"/>
                    <a:pt x="1438" y="206"/>
                  </a:cubicBezTo>
                  <a:lnTo>
                    <a:pt x="1484" y="206"/>
                  </a:lnTo>
                  <a:cubicBezTo>
                    <a:pt x="1507" y="229"/>
                    <a:pt x="1507" y="229"/>
                    <a:pt x="1530" y="229"/>
                  </a:cubicBezTo>
                  <a:cubicBezTo>
                    <a:pt x="1530" y="229"/>
                    <a:pt x="1552" y="252"/>
                    <a:pt x="1552" y="274"/>
                  </a:cubicBezTo>
                  <a:cubicBezTo>
                    <a:pt x="1575" y="274"/>
                    <a:pt x="1575" y="297"/>
                    <a:pt x="1598" y="320"/>
                  </a:cubicBezTo>
                  <a:cubicBezTo>
                    <a:pt x="1598" y="343"/>
                    <a:pt x="1621" y="366"/>
                    <a:pt x="1621" y="389"/>
                  </a:cubicBezTo>
                  <a:cubicBezTo>
                    <a:pt x="1621" y="434"/>
                    <a:pt x="1644" y="503"/>
                    <a:pt x="1644" y="548"/>
                  </a:cubicBezTo>
                  <a:cubicBezTo>
                    <a:pt x="1621" y="685"/>
                    <a:pt x="1598" y="845"/>
                    <a:pt x="1552" y="982"/>
                  </a:cubicBezTo>
                  <a:cubicBezTo>
                    <a:pt x="1552" y="982"/>
                    <a:pt x="1552" y="959"/>
                    <a:pt x="1552" y="959"/>
                  </a:cubicBezTo>
                  <a:cubicBezTo>
                    <a:pt x="1507" y="1073"/>
                    <a:pt x="1484" y="1188"/>
                    <a:pt x="1438" y="1302"/>
                  </a:cubicBezTo>
                  <a:cubicBezTo>
                    <a:pt x="1393" y="1439"/>
                    <a:pt x="1324" y="1598"/>
                    <a:pt x="1279" y="1735"/>
                  </a:cubicBezTo>
                  <a:cubicBezTo>
                    <a:pt x="1279" y="1758"/>
                    <a:pt x="1279" y="1781"/>
                    <a:pt x="1279" y="1804"/>
                  </a:cubicBezTo>
                  <a:cubicBezTo>
                    <a:pt x="1301" y="1827"/>
                    <a:pt x="1301" y="1849"/>
                    <a:pt x="1347" y="1872"/>
                  </a:cubicBezTo>
                  <a:lnTo>
                    <a:pt x="1415" y="1872"/>
                  </a:lnTo>
                  <a:cubicBezTo>
                    <a:pt x="1438" y="1872"/>
                    <a:pt x="1461" y="1849"/>
                    <a:pt x="1461" y="1827"/>
                  </a:cubicBezTo>
                  <a:cubicBezTo>
                    <a:pt x="1530" y="1644"/>
                    <a:pt x="1575" y="1461"/>
                    <a:pt x="1644" y="1302"/>
                  </a:cubicBezTo>
                  <a:cubicBezTo>
                    <a:pt x="1712" y="1142"/>
                    <a:pt x="1758" y="982"/>
                    <a:pt x="1804" y="799"/>
                  </a:cubicBezTo>
                  <a:cubicBezTo>
                    <a:pt x="1804" y="731"/>
                    <a:pt x="1826" y="640"/>
                    <a:pt x="1826" y="571"/>
                  </a:cubicBezTo>
                  <a:cubicBezTo>
                    <a:pt x="1826" y="480"/>
                    <a:pt x="1826" y="411"/>
                    <a:pt x="1804" y="320"/>
                  </a:cubicBezTo>
                  <a:cubicBezTo>
                    <a:pt x="1781" y="252"/>
                    <a:pt x="1758" y="206"/>
                    <a:pt x="1712" y="138"/>
                  </a:cubicBezTo>
                  <a:cubicBezTo>
                    <a:pt x="1667" y="92"/>
                    <a:pt x="1598" y="46"/>
                    <a:pt x="1530" y="23"/>
                  </a:cubicBezTo>
                  <a:cubicBezTo>
                    <a:pt x="1507" y="23"/>
                    <a:pt x="1461" y="1"/>
                    <a:pt x="1415"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7" name="Google Shape;5817;p22"/>
            <p:cNvSpPr/>
            <p:nvPr/>
          </p:nvSpPr>
          <p:spPr>
            <a:xfrm>
              <a:off x="6665725" y="1895425"/>
              <a:ext cx="78775" cy="69600"/>
            </a:xfrm>
            <a:custGeom>
              <a:avLst/>
              <a:gdLst/>
              <a:ahLst/>
              <a:cxnLst/>
              <a:rect l="l" t="t" r="r" b="b"/>
              <a:pathLst>
                <a:path w="3151" h="2784" extrusionOk="0">
                  <a:moveTo>
                    <a:pt x="1593" y="1"/>
                  </a:moveTo>
                  <a:cubicBezTo>
                    <a:pt x="1061" y="1"/>
                    <a:pt x="555" y="307"/>
                    <a:pt x="320" y="810"/>
                  </a:cubicBezTo>
                  <a:cubicBezTo>
                    <a:pt x="0" y="1495"/>
                    <a:pt x="297" y="2339"/>
                    <a:pt x="1005" y="2659"/>
                  </a:cubicBezTo>
                  <a:cubicBezTo>
                    <a:pt x="1186" y="2743"/>
                    <a:pt x="1377" y="2783"/>
                    <a:pt x="1566" y="2783"/>
                  </a:cubicBezTo>
                  <a:cubicBezTo>
                    <a:pt x="2090" y="2783"/>
                    <a:pt x="2596" y="2477"/>
                    <a:pt x="2831" y="1974"/>
                  </a:cubicBezTo>
                  <a:cubicBezTo>
                    <a:pt x="3150" y="1289"/>
                    <a:pt x="2853" y="468"/>
                    <a:pt x="2169" y="125"/>
                  </a:cubicBezTo>
                  <a:cubicBezTo>
                    <a:pt x="1981" y="40"/>
                    <a:pt x="1786" y="1"/>
                    <a:pt x="159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8" name="Google Shape;5818;p22"/>
            <p:cNvSpPr/>
            <p:nvPr/>
          </p:nvSpPr>
          <p:spPr>
            <a:xfrm>
              <a:off x="6883700" y="2034000"/>
              <a:ext cx="78775" cy="69200"/>
            </a:xfrm>
            <a:custGeom>
              <a:avLst/>
              <a:gdLst/>
              <a:ahLst/>
              <a:cxnLst/>
              <a:rect l="l" t="t" r="r" b="b"/>
              <a:pathLst>
                <a:path w="3151" h="2768" extrusionOk="0">
                  <a:moveTo>
                    <a:pt x="1568" y="0"/>
                  </a:moveTo>
                  <a:cubicBezTo>
                    <a:pt x="1050" y="0"/>
                    <a:pt x="552" y="293"/>
                    <a:pt x="320" y="791"/>
                  </a:cubicBezTo>
                  <a:cubicBezTo>
                    <a:pt x="1" y="1498"/>
                    <a:pt x="297" y="2320"/>
                    <a:pt x="982" y="2639"/>
                  </a:cubicBezTo>
                  <a:cubicBezTo>
                    <a:pt x="1174" y="2726"/>
                    <a:pt x="1375" y="2768"/>
                    <a:pt x="1571" y="2768"/>
                  </a:cubicBezTo>
                  <a:cubicBezTo>
                    <a:pt x="2099" y="2768"/>
                    <a:pt x="2598" y="2470"/>
                    <a:pt x="2831" y="1955"/>
                  </a:cubicBezTo>
                  <a:cubicBezTo>
                    <a:pt x="3150" y="1270"/>
                    <a:pt x="2854" y="448"/>
                    <a:pt x="2146" y="129"/>
                  </a:cubicBezTo>
                  <a:cubicBezTo>
                    <a:pt x="1959" y="41"/>
                    <a:pt x="1762" y="0"/>
                    <a:pt x="1568"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9" name="Google Shape;5819;p22"/>
            <p:cNvSpPr/>
            <p:nvPr/>
          </p:nvSpPr>
          <p:spPr>
            <a:xfrm>
              <a:off x="6388400" y="2337925"/>
              <a:ext cx="311000" cy="214800"/>
            </a:xfrm>
            <a:custGeom>
              <a:avLst/>
              <a:gdLst/>
              <a:ahLst/>
              <a:cxnLst/>
              <a:rect l="l" t="t" r="r" b="b"/>
              <a:pathLst>
                <a:path w="12440" h="8592" extrusionOk="0">
                  <a:moveTo>
                    <a:pt x="114" y="1"/>
                  </a:moveTo>
                  <a:cubicBezTo>
                    <a:pt x="69" y="1"/>
                    <a:pt x="46" y="1"/>
                    <a:pt x="23" y="23"/>
                  </a:cubicBezTo>
                  <a:cubicBezTo>
                    <a:pt x="0" y="69"/>
                    <a:pt x="0" y="138"/>
                    <a:pt x="46" y="160"/>
                  </a:cubicBezTo>
                  <a:cubicBezTo>
                    <a:pt x="228" y="343"/>
                    <a:pt x="434" y="503"/>
                    <a:pt x="616" y="685"/>
                  </a:cubicBezTo>
                  <a:lnTo>
                    <a:pt x="639" y="685"/>
                  </a:lnTo>
                  <a:cubicBezTo>
                    <a:pt x="708" y="731"/>
                    <a:pt x="776" y="799"/>
                    <a:pt x="822" y="845"/>
                  </a:cubicBezTo>
                  <a:cubicBezTo>
                    <a:pt x="845" y="845"/>
                    <a:pt x="845" y="868"/>
                    <a:pt x="845" y="868"/>
                  </a:cubicBezTo>
                  <a:cubicBezTo>
                    <a:pt x="1119" y="1096"/>
                    <a:pt x="1415" y="1347"/>
                    <a:pt x="1712" y="1576"/>
                  </a:cubicBezTo>
                  <a:cubicBezTo>
                    <a:pt x="1712" y="1576"/>
                    <a:pt x="1712" y="1576"/>
                    <a:pt x="1712" y="1598"/>
                  </a:cubicBezTo>
                  <a:cubicBezTo>
                    <a:pt x="2100" y="1918"/>
                    <a:pt x="2511" y="2237"/>
                    <a:pt x="2899" y="2534"/>
                  </a:cubicBezTo>
                  <a:cubicBezTo>
                    <a:pt x="2922" y="2557"/>
                    <a:pt x="2922" y="2557"/>
                    <a:pt x="2945" y="2557"/>
                  </a:cubicBezTo>
                  <a:cubicBezTo>
                    <a:pt x="3036" y="2648"/>
                    <a:pt x="3127" y="2717"/>
                    <a:pt x="3241" y="2785"/>
                  </a:cubicBezTo>
                  <a:cubicBezTo>
                    <a:pt x="3241" y="2785"/>
                    <a:pt x="3241" y="2808"/>
                    <a:pt x="3241" y="2808"/>
                  </a:cubicBezTo>
                  <a:cubicBezTo>
                    <a:pt x="3241" y="2808"/>
                    <a:pt x="3264" y="2831"/>
                    <a:pt x="3287" y="2831"/>
                  </a:cubicBezTo>
                  <a:cubicBezTo>
                    <a:pt x="3561" y="3059"/>
                    <a:pt x="3858" y="3265"/>
                    <a:pt x="4154" y="3493"/>
                  </a:cubicBezTo>
                  <a:cubicBezTo>
                    <a:pt x="4588" y="3812"/>
                    <a:pt x="5022" y="4132"/>
                    <a:pt x="5455" y="4429"/>
                  </a:cubicBezTo>
                  <a:cubicBezTo>
                    <a:pt x="5478" y="4452"/>
                    <a:pt x="5501" y="4452"/>
                    <a:pt x="5501" y="4474"/>
                  </a:cubicBezTo>
                  <a:cubicBezTo>
                    <a:pt x="5866" y="4725"/>
                    <a:pt x="6231" y="4977"/>
                    <a:pt x="6597" y="5228"/>
                  </a:cubicBezTo>
                  <a:lnTo>
                    <a:pt x="6619" y="5228"/>
                  </a:lnTo>
                  <a:cubicBezTo>
                    <a:pt x="7008" y="5501"/>
                    <a:pt x="7418" y="5753"/>
                    <a:pt x="7829" y="6026"/>
                  </a:cubicBezTo>
                  <a:cubicBezTo>
                    <a:pt x="8217" y="6278"/>
                    <a:pt x="8628" y="6529"/>
                    <a:pt x="9016" y="6757"/>
                  </a:cubicBezTo>
                  <a:cubicBezTo>
                    <a:pt x="9039" y="6780"/>
                    <a:pt x="9039" y="6780"/>
                    <a:pt x="9062" y="6780"/>
                  </a:cubicBezTo>
                  <a:cubicBezTo>
                    <a:pt x="9130" y="6825"/>
                    <a:pt x="9199" y="6871"/>
                    <a:pt x="9267" y="6917"/>
                  </a:cubicBezTo>
                  <a:lnTo>
                    <a:pt x="9290" y="6917"/>
                  </a:lnTo>
                  <a:cubicBezTo>
                    <a:pt x="9290" y="6917"/>
                    <a:pt x="9290" y="6939"/>
                    <a:pt x="9313" y="6939"/>
                  </a:cubicBezTo>
                  <a:cubicBezTo>
                    <a:pt x="9336" y="6939"/>
                    <a:pt x="9359" y="6962"/>
                    <a:pt x="9381" y="6985"/>
                  </a:cubicBezTo>
                  <a:cubicBezTo>
                    <a:pt x="9404" y="6985"/>
                    <a:pt x="9404" y="7008"/>
                    <a:pt x="9427" y="7008"/>
                  </a:cubicBezTo>
                  <a:cubicBezTo>
                    <a:pt x="9792" y="7236"/>
                    <a:pt x="10180" y="7442"/>
                    <a:pt x="10545" y="7647"/>
                  </a:cubicBezTo>
                  <a:cubicBezTo>
                    <a:pt x="10545" y="7647"/>
                    <a:pt x="10568" y="7670"/>
                    <a:pt x="10568" y="7670"/>
                  </a:cubicBezTo>
                  <a:cubicBezTo>
                    <a:pt x="10842" y="7830"/>
                    <a:pt x="11139" y="7967"/>
                    <a:pt x="11413" y="8126"/>
                  </a:cubicBezTo>
                  <a:cubicBezTo>
                    <a:pt x="11436" y="8126"/>
                    <a:pt x="11436" y="8149"/>
                    <a:pt x="11458" y="8149"/>
                  </a:cubicBezTo>
                  <a:cubicBezTo>
                    <a:pt x="11481" y="8149"/>
                    <a:pt x="11481" y="8149"/>
                    <a:pt x="11481" y="8172"/>
                  </a:cubicBezTo>
                  <a:cubicBezTo>
                    <a:pt x="11527" y="8195"/>
                    <a:pt x="11573" y="8195"/>
                    <a:pt x="11595" y="8218"/>
                  </a:cubicBezTo>
                  <a:cubicBezTo>
                    <a:pt x="11641" y="8241"/>
                    <a:pt x="11687" y="8263"/>
                    <a:pt x="11710" y="8286"/>
                  </a:cubicBezTo>
                  <a:cubicBezTo>
                    <a:pt x="11732" y="8286"/>
                    <a:pt x="11755" y="8309"/>
                    <a:pt x="11755" y="8309"/>
                  </a:cubicBezTo>
                  <a:cubicBezTo>
                    <a:pt x="11778" y="8309"/>
                    <a:pt x="11778" y="8332"/>
                    <a:pt x="11801" y="8332"/>
                  </a:cubicBezTo>
                  <a:cubicBezTo>
                    <a:pt x="11961" y="8423"/>
                    <a:pt x="12120" y="8492"/>
                    <a:pt x="12280" y="8583"/>
                  </a:cubicBezTo>
                  <a:cubicBezTo>
                    <a:pt x="12292" y="8589"/>
                    <a:pt x="12304" y="8591"/>
                    <a:pt x="12318" y="8591"/>
                  </a:cubicBezTo>
                  <a:cubicBezTo>
                    <a:pt x="12357" y="8591"/>
                    <a:pt x="12400" y="8566"/>
                    <a:pt x="12417" y="8514"/>
                  </a:cubicBezTo>
                  <a:cubicBezTo>
                    <a:pt x="12440" y="8469"/>
                    <a:pt x="12417" y="8423"/>
                    <a:pt x="12371" y="8400"/>
                  </a:cubicBezTo>
                  <a:cubicBezTo>
                    <a:pt x="12212" y="8309"/>
                    <a:pt x="12052" y="8241"/>
                    <a:pt x="11892" y="8149"/>
                  </a:cubicBezTo>
                  <a:cubicBezTo>
                    <a:pt x="11846" y="8126"/>
                    <a:pt x="11801" y="8104"/>
                    <a:pt x="11778" y="8104"/>
                  </a:cubicBezTo>
                  <a:cubicBezTo>
                    <a:pt x="11778" y="8104"/>
                    <a:pt x="11778" y="8104"/>
                    <a:pt x="11778" y="8081"/>
                  </a:cubicBezTo>
                  <a:cubicBezTo>
                    <a:pt x="11732" y="8081"/>
                    <a:pt x="11710" y="8058"/>
                    <a:pt x="11664" y="8035"/>
                  </a:cubicBezTo>
                  <a:lnTo>
                    <a:pt x="11641" y="8035"/>
                  </a:lnTo>
                  <a:cubicBezTo>
                    <a:pt x="11595" y="7989"/>
                    <a:pt x="11527" y="7967"/>
                    <a:pt x="11481" y="7944"/>
                  </a:cubicBezTo>
                  <a:cubicBezTo>
                    <a:pt x="11207" y="7807"/>
                    <a:pt x="10956" y="7647"/>
                    <a:pt x="10682" y="7510"/>
                  </a:cubicBezTo>
                  <a:cubicBezTo>
                    <a:pt x="10660" y="7487"/>
                    <a:pt x="10660" y="7487"/>
                    <a:pt x="10637" y="7487"/>
                  </a:cubicBezTo>
                  <a:cubicBezTo>
                    <a:pt x="10249" y="7259"/>
                    <a:pt x="9861" y="7031"/>
                    <a:pt x="9473" y="6803"/>
                  </a:cubicBezTo>
                  <a:lnTo>
                    <a:pt x="9450" y="6803"/>
                  </a:lnTo>
                  <a:lnTo>
                    <a:pt x="9404" y="6757"/>
                  </a:lnTo>
                  <a:lnTo>
                    <a:pt x="9381" y="6757"/>
                  </a:lnTo>
                  <a:cubicBezTo>
                    <a:pt x="9336" y="6711"/>
                    <a:pt x="9267" y="6688"/>
                    <a:pt x="9199" y="6643"/>
                  </a:cubicBezTo>
                  <a:cubicBezTo>
                    <a:pt x="8971" y="6506"/>
                    <a:pt x="8742" y="6369"/>
                    <a:pt x="8537" y="6232"/>
                  </a:cubicBezTo>
                  <a:cubicBezTo>
                    <a:pt x="8537" y="6232"/>
                    <a:pt x="8537" y="6255"/>
                    <a:pt x="8537" y="6255"/>
                  </a:cubicBezTo>
                  <a:cubicBezTo>
                    <a:pt x="8354" y="6118"/>
                    <a:pt x="8149" y="6004"/>
                    <a:pt x="7943" y="5867"/>
                  </a:cubicBezTo>
                  <a:cubicBezTo>
                    <a:pt x="7533" y="5593"/>
                    <a:pt x="7099" y="5319"/>
                    <a:pt x="6688" y="5045"/>
                  </a:cubicBezTo>
                  <a:cubicBezTo>
                    <a:pt x="6323" y="4794"/>
                    <a:pt x="5958" y="4566"/>
                    <a:pt x="5615" y="4315"/>
                  </a:cubicBezTo>
                  <a:cubicBezTo>
                    <a:pt x="5592" y="4292"/>
                    <a:pt x="5592" y="4292"/>
                    <a:pt x="5592" y="4292"/>
                  </a:cubicBezTo>
                  <a:cubicBezTo>
                    <a:pt x="5136" y="3972"/>
                    <a:pt x="4702" y="3653"/>
                    <a:pt x="4268" y="3333"/>
                  </a:cubicBezTo>
                  <a:cubicBezTo>
                    <a:pt x="3972" y="3105"/>
                    <a:pt x="3675" y="2877"/>
                    <a:pt x="3355" y="2648"/>
                  </a:cubicBezTo>
                  <a:cubicBezTo>
                    <a:pt x="3241" y="2557"/>
                    <a:pt x="3127" y="2466"/>
                    <a:pt x="2990" y="2374"/>
                  </a:cubicBezTo>
                  <a:cubicBezTo>
                    <a:pt x="2602" y="2055"/>
                    <a:pt x="2214" y="1758"/>
                    <a:pt x="1826" y="1439"/>
                  </a:cubicBezTo>
                  <a:cubicBezTo>
                    <a:pt x="1826" y="1439"/>
                    <a:pt x="1826" y="1439"/>
                    <a:pt x="1826" y="1416"/>
                  </a:cubicBezTo>
                  <a:cubicBezTo>
                    <a:pt x="1529" y="1188"/>
                    <a:pt x="1233" y="936"/>
                    <a:pt x="936" y="685"/>
                  </a:cubicBezTo>
                  <a:cubicBezTo>
                    <a:pt x="868" y="617"/>
                    <a:pt x="799" y="571"/>
                    <a:pt x="753" y="526"/>
                  </a:cubicBezTo>
                  <a:cubicBezTo>
                    <a:pt x="731" y="526"/>
                    <a:pt x="731" y="503"/>
                    <a:pt x="708" y="503"/>
                  </a:cubicBezTo>
                  <a:cubicBezTo>
                    <a:pt x="525" y="343"/>
                    <a:pt x="343" y="183"/>
                    <a:pt x="160" y="23"/>
                  </a:cubicBezTo>
                  <a:cubicBezTo>
                    <a:pt x="160" y="1"/>
                    <a:pt x="137" y="1"/>
                    <a:pt x="114"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0" name="Google Shape;5820;p22"/>
            <p:cNvSpPr/>
            <p:nvPr/>
          </p:nvSpPr>
          <p:spPr>
            <a:xfrm>
              <a:off x="6514500" y="2091975"/>
              <a:ext cx="325850" cy="230800"/>
            </a:xfrm>
            <a:custGeom>
              <a:avLst/>
              <a:gdLst/>
              <a:ahLst/>
              <a:cxnLst/>
              <a:rect l="l" t="t" r="r" b="b"/>
              <a:pathLst>
                <a:path w="13034" h="9232" extrusionOk="0">
                  <a:moveTo>
                    <a:pt x="92" y="1"/>
                  </a:moveTo>
                  <a:cubicBezTo>
                    <a:pt x="69" y="1"/>
                    <a:pt x="46" y="24"/>
                    <a:pt x="23" y="47"/>
                  </a:cubicBezTo>
                  <a:cubicBezTo>
                    <a:pt x="1" y="92"/>
                    <a:pt x="1" y="138"/>
                    <a:pt x="46" y="184"/>
                  </a:cubicBezTo>
                  <a:cubicBezTo>
                    <a:pt x="1598" y="1599"/>
                    <a:pt x="3219" y="2945"/>
                    <a:pt x="4931" y="4201"/>
                  </a:cubicBezTo>
                  <a:cubicBezTo>
                    <a:pt x="4931" y="4201"/>
                    <a:pt x="4931" y="4224"/>
                    <a:pt x="4931" y="4224"/>
                  </a:cubicBezTo>
                  <a:cubicBezTo>
                    <a:pt x="6506" y="5388"/>
                    <a:pt x="8149" y="6506"/>
                    <a:pt x="9838" y="7510"/>
                  </a:cubicBezTo>
                  <a:cubicBezTo>
                    <a:pt x="9838" y="7533"/>
                    <a:pt x="9838" y="7533"/>
                    <a:pt x="9861" y="7533"/>
                  </a:cubicBezTo>
                  <a:cubicBezTo>
                    <a:pt x="9861" y="7533"/>
                    <a:pt x="9884" y="7533"/>
                    <a:pt x="9884" y="7556"/>
                  </a:cubicBezTo>
                  <a:cubicBezTo>
                    <a:pt x="10295" y="7784"/>
                    <a:pt x="10683" y="8013"/>
                    <a:pt x="11094" y="8264"/>
                  </a:cubicBezTo>
                  <a:lnTo>
                    <a:pt x="11116" y="8264"/>
                  </a:lnTo>
                  <a:cubicBezTo>
                    <a:pt x="11139" y="8264"/>
                    <a:pt x="11139" y="8286"/>
                    <a:pt x="11139" y="8286"/>
                  </a:cubicBezTo>
                  <a:lnTo>
                    <a:pt x="11162" y="8286"/>
                  </a:lnTo>
                  <a:cubicBezTo>
                    <a:pt x="11231" y="8332"/>
                    <a:pt x="11276" y="8355"/>
                    <a:pt x="11345" y="8401"/>
                  </a:cubicBezTo>
                  <a:cubicBezTo>
                    <a:pt x="11368" y="8401"/>
                    <a:pt x="11390" y="8423"/>
                    <a:pt x="11436" y="8446"/>
                  </a:cubicBezTo>
                  <a:cubicBezTo>
                    <a:pt x="11459" y="8446"/>
                    <a:pt x="11459" y="8469"/>
                    <a:pt x="11482" y="8469"/>
                  </a:cubicBezTo>
                  <a:cubicBezTo>
                    <a:pt x="11733" y="8606"/>
                    <a:pt x="11961" y="8743"/>
                    <a:pt x="12212" y="8857"/>
                  </a:cubicBezTo>
                  <a:cubicBezTo>
                    <a:pt x="12212" y="8857"/>
                    <a:pt x="12212" y="8857"/>
                    <a:pt x="12212" y="8880"/>
                  </a:cubicBezTo>
                  <a:cubicBezTo>
                    <a:pt x="12235" y="8880"/>
                    <a:pt x="12258" y="8880"/>
                    <a:pt x="12258" y="8903"/>
                  </a:cubicBezTo>
                  <a:cubicBezTo>
                    <a:pt x="12303" y="8926"/>
                    <a:pt x="12326" y="8926"/>
                    <a:pt x="12372" y="8948"/>
                  </a:cubicBezTo>
                  <a:lnTo>
                    <a:pt x="12418" y="8971"/>
                  </a:lnTo>
                  <a:cubicBezTo>
                    <a:pt x="12418" y="8994"/>
                    <a:pt x="12440" y="8994"/>
                    <a:pt x="12440" y="8994"/>
                  </a:cubicBezTo>
                  <a:lnTo>
                    <a:pt x="12486" y="9017"/>
                  </a:lnTo>
                  <a:cubicBezTo>
                    <a:pt x="12509" y="9017"/>
                    <a:pt x="12509" y="9040"/>
                    <a:pt x="12532" y="9040"/>
                  </a:cubicBezTo>
                  <a:cubicBezTo>
                    <a:pt x="12554" y="9040"/>
                    <a:pt x="12577" y="9063"/>
                    <a:pt x="12600" y="9085"/>
                  </a:cubicBezTo>
                  <a:lnTo>
                    <a:pt x="12623" y="9085"/>
                  </a:lnTo>
                  <a:cubicBezTo>
                    <a:pt x="12646" y="9085"/>
                    <a:pt x="12646" y="9085"/>
                    <a:pt x="12646" y="9108"/>
                  </a:cubicBezTo>
                  <a:cubicBezTo>
                    <a:pt x="12669" y="9108"/>
                    <a:pt x="12691" y="9131"/>
                    <a:pt x="12714" y="9131"/>
                  </a:cubicBezTo>
                  <a:cubicBezTo>
                    <a:pt x="12783" y="9154"/>
                    <a:pt x="12828" y="9199"/>
                    <a:pt x="12897" y="9222"/>
                  </a:cubicBezTo>
                  <a:cubicBezTo>
                    <a:pt x="12909" y="9228"/>
                    <a:pt x="12921" y="9231"/>
                    <a:pt x="12933" y="9231"/>
                  </a:cubicBezTo>
                  <a:cubicBezTo>
                    <a:pt x="12965" y="9231"/>
                    <a:pt x="12994" y="9210"/>
                    <a:pt x="13011" y="9177"/>
                  </a:cubicBezTo>
                  <a:cubicBezTo>
                    <a:pt x="13034" y="9131"/>
                    <a:pt x="13011" y="9063"/>
                    <a:pt x="12965" y="9040"/>
                  </a:cubicBezTo>
                  <a:cubicBezTo>
                    <a:pt x="12920" y="9017"/>
                    <a:pt x="12851" y="8994"/>
                    <a:pt x="12806" y="8971"/>
                  </a:cubicBezTo>
                  <a:cubicBezTo>
                    <a:pt x="12783" y="8948"/>
                    <a:pt x="12737" y="8926"/>
                    <a:pt x="12714" y="8926"/>
                  </a:cubicBezTo>
                  <a:cubicBezTo>
                    <a:pt x="12714" y="8903"/>
                    <a:pt x="12714" y="8903"/>
                    <a:pt x="12691" y="8903"/>
                  </a:cubicBezTo>
                  <a:cubicBezTo>
                    <a:pt x="12646" y="8880"/>
                    <a:pt x="12577" y="8857"/>
                    <a:pt x="12532" y="8811"/>
                  </a:cubicBezTo>
                  <a:lnTo>
                    <a:pt x="12509" y="8811"/>
                  </a:lnTo>
                  <a:cubicBezTo>
                    <a:pt x="12440" y="8766"/>
                    <a:pt x="12349" y="8720"/>
                    <a:pt x="12281" y="8675"/>
                  </a:cubicBezTo>
                  <a:cubicBezTo>
                    <a:pt x="12029" y="8560"/>
                    <a:pt x="11801" y="8423"/>
                    <a:pt x="11573" y="8309"/>
                  </a:cubicBezTo>
                  <a:cubicBezTo>
                    <a:pt x="11573" y="8309"/>
                    <a:pt x="11573" y="8309"/>
                    <a:pt x="11573" y="8286"/>
                  </a:cubicBezTo>
                  <a:cubicBezTo>
                    <a:pt x="11527" y="8264"/>
                    <a:pt x="11482" y="8241"/>
                    <a:pt x="11436" y="8218"/>
                  </a:cubicBezTo>
                  <a:cubicBezTo>
                    <a:pt x="11413" y="8218"/>
                    <a:pt x="11390" y="8195"/>
                    <a:pt x="11390" y="8195"/>
                  </a:cubicBezTo>
                  <a:cubicBezTo>
                    <a:pt x="11368" y="8172"/>
                    <a:pt x="11345" y="8172"/>
                    <a:pt x="11322" y="8150"/>
                  </a:cubicBezTo>
                  <a:lnTo>
                    <a:pt x="11276" y="8127"/>
                  </a:lnTo>
                  <a:cubicBezTo>
                    <a:pt x="11253" y="8127"/>
                    <a:pt x="11231" y="8104"/>
                    <a:pt x="11208" y="8081"/>
                  </a:cubicBezTo>
                  <a:lnTo>
                    <a:pt x="11185" y="8081"/>
                  </a:lnTo>
                  <a:cubicBezTo>
                    <a:pt x="10774" y="7853"/>
                    <a:pt x="10340" y="7602"/>
                    <a:pt x="9930" y="7351"/>
                  </a:cubicBezTo>
                  <a:cubicBezTo>
                    <a:pt x="9747" y="7237"/>
                    <a:pt x="9564" y="7122"/>
                    <a:pt x="9382" y="7008"/>
                  </a:cubicBezTo>
                  <a:cubicBezTo>
                    <a:pt x="7875" y="6095"/>
                    <a:pt x="6437" y="5091"/>
                    <a:pt x="5045" y="4064"/>
                  </a:cubicBezTo>
                  <a:cubicBezTo>
                    <a:pt x="5045" y="4041"/>
                    <a:pt x="5045" y="4041"/>
                    <a:pt x="5045" y="4041"/>
                  </a:cubicBezTo>
                  <a:cubicBezTo>
                    <a:pt x="3356" y="2786"/>
                    <a:pt x="1712" y="1462"/>
                    <a:pt x="160" y="24"/>
                  </a:cubicBezTo>
                  <a:cubicBezTo>
                    <a:pt x="137" y="1"/>
                    <a:pt x="115" y="1"/>
                    <a:pt x="92"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1" name="Google Shape;5821;p22"/>
            <p:cNvSpPr/>
            <p:nvPr/>
          </p:nvSpPr>
          <p:spPr>
            <a:xfrm>
              <a:off x="6387825" y="2090850"/>
              <a:ext cx="130125" cy="250525"/>
            </a:xfrm>
            <a:custGeom>
              <a:avLst/>
              <a:gdLst/>
              <a:ahLst/>
              <a:cxnLst/>
              <a:rect l="l" t="t" r="r" b="b"/>
              <a:pathLst>
                <a:path w="5205" h="10021" extrusionOk="0">
                  <a:moveTo>
                    <a:pt x="5090" y="0"/>
                  </a:moveTo>
                  <a:cubicBezTo>
                    <a:pt x="5090" y="0"/>
                    <a:pt x="5045" y="23"/>
                    <a:pt x="5045" y="23"/>
                  </a:cubicBezTo>
                  <a:cubicBezTo>
                    <a:pt x="4246" y="822"/>
                    <a:pt x="3561" y="1712"/>
                    <a:pt x="2945" y="2648"/>
                  </a:cubicBezTo>
                  <a:cubicBezTo>
                    <a:pt x="2329" y="3584"/>
                    <a:pt x="1781" y="4588"/>
                    <a:pt x="1324" y="5615"/>
                  </a:cubicBezTo>
                  <a:cubicBezTo>
                    <a:pt x="1187" y="5958"/>
                    <a:pt x="1050" y="6300"/>
                    <a:pt x="913" y="6642"/>
                  </a:cubicBezTo>
                  <a:cubicBezTo>
                    <a:pt x="776" y="7008"/>
                    <a:pt x="639" y="7350"/>
                    <a:pt x="502" y="7692"/>
                  </a:cubicBezTo>
                  <a:cubicBezTo>
                    <a:pt x="366" y="8058"/>
                    <a:pt x="251" y="8446"/>
                    <a:pt x="160" y="8811"/>
                  </a:cubicBezTo>
                  <a:cubicBezTo>
                    <a:pt x="69" y="9176"/>
                    <a:pt x="0" y="9541"/>
                    <a:pt x="0" y="9906"/>
                  </a:cubicBezTo>
                  <a:cubicBezTo>
                    <a:pt x="0" y="9929"/>
                    <a:pt x="0" y="9952"/>
                    <a:pt x="23" y="9975"/>
                  </a:cubicBezTo>
                  <a:cubicBezTo>
                    <a:pt x="46" y="9998"/>
                    <a:pt x="69" y="10021"/>
                    <a:pt x="92" y="10021"/>
                  </a:cubicBezTo>
                  <a:cubicBezTo>
                    <a:pt x="114" y="10021"/>
                    <a:pt x="137" y="10021"/>
                    <a:pt x="160" y="9998"/>
                  </a:cubicBezTo>
                  <a:cubicBezTo>
                    <a:pt x="183" y="9975"/>
                    <a:pt x="206" y="9952"/>
                    <a:pt x="206" y="9929"/>
                  </a:cubicBezTo>
                  <a:cubicBezTo>
                    <a:pt x="206" y="9564"/>
                    <a:pt x="251" y="9199"/>
                    <a:pt x="343" y="8856"/>
                  </a:cubicBezTo>
                  <a:cubicBezTo>
                    <a:pt x="343" y="8856"/>
                    <a:pt x="343" y="8856"/>
                    <a:pt x="343" y="8834"/>
                  </a:cubicBezTo>
                  <a:cubicBezTo>
                    <a:pt x="457" y="8423"/>
                    <a:pt x="594" y="7989"/>
                    <a:pt x="754" y="7578"/>
                  </a:cubicBezTo>
                  <a:cubicBezTo>
                    <a:pt x="845" y="7373"/>
                    <a:pt x="913" y="7190"/>
                    <a:pt x="1005" y="6985"/>
                  </a:cubicBezTo>
                  <a:cubicBezTo>
                    <a:pt x="1073" y="6779"/>
                    <a:pt x="1142" y="6574"/>
                    <a:pt x="1233" y="6369"/>
                  </a:cubicBezTo>
                  <a:cubicBezTo>
                    <a:pt x="1575" y="5524"/>
                    <a:pt x="1963" y="4702"/>
                    <a:pt x="2397" y="3903"/>
                  </a:cubicBezTo>
                  <a:cubicBezTo>
                    <a:pt x="2397" y="3903"/>
                    <a:pt x="2397" y="3926"/>
                    <a:pt x="2397" y="3926"/>
                  </a:cubicBezTo>
                  <a:cubicBezTo>
                    <a:pt x="3127" y="2602"/>
                    <a:pt x="3995" y="1370"/>
                    <a:pt x="5045" y="297"/>
                  </a:cubicBezTo>
                  <a:cubicBezTo>
                    <a:pt x="5090" y="251"/>
                    <a:pt x="5113" y="229"/>
                    <a:pt x="5159" y="183"/>
                  </a:cubicBezTo>
                  <a:cubicBezTo>
                    <a:pt x="5182" y="160"/>
                    <a:pt x="5204" y="137"/>
                    <a:pt x="5204" y="114"/>
                  </a:cubicBezTo>
                  <a:cubicBezTo>
                    <a:pt x="5204" y="92"/>
                    <a:pt x="5182" y="69"/>
                    <a:pt x="5182" y="46"/>
                  </a:cubicBezTo>
                  <a:cubicBezTo>
                    <a:pt x="5159" y="23"/>
                    <a:pt x="5136" y="23"/>
                    <a:pt x="5113"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2" name="Google Shape;5822;p22"/>
            <p:cNvSpPr/>
            <p:nvPr/>
          </p:nvSpPr>
          <p:spPr>
            <a:xfrm>
              <a:off x="6695400" y="2320250"/>
              <a:ext cx="144375" cy="232825"/>
            </a:xfrm>
            <a:custGeom>
              <a:avLst/>
              <a:gdLst/>
              <a:ahLst/>
              <a:cxnLst/>
              <a:rect l="l" t="t" r="r" b="b"/>
              <a:pathLst>
                <a:path w="5775" h="9313" extrusionOk="0">
                  <a:moveTo>
                    <a:pt x="4417" y="2833"/>
                  </a:moveTo>
                  <a:cubicBezTo>
                    <a:pt x="4405" y="2839"/>
                    <a:pt x="4405" y="2853"/>
                    <a:pt x="4405" y="2853"/>
                  </a:cubicBezTo>
                  <a:cubicBezTo>
                    <a:pt x="4409" y="2846"/>
                    <a:pt x="4413" y="2840"/>
                    <a:pt x="4417" y="2833"/>
                  </a:cubicBezTo>
                  <a:close/>
                  <a:moveTo>
                    <a:pt x="5684" y="0"/>
                  </a:moveTo>
                  <a:cubicBezTo>
                    <a:pt x="5661" y="0"/>
                    <a:pt x="5661" y="0"/>
                    <a:pt x="5638" y="23"/>
                  </a:cubicBezTo>
                  <a:cubicBezTo>
                    <a:pt x="5615" y="23"/>
                    <a:pt x="5592" y="46"/>
                    <a:pt x="5592" y="68"/>
                  </a:cubicBezTo>
                  <a:cubicBezTo>
                    <a:pt x="5321" y="1043"/>
                    <a:pt x="4914" y="1949"/>
                    <a:pt x="4417" y="2833"/>
                  </a:cubicBezTo>
                  <a:lnTo>
                    <a:pt x="4417" y="2833"/>
                  </a:lnTo>
                  <a:cubicBezTo>
                    <a:pt x="4420" y="2831"/>
                    <a:pt x="4424" y="2830"/>
                    <a:pt x="4428" y="2830"/>
                  </a:cubicBezTo>
                  <a:cubicBezTo>
                    <a:pt x="3858" y="3835"/>
                    <a:pt x="3196" y="4793"/>
                    <a:pt x="2557" y="5729"/>
                  </a:cubicBezTo>
                  <a:cubicBezTo>
                    <a:pt x="2237" y="6186"/>
                    <a:pt x="1895" y="6642"/>
                    <a:pt x="1598" y="7099"/>
                  </a:cubicBezTo>
                  <a:cubicBezTo>
                    <a:pt x="1256" y="7578"/>
                    <a:pt x="913" y="8057"/>
                    <a:pt x="548" y="8514"/>
                  </a:cubicBezTo>
                  <a:cubicBezTo>
                    <a:pt x="388" y="8742"/>
                    <a:pt x="206" y="8948"/>
                    <a:pt x="23" y="9153"/>
                  </a:cubicBezTo>
                  <a:cubicBezTo>
                    <a:pt x="0" y="9176"/>
                    <a:pt x="0" y="9199"/>
                    <a:pt x="0" y="9221"/>
                  </a:cubicBezTo>
                  <a:cubicBezTo>
                    <a:pt x="0" y="9244"/>
                    <a:pt x="23" y="9267"/>
                    <a:pt x="23" y="9290"/>
                  </a:cubicBezTo>
                  <a:cubicBezTo>
                    <a:pt x="46" y="9313"/>
                    <a:pt x="69" y="9313"/>
                    <a:pt x="114" y="9313"/>
                  </a:cubicBezTo>
                  <a:cubicBezTo>
                    <a:pt x="137" y="9313"/>
                    <a:pt x="160" y="9290"/>
                    <a:pt x="160" y="9267"/>
                  </a:cubicBezTo>
                  <a:cubicBezTo>
                    <a:pt x="571" y="8833"/>
                    <a:pt x="913" y="8377"/>
                    <a:pt x="1256" y="7898"/>
                  </a:cubicBezTo>
                  <a:cubicBezTo>
                    <a:pt x="1438" y="7669"/>
                    <a:pt x="1598" y="7418"/>
                    <a:pt x="1758" y="7190"/>
                  </a:cubicBezTo>
                  <a:cubicBezTo>
                    <a:pt x="1917" y="6962"/>
                    <a:pt x="2077" y="6733"/>
                    <a:pt x="2237" y="6505"/>
                  </a:cubicBezTo>
                  <a:cubicBezTo>
                    <a:pt x="2899" y="5569"/>
                    <a:pt x="3561" y="4634"/>
                    <a:pt x="4154" y="3675"/>
                  </a:cubicBezTo>
                  <a:cubicBezTo>
                    <a:pt x="4497" y="3104"/>
                    <a:pt x="4816" y="2534"/>
                    <a:pt x="5090" y="1940"/>
                  </a:cubicBezTo>
                  <a:cubicBezTo>
                    <a:pt x="5364" y="1370"/>
                    <a:pt x="5592" y="753"/>
                    <a:pt x="5775" y="137"/>
                  </a:cubicBezTo>
                  <a:cubicBezTo>
                    <a:pt x="5775" y="114"/>
                    <a:pt x="5775" y="91"/>
                    <a:pt x="5775" y="68"/>
                  </a:cubicBezTo>
                  <a:cubicBezTo>
                    <a:pt x="5752" y="46"/>
                    <a:pt x="5729" y="23"/>
                    <a:pt x="5706"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3" name="Google Shape;5823;p22"/>
            <p:cNvSpPr/>
            <p:nvPr/>
          </p:nvSpPr>
          <p:spPr>
            <a:xfrm>
              <a:off x="6843175" y="1766150"/>
              <a:ext cx="271650" cy="227150"/>
            </a:xfrm>
            <a:custGeom>
              <a:avLst/>
              <a:gdLst/>
              <a:ahLst/>
              <a:cxnLst/>
              <a:rect l="l" t="t" r="r" b="b"/>
              <a:pathLst>
                <a:path w="10866" h="9086" extrusionOk="0">
                  <a:moveTo>
                    <a:pt x="4657" y="1"/>
                  </a:moveTo>
                  <a:cubicBezTo>
                    <a:pt x="4224" y="1"/>
                    <a:pt x="3790" y="46"/>
                    <a:pt x="3356" y="160"/>
                  </a:cubicBezTo>
                  <a:cubicBezTo>
                    <a:pt x="2968" y="252"/>
                    <a:pt x="2557" y="389"/>
                    <a:pt x="2192" y="594"/>
                  </a:cubicBezTo>
                  <a:cubicBezTo>
                    <a:pt x="1804" y="800"/>
                    <a:pt x="1462" y="1051"/>
                    <a:pt x="1142" y="1325"/>
                  </a:cubicBezTo>
                  <a:cubicBezTo>
                    <a:pt x="914" y="1553"/>
                    <a:pt x="686" y="1781"/>
                    <a:pt x="480" y="2032"/>
                  </a:cubicBezTo>
                  <a:cubicBezTo>
                    <a:pt x="298" y="2260"/>
                    <a:pt x="138" y="2511"/>
                    <a:pt x="1" y="2763"/>
                  </a:cubicBezTo>
                  <a:lnTo>
                    <a:pt x="115" y="2763"/>
                  </a:lnTo>
                  <a:cubicBezTo>
                    <a:pt x="115" y="2740"/>
                    <a:pt x="138" y="2740"/>
                    <a:pt x="138" y="2740"/>
                  </a:cubicBezTo>
                  <a:lnTo>
                    <a:pt x="229" y="2740"/>
                  </a:lnTo>
                  <a:cubicBezTo>
                    <a:pt x="480" y="2329"/>
                    <a:pt x="777" y="1941"/>
                    <a:pt x="1119" y="1598"/>
                  </a:cubicBezTo>
                  <a:lnTo>
                    <a:pt x="1142" y="1598"/>
                  </a:lnTo>
                  <a:cubicBezTo>
                    <a:pt x="1462" y="1302"/>
                    <a:pt x="1804" y="1028"/>
                    <a:pt x="2192" y="822"/>
                  </a:cubicBezTo>
                  <a:cubicBezTo>
                    <a:pt x="2557" y="617"/>
                    <a:pt x="2968" y="457"/>
                    <a:pt x="3379" y="343"/>
                  </a:cubicBezTo>
                  <a:cubicBezTo>
                    <a:pt x="3809" y="253"/>
                    <a:pt x="4261" y="207"/>
                    <a:pt x="4713" y="206"/>
                  </a:cubicBezTo>
                  <a:lnTo>
                    <a:pt x="4713" y="206"/>
                  </a:lnTo>
                  <a:cubicBezTo>
                    <a:pt x="5258" y="207"/>
                    <a:pt x="5802" y="298"/>
                    <a:pt x="6324" y="434"/>
                  </a:cubicBezTo>
                  <a:cubicBezTo>
                    <a:pt x="6689" y="526"/>
                    <a:pt x="7031" y="663"/>
                    <a:pt x="7374" y="800"/>
                  </a:cubicBezTo>
                  <a:cubicBezTo>
                    <a:pt x="7739" y="959"/>
                    <a:pt x="8081" y="1165"/>
                    <a:pt x="8423" y="1347"/>
                  </a:cubicBezTo>
                  <a:lnTo>
                    <a:pt x="8401" y="1347"/>
                  </a:lnTo>
                  <a:cubicBezTo>
                    <a:pt x="8880" y="1621"/>
                    <a:pt x="9314" y="1941"/>
                    <a:pt x="9702" y="2329"/>
                  </a:cubicBezTo>
                  <a:cubicBezTo>
                    <a:pt x="9930" y="2557"/>
                    <a:pt x="10113" y="2808"/>
                    <a:pt x="10272" y="3082"/>
                  </a:cubicBezTo>
                  <a:cubicBezTo>
                    <a:pt x="10272" y="3105"/>
                    <a:pt x="10272" y="3105"/>
                    <a:pt x="10272" y="3105"/>
                  </a:cubicBezTo>
                  <a:cubicBezTo>
                    <a:pt x="10386" y="3333"/>
                    <a:pt x="10501" y="3561"/>
                    <a:pt x="10546" y="3813"/>
                  </a:cubicBezTo>
                  <a:cubicBezTo>
                    <a:pt x="10636" y="4128"/>
                    <a:pt x="10660" y="4488"/>
                    <a:pt x="10660" y="4826"/>
                  </a:cubicBezTo>
                  <a:lnTo>
                    <a:pt x="10660" y="4826"/>
                  </a:lnTo>
                  <a:cubicBezTo>
                    <a:pt x="10659" y="5302"/>
                    <a:pt x="10568" y="5779"/>
                    <a:pt x="10455" y="6255"/>
                  </a:cubicBezTo>
                  <a:cubicBezTo>
                    <a:pt x="10364" y="6574"/>
                    <a:pt x="10227" y="6917"/>
                    <a:pt x="10090" y="7236"/>
                  </a:cubicBezTo>
                  <a:cubicBezTo>
                    <a:pt x="9953" y="7556"/>
                    <a:pt x="9770" y="7898"/>
                    <a:pt x="9588" y="8218"/>
                  </a:cubicBezTo>
                  <a:lnTo>
                    <a:pt x="9610" y="8195"/>
                  </a:lnTo>
                  <a:lnTo>
                    <a:pt x="9610" y="8195"/>
                  </a:lnTo>
                  <a:cubicBezTo>
                    <a:pt x="9451" y="8423"/>
                    <a:pt x="9314" y="8651"/>
                    <a:pt x="9154" y="8857"/>
                  </a:cubicBezTo>
                  <a:cubicBezTo>
                    <a:pt x="9200" y="8948"/>
                    <a:pt x="9222" y="9017"/>
                    <a:pt x="9245" y="9085"/>
                  </a:cubicBezTo>
                  <a:cubicBezTo>
                    <a:pt x="9519" y="8697"/>
                    <a:pt x="9770" y="8286"/>
                    <a:pt x="9998" y="7875"/>
                  </a:cubicBezTo>
                  <a:cubicBezTo>
                    <a:pt x="10272" y="7373"/>
                    <a:pt x="10478" y="6848"/>
                    <a:pt x="10638" y="6300"/>
                  </a:cubicBezTo>
                  <a:cubicBezTo>
                    <a:pt x="10706" y="6027"/>
                    <a:pt x="10774" y="5753"/>
                    <a:pt x="10797" y="5479"/>
                  </a:cubicBezTo>
                  <a:cubicBezTo>
                    <a:pt x="10843" y="5205"/>
                    <a:pt x="10866" y="4908"/>
                    <a:pt x="10843" y="4634"/>
                  </a:cubicBezTo>
                  <a:cubicBezTo>
                    <a:pt x="10843" y="4360"/>
                    <a:pt x="10820" y="4086"/>
                    <a:pt x="10752" y="3835"/>
                  </a:cubicBezTo>
                  <a:cubicBezTo>
                    <a:pt x="10706" y="3607"/>
                    <a:pt x="10615" y="3379"/>
                    <a:pt x="10523" y="3151"/>
                  </a:cubicBezTo>
                  <a:cubicBezTo>
                    <a:pt x="10113" y="2306"/>
                    <a:pt x="9359" y="1690"/>
                    <a:pt x="8560" y="1210"/>
                  </a:cubicBezTo>
                  <a:cubicBezTo>
                    <a:pt x="8127" y="959"/>
                    <a:pt x="7716" y="731"/>
                    <a:pt x="7259" y="549"/>
                  </a:cubicBezTo>
                  <a:cubicBezTo>
                    <a:pt x="6826" y="366"/>
                    <a:pt x="6392" y="229"/>
                    <a:pt x="5936" y="138"/>
                  </a:cubicBezTo>
                  <a:cubicBezTo>
                    <a:pt x="5525" y="46"/>
                    <a:pt x="5091" y="1"/>
                    <a:pt x="4657"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4" name="Google Shape;5824;p22"/>
            <p:cNvSpPr/>
            <p:nvPr/>
          </p:nvSpPr>
          <p:spPr>
            <a:xfrm>
              <a:off x="6871150" y="1806100"/>
              <a:ext cx="25" cy="600"/>
            </a:xfrm>
            <a:custGeom>
              <a:avLst/>
              <a:gdLst/>
              <a:ahLst/>
              <a:cxnLst/>
              <a:rect l="l" t="t" r="r" b="b"/>
              <a:pathLst>
                <a:path w="1" h="24" extrusionOk="0">
                  <a:moveTo>
                    <a:pt x="0" y="0"/>
                  </a:moveTo>
                  <a:lnTo>
                    <a:pt x="0" y="23"/>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5" name="Google Shape;5825;p22"/>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6" name="Google Shape;5826;p22"/>
            <p:cNvSpPr/>
            <p:nvPr/>
          </p:nvSpPr>
          <p:spPr>
            <a:xfrm>
              <a:off x="6871150" y="1806100"/>
              <a:ext cx="600" cy="25"/>
            </a:xfrm>
            <a:custGeom>
              <a:avLst/>
              <a:gdLst/>
              <a:ahLst/>
              <a:cxnLst/>
              <a:rect l="l" t="t" r="r" b="b"/>
              <a:pathLst>
                <a:path w="24" h="1" extrusionOk="0">
                  <a:moveTo>
                    <a:pt x="23"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7" name="Google Shape;5827;p22"/>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8" name="Google Shape;5828;p22"/>
            <p:cNvSpPr/>
            <p:nvPr/>
          </p:nvSpPr>
          <p:spPr>
            <a:xfrm>
              <a:off x="6882550" y="1796975"/>
              <a:ext cx="196900" cy="162650"/>
            </a:xfrm>
            <a:custGeom>
              <a:avLst/>
              <a:gdLst/>
              <a:ahLst/>
              <a:cxnLst/>
              <a:rect l="l" t="t" r="r" b="b"/>
              <a:pathLst>
                <a:path w="7876" h="6506" extrusionOk="0">
                  <a:moveTo>
                    <a:pt x="7493" y="4863"/>
                  </a:moveTo>
                  <a:cubicBezTo>
                    <a:pt x="7488" y="4865"/>
                    <a:pt x="7488" y="4870"/>
                    <a:pt x="7488" y="4885"/>
                  </a:cubicBezTo>
                  <a:cubicBezTo>
                    <a:pt x="7489" y="4878"/>
                    <a:pt x="7491" y="4870"/>
                    <a:pt x="7493" y="4863"/>
                  </a:cubicBezTo>
                  <a:close/>
                  <a:moveTo>
                    <a:pt x="3653" y="0"/>
                  </a:moveTo>
                  <a:cubicBezTo>
                    <a:pt x="3333" y="0"/>
                    <a:pt x="3037" y="23"/>
                    <a:pt x="2740" y="92"/>
                  </a:cubicBezTo>
                  <a:cubicBezTo>
                    <a:pt x="2192" y="206"/>
                    <a:pt x="1644" y="434"/>
                    <a:pt x="1165" y="731"/>
                  </a:cubicBezTo>
                  <a:cubicBezTo>
                    <a:pt x="731" y="1027"/>
                    <a:pt x="343" y="1370"/>
                    <a:pt x="1" y="1781"/>
                  </a:cubicBezTo>
                  <a:cubicBezTo>
                    <a:pt x="47" y="1803"/>
                    <a:pt x="92" y="1803"/>
                    <a:pt x="138" y="1826"/>
                  </a:cubicBezTo>
                  <a:cubicBezTo>
                    <a:pt x="161" y="1826"/>
                    <a:pt x="183" y="1849"/>
                    <a:pt x="206" y="1849"/>
                  </a:cubicBezTo>
                  <a:cubicBezTo>
                    <a:pt x="320" y="1712"/>
                    <a:pt x="435" y="1598"/>
                    <a:pt x="572" y="1461"/>
                  </a:cubicBezTo>
                  <a:cubicBezTo>
                    <a:pt x="868" y="1164"/>
                    <a:pt x="1188" y="936"/>
                    <a:pt x="1553" y="731"/>
                  </a:cubicBezTo>
                  <a:lnTo>
                    <a:pt x="1576" y="731"/>
                  </a:lnTo>
                  <a:cubicBezTo>
                    <a:pt x="1895" y="548"/>
                    <a:pt x="2238" y="411"/>
                    <a:pt x="2603" y="320"/>
                  </a:cubicBezTo>
                  <a:cubicBezTo>
                    <a:pt x="2964" y="230"/>
                    <a:pt x="3325" y="184"/>
                    <a:pt x="3686" y="183"/>
                  </a:cubicBezTo>
                  <a:lnTo>
                    <a:pt x="3686" y="183"/>
                  </a:lnTo>
                  <a:cubicBezTo>
                    <a:pt x="4047" y="184"/>
                    <a:pt x="4387" y="252"/>
                    <a:pt x="4726" y="343"/>
                  </a:cubicBezTo>
                  <a:cubicBezTo>
                    <a:pt x="5091" y="434"/>
                    <a:pt x="5410" y="571"/>
                    <a:pt x="5730" y="753"/>
                  </a:cubicBezTo>
                  <a:cubicBezTo>
                    <a:pt x="6050" y="959"/>
                    <a:pt x="6369" y="1187"/>
                    <a:pt x="6620" y="1484"/>
                  </a:cubicBezTo>
                  <a:lnTo>
                    <a:pt x="6620" y="1461"/>
                  </a:lnTo>
                  <a:cubicBezTo>
                    <a:pt x="6871" y="1712"/>
                    <a:pt x="7077" y="1986"/>
                    <a:pt x="7259" y="2306"/>
                  </a:cubicBezTo>
                  <a:cubicBezTo>
                    <a:pt x="7396" y="2534"/>
                    <a:pt x="7488" y="2785"/>
                    <a:pt x="7556" y="3036"/>
                  </a:cubicBezTo>
                  <a:cubicBezTo>
                    <a:pt x="7556" y="3036"/>
                    <a:pt x="7556" y="3059"/>
                    <a:pt x="7556" y="3059"/>
                  </a:cubicBezTo>
                  <a:cubicBezTo>
                    <a:pt x="7623" y="3306"/>
                    <a:pt x="7647" y="3575"/>
                    <a:pt x="7647" y="3844"/>
                  </a:cubicBezTo>
                  <a:lnTo>
                    <a:pt x="7647" y="3844"/>
                  </a:lnTo>
                  <a:cubicBezTo>
                    <a:pt x="7646" y="4177"/>
                    <a:pt x="7581" y="4530"/>
                    <a:pt x="7493" y="4863"/>
                  </a:cubicBezTo>
                  <a:lnTo>
                    <a:pt x="7493" y="4863"/>
                  </a:lnTo>
                  <a:cubicBezTo>
                    <a:pt x="7497" y="4862"/>
                    <a:pt x="7502" y="4862"/>
                    <a:pt x="7510" y="4862"/>
                  </a:cubicBezTo>
                  <a:cubicBezTo>
                    <a:pt x="7351" y="5364"/>
                    <a:pt x="7122" y="5866"/>
                    <a:pt x="6848" y="6323"/>
                  </a:cubicBezTo>
                  <a:cubicBezTo>
                    <a:pt x="6848" y="6323"/>
                    <a:pt x="6852" y="6323"/>
                    <a:pt x="6855" y="6322"/>
                  </a:cubicBezTo>
                  <a:lnTo>
                    <a:pt x="6855" y="6322"/>
                  </a:lnTo>
                  <a:cubicBezTo>
                    <a:pt x="6848" y="6335"/>
                    <a:pt x="6848" y="6346"/>
                    <a:pt x="6848" y="6346"/>
                  </a:cubicBezTo>
                  <a:cubicBezTo>
                    <a:pt x="6871" y="6391"/>
                    <a:pt x="6894" y="6414"/>
                    <a:pt x="6917" y="6460"/>
                  </a:cubicBezTo>
                  <a:cubicBezTo>
                    <a:pt x="6940" y="6483"/>
                    <a:pt x="6963" y="6483"/>
                    <a:pt x="6963" y="6505"/>
                  </a:cubicBezTo>
                  <a:cubicBezTo>
                    <a:pt x="7031" y="6391"/>
                    <a:pt x="7122" y="6254"/>
                    <a:pt x="7191" y="6140"/>
                  </a:cubicBezTo>
                  <a:cubicBezTo>
                    <a:pt x="7419" y="5684"/>
                    <a:pt x="7625" y="5227"/>
                    <a:pt x="7739" y="4725"/>
                  </a:cubicBezTo>
                  <a:cubicBezTo>
                    <a:pt x="7853" y="4246"/>
                    <a:pt x="7876" y="3766"/>
                    <a:pt x="7807" y="3287"/>
                  </a:cubicBezTo>
                  <a:cubicBezTo>
                    <a:pt x="7761" y="3036"/>
                    <a:pt x="7693" y="2785"/>
                    <a:pt x="7602" y="2557"/>
                  </a:cubicBezTo>
                  <a:cubicBezTo>
                    <a:pt x="7510" y="2328"/>
                    <a:pt x="7373" y="2100"/>
                    <a:pt x="7214" y="1872"/>
                  </a:cubicBezTo>
                  <a:cubicBezTo>
                    <a:pt x="7077" y="1667"/>
                    <a:pt x="6917" y="1484"/>
                    <a:pt x="6757" y="1324"/>
                  </a:cubicBezTo>
                  <a:cubicBezTo>
                    <a:pt x="6597" y="1164"/>
                    <a:pt x="6438" y="1005"/>
                    <a:pt x="6255" y="868"/>
                  </a:cubicBezTo>
                  <a:cubicBezTo>
                    <a:pt x="5913" y="617"/>
                    <a:pt x="5547" y="411"/>
                    <a:pt x="5137" y="274"/>
                  </a:cubicBezTo>
                  <a:cubicBezTo>
                    <a:pt x="4657" y="92"/>
                    <a:pt x="4155" y="0"/>
                    <a:pt x="3653"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9" name="Google Shape;5829;p22"/>
            <p:cNvSpPr/>
            <p:nvPr/>
          </p:nvSpPr>
          <p:spPr>
            <a:xfrm>
              <a:off x="6921350" y="1815225"/>
              <a:ext cx="25" cy="25"/>
            </a:xfrm>
            <a:custGeom>
              <a:avLst/>
              <a:gdLst/>
              <a:ahLst/>
              <a:cxnLst/>
              <a:rect l="l" t="t" r="r" b="b"/>
              <a:pathLst>
                <a:path w="1" h="1" extrusionOk="0">
                  <a:moveTo>
                    <a:pt x="1" y="1"/>
                  </a:moveTo>
                  <a:cubicBezTo>
                    <a:pt x="1" y="1"/>
                    <a:pt x="1" y="1"/>
                    <a:pt x="1" y="1"/>
                  </a:cubicBezTo>
                  <a:lnTo>
                    <a:pt x="1" y="1"/>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0" name="Google Shape;5830;p22"/>
            <p:cNvSpPr/>
            <p:nvPr/>
          </p:nvSpPr>
          <p:spPr>
            <a:xfrm>
              <a:off x="6896825" y="1833500"/>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1" name="Google Shape;5831;p22"/>
            <p:cNvSpPr/>
            <p:nvPr/>
          </p:nvSpPr>
          <p:spPr>
            <a:xfrm>
              <a:off x="6896250" y="1833500"/>
              <a:ext cx="600" cy="25"/>
            </a:xfrm>
            <a:custGeom>
              <a:avLst/>
              <a:gdLst/>
              <a:ahLst/>
              <a:cxnLst/>
              <a:rect l="l" t="t" r="r" b="b"/>
              <a:pathLst>
                <a:path w="24" h="1" extrusionOk="0">
                  <a:moveTo>
                    <a:pt x="24" y="0"/>
                  </a:moveTo>
                  <a:lnTo>
                    <a:pt x="1"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2" name="Google Shape;5832;p22"/>
            <p:cNvSpPr/>
            <p:nvPr/>
          </p:nvSpPr>
          <p:spPr>
            <a:xfrm>
              <a:off x="6888275" y="1987000"/>
              <a:ext cx="265350" cy="591750"/>
            </a:xfrm>
            <a:custGeom>
              <a:avLst/>
              <a:gdLst/>
              <a:ahLst/>
              <a:cxnLst/>
              <a:rect l="l" t="t" r="r" b="b"/>
              <a:pathLst>
                <a:path w="10614" h="23670" extrusionOk="0">
                  <a:moveTo>
                    <a:pt x="7601" y="0"/>
                  </a:moveTo>
                  <a:cubicBezTo>
                    <a:pt x="7555" y="0"/>
                    <a:pt x="7510" y="23"/>
                    <a:pt x="7510" y="69"/>
                  </a:cubicBezTo>
                  <a:cubicBezTo>
                    <a:pt x="7487" y="114"/>
                    <a:pt x="7510" y="160"/>
                    <a:pt x="7555" y="183"/>
                  </a:cubicBezTo>
                  <a:cubicBezTo>
                    <a:pt x="7669" y="228"/>
                    <a:pt x="7784" y="297"/>
                    <a:pt x="7898" y="342"/>
                  </a:cubicBezTo>
                  <a:cubicBezTo>
                    <a:pt x="8194" y="502"/>
                    <a:pt x="8445" y="685"/>
                    <a:pt x="8697" y="890"/>
                  </a:cubicBezTo>
                  <a:cubicBezTo>
                    <a:pt x="8925" y="1119"/>
                    <a:pt x="9153" y="1370"/>
                    <a:pt x="9336" y="1643"/>
                  </a:cubicBezTo>
                  <a:lnTo>
                    <a:pt x="9313" y="1643"/>
                  </a:lnTo>
                  <a:cubicBezTo>
                    <a:pt x="9336" y="1643"/>
                    <a:pt x="9336" y="1666"/>
                    <a:pt x="9336" y="1666"/>
                  </a:cubicBezTo>
                  <a:cubicBezTo>
                    <a:pt x="9564" y="2054"/>
                    <a:pt x="9747" y="2465"/>
                    <a:pt x="9883" y="2876"/>
                  </a:cubicBezTo>
                  <a:cubicBezTo>
                    <a:pt x="10043" y="3378"/>
                    <a:pt x="10135" y="3880"/>
                    <a:pt x="10226" y="4383"/>
                  </a:cubicBezTo>
                  <a:cubicBezTo>
                    <a:pt x="10272" y="4679"/>
                    <a:pt x="10294" y="4976"/>
                    <a:pt x="10317" y="5296"/>
                  </a:cubicBezTo>
                  <a:cubicBezTo>
                    <a:pt x="10340" y="5638"/>
                    <a:pt x="10386" y="6003"/>
                    <a:pt x="10386" y="6345"/>
                  </a:cubicBezTo>
                  <a:cubicBezTo>
                    <a:pt x="10386" y="6345"/>
                    <a:pt x="10386" y="6345"/>
                    <a:pt x="10386" y="6323"/>
                  </a:cubicBezTo>
                  <a:lnTo>
                    <a:pt x="10386" y="6323"/>
                  </a:lnTo>
                  <a:cubicBezTo>
                    <a:pt x="10500" y="8514"/>
                    <a:pt x="10317" y="10682"/>
                    <a:pt x="9838" y="12805"/>
                  </a:cubicBezTo>
                  <a:cubicBezTo>
                    <a:pt x="9838" y="12805"/>
                    <a:pt x="9838" y="12805"/>
                    <a:pt x="9838" y="12782"/>
                  </a:cubicBezTo>
                  <a:cubicBezTo>
                    <a:pt x="9610" y="13832"/>
                    <a:pt x="9290" y="14859"/>
                    <a:pt x="8925" y="15864"/>
                  </a:cubicBezTo>
                  <a:cubicBezTo>
                    <a:pt x="8628" y="16617"/>
                    <a:pt x="8286" y="17370"/>
                    <a:pt x="7921" y="18101"/>
                  </a:cubicBezTo>
                  <a:cubicBezTo>
                    <a:pt x="7373" y="19128"/>
                    <a:pt x="6711" y="20109"/>
                    <a:pt x="5935" y="20976"/>
                  </a:cubicBezTo>
                  <a:cubicBezTo>
                    <a:pt x="5935" y="20954"/>
                    <a:pt x="5935" y="20954"/>
                    <a:pt x="5935" y="20954"/>
                  </a:cubicBezTo>
                  <a:cubicBezTo>
                    <a:pt x="5433" y="21501"/>
                    <a:pt x="4862" y="22004"/>
                    <a:pt x="4223" y="22414"/>
                  </a:cubicBezTo>
                  <a:cubicBezTo>
                    <a:pt x="3721" y="22734"/>
                    <a:pt x="3196" y="22985"/>
                    <a:pt x="2625" y="23168"/>
                  </a:cubicBezTo>
                  <a:lnTo>
                    <a:pt x="2648" y="23168"/>
                  </a:lnTo>
                  <a:cubicBezTo>
                    <a:pt x="2123" y="23327"/>
                    <a:pt x="1552" y="23442"/>
                    <a:pt x="1004" y="23464"/>
                  </a:cubicBezTo>
                  <a:lnTo>
                    <a:pt x="1027" y="23464"/>
                  </a:lnTo>
                  <a:cubicBezTo>
                    <a:pt x="936" y="23464"/>
                    <a:pt x="835" y="23475"/>
                    <a:pt x="736" y="23475"/>
                  </a:cubicBezTo>
                  <a:cubicBezTo>
                    <a:pt x="687" y="23475"/>
                    <a:pt x="639" y="23472"/>
                    <a:pt x="594" y="23464"/>
                  </a:cubicBezTo>
                  <a:cubicBezTo>
                    <a:pt x="434" y="23464"/>
                    <a:pt x="274" y="23442"/>
                    <a:pt x="114" y="23396"/>
                  </a:cubicBezTo>
                  <a:cubicBezTo>
                    <a:pt x="69" y="23464"/>
                    <a:pt x="46" y="23510"/>
                    <a:pt x="0" y="23556"/>
                  </a:cubicBezTo>
                  <a:cubicBezTo>
                    <a:pt x="0" y="23556"/>
                    <a:pt x="0" y="23579"/>
                    <a:pt x="0" y="23579"/>
                  </a:cubicBezTo>
                  <a:cubicBezTo>
                    <a:pt x="114" y="23601"/>
                    <a:pt x="206" y="23624"/>
                    <a:pt x="320" y="23647"/>
                  </a:cubicBezTo>
                  <a:cubicBezTo>
                    <a:pt x="502" y="23670"/>
                    <a:pt x="685" y="23670"/>
                    <a:pt x="867" y="23670"/>
                  </a:cubicBezTo>
                  <a:cubicBezTo>
                    <a:pt x="1187" y="23670"/>
                    <a:pt x="1484" y="23624"/>
                    <a:pt x="1781" y="23579"/>
                  </a:cubicBezTo>
                  <a:cubicBezTo>
                    <a:pt x="2305" y="23487"/>
                    <a:pt x="2830" y="23327"/>
                    <a:pt x="3310" y="23122"/>
                  </a:cubicBezTo>
                  <a:cubicBezTo>
                    <a:pt x="4291" y="22688"/>
                    <a:pt x="5159" y="22049"/>
                    <a:pt x="5889" y="21296"/>
                  </a:cubicBezTo>
                  <a:cubicBezTo>
                    <a:pt x="6642" y="20520"/>
                    <a:pt x="7281" y="19607"/>
                    <a:pt x="7806" y="18671"/>
                  </a:cubicBezTo>
                  <a:cubicBezTo>
                    <a:pt x="8354" y="17735"/>
                    <a:pt x="8811" y="16731"/>
                    <a:pt x="9199" y="15681"/>
                  </a:cubicBezTo>
                  <a:cubicBezTo>
                    <a:pt x="9678" y="14357"/>
                    <a:pt x="10043" y="12965"/>
                    <a:pt x="10272" y="11572"/>
                  </a:cubicBezTo>
                  <a:cubicBezTo>
                    <a:pt x="10523" y="10157"/>
                    <a:pt x="10614" y="8719"/>
                    <a:pt x="10614" y="7281"/>
                  </a:cubicBezTo>
                  <a:cubicBezTo>
                    <a:pt x="10614" y="6574"/>
                    <a:pt x="10568" y="5866"/>
                    <a:pt x="10500" y="5159"/>
                  </a:cubicBezTo>
                  <a:cubicBezTo>
                    <a:pt x="10454" y="4588"/>
                    <a:pt x="10386" y="4017"/>
                    <a:pt x="10249" y="3447"/>
                  </a:cubicBezTo>
                  <a:cubicBezTo>
                    <a:pt x="10135" y="2922"/>
                    <a:pt x="9952" y="2420"/>
                    <a:pt x="9724" y="1963"/>
                  </a:cubicBezTo>
                  <a:cubicBezTo>
                    <a:pt x="9495" y="1507"/>
                    <a:pt x="9199" y="1096"/>
                    <a:pt x="8811" y="753"/>
                  </a:cubicBezTo>
                  <a:cubicBezTo>
                    <a:pt x="8651" y="594"/>
                    <a:pt x="8468" y="457"/>
                    <a:pt x="8286" y="342"/>
                  </a:cubicBezTo>
                  <a:cubicBezTo>
                    <a:pt x="8080" y="205"/>
                    <a:pt x="7852" y="91"/>
                    <a:pt x="7624"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3" name="Google Shape;5833;p22"/>
            <p:cNvSpPr/>
            <p:nvPr/>
          </p:nvSpPr>
          <p:spPr>
            <a:xfrm>
              <a:off x="7121650" y="2028075"/>
              <a:ext cx="25" cy="600"/>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4" name="Google Shape;5834;p22"/>
            <p:cNvSpPr/>
            <p:nvPr/>
          </p:nvSpPr>
          <p:spPr>
            <a:xfrm>
              <a:off x="7086275" y="243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5" name="Google Shape;5835;p22"/>
            <p:cNvSpPr/>
            <p:nvPr/>
          </p:nvSpPr>
          <p:spPr>
            <a:xfrm>
              <a:off x="7086275" y="243892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6" name="Google Shape;5836;p22"/>
            <p:cNvSpPr/>
            <p:nvPr/>
          </p:nvSpPr>
          <p:spPr>
            <a:xfrm>
              <a:off x="6927075" y="2036075"/>
              <a:ext cx="187175" cy="486750"/>
            </a:xfrm>
            <a:custGeom>
              <a:avLst/>
              <a:gdLst/>
              <a:ahLst/>
              <a:cxnLst/>
              <a:rect l="l" t="t" r="r" b="b"/>
              <a:pathLst>
                <a:path w="7487" h="19470" extrusionOk="0">
                  <a:moveTo>
                    <a:pt x="6551" y="0"/>
                  </a:moveTo>
                  <a:cubicBezTo>
                    <a:pt x="6574" y="46"/>
                    <a:pt x="6574" y="91"/>
                    <a:pt x="6597" y="114"/>
                  </a:cubicBezTo>
                  <a:cubicBezTo>
                    <a:pt x="6597" y="183"/>
                    <a:pt x="6620" y="274"/>
                    <a:pt x="6620" y="342"/>
                  </a:cubicBezTo>
                  <a:cubicBezTo>
                    <a:pt x="6642" y="365"/>
                    <a:pt x="6642" y="388"/>
                    <a:pt x="6642" y="411"/>
                  </a:cubicBezTo>
                  <a:cubicBezTo>
                    <a:pt x="6779" y="616"/>
                    <a:pt x="6848" y="822"/>
                    <a:pt x="6916" y="1027"/>
                  </a:cubicBezTo>
                  <a:cubicBezTo>
                    <a:pt x="6939" y="1027"/>
                    <a:pt x="6939" y="1027"/>
                    <a:pt x="6939" y="1050"/>
                  </a:cubicBezTo>
                  <a:cubicBezTo>
                    <a:pt x="7076" y="1507"/>
                    <a:pt x="7145" y="1963"/>
                    <a:pt x="7167" y="2442"/>
                  </a:cubicBezTo>
                  <a:cubicBezTo>
                    <a:pt x="7190" y="2671"/>
                    <a:pt x="7213" y="2899"/>
                    <a:pt x="7213" y="3127"/>
                  </a:cubicBezTo>
                  <a:cubicBezTo>
                    <a:pt x="7236" y="3401"/>
                    <a:pt x="7259" y="3675"/>
                    <a:pt x="7282" y="3949"/>
                  </a:cubicBezTo>
                  <a:cubicBezTo>
                    <a:pt x="7350" y="5547"/>
                    <a:pt x="7145" y="7167"/>
                    <a:pt x="6802" y="8742"/>
                  </a:cubicBezTo>
                  <a:cubicBezTo>
                    <a:pt x="6802" y="8719"/>
                    <a:pt x="6802" y="8719"/>
                    <a:pt x="6802" y="8696"/>
                  </a:cubicBezTo>
                  <a:cubicBezTo>
                    <a:pt x="6688" y="9221"/>
                    <a:pt x="6574" y="9724"/>
                    <a:pt x="6414" y="10226"/>
                  </a:cubicBezTo>
                  <a:cubicBezTo>
                    <a:pt x="6300" y="10705"/>
                    <a:pt x="6140" y="11184"/>
                    <a:pt x="5980" y="11664"/>
                  </a:cubicBezTo>
                  <a:cubicBezTo>
                    <a:pt x="5661" y="12622"/>
                    <a:pt x="5273" y="13558"/>
                    <a:pt x="4794" y="14448"/>
                  </a:cubicBezTo>
                  <a:cubicBezTo>
                    <a:pt x="4269" y="15430"/>
                    <a:pt x="3652" y="16366"/>
                    <a:pt x="2899" y="17187"/>
                  </a:cubicBezTo>
                  <a:cubicBezTo>
                    <a:pt x="2625" y="17461"/>
                    <a:pt x="2374" y="17712"/>
                    <a:pt x="2077" y="17964"/>
                  </a:cubicBezTo>
                  <a:cubicBezTo>
                    <a:pt x="1803" y="18215"/>
                    <a:pt x="1507" y="18420"/>
                    <a:pt x="1187" y="18625"/>
                  </a:cubicBezTo>
                  <a:cubicBezTo>
                    <a:pt x="890" y="18831"/>
                    <a:pt x="571" y="18991"/>
                    <a:pt x="251" y="19150"/>
                  </a:cubicBezTo>
                  <a:cubicBezTo>
                    <a:pt x="229" y="19150"/>
                    <a:pt x="206" y="19173"/>
                    <a:pt x="183" y="19173"/>
                  </a:cubicBezTo>
                  <a:cubicBezTo>
                    <a:pt x="160" y="19219"/>
                    <a:pt x="137" y="19265"/>
                    <a:pt x="114" y="19310"/>
                  </a:cubicBezTo>
                  <a:cubicBezTo>
                    <a:pt x="69" y="19356"/>
                    <a:pt x="23" y="19424"/>
                    <a:pt x="0" y="19470"/>
                  </a:cubicBezTo>
                  <a:cubicBezTo>
                    <a:pt x="251" y="19379"/>
                    <a:pt x="480" y="19265"/>
                    <a:pt x="731" y="19128"/>
                  </a:cubicBezTo>
                  <a:cubicBezTo>
                    <a:pt x="1164" y="18877"/>
                    <a:pt x="1598" y="18603"/>
                    <a:pt x="1986" y="18283"/>
                  </a:cubicBezTo>
                  <a:cubicBezTo>
                    <a:pt x="2397" y="17964"/>
                    <a:pt x="2785" y="17598"/>
                    <a:pt x="3127" y="17210"/>
                  </a:cubicBezTo>
                  <a:cubicBezTo>
                    <a:pt x="3493" y="16799"/>
                    <a:pt x="3835" y="16366"/>
                    <a:pt x="4132" y="15909"/>
                  </a:cubicBezTo>
                  <a:cubicBezTo>
                    <a:pt x="4748" y="15019"/>
                    <a:pt x="5250" y="14038"/>
                    <a:pt x="5684" y="13033"/>
                  </a:cubicBezTo>
                  <a:cubicBezTo>
                    <a:pt x="6095" y="12006"/>
                    <a:pt x="6437" y="10979"/>
                    <a:pt x="6711" y="9906"/>
                  </a:cubicBezTo>
                  <a:cubicBezTo>
                    <a:pt x="6871" y="9336"/>
                    <a:pt x="7008" y="8788"/>
                    <a:pt x="7122" y="8194"/>
                  </a:cubicBezTo>
                  <a:cubicBezTo>
                    <a:pt x="7236" y="7601"/>
                    <a:pt x="7327" y="6985"/>
                    <a:pt x="7396" y="6368"/>
                  </a:cubicBezTo>
                  <a:cubicBezTo>
                    <a:pt x="7464" y="5729"/>
                    <a:pt x="7487" y="5113"/>
                    <a:pt x="7487" y="4497"/>
                  </a:cubicBezTo>
                  <a:cubicBezTo>
                    <a:pt x="7487" y="4200"/>
                    <a:pt x="7464" y="3880"/>
                    <a:pt x="7441" y="3584"/>
                  </a:cubicBezTo>
                  <a:cubicBezTo>
                    <a:pt x="7441" y="3469"/>
                    <a:pt x="7441" y="3355"/>
                    <a:pt x="7418" y="3241"/>
                  </a:cubicBezTo>
                  <a:cubicBezTo>
                    <a:pt x="7418" y="3127"/>
                    <a:pt x="7418" y="3013"/>
                    <a:pt x="7396" y="2922"/>
                  </a:cubicBezTo>
                  <a:cubicBezTo>
                    <a:pt x="7373" y="2397"/>
                    <a:pt x="7327" y="1872"/>
                    <a:pt x="7213" y="1347"/>
                  </a:cubicBezTo>
                  <a:cubicBezTo>
                    <a:pt x="7099" y="867"/>
                    <a:pt x="6916" y="365"/>
                    <a:pt x="655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7" name="Google Shape;5837;p22"/>
            <p:cNvSpPr/>
            <p:nvPr/>
          </p:nvSpPr>
          <p:spPr>
            <a:xfrm>
              <a:off x="7100550" y="2062325"/>
              <a:ext cx="25" cy="0"/>
            </a:xfrm>
            <a:custGeom>
              <a:avLst/>
              <a:gdLst/>
              <a:ahLst/>
              <a:cxnLst/>
              <a:rect l="l" t="t" r="r" b="b"/>
              <a:pathLst>
                <a:path w="1" extrusionOk="0">
                  <a:moveTo>
                    <a:pt x="0"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8" name="Google Shape;5838;p22"/>
            <p:cNvSpPr/>
            <p:nvPr/>
          </p:nvSpPr>
          <p:spPr>
            <a:xfrm>
              <a:off x="7109100" y="2134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9" name="Google Shape;5839;p22"/>
            <p:cNvSpPr/>
            <p:nvPr/>
          </p:nvSpPr>
          <p:spPr>
            <a:xfrm>
              <a:off x="7109100" y="213477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0" name="Google Shape;5840;p22"/>
            <p:cNvSpPr/>
            <p:nvPr/>
          </p:nvSpPr>
          <p:spPr>
            <a:xfrm>
              <a:off x="6998975" y="2465750"/>
              <a:ext cx="600" cy="25"/>
            </a:xfrm>
            <a:custGeom>
              <a:avLst/>
              <a:gdLst/>
              <a:ahLst/>
              <a:cxnLst/>
              <a:rect l="l" t="t" r="r" b="b"/>
              <a:pathLst>
                <a:path w="24" h="1" extrusionOk="0">
                  <a:moveTo>
                    <a:pt x="0" y="0"/>
                  </a:moveTo>
                  <a:cubicBezTo>
                    <a:pt x="0" y="0"/>
                    <a:pt x="0" y="0"/>
                    <a:pt x="23"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1" name="Google Shape;5841;p22"/>
            <p:cNvSpPr/>
            <p:nvPr/>
          </p:nvSpPr>
          <p:spPr>
            <a:xfrm>
              <a:off x="6976150" y="1871150"/>
              <a:ext cx="2300" cy="1750"/>
            </a:xfrm>
            <a:custGeom>
              <a:avLst/>
              <a:gdLst/>
              <a:ahLst/>
              <a:cxnLst/>
              <a:rect l="l" t="t" r="r" b="b"/>
              <a:pathLst>
                <a:path w="92" h="70" extrusionOk="0">
                  <a:moveTo>
                    <a:pt x="0" y="1"/>
                  </a:moveTo>
                  <a:cubicBezTo>
                    <a:pt x="23" y="23"/>
                    <a:pt x="69" y="46"/>
                    <a:pt x="92" y="69"/>
                  </a:cubicBezTo>
                  <a:cubicBezTo>
                    <a:pt x="92" y="46"/>
                    <a:pt x="69" y="23"/>
                    <a:pt x="46" y="23"/>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2" name="Google Shape;5842;p22"/>
            <p:cNvSpPr/>
            <p:nvPr/>
          </p:nvSpPr>
          <p:spPr>
            <a:xfrm>
              <a:off x="6992125" y="1890550"/>
              <a:ext cx="2875" cy="2875"/>
            </a:xfrm>
            <a:custGeom>
              <a:avLst/>
              <a:gdLst/>
              <a:ahLst/>
              <a:cxnLst/>
              <a:rect l="l" t="t" r="r" b="b"/>
              <a:pathLst>
                <a:path w="115" h="115" extrusionOk="0">
                  <a:moveTo>
                    <a:pt x="0" y="1"/>
                  </a:moveTo>
                  <a:cubicBezTo>
                    <a:pt x="23" y="46"/>
                    <a:pt x="69" y="69"/>
                    <a:pt x="114" y="115"/>
                  </a:cubicBezTo>
                  <a:cubicBezTo>
                    <a:pt x="92" y="69"/>
                    <a:pt x="69" y="46"/>
                    <a:pt x="23" y="23"/>
                  </a:cubicBezTo>
                  <a:cubicBezTo>
                    <a:pt x="23"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3" name="Google Shape;5843;p22"/>
            <p:cNvSpPr/>
            <p:nvPr/>
          </p:nvSpPr>
          <p:spPr>
            <a:xfrm>
              <a:off x="7009250" y="1904250"/>
              <a:ext cx="6850" cy="7450"/>
            </a:xfrm>
            <a:custGeom>
              <a:avLst/>
              <a:gdLst/>
              <a:ahLst/>
              <a:cxnLst/>
              <a:rect l="l" t="t" r="r" b="b"/>
              <a:pathLst>
                <a:path w="274" h="298" extrusionOk="0">
                  <a:moveTo>
                    <a:pt x="0" y="0"/>
                  </a:moveTo>
                  <a:cubicBezTo>
                    <a:pt x="46" y="46"/>
                    <a:pt x="91" y="69"/>
                    <a:pt x="137" y="115"/>
                  </a:cubicBezTo>
                  <a:cubicBezTo>
                    <a:pt x="183" y="183"/>
                    <a:pt x="228" y="229"/>
                    <a:pt x="274" y="297"/>
                  </a:cubicBezTo>
                  <a:cubicBezTo>
                    <a:pt x="228" y="206"/>
                    <a:pt x="160" y="137"/>
                    <a:pt x="91" y="46"/>
                  </a:cubicBezTo>
                  <a:cubicBezTo>
                    <a:pt x="69" y="46"/>
                    <a:pt x="23" y="23"/>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4" name="Google Shape;5844;p22"/>
            <p:cNvSpPr/>
            <p:nvPr/>
          </p:nvSpPr>
          <p:spPr>
            <a:xfrm>
              <a:off x="6911650" y="1920800"/>
              <a:ext cx="159250" cy="552675"/>
            </a:xfrm>
            <a:custGeom>
              <a:avLst/>
              <a:gdLst/>
              <a:ahLst/>
              <a:cxnLst/>
              <a:rect l="l" t="t" r="r" b="b"/>
              <a:pathLst>
                <a:path w="6370" h="22107" extrusionOk="0">
                  <a:moveTo>
                    <a:pt x="4201" y="0"/>
                  </a:moveTo>
                  <a:cubicBezTo>
                    <a:pt x="4612" y="594"/>
                    <a:pt x="4931" y="1233"/>
                    <a:pt x="5228" y="1895"/>
                  </a:cubicBezTo>
                  <a:cubicBezTo>
                    <a:pt x="5639" y="2876"/>
                    <a:pt x="5890" y="3881"/>
                    <a:pt x="6027" y="4931"/>
                  </a:cubicBezTo>
                  <a:cubicBezTo>
                    <a:pt x="6027" y="4908"/>
                    <a:pt x="6027" y="4908"/>
                    <a:pt x="6027" y="4908"/>
                  </a:cubicBezTo>
                  <a:lnTo>
                    <a:pt x="6027" y="4908"/>
                  </a:lnTo>
                  <a:cubicBezTo>
                    <a:pt x="6232" y="6369"/>
                    <a:pt x="6187" y="7852"/>
                    <a:pt x="5981" y="9313"/>
                  </a:cubicBezTo>
                  <a:cubicBezTo>
                    <a:pt x="5992" y="9302"/>
                    <a:pt x="5998" y="9297"/>
                    <a:pt x="6001" y="9291"/>
                  </a:cubicBezTo>
                  <a:lnTo>
                    <a:pt x="6001" y="9291"/>
                  </a:lnTo>
                  <a:cubicBezTo>
                    <a:pt x="5748" y="11063"/>
                    <a:pt x="5225" y="12790"/>
                    <a:pt x="4520" y="14426"/>
                  </a:cubicBezTo>
                  <a:cubicBezTo>
                    <a:pt x="4269" y="15042"/>
                    <a:pt x="3973" y="15658"/>
                    <a:pt x="3676" y="16252"/>
                  </a:cubicBezTo>
                  <a:cubicBezTo>
                    <a:pt x="3516" y="16549"/>
                    <a:pt x="3379" y="16823"/>
                    <a:pt x="3197" y="17119"/>
                  </a:cubicBezTo>
                  <a:cubicBezTo>
                    <a:pt x="3037" y="17416"/>
                    <a:pt x="2877" y="17690"/>
                    <a:pt x="2717" y="17987"/>
                  </a:cubicBezTo>
                  <a:cubicBezTo>
                    <a:pt x="2010" y="19128"/>
                    <a:pt x="1302" y="20292"/>
                    <a:pt x="480" y="21365"/>
                  </a:cubicBezTo>
                  <a:cubicBezTo>
                    <a:pt x="480" y="21365"/>
                    <a:pt x="480" y="21388"/>
                    <a:pt x="480" y="21388"/>
                  </a:cubicBezTo>
                  <a:cubicBezTo>
                    <a:pt x="321" y="21570"/>
                    <a:pt x="184" y="21753"/>
                    <a:pt x="24" y="21935"/>
                  </a:cubicBezTo>
                  <a:cubicBezTo>
                    <a:pt x="1" y="21958"/>
                    <a:pt x="1" y="21981"/>
                    <a:pt x="1" y="22004"/>
                  </a:cubicBezTo>
                  <a:cubicBezTo>
                    <a:pt x="1" y="22027"/>
                    <a:pt x="1" y="22050"/>
                    <a:pt x="24" y="22072"/>
                  </a:cubicBezTo>
                  <a:cubicBezTo>
                    <a:pt x="47" y="22095"/>
                    <a:pt x="75" y="22107"/>
                    <a:pt x="101" y="22107"/>
                  </a:cubicBezTo>
                  <a:cubicBezTo>
                    <a:pt x="127" y="22107"/>
                    <a:pt x="149" y="22095"/>
                    <a:pt x="161" y="22072"/>
                  </a:cubicBezTo>
                  <a:cubicBezTo>
                    <a:pt x="1097" y="20954"/>
                    <a:pt x="1895" y="19721"/>
                    <a:pt x="2649" y="18443"/>
                  </a:cubicBezTo>
                  <a:cubicBezTo>
                    <a:pt x="2831" y="18146"/>
                    <a:pt x="3014" y="17827"/>
                    <a:pt x="3197" y="17507"/>
                  </a:cubicBezTo>
                  <a:cubicBezTo>
                    <a:pt x="3379" y="17211"/>
                    <a:pt x="3562" y="16891"/>
                    <a:pt x="3721" y="16571"/>
                  </a:cubicBezTo>
                  <a:cubicBezTo>
                    <a:pt x="4064" y="15932"/>
                    <a:pt x="4383" y="15270"/>
                    <a:pt x="4680" y="14586"/>
                  </a:cubicBezTo>
                  <a:cubicBezTo>
                    <a:pt x="5251" y="13262"/>
                    <a:pt x="5707" y="11869"/>
                    <a:pt x="6004" y="10431"/>
                  </a:cubicBezTo>
                  <a:cubicBezTo>
                    <a:pt x="6141" y="9724"/>
                    <a:pt x="6232" y="9016"/>
                    <a:pt x="6301" y="8309"/>
                  </a:cubicBezTo>
                  <a:cubicBezTo>
                    <a:pt x="6346" y="7578"/>
                    <a:pt x="6369" y="6848"/>
                    <a:pt x="6324" y="6118"/>
                  </a:cubicBezTo>
                  <a:cubicBezTo>
                    <a:pt x="6255" y="4680"/>
                    <a:pt x="5981" y="3242"/>
                    <a:pt x="5433" y="1918"/>
                  </a:cubicBezTo>
                  <a:cubicBezTo>
                    <a:pt x="5411" y="1872"/>
                    <a:pt x="5388" y="1826"/>
                    <a:pt x="5365" y="1758"/>
                  </a:cubicBezTo>
                  <a:cubicBezTo>
                    <a:pt x="5342" y="1689"/>
                    <a:pt x="5296" y="1621"/>
                    <a:pt x="5251" y="1552"/>
                  </a:cubicBezTo>
                  <a:cubicBezTo>
                    <a:pt x="5159" y="1393"/>
                    <a:pt x="5068" y="1233"/>
                    <a:pt x="4954" y="1073"/>
                  </a:cubicBezTo>
                  <a:cubicBezTo>
                    <a:pt x="4863" y="891"/>
                    <a:pt x="4749" y="708"/>
                    <a:pt x="4612" y="548"/>
                  </a:cubicBezTo>
                  <a:cubicBezTo>
                    <a:pt x="4589" y="502"/>
                    <a:pt x="4566" y="457"/>
                    <a:pt x="4520" y="411"/>
                  </a:cubicBezTo>
                  <a:cubicBezTo>
                    <a:pt x="4429" y="274"/>
                    <a:pt x="4315" y="137"/>
                    <a:pt x="420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5" name="Google Shape;5845;p22"/>
            <p:cNvSpPr/>
            <p:nvPr/>
          </p:nvSpPr>
          <p:spPr>
            <a:xfrm>
              <a:off x="7016650" y="1912800"/>
              <a:ext cx="2325" cy="2875"/>
            </a:xfrm>
            <a:custGeom>
              <a:avLst/>
              <a:gdLst/>
              <a:ahLst/>
              <a:cxnLst/>
              <a:rect l="l" t="t" r="r" b="b"/>
              <a:pathLst>
                <a:path w="93" h="115" extrusionOk="0">
                  <a:moveTo>
                    <a:pt x="1" y="1"/>
                  </a:moveTo>
                  <a:cubicBezTo>
                    <a:pt x="6" y="6"/>
                    <a:pt x="12" y="12"/>
                    <a:pt x="17" y="17"/>
                  </a:cubicBezTo>
                  <a:lnTo>
                    <a:pt x="17" y="17"/>
                  </a:lnTo>
                  <a:cubicBezTo>
                    <a:pt x="21" y="10"/>
                    <a:pt x="15" y="1"/>
                    <a:pt x="1" y="1"/>
                  </a:cubicBezTo>
                  <a:close/>
                  <a:moveTo>
                    <a:pt x="17" y="17"/>
                  </a:moveTo>
                  <a:cubicBezTo>
                    <a:pt x="14" y="21"/>
                    <a:pt x="9" y="24"/>
                    <a:pt x="1" y="24"/>
                  </a:cubicBezTo>
                  <a:cubicBezTo>
                    <a:pt x="46" y="46"/>
                    <a:pt x="69" y="92"/>
                    <a:pt x="92" y="115"/>
                  </a:cubicBezTo>
                  <a:cubicBezTo>
                    <a:pt x="72" y="75"/>
                    <a:pt x="52" y="52"/>
                    <a:pt x="17" y="17"/>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6" name="Google Shape;5846;p22"/>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7" name="Google Shape;5847;p22"/>
            <p:cNvSpPr/>
            <p:nvPr/>
          </p:nvSpPr>
          <p:spPr>
            <a:xfrm>
              <a:off x="6923650" y="2454900"/>
              <a:ext cx="25" cy="25"/>
            </a:xfrm>
            <a:custGeom>
              <a:avLst/>
              <a:gdLst/>
              <a:ahLst/>
              <a:cxnLst/>
              <a:rect l="l" t="t" r="r" b="b"/>
              <a:pathLst>
                <a:path w="1" h="1" extrusionOk="0">
                  <a:moveTo>
                    <a:pt x="0" y="1"/>
                  </a:move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8" name="Google Shape;5848;p22"/>
            <p:cNvSpPr/>
            <p:nvPr/>
          </p:nvSpPr>
          <p:spPr>
            <a:xfrm>
              <a:off x="7024650" y="2281425"/>
              <a:ext cx="25" cy="600"/>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9" name="Google Shape;5849;p22"/>
            <p:cNvSpPr/>
            <p:nvPr/>
          </p:nvSpPr>
          <p:spPr>
            <a:xfrm>
              <a:off x="6923650" y="24549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0" name="Google Shape;5850;p22"/>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1" name="Google Shape;5851;p22"/>
            <p:cNvSpPr/>
            <p:nvPr/>
          </p:nvSpPr>
          <p:spPr>
            <a:xfrm>
              <a:off x="6923650" y="2454900"/>
              <a:ext cx="25" cy="600"/>
            </a:xfrm>
            <a:custGeom>
              <a:avLst/>
              <a:gdLst/>
              <a:ahLst/>
              <a:cxnLst/>
              <a:rect l="l" t="t" r="r" b="b"/>
              <a:pathLst>
                <a:path w="1" h="24" extrusionOk="0">
                  <a:moveTo>
                    <a:pt x="0" y="24"/>
                  </a:moveTo>
                  <a:cubicBezTo>
                    <a:pt x="0" y="1"/>
                    <a:pt x="0" y="1"/>
                    <a:pt x="0" y="1"/>
                  </a:cubicBezTo>
                  <a:cubicBezTo>
                    <a:pt x="0" y="1"/>
                    <a:pt x="0" y="1"/>
                    <a:pt x="0" y="1"/>
                  </a:cubicBezTo>
                  <a:cubicBezTo>
                    <a:pt x="0" y="1"/>
                    <a:pt x="0" y="1"/>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2" name="Google Shape;5852;p22"/>
            <p:cNvSpPr/>
            <p:nvPr/>
          </p:nvSpPr>
          <p:spPr>
            <a:xfrm>
              <a:off x="6884275" y="1907675"/>
              <a:ext cx="167775" cy="547875"/>
            </a:xfrm>
            <a:custGeom>
              <a:avLst/>
              <a:gdLst/>
              <a:ahLst/>
              <a:cxnLst/>
              <a:rect l="l" t="t" r="r" b="b"/>
              <a:pathLst>
                <a:path w="6711" h="21915" extrusionOk="0">
                  <a:moveTo>
                    <a:pt x="4839" y="0"/>
                  </a:moveTo>
                  <a:lnTo>
                    <a:pt x="4839" y="0"/>
                  </a:lnTo>
                  <a:cubicBezTo>
                    <a:pt x="5205" y="571"/>
                    <a:pt x="5501" y="1187"/>
                    <a:pt x="5730" y="1849"/>
                  </a:cubicBezTo>
                  <a:cubicBezTo>
                    <a:pt x="6095" y="2876"/>
                    <a:pt x="6346" y="3949"/>
                    <a:pt x="6437" y="5045"/>
                  </a:cubicBezTo>
                  <a:cubicBezTo>
                    <a:pt x="6483" y="5593"/>
                    <a:pt x="6506" y="6163"/>
                    <a:pt x="6483" y="6711"/>
                  </a:cubicBezTo>
                  <a:cubicBezTo>
                    <a:pt x="6460" y="7327"/>
                    <a:pt x="6369" y="7944"/>
                    <a:pt x="6277" y="8537"/>
                  </a:cubicBezTo>
                  <a:cubicBezTo>
                    <a:pt x="6072" y="9678"/>
                    <a:pt x="5752" y="10820"/>
                    <a:pt x="5341" y="11915"/>
                  </a:cubicBezTo>
                  <a:cubicBezTo>
                    <a:pt x="5159" y="12463"/>
                    <a:pt x="4931" y="12988"/>
                    <a:pt x="4725" y="13536"/>
                  </a:cubicBezTo>
                  <a:cubicBezTo>
                    <a:pt x="4497" y="14061"/>
                    <a:pt x="4246" y="14609"/>
                    <a:pt x="3995" y="15134"/>
                  </a:cubicBezTo>
                  <a:lnTo>
                    <a:pt x="4018" y="15134"/>
                  </a:lnTo>
                  <a:cubicBezTo>
                    <a:pt x="3470" y="16298"/>
                    <a:pt x="2854" y="17416"/>
                    <a:pt x="2192" y="18512"/>
                  </a:cubicBezTo>
                  <a:cubicBezTo>
                    <a:pt x="1849" y="19059"/>
                    <a:pt x="1507" y="19607"/>
                    <a:pt x="1164" y="20155"/>
                  </a:cubicBezTo>
                  <a:cubicBezTo>
                    <a:pt x="982" y="20429"/>
                    <a:pt x="799" y="20680"/>
                    <a:pt x="617" y="20954"/>
                  </a:cubicBezTo>
                  <a:cubicBezTo>
                    <a:pt x="525" y="21091"/>
                    <a:pt x="411" y="21228"/>
                    <a:pt x="320" y="21365"/>
                  </a:cubicBezTo>
                  <a:cubicBezTo>
                    <a:pt x="229" y="21502"/>
                    <a:pt x="137" y="21639"/>
                    <a:pt x="23" y="21776"/>
                  </a:cubicBezTo>
                  <a:cubicBezTo>
                    <a:pt x="0" y="21798"/>
                    <a:pt x="23" y="21867"/>
                    <a:pt x="69" y="21890"/>
                  </a:cubicBezTo>
                  <a:cubicBezTo>
                    <a:pt x="86" y="21907"/>
                    <a:pt x="104" y="21915"/>
                    <a:pt x="121" y="21915"/>
                  </a:cubicBezTo>
                  <a:cubicBezTo>
                    <a:pt x="149" y="21915"/>
                    <a:pt x="178" y="21895"/>
                    <a:pt x="206" y="21867"/>
                  </a:cubicBezTo>
                  <a:cubicBezTo>
                    <a:pt x="297" y="21730"/>
                    <a:pt x="388" y="21593"/>
                    <a:pt x="480" y="21479"/>
                  </a:cubicBezTo>
                  <a:cubicBezTo>
                    <a:pt x="594" y="21319"/>
                    <a:pt x="685" y="21182"/>
                    <a:pt x="799" y="21022"/>
                  </a:cubicBezTo>
                  <a:cubicBezTo>
                    <a:pt x="1005" y="20726"/>
                    <a:pt x="1187" y="20452"/>
                    <a:pt x="1393" y="20155"/>
                  </a:cubicBezTo>
                  <a:cubicBezTo>
                    <a:pt x="1781" y="19562"/>
                    <a:pt x="2146" y="18968"/>
                    <a:pt x="2511" y="18375"/>
                  </a:cubicBezTo>
                  <a:cubicBezTo>
                    <a:pt x="3219" y="17165"/>
                    <a:pt x="3858" y="15932"/>
                    <a:pt x="4428" y="14654"/>
                  </a:cubicBezTo>
                  <a:cubicBezTo>
                    <a:pt x="5022" y="13376"/>
                    <a:pt x="5547" y="12075"/>
                    <a:pt x="5958" y="10728"/>
                  </a:cubicBezTo>
                  <a:cubicBezTo>
                    <a:pt x="6346" y="9382"/>
                    <a:pt x="6620" y="7989"/>
                    <a:pt x="6665" y="6597"/>
                  </a:cubicBezTo>
                  <a:cubicBezTo>
                    <a:pt x="6711" y="5387"/>
                    <a:pt x="6574" y="4155"/>
                    <a:pt x="6277" y="2990"/>
                  </a:cubicBezTo>
                  <a:cubicBezTo>
                    <a:pt x="6140" y="2397"/>
                    <a:pt x="5958" y="1826"/>
                    <a:pt x="5730" y="1279"/>
                  </a:cubicBezTo>
                  <a:cubicBezTo>
                    <a:pt x="5661" y="1119"/>
                    <a:pt x="5570" y="959"/>
                    <a:pt x="5501" y="799"/>
                  </a:cubicBezTo>
                  <a:cubicBezTo>
                    <a:pt x="5341" y="571"/>
                    <a:pt x="5159" y="366"/>
                    <a:pt x="4999" y="160"/>
                  </a:cubicBezTo>
                  <a:cubicBezTo>
                    <a:pt x="4953" y="114"/>
                    <a:pt x="4885" y="46"/>
                    <a:pt x="4839"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3" name="Google Shape;5853;p22"/>
            <p:cNvSpPr/>
            <p:nvPr/>
          </p:nvSpPr>
          <p:spPr>
            <a:xfrm>
              <a:off x="7027500" y="1953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4" name="Google Shape;5854;p22"/>
            <p:cNvSpPr/>
            <p:nvPr/>
          </p:nvSpPr>
          <p:spPr>
            <a:xfrm>
              <a:off x="6893400" y="1930500"/>
              <a:ext cx="165500" cy="533550"/>
            </a:xfrm>
            <a:custGeom>
              <a:avLst/>
              <a:gdLst/>
              <a:ahLst/>
              <a:cxnLst/>
              <a:rect l="l" t="t" r="r" b="b"/>
              <a:pathLst>
                <a:path w="6620" h="21342" extrusionOk="0">
                  <a:moveTo>
                    <a:pt x="5182" y="0"/>
                  </a:moveTo>
                  <a:cubicBezTo>
                    <a:pt x="5136" y="46"/>
                    <a:pt x="5113" y="92"/>
                    <a:pt x="5159" y="137"/>
                  </a:cubicBezTo>
                  <a:cubicBezTo>
                    <a:pt x="5273" y="297"/>
                    <a:pt x="5365" y="480"/>
                    <a:pt x="5456" y="662"/>
                  </a:cubicBezTo>
                  <a:cubicBezTo>
                    <a:pt x="5775" y="1256"/>
                    <a:pt x="5981" y="1895"/>
                    <a:pt x="6141" y="2557"/>
                  </a:cubicBezTo>
                  <a:cubicBezTo>
                    <a:pt x="6255" y="3150"/>
                    <a:pt x="6346" y="3744"/>
                    <a:pt x="6392" y="4360"/>
                  </a:cubicBezTo>
                  <a:cubicBezTo>
                    <a:pt x="6414" y="4680"/>
                    <a:pt x="6414" y="4976"/>
                    <a:pt x="6437" y="5273"/>
                  </a:cubicBezTo>
                  <a:cubicBezTo>
                    <a:pt x="6437" y="5615"/>
                    <a:pt x="6437" y="5935"/>
                    <a:pt x="6414" y="6277"/>
                  </a:cubicBezTo>
                  <a:cubicBezTo>
                    <a:pt x="6414" y="6254"/>
                    <a:pt x="6414" y="6254"/>
                    <a:pt x="6414" y="6254"/>
                  </a:cubicBezTo>
                  <a:cubicBezTo>
                    <a:pt x="6346" y="7852"/>
                    <a:pt x="6004" y="9427"/>
                    <a:pt x="5524" y="10934"/>
                  </a:cubicBezTo>
                  <a:cubicBezTo>
                    <a:pt x="5524" y="10934"/>
                    <a:pt x="5524" y="10934"/>
                    <a:pt x="5524" y="10911"/>
                  </a:cubicBezTo>
                  <a:cubicBezTo>
                    <a:pt x="5319" y="11550"/>
                    <a:pt x="5091" y="12166"/>
                    <a:pt x="4862" y="12805"/>
                  </a:cubicBezTo>
                  <a:cubicBezTo>
                    <a:pt x="4611" y="13399"/>
                    <a:pt x="4360" y="13992"/>
                    <a:pt x="4086" y="14586"/>
                  </a:cubicBezTo>
                  <a:cubicBezTo>
                    <a:pt x="3538" y="15750"/>
                    <a:pt x="2922" y="16891"/>
                    <a:pt x="2260" y="17987"/>
                  </a:cubicBezTo>
                  <a:cubicBezTo>
                    <a:pt x="2100" y="18261"/>
                    <a:pt x="1918" y="18534"/>
                    <a:pt x="1758" y="18786"/>
                  </a:cubicBezTo>
                  <a:lnTo>
                    <a:pt x="1781" y="18763"/>
                  </a:lnTo>
                  <a:lnTo>
                    <a:pt x="1781" y="18763"/>
                  </a:lnTo>
                  <a:cubicBezTo>
                    <a:pt x="1210" y="19607"/>
                    <a:pt x="640" y="20429"/>
                    <a:pt x="1" y="21228"/>
                  </a:cubicBezTo>
                  <a:cubicBezTo>
                    <a:pt x="46" y="21251"/>
                    <a:pt x="92" y="21274"/>
                    <a:pt x="138" y="21296"/>
                  </a:cubicBezTo>
                  <a:cubicBezTo>
                    <a:pt x="138" y="21319"/>
                    <a:pt x="160" y="21319"/>
                    <a:pt x="183" y="21342"/>
                  </a:cubicBezTo>
                  <a:cubicBezTo>
                    <a:pt x="1690" y="19379"/>
                    <a:pt x="3013" y="17279"/>
                    <a:pt x="4086" y="15042"/>
                  </a:cubicBezTo>
                  <a:cubicBezTo>
                    <a:pt x="4360" y="14472"/>
                    <a:pt x="4611" y="13878"/>
                    <a:pt x="4862" y="13285"/>
                  </a:cubicBezTo>
                  <a:cubicBezTo>
                    <a:pt x="5113" y="12668"/>
                    <a:pt x="5365" y="12052"/>
                    <a:pt x="5570" y="11413"/>
                  </a:cubicBezTo>
                  <a:cubicBezTo>
                    <a:pt x="6004" y="10158"/>
                    <a:pt x="6323" y="8879"/>
                    <a:pt x="6506" y="7556"/>
                  </a:cubicBezTo>
                  <a:cubicBezTo>
                    <a:pt x="6597" y="6894"/>
                    <a:pt x="6620" y="6254"/>
                    <a:pt x="6620" y="5593"/>
                  </a:cubicBezTo>
                  <a:cubicBezTo>
                    <a:pt x="6620" y="5022"/>
                    <a:pt x="6597" y="4451"/>
                    <a:pt x="6551" y="3903"/>
                  </a:cubicBezTo>
                  <a:cubicBezTo>
                    <a:pt x="6483" y="3310"/>
                    <a:pt x="6392" y="2739"/>
                    <a:pt x="6232" y="2192"/>
                  </a:cubicBezTo>
                  <a:cubicBezTo>
                    <a:pt x="6095" y="1644"/>
                    <a:pt x="5912" y="1119"/>
                    <a:pt x="5661" y="617"/>
                  </a:cubicBezTo>
                  <a:cubicBezTo>
                    <a:pt x="5547" y="457"/>
                    <a:pt x="5456" y="320"/>
                    <a:pt x="5365" y="160"/>
                  </a:cubicBezTo>
                  <a:cubicBezTo>
                    <a:pt x="5319" y="114"/>
                    <a:pt x="5296" y="69"/>
                    <a:pt x="5250" y="23"/>
                  </a:cubicBezTo>
                  <a:cubicBezTo>
                    <a:pt x="5250" y="23"/>
                    <a:pt x="5228" y="0"/>
                    <a:pt x="522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5" name="Google Shape;5855;p22"/>
            <p:cNvSpPr/>
            <p:nvPr/>
          </p:nvSpPr>
          <p:spPr>
            <a:xfrm>
              <a:off x="7029775" y="194705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6" name="Google Shape;5856;p22"/>
            <p:cNvSpPr/>
            <p:nvPr/>
          </p:nvSpPr>
          <p:spPr>
            <a:xfrm>
              <a:off x="6970425" y="1878000"/>
              <a:ext cx="63950" cy="73850"/>
            </a:xfrm>
            <a:custGeom>
              <a:avLst/>
              <a:gdLst/>
              <a:ahLst/>
              <a:cxnLst/>
              <a:rect l="l" t="t" r="r" b="b"/>
              <a:pathLst>
                <a:path w="2558" h="2954" extrusionOk="0">
                  <a:moveTo>
                    <a:pt x="1" y="0"/>
                  </a:moveTo>
                  <a:cubicBezTo>
                    <a:pt x="1" y="23"/>
                    <a:pt x="24" y="46"/>
                    <a:pt x="47" y="69"/>
                  </a:cubicBezTo>
                  <a:cubicBezTo>
                    <a:pt x="298" y="274"/>
                    <a:pt x="549" y="480"/>
                    <a:pt x="777" y="708"/>
                  </a:cubicBezTo>
                  <a:cubicBezTo>
                    <a:pt x="1256" y="1165"/>
                    <a:pt x="1690" y="1690"/>
                    <a:pt x="2055" y="2283"/>
                  </a:cubicBezTo>
                  <a:cubicBezTo>
                    <a:pt x="2055" y="2283"/>
                    <a:pt x="2032" y="2260"/>
                    <a:pt x="2032" y="2260"/>
                  </a:cubicBezTo>
                  <a:lnTo>
                    <a:pt x="2032" y="2260"/>
                  </a:lnTo>
                  <a:cubicBezTo>
                    <a:pt x="2169" y="2466"/>
                    <a:pt x="2261" y="2671"/>
                    <a:pt x="2375" y="2899"/>
                  </a:cubicBezTo>
                  <a:cubicBezTo>
                    <a:pt x="2392" y="2933"/>
                    <a:pt x="2420" y="2954"/>
                    <a:pt x="2453" y="2954"/>
                  </a:cubicBezTo>
                  <a:cubicBezTo>
                    <a:pt x="2464" y="2954"/>
                    <a:pt x="2477" y="2951"/>
                    <a:pt x="2489" y="2945"/>
                  </a:cubicBezTo>
                  <a:cubicBezTo>
                    <a:pt x="2535" y="2922"/>
                    <a:pt x="2557" y="2876"/>
                    <a:pt x="2535" y="2831"/>
                  </a:cubicBezTo>
                  <a:cubicBezTo>
                    <a:pt x="2284" y="2237"/>
                    <a:pt x="1941" y="1712"/>
                    <a:pt x="1553" y="1233"/>
                  </a:cubicBezTo>
                  <a:cubicBezTo>
                    <a:pt x="1348" y="982"/>
                    <a:pt x="1119" y="754"/>
                    <a:pt x="891" y="525"/>
                  </a:cubicBezTo>
                  <a:cubicBezTo>
                    <a:pt x="846" y="480"/>
                    <a:pt x="777" y="434"/>
                    <a:pt x="731" y="388"/>
                  </a:cubicBezTo>
                  <a:cubicBezTo>
                    <a:pt x="457" y="297"/>
                    <a:pt x="229" y="16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7" name="Google Shape;5857;p22"/>
            <p:cNvSpPr/>
            <p:nvPr/>
          </p:nvSpPr>
          <p:spPr>
            <a:xfrm>
              <a:off x="6982425" y="1882000"/>
              <a:ext cx="600" cy="600"/>
            </a:xfrm>
            <a:custGeom>
              <a:avLst/>
              <a:gdLst/>
              <a:ahLst/>
              <a:cxnLst/>
              <a:rect l="l" t="t" r="r" b="b"/>
              <a:pathLst>
                <a:path w="24" h="24" extrusionOk="0">
                  <a:moveTo>
                    <a:pt x="0" y="0"/>
                  </a:moveTo>
                  <a:cubicBezTo>
                    <a:pt x="0" y="0"/>
                    <a:pt x="0" y="0"/>
                    <a:pt x="0" y="23"/>
                  </a:cubicBezTo>
                  <a:lnTo>
                    <a:pt x="23" y="23"/>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8" name="Google Shape;5858;p22"/>
            <p:cNvSpPr/>
            <p:nvPr/>
          </p:nvSpPr>
          <p:spPr>
            <a:xfrm>
              <a:off x="6989850" y="1895700"/>
              <a:ext cx="575" cy="25"/>
            </a:xfrm>
            <a:custGeom>
              <a:avLst/>
              <a:gdLst/>
              <a:ahLst/>
              <a:cxnLst/>
              <a:rect l="l" t="t" r="r" b="b"/>
              <a:pathLst>
                <a:path w="23" h="1" extrusionOk="0">
                  <a:moveTo>
                    <a:pt x="23" y="0"/>
                  </a:moveTo>
                  <a:cubicBezTo>
                    <a:pt x="0" y="0"/>
                    <a:pt x="0" y="0"/>
                    <a:pt x="0" y="0"/>
                  </a:cubicBezTo>
                  <a:cubicBezTo>
                    <a:pt x="0" y="0"/>
                    <a:pt x="0" y="0"/>
                    <a:pt x="2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9" name="Google Shape;5859;p22"/>
            <p:cNvSpPr/>
            <p:nvPr/>
          </p:nvSpPr>
          <p:spPr>
            <a:xfrm>
              <a:off x="6972725" y="1879150"/>
              <a:ext cx="60500" cy="66200"/>
            </a:xfrm>
            <a:custGeom>
              <a:avLst/>
              <a:gdLst/>
              <a:ahLst/>
              <a:cxnLst/>
              <a:rect l="l" t="t" r="r" b="b"/>
              <a:pathLst>
                <a:path w="2420" h="2648" extrusionOk="0">
                  <a:moveTo>
                    <a:pt x="0" y="0"/>
                  </a:moveTo>
                  <a:cubicBezTo>
                    <a:pt x="0" y="46"/>
                    <a:pt x="23" y="69"/>
                    <a:pt x="46" y="91"/>
                  </a:cubicBezTo>
                  <a:cubicBezTo>
                    <a:pt x="274" y="297"/>
                    <a:pt x="502" y="502"/>
                    <a:pt x="731" y="708"/>
                  </a:cubicBezTo>
                  <a:lnTo>
                    <a:pt x="708" y="708"/>
                  </a:lnTo>
                  <a:cubicBezTo>
                    <a:pt x="982" y="982"/>
                    <a:pt x="1256" y="1255"/>
                    <a:pt x="1484" y="1552"/>
                  </a:cubicBezTo>
                  <a:cubicBezTo>
                    <a:pt x="1735" y="1849"/>
                    <a:pt x="1986" y="2191"/>
                    <a:pt x="2169" y="2534"/>
                  </a:cubicBezTo>
                  <a:cubicBezTo>
                    <a:pt x="2192" y="2557"/>
                    <a:pt x="2214" y="2579"/>
                    <a:pt x="2214" y="2602"/>
                  </a:cubicBezTo>
                  <a:cubicBezTo>
                    <a:pt x="2237" y="2625"/>
                    <a:pt x="2237" y="2625"/>
                    <a:pt x="2260" y="2648"/>
                  </a:cubicBezTo>
                  <a:lnTo>
                    <a:pt x="2351" y="2648"/>
                  </a:lnTo>
                  <a:cubicBezTo>
                    <a:pt x="2374" y="2625"/>
                    <a:pt x="2397" y="2602"/>
                    <a:pt x="2397" y="2579"/>
                  </a:cubicBezTo>
                  <a:cubicBezTo>
                    <a:pt x="2397" y="2579"/>
                    <a:pt x="2420" y="2534"/>
                    <a:pt x="2397" y="2511"/>
                  </a:cubicBezTo>
                  <a:cubicBezTo>
                    <a:pt x="2260" y="2260"/>
                    <a:pt x="2100" y="2032"/>
                    <a:pt x="1940" y="1803"/>
                  </a:cubicBezTo>
                  <a:cubicBezTo>
                    <a:pt x="1758" y="1575"/>
                    <a:pt x="1575" y="1347"/>
                    <a:pt x="1393" y="1119"/>
                  </a:cubicBezTo>
                  <a:cubicBezTo>
                    <a:pt x="1142" y="845"/>
                    <a:pt x="868" y="571"/>
                    <a:pt x="594" y="320"/>
                  </a:cubicBezTo>
                  <a:cubicBezTo>
                    <a:pt x="388" y="228"/>
                    <a:pt x="183" y="137"/>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0" name="Google Shape;5860;p22"/>
            <p:cNvSpPr/>
            <p:nvPr/>
          </p:nvSpPr>
          <p:spPr>
            <a:xfrm>
              <a:off x="6997250" y="1901400"/>
              <a:ext cx="30850" cy="36625"/>
            </a:xfrm>
            <a:custGeom>
              <a:avLst/>
              <a:gdLst/>
              <a:ahLst/>
              <a:cxnLst/>
              <a:rect l="l" t="t" r="r" b="b"/>
              <a:pathLst>
                <a:path w="1234" h="1465" extrusionOk="0">
                  <a:moveTo>
                    <a:pt x="115" y="0"/>
                  </a:moveTo>
                  <a:cubicBezTo>
                    <a:pt x="92" y="0"/>
                    <a:pt x="69" y="0"/>
                    <a:pt x="46" y="23"/>
                  </a:cubicBezTo>
                  <a:cubicBezTo>
                    <a:pt x="1" y="46"/>
                    <a:pt x="1" y="114"/>
                    <a:pt x="24" y="160"/>
                  </a:cubicBezTo>
                  <a:cubicBezTo>
                    <a:pt x="389" y="548"/>
                    <a:pt x="708" y="982"/>
                    <a:pt x="1051" y="1438"/>
                  </a:cubicBezTo>
                  <a:cubicBezTo>
                    <a:pt x="1064" y="1451"/>
                    <a:pt x="1092" y="1465"/>
                    <a:pt x="1123" y="1465"/>
                  </a:cubicBezTo>
                  <a:cubicBezTo>
                    <a:pt x="1145" y="1465"/>
                    <a:pt x="1168" y="1458"/>
                    <a:pt x="1188" y="1438"/>
                  </a:cubicBezTo>
                  <a:cubicBezTo>
                    <a:pt x="1211" y="1415"/>
                    <a:pt x="1233" y="1347"/>
                    <a:pt x="1188" y="1301"/>
                  </a:cubicBezTo>
                  <a:cubicBezTo>
                    <a:pt x="868" y="868"/>
                    <a:pt x="549" y="434"/>
                    <a:pt x="183" y="23"/>
                  </a:cubicBezTo>
                  <a:cubicBezTo>
                    <a:pt x="161" y="0"/>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1" name="Google Shape;5861;p22"/>
            <p:cNvSpPr/>
            <p:nvPr/>
          </p:nvSpPr>
          <p:spPr>
            <a:xfrm>
              <a:off x="6999550" y="1902525"/>
              <a:ext cx="30250" cy="41125"/>
            </a:xfrm>
            <a:custGeom>
              <a:avLst/>
              <a:gdLst/>
              <a:ahLst/>
              <a:cxnLst/>
              <a:rect l="l" t="t" r="r" b="b"/>
              <a:pathLst>
                <a:path w="1210" h="1645" extrusionOk="0">
                  <a:moveTo>
                    <a:pt x="91" y="1"/>
                  </a:moveTo>
                  <a:cubicBezTo>
                    <a:pt x="69" y="1"/>
                    <a:pt x="46" y="24"/>
                    <a:pt x="46" y="24"/>
                  </a:cubicBezTo>
                  <a:cubicBezTo>
                    <a:pt x="0" y="69"/>
                    <a:pt x="0" y="115"/>
                    <a:pt x="23" y="161"/>
                  </a:cubicBezTo>
                  <a:cubicBezTo>
                    <a:pt x="388" y="617"/>
                    <a:pt x="730" y="1097"/>
                    <a:pt x="1027" y="1599"/>
                  </a:cubicBezTo>
                  <a:cubicBezTo>
                    <a:pt x="1050" y="1622"/>
                    <a:pt x="1073" y="1622"/>
                    <a:pt x="1096" y="1644"/>
                  </a:cubicBezTo>
                  <a:cubicBezTo>
                    <a:pt x="1119" y="1644"/>
                    <a:pt x="1141" y="1622"/>
                    <a:pt x="1164" y="1622"/>
                  </a:cubicBezTo>
                  <a:cubicBezTo>
                    <a:pt x="1187" y="1599"/>
                    <a:pt x="1210" y="1576"/>
                    <a:pt x="1210" y="1553"/>
                  </a:cubicBezTo>
                  <a:cubicBezTo>
                    <a:pt x="1210" y="1530"/>
                    <a:pt x="1210" y="1507"/>
                    <a:pt x="1187" y="1485"/>
                  </a:cubicBezTo>
                  <a:cubicBezTo>
                    <a:pt x="867" y="982"/>
                    <a:pt x="548" y="503"/>
                    <a:pt x="183" y="47"/>
                  </a:cubicBezTo>
                  <a:cubicBezTo>
                    <a:pt x="160" y="24"/>
                    <a:pt x="137" y="1"/>
                    <a:pt x="9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2" name="Google Shape;5862;p22"/>
            <p:cNvSpPr/>
            <p:nvPr/>
          </p:nvSpPr>
          <p:spPr>
            <a:xfrm>
              <a:off x="7003525" y="1907675"/>
              <a:ext cx="28575" cy="41675"/>
            </a:xfrm>
            <a:custGeom>
              <a:avLst/>
              <a:gdLst/>
              <a:ahLst/>
              <a:cxnLst/>
              <a:rect l="l" t="t" r="r" b="b"/>
              <a:pathLst>
                <a:path w="1143" h="1667" extrusionOk="0">
                  <a:moveTo>
                    <a:pt x="92" y="0"/>
                  </a:moveTo>
                  <a:cubicBezTo>
                    <a:pt x="92" y="0"/>
                    <a:pt x="69" y="23"/>
                    <a:pt x="46" y="23"/>
                  </a:cubicBezTo>
                  <a:cubicBezTo>
                    <a:pt x="1" y="69"/>
                    <a:pt x="1" y="114"/>
                    <a:pt x="24" y="160"/>
                  </a:cubicBezTo>
                  <a:cubicBezTo>
                    <a:pt x="252" y="480"/>
                    <a:pt x="480" y="799"/>
                    <a:pt x="663" y="1119"/>
                  </a:cubicBezTo>
                  <a:cubicBezTo>
                    <a:pt x="754" y="1279"/>
                    <a:pt x="845" y="1438"/>
                    <a:pt x="937" y="1598"/>
                  </a:cubicBezTo>
                  <a:cubicBezTo>
                    <a:pt x="960" y="1621"/>
                    <a:pt x="960" y="1644"/>
                    <a:pt x="1005" y="1667"/>
                  </a:cubicBezTo>
                  <a:lnTo>
                    <a:pt x="1074" y="1667"/>
                  </a:lnTo>
                  <a:cubicBezTo>
                    <a:pt x="1119" y="1644"/>
                    <a:pt x="1142" y="1575"/>
                    <a:pt x="1119" y="1530"/>
                  </a:cubicBezTo>
                  <a:cubicBezTo>
                    <a:pt x="845" y="1005"/>
                    <a:pt x="526" y="503"/>
                    <a:pt x="183" y="46"/>
                  </a:cubicBezTo>
                  <a:cubicBezTo>
                    <a:pt x="161" y="23"/>
                    <a:pt x="138"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3" name="Google Shape;5863;p22"/>
            <p:cNvSpPr/>
            <p:nvPr/>
          </p:nvSpPr>
          <p:spPr>
            <a:xfrm>
              <a:off x="7004100" y="1904825"/>
              <a:ext cx="33125" cy="45675"/>
            </a:xfrm>
            <a:custGeom>
              <a:avLst/>
              <a:gdLst/>
              <a:ahLst/>
              <a:cxnLst/>
              <a:rect l="l" t="t" r="r" b="b"/>
              <a:pathLst>
                <a:path w="1325" h="1827" extrusionOk="0">
                  <a:moveTo>
                    <a:pt x="115" y="0"/>
                  </a:moveTo>
                  <a:cubicBezTo>
                    <a:pt x="92" y="0"/>
                    <a:pt x="69" y="23"/>
                    <a:pt x="46" y="23"/>
                  </a:cubicBezTo>
                  <a:cubicBezTo>
                    <a:pt x="1" y="69"/>
                    <a:pt x="1" y="114"/>
                    <a:pt x="23" y="160"/>
                  </a:cubicBezTo>
                  <a:cubicBezTo>
                    <a:pt x="457" y="685"/>
                    <a:pt x="822" y="1233"/>
                    <a:pt x="1142" y="1803"/>
                  </a:cubicBezTo>
                  <a:cubicBezTo>
                    <a:pt x="1165" y="1826"/>
                    <a:pt x="1188" y="1826"/>
                    <a:pt x="1210" y="1826"/>
                  </a:cubicBezTo>
                  <a:cubicBezTo>
                    <a:pt x="1233" y="1826"/>
                    <a:pt x="1279" y="1826"/>
                    <a:pt x="1279" y="1803"/>
                  </a:cubicBezTo>
                  <a:cubicBezTo>
                    <a:pt x="1302" y="1803"/>
                    <a:pt x="1325" y="1781"/>
                    <a:pt x="1325" y="1735"/>
                  </a:cubicBezTo>
                  <a:cubicBezTo>
                    <a:pt x="1325" y="1712"/>
                    <a:pt x="1325" y="1689"/>
                    <a:pt x="1302" y="1666"/>
                  </a:cubicBezTo>
                  <a:cubicBezTo>
                    <a:pt x="959" y="1119"/>
                    <a:pt x="594" y="548"/>
                    <a:pt x="183" y="46"/>
                  </a:cubicBezTo>
                  <a:cubicBezTo>
                    <a:pt x="160"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4" name="Google Shape;5864;p22"/>
            <p:cNvSpPr/>
            <p:nvPr/>
          </p:nvSpPr>
          <p:spPr>
            <a:xfrm>
              <a:off x="7010375" y="1914525"/>
              <a:ext cx="32550" cy="46250"/>
            </a:xfrm>
            <a:custGeom>
              <a:avLst/>
              <a:gdLst/>
              <a:ahLst/>
              <a:cxnLst/>
              <a:rect l="l" t="t" r="r" b="b"/>
              <a:pathLst>
                <a:path w="1302" h="1850" extrusionOk="0">
                  <a:moveTo>
                    <a:pt x="46" y="0"/>
                  </a:moveTo>
                  <a:cubicBezTo>
                    <a:pt x="24" y="46"/>
                    <a:pt x="1" y="114"/>
                    <a:pt x="46" y="137"/>
                  </a:cubicBezTo>
                  <a:cubicBezTo>
                    <a:pt x="292" y="450"/>
                    <a:pt x="495" y="764"/>
                    <a:pt x="696" y="1098"/>
                  </a:cubicBezTo>
                  <a:lnTo>
                    <a:pt x="696" y="1098"/>
                  </a:lnTo>
                  <a:cubicBezTo>
                    <a:pt x="691" y="1096"/>
                    <a:pt x="686" y="1096"/>
                    <a:pt x="686" y="1096"/>
                  </a:cubicBezTo>
                  <a:lnTo>
                    <a:pt x="686" y="1096"/>
                  </a:lnTo>
                  <a:cubicBezTo>
                    <a:pt x="822" y="1324"/>
                    <a:pt x="959" y="1552"/>
                    <a:pt x="1096" y="1803"/>
                  </a:cubicBezTo>
                  <a:cubicBezTo>
                    <a:pt x="1096" y="1826"/>
                    <a:pt x="1119" y="1849"/>
                    <a:pt x="1142" y="1849"/>
                  </a:cubicBezTo>
                  <a:lnTo>
                    <a:pt x="1210" y="1849"/>
                  </a:lnTo>
                  <a:cubicBezTo>
                    <a:pt x="1256" y="1826"/>
                    <a:pt x="1302" y="1758"/>
                    <a:pt x="1279" y="1712"/>
                  </a:cubicBezTo>
                  <a:cubicBezTo>
                    <a:pt x="959" y="1142"/>
                    <a:pt x="617" y="548"/>
                    <a:pt x="183" y="23"/>
                  </a:cubicBezTo>
                  <a:cubicBezTo>
                    <a:pt x="183" y="0"/>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5" name="Google Shape;5865;p22"/>
            <p:cNvSpPr/>
            <p:nvPr/>
          </p:nvSpPr>
          <p:spPr>
            <a:xfrm>
              <a:off x="7021800" y="1931075"/>
              <a:ext cx="24550" cy="37900"/>
            </a:xfrm>
            <a:custGeom>
              <a:avLst/>
              <a:gdLst/>
              <a:ahLst/>
              <a:cxnLst/>
              <a:rect l="l" t="t" r="r" b="b"/>
              <a:pathLst>
                <a:path w="982" h="1516" extrusionOk="0">
                  <a:moveTo>
                    <a:pt x="114" y="0"/>
                  </a:moveTo>
                  <a:cubicBezTo>
                    <a:pt x="92" y="0"/>
                    <a:pt x="69" y="23"/>
                    <a:pt x="46" y="23"/>
                  </a:cubicBezTo>
                  <a:cubicBezTo>
                    <a:pt x="0" y="69"/>
                    <a:pt x="0" y="114"/>
                    <a:pt x="46" y="160"/>
                  </a:cubicBezTo>
                  <a:cubicBezTo>
                    <a:pt x="137" y="320"/>
                    <a:pt x="251" y="457"/>
                    <a:pt x="343" y="616"/>
                  </a:cubicBezTo>
                  <a:cubicBezTo>
                    <a:pt x="502" y="890"/>
                    <a:pt x="639" y="1164"/>
                    <a:pt x="776" y="1461"/>
                  </a:cubicBezTo>
                  <a:cubicBezTo>
                    <a:pt x="793" y="1494"/>
                    <a:pt x="822" y="1516"/>
                    <a:pt x="854" y="1516"/>
                  </a:cubicBezTo>
                  <a:cubicBezTo>
                    <a:pt x="866" y="1516"/>
                    <a:pt x="878" y="1513"/>
                    <a:pt x="890" y="1507"/>
                  </a:cubicBezTo>
                  <a:cubicBezTo>
                    <a:pt x="959" y="1484"/>
                    <a:pt x="982" y="1438"/>
                    <a:pt x="959" y="1370"/>
                  </a:cubicBezTo>
                  <a:cubicBezTo>
                    <a:pt x="731" y="913"/>
                    <a:pt x="502" y="457"/>
                    <a:pt x="183" y="46"/>
                  </a:cubicBezTo>
                  <a:cubicBezTo>
                    <a:pt x="160" y="23"/>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6" name="Google Shape;5866;p22"/>
            <p:cNvSpPr/>
            <p:nvPr/>
          </p:nvSpPr>
          <p:spPr>
            <a:xfrm>
              <a:off x="7025225" y="1937350"/>
              <a:ext cx="22850" cy="34475"/>
            </a:xfrm>
            <a:custGeom>
              <a:avLst/>
              <a:gdLst/>
              <a:ahLst/>
              <a:cxnLst/>
              <a:rect l="l" t="t" r="r" b="b"/>
              <a:pathLst>
                <a:path w="914" h="1379" extrusionOk="0">
                  <a:moveTo>
                    <a:pt x="114" y="0"/>
                  </a:moveTo>
                  <a:cubicBezTo>
                    <a:pt x="92" y="0"/>
                    <a:pt x="69" y="0"/>
                    <a:pt x="69" y="23"/>
                  </a:cubicBezTo>
                  <a:cubicBezTo>
                    <a:pt x="23" y="46"/>
                    <a:pt x="0" y="114"/>
                    <a:pt x="46" y="160"/>
                  </a:cubicBezTo>
                  <a:cubicBezTo>
                    <a:pt x="132" y="268"/>
                    <a:pt x="219" y="397"/>
                    <a:pt x="305" y="527"/>
                  </a:cubicBezTo>
                  <a:lnTo>
                    <a:pt x="305" y="527"/>
                  </a:lnTo>
                  <a:cubicBezTo>
                    <a:pt x="303" y="526"/>
                    <a:pt x="300" y="525"/>
                    <a:pt x="297" y="525"/>
                  </a:cubicBezTo>
                  <a:cubicBezTo>
                    <a:pt x="457" y="776"/>
                    <a:pt x="594" y="1050"/>
                    <a:pt x="708" y="1324"/>
                  </a:cubicBezTo>
                  <a:cubicBezTo>
                    <a:pt x="724" y="1358"/>
                    <a:pt x="766" y="1379"/>
                    <a:pt x="804" y="1379"/>
                  </a:cubicBezTo>
                  <a:cubicBezTo>
                    <a:pt x="819" y="1379"/>
                    <a:pt x="833" y="1376"/>
                    <a:pt x="845" y="1370"/>
                  </a:cubicBezTo>
                  <a:cubicBezTo>
                    <a:pt x="890" y="1370"/>
                    <a:pt x="913" y="1301"/>
                    <a:pt x="890" y="1256"/>
                  </a:cubicBezTo>
                  <a:cubicBezTo>
                    <a:pt x="685" y="822"/>
                    <a:pt x="480" y="411"/>
                    <a:pt x="206" y="23"/>
                  </a:cubicBezTo>
                  <a:cubicBezTo>
                    <a:pt x="183" y="0"/>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7" name="Google Shape;5867;p22"/>
            <p:cNvSpPr/>
            <p:nvPr/>
          </p:nvSpPr>
          <p:spPr>
            <a:xfrm>
              <a:off x="7026925" y="1937925"/>
              <a:ext cx="21150" cy="33325"/>
            </a:xfrm>
            <a:custGeom>
              <a:avLst/>
              <a:gdLst/>
              <a:ahLst/>
              <a:cxnLst/>
              <a:rect l="l" t="t" r="r" b="b"/>
              <a:pathLst>
                <a:path w="846" h="1333" extrusionOk="0">
                  <a:moveTo>
                    <a:pt x="115" y="0"/>
                  </a:moveTo>
                  <a:cubicBezTo>
                    <a:pt x="92" y="0"/>
                    <a:pt x="69" y="23"/>
                    <a:pt x="46" y="23"/>
                  </a:cubicBezTo>
                  <a:cubicBezTo>
                    <a:pt x="1" y="69"/>
                    <a:pt x="1" y="114"/>
                    <a:pt x="46" y="160"/>
                  </a:cubicBezTo>
                  <a:cubicBezTo>
                    <a:pt x="92" y="251"/>
                    <a:pt x="138" y="320"/>
                    <a:pt x="183" y="411"/>
                  </a:cubicBezTo>
                  <a:cubicBezTo>
                    <a:pt x="183" y="411"/>
                    <a:pt x="183" y="388"/>
                    <a:pt x="183" y="388"/>
                  </a:cubicBezTo>
                  <a:cubicBezTo>
                    <a:pt x="343" y="685"/>
                    <a:pt x="503" y="982"/>
                    <a:pt x="640" y="1278"/>
                  </a:cubicBezTo>
                  <a:cubicBezTo>
                    <a:pt x="673" y="1312"/>
                    <a:pt x="707" y="1333"/>
                    <a:pt x="740" y="1333"/>
                  </a:cubicBezTo>
                  <a:cubicBezTo>
                    <a:pt x="752" y="1333"/>
                    <a:pt x="765" y="1330"/>
                    <a:pt x="777" y="1324"/>
                  </a:cubicBezTo>
                  <a:cubicBezTo>
                    <a:pt x="822" y="1324"/>
                    <a:pt x="845" y="1255"/>
                    <a:pt x="822" y="1210"/>
                  </a:cubicBezTo>
                  <a:cubicBezTo>
                    <a:pt x="640" y="822"/>
                    <a:pt x="434" y="411"/>
                    <a:pt x="183" y="46"/>
                  </a:cubicBezTo>
                  <a:cubicBezTo>
                    <a:pt x="183"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8" name="Google Shape;5868;p22"/>
            <p:cNvSpPr/>
            <p:nvPr/>
          </p:nvSpPr>
          <p:spPr>
            <a:xfrm>
              <a:off x="6974425" y="1880850"/>
              <a:ext cx="26275" cy="19525"/>
            </a:xfrm>
            <a:custGeom>
              <a:avLst/>
              <a:gdLst/>
              <a:ahLst/>
              <a:cxnLst/>
              <a:rect l="l" t="t" r="r" b="b"/>
              <a:pathLst>
                <a:path w="1051" h="781" extrusionOk="0">
                  <a:moveTo>
                    <a:pt x="1" y="1"/>
                  </a:moveTo>
                  <a:cubicBezTo>
                    <a:pt x="297" y="252"/>
                    <a:pt x="594" y="503"/>
                    <a:pt x="891" y="754"/>
                  </a:cubicBezTo>
                  <a:cubicBezTo>
                    <a:pt x="910" y="773"/>
                    <a:pt x="934" y="780"/>
                    <a:pt x="956" y="780"/>
                  </a:cubicBezTo>
                  <a:cubicBezTo>
                    <a:pt x="986" y="780"/>
                    <a:pt x="1015" y="767"/>
                    <a:pt x="1028" y="754"/>
                  </a:cubicBezTo>
                  <a:cubicBezTo>
                    <a:pt x="1028" y="731"/>
                    <a:pt x="1051" y="685"/>
                    <a:pt x="1051" y="663"/>
                  </a:cubicBezTo>
                  <a:cubicBezTo>
                    <a:pt x="1028" y="640"/>
                    <a:pt x="1028" y="617"/>
                    <a:pt x="1005" y="617"/>
                  </a:cubicBezTo>
                  <a:cubicBezTo>
                    <a:pt x="868" y="480"/>
                    <a:pt x="731" y="366"/>
                    <a:pt x="617" y="252"/>
                  </a:cubicBezTo>
                  <a:cubicBezTo>
                    <a:pt x="594" y="274"/>
                    <a:pt x="571" y="274"/>
                    <a:pt x="571" y="274"/>
                  </a:cubicBezTo>
                  <a:cubicBezTo>
                    <a:pt x="366" y="206"/>
                    <a:pt x="183" y="92"/>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9" name="Google Shape;5869;p22"/>
            <p:cNvSpPr/>
            <p:nvPr/>
          </p:nvSpPr>
          <p:spPr>
            <a:xfrm>
              <a:off x="6982425" y="1882000"/>
              <a:ext cx="3450" cy="1725"/>
            </a:xfrm>
            <a:custGeom>
              <a:avLst/>
              <a:gdLst/>
              <a:ahLst/>
              <a:cxnLst/>
              <a:rect l="l" t="t" r="r" b="b"/>
              <a:pathLst>
                <a:path w="138" h="69" extrusionOk="0">
                  <a:moveTo>
                    <a:pt x="0" y="0"/>
                  </a:moveTo>
                  <a:cubicBezTo>
                    <a:pt x="0" y="0"/>
                    <a:pt x="0" y="0"/>
                    <a:pt x="0" y="23"/>
                  </a:cubicBezTo>
                  <a:cubicBezTo>
                    <a:pt x="21" y="23"/>
                    <a:pt x="59" y="41"/>
                    <a:pt x="84" y="45"/>
                  </a:cubicBezTo>
                  <a:lnTo>
                    <a:pt x="84" y="45"/>
                  </a:lnTo>
                  <a:cubicBezTo>
                    <a:pt x="60" y="30"/>
                    <a:pt x="30" y="15"/>
                    <a:pt x="0" y="0"/>
                  </a:cubicBezTo>
                  <a:close/>
                  <a:moveTo>
                    <a:pt x="84" y="45"/>
                  </a:moveTo>
                  <a:lnTo>
                    <a:pt x="84" y="45"/>
                  </a:lnTo>
                  <a:cubicBezTo>
                    <a:pt x="96" y="53"/>
                    <a:pt x="107" y="61"/>
                    <a:pt x="114" y="69"/>
                  </a:cubicBezTo>
                  <a:lnTo>
                    <a:pt x="137" y="69"/>
                  </a:lnTo>
                  <a:cubicBezTo>
                    <a:pt x="114" y="69"/>
                    <a:pt x="114" y="69"/>
                    <a:pt x="92" y="46"/>
                  </a:cubicBezTo>
                  <a:cubicBezTo>
                    <a:pt x="89" y="46"/>
                    <a:pt x="87" y="46"/>
                    <a:pt x="84" y="45"/>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0" name="Google Shape;5870;p22"/>
            <p:cNvSpPr/>
            <p:nvPr/>
          </p:nvSpPr>
          <p:spPr>
            <a:xfrm>
              <a:off x="6972150" y="1879150"/>
              <a:ext cx="35400" cy="32625"/>
            </a:xfrm>
            <a:custGeom>
              <a:avLst/>
              <a:gdLst/>
              <a:ahLst/>
              <a:cxnLst/>
              <a:rect l="l" t="t" r="r" b="b"/>
              <a:pathLst>
                <a:path w="1416" h="1305" extrusionOk="0">
                  <a:moveTo>
                    <a:pt x="0" y="0"/>
                  </a:moveTo>
                  <a:cubicBezTo>
                    <a:pt x="411" y="411"/>
                    <a:pt x="845" y="822"/>
                    <a:pt x="1233" y="1278"/>
                  </a:cubicBezTo>
                  <a:cubicBezTo>
                    <a:pt x="1246" y="1291"/>
                    <a:pt x="1275" y="1305"/>
                    <a:pt x="1301" y="1305"/>
                  </a:cubicBezTo>
                  <a:cubicBezTo>
                    <a:pt x="1320" y="1305"/>
                    <a:pt x="1337" y="1298"/>
                    <a:pt x="1347" y="1278"/>
                  </a:cubicBezTo>
                  <a:cubicBezTo>
                    <a:pt x="1393" y="1255"/>
                    <a:pt x="1416" y="1187"/>
                    <a:pt x="1370" y="1141"/>
                  </a:cubicBezTo>
                  <a:cubicBezTo>
                    <a:pt x="1119" y="845"/>
                    <a:pt x="845" y="571"/>
                    <a:pt x="571" y="297"/>
                  </a:cubicBezTo>
                  <a:cubicBezTo>
                    <a:pt x="366" y="228"/>
                    <a:pt x="183" y="114"/>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1" name="Google Shape;5871;p22"/>
            <p:cNvSpPr/>
            <p:nvPr/>
          </p:nvSpPr>
          <p:spPr>
            <a:xfrm>
              <a:off x="6977275" y="1882575"/>
              <a:ext cx="35425" cy="35200"/>
            </a:xfrm>
            <a:custGeom>
              <a:avLst/>
              <a:gdLst/>
              <a:ahLst/>
              <a:cxnLst/>
              <a:rect l="l" t="t" r="r" b="b"/>
              <a:pathLst>
                <a:path w="1417" h="1408" extrusionOk="0">
                  <a:moveTo>
                    <a:pt x="1" y="0"/>
                  </a:moveTo>
                  <a:cubicBezTo>
                    <a:pt x="1" y="0"/>
                    <a:pt x="1" y="23"/>
                    <a:pt x="1" y="46"/>
                  </a:cubicBezTo>
                  <a:cubicBezTo>
                    <a:pt x="1" y="69"/>
                    <a:pt x="24" y="91"/>
                    <a:pt x="47" y="114"/>
                  </a:cubicBezTo>
                  <a:cubicBezTo>
                    <a:pt x="115" y="183"/>
                    <a:pt x="206" y="251"/>
                    <a:pt x="298" y="342"/>
                  </a:cubicBezTo>
                  <a:cubicBezTo>
                    <a:pt x="617" y="662"/>
                    <a:pt x="937" y="1004"/>
                    <a:pt x="1233" y="1370"/>
                  </a:cubicBezTo>
                  <a:cubicBezTo>
                    <a:pt x="1247" y="1396"/>
                    <a:pt x="1276" y="1407"/>
                    <a:pt x="1307" y="1407"/>
                  </a:cubicBezTo>
                  <a:cubicBezTo>
                    <a:pt x="1329" y="1407"/>
                    <a:pt x="1351" y="1402"/>
                    <a:pt x="1370" y="1392"/>
                  </a:cubicBezTo>
                  <a:cubicBezTo>
                    <a:pt x="1393" y="1370"/>
                    <a:pt x="1416" y="1301"/>
                    <a:pt x="1370" y="1255"/>
                  </a:cubicBezTo>
                  <a:cubicBezTo>
                    <a:pt x="1188" y="1027"/>
                    <a:pt x="1005" y="799"/>
                    <a:pt x="800" y="594"/>
                  </a:cubicBezTo>
                  <a:cubicBezTo>
                    <a:pt x="686" y="457"/>
                    <a:pt x="549" y="320"/>
                    <a:pt x="412" y="183"/>
                  </a:cubicBezTo>
                  <a:cubicBezTo>
                    <a:pt x="275" y="137"/>
                    <a:pt x="138" y="69"/>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2" name="Google Shape;5872;p22"/>
            <p:cNvSpPr/>
            <p:nvPr/>
          </p:nvSpPr>
          <p:spPr>
            <a:xfrm>
              <a:off x="7004675" y="1909375"/>
              <a:ext cx="22275" cy="29700"/>
            </a:xfrm>
            <a:custGeom>
              <a:avLst/>
              <a:gdLst/>
              <a:ahLst/>
              <a:cxnLst/>
              <a:rect l="l" t="t" r="r" b="b"/>
              <a:pathLst>
                <a:path w="891" h="1188" extrusionOk="0">
                  <a:moveTo>
                    <a:pt x="92" y="1"/>
                  </a:moveTo>
                  <a:cubicBezTo>
                    <a:pt x="69" y="1"/>
                    <a:pt x="46" y="1"/>
                    <a:pt x="46" y="24"/>
                  </a:cubicBezTo>
                  <a:cubicBezTo>
                    <a:pt x="0" y="46"/>
                    <a:pt x="0" y="115"/>
                    <a:pt x="23" y="161"/>
                  </a:cubicBezTo>
                  <a:cubicBezTo>
                    <a:pt x="252" y="480"/>
                    <a:pt x="503" y="800"/>
                    <a:pt x="708" y="1142"/>
                  </a:cubicBezTo>
                  <a:cubicBezTo>
                    <a:pt x="731" y="1165"/>
                    <a:pt x="754" y="1188"/>
                    <a:pt x="777" y="1188"/>
                  </a:cubicBezTo>
                  <a:cubicBezTo>
                    <a:pt x="799" y="1188"/>
                    <a:pt x="822" y="1188"/>
                    <a:pt x="845" y="1165"/>
                  </a:cubicBezTo>
                  <a:cubicBezTo>
                    <a:pt x="868" y="1142"/>
                    <a:pt x="891" y="1119"/>
                    <a:pt x="891" y="1096"/>
                  </a:cubicBezTo>
                  <a:cubicBezTo>
                    <a:pt x="891" y="1074"/>
                    <a:pt x="868" y="1051"/>
                    <a:pt x="868" y="1028"/>
                  </a:cubicBezTo>
                  <a:cubicBezTo>
                    <a:pt x="640" y="686"/>
                    <a:pt x="411" y="366"/>
                    <a:pt x="183" y="24"/>
                  </a:cubicBezTo>
                  <a:cubicBezTo>
                    <a:pt x="160" y="1"/>
                    <a:pt x="137" y="1"/>
                    <a:pt x="92"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3" name="Google Shape;5873;p22"/>
            <p:cNvSpPr/>
            <p:nvPr/>
          </p:nvSpPr>
          <p:spPr>
            <a:xfrm>
              <a:off x="7008100" y="1912225"/>
              <a:ext cx="22275" cy="33700"/>
            </a:xfrm>
            <a:custGeom>
              <a:avLst/>
              <a:gdLst/>
              <a:ahLst/>
              <a:cxnLst/>
              <a:rect l="l" t="t" r="r" b="b"/>
              <a:pathLst>
                <a:path w="891" h="1348" extrusionOk="0">
                  <a:moveTo>
                    <a:pt x="46" y="1"/>
                  </a:moveTo>
                  <a:cubicBezTo>
                    <a:pt x="23" y="24"/>
                    <a:pt x="23" y="47"/>
                    <a:pt x="0" y="69"/>
                  </a:cubicBezTo>
                  <a:cubicBezTo>
                    <a:pt x="0" y="92"/>
                    <a:pt x="0" y="115"/>
                    <a:pt x="0" y="138"/>
                  </a:cubicBezTo>
                  <a:cubicBezTo>
                    <a:pt x="206" y="503"/>
                    <a:pt x="457" y="868"/>
                    <a:pt x="662" y="1234"/>
                  </a:cubicBezTo>
                  <a:cubicBezTo>
                    <a:pt x="685" y="1256"/>
                    <a:pt x="685" y="1279"/>
                    <a:pt x="708" y="1302"/>
                  </a:cubicBezTo>
                  <a:cubicBezTo>
                    <a:pt x="708" y="1325"/>
                    <a:pt x="731" y="1348"/>
                    <a:pt x="754" y="1348"/>
                  </a:cubicBezTo>
                  <a:lnTo>
                    <a:pt x="822" y="1348"/>
                  </a:lnTo>
                  <a:cubicBezTo>
                    <a:pt x="868" y="1325"/>
                    <a:pt x="868" y="1325"/>
                    <a:pt x="891" y="1302"/>
                  </a:cubicBezTo>
                  <a:cubicBezTo>
                    <a:pt x="891" y="1279"/>
                    <a:pt x="891" y="1234"/>
                    <a:pt x="891" y="1211"/>
                  </a:cubicBezTo>
                  <a:cubicBezTo>
                    <a:pt x="708" y="914"/>
                    <a:pt x="525" y="617"/>
                    <a:pt x="343" y="321"/>
                  </a:cubicBezTo>
                  <a:cubicBezTo>
                    <a:pt x="343" y="321"/>
                    <a:pt x="343" y="343"/>
                    <a:pt x="343" y="343"/>
                  </a:cubicBezTo>
                  <a:cubicBezTo>
                    <a:pt x="297" y="252"/>
                    <a:pt x="229" y="161"/>
                    <a:pt x="183" y="69"/>
                  </a:cubicBezTo>
                  <a:cubicBezTo>
                    <a:pt x="160" y="47"/>
                    <a:pt x="160" y="24"/>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4" name="Google Shape;5874;p22"/>
            <p:cNvSpPr/>
            <p:nvPr/>
          </p:nvSpPr>
          <p:spPr>
            <a:xfrm>
              <a:off x="7008675" y="1915100"/>
              <a:ext cx="22275" cy="33100"/>
            </a:xfrm>
            <a:custGeom>
              <a:avLst/>
              <a:gdLst/>
              <a:ahLst/>
              <a:cxnLst/>
              <a:rect l="l" t="t" r="r" b="b"/>
              <a:pathLst>
                <a:path w="891" h="1324" extrusionOk="0">
                  <a:moveTo>
                    <a:pt x="92" y="0"/>
                  </a:moveTo>
                  <a:cubicBezTo>
                    <a:pt x="46" y="23"/>
                    <a:pt x="0" y="91"/>
                    <a:pt x="23" y="137"/>
                  </a:cubicBezTo>
                  <a:cubicBezTo>
                    <a:pt x="229" y="502"/>
                    <a:pt x="480" y="890"/>
                    <a:pt x="685" y="1255"/>
                  </a:cubicBezTo>
                  <a:cubicBezTo>
                    <a:pt x="708" y="1278"/>
                    <a:pt x="708" y="1301"/>
                    <a:pt x="731" y="1324"/>
                  </a:cubicBezTo>
                  <a:lnTo>
                    <a:pt x="822" y="1324"/>
                  </a:lnTo>
                  <a:cubicBezTo>
                    <a:pt x="868" y="1301"/>
                    <a:pt x="890" y="1233"/>
                    <a:pt x="868" y="1187"/>
                  </a:cubicBezTo>
                  <a:cubicBezTo>
                    <a:pt x="662" y="799"/>
                    <a:pt x="411" y="434"/>
                    <a:pt x="206" y="46"/>
                  </a:cubicBezTo>
                  <a:cubicBezTo>
                    <a:pt x="206" y="23"/>
                    <a:pt x="183" y="0"/>
                    <a:pt x="16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5" name="Google Shape;5875;p22"/>
            <p:cNvSpPr/>
            <p:nvPr/>
          </p:nvSpPr>
          <p:spPr>
            <a:xfrm>
              <a:off x="7000675" y="1904250"/>
              <a:ext cx="26275" cy="36050"/>
            </a:xfrm>
            <a:custGeom>
              <a:avLst/>
              <a:gdLst/>
              <a:ahLst/>
              <a:cxnLst/>
              <a:rect l="l" t="t" r="r" b="b"/>
              <a:pathLst>
                <a:path w="1051" h="1442" extrusionOk="0">
                  <a:moveTo>
                    <a:pt x="115" y="0"/>
                  </a:moveTo>
                  <a:cubicBezTo>
                    <a:pt x="92" y="0"/>
                    <a:pt x="69" y="0"/>
                    <a:pt x="46" y="23"/>
                  </a:cubicBezTo>
                  <a:cubicBezTo>
                    <a:pt x="1" y="46"/>
                    <a:pt x="1" y="115"/>
                    <a:pt x="24" y="160"/>
                  </a:cubicBezTo>
                  <a:cubicBezTo>
                    <a:pt x="320" y="571"/>
                    <a:pt x="594" y="982"/>
                    <a:pt x="868" y="1416"/>
                  </a:cubicBezTo>
                  <a:cubicBezTo>
                    <a:pt x="894" y="1429"/>
                    <a:pt x="928" y="1442"/>
                    <a:pt x="957" y="1442"/>
                  </a:cubicBezTo>
                  <a:cubicBezTo>
                    <a:pt x="978" y="1442"/>
                    <a:pt x="995" y="1435"/>
                    <a:pt x="1005" y="1416"/>
                  </a:cubicBezTo>
                  <a:cubicBezTo>
                    <a:pt x="1028" y="1393"/>
                    <a:pt x="1051" y="1370"/>
                    <a:pt x="1051" y="1347"/>
                  </a:cubicBezTo>
                  <a:cubicBezTo>
                    <a:pt x="1051" y="1324"/>
                    <a:pt x="1051" y="1301"/>
                    <a:pt x="1028" y="1279"/>
                  </a:cubicBezTo>
                  <a:cubicBezTo>
                    <a:pt x="754" y="868"/>
                    <a:pt x="457" y="457"/>
                    <a:pt x="183" y="46"/>
                  </a:cubicBezTo>
                  <a:cubicBezTo>
                    <a:pt x="160"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6" name="Google Shape;5876;p22"/>
            <p:cNvSpPr/>
            <p:nvPr/>
          </p:nvSpPr>
          <p:spPr>
            <a:xfrm>
              <a:off x="7008675" y="1915100"/>
              <a:ext cx="23425" cy="37325"/>
            </a:xfrm>
            <a:custGeom>
              <a:avLst/>
              <a:gdLst/>
              <a:ahLst/>
              <a:cxnLst/>
              <a:rect l="l" t="t" r="r" b="b"/>
              <a:pathLst>
                <a:path w="937" h="1493" extrusionOk="0">
                  <a:moveTo>
                    <a:pt x="69" y="0"/>
                  </a:moveTo>
                  <a:cubicBezTo>
                    <a:pt x="23" y="23"/>
                    <a:pt x="0" y="69"/>
                    <a:pt x="23" y="137"/>
                  </a:cubicBezTo>
                  <a:cubicBezTo>
                    <a:pt x="229" y="571"/>
                    <a:pt x="502" y="1004"/>
                    <a:pt x="731" y="1438"/>
                  </a:cubicBezTo>
                  <a:cubicBezTo>
                    <a:pt x="747" y="1471"/>
                    <a:pt x="776" y="1493"/>
                    <a:pt x="809" y="1493"/>
                  </a:cubicBezTo>
                  <a:cubicBezTo>
                    <a:pt x="820" y="1493"/>
                    <a:pt x="833" y="1490"/>
                    <a:pt x="845" y="1484"/>
                  </a:cubicBezTo>
                  <a:cubicBezTo>
                    <a:pt x="890" y="1461"/>
                    <a:pt x="936" y="1415"/>
                    <a:pt x="913" y="1370"/>
                  </a:cubicBezTo>
                  <a:cubicBezTo>
                    <a:pt x="685" y="913"/>
                    <a:pt x="411" y="502"/>
                    <a:pt x="206" y="46"/>
                  </a:cubicBezTo>
                  <a:cubicBezTo>
                    <a:pt x="183" y="23"/>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7" name="Google Shape;5877;p22"/>
            <p:cNvSpPr/>
            <p:nvPr/>
          </p:nvSpPr>
          <p:spPr>
            <a:xfrm>
              <a:off x="7016075" y="1927075"/>
              <a:ext cx="18875" cy="31625"/>
            </a:xfrm>
            <a:custGeom>
              <a:avLst/>
              <a:gdLst/>
              <a:ahLst/>
              <a:cxnLst/>
              <a:rect l="l" t="t" r="r" b="b"/>
              <a:pathLst>
                <a:path w="755" h="1265" extrusionOk="0">
                  <a:moveTo>
                    <a:pt x="69" y="0"/>
                  </a:moveTo>
                  <a:cubicBezTo>
                    <a:pt x="24" y="23"/>
                    <a:pt x="1" y="92"/>
                    <a:pt x="1" y="137"/>
                  </a:cubicBezTo>
                  <a:cubicBezTo>
                    <a:pt x="184" y="503"/>
                    <a:pt x="366" y="845"/>
                    <a:pt x="549" y="1210"/>
                  </a:cubicBezTo>
                  <a:cubicBezTo>
                    <a:pt x="566" y="1244"/>
                    <a:pt x="594" y="1265"/>
                    <a:pt x="627" y="1265"/>
                  </a:cubicBezTo>
                  <a:cubicBezTo>
                    <a:pt x="638" y="1265"/>
                    <a:pt x="651" y="1262"/>
                    <a:pt x="663" y="1256"/>
                  </a:cubicBezTo>
                  <a:cubicBezTo>
                    <a:pt x="709" y="1233"/>
                    <a:pt x="754" y="1187"/>
                    <a:pt x="731" y="1142"/>
                  </a:cubicBezTo>
                  <a:cubicBezTo>
                    <a:pt x="549" y="776"/>
                    <a:pt x="366" y="411"/>
                    <a:pt x="184" y="46"/>
                  </a:cubicBezTo>
                  <a:cubicBezTo>
                    <a:pt x="184" y="23"/>
                    <a:pt x="138"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8" name="Google Shape;5878;p22"/>
            <p:cNvSpPr/>
            <p:nvPr/>
          </p:nvSpPr>
          <p:spPr>
            <a:xfrm>
              <a:off x="7004100" y="1908825"/>
              <a:ext cx="21700" cy="30250"/>
            </a:xfrm>
            <a:custGeom>
              <a:avLst/>
              <a:gdLst/>
              <a:ahLst/>
              <a:cxnLst/>
              <a:rect l="l" t="t" r="r" b="b"/>
              <a:pathLst>
                <a:path w="868" h="1210" extrusionOk="0">
                  <a:moveTo>
                    <a:pt x="92" y="0"/>
                  </a:moveTo>
                  <a:cubicBezTo>
                    <a:pt x="69" y="0"/>
                    <a:pt x="46" y="23"/>
                    <a:pt x="23" y="23"/>
                  </a:cubicBezTo>
                  <a:cubicBezTo>
                    <a:pt x="1" y="46"/>
                    <a:pt x="1" y="68"/>
                    <a:pt x="1" y="91"/>
                  </a:cubicBezTo>
                  <a:cubicBezTo>
                    <a:pt x="1" y="114"/>
                    <a:pt x="1" y="137"/>
                    <a:pt x="23" y="160"/>
                  </a:cubicBezTo>
                  <a:cubicBezTo>
                    <a:pt x="206" y="457"/>
                    <a:pt x="412" y="730"/>
                    <a:pt x="571" y="1027"/>
                  </a:cubicBezTo>
                  <a:cubicBezTo>
                    <a:pt x="571" y="1004"/>
                    <a:pt x="571" y="1004"/>
                    <a:pt x="571" y="1004"/>
                  </a:cubicBezTo>
                  <a:cubicBezTo>
                    <a:pt x="594" y="1050"/>
                    <a:pt x="617" y="1096"/>
                    <a:pt x="663" y="1164"/>
                  </a:cubicBezTo>
                  <a:cubicBezTo>
                    <a:pt x="663" y="1187"/>
                    <a:pt x="685" y="1187"/>
                    <a:pt x="708" y="1210"/>
                  </a:cubicBezTo>
                  <a:lnTo>
                    <a:pt x="777" y="1210"/>
                  </a:lnTo>
                  <a:cubicBezTo>
                    <a:pt x="822" y="1187"/>
                    <a:pt x="868" y="1118"/>
                    <a:pt x="822" y="1073"/>
                  </a:cubicBezTo>
                  <a:cubicBezTo>
                    <a:pt x="640" y="730"/>
                    <a:pt x="389" y="388"/>
                    <a:pt x="160" y="46"/>
                  </a:cubicBezTo>
                  <a:cubicBezTo>
                    <a:pt x="160" y="23"/>
                    <a:pt x="115"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9" name="Google Shape;5879;p22"/>
            <p:cNvSpPr/>
            <p:nvPr/>
          </p:nvSpPr>
          <p:spPr>
            <a:xfrm>
              <a:off x="6998400" y="1902525"/>
              <a:ext cx="25125" cy="33700"/>
            </a:xfrm>
            <a:custGeom>
              <a:avLst/>
              <a:gdLst/>
              <a:ahLst/>
              <a:cxnLst/>
              <a:rect l="l" t="t" r="r" b="b"/>
              <a:pathLst>
                <a:path w="1005" h="1348" extrusionOk="0">
                  <a:moveTo>
                    <a:pt x="115" y="1"/>
                  </a:moveTo>
                  <a:cubicBezTo>
                    <a:pt x="92" y="1"/>
                    <a:pt x="69" y="1"/>
                    <a:pt x="46" y="24"/>
                  </a:cubicBezTo>
                  <a:cubicBezTo>
                    <a:pt x="23" y="47"/>
                    <a:pt x="0" y="115"/>
                    <a:pt x="46" y="161"/>
                  </a:cubicBezTo>
                  <a:cubicBezTo>
                    <a:pt x="297" y="526"/>
                    <a:pt x="571" y="914"/>
                    <a:pt x="822" y="1302"/>
                  </a:cubicBezTo>
                  <a:cubicBezTo>
                    <a:pt x="822" y="1325"/>
                    <a:pt x="868" y="1348"/>
                    <a:pt x="891" y="1348"/>
                  </a:cubicBezTo>
                  <a:cubicBezTo>
                    <a:pt x="913" y="1348"/>
                    <a:pt x="936" y="1348"/>
                    <a:pt x="959" y="1325"/>
                  </a:cubicBezTo>
                  <a:cubicBezTo>
                    <a:pt x="982" y="1302"/>
                    <a:pt x="982" y="1279"/>
                    <a:pt x="982" y="1256"/>
                  </a:cubicBezTo>
                  <a:cubicBezTo>
                    <a:pt x="1005" y="1233"/>
                    <a:pt x="982" y="1211"/>
                    <a:pt x="982" y="1188"/>
                  </a:cubicBezTo>
                  <a:cubicBezTo>
                    <a:pt x="731" y="800"/>
                    <a:pt x="457" y="412"/>
                    <a:pt x="183" y="47"/>
                  </a:cubicBezTo>
                  <a:cubicBezTo>
                    <a:pt x="183" y="1"/>
                    <a:pt x="137" y="1"/>
                    <a:pt x="115"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0" name="Google Shape;5880;p22"/>
            <p:cNvSpPr/>
            <p:nvPr/>
          </p:nvSpPr>
          <p:spPr>
            <a:xfrm>
              <a:off x="6997825" y="1900250"/>
              <a:ext cx="18275" cy="25125"/>
            </a:xfrm>
            <a:custGeom>
              <a:avLst/>
              <a:gdLst/>
              <a:ahLst/>
              <a:cxnLst/>
              <a:rect l="l" t="t" r="r" b="b"/>
              <a:pathLst>
                <a:path w="731" h="1005" extrusionOk="0">
                  <a:moveTo>
                    <a:pt x="92" y="1"/>
                  </a:moveTo>
                  <a:cubicBezTo>
                    <a:pt x="69" y="1"/>
                    <a:pt x="46" y="1"/>
                    <a:pt x="23" y="23"/>
                  </a:cubicBezTo>
                  <a:cubicBezTo>
                    <a:pt x="1" y="23"/>
                    <a:pt x="1" y="46"/>
                    <a:pt x="1" y="92"/>
                  </a:cubicBezTo>
                  <a:cubicBezTo>
                    <a:pt x="1" y="115"/>
                    <a:pt x="1" y="138"/>
                    <a:pt x="23" y="160"/>
                  </a:cubicBezTo>
                  <a:cubicBezTo>
                    <a:pt x="183" y="434"/>
                    <a:pt x="389" y="685"/>
                    <a:pt x="548" y="982"/>
                  </a:cubicBezTo>
                  <a:cubicBezTo>
                    <a:pt x="571" y="982"/>
                    <a:pt x="594" y="1005"/>
                    <a:pt x="617" y="1005"/>
                  </a:cubicBezTo>
                  <a:cubicBezTo>
                    <a:pt x="640" y="1005"/>
                    <a:pt x="685" y="1005"/>
                    <a:pt x="685" y="982"/>
                  </a:cubicBezTo>
                  <a:cubicBezTo>
                    <a:pt x="708" y="959"/>
                    <a:pt x="731" y="936"/>
                    <a:pt x="731" y="914"/>
                  </a:cubicBezTo>
                  <a:cubicBezTo>
                    <a:pt x="731" y="891"/>
                    <a:pt x="731" y="868"/>
                    <a:pt x="708" y="845"/>
                  </a:cubicBezTo>
                  <a:cubicBezTo>
                    <a:pt x="526" y="571"/>
                    <a:pt x="343" y="297"/>
                    <a:pt x="160" y="23"/>
                  </a:cubicBezTo>
                  <a:cubicBezTo>
                    <a:pt x="160" y="23"/>
                    <a:pt x="115" y="1"/>
                    <a:pt x="92"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1" name="Google Shape;5881;p22"/>
            <p:cNvSpPr/>
            <p:nvPr/>
          </p:nvSpPr>
          <p:spPr>
            <a:xfrm>
              <a:off x="6880275" y="2449200"/>
              <a:ext cx="41100" cy="25850"/>
            </a:xfrm>
            <a:custGeom>
              <a:avLst/>
              <a:gdLst/>
              <a:ahLst/>
              <a:cxnLst/>
              <a:rect l="l" t="t" r="r" b="b"/>
              <a:pathLst>
                <a:path w="1644" h="1034" extrusionOk="0">
                  <a:moveTo>
                    <a:pt x="115" y="1"/>
                  </a:moveTo>
                  <a:cubicBezTo>
                    <a:pt x="92" y="1"/>
                    <a:pt x="69" y="23"/>
                    <a:pt x="46" y="23"/>
                  </a:cubicBezTo>
                  <a:cubicBezTo>
                    <a:pt x="1" y="69"/>
                    <a:pt x="1" y="137"/>
                    <a:pt x="46" y="160"/>
                  </a:cubicBezTo>
                  <a:cubicBezTo>
                    <a:pt x="457" y="571"/>
                    <a:pt x="959" y="868"/>
                    <a:pt x="1507" y="1028"/>
                  </a:cubicBezTo>
                  <a:cubicBezTo>
                    <a:pt x="1515" y="1032"/>
                    <a:pt x="1525" y="1034"/>
                    <a:pt x="1534" y="1034"/>
                  </a:cubicBezTo>
                  <a:cubicBezTo>
                    <a:pt x="1576" y="1034"/>
                    <a:pt x="1621" y="996"/>
                    <a:pt x="1621" y="959"/>
                  </a:cubicBezTo>
                  <a:cubicBezTo>
                    <a:pt x="1644" y="914"/>
                    <a:pt x="1598" y="845"/>
                    <a:pt x="1553" y="845"/>
                  </a:cubicBezTo>
                  <a:cubicBezTo>
                    <a:pt x="1461" y="822"/>
                    <a:pt x="1393" y="777"/>
                    <a:pt x="1302" y="754"/>
                  </a:cubicBezTo>
                  <a:cubicBezTo>
                    <a:pt x="1005" y="617"/>
                    <a:pt x="708" y="457"/>
                    <a:pt x="457" y="274"/>
                  </a:cubicBezTo>
                  <a:cubicBezTo>
                    <a:pt x="366" y="206"/>
                    <a:pt x="274" y="115"/>
                    <a:pt x="183" y="23"/>
                  </a:cubicBezTo>
                  <a:cubicBezTo>
                    <a:pt x="160" y="23"/>
                    <a:pt x="138" y="1"/>
                    <a:pt x="115"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2" name="Google Shape;5882;p22"/>
            <p:cNvSpPr/>
            <p:nvPr/>
          </p:nvSpPr>
          <p:spPr>
            <a:xfrm>
              <a:off x="6869425" y="2449200"/>
              <a:ext cx="53100" cy="48325"/>
            </a:xfrm>
            <a:custGeom>
              <a:avLst/>
              <a:gdLst/>
              <a:ahLst/>
              <a:cxnLst/>
              <a:rect l="l" t="t" r="r" b="b"/>
              <a:pathLst>
                <a:path w="2124" h="1933" extrusionOk="0">
                  <a:moveTo>
                    <a:pt x="457" y="1"/>
                  </a:moveTo>
                  <a:cubicBezTo>
                    <a:pt x="435" y="1"/>
                    <a:pt x="412" y="23"/>
                    <a:pt x="389" y="46"/>
                  </a:cubicBezTo>
                  <a:cubicBezTo>
                    <a:pt x="252" y="183"/>
                    <a:pt x="161" y="343"/>
                    <a:pt x="69" y="526"/>
                  </a:cubicBezTo>
                  <a:cubicBezTo>
                    <a:pt x="47" y="617"/>
                    <a:pt x="24" y="685"/>
                    <a:pt x="24" y="754"/>
                  </a:cubicBezTo>
                  <a:cubicBezTo>
                    <a:pt x="1" y="845"/>
                    <a:pt x="1" y="914"/>
                    <a:pt x="1" y="1005"/>
                  </a:cubicBezTo>
                  <a:cubicBezTo>
                    <a:pt x="1" y="1142"/>
                    <a:pt x="47" y="1279"/>
                    <a:pt x="92" y="1393"/>
                  </a:cubicBezTo>
                  <a:cubicBezTo>
                    <a:pt x="161" y="1530"/>
                    <a:pt x="252" y="1621"/>
                    <a:pt x="366" y="1712"/>
                  </a:cubicBezTo>
                  <a:cubicBezTo>
                    <a:pt x="457" y="1804"/>
                    <a:pt x="572" y="1849"/>
                    <a:pt x="708" y="1895"/>
                  </a:cubicBezTo>
                  <a:cubicBezTo>
                    <a:pt x="775" y="1922"/>
                    <a:pt x="858" y="1933"/>
                    <a:pt x="942" y="1933"/>
                  </a:cubicBezTo>
                  <a:cubicBezTo>
                    <a:pt x="1002" y="1933"/>
                    <a:pt x="1063" y="1927"/>
                    <a:pt x="1119" y="1918"/>
                  </a:cubicBezTo>
                  <a:cubicBezTo>
                    <a:pt x="1256" y="1895"/>
                    <a:pt x="1393" y="1849"/>
                    <a:pt x="1530" y="1781"/>
                  </a:cubicBezTo>
                  <a:cubicBezTo>
                    <a:pt x="1667" y="1690"/>
                    <a:pt x="1781" y="1553"/>
                    <a:pt x="1895" y="1416"/>
                  </a:cubicBezTo>
                  <a:cubicBezTo>
                    <a:pt x="1987" y="1302"/>
                    <a:pt x="2055" y="1165"/>
                    <a:pt x="2101" y="1028"/>
                  </a:cubicBezTo>
                  <a:cubicBezTo>
                    <a:pt x="2124" y="982"/>
                    <a:pt x="2101" y="914"/>
                    <a:pt x="2055" y="891"/>
                  </a:cubicBezTo>
                  <a:cubicBezTo>
                    <a:pt x="2010" y="891"/>
                    <a:pt x="1941" y="914"/>
                    <a:pt x="1918" y="959"/>
                  </a:cubicBezTo>
                  <a:cubicBezTo>
                    <a:pt x="1895" y="1028"/>
                    <a:pt x="1873" y="1096"/>
                    <a:pt x="1827" y="1165"/>
                  </a:cubicBezTo>
                  <a:cubicBezTo>
                    <a:pt x="1827" y="1165"/>
                    <a:pt x="1827" y="1142"/>
                    <a:pt x="1827" y="1142"/>
                  </a:cubicBezTo>
                  <a:cubicBezTo>
                    <a:pt x="1781" y="1256"/>
                    <a:pt x="1690" y="1347"/>
                    <a:pt x="1621" y="1461"/>
                  </a:cubicBezTo>
                  <a:cubicBezTo>
                    <a:pt x="1553" y="1507"/>
                    <a:pt x="1485" y="1575"/>
                    <a:pt x="1393" y="1621"/>
                  </a:cubicBezTo>
                  <a:cubicBezTo>
                    <a:pt x="1325" y="1667"/>
                    <a:pt x="1256" y="1690"/>
                    <a:pt x="1188" y="1712"/>
                  </a:cubicBezTo>
                  <a:cubicBezTo>
                    <a:pt x="1119" y="1735"/>
                    <a:pt x="1051" y="1735"/>
                    <a:pt x="982" y="1735"/>
                  </a:cubicBezTo>
                  <a:cubicBezTo>
                    <a:pt x="914" y="1735"/>
                    <a:pt x="845" y="1735"/>
                    <a:pt x="777" y="1712"/>
                  </a:cubicBezTo>
                  <a:cubicBezTo>
                    <a:pt x="708" y="1690"/>
                    <a:pt x="663" y="1667"/>
                    <a:pt x="594" y="1644"/>
                  </a:cubicBezTo>
                  <a:cubicBezTo>
                    <a:pt x="526" y="1598"/>
                    <a:pt x="480" y="1553"/>
                    <a:pt x="435" y="1507"/>
                  </a:cubicBezTo>
                  <a:cubicBezTo>
                    <a:pt x="389" y="1461"/>
                    <a:pt x="343" y="1416"/>
                    <a:pt x="298" y="1347"/>
                  </a:cubicBezTo>
                  <a:cubicBezTo>
                    <a:pt x="275" y="1302"/>
                    <a:pt x="252" y="1233"/>
                    <a:pt x="229" y="1165"/>
                  </a:cubicBezTo>
                  <a:cubicBezTo>
                    <a:pt x="206" y="1096"/>
                    <a:pt x="183" y="1028"/>
                    <a:pt x="183" y="959"/>
                  </a:cubicBezTo>
                  <a:cubicBezTo>
                    <a:pt x="183" y="891"/>
                    <a:pt x="206" y="799"/>
                    <a:pt x="229" y="731"/>
                  </a:cubicBezTo>
                  <a:cubicBezTo>
                    <a:pt x="252" y="617"/>
                    <a:pt x="298" y="526"/>
                    <a:pt x="343" y="434"/>
                  </a:cubicBezTo>
                  <a:cubicBezTo>
                    <a:pt x="389" y="343"/>
                    <a:pt x="457" y="252"/>
                    <a:pt x="549" y="160"/>
                  </a:cubicBezTo>
                  <a:cubicBezTo>
                    <a:pt x="572" y="115"/>
                    <a:pt x="572" y="46"/>
                    <a:pt x="526" y="23"/>
                  </a:cubicBezTo>
                  <a:cubicBezTo>
                    <a:pt x="503" y="1"/>
                    <a:pt x="480" y="1"/>
                    <a:pt x="457"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3" name="Google Shape;5883;p22"/>
            <p:cNvSpPr/>
            <p:nvPr/>
          </p:nvSpPr>
          <p:spPr>
            <a:xfrm>
              <a:off x="6779275" y="1827200"/>
              <a:ext cx="324725" cy="759350"/>
            </a:xfrm>
            <a:custGeom>
              <a:avLst/>
              <a:gdLst/>
              <a:ahLst/>
              <a:cxnLst/>
              <a:rect l="l" t="t" r="r" b="b"/>
              <a:pathLst>
                <a:path w="12989" h="30374" extrusionOk="0">
                  <a:moveTo>
                    <a:pt x="32" y="175"/>
                  </a:moveTo>
                  <a:cubicBezTo>
                    <a:pt x="21" y="177"/>
                    <a:pt x="11" y="180"/>
                    <a:pt x="0" y="184"/>
                  </a:cubicBezTo>
                  <a:cubicBezTo>
                    <a:pt x="11" y="181"/>
                    <a:pt x="22" y="178"/>
                    <a:pt x="32" y="175"/>
                  </a:cubicBezTo>
                  <a:close/>
                  <a:moveTo>
                    <a:pt x="1804" y="1"/>
                  </a:moveTo>
                  <a:cubicBezTo>
                    <a:pt x="1598" y="1"/>
                    <a:pt x="1370" y="1"/>
                    <a:pt x="1165" y="24"/>
                  </a:cubicBezTo>
                  <a:cubicBezTo>
                    <a:pt x="959" y="47"/>
                    <a:pt x="731" y="69"/>
                    <a:pt x="525" y="92"/>
                  </a:cubicBezTo>
                  <a:cubicBezTo>
                    <a:pt x="355" y="114"/>
                    <a:pt x="184" y="135"/>
                    <a:pt x="32" y="175"/>
                  </a:cubicBezTo>
                  <a:lnTo>
                    <a:pt x="32" y="175"/>
                  </a:lnTo>
                  <a:cubicBezTo>
                    <a:pt x="96" y="161"/>
                    <a:pt x="170" y="161"/>
                    <a:pt x="229" y="161"/>
                  </a:cubicBezTo>
                  <a:cubicBezTo>
                    <a:pt x="457" y="138"/>
                    <a:pt x="685" y="138"/>
                    <a:pt x="914" y="138"/>
                  </a:cubicBezTo>
                  <a:cubicBezTo>
                    <a:pt x="1142" y="138"/>
                    <a:pt x="1393" y="161"/>
                    <a:pt x="1644" y="184"/>
                  </a:cubicBezTo>
                  <a:cubicBezTo>
                    <a:pt x="1758" y="184"/>
                    <a:pt x="1872" y="206"/>
                    <a:pt x="1986" y="206"/>
                  </a:cubicBezTo>
                  <a:cubicBezTo>
                    <a:pt x="2100" y="229"/>
                    <a:pt x="2215" y="229"/>
                    <a:pt x="2329" y="229"/>
                  </a:cubicBezTo>
                  <a:cubicBezTo>
                    <a:pt x="3036" y="275"/>
                    <a:pt x="3767" y="389"/>
                    <a:pt x="4451" y="617"/>
                  </a:cubicBezTo>
                  <a:cubicBezTo>
                    <a:pt x="4451" y="594"/>
                    <a:pt x="4451" y="594"/>
                    <a:pt x="4451" y="594"/>
                  </a:cubicBezTo>
                  <a:cubicBezTo>
                    <a:pt x="4748" y="686"/>
                    <a:pt x="5022" y="800"/>
                    <a:pt x="5319" y="914"/>
                  </a:cubicBezTo>
                  <a:cubicBezTo>
                    <a:pt x="5593" y="1028"/>
                    <a:pt x="5889" y="1165"/>
                    <a:pt x="6163" y="1302"/>
                  </a:cubicBezTo>
                  <a:cubicBezTo>
                    <a:pt x="6711" y="1576"/>
                    <a:pt x="7236" y="1850"/>
                    <a:pt x="7761" y="2169"/>
                  </a:cubicBezTo>
                  <a:cubicBezTo>
                    <a:pt x="8172" y="2443"/>
                    <a:pt x="8583" y="2717"/>
                    <a:pt x="8948" y="3037"/>
                  </a:cubicBezTo>
                  <a:cubicBezTo>
                    <a:pt x="9359" y="3333"/>
                    <a:pt x="9724" y="3699"/>
                    <a:pt x="10066" y="4064"/>
                  </a:cubicBezTo>
                  <a:cubicBezTo>
                    <a:pt x="10066" y="4064"/>
                    <a:pt x="10066" y="4064"/>
                    <a:pt x="10044" y="4041"/>
                  </a:cubicBezTo>
                  <a:lnTo>
                    <a:pt x="10044" y="4041"/>
                  </a:lnTo>
                  <a:cubicBezTo>
                    <a:pt x="10660" y="4703"/>
                    <a:pt x="11185" y="5433"/>
                    <a:pt x="11596" y="6232"/>
                  </a:cubicBezTo>
                  <a:cubicBezTo>
                    <a:pt x="11596" y="6209"/>
                    <a:pt x="11596" y="6209"/>
                    <a:pt x="11596" y="6209"/>
                  </a:cubicBezTo>
                  <a:cubicBezTo>
                    <a:pt x="11778" y="6597"/>
                    <a:pt x="11961" y="6986"/>
                    <a:pt x="12121" y="7396"/>
                  </a:cubicBezTo>
                  <a:cubicBezTo>
                    <a:pt x="12258" y="7784"/>
                    <a:pt x="12395" y="8195"/>
                    <a:pt x="12486" y="8629"/>
                  </a:cubicBezTo>
                  <a:cubicBezTo>
                    <a:pt x="12486" y="8606"/>
                    <a:pt x="12486" y="8606"/>
                    <a:pt x="12486" y="8606"/>
                  </a:cubicBezTo>
                  <a:cubicBezTo>
                    <a:pt x="12600" y="9085"/>
                    <a:pt x="12669" y="9588"/>
                    <a:pt x="12737" y="10090"/>
                  </a:cubicBezTo>
                  <a:cubicBezTo>
                    <a:pt x="12783" y="10592"/>
                    <a:pt x="12783" y="11117"/>
                    <a:pt x="12783" y="11619"/>
                  </a:cubicBezTo>
                  <a:cubicBezTo>
                    <a:pt x="12737" y="13103"/>
                    <a:pt x="12463" y="14586"/>
                    <a:pt x="12029" y="16024"/>
                  </a:cubicBezTo>
                  <a:cubicBezTo>
                    <a:pt x="12029" y="16024"/>
                    <a:pt x="12029" y="16047"/>
                    <a:pt x="12029" y="16047"/>
                  </a:cubicBezTo>
                  <a:cubicBezTo>
                    <a:pt x="11756" y="16915"/>
                    <a:pt x="11436" y="17782"/>
                    <a:pt x="11071" y="18626"/>
                  </a:cubicBezTo>
                  <a:cubicBezTo>
                    <a:pt x="10683" y="19471"/>
                    <a:pt x="10272" y="20293"/>
                    <a:pt x="9838" y="21114"/>
                  </a:cubicBezTo>
                  <a:cubicBezTo>
                    <a:pt x="9405" y="21913"/>
                    <a:pt x="8925" y="22712"/>
                    <a:pt x="8469" y="23511"/>
                  </a:cubicBezTo>
                  <a:cubicBezTo>
                    <a:pt x="8218" y="23899"/>
                    <a:pt x="7989" y="24310"/>
                    <a:pt x="7738" y="24698"/>
                  </a:cubicBezTo>
                  <a:cubicBezTo>
                    <a:pt x="7510" y="25063"/>
                    <a:pt x="7282" y="25451"/>
                    <a:pt x="7054" y="25839"/>
                  </a:cubicBezTo>
                  <a:cubicBezTo>
                    <a:pt x="6757" y="26364"/>
                    <a:pt x="6437" y="26889"/>
                    <a:pt x="6095" y="27414"/>
                  </a:cubicBezTo>
                  <a:cubicBezTo>
                    <a:pt x="6095" y="27437"/>
                    <a:pt x="6095" y="27437"/>
                    <a:pt x="6095" y="27437"/>
                  </a:cubicBezTo>
                  <a:cubicBezTo>
                    <a:pt x="5479" y="28418"/>
                    <a:pt x="4839" y="29354"/>
                    <a:pt x="4041" y="30222"/>
                  </a:cubicBezTo>
                  <a:cubicBezTo>
                    <a:pt x="4018" y="30244"/>
                    <a:pt x="4018" y="30313"/>
                    <a:pt x="4063" y="30359"/>
                  </a:cubicBezTo>
                  <a:cubicBezTo>
                    <a:pt x="4082" y="30368"/>
                    <a:pt x="4101" y="30374"/>
                    <a:pt x="4120" y="30374"/>
                  </a:cubicBezTo>
                  <a:cubicBezTo>
                    <a:pt x="4147" y="30374"/>
                    <a:pt x="4174" y="30363"/>
                    <a:pt x="4200" y="30336"/>
                  </a:cubicBezTo>
                  <a:cubicBezTo>
                    <a:pt x="5410" y="29035"/>
                    <a:pt x="6323" y="27483"/>
                    <a:pt x="7213" y="25953"/>
                  </a:cubicBezTo>
                  <a:cubicBezTo>
                    <a:pt x="7442" y="25588"/>
                    <a:pt x="7670" y="25200"/>
                    <a:pt x="7898" y="24812"/>
                  </a:cubicBezTo>
                  <a:cubicBezTo>
                    <a:pt x="8126" y="24424"/>
                    <a:pt x="8377" y="24036"/>
                    <a:pt x="8606" y="23648"/>
                  </a:cubicBezTo>
                  <a:cubicBezTo>
                    <a:pt x="9085" y="22849"/>
                    <a:pt x="9541" y="22050"/>
                    <a:pt x="9998" y="21228"/>
                  </a:cubicBezTo>
                  <a:cubicBezTo>
                    <a:pt x="10865" y="19608"/>
                    <a:pt x="11641" y="17919"/>
                    <a:pt x="12189" y="16161"/>
                  </a:cubicBezTo>
                  <a:cubicBezTo>
                    <a:pt x="12440" y="15362"/>
                    <a:pt x="12623" y="14541"/>
                    <a:pt x="12760" y="13719"/>
                  </a:cubicBezTo>
                  <a:cubicBezTo>
                    <a:pt x="12897" y="12920"/>
                    <a:pt x="12965" y="12121"/>
                    <a:pt x="12988" y="11300"/>
                  </a:cubicBezTo>
                  <a:cubicBezTo>
                    <a:pt x="12988" y="10523"/>
                    <a:pt x="12920" y="9725"/>
                    <a:pt x="12760" y="8948"/>
                  </a:cubicBezTo>
                  <a:cubicBezTo>
                    <a:pt x="12600" y="8172"/>
                    <a:pt x="12372" y="7419"/>
                    <a:pt x="12052" y="6712"/>
                  </a:cubicBezTo>
                  <a:cubicBezTo>
                    <a:pt x="11710" y="5958"/>
                    <a:pt x="11276" y="5251"/>
                    <a:pt x="10774" y="4612"/>
                  </a:cubicBezTo>
                  <a:cubicBezTo>
                    <a:pt x="10523" y="4269"/>
                    <a:pt x="10249" y="3950"/>
                    <a:pt x="9952" y="3653"/>
                  </a:cubicBezTo>
                  <a:cubicBezTo>
                    <a:pt x="9656" y="3356"/>
                    <a:pt x="9336" y="3082"/>
                    <a:pt x="8994" y="2809"/>
                  </a:cubicBezTo>
                  <a:cubicBezTo>
                    <a:pt x="8332" y="2284"/>
                    <a:pt x="7624" y="1850"/>
                    <a:pt x="6871" y="1439"/>
                  </a:cubicBezTo>
                  <a:cubicBezTo>
                    <a:pt x="6506" y="1256"/>
                    <a:pt x="6118" y="1074"/>
                    <a:pt x="5730" y="891"/>
                  </a:cubicBezTo>
                  <a:cubicBezTo>
                    <a:pt x="5547" y="800"/>
                    <a:pt x="5342" y="709"/>
                    <a:pt x="5136" y="640"/>
                  </a:cubicBezTo>
                  <a:cubicBezTo>
                    <a:pt x="4931" y="549"/>
                    <a:pt x="4703" y="480"/>
                    <a:pt x="4497" y="412"/>
                  </a:cubicBezTo>
                  <a:cubicBezTo>
                    <a:pt x="4063" y="275"/>
                    <a:pt x="3630" y="184"/>
                    <a:pt x="3173" y="115"/>
                  </a:cubicBezTo>
                  <a:cubicBezTo>
                    <a:pt x="2968" y="92"/>
                    <a:pt x="2740" y="69"/>
                    <a:pt x="2511" y="47"/>
                  </a:cubicBezTo>
                  <a:cubicBezTo>
                    <a:pt x="2351" y="47"/>
                    <a:pt x="2192" y="24"/>
                    <a:pt x="2009" y="24"/>
                  </a:cubicBezTo>
                  <a:cubicBezTo>
                    <a:pt x="1963" y="24"/>
                    <a:pt x="1895" y="1"/>
                    <a:pt x="1849"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4" name="Google Shape;5884;p22"/>
            <p:cNvSpPr/>
            <p:nvPr/>
          </p:nvSpPr>
          <p:spPr>
            <a:xfrm>
              <a:off x="7080000" y="2227800"/>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5" name="Google Shape;5885;p22"/>
            <p:cNvSpPr/>
            <p:nvPr/>
          </p:nvSpPr>
          <p:spPr>
            <a:xfrm>
              <a:off x="7080000" y="22283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6" name="Google Shape;5886;p22"/>
            <p:cNvSpPr/>
            <p:nvPr/>
          </p:nvSpPr>
          <p:spPr>
            <a:xfrm>
              <a:off x="6766725" y="1830075"/>
              <a:ext cx="8000" cy="1725"/>
            </a:xfrm>
            <a:custGeom>
              <a:avLst/>
              <a:gdLst/>
              <a:ahLst/>
              <a:cxnLst/>
              <a:rect l="l" t="t" r="r" b="b"/>
              <a:pathLst>
                <a:path w="320" h="69" extrusionOk="0">
                  <a:moveTo>
                    <a:pt x="206" y="0"/>
                  </a:moveTo>
                  <a:cubicBezTo>
                    <a:pt x="160" y="23"/>
                    <a:pt x="114" y="23"/>
                    <a:pt x="69" y="46"/>
                  </a:cubicBezTo>
                  <a:cubicBezTo>
                    <a:pt x="53" y="46"/>
                    <a:pt x="37" y="57"/>
                    <a:pt x="22" y="63"/>
                  </a:cubicBezTo>
                  <a:lnTo>
                    <a:pt x="22" y="63"/>
                  </a:lnTo>
                  <a:cubicBezTo>
                    <a:pt x="109" y="42"/>
                    <a:pt x="214" y="21"/>
                    <a:pt x="320" y="0"/>
                  </a:cubicBezTo>
                  <a:close/>
                  <a:moveTo>
                    <a:pt x="22" y="63"/>
                  </a:moveTo>
                  <a:cubicBezTo>
                    <a:pt x="14" y="65"/>
                    <a:pt x="7" y="67"/>
                    <a:pt x="0" y="69"/>
                  </a:cubicBezTo>
                  <a:cubicBezTo>
                    <a:pt x="7" y="69"/>
                    <a:pt x="14" y="66"/>
                    <a:pt x="22" y="6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7" name="Google Shape;5887;p22"/>
            <p:cNvSpPr/>
            <p:nvPr/>
          </p:nvSpPr>
          <p:spPr>
            <a:xfrm>
              <a:off x="6764450" y="1835200"/>
              <a:ext cx="6300" cy="1175"/>
            </a:xfrm>
            <a:custGeom>
              <a:avLst/>
              <a:gdLst/>
              <a:ahLst/>
              <a:cxnLst/>
              <a:rect l="l" t="t" r="r" b="b"/>
              <a:pathLst>
                <a:path w="252" h="47" extrusionOk="0">
                  <a:moveTo>
                    <a:pt x="251" y="1"/>
                  </a:moveTo>
                  <a:cubicBezTo>
                    <a:pt x="192" y="1"/>
                    <a:pt x="142" y="10"/>
                    <a:pt x="89" y="23"/>
                  </a:cubicBezTo>
                  <a:lnTo>
                    <a:pt x="89" y="23"/>
                  </a:lnTo>
                  <a:cubicBezTo>
                    <a:pt x="90" y="23"/>
                    <a:pt x="90" y="23"/>
                    <a:pt x="91" y="23"/>
                  </a:cubicBezTo>
                  <a:cubicBezTo>
                    <a:pt x="137" y="23"/>
                    <a:pt x="183" y="1"/>
                    <a:pt x="251" y="1"/>
                  </a:cubicBezTo>
                  <a:close/>
                  <a:moveTo>
                    <a:pt x="89" y="23"/>
                  </a:moveTo>
                  <a:lnTo>
                    <a:pt x="89" y="23"/>
                  </a:lnTo>
                  <a:cubicBezTo>
                    <a:pt x="67" y="23"/>
                    <a:pt x="44" y="24"/>
                    <a:pt x="0" y="46"/>
                  </a:cubicBezTo>
                  <a:cubicBezTo>
                    <a:pt x="32" y="38"/>
                    <a:pt x="61" y="30"/>
                    <a:pt x="89"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8" name="Google Shape;5888;p22"/>
            <p:cNvSpPr/>
            <p:nvPr/>
          </p:nvSpPr>
          <p:spPr>
            <a:xfrm>
              <a:off x="6890550" y="1842625"/>
              <a:ext cx="600" cy="25"/>
            </a:xfrm>
            <a:custGeom>
              <a:avLst/>
              <a:gdLst/>
              <a:ahLst/>
              <a:cxnLst/>
              <a:rect l="l" t="t" r="r" b="b"/>
              <a:pathLst>
                <a:path w="24" h="1" extrusionOk="0">
                  <a:moveTo>
                    <a:pt x="23" y="0"/>
                  </a:moveTo>
                  <a:cubicBezTo>
                    <a:pt x="0" y="0"/>
                    <a:pt x="0" y="0"/>
                    <a:pt x="0" y="0"/>
                  </a:cubicBezTo>
                  <a:cubicBezTo>
                    <a:pt x="0" y="0"/>
                    <a:pt x="0" y="0"/>
                    <a:pt x="23"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9" name="Google Shape;5889;p22"/>
            <p:cNvSpPr/>
            <p:nvPr/>
          </p:nvSpPr>
          <p:spPr>
            <a:xfrm>
              <a:off x="7069150" y="19830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0" name="Google Shape;5890;p22"/>
            <p:cNvSpPr/>
            <p:nvPr/>
          </p:nvSpPr>
          <p:spPr>
            <a:xfrm>
              <a:off x="7080000" y="2227800"/>
              <a:ext cx="25" cy="25"/>
            </a:xfrm>
            <a:custGeom>
              <a:avLst/>
              <a:gdLst/>
              <a:ahLst/>
              <a:cxnLst/>
              <a:rect l="l" t="t" r="r" b="b"/>
              <a:pathLst>
                <a:path w="1" h="1" extrusionOk="0">
                  <a:moveTo>
                    <a:pt x="0" y="0"/>
                  </a:move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1" name="Google Shape;5891;p22"/>
            <p:cNvSpPr/>
            <p:nvPr/>
          </p:nvSpPr>
          <p:spPr>
            <a:xfrm>
              <a:off x="7080000" y="2227800"/>
              <a:ext cx="25" cy="600"/>
            </a:xfrm>
            <a:custGeom>
              <a:avLst/>
              <a:gdLst/>
              <a:ahLst/>
              <a:cxnLst/>
              <a:rect l="l" t="t" r="r" b="b"/>
              <a:pathLst>
                <a:path w="1" h="24" extrusionOk="0">
                  <a:moveTo>
                    <a:pt x="0" y="23"/>
                  </a:moveTo>
                  <a:cubicBezTo>
                    <a:pt x="0" y="23"/>
                    <a:pt x="0" y="23"/>
                    <a:pt x="0" y="23"/>
                  </a:cubicBezTo>
                  <a:cubicBezTo>
                    <a:pt x="0" y="23"/>
                    <a:pt x="0" y="23"/>
                    <a:pt x="0" y="23"/>
                  </a:cubicBezTo>
                  <a:cubicBezTo>
                    <a:pt x="0" y="23"/>
                    <a:pt x="0" y="23"/>
                    <a:pt x="0" y="23"/>
                  </a:cubicBezTo>
                  <a:cubicBezTo>
                    <a:pt x="0" y="23"/>
                    <a:pt x="0" y="0"/>
                    <a:pt x="0" y="0"/>
                  </a:cubicBezTo>
                  <a:cubicBezTo>
                    <a:pt x="0" y="0"/>
                    <a:pt x="0" y="23"/>
                    <a:pt x="0"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2" name="Google Shape;5892;p22"/>
            <p:cNvSpPr/>
            <p:nvPr/>
          </p:nvSpPr>
          <p:spPr>
            <a:xfrm>
              <a:off x="7080000" y="2228375"/>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3" name="Google Shape;5893;p22"/>
            <p:cNvSpPr/>
            <p:nvPr/>
          </p:nvSpPr>
          <p:spPr>
            <a:xfrm>
              <a:off x="6932200" y="25125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4" name="Google Shape;5894;p22"/>
            <p:cNvSpPr/>
            <p:nvPr/>
          </p:nvSpPr>
          <p:spPr>
            <a:xfrm>
              <a:off x="6338175" y="1827775"/>
              <a:ext cx="685925" cy="792075"/>
            </a:xfrm>
            <a:custGeom>
              <a:avLst/>
              <a:gdLst/>
              <a:ahLst/>
              <a:cxnLst/>
              <a:rect l="l" t="t" r="r" b="b"/>
              <a:pathLst>
                <a:path w="27437" h="31683" extrusionOk="0">
                  <a:moveTo>
                    <a:pt x="4634" y="9861"/>
                  </a:moveTo>
                  <a:lnTo>
                    <a:pt x="4611" y="9884"/>
                  </a:lnTo>
                  <a:lnTo>
                    <a:pt x="4611" y="9884"/>
                  </a:lnTo>
                  <a:cubicBezTo>
                    <a:pt x="4611" y="9884"/>
                    <a:pt x="4634" y="9884"/>
                    <a:pt x="4634" y="9861"/>
                  </a:cubicBezTo>
                  <a:close/>
                  <a:moveTo>
                    <a:pt x="18809" y="1"/>
                  </a:moveTo>
                  <a:cubicBezTo>
                    <a:pt x="18306" y="1"/>
                    <a:pt x="17827" y="46"/>
                    <a:pt x="17325" y="115"/>
                  </a:cubicBezTo>
                  <a:cubicBezTo>
                    <a:pt x="16640" y="206"/>
                    <a:pt x="15978" y="343"/>
                    <a:pt x="15316" y="549"/>
                  </a:cubicBezTo>
                  <a:cubicBezTo>
                    <a:pt x="14632" y="754"/>
                    <a:pt x="13970" y="1005"/>
                    <a:pt x="13331" y="1302"/>
                  </a:cubicBezTo>
                  <a:cubicBezTo>
                    <a:pt x="12691" y="1621"/>
                    <a:pt x="12075" y="1964"/>
                    <a:pt x="11482" y="2352"/>
                  </a:cubicBezTo>
                  <a:cubicBezTo>
                    <a:pt x="10843" y="2763"/>
                    <a:pt x="10203" y="3242"/>
                    <a:pt x="9610" y="3767"/>
                  </a:cubicBezTo>
                  <a:cubicBezTo>
                    <a:pt x="8332" y="4840"/>
                    <a:pt x="7168" y="6072"/>
                    <a:pt x="6141" y="7396"/>
                  </a:cubicBezTo>
                  <a:cubicBezTo>
                    <a:pt x="5068" y="8743"/>
                    <a:pt x="4132" y="10204"/>
                    <a:pt x="3310" y="11733"/>
                  </a:cubicBezTo>
                  <a:cubicBezTo>
                    <a:pt x="2511" y="13217"/>
                    <a:pt x="1804" y="14769"/>
                    <a:pt x="1256" y="16389"/>
                  </a:cubicBezTo>
                  <a:cubicBezTo>
                    <a:pt x="708" y="17896"/>
                    <a:pt x="297" y="19471"/>
                    <a:pt x="23" y="21069"/>
                  </a:cubicBezTo>
                  <a:cubicBezTo>
                    <a:pt x="1" y="21114"/>
                    <a:pt x="46" y="21183"/>
                    <a:pt x="92" y="21183"/>
                  </a:cubicBezTo>
                  <a:cubicBezTo>
                    <a:pt x="160" y="21183"/>
                    <a:pt x="206" y="21160"/>
                    <a:pt x="206" y="21091"/>
                  </a:cubicBezTo>
                  <a:cubicBezTo>
                    <a:pt x="411" y="19882"/>
                    <a:pt x="708" y="18695"/>
                    <a:pt x="1073" y="17508"/>
                  </a:cubicBezTo>
                  <a:cubicBezTo>
                    <a:pt x="1918" y="14837"/>
                    <a:pt x="3105" y="12258"/>
                    <a:pt x="4611" y="9884"/>
                  </a:cubicBezTo>
                  <a:cubicBezTo>
                    <a:pt x="5889" y="7876"/>
                    <a:pt x="7419" y="6004"/>
                    <a:pt x="9176" y="4383"/>
                  </a:cubicBezTo>
                  <a:cubicBezTo>
                    <a:pt x="9793" y="3835"/>
                    <a:pt x="10432" y="3310"/>
                    <a:pt x="11094" y="2831"/>
                  </a:cubicBezTo>
                  <a:cubicBezTo>
                    <a:pt x="11710" y="2420"/>
                    <a:pt x="12349" y="2032"/>
                    <a:pt x="13011" y="1690"/>
                  </a:cubicBezTo>
                  <a:lnTo>
                    <a:pt x="13011" y="1690"/>
                  </a:lnTo>
                  <a:lnTo>
                    <a:pt x="12988" y="1713"/>
                  </a:lnTo>
                  <a:cubicBezTo>
                    <a:pt x="14061" y="1142"/>
                    <a:pt x="15225" y="731"/>
                    <a:pt x="16412" y="457"/>
                  </a:cubicBezTo>
                  <a:cubicBezTo>
                    <a:pt x="17208" y="302"/>
                    <a:pt x="18004" y="196"/>
                    <a:pt x="18815" y="196"/>
                  </a:cubicBezTo>
                  <a:cubicBezTo>
                    <a:pt x="18957" y="196"/>
                    <a:pt x="19099" y="199"/>
                    <a:pt x="19242" y="206"/>
                  </a:cubicBezTo>
                  <a:lnTo>
                    <a:pt x="19219" y="206"/>
                  </a:lnTo>
                  <a:cubicBezTo>
                    <a:pt x="19607" y="229"/>
                    <a:pt x="19995" y="252"/>
                    <a:pt x="20361" y="320"/>
                  </a:cubicBezTo>
                  <a:cubicBezTo>
                    <a:pt x="20749" y="389"/>
                    <a:pt x="21137" y="480"/>
                    <a:pt x="21502" y="594"/>
                  </a:cubicBezTo>
                  <a:lnTo>
                    <a:pt x="21525" y="594"/>
                  </a:lnTo>
                  <a:cubicBezTo>
                    <a:pt x="21844" y="708"/>
                    <a:pt x="22141" y="823"/>
                    <a:pt x="22461" y="959"/>
                  </a:cubicBezTo>
                  <a:cubicBezTo>
                    <a:pt x="22780" y="1096"/>
                    <a:pt x="23077" y="1279"/>
                    <a:pt x="23396" y="1462"/>
                  </a:cubicBezTo>
                  <a:lnTo>
                    <a:pt x="23374" y="1462"/>
                  </a:lnTo>
                  <a:cubicBezTo>
                    <a:pt x="23670" y="1644"/>
                    <a:pt x="23944" y="1850"/>
                    <a:pt x="24195" y="2078"/>
                  </a:cubicBezTo>
                  <a:cubicBezTo>
                    <a:pt x="24492" y="2306"/>
                    <a:pt x="24743" y="2557"/>
                    <a:pt x="24994" y="2831"/>
                  </a:cubicBezTo>
                  <a:cubicBezTo>
                    <a:pt x="25245" y="3105"/>
                    <a:pt x="25496" y="3402"/>
                    <a:pt x="25725" y="3721"/>
                  </a:cubicBezTo>
                  <a:cubicBezTo>
                    <a:pt x="25953" y="4087"/>
                    <a:pt x="26181" y="4452"/>
                    <a:pt x="26364" y="4817"/>
                  </a:cubicBezTo>
                  <a:cubicBezTo>
                    <a:pt x="26524" y="5114"/>
                    <a:pt x="26660" y="5433"/>
                    <a:pt x="26775" y="5753"/>
                  </a:cubicBezTo>
                  <a:cubicBezTo>
                    <a:pt x="26866" y="6050"/>
                    <a:pt x="26957" y="6369"/>
                    <a:pt x="27026" y="6689"/>
                  </a:cubicBezTo>
                  <a:cubicBezTo>
                    <a:pt x="27117" y="7122"/>
                    <a:pt x="27163" y="7556"/>
                    <a:pt x="27208" y="7990"/>
                  </a:cubicBezTo>
                  <a:cubicBezTo>
                    <a:pt x="27231" y="8416"/>
                    <a:pt x="27231" y="8864"/>
                    <a:pt x="27231" y="9291"/>
                  </a:cubicBezTo>
                  <a:lnTo>
                    <a:pt x="27231" y="9291"/>
                  </a:lnTo>
                  <a:cubicBezTo>
                    <a:pt x="27185" y="10090"/>
                    <a:pt x="27071" y="10888"/>
                    <a:pt x="26934" y="11687"/>
                  </a:cubicBezTo>
                  <a:cubicBezTo>
                    <a:pt x="26866" y="12075"/>
                    <a:pt x="26797" y="12441"/>
                    <a:pt x="26706" y="12829"/>
                  </a:cubicBezTo>
                  <a:cubicBezTo>
                    <a:pt x="26615" y="13239"/>
                    <a:pt x="26501" y="13650"/>
                    <a:pt x="26364" y="14038"/>
                  </a:cubicBezTo>
                  <a:cubicBezTo>
                    <a:pt x="26364" y="14038"/>
                    <a:pt x="26364" y="14061"/>
                    <a:pt x="26364" y="14061"/>
                  </a:cubicBezTo>
                  <a:cubicBezTo>
                    <a:pt x="25588" y="16503"/>
                    <a:pt x="24378" y="18786"/>
                    <a:pt x="23008" y="20954"/>
                  </a:cubicBezTo>
                  <a:cubicBezTo>
                    <a:pt x="23008" y="20932"/>
                    <a:pt x="23008" y="20932"/>
                    <a:pt x="23008" y="20932"/>
                  </a:cubicBezTo>
                  <a:cubicBezTo>
                    <a:pt x="22483" y="21753"/>
                    <a:pt x="21936" y="22575"/>
                    <a:pt x="21365" y="23374"/>
                  </a:cubicBezTo>
                  <a:cubicBezTo>
                    <a:pt x="20794" y="24173"/>
                    <a:pt x="20201" y="24994"/>
                    <a:pt x="19585" y="25771"/>
                  </a:cubicBezTo>
                  <a:cubicBezTo>
                    <a:pt x="18352" y="27345"/>
                    <a:pt x="17051" y="28852"/>
                    <a:pt x="15659" y="30267"/>
                  </a:cubicBezTo>
                  <a:cubicBezTo>
                    <a:pt x="15225" y="30701"/>
                    <a:pt x="14791" y="31112"/>
                    <a:pt x="14358" y="31523"/>
                  </a:cubicBezTo>
                  <a:cubicBezTo>
                    <a:pt x="14358" y="31545"/>
                    <a:pt x="14335" y="31568"/>
                    <a:pt x="14335" y="31591"/>
                  </a:cubicBezTo>
                  <a:cubicBezTo>
                    <a:pt x="14335" y="31637"/>
                    <a:pt x="14358" y="31659"/>
                    <a:pt x="14380" y="31659"/>
                  </a:cubicBezTo>
                  <a:cubicBezTo>
                    <a:pt x="14403" y="31682"/>
                    <a:pt x="14426" y="31682"/>
                    <a:pt x="14449" y="31682"/>
                  </a:cubicBezTo>
                  <a:cubicBezTo>
                    <a:pt x="14472" y="31682"/>
                    <a:pt x="14495" y="31682"/>
                    <a:pt x="14517" y="31659"/>
                  </a:cubicBezTo>
                  <a:cubicBezTo>
                    <a:pt x="15955" y="30290"/>
                    <a:pt x="17325" y="28829"/>
                    <a:pt x="18603" y="27300"/>
                  </a:cubicBezTo>
                  <a:cubicBezTo>
                    <a:pt x="19881" y="25771"/>
                    <a:pt x="21068" y="24173"/>
                    <a:pt x="22187" y="22552"/>
                  </a:cubicBezTo>
                  <a:cubicBezTo>
                    <a:pt x="23305" y="20909"/>
                    <a:pt x="24332" y="19220"/>
                    <a:pt x="25222" y="17439"/>
                  </a:cubicBezTo>
                  <a:cubicBezTo>
                    <a:pt x="25656" y="16526"/>
                    <a:pt x="26044" y="15613"/>
                    <a:pt x="26364" y="14677"/>
                  </a:cubicBezTo>
                  <a:cubicBezTo>
                    <a:pt x="26524" y="14221"/>
                    <a:pt x="26660" y="13764"/>
                    <a:pt x="26775" y="13308"/>
                  </a:cubicBezTo>
                  <a:cubicBezTo>
                    <a:pt x="26889" y="12851"/>
                    <a:pt x="27003" y="12395"/>
                    <a:pt x="27094" y="11938"/>
                  </a:cubicBezTo>
                  <a:cubicBezTo>
                    <a:pt x="27277" y="11025"/>
                    <a:pt x="27391" y="10112"/>
                    <a:pt x="27414" y="9199"/>
                  </a:cubicBezTo>
                  <a:cubicBezTo>
                    <a:pt x="27437" y="8743"/>
                    <a:pt x="27437" y="8264"/>
                    <a:pt x="27391" y="7807"/>
                  </a:cubicBezTo>
                  <a:cubicBezTo>
                    <a:pt x="27345" y="7351"/>
                    <a:pt x="27277" y="6917"/>
                    <a:pt x="27185" y="6483"/>
                  </a:cubicBezTo>
                  <a:cubicBezTo>
                    <a:pt x="27071" y="6027"/>
                    <a:pt x="26934" y="5593"/>
                    <a:pt x="26752" y="5159"/>
                  </a:cubicBezTo>
                  <a:cubicBezTo>
                    <a:pt x="26569" y="4748"/>
                    <a:pt x="26364" y="4383"/>
                    <a:pt x="26136" y="4018"/>
                  </a:cubicBezTo>
                  <a:cubicBezTo>
                    <a:pt x="25747" y="3379"/>
                    <a:pt x="25268" y="2808"/>
                    <a:pt x="24743" y="2283"/>
                  </a:cubicBezTo>
                  <a:cubicBezTo>
                    <a:pt x="24241" y="1804"/>
                    <a:pt x="23693" y="1416"/>
                    <a:pt x="23100" y="1074"/>
                  </a:cubicBezTo>
                  <a:cubicBezTo>
                    <a:pt x="22529" y="754"/>
                    <a:pt x="21913" y="503"/>
                    <a:pt x="21297" y="320"/>
                  </a:cubicBezTo>
                  <a:cubicBezTo>
                    <a:pt x="20475" y="115"/>
                    <a:pt x="19653" y="1"/>
                    <a:pt x="18809"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5" name="Google Shape;5895;p22"/>
            <p:cNvSpPr/>
            <p:nvPr/>
          </p:nvSpPr>
          <p:spPr>
            <a:xfrm>
              <a:off x="6338750" y="2353325"/>
              <a:ext cx="545550" cy="270725"/>
            </a:xfrm>
            <a:custGeom>
              <a:avLst/>
              <a:gdLst/>
              <a:ahLst/>
              <a:cxnLst/>
              <a:rect l="l" t="t" r="r" b="b"/>
              <a:pathLst>
                <a:path w="21822" h="10829" extrusionOk="0">
                  <a:moveTo>
                    <a:pt x="114" y="1"/>
                  </a:moveTo>
                  <a:cubicBezTo>
                    <a:pt x="92" y="1"/>
                    <a:pt x="92" y="1"/>
                    <a:pt x="69" y="24"/>
                  </a:cubicBezTo>
                  <a:cubicBezTo>
                    <a:pt x="23" y="47"/>
                    <a:pt x="0" y="92"/>
                    <a:pt x="23" y="138"/>
                  </a:cubicBezTo>
                  <a:cubicBezTo>
                    <a:pt x="548" y="1165"/>
                    <a:pt x="1279" y="2078"/>
                    <a:pt x="2055" y="2900"/>
                  </a:cubicBezTo>
                  <a:cubicBezTo>
                    <a:pt x="2465" y="3333"/>
                    <a:pt x="2922" y="3744"/>
                    <a:pt x="3356" y="4155"/>
                  </a:cubicBezTo>
                  <a:cubicBezTo>
                    <a:pt x="3812" y="4543"/>
                    <a:pt x="4269" y="4931"/>
                    <a:pt x="4725" y="5296"/>
                  </a:cubicBezTo>
                  <a:cubicBezTo>
                    <a:pt x="5684" y="6050"/>
                    <a:pt x="6688" y="6780"/>
                    <a:pt x="7715" y="7442"/>
                  </a:cubicBezTo>
                  <a:cubicBezTo>
                    <a:pt x="8857" y="8150"/>
                    <a:pt x="9998" y="8811"/>
                    <a:pt x="11185" y="9405"/>
                  </a:cubicBezTo>
                  <a:cubicBezTo>
                    <a:pt x="11481" y="9565"/>
                    <a:pt x="11801" y="9702"/>
                    <a:pt x="12098" y="9839"/>
                  </a:cubicBezTo>
                  <a:cubicBezTo>
                    <a:pt x="12394" y="9998"/>
                    <a:pt x="12691" y="10135"/>
                    <a:pt x="12988" y="10249"/>
                  </a:cubicBezTo>
                  <a:cubicBezTo>
                    <a:pt x="13559" y="10478"/>
                    <a:pt x="14175" y="10637"/>
                    <a:pt x="14768" y="10729"/>
                  </a:cubicBezTo>
                  <a:cubicBezTo>
                    <a:pt x="15239" y="10799"/>
                    <a:pt x="15710" y="10828"/>
                    <a:pt x="16191" y="10828"/>
                  </a:cubicBezTo>
                  <a:cubicBezTo>
                    <a:pt x="16340" y="10828"/>
                    <a:pt x="16489" y="10825"/>
                    <a:pt x="16640" y="10820"/>
                  </a:cubicBezTo>
                  <a:cubicBezTo>
                    <a:pt x="17256" y="10797"/>
                    <a:pt x="17895" y="10706"/>
                    <a:pt x="18535" y="10592"/>
                  </a:cubicBezTo>
                  <a:cubicBezTo>
                    <a:pt x="19653" y="10341"/>
                    <a:pt x="20771" y="9930"/>
                    <a:pt x="21753" y="9314"/>
                  </a:cubicBezTo>
                  <a:cubicBezTo>
                    <a:pt x="21776" y="9314"/>
                    <a:pt x="21799" y="9291"/>
                    <a:pt x="21799" y="9268"/>
                  </a:cubicBezTo>
                  <a:cubicBezTo>
                    <a:pt x="21821" y="9245"/>
                    <a:pt x="21821" y="9222"/>
                    <a:pt x="21799" y="9199"/>
                  </a:cubicBezTo>
                  <a:cubicBezTo>
                    <a:pt x="21799" y="9177"/>
                    <a:pt x="21776" y="9154"/>
                    <a:pt x="21753" y="9131"/>
                  </a:cubicBezTo>
                  <a:cubicBezTo>
                    <a:pt x="21730" y="9131"/>
                    <a:pt x="21684" y="9131"/>
                    <a:pt x="21662" y="9154"/>
                  </a:cubicBezTo>
                  <a:cubicBezTo>
                    <a:pt x="20977" y="9565"/>
                    <a:pt x="20246" y="9884"/>
                    <a:pt x="19470" y="10135"/>
                  </a:cubicBezTo>
                  <a:cubicBezTo>
                    <a:pt x="19014" y="10272"/>
                    <a:pt x="18557" y="10386"/>
                    <a:pt x="18078" y="10478"/>
                  </a:cubicBezTo>
                  <a:cubicBezTo>
                    <a:pt x="17576" y="10569"/>
                    <a:pt x="17074" y="10615"/>
                    <a:pt x="16572" y="10637"/>
                  </a:cubicBezTo>
                  <a:lnTo>
                    <a:pt x="16572" y="10637"/>
                  </a:lnTo>
                  <a:cubicBezTo>
                    <a:pt x="16200" y="10637"/>
                    <a:pt x="15849" y="10637"/>
                    <a:pt x="15476" y="10615"/>
                  </a:cubicBezTo>
                  <a:cubicBezTo>
                    <a:pt x="15111" y="10592"/>
                    <a:pt x="14746" y="10546"/>
                    <a:pt x="14380" y="10455"/>
                  </a:cubicBezTo>
                  <a:cubicBezTo>
                    <a:pt x="13832" y="10341"/>
                    <a:pt x="13308" y="10181"/>
                    <a:pt x="12805" y="9953"/>
                  </a:cubicBezTo>
                  <a:cubicBezTo>
                    <a:pt x="12531" y="9839"/>
                    <a:pt x="12280" y="9724"/>
                    <a:pt x="12006" y="9587"/>
                  </a:cubicBezTo>
                  <a:cubicBezTo>
                    <a:pt x="11733" y="9473"/>
                    <a:pt x="11459" y="9336"/>
                    <a:pt x="11185" y="9199"/>
                  </a:cubicBezTo>
                  <a:lnTo>
                    <a:pt x="11208" y="9199"/>
                  </a:lnTo>
                  <a:cubicBezTo>
                    <a:pt x="10021" y="8606"/>
                    <a:pt x="8857" y="7921"/>
                    <a:pt x="7738" y="7214"/>
                  </a:cubicBezTo>
                  <a:cubicBezTo>
                    <a:pt x="7190" y="6848"/>
                    <a:pt x="6643" y="6483"/>
                    <a:pt x="6118" y="6095"/>
                  </a:cubicBezTo>
                  <a:cubicBezTo>
                    <a:pt x="5661" y="5776"/>
                    <a:pt x="5205" y="5433"/>
                    <a:pt x="4748" y="5068"/>
                  </a:cubicBezTo>
                  <a:cubicBezTo>
                    <a:pt x="4269" y="4680"/>
                    <a:pt x="3789" y="4292"/>
                    <a:pt x="3333" y="3881"/>
                  </a:cubicBezTo>
                  <a:cubicBezTo>
                    <a:pt x="2808" y="3402"/>
                    <a:pt x="2306" y="2900"/>
                    <a:pt x="1849" y="2375"/>
                  </a:cubicBezTo>
                  <a:cubicBezTo>
                    <a:pt x="1393" y="1873"/>
                    <a:pt x="959" y="1325"/>
                    <a:pt x="594" y="754"/>
                  </a:cubicBezTo>
                  <a:lnTo>
                    <a:pt x="594" y="754"/>
                  </a:lnTo>
                  <a:cubicBezTo>
                    <a:pt x="617" y="777"/>
                    <a:pt x="617" y="777"/>
                    <a:pt x="617" y="777"/>
                  </a:cubicBezTo>
                  <a:cubicBezTo>
                    <a:pt x="457" y="549"/>
                    <a:pt x="320" y="320"/>
                    <a:pt x="206" y="69"/>
                  </a:cubicBezTo>
                  <a:cubicBezTo>
                    <a:pt x="183" y="24"/>
                    <a:pt x="137" y="1"/>
                    <a:pt x="114"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6" name="Google Shape;5896;p22"/>
            <p:cNvSpPr/>
            <p:nvPr/>
          </p:nvSpPr>
          <p:spPr>
            <a:xfrm>
              <a:off x="6760450" y="1965275"/>
              <a:ext cx="101025" cy="92925"/>
            </a:xfrm>
            <a:custGeom>
              <a:avLst/>
              <a:gdLst/>
              <a:ahLst/>
              <a:cxnLst/>
              <a:rect l="l" t="t" r="r" b="b"/>
              <a:pathLst>
                <a:path w="4041" h="3717" extrusionOk="0">
                  <a:moveTo>
                    <a:pt x="890" y="1965"/>
                  </a:moveTo>
                  <a:cubicBezTo>
                    <a:pt x="1027" y="1988"/>
                    <a:pt x="1164" y="2033"/>
                    <a:pt x="1301" y="2079"/>
                  </a:cubicBezTo>
                  <a:cubicBezTo>
                    <a:pt x="1461" y="2147"/>
                    <a:pt x="1621" y="2239"/>
                    <a:pt x="1758" y="2353"/>
                  </a:cubicBezTo>
                  <a:cubicBezTo>
                    <a:pt x="1895" y="2444"/>
                    <a:pt x="2009" y="2558"/>
                    <a:pt x="2100" y="2672"/>
                  </a:cubicBezTo>
                  <a:cubicBezTo>
                    <a:pt x="2169" y="2786"/>
                    <a:pt x="2237" y="2878"/>
                    <a:pt x="2283" y="2992"/>
                  </a:cubicBezTo>
                  <a:cubicBezTo>
                    <a:pt x="2306" y="3060"/>
                    <a:pt x="2328" y="3129"/>
                    <a:pt x="2351" y="3220"/>
                  </a:cubicBezTo>
                  <a:cubicBezTo>
                    <a:pt x="2351" y="3289"/>
                    <a:pt x="2351" y="3357"/>
                    <a:pt x="2351" y="3448"/>
                  </a:cubicBezTo>
                  <a:cubicBezTo>
                    <a:pt x="2351" y="3471"/>
                    <a:pt x="2351" y="3471"/>
                    <a:pt x="2351" y="3494"/>
                  </a:cubicBezTo>
                  <a:cubicBezTo>
                    <a:pt x="2351" y="3517"/>
                    <a:pt x="2351" y="3517"/>
                    <a:pt x="2351" y="3517"/>
                  </a:cubicBezTo>
                  <a:cubicBezTo>
                    <a:pt x="2294" y="3528"/>
                    <a:pt x="2231" y="3534"/>
                    <a:pt x="2166" y="3534"/>
                  </a:cubicBezTo>
                  <a:cubicBezTo>
                    <a:pt x="2100" y="3534"/>
                    <a:pt x="2032" y="3528"/>
                    <a:pt x="1963" y="3517"/>
                  </a:cubicBezTo>
                  <a:lnTo>
                    <a:pt x="1940" y="3517"/>
                  </a:lnTo>
                  <a:cubicBezTo>
                    <a:pt x="1781" y="3494"/>
                    <a:pt x="1621" y="3448"/>
                    <a:pt x="1484" y="3403"/>
                  </a:cubicBezTo>
                  <a:cubicBezTo>
                    <a:pt x="1324" y="3334"/>
                    <a:pt x="1164" y="3243"/>
                    <a:pt x="1027" y="3129"/>
                  </a:cubicBezTo>
                  <a:cubicBezTo>
                    <a:pt x="890" y="3015"/>
                    <a:pt x="753" y="2901"/>
                    <a:pt x="639" y="2764"/>
                  </a:cubicBezTo>
                  <a:cubicBezTo>
                    <a:pt x="525" y="2627"/>
                    <a:pt x="434" y="2467"/>
                    <a:pt x="365" y="2307"/>
                  </a:cubicBezTo>
                  <a:cubicBezTo>
                    <a:pt x="343" y="2216"/>
                    <a:pt x="297" y="2147"/>
                    <a:pt x="274" y="2056"/>
                  </a:cubicBezTo>
                  <a:cubicBezTo>
                    <a:pt x="297" y="2056"/>
                    <a:pt x="320" y="2056"/>
                    <a:pt x="343" y="2033"/>
                  </a:cubicBezTo>
                  <a:cubicBezTo>
                    <a:pt x="411" y="2010"/>
                    <a:pt x="480" y="1988"/>
                    <a:pt x="548" y="1988"/>
                  </a:cubicBezTo>
                  <a:cubicBezTo>
                    <a:pt x="662" y="1965"/>
                    <a:pt x="753" y="1965"/>
                    <a:pt x="868" y="1965"/>
                  </a:cubicBezTo>
                  <a:close/>
                  <a:moveTo>
                    <a:pt x="1195" y="1"/>
                  </a:moveTo>
                  <a:cubicBezTo>
                    <a:pt x="689" y="1"/>
                    <a:pt x="315" y="445"/>
                    <a:pt x="137" y="846"/>
                  </a:cubicBezTo>
                  <a:cubicBezTo>
                    <a:pt x="69" y="1029"/>
                    <a:pt x="23" y="1189"/>
                    <a:pt x="0" y="1348"/>
                  </a:cubicBezTo>
                  <a:cubicBezTo>
                    <a:pt x="0" y="1440"/>
                    <a:pt x="0" y="1554"/>
                    <a:pt x="23" y="1645"/>
                  </a:cubicBezTo>
                  <a:cubicBezTo>
                    <a:pt x="23" y="1759"/>
                    <a:pt x="46" y="1873"/>
                    <a:pt x="69" y="1942"/>
                  </a:cubicBezTo>
                  <a:cubicBezTo>
                    <a:pt x="160" y="2376"/>
                    <a:pt x="365" y="2741"/>
                    <a:pt x="639" y="3037"/>
                  </a:cubicBezTo>
                  <a:cubicBezTo>
                    <a:pt x="799" y="3197"/>
                    <a:pt x="959" y="3334"/>
                    <a:pt x="1142" y="3425"/>
                  </a:cubicBezTo>
                  <a:cubicBezTo>
                    <a:pt x="1324" y="3540"/>
                    <a:pt x="1507" y="3608"/>
                    <a:pt x="1712" y="3654"/>
                  </a:cubicBezTo>
                  <a:cubicBezTo>
                    <a:pt x="1758" y="3677"/>
                    <a:pt x="1826" y="3677"/>
                    <a:pt x="1895" y="3699"/>
                  </a:cubicBezTo>
                  <a:cubicBezTo>
                    <a:pt x="1975" y="3711"/>
                    <a:pt x="2049" y="3717"/>
                    <a:pt x="2123" y="3717"/>
                  </a:cubicBezTo>
                  <a:cubicBezTo>
                    <a:pt x="2197" y="3717"/>
                    <a:pt x="2271" y="3711"/>
                    <a:pt x="2351" y="3699"/>
                  </a:cubicBezTo>
                  <a:cubicBezTo>
                    <a:pt x="2511" y="3699"/>
                    <a:pt x="2671" y="3654"/>
                    <a:pt x="2831" y="3585"/>
                  </a:cubicBezTo>
                  <a:cubicBezTo>
                    <a:pt x="2990" y="3517"/>
                    <a:pt x="3150" y="3425"/>
                    <a:pt x="3287" y="3289"/>
                  </a:cubicBezTo>
                  <a:cubicBezTo>
                    <a:pt x="3447" y="3174"/>
                    <a:pt x="3584" y="3060"/>
                    <a:pt x="3675" y="2901"/>
                  </a:cubicBezTo>
                  <a:cubicBezTo>
                    <a:pt x="3926" y="2604"/>
                    <a:pt x="4040" y="2261"/>
                    <a:pt x="3995" y="1965"/>
                  </a:cubicBezTo>
                  <a:cubicBezTo>
                    <a:pt x="3972" y="1782"/>
                    <a:pt x="3903" y="1622"/>
                    <a:pt x="3789" y="1485"/>
                  </a:cubicBezTo>
                  <a:cubicBezTo>
                    <a:pt x="3652" y="1303"/>
                    <a:pt x="3493" y="1189"/>
                    <a:pt x="3333" y="1143"/>
                  </a:cubicBezTo>
                  <a:lnTo>
                    <a:pt x="3241" y="1143"/>
                  </a:lnTo>
                  <a:cubicBezTo>
                    <a:pt x="3173" y="1132"/>
                    <a:pt x="3099" y="1126"/>
                    <a:pt x="3025" y="1126"/>
                  </a:cubicBezTo>
                  <a:cubicBezTo>
                    <a:pt x="2950" y="1126"/>
                    <a:pt x="2876" y="1132"/>
                    <a:pt x="2808" y="1143"/>
                  </a:cubicBezTo>
                  <a:lnTo>
                    <a:pt x="2716" y="1166"/>
                  </a:lnTo>
                  <a:cubicBezTo>
                    <a:pt x="2620" y="1182"/>
                    <a:pt x="2534" y="1198"/>
                    <a:pt x="2444" y="1198"/>
                  </a:cubicBezTo>
                  <a:cubicBezTo>
                    <a:pt x="2407" y="1198"/>
                    <a:pt x="2369" y="1195"/>
                    <a:pt x="2328" y="1189"/>
                  </a:cubicBezTo>
                  <a:cubicBezTo>
                    <a:pt x="2283" y="1189"/>
                    <a:pt x="2260" y="1166"/>
                    <a:pt x="2214" y="1166"/>
                  </a:cubicBezTo>
                  <a:lnTo>
                    <a:pt x="2191" y="1143"/>
                  </a:lnTo>
                  <a:cubicBezTo>
                    <a:pt x="2146" y="1074"/>
                    <a:pt x="2123" y="1029"/>
                    <a:pt x="2100" y="960"/>
                  </a:cubicBezTo>
                  <a:cubicBezTo>
                    <a:pt x="2055" y="892"/>
                    <a:pt x="2032" y="823"/>
                    <a:pt x="2009" y="755"/>
                  </a:cubicBezTo>
                  <a:lnTo>
                    <a:pt x="1986" y="641"/>
                  </a:lnTo>
                  <a:cubicBezTo>
                    <a:pt x="1963" y="550"/>
                    <a:pt x="1918" y="435"/>
                    <a:pt x="1849" y="344"/>
                  </a:cubicBezTo>
                  <a:cubicBezTo>
                    <a:pt x="1781" y="230"/>
                    <a:pt x="1689" y="161"/>
                    <a:pt x="1598" y="93"/>
                  </a:cubicBezTo>
                  <a:cubicBezTo>
                    <a:pt x="1507" y="47"/>
                    <a:pt x="1415" y="25"/>
                    <a:pt x="1324" y="2"/>
                  </a:cubicBezTo>
                  <a:lnTo>
                    <a:pt x="1233" y="2"/>
                  </a:lnTo>
                  <a:cubicBezTo>
                    <a:pt x="1220" y="1"/>
                    <a:pt x="1208" y="1"/>
                    <a:pt x="119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7" name="Google Shape;5897;p22"/>
            <p:cNvSpPr/>
            <p:nvPr/>
          </p:nvSpPr>
          <p:spPr>
            <a:xfrm>
              <a:off x="6703950" y="1910525"/>
              <a:ext cx="29125" cy="29125"/>
            </a:xfrm>
            <a:custGeom>
              <a:avLst/>
              <a:gdLst/>
              <a:ahLst/>
              <a:cxnLst/>
              <a:rect l="l" t="t" r="r" b="b"/>
              <a:pathLst>
                <a:path w="1165" h="1165" extrusionOk="0">
                  <a:moveTo>
                    <a:pt x="594" y="0"/>
                  </a:moveTo>
                  <a:cubicBezTo>
                    <a:pt x="274" y="0"/>
                    <a:pt x="1" y="252"/>
                    <a:pt x="1" y="571"/>
                  </a:cubicBezTo>
                  <a:cubicBezTo>
                    <a:pt x="1" y="891"/>
                    <a:pt x="274" y="1165"/>
                    <a:pt x="594" y="1165"/>
                  </a:cubicBezTo>
                  <a:cubicBezTo>
                    <a:pt x="914" y="1165"/>
                    <a:pt x="1165" y="891"/>
                    <a:pt x="1165" y="571"/>
                  </a:cubicBezTo>
                  <a:cubicBezTo>
                    <a:pt x="1165" y="252"/>
                    <a:pt x="914"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8" name="Google Shape;5898;p22"/>
            <p:cNvSpPr/>
            <p:nvPr/>
          </p:nvSpPr>
          <p:spPr>
            <a:xfrm>
              <a:off x="6923075" y="2048050"/>
              <a:ext cx="29125" cy="29700"/>
            </a:xfrm>
            <a:custGeom>
              <a:avLst/>
              <a:gdLst/>
              <a:ahLst/>
              <a:cxnLst/>
              <a:rect l="l" t="t" r="r" b="b"/>
              <a:pathLst>
                <a:path w="1165" h="1188" extrusionOk="0">
                  <a:moveTo>
                    <a:pt x="594" y="0"/>
                  </a:moveTo>
                  <a:cubicBezTo>
                    <a:pt x="274" y="0"/>
                    <a:pt x="0" y="274"/>
                    <a:pt x="0" y="594"/>
                  </a:cubicBezTo>
                  <a:cubicBezTo>
                    <a:pt x="0" y="913"/>
                    <a:pt x="274" y="1187"/>
                    <a:pt x="594" y="1187"/>
                  </a:cubicBezTo>
                  <a:cubicBezTo>
                    <a:pt x="913" y="1187"/>
                    <a:pt x="1165" y="913"/>
                    <a:pt x="1165" y="594"/>
                  </a:cubicBezTo>
                  <a:cubicBezTo>
                    <a:pt x="1165" y="274"/>
                    <a:pt x="913"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9" name="Google Shape;5899;p22"/>
            <p:cNvSpPr/>
            <p:nvPr/>
          </p:nvSpPr>
          <p:spPr>
            <a:xfrm>
              <a:off x="6935625" y="2081725"/>
              <a:ext cx="5175" cy="5150"/>
            </a:xfrm>
            <a:custGeom>
              <a:avLst/>
              <a:gdLst/>
              <a:ahLst/>
              <a:cxnLst/>
              <a:rect l="l" t="t" r="r" b="b"/>
              <a:pathLst>
                <a:path w="207" h="206" extrusionOk="0">
                  <a:moveTo>
                    <a:pt x="115" y="0"/>
                  </a:moveTo>
                  <a:cubicBezTo>
                    <a:pt x="46" y="0"/>
                    <a:pt x="1" y="46"/>
                    <a:pt x="1" y="91"/>
                  </a:cubicBezTo>
                  <a:cubicBezTo>
                    <a:pt x="1" y="160"/>
                    <a:pt x="46" y="205"/>
                    <a:pt x="115" y="205"/>
                  </a:cubicBezTo>
                  <a:cubicBezTo>
                    <a:pt x="160" y="205"/>
                    <a:pt x="206" y="160"/>
                    <a:pt x="206" y="91"/>
                  </a:cubicBezTo>
                  <a:cubicBezTo>
                    <a:pt x="206" y="46"/>
                    <a:pt x="160"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0" name="Google Shape;5900;p22"/>
            <p:cNvSpPr/>
            <p:nvPr/>
          </p:nvSpPr>
          <p:spPr>
            <a:xfrm>
              <a:off x="6719350" y="1944775"/>
              <a:ext cx="5175" cy="5725"/>
            </a:xfrm>
            <a:custGeom>
              <a:avLst/>
              <a:gdLst/>
              <a:ahLst/>
              <a:cxnLst/>
              <a:rect l="l" t="t" r="r" b="b"/>
              <a:pathLst>
                <a:path w="207" h="229" extrusionOk="0">
                  <a:moveTo>
                    <a:pt x="115" y="0"/>
                  </a:moveTo>
                  <a:cubicBezTo>
                    <a:pt x="46" y="0"/>
                    <a:pt x="1" y="46"/>
                    <a:pt x="1" y="114"/>
                  </a:cubicBezTo>
                  <a:cubicBezTo>
                    <a:pt x="1" y="160"/>
                    <a:pt x="46" y="228"/>
                    <a:pt x="115" y="228"/>
                  </a:cubicBezTo>
                  <a:cubicBezTo>
                    <a:pt x="161" y="228"/>
                    <a:pt x="206" y="160"/>
                    <a:pt x="206" y="114"/>
                  </a:cubicBezTo>
                  <a:cubicBezTo>
                    <a:pt x="206" y="46"/>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1" name="Google Shape;5901;p22"/>
            <p:cNvSpPr/>
            <p:nvPr/>
          </p:nvSpPr>
          <p:spPr>
            <a:xfrm>
              <a:off x="6630350" y="1936550"/>
              <a:ext cx="33100" cy="25300"/>
            </a:xfrm>
            <a:custGeom>
              <a:avLst/>
              <a:gdLst/>
              <a:ahLst/>
              <a:cxnLst/>
              <a:rect l="l" t="t" r="r" b="b"/>
              <a:pathLst>
                <a:path w="1324" h="1012" extrusionOk="0">
                  <a:moveTo>
                    <a:pt x="430" y="1"/>
                  </a:moveTo>
                  <a:cubicBezTo>
                    <a:pt x="296" y="1"/>
                    <a:pt x="181" y="47"/>
                    <a:pt x="114" y="146"/>
                  </a:cubicBezTo>
                  <a:cubicBezTo>
                    <a:pt x="0" y="329"/>
                    <a:pt x="114" y="649"/>
                    <a:pt x="411" y="854"/>
                  </a:cubicBezTo>
                  <a:cubicBezTo>
                    <a:pt x="564" y="960"/>
                    <a:pt x="729" y="1011"/>
                    <a:pt x="871" y="1011"/>
                  </a:cubicBezTo>
                  <a:cubicBezTo>
                    <a:pt x="1006" y="1011"/>
                    <a:pt x="1121" y="965"/>
                    <a:pt x="1187" y="877"/>
                  </a:cubicBezTo>
                  <a:cubicBezTo>
                    <a:pt x="1324" y="671"/>
                    <a:pt x="1187" y="352"/>
                    <a:pt x="890" y="146"/>
                  </a:cubicBezTo>
                  <a:cubicBezTo>
                    <a:pt x="738" y="52"/>
                    <a:pt x="573" y="1"/>
                    <a:pt x="430"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2" name="Google Shape;5902;p22"/>
            <p:cNvSpPr/>
            <p:nvPr/>
          </p:nvSpPr>
          <p:spPr>
            <a:xfrm>
              <a:off x="6910525" y="2113750"/>
              <a:ext cx="33125" cy="24975"/>
            </a:xfrm>
            <a:custGeom>
              <a:avLst/>
              <a:gdLst/>
              <a:ahLst/>
              <a:cxnLst/>
              <a:rect l="l" t="t" r="r" b="b"/>
              <a:pathLst>
                <a:path w="1325" h="999" extrusionOk="0">
                  <a:moveTo>
                    <a:pt x="433" y="0"/>
                  </a:moveTo>
                  <a:cubicBezTo>
                    <a:pt x="302" y="0"/>
                    <a:pt x="193" y="46"/>
                    <a:pt x="137" y="134"/>
                  </a:cubicBezTo>
                  <a:cubicBezTo>
                    <a:pt x="0" y="340"/>
                    <a:pt x="114" y="659"/>
                    <a:pt x="411" y="842"/>
                  </a:cubicBezTo>
                  <a:cubicBezTo>
                    <a:pt x="564" y="948"/>
                    <a:pt x="729" y="999"/>
                    <a:pt x="871" y="999"/>
                  </a:cubicBezTo>
                  <a:cubicBezTo>
                    <a:pt x="1006" y="999"/>
                    <a:pt x="1121" y="953"/>
                    <a:pt x="1187" y="865"/>
                  </a:cubicBezTo>
                  <a:cubicBezTo>
                    <a:pt x="1324" y="659"/>
                    <a:pt x="1187" y="340"/>
                    <a:pt x="891" y="157"/>
                  </a:cubicBezTo>
                  <a:cubicBezTo>
                    <a:pt x="738" y="51"/>
                    <a:pt x="573" y="0"/>
                    <a:pt x="43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3" name="Google Shape;5903;p22"/>
            <p:cNvSpPr/>
            <p:nvPr/>
          </p:nvSpPr>
          <p:spPr>
            <a:xfrm>
              <a:off x="6765575" y="2011525"/>
              <a:ext cx="57100" cy="44525"/>
            </a:xfrm>
            <a:custGeom>
              <a:avLst/>
              <a:gdLst/>
              <a:ahLst/>
              <a:cxnLst/>
              <a:rect l="l" t="t" r="r" b="b"/>
              <a:pathLst>
                <a:path w="2284" h="1781" extrusionOk="0">
                  <a:moveTo>
                    <a:pt x="526" y="1"/>
                  </a:moveTo>
                  <a:cubicBezTo>
                    <a:pt x="526" y="1"/>
                    <a:pt x="503" y="23"/>
                    <a:pt x="480" y="23"/>
                  </a:cubicBezTo>
                  <a:lnTo>
                    <a:pt x="343" y="23"/>
                  </a:lnTo>
                  <a:cubicBezTo>
                    <a:pt x="320" y="23"/>
                    <a:pt x="275" y="23"/>
                    <a:pt x="229" y="46"/>
                  </a:cubicBezTo>
                  <a:cubicBezTo>
                    <a:pt x="206" y="46"/>
                    <a:pt x="183" y="46"/>
                    <a:pt x="160" y="69"/>
                  </a:cubicBezTo>
                  <a:lnTo>
                    <a:pt x="115" y="69"/>
                  </a:lnTo>
                  <a:cubicBezTo>
                    <a:pt x="46" y="92"/>
                    <a:pt x="1" y="138"/>
                    <a:pt x="1" y="206"/>
                  </a:cubicBezTo>
                  <a:cubicBezTo>
                    <a:pt x="1" y="297"/>
                    <a:pt x="46" y="389"/>
                    <a:pt x="69" y="457"/>
                  </a:cubicBezTo>
                  <a:lnTo>
                    <a:pt x="92" y="503"/>
                  </a:lnTo>
                  <a:cubicBezTo>
                    <a:pt x="138" y="594"/>
                    <a:pt x="160" y="662"/>
                    <a:pt x="206" y="731"/>
                  </a:cubicBezTo>
                  <a:cubicBezTo>
                    <a:pt x="252" y="799"/>
                    <a:pt x="320" y="891"/>
                    <a:pt x="389" y="959"/>
                  </a:cubicBezTo>
                  <a:cubicBezTo>
                    <a:pt x="412" y="982"/>
                    <a:pt x="434" y="1005"/>
                    <a:pt x="457" y="1028"/>
                  </a:cubicBezTo>
                  <a:lnTo>
                    <a:pt x="480" y="1051"/>
                  </a:lnTo>
                  <a:lnTo>
                    <a:pt x="503" y="1073"/>
                  </a:lnTo>
                  <a:lnTo>
                    <a:pt x="548" y="1142"/>
                  </a:lnTo>
                  <a:cubicBezTo>
                    <a:pt x="617" y="1187"/>
                    <a:pt x="663" y="1256"/>
                    <a:pt x="754" y="1302"/>
                  </a:cubicBezTo>
                  <a:cubicBezTo>
                    <a:pt x="845" y="1370"/>
                    <a:pt x="937" y="1416"/>
                    <a:pt x="1005" y="1461"/>
                  </a:cubicBezTo>
                  <a:cubicBezTo>
                    <a:pt x="1188" y="1553"/>
                    <a:pt x="1347" y="1644"/>
                    <a:pt x="1507" y="1690"/>
                  </a:cubicBezTo>
                  <a:cubicBezTo>
                    <a:pt x="1621" y="1735"/>
                    <a:pt x="1735" y="1758"/>
                    <a:pt x="1872" y="1758"/>
                  </a:cubicBezTo>
                  <a:lnTo>
                    <a:pt x="1918" y="1781"/>
                  </a:lnTo>
                  <a:lnTo>
                    <a:pt x="2101" y="1781"/>
                  </a:lnTo>
                  <a:cubicBezTo>
                    <a:pt x="2146" y="1758"/>
                    <a:pt x="2169" y="1735"/>
                    <a:pt x="2215" y="1690"/>
                  </a:cubicBezTo>
                  <a:cubicBezTo>
                    <a:pt x="2283" y="1621"/>
                    <a:pt x="2283" y="1530"/>
                    <a:pt x="2283" y="1439"/>
                  </a:cubicBezTo>
                  <a:cubicBezTo>
                    <a:pt x="2283" y="1370"/>
                    <a:pt x="2260" y="1279"/>
                    <a:pt x="2238" y="1210"/>
                  </a:cubicBezTo>
                  <a:cubicBezTo>
                    <a:pt x="2146" y="1005"/>
                    <a:pt x="1986" y="822"/>
                    <a:pt x="1850" y="685"/>
                  </a:cubicBezTo>
                  <a:cubicBezTo>
                    <a:pt x="1735" y="548"/>
                    <a:pt x="1576" y="411"/>
                    <a:pt x="1370" y="274"/>
                  </a:cubicBezTo>
                  <a:cubicBezTo>
                    <a:pt x="1188" y="183"/>
                    <a:pt x="1005" y="92"/>
                    <a:pt x="800" y="46"/>
                  </a:cubicBezTo>
                  <a:cubicBezTo>
                    <a:pt x="731" y="23"/>
                    <a:pt x="685" y="23"/>
                    <a:pt x="617" y="23"/>
                  </a:cubicBezTo>
                  <a:cubicBezTo>
                    <a:pt x="594" y="23"/>
                    <a:pt x="571" y="1"/>
                    <a:pt x="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4" name="Google Shape;5904;p22"/>
            <p:cNvSpPr/>
            <p:nvPr/>
          </p:nvSpPr>
          <p:spPr>
            <a:xfrm>
              <a:off x="6339325" y="1831200"/>
              <a:ext cx="681925" cy="786925"/>
            </a:xfrm>
            <a:custGeom>
              <a:avLst/>
              <a:gdLst/>
              <a:ahLst/>
              <a:cxnLst/>
              <a:rect l="l" t="t" r="r" b="b"/>
              <a:pathLst>
                <a:path w="27277" h="31477" extrusionOk="0">
                  <a:moveTo>
                    <a:pt x="17576" y="7214"/>
                  </a:moveTo>
                  <a:cubicBezTo>
                    <a:pt x="17621" y="7214"/>
                    <a:pt x="17644" y="7236"/>
                    <a:pt x="17667" y="7236"/>
                  </a:cubicBezTo>
                  <a:cubicBezTo>
                    <a:pt x="17735" y="7236"/>
                    <a:pt x="17781" y="7236"/>
                    <a:pt x="17850" y="7259"/>
                  </a:cubicBezTo>
                  <a:cubicBezTo>
                    <a:pt x="18055" y="7305"/>
                    <a:pt x="18238" y="7396"/>
                    <a:pt x="18420" y="7487"/>
                  </a:cubicBezTo>
                  <a:cubicBezTo>
                    <a:pt x="18626" y="7624"/>
                    <a:pt x="18785" y="7761"/>
                    <a:pt x="18900" y="7898"/>
                  </a:cubicBezTo>
                  <a:cubicBezTo>
                    <a:pt x="19036" y="8035"/>
                    <a:pt x="19196" y="8218"/>
                    <a:pt x="19288" y="8423"/>
                  </a:cubicBezTo>
                  <a:cubicBezTo>
                    <a:pt x="19310" y="8492"/>
                    <a:pt x="19333" y="8583"/>
                    <a:pt x="19333" y="8652"/>
                  </a:cubicBezTo>
                  <a:cubicBezTo>
                    <a:pt x="19333" y="8743"/>
                    <a:pt x="19333" y="8834"/>
                    <a:pt x="19265" y="8903"/>
                  </a:cubicBezTo>
                  <a:cubicBezTo>
                    <a:pt x="19219" y="8948"/>
                    <a:pt x="19196" y="8971"/>
                    <a:pt x="19151" y="8994"/>
                  </a:cubicBezTo>
                  <a:lnTo>
                    <a:pt x="18968" y="8994"/>
                  </a:lnTo>
                  <a:lnTo>
                    <a:pt x="18922" y="8971"/>
                  </a:lnTo>
                  <a:cubicBezTo>
                    <a:pt x="18785" y="8971"/>
                    <a:pt x="18671" y="8948"/>
                    <a:pt x="18557" y="8903"/>
                  </a:cubicBezTo>
                  <a:cubicBezTo>
                    <a:pt x="18397" y="8857"/>
                    <a:pt x="18238" y="8766"/>
                    <a:pt x="18055" y="8674"/>
                  </a:cubicBezTo>
                  <a:cubicBezTo>
                    <a:pt x="17987" y="8629"/>
                    <a:pt x="17895" y="8583"/>
                    <a:pt x="17804" y="8515"/>
                  </a:cubicBezTo>
                  <a:cubicBezTo>
                    <a:pt x="17713" y="8469"/>
                    <a:pt x="17667" y="8400"/>
                    <a:pt x="17598" y="8355"/>
                  </a:cubicBezTo>
                  <a:lnTo>
                    <a:pt x="17553" y="8286"/>
                  </a:lnTo>
                  <a:lnTo>
                    <a:pt x="17530" y="8264"/>
                  </a:lnTo>
                  <a:lnTo>
                    <a:pt x="17507" y="8241"/>
                  </a:lnTo>
                  <a:cubicBezTo>
                    <a:pt x="17484" y="8218"/>
                    <a:pt x="17462" y="8195"/>
                    <a:pt x="17439" y="8172"/>
                  </a:cubicBezTo>
                  <a:cubicBezTo>
                    <a:pt x="17370" y="8104"/>
                    <a:pt x="17302" y="8012"/>
                    <a:pt x="17256" y="7944"/>
                  </a:cubicBezTo>
                  <a:cubicBezTo>
                    <a:pt x="17210" y="7875"/>
                    <a:pt x="17188" y="7807"/>
                    <a:pt x="17142" y="7716"/>
                  </a:cubicBezTo>
                  <a:lnTo>
                    <a:pt x="17119" y="7670"/>
                  </a:lnTo>
                  <a:cubicBezTo>
                    <a:pt x="17096" y="7602"/>
                    <a:pt x="17051" y="7510"/>
                    <a:pt x="17051" y="7419"/>
                  </a:cubicBezTo>
                  <a:cubicBezTo>
                    <a:pt x="17051" y="7351"/>
                    <a:pt x="17096" y="7305"/>
                    <a:pt x="17165" y="7282"/>
                  </a:cubicBezTo>
                  <a:lnTo>
                    <a:pt x="17210" y="7282"/>
                  </a:lnTo>
                  <a:cubicBezTo>
                    <a:pt x="17233" y="7259"/>
                    <a:pt x="17256" y="7259"/>
                    <a:pt x="17279" y="7259"/>
                  </a:cubicBezTo>
                  <a:cubicBezTo>
                    <a:pt x="17325" y="7236"/>
                    <a:pt x="17370" y="7236"/>
                    <a:pt x="17393" y="7236"/>
                  </a:cubicBezTo>
                  <a:lnTo>
                    <a:pt x="17530" y="7236"/>
                  </a:lnTo>
                  <a:cubicBezTo>
                    <a:pt x="17553" y="7236"/>
                    <a:pt x="17576" y="7214"/>
                    <a:pt x="17576" y="7214"/>
                  </a:cubicBezTo>
                  <a:close/>
                  <a:moveTo>
                    <a:pt x="10614" y="5616"/>
                  </a:moveTo>
                  <a:cubicBezTo>
                    <a:pt x="10660" y="5616"/>
                    <a:pt x="10705" y="5639"/>
                    <a:pt x="10751" y="5639"/>
                  </a:cubicBezTo>
                  <a:cubicBezTo>
                    <a:pt x="10774" y="5639"/>
                    <a:pt x="10819" y="5639"/>
                    <a:pt x="10865" y="5661"/>
                  </a:cubicBezTo>
                  <a:cubicBezTo>
                    <a:pt x="10934" y="5684"/>
                    <a:pt x="11002" y="5684"/>
                    <a:pt x="11070" y="5707"/>
                  </a:cubicBezTo>
                  <a:lnTo>
                    <a:pt x="11139" y="5707"/>
                  </a:lnTo>
                  <a:cubicBezTo>
                    <a:pt x="11207" y="5707"/>
                    <a:pt x="11253" y="5707"/>
                    <a:pt x="11299" y="5730"/>
                  </a:cubicBezTo>
                  <a:cubicBezTo>
                    <a:pt x="11390" y="5753"/>
                    <a:pt x="11458" y="5776"/>
                    <a:pt x="11550" y="5798"/>
                  </a:cubicBezTo>
                  <a:lnTo>
                    <a:pt x="11573" y="5821"/>
                  </a:lnTo>
                  <a:cubicBezTo>
                    <a:pt x="11664" y="5844"/>
                    <a:pt x="11732" y="5890"/>
                    <a:pt x="11824" y="5913"/>
                  </a:cubicBezTo>
                  <a:lnTo>
                    <a:pt x="11961" y="5981"/>
                  </a:lnTo>
                  <a:lnTo>
                    <a:pt x="12029" y="6004"/>
                  </a:lnTo>
                  <a:cubicBezTo>
                    <a:pt x="12052" y="5981"/>
                    <a:pt x="12098" y="5958"/>
                    <a:pt x="12143" y="5958"/>
                  </a:cubicBezTo>
                  <a:lnTo>
                    <a:pt x="12166" y="5958"/>
                  </a:lnTo>
                  <a:cubicBezTo>
                    <a:pt x="12212" y="5958"/>
                    <a:pt x="12280" y="6004"/>
                    <a:pt x="12303" y="6027"/>
                  </a:cubicBezTo>
                  <a:cubicBezTo>
                    <a:pt x="12349" y="6049"/>
                    <a:pt x="12394" y="6049"/>
                    <a:pt x="12417" y="6072"/>
                  </a:cubicBezTo>
                  <a:cubicBezTo>
                    <a:pt x="12440" y="6095"/>
                    <a:pt x="12463" y="6095"/>
                    <a:pt x="12463" y="6118"/>
                  </a:cubicBezTo>
                  <a:cubicBezTo>
                    <a:pt x="12508" y="6118"/>
                    <a:pt x="12554" y="6141"/>
                    <a:pt x="12577" y="6186"/>
                  </a:cubicBezTo>
                  <a:cubicBezTo>
                    <a:pt x="12623" y="6232"/>
                    <a:pt x="12645" y="6255"/>
                    <a:pt x="12668" y="6301"/>
                  </a:cubicBezTo>
                  <a:cubicBezTo>
                    <a:pt x="12714" y="6392"/>
                    <a:pt x="12714" y="6483"/>
                    <a:pt x="12714" y="6552"/>
                  </a:cubicBezTo>
                  <a:cubicBezTo>
                    <a:pt x="12714" y="6666"/>
                    <a:pt x="12714" y="6757"/>
                    <a:pt x="12691" y="6848"/>
                  </a:cubicBezTo>
                  <a:cubicBezTo>
                    <a:pt x="12691" y="6962"/>
                    <a:pt x="12691" y="7077"/>
                    <a:pt x="12668" y="7168"/>
                  </a:cubicBezTo>
                  <a:cubicBezTo>
                    <a:pt x="12668" y="7328"/>
                    <a:pt x="12645" y="7487"/>
                    <a:pt x="12623" y="7670"/>
                  </a:cubicBezTo>
                  <a:cubicBezTo>
                    <a:pt x="12600" y="7830"/>
                    <a:pt x="12577" y="7990"/>
                    <a:pt x="12554" y="8172"/>
                  </a:cubicBezTo>
                  <a:cubicBezTo>
                    <a:pt x="12508" y="8309"/>
                    <a:pt x="12486" y="8446"/>
                    <a:pt x="12486" y="8583"/>
                  </a:cubicBezTo>
                  <a:lnTo>
                    <a:pt x="12463" y="8720"/>
                  </a:lnTo>
                  <a:lnTo>
                    <a:pt x="12417" y="8903"/>
                  </a:lnTo>
                  <a:cubicBezTo>
                    <a:pt x="12394" y="9017"/>
                    <a:pt x="12394" y="9131"/>
                    <a:pt x="12371" y="9245"/>
                  </a:cubicBezTo>
                  <a:cubicBezTo>
                    <a:pt x="12349" y="9336"/>
                    <a:pt x="12349" y="9405"/>
                    <a:pt x="12349" y="9473"/>
                  </a:cubicBezTo>
                  <a:cubicBezTo>
                    <a:pt x="12326" y="9565"/>
                    <a:pt x="12303" y="9679"/>
                    <a:pt x="12303" y="9770"/>
                  </a:cubicBezTo>
                  <a:cubicBezTo>
                    <a:pt x="12280" y="9838"/>
                    <a:pt x="12280" y="9884"/>
                    <a:pt x="12280" y="9953"/>
                  </a:cubicBezTo>
                  <a:lnTo>
                    <a:pt x="12257" y="10044"/>
                  </a:lnTo>
                  <a:cubicBezTo>
                    <a:pt x="12257" y="10112"/>
                    <a:pt x="12235" y="10181"/>
                    <a:pt x="12235" y="10249"/>
                  </a:cubicBezTo>
                  <a:lnTo>
                    <a:pt x="12235" y="10295"/>
                  </a:lnTo>
                  <a:lnTo>
                    <a:pt x="12212" y="10409"/>
                  </a:lnTo>
                  <a:cubicBezTo>
                    <a:pt x="12212" y="10455"/>
                    <a:pt x="12212" y="10500"/>
                    <a:pt x="12189" y="10569"/>
                  </a:cubicBezTo>
                  <a:lnTo>
                    <a:pt x="12189" y="10637"/>
                  </a:lnTo>
                  <a:cubicBezTo>
                    <a:pt x="12189" y="10706"/>
                    <a:pt x="12189" y="10774"/>
                    <a:pt x="12166" y="10843"/>
                  </a:cubicBezTo>
                  <a:lnTo>
                    <a:pt x="12166" y="10911"/>
                  </a:lnTo>
                  <a:cubicBezTo>
                    <a:pt x="12166" y="10980"/>
                    <a:pt x="12143" y="11048"/>
                    <a:pt x="12143" y="11117"/>
                  </a:cubicBezTo>
                  <a:cubicBezTo>
                    <a:pt x="12143" y="11185"/>
                    <a:pt x="12120" y="11231"/>
                    <a:pt x="12120" y="11276"/>
                  </a:cubicBezTo>
                  <a:lnTo>
                    <a:pt x="12098" y="11368"/>
                  </a:lnTo>
                  <a:lnTo>
                    <a:pt x="12075" y="11482"/>
                  </a:lnTo>
                  <a:cubicBezTo>
                    <a:pt x="12075" y="11528"/>
                    <a:pt x="12075" y="11596"/>
                    <a:pt x="12052" y="11642"/>
                  </a:cubicBezTo>
                  <a:cubicBezTo>
                    <a:pt x="12052" y="11733"/>
                    <a:pt x="12029" y="11824"/>
                    <a:pt x="12029" y="11938"/>
                  </a:cubicBezTo>
                  <a:lnTo>
                    <a:pt x="12006" y="11961"/>
                  </a:lnTo>
                  <a:cubicBezTo>
                    <a:pt x="12006" y="12007"/>
                    <a:pt x="12006" y="12075"/>
                    <a:pt x="11983" y="12121"/>
                  </a:cubicBezTo>
                  <a:cubicBezTo>
                    <a:pt x="12029" y="12167"/>
                    <a:pt x="12052" y="12235"/>
                    <a:pt x="12052" y="12304"/>
                  </a:cubicBezTo>
                  <a:lnTo>
                    <a:pt x="12029" y="12441"/>
                  </a:lnTo>
                  <a:cubicBezTo>
                    <a:pt x="12029" y="12532"/>
                    <a:pt x="12006" y="12623"/>
                    <a:pt x="11983" y="12714"/>
                  </a:cubicBezTo>
                  <a:cubicBezTo>
                    <a:pt x="11961" y="12806"/>
                    <a:pt x="11938" y="12920"/>
                    <a:pt x="11938" y="13011"/>
                  </a:cubicBezTo>
                  <a:cubicBezTo>
                    <a:pt x="11915" y="13102"/>
                    <a:pt x="11892" y="13217"/>
                    <a:pt x="11892" y="13308"/>
                  </a:cubicBezTo>
                  <a:cubicBezTo>
                    <a:pt x="11892" y="13399"/>
                    <a:pt x="11869" y="13468"/>
                    <a:pt x="11869" y="13536"/>
                  </a:cubicBezTo>
                  <a:lnTo>
                    <a:pt x="11869" y="13605"/>
                  </a:lnTo>
                  <a:cubicBezTo>
                    <a:pt x="11869" y="13673"/>
                    <a:pt x="11869" y="13719"/>
                    <a:pt x="11869" y="13787"/>
                  </a:cubicBezTo>
                  <a:cubicBezTo>
                    <a:pt x="11847" y="13833"/>
                    <a:pt x="11847" y="13879"/>
                    <a:pt x="11847" y="13924"/>
                  </a:cubicBezTo>
                  <a:cubicBezTo>
                    <a:pt x="11847" y="13993"/>
                    <a:pt x="11847" y="14061"/>
                    <a:pt x="11824" y="14130"/>
                  </a:cubicBezTo>
                  <a:cubicBezTo>
                    <a:pt x="11801" y="14198"/>
                    <a:pt x="11755" y="14244"/>
                    <a:pt x="11687" y="14267"/>
                  </a:cubicBezTo>
                  <a:lnTo>
                    <a:pt x="11892" y="14426"/>
                  </a:lnTo>
                  <a:cubicBezTo>
                    <a:pt x="12212" y="14677"/>
                    <a:pt x="12486" y="14883"/>
                    <a:pt x="12737" y="15065"/>
                  </a:cubicBezTo>
                  <a:cubicBezTo>
                    <a:pt x="12919" y="15202"/>
                    <a:pt x="13079" y="15317"/>
                    <a:pt x="13239" y="15431"/>
                  </a:cubicBezTo>
                  <a:cubicBezTo>
                    <a:pt x="13239" y="15385"/>
                    <a:pt x="13262" y="15339"/>
                    <a:pt x="13307" y="15294"/>
                  </a:cubicBezTo>
                  <a:cubicBezTo>
                    <a:pt x="13307" y="15271"/>
                    <a:pt x="13330" y="15271"/>
                    <a:pt x="13353" y="15271"/>
                  </a:cubicBezTo>
                  <a:cubicBezTo>
                    <a:pt x="13376" y="15225"/>
                    <a:pt x="13399" y="15180"/>
                    <a:pt x="13421" y="15134"/>
                  </a:cubicBezTo>
                  <a:lnTo>
                    <a:pt x="13444" y="15111"/>
                  </a:lnTo>
                  <a:cubicBezTo>
                    <a:pt x="13490" y="15020"/>
                    <a:pt x="13558" y="14951"/>
                    <a:pt x="13604" y="14860"/>
                  </a:cubicBezTo>
                  <a:lnTo>
                    <a:pt x="13627" y="14837"/>
                  </a:lnTo>
                  <a:cubicBezTo>
                    <a:pt x="13673" y="14792"/>
                    <a:pt x="13695" y="14723"/>
                    <a:pt x="13741" y="14677"/>
                  </a:cubicBezTo>
                  <a:lnTo>
                    <a:pt x="13809" y="14586"/>
                  </a:lnTo>
                  <a:cubicBezTo>
                    <a:pt x="13832" y="14540"/>
                    <a:pt x="13855" y="14495"/>
                    <a:pt x="13878" y="14472"/>
                  </a:cubicBezTo>
                  <a:cubicBezTo>
                    <a:pt x="13901" y="14404"/>
                    <a:pt x="13946" y="14358"/>
                    <a:pt x="13969" y="14312"/>
                  </a:cubicBezTo>
                  <a:lnTo>
                    <a:pt x="14038" y="14221"/>
                  </a:lnTo>
                  <a:cubicBezTo>
                    <a:pt x="14061" y="14175"/>
                    <a:pt x="14083" y="14130"/>
                    <a:pt x="14129" y="14084"/>
                  </a:cubicBezTo>
                  <a:cubicBezTo>
                    <a:pt x="14175" y="14015"/>
                    <a:pt x="14220" y="13947"/>
                    <a:pt x="14266" y="13856"/>
                  </a:cubicBezTo>
                  <a:lnTo>
                    <a:pt x="14289" y="13833"/>
                  </a:lnTo>
                  <a:cubicBezTo>
                    <a:pt x="14334" y="13764"/>
                    <a:pt x="14380" y="13673"/>
                    <a:pt x="14426" y="13605"/>
                  </a:cubicBezTo>
                  <a:cubicBezTo>
                    <a:pt x="14471" y="13559"/>
                    <a:pt x="14494" y="13513"/>
                    <a:pt x="14540" y="13491"/>
                  </a:cubicBezTo>
                  <a:lnTo>
                    <a:pt x="14586" y="13399"/>
                  </a:lnTo>
                  <a:lnTo>
                    <a:pt x="14631" y="13376"/>
                  </a:lnTo>
                  <a:cubicBezTo>
                    <a:pt x="14654" y="13308"/>
                    <a:pt x="14700" y="13262"/>
                    <a:pt x="14768" y="13217"/>
                  </a:cubicBezTo>
                  <a:cubicBezTo>
                    <a:pt x="14814" y="13171"/>
                    <a:pt x="14859" y="13148"/>
                    <a:pt x="14905" y="13125"/>
                  </a:cubicBezTo>
                  <a:cubicBezTo>
                    <a:pt x="14951" y="13102"/>
                    <a:pt x="14974" y="13080"/>
                    <a:pt x="15019" y="13057"/>
                  </a:cubicBezTo>
                  <a:cubicBezTo>
                    <a:pt x="15042" y="13034"/>
                    <a:pt x="15088" y="13011"/>
                    <a:pt x="15156" y="12966"/>
                  </a:cubicBezTo>
                  <a:cubicBezTo>
                    <a:pt x="15202" y="12943"/>
                    <a:pt x="15225" y="12897"/>
                    <a:pt x="15270" y="12874"/>
                  </a:cubicBezTo>
                  <a:cubicBezTo>
                    <a:pt x="15293" y="12851"/>
                    <a:pt x="15316" y="12829"/>
                    <a:pt x="15362" y="12806"/>
                  </a:cubicBezTo>
                  <a:cubicBezTo>
                    <a:pt x="15453" y="12737"/>
                    <a:pt x="15521" y="12692"/>
                    <a:pt x="15613" y="12646"/>
                  </a:cubicBezTo>
                  <a:cubicBezTo>
                    <a:pt x="15704" y="12577"/>
                    <a:pt x="15795" y="12555"/>
                    <a:pt x="15887" y="12509"/>
                  </a:cubicBezTo>
                  <a:cubicBezTo>
                    <a:pt x="15955" y="12486"/>
                    <a:pt x="16001" y="12463"/>
                    <a:pt x="16069" y="12441"/>
                  </a:cubicBezTo>
                  <a:cubicBezTo>
                    <a:pt x="16115" y="12441"/>
                    <a:pt x="16160" y="12441"/>
                    <a:pt x="16229" y="12418"/>
                  </a:cubicBezTo>
                  <a:cubicBezTo>
                    <a:pt x="16275" y="12418"/>
                    <a:pt x="16297" y="12463"/>
                    <a:pt x="16320" y="12486"/>
                  </a:cubicBezTo>
                  <a:cubicBezTo>
                    <a:pt x="16366" y="12509"/>
                    <a:pt x="16412" y="12532"/>
                    <a:pt x="16434" y="12555"/>
                  </a:cubicBezTo>
                  <a:cubicBezTo>
                    <a:pt x="16457" y="12577"/>
                    <a:pt x="16457" y="12600"/>
                    <a:pt x="16480" y="12646"/>
                  </a:cubicBezTo>
                  <a:cubicBezTo>
                    <a:pt x="16480" y="12669"/>
                    <a:pt x="16480" y="12669"/>
                    <a:pt x="16480" y="12692"/>
                  </a:cubicBezTo>
                  <a:cubicBezTo>
                    <a:pt x="16480" y="12714"/>
                    <a:pt x="16480" y="12737"/>
                    <a:pt x="16480" y="12760"/>
                  </a:cubicBezTo>
                  <a:cubicBezTo>
                    <a:pt x="16480" y="12806"/>
                    <a:pt x="16480" y="12851"/>
                    <a:pt x="16480" y="12897"/>
                  </a:cubicBezTo>
                  <a:cubicBezTo>
                    <a:pt x="16457" y="12988"/>
                    <a:pt x="16434" y="13057"/>
                    <a:pt x="16412" y="13125"/>
                  </a:cubicBezTo>
                  <a:cubicBezTo>
                    <a:pt x="16389" y="13217"/>
                    <a:pt x="16366" y="13285"/>
                    <a:pt x="16343" y="13376"/>
                  </a:cubicBezTo>
                  <a:lnTo>
                    <a:pt x="16297" y="13468"/>
                  </a:lnTo>
                  <a:cubicBezTo>
                    <a:pt x="16275" y="13536"/>
                    <a:pt x="16252" y="13582"/>
                    <a:pt x="16229" y="13627"/>
                  </a:cubicBezTo>
                  <a:cubicBezTo>
                    <a:pt x="16206" y="13696"/>
                    <a:pt x="16183" y="13787"/>
                    <a:pt x="16183" y="13856"/>
                  </a:cubicBezTo>
                  <a:cubicBezTo>
                    <a:pt x="16160" y="13924"/>
                    <a:pt x="16138" y="13970"/>
                    <a:pt x="16115" y="14038"/>
                  </a:cubicBezTo>
                  <a:cubicBezTo>
                    <a:pt x="16092" y="14084"/>
                    <a:pt x="16092" y="14152"/>
                    <a:pt x="16069" y="14198"/>
                  </a:cubicBezTo>
                  <a:cubicBezTo>
                    <a:pt x="16046" y="14289"/>
                    <a:pt x="16001" y="14381"/>
                    <a:pt x="15978" y="14449"/>
                  </a:cubicBezTo>
                  <a:cubicBezTo>
                    <a:pt x="15932" y="14518"/>
                    <a:pt x="15887" y="14609"/>
                    <a:pt x="15818" y="14677"/>
                  </a:cubicBezTo>
                  <a:lnTo>
                    <a:pt x="15795" y="14723"/>
                  </a:lnTo>
                  <a:cubicBezTo>
                    <a:pt x="15750" y="14792"/>
                    <a:pt x="15727" y="14860"/>
                    <a:pt x="15681" y="14906"/>
                  </a:cubicBezTo>
                  <a:lnTo>
                    <a:pt x="15613" y="15043"/>
                  </a:lnTo>
                  <a:cubicBezTo>
                    <a:pt x="15521" y="15157"/>
                    <a:pt x="15453" y="15271"/>
                    <a:pt x="15362" y="15385"/>
                  </a:cubicBezTo>
                  <a:cubicBezTo>
                    <a:pt x="15316" y="15453"/>
                    <a:pt x="15270" y="15545"/>
                    <a:pt x="15202" y="15613"/>
                  </a:cubicBezTo>
                  <a:lnTo>
                    <a:pt x="15156" y="15705"/>
                  </a:lnTo>
                  <a:cubicBezTo>
                    <a:pt x="15133" y="15750"/>
                    <a:pt x="15111" y="15796"/>
                    <a:pt x="15065" y="15842"/>
                  </a:cubicBezTo>
                  <a:cubicBezTo>
                    <a:pt x="15042" y="15887"/>
                    <a:pt x="15019" y="15933"/>
                    <a:pt x="14996" y="15978"/>
                  </a:cubicBezTo>
                  <a:lnTo>
                    <a:pt x="14928" y="16070"/>
                  </a:lnTo>
                  <a:lnTo>
                    <a:pt x="14905" y="16115"/>
                  </a:lnTo>
                  <a:cubicBezTo>
                    <a:pt x="14882" y="16138"/>
                    <a:pt x="14859" y="16161"/>
                    <a:pt x="14837" y="16184"/>
                  </a:cubicBezTo>
                  <a:lnTo>
                    <a:pt x="14837" y="16207"/>
                  </a:lnTo>
                  <a:cubicBezTo>
                    <a:pt x="14814" y="16230"/>
                    <a:pt x="14791" y="16252"/>
                    <a:pt x="14745" y="16275"/>
                  </a:cubicBezTo>
                  <a:cubicBezTo>
                    <a:pt x="14745" y="16298"/>
                    <a:pt x="14745" y="16298"/>
                    <a:pt x="14745" y="16321"/>
                  </a:cubicBezTo>
                  <a:cubicBezTo>
                    <a:pt x="14768" y="16298"/>
                    <a:pt x="14791" y="16275"/>
                    <a:pt x="14837" y="16275"/>
                  </a:cubicBezTo>
                  <a:cubicBezTo>
                    <a:pt x="14859" y="16275"/>
                    <a:pt x="14882" y="16298"/>
                    <a:pt x="14905" y="16298"/>
                  </a:cubicBezTo>
                  <a:cubicBezTo>
                    <a:pt x="14928" y="16275"/>
                    <a:pt x="14951" y="16230"/>
                    <a:pt x="14996" y="16207"/>
                  </a:cubicBezTo>
                  <a:cubicBezTo>
                    <a:pt x="15042" y="16184"/>
                    <a:pt x="15088" y="16161"/>
                    <a:pt x="15133" y="16138"/>
                  </a:cubicBezTo>
                  <a:cubicBezTo>
                    <a:pt x="15202" y="16115"/>
                    <a:pt x="15293" y="16093"/>
                    <a:pt x="15362" y="16047"/>
                  </a:cubicBezTo>
                  <a:cubicBezTo>
                    <a:pt x="15407" y="16024"/>
                    <a:pt x="15453" y="16001"/>
                    <a:pt x="15521" y="15978"/>
                  </a:cubicBezTo>
                  <a:lnTo>
                    <a:pt x="15613" y="15933"/>
                  </a:lnTo>
                  <a:cubicBezTo>
                    <a:pt x="15704" y="15887"/>
                    <a:pt x="15795" y="15842"/>
                    <a:pt x="15864" y="15796"/>
                  </a:cubicBezTo>
                  <a:cubicBezTo>
                    <a:pt x="15909" y="15773"/>
                    <a:pt x="15955" y="15750"/>
                    <a:pt x="16024" y="15727"/>
                  </a:cubicBezTo>
                  <a:cubicBezTo>
                    <a:pt x="16115" y="15659"/>
                    <a:pt x="16206" y="15613"/>
                    <a:pt x="16320" y="15545"/>
                  </a:cubicBezTo>
                  <a:lnTo>
                    <a:pt x="16412" y="15499"/>
                  </a:lnTo>
                  <a:cubicBezTo>
                    <a:pt x="16526" y="15453"/>
                    <a:pt x="16640" y="15385"/>
                    <a:pt x="16754" y="15339"/>
                  </a:cubicBezTo>
                  <a:cubicBezTo>
                    <a:pt x="16868" y="15271"/>
                    <a:pt x="17005" y="15202"/>
                    <a:pt x="17119" y="15157"/>
                  </a:cubicBezTo>
                  <a:cubicBezTo>
                    <a:pt x="17165" y="15134"/>
                    <a:pt x="17210" y="15111"/>
                    <a:pt x="17279" y="15088"/>
                  </a:cubicBezTo>
                  <a:lnTo>
                    <a:pt x="17416" y="15088"/>
                  </a:lnTo>
                  <a:cubicBezTo>
                    <a:pt x="17439" y="15111"/>
                    <a:pt x="17439" y="15111"/>
                    <a:pt x="17462" y="15111"/>
                  </a:cubicBezTo>
                  <a:cubicBezTo>
                    <a:pt x="17507" y="15088"/>
                    <a:pt x="17576" y="15088"/>
                    <a:pt x="17621" y="15088"/>
                  </a:cubicBezTo>
                  <a:cubicBezTo>
                    <a:pt x="17713" y="15065"/>
                    <a:pt x="17781" y="15043"/>
                    <a:pt x="17850" y="15043"/>
                  </a:cubicBezTo>
                  <a:cubicBezTo>
                    <a:pt x="17941" y="15020"/>
                    <a:pt x="18032" y="14997"/>
                    <a:pt x="18101" y="14997"/>
                  </a:cubicBezTo>
                  <a:cubicBezTo>
                    <a:pt x="18192" y="14974"/>
                    <a:pt x="18306" y="14974"/>
                    <a:pt x="18420" y="14974"/>
                  </a:cubicBezTo>
                  <a:lnTo>
                    <a:pt x="18671" y="14974"/>
                  </a:lnTo>
                  <a:cubicBezTo>
                    <a:pt x="18717" y="14997"/>
                    <a:pt x="18785" y="14997"/>
                    <a:pt x="18854" y="15020"/>
                  </a:cubicBezTo>
                  <a:cubicBezTo>
                    <a:pt x="18968" y="15065"/>
                    <a:pt x="19059" y="15134"/>
                    <a:pt x="19105" y="15248"/>
                  </a:cubicBezTo>
                  <a:cubicBezTo>
                    <a:pt x="19151" y="15317"/>
                    <a:pt x="19128" y="15431"/>
                    <a:pt x="19082" y="15522"/>
                  </a:cubicBezTo>
                  <a:lnTo>
                    <a:pt x="19082" y="15545"/>
                  </a:lnTo>
                  <a:cubicBezTo>
                    <a:pt x="19082" y="15568"/>
                    <a:pt x="19059" y="15590"/>
                    <a:pt x="19036" y="15613"/>
                  </a:cubicBezTo>
                  <a:cubicBezTo>
                    <a:pt x="19036" y="15636"/>
                    <a:pt x="19014" y="15659"/>
                    <a:pt x="18991" y="15682"/>
                  </a:cubicBezTo>
                  <a:cubicBezTo>
                    <a:pt x="18945" y="15705"/>
                    <a:pt x="18922" y="15727"/>
                    <a:pt x="18877" y="15773"/>
                  </a:cubicBezTo>
                  <a:cubicBezTo>
                    <a:pt x="18831" y="15796"/>
                    <a:pt x="18808" y="15819"/>
                    <a:pt x="18763" y="15842"/>
                  </a:cubicBezTo>
                  <a:lnTo>
                    <a:pt x="18740" y="15887"/>
                  </a:lnTo>
                  <a:cubicBezTo>
                    <a:pt x="18717" y="15910"/>
                    <a:pt x="18671" y="15956"/>
                    <a:pt x="18648" y="16001"/>
                  </a:cubicBezTo>
                  <a:cubicBezTo>
                    <a:pt x="18603" y="16024"/>
                    <a:pt x="18534" y="16070"/>
                    <a:pt x="18489" y="16115"/>
                  </a:cubicBezTo>
                  <a:cubicBezTo>
                    <a:pt x="18443" y="16138"/>
                    <a:pt x="18420" y="16161"/>
                    <a:pt x="18375" y="16161"/>
                  </a:cubicBezTo>
                  <a:cubicBezTo>
                    <a:pt x="18352" y="16207"/>
                    <a:pt x="18329" y="16230"/>
                    <a:pt x="18306" y="16275"/>
                  </a:cubicBezTo>
                  <a:lnTo>
                    <a:pt x="18283" y="16298"/>
                  </a:lnTo>
                  <a:cubicBezTo>
                    <a:pt x="18260" y="16344"/>
                    <a:pt x="18238" y="16389"/>
                    <a:pt x="18192" y="16435"/>
                  </a:cubicBezTo>
                  <a:cubicBezTo>
                    <a:pt x="18146" y="16503"/>
                    <a:pt x="18123" y="16549"/>
                    <a:pt x="18055" y="16595"/>
                  </a:cubicBezTo>
                  <a:cubicBezTo>
                    <a:pt x="18009" y="16640"/>
                    <a:pt x="17918" y="16686"/>
                    <a:pt x="17827" y="16732"/>
                  </a:cubicBezTo>
                  <a:cubicBezTo>
                    <a:pt x="17804" y="16732"/>
                    <a:pt x="17781" y="16755"/>
                    <a:pt x="17758" y="16755"/>
                  </a:cubicBezTo>
                  <a:cubicBezTo>
                    <a:pt x="17713" y="16777"/>
                    <a:pt x="17690" y="16800"/>
                    <a:pt x="17644" y="16800"/>
                  </a:cubicBezTo>
                  <a:cubicBezTo>
                    <a:pt x="17598" y="16823"/>
                    <a:pt x="17553" y="16846"/>
                    <a:pt x="17507" y="16869"/>
                  </a:cubicBezTo>
                  <a:cubicBezTo>
                    <a:pt x="17462" y="16891"/>
                    <a:pt x="17416" y="16914"/>
                    <a:pt x="17370" y="16937"/>
                  </a:cubicBezTo>
                  <a:cubicBezTo>
                    <a:pt x="17325" y="16960"/>
                    <a:pt x="17279" y="16983"/>
                    <a:pt x="17233" y="17006"/>
                  </a:cubicBezTo>
                  <a:lnTo>
                    <a:pt x="17142" y="17051"/>
                  </a:lnTo>
                  <a:cubicBezTo>
                    <a:pt x="17096" y="17074"/>
                    <a:pt x="17028" y="17120"/>
                    <a:pt x="16982" y="17143"/>
                  </a:cubicBezTo>
                  <a:lnTo>
                    <a:pt x="16959" y="17165"/>
                  </a:lnTo>
                  <a:lnTo>
                    <a:pt x="16914" y="17188"/>
                  </a:lnTo>
                  <a:cubicBezTo>
                    <a:pt x="16868" y="17211"/>
                    <a:pt x="16822" y="17257"/>
                    <a:pt x="16777" y="17279"/>
                  </a:cubicBezTo>
                  <a:lnTo>
                    <a:pt x="16708" y="17302"/>
                  </a:lnTo>
                  <a:cubicBezTo>
                    <a:pt x="16663" y="17325"/>
                    <a:pt x="16617" y="17348"/>
                    <a:pt x="16571" y="17371"/>
                  </a:cubicBezTo>
                  <a:lnTo>
                    <a:pt x="16526" y="17394"/>
                  </a:lnTo>
                  <a:lnTo>
                    <a:pt x="16457" y="17439"/>
                  </a:lnTo>
                  <a:cubicBezTo>
                    <a:pt x="16434" y="17462"/>
                    <a:pt x="16412" y="17462"/>
                    <a:pt x="16366" y="17485"/>
                  </a:cubicBezTo>
                  <a:lnTo>
                    <a:pt x="16389" y="17485"/>
                  </a:lnTo>
                  <a:cubicBezTo>
                    <a:pt x="16457" y="17531"/>
                    <a:pt x="16526" y="17553"/>
                    <a:pt x="16594" y="17599"/>
                  </a:cubicBezTo>
                  <a:cubicBezTo>
                    <a:pt x="16663" y="17668"/>
                    <a:pt x="16731" y="17713"/>
                    <a:pt x="16800" y="17759"/>
                  </a:cubicBezTo>
                  <a:cubicBezTo>
                    <a:pt x="16891" y="17804"/>
                    <a:pt x="16982" y="17873"/>
                    <a:pt x="17074" y="17919"/>
                  </a:cubicBezTo>
                  <a:cubicBezTo>
                    <a:pt x="17142" y="17964"/>
                    <a:pt x="17210" y="18010"/>
                    <a:pt x="17279" y="18056"/>
                  </a:cubicBezTo>
                  <a:cubicBezTo>
                    <a:pt x="17347" y="18101"/>
                    <a:pt x="17439" y="18147"/>
                    <a:pt x="17507" y="18193"/>
                  </a:cubicBezTo>
                  <a:cubicBezTo>
                    <a:pt x="17598" y="18238"/>
                    <a:pt x="17667" y="18284"/>
                    <a:pt x="17735" y="18329"/>
                  </a:cubicBezTo>
                  <a:cubicBezTo>
                    <a:pt x="17850" y="18375"/>
                    <a:pt x="17941" y="18444"/>
                    <a:pt x="18032" y="18512"/>
                  </a:cubicBezTo>
                  <a:lnTo>
                    <a:pt x="18192" y="18626"/>
                  </a:lnTo>
                  <a:cubicBezTo>
                    <a:pt x="18283" y="18672"/>
                    <a:pt x="18397" y="18740"/>
                    <a:pt x="18489" y="18809"/>
                  </a:cubicBezTo>
                  <a:lnTo>
                    <a:pt x="18603" y="18854"/>
                  </a:lnTo>
                  <a:cubicBezTo>
                    <a:pt x="18671" y="18900"/>
                    <a:pt x="18740" y="18946"/>
                    <a:pt x="18808" y="18991"/>
                  </a:cubicBezTo>
                  <a:cubicBezTo>
                    <a:pt x="18854" y="18991"/>
                    <a:pt x="18900" y="19014"/>
                    <a:pt x="18922" y="19037"/>
                  </a:cubicBezTo>
                  <a:cubicBezTo>
                    <a:pt x="18968" y="19060"/>
                    <a:pt x="18991" y="19060"/>
                    <a:pt x="19014" y="19083"/>
                  </a:cubicBezTo>
                  <a:cubicBezTo>
                    <a:pt x="19082" y="19128"/>
                    <a:pt x="19173" y="19151"/>
                    <a:pt x="19219" y="19174"/>
                  </a:cubicBezTo>
                  <a:lnTo>
                    <a:pt x="19196" y="19174"/>
                  </a:lnTo>
                  <a:cubicBezTo>
                    <a:pt x="19288" y="19220"/>
                    <a:pt x="19379" y="19265"/>
                    <a:pt x="19470" y="19334"/>
                  </a:cubicBezTo>
                  <a:cubicBezTo>
                    <a:pt x="19584" y="19379"/>
                    <a:pt x="19653" y="19425"/>
                    <a:pt x="19721" y="19494"/>
                  </a:cubicBezTo>
                  <a:cubicBezTo>
                    <a:pt x="19744" y="19471"/>
                    <a:pt x="19767" y="19471"/>
                    <a:pt x="19790" y="19471"/>
                  </a:cubicBezTo>
                  <a:cubicBezTo>
                    <a:pt x="19835" y="19471"/>
                    <a:pt x="19858" y="19494"/>
                    <a:pt x="19881" y="19494"/>
                  </a:cubicBezTo>
                  <a:cubicBezTo>
                    <a:pt x="19972" y="19562"/>
                    <a:pt x="19995" y="19676"/>
                    <a:pt x="19949" y="19767"/>
                  </a:cubicBezTo>
                  <a:cubicBezTo>
                    <a:pt x="19927" y="19790"/>
                    <a:pt x="19904" y="19836"/>
                    <a:pt x="19881" y="19882"/>
                  </a:cubicBezTo>
                  <a:cubicBezTo>
                    <a:pt x="19858" y="19950"/>
                    <a:pt x="19835" y="20041"/>
                    <a:pt x="19790" y="20110"/>
                  </a:cubicBezTo>
                  <a:lnTo>
                    <a:pt x="19790" y="20155"/>
                  </a:lnTo>
                  <a:lnTo>
                    <a:pt x="19767" y="20247"/>
                  </a:lnTo>
                  <a:cubicBezTo>
                    <a:pt x="19744" y="20315"/>
                    <a:pt x="19721" y="20384"/>
                    <a:pt x="19698" y="20475"/>
                  </a:cubicBezTo>
                  <a:cubicBezTo>
                    <a:pt x="19653" y="20680"/>
                    <a:pt x="19561" y="20909"/>
                    <a:pt x="19470" y="21068"/>
                  </a:cubicBezTo>
                  <a:cubicBezTo>
                    <a:pt x="19402" y="21205"/>
                    <a:pt x="19333" y="21342"/>
                    <a:pt x="19265" y="21479"/>
                  </a:cubicBezTo>
                  <a:lnTo>
                    <a:pt x="19196" y="21593"/>
                  </a:lnTo>
                  <a:cubicBezTo>
                    <a:pt x="19151" y="21685"/>
                    <a:pt x="19082" y="21776"/>
                    <a:pt x="19036" y="21890"/>
                  </a:cubicBezTo>
                  <a:cubicBezTo>
                    <a:pt x="19014" y="21913"/>
                    <a:pt x="18991" y="21959"/>
                    <a:pt x="18991" y="21981"/>
                  </a:cubicBezTo>
                  <a:cubicBezTo>
                    <a:pt x="18968" y="22027"/>
                    <a:pt x="18945" y="22050"/>
                    <a:pt x="18922" y="22096"/>
                  </a:cubicBezTo>
                  <a:lnTo>
                    <a:pt x="18900" y="22141"/>
                  </a:lnTo>
                  <a:lnTo>
                    <a:pt x="18831" y="22278"/>
                  </a:lnTo>
                  <a:cubicBezTo>
                    <a:pt x="18763" y="22392"/>
                    <a:pt x="18694" y="22506"/>
                    <a:pt x="18603" y="22666"/>
                  </a:cubicBezTo>
                  <a:cubicBezTo>
                    <a:pt x="18534" y="22803"/>
                    <a:pt x="18443" y="22940"/>
                    <a:pt x="18352" y="23077"/>
                  </a:cubicBezTo>
                  <a:lnTo>
                    <a:pt x="18283" y="23168"/>
                  </a:lnTo>
                  <a:lnTo>
                    <a:pt x="18215" y="23283"/>
                  </a:lnTo>
                  <a:cubicBezTo>
                    <a:pt x="18146" y="23397"/>
                    <a:pt x="18055" y="23511"/>
                    <a:pt x="17987" y="23625"/>
                  </a:cubicBezTo>
                  <a:cubicBezTo>
                    <a:pt x="17964" y="23693"/>
                    <a:pt x="17918" y="23762"/>
                    <a:pt x="17895" y="23808"/>
                  </a:cubicBezTo>
                  <a:cubicBezTo>
                    <a:pt x="17827" y="23899"/>
                    <a:pt x="17781" y="23990"/>
                    <a:pt x="17735" y="24081"/>
                  </a:cubicBezTo>
                  <a:cubicBezTo>
                    <a:pt x="17713" y="24127"/>
                    <a:pt x="17667" y="24173"/>
                    <a:pt x="17644" y="24218"/>
                  </a:cubicBezTo>
                  <a:cubicBezTo>
                    <a:pt x="17621" y="24264"/>
                    <a:pt x="17598" y="24287"/>
                    <a:pt x="17576" y="24333"/>
                  </a:cubicBezTo>
                  <a:cubicBezTo>
                    <a:pt x="17530" y="24424"/>
                    <a:pt x="17484" y="24492"/>
                    <a:pt x="17439" y="24584"/>
                  </a:cubicBezTo>
                  <a:lnTo>
                    <a:pt x="16982" y="25246"/>
                  </a:lnTo>
                  <a:lnTo>
                    <a:pt x="16822" y="25497"/>
                  </a:lnTo>
                  <a:cubicBezTo>
                    <a:pt x="16777" y="25542"/>
                    <a:pt x="16754" y="25611"/>
                    <a:pt x="16708" y="25656"/>
                  </a:cubicBezTo>
                  <a:lnTo>
                    <a:pt x="16663" y="25725"/>
                  </a:lnTo>
                  <a:cubicBezTo>
                    <a:pt x="16640" y="25770"/>
                    <a:pt x="16594" y="25816"/>
                    <a:pt x="16571" y="25862"/>
                  </a:cubicBezTo>
                  <a:lnTo>
                    <a:pt x="16503" y="25953"/>
                  </a:lnTo>
                  <a:cubicBezTo>
                    <a:pt x="16480" y="25999"/>
                    <a:pt x="16434" y="26067"/>
                    <a:pt x="16412" y="26113"/>
                  </a:cubicBezTo>
                  <a:lnTo>
                    <a:pt x="16343" y="26204"/>
                  </a:lnTo>
                  <a:lnTo>
                    <a:pt x="16297" y="26273"/>
                  </a:lnTo>
                  <a:cubicBezTo>
                    <a:pt x="16252" y="26318"/>
                    <a:pt x="16229" y="26364"/>
                    <a:pt x="16183" y="26410"/>
                  </a:cubicBezTo>
                  <a:lnTo>
                    <a:pt x="16069" y="26569"/>
                  </a:lnTo>
                  <a:cubicBezTo>
                    <a:pt x="16001" y="26661"/>
                    <a:pt x="15932" y="26775"/>
                    <a:pt x="15864" y="26866"/>
                  </a:cubicBezTo>
                  <a:cubicBezTo>
                    <a:pt x="15795" y="26935"/>
                    <a:pt x="15750" y="27003"/>
                    <a:pt x="15704" y="27072"/>
                  </a:cubicBezTo>
                  <a:cubicBezTo>
                    <a:pt x="15636" y="27163"/>
                    <a:pt x="15567" y="27231"/>
                    <a:pt x="15521" y="27300"/>
                  </a:cubicBezTo>
                  <a:cubicBezTo>
                    <a:pt x="15453" y="27391"/>
                    <a:pt x="15384" y="27460"/>
                    <a:pt x="15339" y="27551"/>
                  </a:cubicBezTo>
                  <a:cubicBezTo>
                    <a:pt x="15179" y="27756"/>
                    <a:pt x="15019" y="27962"/>
                    <a:pt x="14837" y="28167"/>
                  </a:cubicBezTo>
                  <a:lnTo>
                    <a:pt x="14814" y="28190"/>
                  </a:lnTo>
                  <a:cubicBezTo>
                    <a:pt x="14768" y="28236"/>
                    <a:pt x="14723" y="28281"/>
                    <a:pt x="14700" y="28350"/>
                  </a:cubicBezTo>
                  <a:cubicBezTo>
                    <a:pt x="14677" y="28373"/>
                    <a:pt x="14654" y="28395"/>
                    <a:pt x="14608" y="28441"/>
                  </a:cubicBezTo>
                  <a:cubicBezTo>
                    <a:pt x="14586" y="28464"/>
                    <a:pt x="14563" y="28487"/>
                    <a:pt x="14563" y="28510"/>
                  </a:cubicBezTo>
                  <a:cubicBezTo>
                    <a:pt x="14563" y="28532"/>
                    <a:pt x="14540" y="28532"/>
                    <a:pt x="14540" y="28555"/>
                  </a:cubicBezTo>
                  <a:cubicBezTo>
                    <a:pt x="14540" y="28601"/>
                    <a:pt x="14517" y="28624"/>
                    <a:pt x="14494" y="28646"/>
                  </a:cubicBezTo>
                  <a:cubicBezTo>
                    <a:pt x="14471" y="28692"/>
                    <a:pt x="14403" y="28715"/>
                    <a:pt x="14357" y="28715"/>
                  </a:cubicBezTo>
                  <a:lnTo>
                    <a:pt x="14312" y="28715"/>
                  </a:lnTo>
                  <a:cubicBezTo>
                    <a:pt x="14289" y="28692"/>
                    <a:pt x="14243" y="28692"/>
                    <a:pt x="14220" y="28669"/>
                  </a:cubicBezTo>
                  <a:lnTo>
                    <a:pt x="14175" y="28646"/>
                  </a:lnTo>
                  <a:cubicBezTo>
                    <a:pt x="14129" y="28624"/>
                    <a:pt x="14106" y="28601"/>
                    <a:pt x="14061" y="28601"/>
                  </a:cubicBezTo>
                  <a:cubicBezTo>
                    <a:pt x="14015" y="28578"/>
                    <a:pt x="13969" y="28555"/>
                    <a:pt x="13924" y="28532"/>
                  </a:cubicBezTo>
                  <a:lnTo>
                    <a:pt x="13832" y="28487"/>
                  </a:lnTo>
                  <a:lnTo>
                    <a:pt x="13809" y="28464"/>
                  </a:lnTo>
                  <a:cubicBezTo>
                    <a:pt x="13764" y="28441"/>
                    <a:pt x="13695" y="28418"/>
                    <a:pt x="13650" y="28395"/>
                  </a:cubicBezTo>
                  <a:cubicBezTo>
                    <a:pt x="13627" y="28373"/>
                    <a:pt x="13581" y="28373"/>
                    <a:pt x="13558" y="28350"/>
                  </a:cubicBezTo>
                  <a:cubicBezTo>
                    <a:pt x="13513" y="28327"/>
                    <a:pt x="13467" y="28304"/>
                    <a:pt x="13444" y="28281"/>
                  </a:cubicBezTo>
                  <a:lnTo>
                    <a:pt x="13262" y="28190"/>
                  </a:lnTo>
                  <a:cubicBezTo>
                    <a:pt x="13148" y="28144"/>
                    <a:pt x="13056" y="28099"/>
                    <a:pt x="12942" y="28030"/>
                  </a:cubicBezTo>
                  <a:cubicBezTo>
                    <a:pt x="12874" y="27985"/>
                    <a:pt x="12805" y="27962"/>
                    <a:pt x="12714" y="27916"/>
                  </a:cubicBezTo>
                  <a:cubicBezTo>
                    <a:pt x="12645" y="27870"/>
                    <a:pt x="12577" y="27825"/>
                    <a:pt x="12486" y="27779"/>
                  </a:cubicBezTo>
                  <a:cubicBezTo>
                    <a:pt x="12417" y="27756"/>
                    <a:pt x="12349" y="27711"/>
                    <a:pt x="12257" y="27665"/>
                  </a:cubicBezTo>
                  <a:cubicBezTo>
                    <a:pt x="12212" y="27642"/>
                    <a:pt x="12166" y="27619"/>
                    <a:pt x="12120" y="27574"/>
                  </a:cubicBezTo>
                  <a:cubicBezTo>
                    <a:pt x="12098" y="27574"/>
                    <a:pt x="12052" y="27551"/>
                    <a:pt x="12029" y="27528"/>
                  </a:cubicBezTo>
                  <a:cubicBezTo>
                    <a:pt x="11869" y="27437"/>
                    <a:pt x="11710" y="27345"/>
                    <a:pt x="11550" y="27254"/>
                  </a:cubicBezTo>
                  <a:cubicBezTo>
                    <a:pt x="11390" y="27163"/>
                    <a:pt x="11207" y="27072"/>
                    <a:pt x="11048" y="26980"/>
                  </a:cubicBezTo>
                  <a:cubicBezTo>
                    <a:pt x="10956" y="26912"/>
                    <a:pt x="10842" y="26843"/>
                    <a:pt x="10728" y="26775"/>
                  </a:cubicBezTo>
                  <a:lnTo>
                    <a:pt x="10614" y="26706"/>
                  </a:lnTo>
                  <a:cubicBezTo>
                    <a:pt x="10545" y="26661"/>
                    <a:pt x="10477" y="26615"/>
                    <a:pt x="10386" y="26569"/>
                  </a:cubicBezTo>
                  <a:cubicBezTo>
                    <a:pt x="10317" y="26524"/>
                    <a:pt x="10226" y="26455"/>
                    <a:pt x="10135" y="26410"/>
                  </a:cubicBezTo>
                  <a:lnTo>
                    <a:pt x="9952" y="26295"/>
                  </a:lnTo>
                  <a:lnTo>
                    <a:pt x="9678" y="26136"/>
                  </a:lnTo>
                  <a:cubicBezTo>
                    <a:pt x="9610" y="26090"/>
                    <a:pt x="9518" y="26022"/>
                    <a:pt x="9450" y="25976"/>
                  </a:cubicBezTo>
                  <a:cubicBezTo>
                    <a:pt x="9381" y="25930"/>
                    <a:pt x="9290" y="25885"/>
                    <a:pt x="9222" y="25839"/>
                  </a:cubicBezTo>
                  <a:cubicBezTo>
                    <a:pt x="8925" y="25656"/>
                    <a:pt x="8605" y="25451"/>
                    <a:pt x="8309" y="25246"/>
                  </a:cubicBezTo>
                  <a:cubicBezTo>
                    <a:pt x="8217" y="25177"/>
                    <a:pt x="8126" y="25109"/>
                    <a:pt x="8035" y="25063"/>
                  </a:cubicBezTo>
                  <a:cubicBezTo>
                    <a:pt x="7898" y="24949"/>
                    <a:pt x="7761" y="24857"/>
                    <a:pt x="7601" y="24743"/>
                  </a:cubicBezTo>
                  <a:cubicBezTo>
                    <a:pt x="7441" y="24629"/>
                    <a:pt x="7281" y="24515"/>
                    <a:pt x="7099" y="24378"/>
                  </a:cubicBezTo>
                  <a:cubicBezTo>
                    <a:pt x="6962" y="24287"/>
                    <a:pt x="6825" y="24173"/>
                    <a:pt x="6665" y="24059"/>
                  </a:cubicBezTo>
                  <a:cubicBezTo>
                    <a:pt x="6597" y="24013"/>
                    <a:pt x="6505" y="23967"/>
                    <a:pt x="6437" y="23899"/>
                  </a:cubicBezTo>
                  <a:cubicBezTo>
                    <a:pt x="6368" y="23853"/>
                    <a:pt x="6300" y="23808"/>
                    <a:pt x="6231" y="23762"/>
                  </a:cubicBezTo>
                  <a:cubicBezTo>
                    <a:pt x="6095" y="23671"/>
                    <a:pt x="5958" y="23556"/>
                    <a:pt x="5798" y="23419"/>
                  </a:cubicBezTo>
                  <a:cubicBezTo>
                    <a:pt x="5707" y="23374"/>
                    <a:pt x="5638" y="23305"/>
                    <a:pt x="5547" y="23260"/>
                  </a:cubicBezTo>
                  <a:cubicBezTo>
                    <a:pt x="5501" y="23214"/>
                    <a:pt x="5455" y="23191"/>
                    <a:pt x="5410" y="23146"/>
                  </a:cubicBezTo>
                  <a:lnTo>
                    <a:pt x="5318" y="23077"/>
                  </a:lnTo>
                  <a:cubicBezTo>
                    <a:pt x="5113" y="22940"/>
                    <a:pt x="4908" y="22780"/>
                    <a:pt x="4702" y="22621"/>
                  </a:cubicBezTo>
                  <a:cubicBezTo>
                    <a:pt x="4611" y="22552"/>
                    <a:pt x="4542" y="22484"/>
                    <a:pt x="4451" y="22415"/>
                  </a:cubicBezTo>
                  <a:cubicBezTo>
                    <a:pt x="4428" y="22392"/>
                    <a:pt x="4405" y="22370"/>
                    <a:pt x="4360" y="22347"/>
                  </a:cubicBezTo>
                  <a:cubicBezTo>
                    <a:pt x="4314" y="22324"/>
                    <a:pt x="4291" y="22278"/>
                    <a:pt x="4246" y="22255"/>
                  </a:cubicBezTo>
                  <a:cubicBezTo>
                    <a:pt x="4177" y="22210"/>
                    <a:pt x="4109" y="22164"/>
                    <a:pt x="4063" y="22096"/>
                  </a:cubicBezTo>
                  <a:cubicBezTo>
                    <a:pt x="4017" y="22073"/>
                    <a:pt x="3949" y="22027"/>
                    <a:pt x="3903" y="21981"/>
                  </a:cubicBezTo>
                  <a:lnTo>
                    <a:pt x="3835" y="21936"/>
                  </a:lnTo>
                  <a:lnTo>
                    <a:pt x="3766" y="21890"/>
                  </a:lnTo>
                  <a:lnTo>
                    <a:pt x="3629" y="21753"/>
                  </a:lnTo>
                  <a:cubicBezTo>
                    <a:pt x="3538" y="21685"/>
                    <a:pt x="3447" y="21616"/>
                    <a:pt x="3355" y="21548"/>
                  </a:cubicBezTo>
                  <a:cubicBezTo>
                    <a:pt x="3310" y="21502"/>
                    <a:pt x="3241" y="21457"/>
                    <a:pt x="3196" y="21411"/>
                  </a:cubicBezTo>
                  <a:lnTo>
                    <a:pt x="3173" y="21388"/>
                  </a:lnTo>
                  <a:lnTo>
                    <a:pt x="2990" y="21251"/>
                  </a:lnTo>
                  <a:cubicBezTo>
                    <a:pt x="2945" y="21205"/>
                    <a:pt x="2876" y="21137"/>
                    <a:pt x="2831" y="21091"/>
                  </a:cubicBezTo>
                  <a:lnTo>
                    <a:pt x="2808" y="21068"/>
                  </a:lnTo>
                  <a:lnTo>
                    <a:pt x="2716" y="21000"/>
                  </a:lnTo>
                  <a:lnTo>
                    <a:pt x="2602" y="20886"/>
                  </a:lnTo>
                  <a:lnTo>
                    <a:pt x="2579" y="20863"/>
                  </a:lnTo>
                  <a:cubicBezTo>
                    <a:pt x="2511" y="20817"/>
                    <a:pt x="2442" y="20749"/>
                    <a:pt x="2397" y="20680"/>
                  </a:cubicBezTo>
                  <a:cubicBezTo>
                    <a:pt x="2328" y="20635"/>
                    <a:pt x="2283" y="20566"/>
                    <a:pt x="2214" y="20498"/>
                  </a:cubicBezTo>
                  <a:cubicBezTo>
                    <a:pt x="2169" y="20429"/>
                    <a:pt x="2100" y="20361"/>
                    <a:pt x="2054" y="20247"/>
                  </a:cubicBezTo>
                  <a:cubicBezTo>
                    <a:pt x="2032" y="20178"/>
                    <a:pt x="2054" y="20087"/>
                    <a:pt x="2054" y="20019"/>
                  </a:cubicBezTo>
                  <a:cubicBezTo>
                    <a:pt x="2077" y="19996"/>
                    <a:pt x="2077" y="19950"/>
                    <a:pt x="2100" y="19927"/>
                  </a:cubicBezTo>
                  <a:cubicBezTo>
                    <a:pt x="2077" y="19904"/>
                    <a:pt x="2054" y="19882"/>
                    <a:pt x="2054" y="19836"/>
                  </a:cubicBezTo>
                  <a:cubicBezTo>
                    <a:pt x="2054" y="19813"/>
                    <a:pt x="2054" y="19790"/>
                    <a:pt x="2054" y="19767"/>
                  </a:cubicBezTo>
                  <a:cubicBezTo>
                    <a:pt x="2054" y="19722"/>
                    <a:pt x="2054" y="19676"/>
                    <a:pt x="2077" y="19608"/>
                  </a:cubicBezTo>
                  <a:cubicBezTo>
                    <a:pt x="2100" y="19585"/>
                    <a:pt x="2100" y="19539"/>
                    <a:pt x="2123" y="19494"/>
                  </a:cubicBezTo>
                  <a:lnTo>
                    <a:pt x="2146" y="19357"/>
                  </a:lnTo>
                  <a:lnTo>
                    <a:pt x="2191" y="19220"/>
                  </a:lnTo>
                  <a:cubicBezTo>
                    <a:pt x="2237" y="19060"/>
                    <a:pt x="2283" y="18900"/>
                    <a:pt x="2328" y="18740"/>
                  </a:cubicBezTo>
                  <a:lnTo>
                    <a:pt x="2328" y="18695"/>
                  </a:lnTo>
                  <a:cubicBezTo>
                    <a:pt x="2374" y="18535"/>
                    <a:pt x="2420" y="18375"/>
                    <a:pt x="2511" y="18170"/>
                  </a:cubicBezTo>
                  <a:cubicBezTo>
                    <a:pt x="2534" y="18101"/>
                    <a:pt x="2557" y="18010"/>
                    <a:pt x="2602" y="17919"/>
                  </a:cubicBezTo>
                  <a:cubicBezTo>
                    <a:pt x="2625" y="17827"/>
                    <a:pt x="2671" y="17713"/>
                    <a:pt x="2694" y="17622"/>
                  </a:cubicBezTo>
                  <a:cubicBezTo>
                    <a:pt x="2808" y="17302"/>
                    <a:pt x="2945" y="16983"/>
                    <a:pt x="3104" y="16595"/>
                  </a:cubicBezTo>
                  <a:cubicBezTo>
                    <a:pt x="3287" y="16184"/>
                    <a:pt x="3424" y="15887"/>
                    <a:pt x="3561" y="15613"/>
                  </a:cubicBezTo>
                  <a:cubicBezTo>
                    <a:pt x="3561" y="15590"/>
                    <a:pt x="3584" y="15568"/>
                    <a:pt x="3607" y="15545"/>
                  </a:cubicBezTo>
                  <a:lnTo>
                    <a:pt x="3584" y="15545"/>
                  </a:lnTo>
                  <a:lnTo>
                    <a:pt x="3607" y="15499"/>
                  </a:lnTo>
                  <a:lnTo>
                    <a:pt x="3629" y="15476"/>
                  </a:lnTo>
                  <a:lnTo>
                    <a:pt x="3629" y="15453"/>
                  </a:lnTo>
                  <a:cubicBezTo>
                    <a:pt x="3744" y="15248"/>
                    <a:pt x="3812" y="15065"/>
                    <a:pt x="3903" y="14928"/>
                  </a:cubicBezTo>
                  <a:lnTo>
                    <a:pt x="3949" y="14814"/>
                  </a:lnTo>
                  <a:cubicBezTo>
                    <a:pt x="4040" y="14700"/>
                    <a:pt x="4109" y="14563"/>
                    <a:pt x="4177" y="14426"/>
                  </a:cubicBezTo>
                  <a:lnTo>
                    <a:pt x="4200" y="14404"/>
                  </a:lnTo>
                  <a:cubicBezTo>
                    <a:pt x="4246" y="14335"/>
                    <a:pt x="4291" y="14267"/>
                    <a:pt x="4337" y="14198"/>
                  </a:cubicBezTo>
                  <a:cubicBezTo>
                    <a:pt x="4360" y="14152"/>
                    <a:pt x="4383" y="14107"/>
                    <a:pt x="4405" y="14061"/>
                  </a:cubicBezTo>
                  <a:cubicBezTo>
                    <a:pt x="4428" y="14038"/>
                    <a:pt x="4451" y="13993"/>
                    <a:pt x="4474" y="13947"/>
                  </a:cubicBezTo>
                  <a:cubicBezTo>
                    <a:pt x="4497" y="13901"/>
                    <a:pt x="4520" y="13879"/>
                    <a:pt x="4542" y="13833"/>
                  </a:cubicBezTo>
                  <a:cubicBezTo>
                    <a:pt x="4565" y="13787"/>
                    <a:pt x="4588" y="13742"/>
                    <a:pt x="4611" y="13696"/>
                  </a:cubicBezTo>
                  <a:lnTo>
                    <a:pt x="4634" y="13650"/>
                  </a:lnTo>
                  <a:cubicBezTo>
                    <a:pt x="4679" y="13605"/>
                    <a:pt x="4725" y="13536"/>
                    <a:pt x="4748" y="13468"/>
                  </a:cubicBezTo>
                  <a:cubicBezTo>
                    <a:pt x="4793" y="13422"/>
                    <a:pt x="4816" y="13376"/>
                    <a:pt x="4839" y="13331"/>
                  </a:cubicBezTo>
                  <a:lnTo>
                    <a:pt x="4885" y="13239"/>
                  </a:lnTo>
                  <a:lnTo>
                    <a:pt x="4953" y="13148"/>
                  </a:lnTo>
                  <a:cubicBezTo>
                    <a:pt x="4976" y="13102"/>
                    <a:pt x="4999" y="13034"/>
                    <a:pt x="5045" y="12988"/>
                  </a:cubicBezTo>
                  <a:cubicBezTo>
                    <a:pt x="5136" y="12829"/>
                    <a:pt x="5227" y="12669"/>
                    <a:pt x="5341" y="12509"/>
                  </a:cubicBezTo>
                  <a:lnTo>
                    <a:pt x="5387" y="12441"/>
                  </a:lnTo>
                  <a:cubicBezTo>
                    <a:pt x="5455" y="12326"/>
                    <a:pt x="5547" y="12189"/>
                    <a:pt x="5638" y="12075"/>
                  </a:cubicBezTo>
                  <a:cubicBezTo>
                    <a:pt x="5729" y="11916"/>
                    <a:pt x="5843" y="11779"/>
                    <a:pt x="5980" y="11619"/>
                  </a:cubicBezTo>
                  <a:lnTo>
                    <a:pt x="6072" y="11528"/>
                  </a:lnTo>
                  <a:cubicBezTo>
                    <a:pt x="6095" y="11482"/>
                    <a:pt x="6117" y="11459"/>
                    <a:pt x="6163" y="11413"/>
                  </a:cubicBezTo>
                  <a:lnTo>
                    <a:pt x="6140" y="11413"/>
                  </a:lnTo>
                  <a:cubicBezTo>
                    <a:pt x="6277" y="11254"/>
                    <a:pt x="6437" y="11117"/>
                    <a:pt x="6574" y="10980"/>
                  </a:cubicBezTo>
                  <a:cubicBezTo>
                    <a:pt x="6642" y="10911"/>
                    <a:pt x="6734" y="10820"/>
                    <a:pt x="6825" y="10729"/>
                  </a:cubicBezTo>
                  <a:lnTo>
                    <a:pt x="6871" y="10683"/>
                  </a:lnTo>
                  <a:cubicBezTo>
                    <a:pt x="6871" y="10660"/>
                    <a:pt x="6871" y="10637"/>
                    <a:pt x="6893" y="10615"/>
                  </a:cubicBezTo>
                  <a:cubicBezTo>
                    <a:pt x="6916" y="10592"/>
                    <a:pt x="6939" y="10569"/>
                    <a:pt x="6962" y="10546"/>
                  </a:cubicBezTo>
                  <a:cubicBezTo>
                    <a:pt x="6985" y="10523"/>
                    <a:pt x="7008" y="10523"/>
                    <a:pt x="7053" y="10523"/>
                  </a:cubicBezTo>
                  <a:cubicBezTo>
                    <a:pt x="7099" y="10523"/>
                    <a:pt x="7144" y="10546"/>
                    <a:pt x="7190" y="10569"/>
                  </a:cubicBezTo>
                  <a:cubicBezTo>
                    <a:pt x="7213" y="10592"/>
                    <a:pt x="7259" y="10615"/>
                    <a:pt x="7281" y="10660"/>
                  </a:cubicBezTo>
                  <a:lnTo>
                    <a:pt x="7304" y="10683"/>
                  </a:lnTo>
                  <a:cubicBezTo>
                    <a:pt x="7373" y="10729"/>
                    <a:pt x="7418" y="10797"/>
                    <a:pt x="7487" y="10843"/>
                  </a:cubicBezTo>
                  <a:lnTo>
                    <a:pt x="7624" y="10980"/>
                  </a:lnTo>
                  <a:lnTo>
                    <a:pt x="7692" y="11025"/>
                  </a:lnTo>
                  <a:lnTo>
                    <a:pt x="7806" y="11140"/>
                  </a:lnTo>
                  <a:cubicBezTo>
                    <a:pt x="7875" y="11185"/>
                    <a:pt x="7943" y="11231"/>
                    <a:pt x="7989" y="11299"/>
                  </a:cubicBezTo>
                  <a:cubicBezTo>
                    <a:pt x="8172" y="11436"/>
                    <a:pt x="8354" y="11596"/>
                    <a:pt x="8514" y="11733"/>
                  </a:cubicBezTo>
                  <a:lnTo>
                    <a:pt x="8605" y="11801"/>
                  </a:lnTo>
                  <a:cubicBezTo>
                    <a:pt x="8628" y="11824"/>
                    <a:pt x="8628" y="11847"/>
                    <a:pt x="8651" y="11847"/>
                  </a:cubicBezTo>
                  <a:cubicBezTo>
                    <a:pt x="8651" y="11801"/>
                    <a:pt x="8651" y="11756"/>
                    <a:pt x="8651" y="11710"/>
                  </a:cubicBezTo>
                  <a:cubicBezTo>
                    <a:pt x="8674" y="11596"/>
                    <a:pt x="8697" y="11482"/>
                    <a:pt x="8697" y="11391"/>
                  </a:cubicBezTo>
                  <a:lnTo>
                    <a:pt x="8719" y="11276"/>
                  </a:lnTo>
                  <a:cubicBezTo>
                    <a:pt x="8719" y="11162"/>
                    <a:pt x="8742" y="11071"/>
                    <a:pt x="8742" y="10980"/>
                  </a:cubicBezTo>
                  <a:lnTo>
                    <a:pt x="8765" y="10934"/>
                  </a:lnTo>
                  <a:lnTo>
                    <a:pt x="8765" y="10888"/>
                  </a:lnTo>
                  <a:cubicBezTo>
                    <a:pt x="8765" y="10683"/>
                    <a:pt x="8788" y="10478"/>
                    <a:pt x="8811" y="10249"/>
                  </a:cubicBezTo>
                  <a:cubicBezTo>
                    <a:pt x="8834" y="10044"/>
                    <a:pt x="8879" y="9816"/>
                    <a:pt x="8902" y="9656"/>
                  </a:cubicBezTo>
                  <a:cubicBezTo>
                    <a:pt x="8925" y="9565"/>
                    <a:pt x="8925" y="9496"/>
                    <a:pt x="8948" y="9405"/>
                  </a:cubicBezTo>
                  <a:lnTo>
                    <a:pt x="8948" y="9336"/>
                  </a:lnTo>
                  <a:cubicBezTo>
                    <a:pt x="8971" y="9268"/>
                    <a:pt x="8971" y="9199"/>
                    <a:pt x="8993" y="9131"/>
                  </a:cubicBezTo>
                  <a:cubicBezTo>
                    <a:pt x="8993" y="8971"/>
                    <a:pt x="8993" y="8834"/>
                    <a:pt x="9016" y="8697"/>
                  </a:cubicBezTo>
                  <a:lnTo>
                    <a:pt x="9016" y="8652"/>
                  </a:lnTo>
                  <a:cubicBezTo>
                    <a:pt x="9039" y="8469"/>
                    <a:pt x="9039" y="8309"/>
                    <a:pt x="9062" y="8127"/>
                  </a:cubicBezTo>
                  <a:cubicBezTo>
                    <a:pt x="9062" y="8058"/>
                    <a:pt x="9085" y="7990"/>
                    <a:pt x="9085" y="7898"/>
                  </a:cubicBezTo>
                  <a:cubicBezTo>
                    <a:pt x="9107" y="7807"/>
                    <a:pt x="9107" y="7716"/>
                    <a:pt x="9130" y="7624"/>
                  </a:cubicBezTo>
                  <a:lnTo>
                    <a:pt x="9130" y="7556"/>
                  </a:lnTo>
                  <a:cubicBezTo>
                    <a:pt x="9153" y="7419"/>
                    <a:pt x="9153" y="7282"/>
                    <a:pt x="9176" y="7145"/>
                  </a:cubicBezTo>
                  <a:cubicBezTo>
                    <a:pt x="9199" y="7077"/>
                    <a:pt x="9199" y="7031"/>
                    <a:pt x="9199" y="6962"/>
                  </a:cubicBezTo>
                  <a:cubicBezTo>
                    <a:pt x="9222" y="6848"/>
                    <a:pt x="9244" y="6734"/>
                    <a:pt x="9267" y="6597"/>
                  </a:cubicBezTo>
                  <a:lnTo>
                    <a:pt x="9290" y="6552"/>
                  </a:lnTo>
                  <a:cubicBezTo>
                    <a:pt x="9313" y="6392"/>
                    <a:pt x="9359" y="6232"/>
                    <a:pt x="9404" y="6072"/>
                  </a:cubicBezTo>
                  <a:cubicBezTo>
                    <a:pt x="9450" y="5958"/>
                    <a:pt x="9496" y="5821"/>
                    <a:pt x="9610" y="5753"/>
                  </a:cubicBezTo>
                  <a:cubicBezTo>
                    <a:pt x="9655" y="5730"/>
                    <a:pt x="9747" y="5707"/>
                    <a:pt x="9838" y="5684"/>
                  </a:cubicBezTo>
                  <a:cubicBezTo>
                    <a:pt x="9952" y="5684"/>
                    <a:pt x="10112" y="5661"/>
                    <a:pt x="10272" y="5661"/>
                  </a:cubicBezTo>
                  <a:lnTo>
                    <a:pt x="10317" y="5661"/>
                  </a:lnTo>
                  <a:cubicBezTo>
                    <a:pt x="10340" y="5661"/>
                    <a:pt x="10386" y="5661"/>
                    <a:pt x="10386" y="5684"/>
                  </a:cubicBezTo>
                  <a:cubicBezTo>
                    <a:pt x="10409" y="5661"/>
                    <a:pt x="10454" y="5661"/>
                    <a:pt x="10477" y="5639"/>
                  </a:cubicBezTo>
                  <a:cubicBezTo>
                    <a:pt x="10500" y="5639"/>
                    <a:pt x="10545" y="5616"/>
                    <a:pt x="10614" y="5616"/>
                  </a:cubicBezTo>
                  <a:close/>
                  <a:moveTo>
                    <a:pt x="18352" y="1"/>
                  </a:moveTo>
                  <a:cubicBezTo>
                    <a:pt x="18146" y="24"/>
                    <a:pt x="17964" y="24"/>
                    <a:pt x="17781" y="46"/>
                  </a:cubicBezTo>
                  <a:cubicBezTo>
                    <a:pt x="17690" y="46"/>
                    <a:pt x="17598" y="46"/>
                    <a:pt x="17530" y="69"/>
                  </a:cubicBezTo>
                  <a:lnTo>
                    <a:pt x="17416" y="69"/>
                  </a:lnTo>
                  <a:cubicBezTo>
                    <a:pt x="17393" y="46"/>
                    <a:pt x="17347" y="24"/>
                    <a:pt x="17279" y="24"/>
                  </a:cubicBezTo>
                  <a:lnTo>
                    <a:pt x="17233" y="24"/>
                  </a:lnTo>
                  <a:cubicBezTo>
                    <a:pt x="17165" y="46"/>
                    <a:pt x="17074" y="46"/>
                    <a:pt x="16982" y="69"/>
                  </a:cubicBezTo>
                  <a:cubicBezTo>
                    <a:pt x="16937" y="92"/>
                    <a:pt x="16868" y="92"/>
                    <a:pt x="16822" y="115"/>
                  </a:cubicBezTo>
                  <a:lnTo>
                    <a:pt x="16777" y="115"/>
                  </a:lnTo>
                  <a:cubicBezTo>
                    <a:pt x="16685" y="138"/>
                    <a:pt x="16617" y="161"/>
                    <a:pt x="16526" y="183"/>
                  </a:cubicBezTo>
                  <a:lnTo>
                    <a:pt x="16457" y="206"/>
                  </a:lnTo>
                  <a:lnTo>
                    <a:pt x="16366" y="229"/>
                  </a:lnTo>
                  <a:lnTo>
                    <a:pt x="16252" y="275"/>
                  </a:lnTo>
                  <a:lnTo>
                    <a:pt x="16115" y="275"/>
                  </a:lnTo>
                  <a:cubicBezTo>
                    <a:pt x="16024" y="298"/>
                    <a:pt x="15932" y="320"/>
                    <a:pt x="15841" y="343"/>
                  </a:cubicBezTo>
                  <a:cubicBezTo>
                    <a:pt x="15772" y="343"/>
                    <a:pt x="15681" y="366"/>
                    <a:pt x="15567" y="412"/>
                  </a:cubicBezTo>
                  <a:cubicBezTo>
                    <a:pt x="15544" y="434"/>
                    <a:pt x="15499" y="434"/>
                    <a:pt x="15476" y="457"/>
                  </a:cubicBezTo>
                  <a:lnTo>
                    <a:pt x="15430" y="457"/>
                  </a:lnTo>
                  <a:lnTo>
                    <a:pt x="15407" y="480"/>
                  </a:lnTo>
                  <a:lnTo>
                    <a:pt x="15339" y="503"/>
                  </a:lnTo>
                  <a:lnTo>
                    <a:pt x="15202" y="549"/>
                  </a:lnTo>
                  <a:cubicBezTo>
                    <a:pt x="15156" y="549"/>
                    <a:pt x="15111" y="571"/>
                    <a:pt x="15065" y="594"/>
                  </a:cubicBezTo>
                  <a:cubicBezTo>
                    <a:pt x="14996" y="617"/>
                    <a:pt x="14905" y="640"/>
                    <a:pt x="14814" y="686"/>
                  </a:cubicBezTo>
                  <a:lnTo>
                    <a:pt x="14745" y="708"/>
                  </a:lnTo>
                  <a:cubicBezTo>
                    <a:pt x="14677" y="731"/>
                    <a:pt x="14608" y="754"/>
                    <a:pt x="14540" y="777"/>
                  </a:cubicBezTo>
                  <a:lnTo>
                    <a:pt x="14471" y="800"/>
                  </a:lnTo>
                  <a:lnTo>
                    <a:pt x="14403" y="822"/>
                  </a:lnTo>
                  <a:cubicBezTo>
                    <a:pt x="14357" y="845"/>
                    <a:pt x="14312" y="868"/>
                    <a:pt x="14266" y="891"/>
                  </a:cubicBezTo>
                  <a:cubicBezTo>
                    <a:pt x="14061" y="959"/>
                    <a:pt x="13878" y="1051"/>
                    <a:pt x="13718" y="1119"/>
                  </a:cubicBezTo>
                  <a:cubicBezTo>
                    <a:pt x="13558" y="1211"/>
                    <a:pt x="13376" y="1302"/>
                    <a:pt x="13216" y="1370"/>
                  </a:cubicBezTo>
                  <a:cubicBezTo>
                    <a:pt x="13102" y="1416"/>
                    <a:pt x="13011" y="1462"/>
                    <a:pt x="12896" y="1530"/>
                  </a:cubicBezTo>
                  <a:lnTo>
                    <a:pt x="12737" y="1599"/>
                  </a:lnTo>
                  <a:cubicBezTo>
                    <a:pt x="12645" y="1644"/>
                    <a:pt x="12577" y="1690"/>
                    <a:pt x="12486" y="1735"/>
                  </a:cubicBezTo>
                  <a:lnTo>
                    <a:pt x="12417" y="1781"/>
                  </a:lnTo>
                  <a:lnTo>
                    <a:pt x="12371" y="1827"/>
                  </a:lnTo>
                  <a:lnTo>
                    <a:pt x="12349" y="1827"/>
                  </a:lnTo>
                  <a:cubicBezTo>
                    <a:pt x="12326" y="1827"/>
                    <a:pt x="12303" y="1850"/>
                    <a:pt x="12257" y="1850"/>
                  </a:cubicBezTo>
                  <a:cubicBezTo>
                    <a:pt x="12189" y="1895"/>
                    <a:pt x="12120" y="1918"/>
                    <a:pt x="12075" y="1941"/>
                  </a:cubicBezTo>
                  <a:cubicBezTo>
                    <a:pt x="11983" y="1987"/>
                    <a:pt x="11915" y="2032"/>
                    <a:pt x="11847" y="2078"/>
                  </a:cubicBezTo>
                  <a:lnTo>
                    <a:pt x="11801" y="2101"/>
                  </a:lnTo>
                  <a:cubicBezTo>
                    <a:pt x="11664" y="2192"/>
                    <a:pt x="11504" y="2306"/>
                    <a:pt x="11367" y="2397"/>
                  </a:cubicBezTo>
                  <a:lnTo>
                    <a:pt x="11276" y="2443"/>
                  </a:lnTo>
                  <a:cubicBezTo>
                    <a:pt x="11139" y="2534"/>
                    <a:pt x="11002" y="2649"/>
                    <a:pt x="10819" y="2785"/>
                  </a:cubicBezTo>
                  <a:lnTo>
                    <a:pt x="10751" y="2831"/>
                  </a:lnTo>
                  <a:cubicBezTo>
                    <a:pt x="10682" y="2877"/>
                    <a:pt x="10614" y="2922"/>
                    <a:pt x="10545" y="2968"/>
                  </a:cubicBezTo>
                  <a:cubicBezTo>
                    <a:pt x="10454" y="3059"/>
                    <a:pt x="10363" y="3128"/>
                    <a:pt x="10249" y="3219"/>
                  </a:cubicBezTo>
                  <a:cubicBezTo>
                    <a:pt x="10226" y="3242"/>
                    <a:pt x="10203" y="3265"/>
                    <a:pt x="10180" y="3288"/>
                  </a:cubicBezTo>
                  <a:lnTo>
                    <a:pt x="10157" y="3310"/>
                  </a:lnTo>
                  <a:lnTo>
                    <a:pt x="10135" y="3333"/>
                  </a:lnTo>
                  <a:lnTo>
                    <a:pt x="10089" y="3379"/>
                  </a:lnTo>
                  <a:cubicBezTo>
                    <a:pt x="10020" y="3425"/>
                    <a:pt x="9975" y="3470"/>
                    <a:pt x="9906" y="3516"/>
                  </a:cubicBezTo>
                  <a:cubicBezTo>
                    <a:pt x="9815" y="3584"/>
                    <a:pt x="9747" y="3630"/>
                    <a:pt x="9678" y="3698"/>
                  </a:cubicBezTo>
                  <a:lnTo>
                    <a:pt x="9632" y="3721"/>
                  </a:lnTo>
                  <a:lnTo>
                    <a:pt x="9587" y="3767"/>
                  </a:lnTo>
                  <a:cubicBezTo>
                    <a:pt x="9541" y="3813"/>
                    <a:pt x="9496" y="3835"/>
                    <a:pt x="9450" y="3858"/>
                  </a:cubicBezTo>
                  <a:cubicBezTo>
                    <a:pt x="9313" y="3972"/>
                    <a:pt x="9176" y="4086"/>
                    <a:pt x="9062" y="4201"/>
                  </a:cubicBezTo>
                  <a:lnTo>
                    <a:pt x="8993" y="4269"/>
                  </a:lnTo>
                  <a:cubicBezTo>
                    <a:pt x="8856" y="4383"/>
                    <a:pt x="8742" y="4475"/>
                    <a:pt x="8628" y="4589"/>
                  </a:cubicBezTo>
                  <a:lnTo>
                    <a:pt x="8605" y="4611"/>
                  </a:lnTo>
                  <a:lnTo>
                    <a:pt x="8537" y="4680"/>
                  </a:lnTo>
                  <a:cubicBezTo>
                    <a:pt x="8377" y="4817"/>
                    <a:pt x="8240" y="4977"/>
                    <a:pt x="8149" y="5091"/>
                  </a:cubicBezTo>
                  <a:cubicBezTo>
                    <a:pt x="8080" y="5136"/>
                    <a:pt x="8035" y="5205"/>
                    <a:pt x="7989" y="5251"/>
                  </a:cubicBezTo>
                  <a:lnTo>
                    <a:pt x="7966" y="5273"/>
                  </a:lnTo>
                  <a:cubicBezTo>
                    <a:pt x="7898" y="5319"/>
                    <a:pt x="7852" y="5388"/>
                    <a:pt x="7806" y="5433"/>
                  </a:cubicBezTo>
                  <a:lnTo>
                    <a:pt x="7647" y="5616"/>
                  </a:lnTo>
                  <a:lnTo>
                    <a:pt x="7555" y="5684"/>
                  </a:lnTo>
                  <a:lnTo>
                    <a:pt x="7510" y="5753"/>
                  </a:lnTo>
                  <a:lnTo>
                    <a:pt x="7441" y="5821"/>
                  </a:lnTo>
                  <a:lnTo>
                    <a:pt x="7418" y="5844"/>
                  </a:lnTo>
                  <a:cubicBezTo>
                    <a:pt x="7396" y="5867"/>
                    <a:pt x="7373" y="5890"/>
                    <a:pt x="7350" y="5913"/>
                  </a:cubicBezTo>
                  <a:cubicBezTo>
                    <a:pt x="7327" y="5935"/>
                    <a:pt x="7327" y="5958"/>
                    <a:pt x="7304" y="5981"/>
                  </a:cubicBezTo>
                  <a:lnTo>
                    <a:pt x="7259" y="6027"/>
                  </a:lnTo>
                  <a:cubicBezTo>
                    <a:pt x="7190" y="6118"/>
                    <a:pt x="7122" y="6186"/>
                    <a:pt x="7076" y="6255"/>
                  </a:cubicBezTo>
                  <a:cubicBezTo>
                    <a:pt x="6985" y="6369"/>
                    <a:pt x="6893" y="6460"/>
                    <a:pt x="6802" y="6574"/>
                  </a:cubicBezTo>
                  <a:lnTo>
                    <a:pt x="6756" y="6620"/>
                  </a:lnTo>
                  <a:lnTo>
                    <a:pt x="6756" y="6643"/>
                  </a:lnTo>
                  <a:lnTo>
                    <a:pt x="6688" y="6711"/>
                  </a:lnTo>
                  <a:cubicBezTo>
                    <a:pt x="6665" y="6734"/>
                    <a:pt x="6642" y="6757"/>
                    <a:pt x="6620" y="6780"/>
                  </a:cubicBezTo>
                  <a:lnTo>
                    <a:pt x="6620" y="6803"/>
                  </a:lnTo>
                  <a:cubicBezTo>
                    <a:pt x="6574" y="6848"/>
                    <a:pt x="6551" y="6871"/>
                    <a:pt x="6528" y="6917"/>
                  </a:cubicBezTo>
                  <a:lnTo>
                    <a:pt x="6460" y="6985"/>
                  </a:lnTo>
                  <a:lnTo>
                    <a:pt x="6437" y="7008"/>
                  </a:lnTo>
                  <a:cubicBezTo>
                    <a:pt x="6391" y="7054"/>
                    <a:pt x="6368" y="7099"/>
                    <a:pt x="6346" y="7145"/>
                  </a:cubicBezTo>
                  <a:cubicBezTo>
                    <a:pt x="6277" y="7191"/>
                    <a:pt x="6231" y="7259"/>
                    <a:pt x="6186" y="7328"/>
                  </a:cubicBezTo>
                  <a:lnTo>
                    <a:pt x="6140" y="7373"/>
                  </a:lnTo>
                  <a:lnTo>
                    <a:pt x="6095" y="7419"/>
                  </a:lnTo>
                  <a:cubicBezTo>
                    <a:pt x="5935" y="7624"/>
                    <a:pt x="5798" y="7807"/>
                    <a:pt x="5638" y="8012"/>
                  </a:cubicBezTo>
                  <a:cubicBezTo>
                    <a:pt x="5615" y="8058"/>
                    <a:pt x="5570" y="8104"/>
                    <a:pt x="5524" y="8172"/>
                  </a:cubicBezTo>
                  <a:lnTo>
                    <a:pt x="5524" y="8195"/>
                  </a:lnTo>
                  <a:lnTo>
                    <a:pt x="5455" y="8286"/>
                  </a:lnTo>
                  <a:lnTo>
                    <a:pt x="5410" y="8332"/>
                  </a:lnTo>
                  <a:lnTo>
                    <a:pt x="5387" y="8378"/>
                  </a:lnTo>
                  <a:lnTo>
                    <a:pt x="5364" y="8423"/>
                  </a:lnTo>
                  <a:cubicBezTo>
                    <a:pt x="5273" y="8537"/>
                    <a:pt x="5204" y="8652"/>
                    <a:pt x="5113" y="8766"/>
                  </a:cubicBezTo>
                  <a:cubicBezTo>
                    <a:pt x="5022" y="8925"/>
                    <a:pt x="4908" y="9085"/>
                    <a:pt x="4816" y="9245"/>
                  </a:cubicBezTo>
                  <a:lnTo>
                    <a:pt x="4611" y="9542"/>
                  </a:lnTo>
                  <a:lnTo>
                    <a:pt x="4497" y="9724"/>
                  </a:lnTo>
                  <a:cubicBezTo>
                    <a:pt x="4405" y="9884"/>
                    <a:pt x="4291" y="10067"/>
                    <a:pt x="4200" y="10226"/>
                  </a:cubicBezTo>
                  <a:cubicBezTo>
                    <a:pt x="4154" y="10272"/>
                    <a:pt x="4132" y="10341"/>
                    <a:pt x="4086" y="10386"/>
                  </a:cubicBezTo>
                  <a:lnTo>
                    <a:pt x="4063" y="10409"/>
                  </a:lnTo>
                  <a:lnTo>
                    <a:pt x="4063" y="10432"/>
                  </a:lnTo>
                  <a:cubicBezTo>
                    <a:pt x="3995" y="10523"/>
                    <a:pt x="3949" y="10615"/>
                    <a:pt x="3880" y="10706"/>
                  </a:cubicBezTo>
                  <a:cubicBezTo>
                    <a:pt x="3812" y="10843"/>
                    <a:pt x="3721" y="11003"/>
                    <a:pt x="3629" y="11162"/>
                  </a:cubicBezTo>
                  <a:cubicBezTo>
                    <a:pt x="3447" y="11482"/>
                    <a:pt x="3264" y="11779"/>
                    <a:pt x="3104" y="12098"/>
                  </a:cubicBezTo>
                  <a:cubicBezTo>
                    <a:pt x="3013" y="12304"/>
                    <a:pt x="2922" y="12463"/>
                    <a:pt x="2853" y="12623"/>
                  </a:cubicBezTo>
                  <a:cubicBezTo>
                    <a:pt x="2808" y="12692"/>
                    <a:pt x="2785" y="12760"/>
                    <a:pt x="2762" y="12806"/>
                  </a:cubicBezTo>
                  <a:lnTo>
                    <a:pt x="2694" y="12920"/>
                  </a:lnTo>
                  <a:lnTo>
                    <a:pt x="2648" y="13011"/>
                  </a:lnTo>
                  <a:lnTo>
                    <a:pt x="2602" y="13102"/>
                  </a:lnTo>
                  <a:lnTo>
                    <a:pt x="2579" y="13171"/>
                  </a:lnTo>
                  <a:lnTo>
                    <a:pt x="2488" y="13331"/>
                  </a:lnTo>
                  <a:lnTo>
                    <a:pt x="2488" y="13354"/>
                  </a:lnTo>
                  <a:cubicBezTo>
                    <a:pt x="2420" y="13491"/>
                    <a:pt x="2374" y="13605"/>
                    <a:pt x="2306" y="13719"/>
                  </a:cubicBezTo>
                  <a:lnTo>
                    <a:pt x="2191" y="13993"/>
                  </a:lnTo>
                  <a:lnTo>
                    <a:pt x="2100" y="14175"/>
                  </a:lnTo>
                  <a:lnTo>
                    <a:pt x="2100" y="14221"/>
                  </a:lnTo>
                  <a:cubicBezTo>
                    <a:pt x="2054" y="14289"/>
                    <a:pt x="2032" y="14358"/>
                    <a:pt x="1986" y="14449"/>
                  </a:cubicBezTo>
                  <a:lnTo>
                    <a:pt x="1940" y="14563"/>
                  </a:lnTo>
                  <a:lnTo>
                    <a:pt x="1940" y="14586"/>
                  </a:lnTo>
                  <a:cubicBezTo>
                    <a:pt x="1918" y="14632"/>
                    <a:pt x="1895" y="14677"/>
                    <a:pt x="1872" y="14723"/>
                  </a:cubicBezTo>
                  <a:cubicBezTo>
                    <a:pt x="1803" y="14906"/>
                    <a:pt x="1735" y="15088"/>
                    <a:pt x="1666" y="15317"/>
                  </a:cubicBezTo>
                  <a:cubicBezTo>
                    <a:pt x="1644" y="15339"/>
                    <a:pt x="1644" y="15385"/>
                    <a:pt x="1621" y="15408"/>
                  </a:cubicBezTo>
                  <a:lnTo>
                    <a:pt x="1598" y="15453"/>
                  </a:lnTo>
                  <a:lnTo>
                    <a:pt x="1598" y="15476"/>
                  </a:lnTo>
                  <a:cubicBezTo>
                    <a:pt x="1552" y="15613"/>
                    <a:pt x="1507" y="15750"/>
                    <a:pt x="1461" y="15887"/>
                  </a:cubicBezTo>
                  <a:cubicBezTo>
                    <a:pt x="1415" y="16024"/>
                    <a:pt x="1370" y="16161"/>
                    <a:pt x="1324" y="16275"/>
                  </a:cubicBezTo>
                  <a:lnTo>
                    <a:pt x="1301" y="16344"/>
                  </a:lnTo>
                  <a:lnTo>
                    <a:pt x="1278" y="16389"/>
                  </a:lnTo>
                  <a:lnTo>
                    <a:pt x="1278" y="16412"/>
                  </a:lnTo>
                  <a:lnTo>
                    <a:pt x="1233" y="16549"/>
                  </a:lnTo>
                  <a:cubicBezTo>
                    <a:pt x="1187" y="16640"/>
                    <a:pt x="1164" y="16709"/>
                    <a:pt x="1141" y="16777"/>
                  </a:cubicBezTo>
                  <a:lnTo>
                    <a:pt x="1164" y="16755"/>
                  </a:lnTo>
                  <a:lnTo>
                    <a:pt x="1119" y="16823"/>
                  </a:lnTo>
                  <a:lnTo>
                    <a:pt x="1096" y="16914"/>
                  </a:lnTo>
                  <a:lnTo>
                    <a:pt x="1073" y="16960"/>
                  </a:lnTo>
                  <a:cubicBezTo>
                    <a:pt x="1073" y="16983"/>
                    <a:pt x="1073" y="16983"/>
                    <a:pt x="1073" y="16983"/>
                  </a:cubicBezTo>
                  <a:cubicBezTo>
                    <a:pt x="1004" y="17143"/>
                    <a:pt x="959" y="17279"/>
                    <a:pt x="913" y="17416"/>
                  </a:cubicBezTo>
                  <a:lnTo>
                    <a:pt x="890" y="17508"/>
                  </a:lnTo>
                  <a:cubicBezTo>
                    <a:pt x="845" y="17645"/>
                    <a:pt x="822" y="17759"/>
                    <a:pt x="776" y="17873"/>
                  </a:cubicBezTo>
                  <a:lnTo>
                    <a:pt x="731" y="18033"/>
                  </a:lnTo>
                  <a:cubicBezTo>
                    <a:pt x="685" y="18215"/>
                    <a:pt x="639" y="18398"/>
                    <a:pt x="594" y="18581"/>
                  </a:cubicBezTo>
                  <a:lnTo>
                    <a:pt x="571" y="18649"/>
                  </a:lnTo>
                  <a:lnTo>
                    <a:pt x="548" y="18672"/>
                  </a:lnTo>
                  <a:cubicBezTo>
                    <a:pt x="502" y="18809"/>
                    <a:pt x="457" y="18969"/>
                    <a:pt x="411" y="19128"/>
                  </a:cubicBezTo>
                  <a:cubicBezTo>
                    <a:pt x="388" y="19242"/>
                    <a:pt x="365" y="19379"/>
                    <a:pt x="320" y="19516"/>
                  </a:cubicBezTo>
                  <a:lnTo>
                    <a:pt x="297" y="19653"/>
                  </a:lnTo>
                  <a:lnTo>
                    <a:pt x="274" y="19745"/>
                  </a:lnTo>
                  <a:lnTo>
                    <a:pt x="274" y="19790"/>
                  </a:lnTo>
                  <a:cubicBezTo>
                    <a:pt x="274" y="19836"/>
                    <a:pt x="251" y="19859"/>
                    <a:pt x="251" y="19904"/>
                  </a:cubicBezTo>
                  <a:lnTo>
                    <a:pt x="228" y="19950"/>
                  </a:lnTo>
                  <a:lnTo>
                    <a:pt x="228" y="19996"/>
                  </a:lnTo>
                  <a:lnTo>
                    <a:pt x="228" y="20019"/>
                  </a:lnTo>
                  <a:cubicBezTo>
                    <a:pt x="183" y="20110"/>
                    <a:pt x="160" y="20178"/>
                    <a:pt x="137" y="20270"/>
                  </a:cubicBezTo>
                  <a:lnTo>
                    <a:pt x="114" y="20338"/>
                  </a:lnTo>
                  <a:cubicBezTo>
                    <a:pt x="114" y="20384"/>
                    <a:pt x="91" y="20407"/>
                    <a:pt x="91" y="20452"/>
                  </a:cubicBezTo>
                  <a:cubicBezTo>
                    <a:pt x="69" y="20475"/>
                    <a:pt x="69" y="20498"/>
                    <a:pt x="69" y="20521"/>
                  </a:cubicBezTo>
                  <a:lnTo>
                    <a:pt x="69" y="20544"/>
                  </a:lnTo>
                  <a:cubicBezTo>
                    <a:pt x="46" y="20566"/>
                    <a:pt x="46" y="20589"/>
                    <a:pt x="23" y="20612"/>
                  </a:cubicBezTo>
                  <a:cubicBezTo>
                    <a:pt x="0" y="20726"/>
                    <a:pt x="0" y="20840"/>
                    <a:pt x="46" y="20977"/>
                  </a:cubicBezTo>
                  <a:cubicBezTo>
                    <a:pt x="69" y="21068"/>
                    <a:pt x="114" y="21160"/>
                    <a:pt x="137" y="21205"/>
                  </a:cubicBezTo>
                  <a:cubicBezTo>
                    <a:pt x="160" y="21274"/>
                    <a:pt x="206" y="21342"/>
                    <a:pt x="228" y="21388"/>
                  </a:cubicBezTo>
                  <a:lnTo>
                    <a:pt x="251" y="21411"/>
                  </a:lnTo>
                  <a:cubicBezTo>
                    <a:pt x="320" y="21502"/>
                    <a:pt x="365" y="21593"/>
                    <a:pt x="434" y="21662"/>
                  </a:cubicBezTo>
                  <a:lnTo>
                    <a:pt x="457" y="21708"/>
                  </a:lnTo>
                  <a:cubicBezTo>
                    <a:pt x="457" y="21708"/>
                    <a:pt x="480" y="21730"/>
                    <a:pt x="480" y="21730"/>
                  </a:cubicBezTo>
                  <a:lnTo>
                    <a:pt x="502" y="21753"/>
                  </a:lnTo>
                  <a:lnTo>
                    <a:pt x="548" y="21822"/>
                  </a:lnTo>
                  <a:cubicBezTo>
                    <a:pt x="571" y="21867"/>
                    <a:pt x="616" y="21936"/>
                    <a:pt x="639" y="21981"/>
                  </a:cubicBezTo>
                  <a:lnTo>
                    <a:pt x="639" y="21959"/>
                  </a:lnTo>
                  <a:lnTo>
                    <a:pt x="731" y="22096"/>
                  </a:lnTo>
                  <a:lnTo>
                    <a:pt x="708" y="22050"/>
                  </a:lnTo>
                  <a:lnTo>
                    <a:pt x="708" y="22050"/>
                  </a:lnTo>
                  <a:cubicBezTo>
                    <a:pt x="753" y="22141"/>
                    <a:pt x="799" y="22210"/>
                    <a:pt x="868" y="22255"/>
                  </a:cubicBezTo>
                  <a:cubicBezTo>
                    <a:pt x="890" y="22301"/>
                    <a:pt x="913" y="22347"/>
                    <a:pt x="959" y="22370"/>
                  </a:cubicBezTo>
                  <a:cubicBezTo>
                    <a:pt x="982" y="22415"/>
                    <a:pt x="1004" y="22438"/>
                    <a:pt x="1027" y="22461"/>
                  </a:cubicBezTo>
                  <a:lnTo>
                    <a:pt x="1119" y="22598"/>
                  </a:lnTo>
                  <a:lnTo>
                    <a:pt x="1141" y="22621"/>
                  </a:lnTo>
                  <a:lnTo>
                    <a:pt x="1164" y="22666"/>
                  </a:lnTo>
                  <a:cubicBezTo>
                    <a:pt x="1233" y="22735"/>
                    <a:pt x="1301" y="22826"/>
                    <a:pt x="1370" y="22895"/>
                  </a:cubicBezTo>
                  <a:cubicBezTo>
                    <a:pt x="1415" y="22963"/>
                    <a:pt x="1484" y="23031"/>
                    <a:pt x="1552" y="23100"/>
                  </a:cubicBezTo>
                  <a:cubicBezTo>
                    <a:pt x="1598" y="23146"/>
                    <a:pt x="1644" y="23191"/>
                    <a:pt x="1689" y="23260"/>
                  </a:cubicBezTo>
                  <a:lnTo>
                    <a:pt x="1712" y="23305"/>
                  </a:lnTo>
                  <a:cubicBezTo>
                    <a:pt x="1826" y="23419"/>
                    <a:pt x="1918" y="23534"/>
                    <a:pt x="2032" y="23648"/>
                  </a:cubicBezTo>
                  <a:lnTo>
                    <a:pt x="2100" y="23716"/>
                  </a:lnTo>
                  <a:lnTo>
                    <a:pt x="2214" y="23853"/>
                  </a:lnTo>
                  <a:cubicBezTo>
                    <a:pt x="2306" y="23944"/>
                    <a:pt x="2397" y="24059"/>
                    <a:pt x="2511" y="24150"/>
                  </a:cubicBezTo>
                  <a:cubicBezTo>
                    <a:pt x="2625" y="24264"/>
                    <a:pt x="2762" y="24401"/>
                    <a:pt x="2899" y="24515"/>
                  </a:cubicBezTo>
                  <a:cubicBezTo>
                    <a:pt x="2990" y="24584"/>
                    <a:pt x="3082" y="24675"/>
                    <a:pt x="3173" y="24766"/>
                  </a:cubicBezTo>
                  <a:lnTo>
                    <a:pt x="3310" y="24880"/>
                  </a:lnTo>
                  <a:lnTo>
                    <a:pt x="3355" y="24926"/>
                  </a:lnTo>
                  <a:cubicBezTo>
                    <a:pt x="3470" y="25040"/>
                    <a:pt x="3584" y="25131"/>
                    <a:pt x="3721" y="25246"/>
                  </a:cubicBezTo>
                  <a:cubicBezTo>
                    <a:pt x="3858" y="25360"/>
                    <a:pt x="4017" y="25497"/>
                    <a:pt x="4154" y="25611"/>
                  </a:cubicBezTo>
                  <a:lnTo>
                    <a:pt x="4269" y="25679"/>
                  </a:lnTo>
                  <a:lnTo>
                    <a:pt x="4360" y="25770"/>
                  </a:lnTo>
                  <a:cubicBezTo>
                    <a:pt x="4428" y="25816"/>
                    <a:pt x="4497" y="25862"/>
                    <a:pt x="4565" y="25930"/>
                  </a:cubicBezTo>
                  <a:cubicBezTo>
                    <a:pt x="4634" y="25976"/>
                    <a:pt x="4702" y="26044"/>
                    <a:pt x="4771" y="26090"/>
                  </a:cubicBezTo>
                  <a:lnTo>
                    <a:pt x="4999" y="26250"/>
                  </a:lnTo>
                  <a:cubicBezTo>
                    <a:pt x="5113" y="26364"/>
                    <a:pt x="5250" y="26478"/>
                    <a:pt x="5410" y="26569"/>
                  </a:cubicBezTo>
                  <a:lnTo>
                    <a:pt x="5455" y="26615"/>
                  </a:lnTo>
                  <a:cubicBezTo>
                    <a:pt x="5707" y="26798"/>
                    <a:pt x="5980" y="26980"/>
                    <a:pt x="6231" y="27163"/>
                  </a:cubicBezTo>
                  <a:lnTo>
                    <a:pt x="6437" y="27323"/>
                  </a:lnTo>
                  <a:cubicBezTo>
                    <a:pt x="6688" y="27482"/>
                    <a:pt x="6916" y="27642"/>
                    <a:pt x="7144" y="27779"/>
                  </a:cubicBezTo>
                  <a:cubicBezTo>
                    <a:pt x="7213" y="27825"/>
                    <a:pt x="7281" y="27870"/>
                    <a:pt x="7350" y="27916"/>
                  </a:cubicBezTo>
                  <a:lnTo>
                    <a:pt x="7418" y="27962"/>
                  </a:lnTo>
                  <a:lnTo>
                    <a:pt x="7464" y="27985"/>
                  </a:lnTo>
                  <a:lnTo>
                    <a:pt x="7601" y="28076"/>
                  </a:lnTo>
                  <a:cubicBezTo>
                    <a:pt x="7669" y="28121"/>
                    <a:pt x="7738" y="28167"/>
                    <a:pt x="7806" y="28190"/>
                  </a:cubicBezTo>
                  <a:lnTo>
                    <a:pt x="7829" y="28213"/>
                  </a:lnTo>
                  <a:lnTo>
                    <a:pt x="7875" y="28236"/>
                  </a:lnTo>
                  <a:cubicBezTo>
                    <a:pt x="7943" y="28281"/>
                    <a:pt x="8012" y="28327"/>
                    <a:pt x="8103" y="28373"/>
                  </a:cubicBezTo>
                  <a:cubicBezTo>
                    <a:pt x="8400" y="28578"/>
                    <a:pt x="8719" y="28761"/>
                    <a:pt x="9039" y="28966"/>
                  </a:cubicBezTo>
                  <a:cubicBezTo>
                    <a:pt x="9359" y="29171"/>
                    <a:pt x="9655" y="29331"/>
                    <a:pt x="9952" y="29491"/>
                  </a:cubicBezTo>
                  <a:cubicBezTo>
                    <a:pt x="10089" y="29559"/>
                    <a:pt x="10249" y="29651"/>
                    <a:pt x="10386" y="29719"/>
                  </a:cubicBezTo>
                  <a:cubicBezTo>
                    <a:pt x="10545" y="29788"/>
                    <a:pt x="10705" y="29879"/>
                    <a:pt x="10865" y="29970"/>
                  </a:cubicBezTo>
                  <a:lnTo>
                    <a:pt x="11116" y="30084"/>
                  </a:lnTo>
                  <a:lnTo>
                    <a:pt x="11139" y="30107"/>
                  </a:lnTo>
                  <a:cubicBezTo>
                    <a:pt x="11322" y="30199"/>
                    <a:pt x="11527" y="30290"/>
                    <a:pt x="11710" y="30404"/>
                  </a:cubicBezTo>
                  <a:cubicBezTo>
                    <a:pt x="11847" y="30450"/>
                    <a:pt x="12006" y="30518"/>
                    <a:pt x="12143" y="30564"/>
                  </a:cubicBezTo>
                  <a:lnTo>
                    <a:pt x="12166" y="30587"/>
                  </a:lnTo>
                  <a:lnTo>
                    <a:pt x="12212" y="30609"/>
                  </a:lnTo>
                  <a:cubicBezTo>
                    <a:pt x="12326" y="30655"/>
                    <a:pt x="12440" y="30701"/>
                    <a:pt x="12577" y="30746"/>
                  </a:cubicBezTo>
                  <a:lnTo>
                    <a:pt x="12668" y="30792"/>
                  </a:lnTo>
                  <a:lnTo>
                    <a:pt x="12760" y="30838"/>
                  </a:lnTo>
                  <a:cubicBezTo>
                    <a:pt x="12805" y="30861"/>
                    <a:pt x="12874" y="30906"/>
                    <a:pt x="12919" y="30929"/>
                  </a:cubicBezTo>
                  <a:lnTo>
                    <a:pt x="12965" y="30929"/>
                  </a:lnTo>
                  <a:cubicBezTo>
                    <a:pt x="13033" y="30975"/>
                    <a:pt x="13102" y="30997"/>
                    <a:pt x="13170" y="31043"/>
                  </a:cubicBezTo>
                  <a:lnTo>
                    <a:pt x="13353" y="31112"/>
                  </a:lnTo>
                  <a:cubicBezTo>
                    <a:pt x="13490" y="31180"/>
                    <a:pt x="13627" y="31226"/>
                    <a:pt x="13764" y="31271"/>
                  </a:cubicBezTo>
                  <a:lnTo>
                    <a:pt x="13855" y="31317"/>
                  </a:lnTo>
                  <a:lnTo>
                    <a:pt x="13878" y="31317"/>
                  </a:lnTo>
                  <a:cubicBezTo>
                    <a:pt x="13969" y="31363"/>
                    <a:pt x="14038" y="31386"/>
                    <a:pt x="14129" y="31408"/>
                  </a:cubicBezTo>
                  <a:cubicBezTo>
                    <a:pt x="14175" y="31431"/>
                    <a:pt x="14220" y="31431"/>
                    <a:pt x="14243" y="31454"/>
                  </a:cubicBezTo>
                  <a:lnTo>
                    <a:pt x="14289" y="31454"/>
                  </a:lnTo>
                  <a:cubicBezTo>
                    <a:pt x="14312" y="31454"/>
                    <a:pt x="14357" y="31477"/>
                    <a:pt x="14380" y="31477"/>
                  </a:cubicBezTo>
                  <a:cubicBezTo>
                    <a:pt x="14426" y="31477"/>
                    <a:pt x="14449" y="31454"/>
                    <a:pt x="14494" y="31431"/>
                  </a:cubicBezTo>
                  <a:cubicBezTo>
                    <a:pt x="14494" y="31431"/>
                    <a:pt x="14517" y="31408"/>
                    <a:pt x="14540" y="31408"/>
                  </a:cubicBezTo>
                  <a:cubicBezTo>
                    <a:pt x="14540" y="31363"/>
                    <a:pt x="14540" y="31317"/>
                    <a:pt x="14586" y="31294"/>
                  </a:cubicBezTo>
                  <a:cubicBezTo>
                    <a:pt x="14586" y="31294"/>
                    <a:pt x="14586" y="31294"/>
                    <a:pt x="14586" y="31271"/>
                  </a:cubicBezTo>
                  <a:cubicBezTo>
                    <a:pt x="14586" y="31249"/>
                    <a:pt x="14586" y="31226"/>
                    <a:pt x="14586" y="31226"/>
                  </a:cubicBezTo>
                  <a:cubicBezTo>
                    <a:pt x="14654" y="31180"/>
                    <a:pt x="14723" y="31134"/>
                    <a:pt x="14791" y="31089"/>
                  </a:cubicBezTo>
                  <a:cubicBezTo>
                    <a:pt x="14814" y="31089"/>
                    <a:pt x="14837" y="31066"/>
                    <a:pt x="14837" y="31066"/>
                  </a:cubicBezTo>
                  <a:cubicBezTo>
                    <a:pt x="14859" y="31043"/>
                    <a:pt x="14882" y="31020"/>
                    <a:pt x="14905" y="30997"/>
                  </a:cubicBezTo>
                  <a:cubicBezTo>
                    <a:pt x="14974" y="30929"/>
                    <a:pt x="15019" y="30883"/>
                    <a:pt x="15088" y="30838"/>
                  </a:cubicBezTo>
                  <a:cubicBezTo>
                    <a:pt x="15202" y="30746"/>
                    <a:pt x="15316" y="30655"/>
                    <a:pt x="15384" y="30564"/>
                  </a:cubicBezTo>
                  <a:cubicBezTo>
                    <a:pt x="15430" y="30541"/>
                    <a:pt x="15476" y="30495"/>
                    <a:pt x="15499" y="30472"/>
                  </a:cubicBezTo>
                  <a:lnTo>
                    <a:pt x="15521" y="30450"/>
                  </a:lnTo>
                  <a:cubicBezTo>
                    <a:pt x="15567" y="30404"/>
                    <a:pt x="15590" y="30358"/>
                    <a:pt x="15636" y="30336"/>
                  </a:cubicBezTo>
                  <a:lnTo>
                    <a:pt x="15750" y="30199"/>
                  </a:lnTo>
                  <a:lnTo>
                    <a:pt x="15864" y="30107"/>
                  </a:lnTo>
                  <a:cubicBezTo>
                    <a:pt x="15887" y="30062"/>
                    <a:pt x="15932" y="30039"/>
                    <a:pt x="15978" y="29993"/>
                  </a:cubicBezTo>
                  <a:lnTo>
                    <a:pt x="16001" y="29970"/>
                  </a:lnTo>
                  <a:cubicBezTo>
                    <a:pt x="16024" y="29948"/>
                    <a:pt x="16046" y="29902"/>
                    <a:pt x="16092" y="29879"/>
                  </a:cubicBezTo>
                  <a:cubicBezTo>
                    <a:pt x="16160" y="29788"/>
                    <a:pt x="16252" y="29719"/>
                    <a:pt x="16320" y="29628"/>
                  </a:cubicBezTo>
                  <a:cubicBezTo>
                    <a:pt x="16366" y="29582"/>
                    <a:pt x="16412" y="29537"/>
                    <a:pt x="16457" y="29491"/>
                  </a:cubicBezTo>
                  <a:lnTo>
                    <a:pt x="16549" y="29377"/>
                  </a:lnTo>
                  <a:cubicBezTo>
                    <a:pt x="16571" y="29354"/>
                    <a:pt x="16594" y="29331"/>
                    <a:pt x="16617" y="29286"/>
                  </a:cubicBezTo>
                  <a:lnTo>
                    <a:pt x="16663" y="29240"/>
                  </a:lnTo>
                  <a:lnTo>
                    <a:pt x="16731" y="29194"/>
                  </a:lnTo>
                  <a:lnTo>
                    <a:pt x="16754" y="29149"/>
                  </a:lnTo>
                  <a:lnTo>
                    <a:pt x="16800" y="29126"/>
                  </a:lnTo>
                  <a:cubicBezTo>
                    <a:pt x="16822" y="29080"/>
                    <a:pt x="16845" y="29057"/>
                    <a:pt x="16868" y="29035"/>
                  </a:cubicBezTo>
                  <a:lnTo>
                    <a:pt x="16914" y="28989"/>
                  </a:lnTo>
                  <a:lnTo>
                    <a:pt x="16937" y="28966"/>
                  </a:lnTo>
                  <a:lnTo>
                    <a:pt x="16959" y="28943"/>
                  </a:lnTo>
                  <a:lnTo>
                    <a:pt x="17051" y="28829"/>
                  </a:lnTo>
                  <a:cubicBezTo>
                    <a:pt x="17165" y="28669"/>
                    <a:pt x="17302" y="28510"/>
                    <a:pt x="17439" y="28373"/>
                  </a:cubicBezTo>
                  <a:cubicBezTo>
                    <a:pt x="17690" y="28099"/>
                    <a:pt x="17941" y="27825"/>
                    <a:pt x="18169" y="27551"/>
                  </a:cubicBezTo>
                  <a:cubicBezTo>
                    <a:pt x="18306" y="27391"/>
                    <a:pt x="18420" y="27254"/>
                    <a:pt x="18534" y="27094"/>
                  </a:cubicBezTo>
                  <a:cubicBezTo>
                    <a:pt x="18671" y="26935"/>
                    <a:pt x="18785" y="26798"/>
                    <a:pt x="18922" y="26638"/>
                  </a:cubicBezTo>
                  <a:lnTo>
                    <a:pt x="18991" y="26547"/>
                  </a:lnTo>
                  <a:cubicBezTo>
                    <a:pt x="19014" y="26501"/>
                    <a:pt x="19059" y="26455"/>
                    <a:pt x="19105" y="26410"/>
                  </a:cubicBezTo>
                  <a:lnTo>
                    <a:pt x="19173" y="26318"/>
                  </a:lnTo>
                  <a:cubicBezTo>
                    <a:pt x="19196" y="26273"/>
                    <a:pt x="19219" y="26250"/>
                    <a:pt x="19265" y="26204"/>
                  </a:cubicBezTo>
                  <a:cubicBezTo>
                    <a:pt x="19310" y="26136"/>
                    <a:pt x="19356" y="26090"/>
                    <a:pt x="19402" y="26044"/>
                  </a:cubicBezTo>
                  <a:cubicBezTo>
                    <a:pt x="19470" y="25953"/>
                    <a:pt x="19539" y="25862"/>
                    <a:pt x="19607" y="25770"/>
                  </a:cubicBezTo>
                  <a:cubicBezTo>
                    <a:pt x="19653" y="25702"/>
                    <a:pt x="19698" y="25634"/>
                    <a:pt x="19744" y="25565"/>
                  </a:cubicBezTo>
                  <a:cubicBezTo>
                    <a:pt x="19881" y="25382"/>
                    <a:pt x="19995" y="25200"/>
                    <a:pt x="20132" y="25040"/>
                  </a:cubicBezTo>
                  <a:cubicBezTo>
                    <a:pt x="20246" y="24880"/>
                    <a:pt x="20360" y="24698"/>
                    <a:pt x="20497" y="24538"/>
                  </a:cubicBezTo>
                  <a:lnTo>
                    <a:pt x="20657" y="24310"/>
                  </a:lnTo>
                  <a:cubicBezTo>
                    <a:pt x="20840" y="24036"/>
                    <a:pt x="21045" y="23785"/>
                    <a:pt x="21228" y="23511"/>
                  </a:cubicBezTo>
                  <a:cubicBezTo>
                    <a:pt x="21456" y="23168"/>
                    <a:pt x="21707" y="22803"/>
                    <a:pt x="21958" y="22415"/>
                  </a:cubicBezTo>
                  <a:lnTo>
                    <a:pt x="21958" y="22415"/>
                  </a:lnTo>
                  <a:lnTo>
                    <a:pt x="21935" y="22438"/>
                  </a:lnTo>
                  <a:lnTo>
                    <a:pt x="22004" y="22324"/>
                  </a:lnTo>
                  <a:lnTo>
                    <a:pt x="22118" y="22187"/>
                  </a:lnTo>
                  <a:lnTo>
                    <a:pt x="22095" y="22187"/>
                  </a:lnTo>
                  <a:cubicBezTo>
                    <a:pt x="22186" y="22050"/>
                    <a:pt x="22278" y="21913"/>
                    <a:pt x="22392" y="21753"/>
                  </a:cubicBezTo>
                  <a:lnTo>
                    <a:pt x="22415" y="21730"/>
                  </a:lnTo>
                  <a:lnTo>
                    <a:pt x="22437" y="21708"/>
                  </a:lnTo>
                  <a:cubicBezTo>
                    <a:pt x="22552" y="21525"/>
                    <a:pt x="22643" y="21365"/>
                    <a:pt x="22757" y="21205"/>
                  </a:cubicBezTo>
                  <a:cubicBezTo>
                    <a:pt x="22871" y="21023"/>
                    <a:pt x="22985" y="20840"/>
                    <a:pt x="23099" y="20658"/>
                  </a:cubicBezTo>
                  <a:lnTo>
                    <a:pt x="23145" y="20589"/>
                  </a:lnTo>
                  <a:lnTo>
                    <a:pt x="23168" y="20544"/>
                  </a:lnTo>
                  <a:cubicBezTo>
                    <a:pt x="23259" y="20407"/>
                    <a:pt x="23328" y="20247"/>
                    <a:pt x="23419" y="20110"/>
                  </a:cubicBezTo>
                  <a:lnTo>
                    <a:pt x="23465" y="20064"/>
                  </a:lnTo>
                  <a:lnTo>
                    <a:pt x="23487" y="20019"/>
                  </a:lnTo>
                  <a:lnTo>
                    <a:pt x="23465" y="20019"/>
                  </a:lnTo>
                  <a:lnTo>
                    <a:pt x="23487" y="19996"/>
                  </a:lnTo>
                  <a:cubicBezTo>
                    <a:pt x="23716" y="19676"/>
                    <a:pt x="23921" y="19334"/>
                    <a:pt x="24172" y="18923"/>
                  </a:cubicBezTo>
                  <a:lnTo>
                    <a:pt x="24263" y="18763"/>
                  </a:lnTo>
                  <a:lnTo>
                    <a:pt x="24286" y="18740"/>
                  </a:lnTo>
                  <a:lnTo>
                    <a:pt x="24309" y="18695"/>
                  </a:lnTo>
                  <a:cubicBezTo>
                    <a:pt x="24378" y="18558"/>
                    <a:pt x="24446" y="18444"/>
                    <a:pt x="24515" y="18307"/>
                  </a:cubicBezTo>
                  <a:lnTo>
                    <a:pt x="24583" y="18215"/>
                  </a:lnTo>
                  <a:lnTo>
                    <a:pt x="24629" y="18101"/>
                  </a:lnTo>
                  <a:cubicBezTo>
                    <a:pt x="24697" y="17964"/>
                    <a:pt x="24788" y="17850"/>
                    <a:pt x="24857" y="17713"/>
                  </a:cubicBezTo>
                  <a:lnTo>
                    <a:pt x="24857" y="17690"/>
                  </a:lnTo>
                  <a:cubicBezTo>
                    <a:pt x="24857" y="17690"/>
                    <a:pt x="24857" y="17690"/>
                    <a:pt x="24857" y="17668"/>
                  </a:cubicBezTo>
                  <a:lnTo>
                    <a:pt x="24903" y="17599"/>
                  </a:lnTo>
                  <a:cubicBezTo>
                    <a:pt x="24925" y="17531"/>
                    <a:pt x="24948" y="17462"/>
                    <a:pt x="24994" y="17416"/>
                  </a:cubicBezTo>
                  <a:lnTo>
                    <a:pt x="25040" y="17302"/>
                  </a:lnTo>
                  <a:cubicBezTo>
                    <a:pt x="25040" y="17257"/>
                    <a:pt x="25062" y="17211"/>
                    <a:pt x="25085" y="17165"/>
                  </a:cubicBezTo>
                  <a:cubicBezTo>
                    <a:pt x="25154" y="17006"/>
                    <a:pt x="25222" y="16846"/>
                    <a:pt x="25291" y="16686"/>
                  </a:cubicBezTo>
                  <a:lnTo>
                    <a:pt x="25291" y="16640"/>
                  </a:lnTo>
                  <a:cubicBezTo>
                    <a:pt x="25382" y="16458"/>
                    <a:pt x="25450" y="16298"/>
                    <a:pt x="25519" y="16115"/>
                  </a:cubicBezTo>
                  <a:cubicBezTo>
                    <a:pt x="25587" y="15978"/>
                    <a:pt x="25633" y="15842"/>
                    <a:pt x="25701" y="15705"/>
                  </a:cubicBezTo>
                  <a:lnTo>
                    <a:pt x="25770" y="15568"/>
                  </a:lnTo>
                  <a:cubicBezTo>
                    <a:pt x="25770" y="15522"/>
                    <a:pt x="25793" y="15499"/>
                    <a:pt x="25816" y="15453"/>
                  </a:cubicBezTo>
                  <a:cubicBezTo>
                    <a:pt x="25838" y="15408"/>
                    <a:pt x="25861" y="15362"/>
                    <a:pt x="25884" y="15317"/>
                  </a:cubicBezTo>
                  <a:lnTo>
                    <a:pt x="25907" y="15248"/>
                  </a:lnTo>
                  <a:lnTo>
                    <a:pt x="25953" y="15180"/>
                  </a:lnTo>
                  <a:cubicBezTo>
                    <a:pt x="25953" y="15157"/>
                    <a:pt x="25975" y="15134"/>
                    <a:pt x="25975" y="15111"/>
                  </a:cubicBezTo>
                  <a:lnTo>
                    <a:pt x="25998" y="15065"/>
                  </a:lnTo>
                  <a:cubicBezTo>
                    <a:pt x="26090" y="14906"/>
                    <a:pt x="26135" y="14746"/>
                    <a:pt x="26204" y="14586"/>
                  </a:cubicBezTo>
                  <a:cubicBezTo>
                    <a:pt x="26249" y="14495"/>
                    <a:pt x="26272" y="14404"/>
                    <a:pt x="26295" y="14312"/>
                  </a:cubicBezTo>
                  <a:lnTo>
                    <a:pt x="26341" y="14175"/>
                  </a:lnTo>
                  <a:cubicBezTo>
                    <a:pt x="26455" y="13833"/>
                    <a:pt x="26546" y="13513"/>
                    <a:pt x="26637" y="13217"/>
                  </a:cubicBezTo>
                  <a:lnTo>
                    <a:pt x="26637" y="13171"/>
                  </a:lnTo>
                  <a:cubicBezTo>
                    <a:pt x="26660" y="13102"/>
                    <a:pt x="26683" y="13057"/>
                    <a:pt x="26683" y="12988"/>
                  </a:cubicBezTo>
                  <a:lnTo>
                    <a:pt x="26706" y="12897"/>
                  </a:lnTo>
                  <a:cubicBezTo>
                    <a:pt x="26729" y="12851"/>
                    <a:pt x="26729" y="12806"/>
                    <a:pt x="26751" y="12737"/>
                  </a:cubicBezTo>
                  <a:lnTo>
                    <a:pt x="26751" y="12692"/>
                  </a:lnTo>
                  <a:cubicBezTo>
                    <a:pt x="26774" y="12623"/>
                    <a:pt x="26797" y="12555"/>
                    <a:pt x="26797" y="12509"/>
                  </a:cubicBezTo>
                  <a:cubicBezTo>
                    <a:pt x="26820" y="12418"/>
                    <a:pt x="26843" y="12349"/>
                    <a:pt x="26843" y="12258"/>
                  </a:cubicBezTo>
                  <a:cubicBezTo>
                    <a:pt x="26866" y="12167"/>
                    <a:pt x="26888" y="12098"/>
                    <a:pt x="26888" y="12007"/>
                  </a:cubicBezTo>
                  <a:cubicBezTo>
                    <a:pt x="26911" y="11916"/>
                    <a:pt x="26934" y="11824"/>
                    <a:pt x="26957" y="11733"/>
                  </a:cubicBezTo>
                  <a:cubicBezTo>
                    <a:pt x="26980" y="11573"/>
                    <a:pt x="27003" y="11391"/>
                    <a:pt x="27025" y="11231"/>
                  </a:cubicBezTo>
                  <a:cubicBezTo>
                    <a:pt x="27025" y="11140"/>
                    <a:pt x="27048" y="11048"/>
                    <a:pt x="27071" y="10957"/>
                  </a:cubicBezTo>
                  <a:cubicBezTo>
                    <a:pt x="27071" y="10866"/>
                    <a:pt x="27094" y="10774"/>
                    <a:pt x="27117" y="10683"/>
                  </a:cubicBezTo>
                  <a:cubicBezTo>
                    <a:pt x="27117" y="10637"/>
                    <a:pt x="27117" y="10592"/>
                    <a:pt x="27117" y="10546"/>
                  </a:cubicBezTo>
                  <a:lnTo>
                    <a:pt x="27139" y="10455"/>
                  </a:lnTo>
                  <a:cubicBezTo>
                    <a:pt x="27139" y="10386"/>
                    <a:pt x="27162" y="10318"/>
                    <a:pt x="27162" y="10272"/>
                  </a:cubicBezTo>
                  <a:lnTo>
                    <a:pt x="27162" y="10204"/>
                  </a:lnTo>
                  <a:cubicBezTo>
                    <a:pt x="27185" y="10112"/>
                    <a:pt x="27185" y="10021"/>
                    <a:pt x="27185" y="9907"/>
                  </a:cubicBezTo>
                  <a:cubicBezTo>
                    <a:pt x="27185" y="9838"/>
                    <a:pt x="27185" y="9747"/>
                    <a:pt x="27208" y="9679"/>
                  </a:cubicBezTo>
                  <a:lnTo>
                    <a:pt x="27208" y="9587"/>
                  </a:lnTo>
                  <a:cubicBezTo>
                    <a:pt x="27208" y="9496"/>
                    <a:pt x="27231" y="9405"/>
                    <a:pt x="27231" y="9313"/>
                  </a:cubicBezTo>
                  <a:lnTo>
                    <a:pt x="27231" y="9268"/>
                  </a:lnTo>
                  <a:cubicBezTo>
                    <a:pt x="27254" y="9177"/>
                    <a:pt x="27254" y="9085"/>
                    <a:pt x="27276" y="8994"/>
                  </a:cubicBezTo>
                  <a:cubicBezTo>
                    <a:pt x="27276" y="8971"/>
                    <a:pt x="27276" y="8925"/>
                    <a:pt x="27276" y="8903"/>
                  </a:cubicBezTo>
                  <a:lnTo>
                    <a:pt x="27276" y="8834"/>
                  </a:lnTo>
                  <a:cubicBezTo>
                    <a:pt x="27276" y="8743"/>
                    <a:pt x="27276" y="8629"/>
                    <a:pt x="27276" y="8515"/>
                  </a:cubicBezTo>
                  <a:cubicBezTo>
                    <a:pt x="27254" y="8400"/>
                    <a:pt x="27254" y="8286"/>
                    <a:pt x="27254" y="8172"/>
                  </a:cubicBezTo>
                  <a:cubicBezTo>
                    <a:pt x="27254" y="8104"/>
                    <a:pt x="27254" y="8035"/>
                    <a:pt x="27254" y="7967"/>
                  </a:cubicBezTo>
                  <a:cubicBezTo>
                    <a:pt x="27231" y="7875"/>
                    <a:pt x="27231" y="7807"/>
                    <a:pt x="27231" y="7716"/>
                  </a:cubicBezTo>
                  <a:cubicBezTo>
                    <a:pt x="27208" y="7647"/>
                    <a:pt x="27208" y="7579"/>
                    <a:pt x="27185" y="7487"/>
                  </a:cubicBezTo>
                  <a:lnTo>
                    <a:pt x="27185" y="7465"/>
                  </a:lnTo>
                  <a:cubicBezTo>
                    <a:pt x="27162" y="7396"/>
                    <a:pt x="27162" y="7351"/>
                    <a:pt x="27162" y="7282"/>
                  </a:cubicBezTo>
                  <a:cubicBezTo>
                    <a:pt x="27162" y="7259"/>
                    <a:pt x="27162" y="7236"/>
                    <a:pt x="27162" y="7191"/>
                  </a:cubicBezTo>
                  <a:lnTo>
                    <a:pt x="27162" y="7122"/>
                  </a:lnTo>
                  <a:cubicBezTo>
                    <a:pt x="27139" y="7008"/>
                    <a:pt x="27139" y="6894"/>
                    <a:pt x="27117" y="6803"/>
                  </a:cubicBezTo>
                  <a:cubicBezTo>
                    <a:pt x="27117" y="6711"/>
                    <a:pt x="27094" y="6643"/>
                    <a:pt x="27071" y="6552"/>
                  </a:cubicBezTo>
                  <a:cubicBezTo>
                    <a:pt x="27071" y="6552"/>
                    <a:pt x="27071" y="6529"/>
                    <a:pt x="27048" y="6506"/>
                  </a:cubicBezTo>
                  <a:cubicBezTo>
                    <a:pt x="27048" y="6460"/>
                    <a:pt x="27025" y="6437"/>
                    <a:pt x="27025" y="6415"/>
                  </a:cubicBezTo>
                  <a:lnTo>
                    <a:pt x="27003" y="6346"/>
                  </a:lnTo>
                  <a:cubicBezTo>
                    <a:pt x="27003" y="6323"/>
                    <a:pt x="27003" y="6301"/>
                    <a:pt x="27003" y="6278"/>
                  </a:cubicBezTo>
                  <a:cubicBezTo>
                    <a:pt x="26980" y="6255"/>
                    <a:pt x="26957" y="6232"/>
                    <a:pt x="26934" y="6209"/>
                  </a:cubicBezTo>
                  <a:cubicBezTo>
                    <a:pt x="26911" y="6164"/>
                    <a:pt x="26888" y="6072"/>
                    <a:pt x="26866" y="6004"/>
                  </a:cubicBezTo>
                  <a:lnTo>
                    <a:pt x="26843" y="5958"/>
                  </a:lnTo>
                  <a:cubicBezTo>
                    <a:pt x="26820" y="5890"/>
                    <a:pt x="26797" y="5821"/>
                    <a:pt x="26774" y="5753"/>
                  </a:cubicBezTo>
                  <a:cubicBezTo>
                    <a:pt x="26729" y="5593"/>
                    <a:pt x="26683" y="5433"/>
                    <a:pt x="26637" y="5273"/>
                  </a:cubicBezTo>
                  <a:cubicBezTo>
                    <a:pt x="26614" y="5228"/>
                    <a:pt x="26592" y="5159"/>
                    <a:pt x="26569" y="5091"/>
                  </a:cubicBezTo>
                  <a:cubicBezTo>
                    <a:pt x="26546" y="5000"/>
                    <a:pt x="26500" y="4931"/>
                    <a:pt x="26478" y="4840"/>
                  </a:cubicBezTo>
                  <a:cubicBezTo>
                    <a:pt x="26432" y="4703"/>
                    <a:pt x="26386" y="4566"/>
                    <a:pt x="26341" y="4452"/>
                  </a:cubicBezTo>
                  <a:cubicBezTo>
                    <a:pt x="26341" y="4429"/>
                    <a:pt x="26318" y="4406"/>
                    <a:pt x="26318" y="4406"/>
                  </a:cubicBezTo>
                  <a:lnTo>
                    <a:pt x="26318" y="4383"/>
                  </a:lnTo>
                  <a:cubicBezTo>
                    <a:pt x="26318" y="4383"/>
                    <a:pt x="26295" y="4360"/>
                    <a:pt x="26295" y="4360"/>
                  </a:cubicBezTo>
                  <a:cubicBezTo>
                    <a:pt x="26249" y="4246"/>
                    <a:pt x="26181" y="4132"/>
                    <a:pt x="26135" y="4018"/>
                  </a:cubicBezTo>
                  <a:cubicBezTo>
                    <a:pt x="26112" y="3972"/>
                    <a:pt x="26090" y="3927"/>
                    <a:pt x="26044" y="3881"/>
                  </a:cubicBezTo>
                  <a:cubicBezTo>
                    <a:pt x="25998" y="3790"/>
                    <a:pt x="25930" y="3721"/>
                    <a:pt x="25884" y="3630"/>
                  </a:cubicBezTo>
                  <a:lnTo>
                    <a:pt x="25816" y="3562"/>
                  </a:lnTo>
                  <a:lnTo>
                    <a:pt x="25793" y="3516"/>
                  </a:lnTo>
                  <a:cubicBezTo>
                    <a:pt x="25701" y="3425"/>
                    <a:pt x="25633" y="3333"/>
                    <a:pt x="25542" y="3242"/>
                  </a:cubicBezTo>
                  <a:cubicBezTo>
                    <a:pt x="25473" y="3173"/>
                    <a:pt x="25405" y="3082"/>
                    <a:pt x="25336" y="3014"/>
                  </a:cubicBezTo>
                  <a:lnTo>
                    <a:pt x="25268" y="2922"/>
                  </a:lnTo>
                  <a:lnTo>
                    <a:pt x="25222" y="2877"/>
                  </a:lnTo>
                  <a:cubicBezTo>
                    <a:pt x="25176" y="2831"/>
                    <a:pt x="25131" y="2785"/>
                    <a:pt x="25085" y="2740"/>
                  </a:cubicBezTo>
                  <a:cubicBezTo>
                    <a:pt x="25040" y="2671"/>
                    <a:pt x="24971" y="2626"/>
                    <a:pt x="24903" y="2557"/>
                  </a:cubicBezTo>
                  <a:cubicBezTo>
                    <a:pt x="24834" y="2489"/>
                    <a:pt x="24766" y="2420"/>
                    <a:pt x="24697" y="2375"/>
                  </a:cubicBezTo>
                  <a:lnTo>
                    <a:pt x="24629" y="2306"/>
                  </a:lnTo>
                  <a:lnTo>
                    <a:pt x="24537" y="2238"/>
                  </a:lnTo>
                  <a:lnTo>
                    <a:pt x="24446" y="2146"/>
                  </a:lnTo>
                  <a:lnTo>
                    <a:pt x="24400" y="2124"/>
                  </a:lnTo>
                  <a:lnTo>
                    <a:pt x="24355" y="2055"/>
                  </a:lnTo>
                  <a:lnTo>
                    <a:pt x="24309" y="2032"/>
                  </a:lnTo>
                  <a:cubicBezTo>
                    <a:pt x="24286" y="2009"/>
                    <a:pt x="24263" y="1987"/>
                    <a:pt x="24218" y="1941"/>
                  </a:cubicBezTo>
                  <a:cubicBezTo>
                    <a:pt x="24172" y="1895"/>
                    <a:pt x="24104" y="1850"/>
                    <a:pt x="24035" y="1804"/>
                  </a:cubicBezTo>
                  <a:lnTo>
                    <a:pt x="24035" y="1781"/>
                  </a:lnTo>
                  <a:lnTo>
                    <a:pt x="23967" y="1735"/>
                  </a:lnTo>
                  <a:cubicBezTo>
                    <a:pt x="23898" y="1667"/>
                    <a:pt x="23830" y="1621"/>
                    <a:pt x="23761" y="1553"/>
                  </a:cubicBezTo>
                  <a:lnTo>
                    <a:pt x="23716" y="1530"/>
                  </a:lnTo>
                  <a:lnTo>
                    <a:pt x="23670" y="1484"/>
                  </a:lnTo>
                  <a:lnTo>
                    <a:pt x="23647" y="1484"/>
                  </a:lnTo>
                  <a:cubicBezTo>
                    <a:pt x="23602" y="1439"/>
                    <a:pt x="23533" y="1370"/>
                    <a:pt x="23487" y="1325"/>
                  </a:cubicBezTo>
                  <a:cubicBezTo>
                    <a:pt x="23373" y="1256"/>
                    <a:pt x="23259" y="1188"/>
                    <a:pt x="23145" y="1119"/>
                  </a:cubicBezTo>
                  <a:cubicBezTo>
                    <a:pt x="23054" y="1074"/>
                    <a:pt x="22962" y="1028"/>
                    <a:pt x="22871" y="982"/>
                  </a:cubicBezTo>
                  <a:cubicBezTo>
                    <a:pt x="22803" y="937"/>
                    <a:pt x="22757" y="891"/>
                    <a:pt x="22689" y="868"/>
                  </a:cubicBezTo>
                  <a:cubicBezTo>
                    <a:pt x="22666" y="845"/>
                    <a:pt x="22620" y="845"/>
                    <a:pt x="22597" y="822"/>
                  </a:cubicBezTo>
                  <a:lnTo>
                    <a:pt x="22415" y="754"/>
                  </a:lnTo>
                  <a:lnTo>
                    <a:pt x="22369" y="708"/>
                  </a:lnTo>
                  <a:lnTo>
                    <a:pt x="22323" y="708"/>
                  </a:lnTo>
                  <a:cubicBezTo>
                    <a:pt x="22278" y="686"/>
                    <a:pt x="22232" y="663"/>
                    <a:pt x="22186" y="640"/>
                  </a:cubicBezTo>
                  <a:cubicBezTo>
                    <a:pt x="22164" y="640"/>
                    <a:pt x="22141" y="617"/>
                    <a:pt x="22095" y="617"/>
                  </a:cubicBezTo>
                  <a:lnTo>
                    <a:pt x="22049" y="617"/>
                  </a:lnTo>
                  <a:lnTo>
                    <a:pt x="22049" y="594"/>
                  </a:lnTo>
                  <a:cubicBezTo>
                    <a:pt x="22004" y="594"/>
                    <a:pt x="21935" y="571"/>
                    <a:pt x="21912" y="549"/>
                  </a:cubicBezTo>
                  <a:cubicBezTo>
                    <a:pt x="21912" y="526"/>
                    <a:pt x="21912" y="526"/>
                    <a:pt x="21912" y="503"/>
                  </a:cubicBezTo>
                  <a:cubicBezTo>
                    <a:pt x="21798" y="457"/>
                    <a:pt x="21707" y="434"/>
                    <a:pt x="21570" y="389"/>
                  </a:cubicBezTo>
                  <a:cubicBezTo>
                    <a:pt x="21410" y="343"/>
                    <a:pt x="21228" y="275"/>
                    <a:pt x="21045" y="252"/>
                  </a:cubicBezTo>
                  <a:cubicBezTo>
                    <a:pt x="20954" y="206"/>
                    <a:pt x="20840" y="206"/>
                    <a:pt x="20726" y="183"/>
                  </a:cubicBezTo>
                  <a:cubicBezTo>
                    <a:pt x="20680" y="183"/>
                    <a:pt x="20611" y="161"/>
                    <a:pt x="20566" y="161"/>
                  </a:cubicBezTo>
                  <a:lnTo>
                    <a:pt x="20474" y="138"/>
                  </a:lnTo>
                  <a:cubicBezTo>
                    <a:pt x="20292" y="115"/>
                    <a:pt x="20109" y="92"/>
                    <a:pt x="19927" y="69"/>
                  </a:cubicBezTo>
                  <a:cubicBezTo>
                    <a:pt x="19721" y="46"/>
                    <a:pt x="19539" y="46"/>
                    <a:pt x="19356" y="24"/>
                  </a:cubicBezTo>
                  <a:lnTo>
                    <a:pt x="19151" y="24"/>
                  </a:lnTo>
                  <a:cubicBezTo>
                    <a:pt x="19059" y="1"/>
                    <a:pt x="18945" y="1"/>
                    <a:pt x="18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5" name="Google Shape;5905;p22"/>
            <p:cNvSpPr/>
            <p:nvPr/>
          </p:nvSpPr>
          <p:spPr>
            <a:xfrm>
              <a:off x="6702250" y="1840900"/>
              <a:ext cx="397750" cy="781800"/>
            </a:xfrm>
            <a:custGeom>
              <a:avLst/>
              <a:gdLst/>
              <a:ahLst/>
              <a:cxnLst/>
              <a:rect l="l" t="t" r="r" b="b"/>
              <a:pathLst>
                <a:path w="15910" h="31272" extrusionOk="0">
                  <a:moveTo>
                    <a:pt x="13421" y="4497"/>
                  </a:moveTo>
                  <a:cubicBezTo>
                    <a:pt x="13444" y="4520"/>
                    <a:pt x="13444" y="4543"/>
                    <a:pt x="13467" y="4566"/>
                  </a:cubicBezTo>
                  <a:cubicBezTo>
                    <a:pt x="13513" y="4634"/>
                    <a:pt x="13535" y="4680"/>
                    <a:pt x="13558" y="4726"/>
                  </a:cubicBezTo>
                  <a:lnTo>
                    <a:pt x="13421" y="4497"/>
                  </a:lnTo>
                  <a:close/>
                  <a:moveTo>
                    <a:pt x="7487" y="1"/>
                  </a:moveTo>
                  <a:cubicBezTo>
                    <a:pt x="7441" y="1"/>
                    <a:pt x="7418" y="24"/>
                    <a:pt x="7395" y="46"/>
                  </a:cubicBezTo>
                  <a:cubicBezTo>
                    <a:pt x="7373" y="69"/>
                    <a:pt x="7373" y="115"/>
                    <a:pt x="7395" y="161"/>
                  </a:cubicBezTo>
                  <a:cubicBezTo>
                    <a:pt x="7418" y="183"/>
                    <a:pt x="7487" y="206"/>
                    <a:pt x="7532" y="206"/>
                  </a:cubicBezTo>
                  <a:lnTo>
                    <a:pt x="7532" y="229"/>
                  </a:lnTo>
                  <a:lnTo>
                    <a:pt x="7578" y="229"/>
                  </a:lnTo>
                  <a:cubicBezTo>
                    <a:pt x="7624" y="229"/>
                    <a:pt x="7647" y="252"/>
                    <a:pt x="7669" y="252"/>
                  </a:cubicBezTo>
                  <a:cubicBezTo>
                    <a:pt x="7715" y="275"/>
                    <a:pt x="7761" y="298"/>
                    <a:pt x="7806" y="320"/>
                  </a:cubicBezTo>
                  <a:lnTo>
                    <a:pt x="7852" y="320"/>
                  </a:lnTo>
                  <a:lnTo>
                    <a:pt x="7898" y="366"/>
                  </a:lnTo>
                  <a:lnTo>
                    <a:pt x="8080" y="434"/>
                  </a:lnTo>
                  <a:cubicBezTo>
                    <a:pt x="8149" y="480"/>
                    <a:pt x="8194" y="503"/>
                    <a:pt x="8263" y="526"/>
                  </a:cubicBezTo>
                  <a:lnTo>
                    <a:pt x="8331" y="549"/>
                  </a:lnTo>
                  <a:cubicBezTo>
                    <a:pt x="8423" y="594"/>
                    <a:pt x="8491" y="640"/>
                    <a:pt x="8560" y="686"/>
                  </a:cubicBezTo>
                  <a:cubicBezTo>
                    <a:pt x="8628" y="708"/>
                    <a:pt x="8674" y="754"/>
                    <a:pt x="8719" y="777"/>
                  </a:cubicBezTo>
                  <a:cubicBezTo>
                    <a:pt x="8788" y="823"/>
                    <a:pt x="8856" y="868"/>
                    <a:pt x="8925" y="914"/>
                  </a:cubicBezTo>
                  <a:lnTo>
                    <a:pt x="9016" y="959"/>
                  </a:lnTo>
                  <a:cubicBezTo>
                    <a:pt x="9062" y="982"/>
                    <a:pt x="9085" y="1005"/>
                    <a:pt x="9130" y="1028"/>
                  </a:cubicBezTo>
                  <a:cubicBezTo>
                    <a:pt x="9176" y="1051"/>
                    <a:pt x="9244" y="1096"/>
                    <a:pt x="9290" y="1142"/>
                  </a:cubicBezTo>
                  <a:cubicBezTo>
                    <a:pt x="9358" y="1165"/>
                    <a:pt x="9404" y="1211"/>
                    <a:pt x="9450" y="1256"/>
                  </a:cubicBezTo>
                  <a:lnTo>
                    <a:pt x="9495" y="1279"/>
                  </a:lnTo>
                  <a:cubicBezTo>
                    <a:pt x="9610" y="1393"/>
                    <a:pt x="9746" y="1484"/>
                    <a:pt x="9861" y="1599"/>
                  </a:cubicBezTo>
                  <a:cubicBezTo>
                    <a:pt x="9952" y="1644"/>
                    <a:pt x="10020" y="1713"/>
                    <a:pt x="10089" y="1781"/>
                  </a:cubicBezTo>
                  <a:cubicBezTo>
                    <a:pt x="10203" y="1850"/>
                    <a:pt x="10294" y="1941"/>
                    <a:pt x="10386" y="2032"/>
                  </a:cubicBezTo>
                  <a:lnTo>
                    <a:pt x="10477" y="2101"/>
                  </a:lnTo>
                  <a:lnTo>
                    <a:pt x="10523" y="2146"/>
                  </a:lnTo>
                  <a:lnTo>
                    <a:pt x="10568" y="2192"/>
                  </a:lnTo>
                  <a:cubicBezTo>
                    <a:pt x="10568" y="2192"/>
                    <a:pt x="10568" y="2215"/>
                    <a:pt x="10545" y="2215"/>
                  </a:cubicBezTo>
                  <a:cubicBezTo>
                    <a:pt x="10545" y="2261"/>
                    <a:pt x="10545" y="2306"/>
                    <a:pt x="10568" y="2352"/>
                  </a:cubicBezTo>
                  <a:cubicBezTo>
                    <a:pt x="10614" y="2397"/>
                    <a:pt x="10659" y="2443"/>
                    <a:pt x="10705" y="2489"/>
                  </a:cubicBezTo>
                  <a:lnTo>
                    <a:pt x="10751" y="2534"/>
                  </a:lnTo>
                  <a:lnTo>
                    <a:pt x="10819" y="2626"/>
                  </a:lnTo>
                  <a:cubicBezTo>
                    <a:pt x="10888" y="2694"/>
                    <a:pt x="10956" y="2785"/>
                    <a:pt x="11025" y="2854"/>
                  </a:cubicBezTo>
                  <a:cubicBezTo>
                    <a:pt x="11139" y="2991"/>
                    <a:pt x="11253" y="3105"/>
                    <a:pt x="11367" y="3242"/>
                  </a:cubicBezTo>
                  <a:cubicBezTo>
                    <a:pt x="11458" y="3379"/>
                    <a:pt x="11550" y="3493"/>
                    <a:pt x="11618" y="3630"/>
                  </a:cubicBezTo>
                  <a:cubicBezTo>
                    <a:pt x="11664" y="3744"/>
                    <a:pt x="11732" y="3858"/>
                    <a:pt x="11778" y="3972"/>
                  </a:cubicBezTo>
                  <a:cubicBezTo>
                    <a:pt x="11778" y="3972"/>
                    <a:pt x="11801" y="3995"/>
                    <a:pt x="11801" y="3995"/>
                  </a:cubicBezTo>
                  <a:lnTo>
                    <a:pt x="11801" y="4018"/>
                  </a:lnTo>
                  <a:cubicBezTo>
                    <a:pt x="11801" y="4018"/>
                    <a:pt x="11824" y="4041"/>
                    <a:pt x="11824" y="4064"/>
                  </a:cubicBezTo>
                  <a:cubicBezTo>
                    <a:pt x="11869" y="4178"/>
                    <a:pt x="11915" y="4315"/>
                    <a:pt x="11961" y="4452"/>
                  </a:cubicBezTo>
                  <a:cubicBezTo>
                    <a:pt x="11983" y="4543"/>
                    <a:pt x="12029" y="4612"/>
                    <a:pt x="12052" y="4703"/>
                  </a:cubicBezTo>
                  <a:cubicBezTo>
                    <a:pt x="12075" y="4771"/>
                    <a:pt x="12097" y="4817"/>
                    <a:pt x="12120" y="4885"/>
                  </a:cubicBezTo>
                  <a:cubicBezTo>
                    <a:pt x="12166" y="5045"/>
                    <a:pt x="12212" y="5205"/>
                    <a:pt x="12257" y="5365"/>
                  </a:cubicBezTo>
                  <a:cubicBezTo>
                    <a:pt x="12280" y="5433"/>
                    <a:pt x="12303" y="5502"/>
                    <a:pt x="12326" y="5570"/>
                  </a:cubicBezTo>
                  <a:lnTo>
                    <a:pt x="12349" y="5616"/>
                  </a:lnTo>
                  <a:cubicBezTo>
                    <a:pt x="12371" y="5684"/>
                    <a:pt x="12394" y="5776"/>
                    <a:pt x="12417" y="5821"/>
                  </a:cubicBezTo>
                  <a:cubicBezTo>
                    <a:pt x="12440" y="5867"/>
                    <a:pt x="12486" y="5890"/>
                    <a:pt x="12531" y="5913"/>
                  </a:cubicBezTo>
                  <a:cubicBezTo>
                    <a:pt x="12531" y="5935"/>
                    <a:pt x="12531" y="5981"/>
                    <a:pt x="12531" y="6004"/>
                  </a:cubicBezTo>
                  <a:cubicBezTo>
                    <a:pt x="12554" y="6141"/>
                    <a:pt x="12577" y="6278"/>
                    <a:pt x="12600" y="6415"/>
                  </a:cubicBezTo>
                  <a:cubicBezTo>
                    <a:pt x="12622" y="6506"/>
                    <a:pt x="12622" y="6620"/>
                    <a:pt x="12645" y="6734"/>
                  </a:cubicBezTo>
                  <a:lnTo>
                    <a:pt x="12645" y="6803"/>
                  </a:lnTo>
                  <a:cubicBezTo>
                    <a:pt x="12645" y="6848"/>
                    <a:pt x="12645" y="6871"/>
                    <a:pt x="12645" y="6894"/>
                  </a:cubicBezTo>
                  <a:cubicBezTo>
                    <a:pt x="12645" y="6963"/>
                    <a:pt x="12668" y="7008"/>
                    <a:pt x="12668" y="7077"/>
                  </a:cubicBezTo>
                  <a:lnTo>
                    <a:pt x="12668" y="7099"/>
                  </a:lnTo>
                  <a:cubicBezTo>
                    <a:pt x="12691" y="7191"/>
                    <a:pt x="12691" y="7259"/>
                    <a:pt x="12714" y="7328"/>
                  </a:cubicBezTo>
                  <a:cubicBezTo>
                    <a:pt x="12714" y="7442"/>
                    <a:pt x="12737" y="7556"/>
                    <a:pt x="12737" y="7670"/>
                  </a:cubicBezTo>
                  <a:cubicBezTo>
                    <a:pt x="12759" y="7807"/>
                    <a:pt x="12759" y="7921"/>
                    <a:pt x="12759" y="8035"/>
                  </a:cubicBezTo>
                  <a:cubicBezTo>
                    <a:pt x="12782" y="8172"/>
                    <a:pt x="12782" y="8286"/>
                    <a:pt x="12759" y="8378"/>
                  </a:cubicBezTo>
                  <a:cubicBezTo>
                    <a:pt x="12759" y="8400"/>
                    <a:pt x="12759" y="8446"/>
                    <a:pt x="12759" y="8469"/>
                  </a:cubicBezTo>
                  <a:cubicBezTo>
                    <a:pt x="12759" y="8515"/>
                    <a:pt x="12759" y="8560"/>
                    <a:pt x="12759" y="8606"/>
                  </a:cubicBezTo>
                  <a:cubicBezTo>
                    <a:pt x="12737" y="8697"/>
                    <a:pt x="12737" y="8789"/>
                    <a:pt x="12714" y="8880"/>
                  </a:cubicBezTo>
                  <a:lnTo>
                    <a:pt x="12714" y="8925"/>
                  </a:lnTo>
                  <a:cubicBezTo>
                    <a:pt x="12714" y="9017"/>
                    <a:pt x="12691" y="9108"/>
                    <a:pt x="12691" y="9199"/>
                  </a:cubicBezTo>
                  <a:lnTo>
                    <a:pt x="12691" y="9291"/>
                  </a:lnTo>
                  <a:cubicBezTo>
                    <a:pt x="12668" y="9359"/>
                    <a:pt x="12668" y="9450"/>
                    <a:pt x="12668" y="9519"/>
                  </a:cubicBezTo>
                  <a:cubicBezTo>
                    <a:pt x="12668" y="9633"/>
                    <a:pt x="12668" y="9724"/>
                    <a:pt x="12645" y="9816"/>
                  </a:cubicBezTo>
                  <a:lnTo>
                    <a:pt x="12645" y="9884"/>
                  </a:lnTo>
                  <a:cubicBezTo>
                    <a:pt x="12645" y="9930"/>
                    <a:pt x="12622" y="9998"/>
                    <a:pt x="12622" y="10067"/>
                  </a:cubicBezTo>
                  <a:lnTo>
                    <a:pt x="12600" y="10158"/>
                  </a:lnTo>
                  <a:cubicBezTo>
                    <a:pt x="12600" y="10204"/>
                    <a:pt x="12600" y="10249"/>
                    <a:pt x="12600" y="10295"/>
                  </a:cubicBezTo>
                  <a:cubicBezTo>
                    <a:pt x="12577" y="10386"/>
                    <a:pt x="12554" y="10478"/>
                    <a:pt x="12554" y="10569"/>
                  </a:cubicBezTo>
                  <a:cubicBezTo>
                    <a:pt x="12531" y="10660"/>
                    <a:pt x="12508" y="10752"/>
                    <a:pt x="12508" y="10843"/>
                  </a:cubicBezTo>
                  <a:cubicBezTo>
                    <a:pt x="12486" y="11003"/>
                    <a:pt x="12463" y="11185"/>
                    <a:pt x="12440" y="11345"/>
                  </a:cubicBezTo>
                  <a:cubicBezTo>
                    <a:pt x="12417" y="11436"/>
                    <a:pt x="12394" y="11528"/>
                    <a:pt x="12371" y="11619"/>
                  </a:cubicBezTo>
                  <a:cubicBezTo>
                    <a:pt x="12349" y="11710"/>
                    <a:pt x="12349" y="11779"/>
                    <a:pt x="12326" y="11870"/>
                  </a:cubicBezTo>
                  <a:cubicBezTo>
                    <a:pt x="12326" y="11961"/>
                    <a:pt x="12303" y="12030"/>
                    <a:pt x="12280" y="12098"/>
                  </a:cubicBezTo>
                  <a:cubicBezTo>
                    <a:pt x="12280" y="12167"/>
                    <a:pt x="12257" y="12235"/>
                    <a:pt x="12234" y="12304"/>
                  </a:cubicBezTo>
                  <a:lnTo>
                    <a:pt x="12234" y="12349"/>
                  </a:lnTo>
                  <a:cubicBezTo>
                    <a:pt x="12212" y="12418"/>
                    <a:pt x="12212" y="12463"/>
                    <a:pt x="12189" y="12509"/>
                  </a:cubicBezTo>
                  <a:lnTo>
                    <a:pt x="12166" y="12600"/>
                  </a:lnTo>
                  <a:cubicBezTo>
                    <a:pt x="12166" y="12669"/>
                    <a:pt x="12143" y="12714"/>
                    <a:pt x="12120" y="12783"/>
                  </a:cubicBezTo>
                  <a:lnTo>
                    <a:pt x="12120" y="12829"/>
                  </a:lnTo>
                  <a:cubicBezTo>
                    <a:pt x="12029" y="13125"/>
                    <a:pt x="11938" y="13445"/>
                    <a:pt x="11824" y="13787"/>
                  </a:cubicBezTo>
                  <a:lnTo>
                    <a:pt x="11778" y="13924"/>
                  </a:lnTo>
                  <a:cubicBezTo>
                    <a:pt x="11755" y="14016"/>
                    <a:pt x="11732" y="14107"/>
                    <a:pt x="11687" y="14198"/>
                  </a:cubicBezTo>
                  <a:cubicBezTo>
                    <a:pt x="11641" y="14358"/>
                    <a:pt x="11573" y="14518"/>
                    <a:pt x="11481" y="14677"/>
                  </a:cubicBezTo>
                  <a:lnTo>
                    <a:pt x="11458" y="14723"/>
                  </a:lnTo>
                  <a:cubicBezTo>
                    <a:pt x="11458" y="14746"/>
                    <a:pt x="11436" y="14769"/>
                    <a:pt x="11436" y="14792"/>
                  </a:cubicBezTo>
                  <a:lnTo>
                    <a:pt x="11390" y="14860"/>
                  </a:lnTo>
                  <a:lnTo>
                    <a:pt x="11367" y="14929"/>
                  </a:lnTo>
                  <a:cubicBezTo>
                    <a:pt x="11344" y="14974"/>
                    <a:pt x="11321" y="15020"/>
                    <a:pt x="11299" y="15065"/>
                  </a:cubicBezTo>
                  <a:cubicBezTo>
                    <a:pt x="11276" y="15111"/>
                    <a:pt x="11253" y="15134"/>
                    <a:pt x="11253" y="15180"/>
                  </a:cubicBezTo>
                  <a:lnTo>
                    <a:pt x="11184" y="15317"/>
                  </a:lnTo>
                  <a:cubicBezTo>
                    <a:pt x="11116" y="15454"/>
                    <a:pt x="11070" y="15590"/>
                    <a:pt x="11002" y="15727"/>
                  </a:cubicBezTo>
                  <a:cubicBezTo>
                    <a:pt x="10933" y="15910"/>
                    <a:pt x="10865" y="16070"/>
                    <a:pt x="10774" y="16252"/>
                  </a:cubicBezTo>
                  <a:lnTo>
                    <a:pt x="10774" y="16298"/>
                  </a:lnTo>
                  <a:cubicBezTo>
                    <a:pt x="10705" y="16458"/>
                    <a:pt x="10637" y="16618"/>
                    <a:pt x="10568" y="16777"/>
                  </a:cubicBezTo>
                  <a:cubicBezTo>
                    <a:pt x="10545" y="16823"/>
                    <a:pt x="10523" y="16869"/>
                    <a:pt x="10523" y="16891"/>
                  </a:cubicBezTo>
                  <a:lnTo>
                    <a:pt x="10477" y="17028"/>
                  </a:lnTo>
                  <a:cubicBezTo>
                    <a:pt x="10431" y="17074"/>
                    <a:pt x="10408" y="17143"/>
                    <a:pt x="10386" y="17211"/>
                  </a:cubicBezTo>
                  <a:lnTo>
                    <a:pt x="10340" y="17280"/>
                  </a:lnTo>
                  <a:cubicBezTo>
                    <a:pt x="10271" y="17462"/>
                    <a:pt x="10180" y="17645"/>
                    <a:pt x="10112" y="17805"/>
                  </a:cubicBezTo>
                  <a:cubicBezTo>
                    <a:pt x="10066" y="17850"/>
                    <a:pt x="10043" y="17919"/>
                    <a:pt x="10020" y="17987"/>
                  </a:cubicBezTo>
                  <a:lnTo>
                    <a:pt x="9975" y="18056"/>
                  </a:lnTo>
                  <a:cubicBezTo>
                    <a:pt x="9952" y="18124"/>
                    <a:pt x="9906" y="18193"/>
                    <a:pt x="9861" y="18284"/>
                  </a:cubicBezTo>
                  <a:lnTo>
                    <a:pt x="9861" y="18307"/>
                  </a:lnTo>
                  <a:lnTo>
                    <a:pt x="9792" y="18398"/>
                  </a:lnTo>
                  <a:lnTo>
                    <a:pt x="9792" y="18421"/>
                  </a:lnTo>
                  <a:lnTo>
                    <a:pt x="9769" y="18466"/>
                  </a:lnTo>
                  <a:cubicBezTo>
                    <a:pt x="9769" y="18489"/>
                    <a:pt x="9746" y="18512"/>
                    <a:pt x="9724" y="18535"/>
                  </a:cubicBezTo>
                  <a:lnTo>
                    <a:pt x="9701" y="18603"/>
                  </a:lnTo>
                  <a:lnTo>
                    <a:pt x="9655" y="18672"/>
                  </a:lnTo>
                  <a:cubicBezTo>
                    <a:pt x="9587" y="18763"/>
                    <a:pt x="9541" y="18854"/>
                    <a:pt x="9473" y="18969"/>
                  </a:cubicBezTo>
                  <a:cubicBezTo>
                    <a:pt x="9450" y="19037"/>
                    <a:pt x="9404" y="19106"/>
                    <a:pt x="9381" y="19151"/>
                  </a:cubicBezTo>
                  <a:lnTo>
                    <a:pt x="9336" y="19242"/>
                  </a:lnTo>
                  <a:lnTo>
                    <a:pt x="9222" y="19402"/>
                  </a:lnTo>
                  <a:cubicBezTo>
                    <a:pt x="9107" y="19562"/>
                    <a:pt x="9016" y="19722"/>
                    <a:pt x="8902" y="19882"/>
                  </a:cubicBezTo>
                  <a:cubicBezTo>
                    <a:pt x="8833" y="19973"/>
                    <a:pt x="8765" y="20064"/>
                    <a:pt x="8719" y="20133"/>
                  </a:cubicBezTo>
                  <a:cubicBezTo>
                    <a:pt x="8651" y="20224"/>
                    <a:pt x="8605" y="20292"/>
                    <a:pt x="8560" y="20384"/>
                  </a:cubicBezTo>
                  <a:cubicBezTo>
                    <a:pt x="8491" y="20452"/>
                    <a:pt x="8445" y="20544"/>
                    <a:pt x="8400" y="20612"/>
                  </a:cubicBezTo>
                  <a:cubicBezTo>
                    <a:pt x="8331" y="20703"/>
                    <a:pt x="8286" y="20795"/>
                    <a:pt x="8217" y="20886"/>
                  </a:cubicBezTo>
                  <a:cubicBezTo>
                    <a:pt x="8126" y="21046"/>
                    <a:pt x="8035" y="21205"/>
                    <a:pt x="7920" y="21365"/>
                  </a:cubicBezTo>
                  <a:cubicBezTo>
                    <a:pt x="7875" y="21457"/>
                    <a:pt x="7806" y="21548"/>
                    <a:pt x="7761" y="21639"/>
                  </a:cubicBezTo>
                  <a:cubicBezTo>
                    <a:pt x="7715" y="21708"/>
                    <a:pt x="7669" y="21776"/>
                    <a:pt x="7624" y="21845"/>
                  </a:cubicBezTo>
                  <a:cubicBezTo>
                    <a:pt x="7510" y="22050"/>
                    <a:pt x="7350" y="22255"/>
                    <a:pt x="7236" y="22438"/>
                  </a:cubicBezTo>
                  <a:cubicBezTo>
                    <a:pt x="7167" y="22529"/>
                    <a:pt x="7099" y="22621"/>
                    <a:pt x="7053" y="22689"/>
                  </a:cubicBezTo>
                  <a:cubicBezTo>
                    <a:pt x="7030" y="22735"/>
                    <a:pt x="6985" y="22780"/>
                    <a:pt x="6962" y="22803"/>
                  </a:cubicBezTo>
                  <a:lnTo>
                    <a:pt x="6939" y="22849"/>
                  </a:lnTo>
                  <a:lnTo>
                    <a:pt x="6916" y="22895"/>
                  </a:lnTo>
                  <a:lnTo>
                    <a:pt x="6893" y="22917"/>
                  </a:lnTo>
                  <a:cubicBezTo>
                    <a:pt x="6802" y="23054"/>
                    <a:pt x="6711" y="23168"/>
                    <a:pt x="6619" y="23305"/>
                  </a:cubicBezTo>
                  <a:cubicBezTo>
                    <a:pt x="6528" y="23420"/>
                    <a:pt x="6460" y="23556"/>
                    <a:pt x="6368" y="23671"/>
                  </a:cubicBezTo>
                  <a:lnTo>
                    <a:pt x="6300" y="23762"/>
                  </a:lnTo>
                  <a:lnTo>
                    <a:pt x="6323" y="23762"/>
                  </a:lnTo>
                  <a:cubicBezTo>
                    <a:pt x="6277" y="23808"/>
                    <a:pt x="6254" y="23830"/>
                    <a:pt x="6231" y="23876"/>
                  </a:cubicBezTo>
                  <a:cubicBezTo>
                    <a:pt x="6163" y="23945"/>
                    <a:pt x="6140" y="24013"/>
                    <a:pt x="6094" y="24081"/>
                  </a:cubicBezTo>
                  <a:lnTo>
                    <a:pt x="6003" y="24196"/>
                  </a:lnTo>
                  <a:lnTo>
                    <a:pt x="5957" y="24264"/>
                  </a:lnTo>
                  <a:lnTo>
                    <a:pt x="5843" y="24401"/>
                  </a:lnTo>
                  <a:lnTo>
                    <a:pt x="5798" y="24469"/>
                  </a:lnTo>
                  <a:cubicBezTo>
                    <a:pt x="5798" y="24469"/>
                    <a:pt x="5798" y="24492"/>
                    <a:pt x="5798" y="24492"/>
                  </a:cubicBezTo>
                  <a:lnTo>
                    <a:pt x="5775" y="24492"/>
                  </a:lnTo>
                  <a:cubicBezTo>
                    <a:pt x="5775" y="24492"/>
                    <a:pt x="5775" y="24515"/>
                    <a:pt x="5775" y="24515"/>
                  </a:cubicBezTo>
                  <a:cubicBezTo>
                    <a:pt x="5638" y="24675"/>
                    <a:pt x="5501" y="24858"/>
                    <a:pt x="5387" y="25017"/>
                  </a:cubicBezTo>
                  <a:cubicBezTo>
                    <a:pt x="5273" y="25131"/>
                    <a:pt x="5181" y="25268"/>
                    <a:pt x="5090" y="25382"/>
                  </a:cubicBezTo>
                  <a:cubicBezTo>
                    <a:pt x="5022" y="25474"/>
                    <a:pt x="4953" y="25565"/>
                    <a:pt x="4885" y="25656"/>
                  </a:cubicBezTo>
                  <a:cubicBezTo>
                    <a:pt x="4839" y="25702"/>
                    <a:pt x="4793" y="25748"/>
                    <a:pt x="4748" y="25816"/>
                  </a:cubicBezTo>
                  <a:cubicBezTo>
                    <a:pt x="4702" y="25862"/>
                    <a:pt x="4679" y="25885"/>
                    <a:pt x="4656" y="25930"/>
                  </a:cubicBezTo>
                  <a:lnTo>
                    <a:pt x="4588" y="26022"/>
                  </a:lnTo>
                  <a:cubicBezTo>
                    <a:pt x="4542" y="26067"/>
                    <a:pt x="4497" y="26113"/>
                    <a:pt x="4474" y="26159"/>
                  </a:cubicBezTo>
                  <a:lnTo>
                    <a:pt x="4405" y="26250"/>
                  </a:lnTo>
                  <a:cubicBezTo>
                    <a:pt x="4268" y="26410"/>
                    <a:pt x="4154" y="26547"/>
                    <a:pt x="4017" y="26706"/>
                  </a:cubicBezTo>
                  <a:cubicBezTo>
                    <a:pt x="3903" y="26866"/>
                    <a:pt x="3789" y="27003"/>
                    <a:pt x="3652" y="27163"/>
                  </a:cubicBezTo>
                  <a:cubicBezTo>
                    <a:pt x="3424" y="27437"/>
                    <a:pt x="3173" y="27711"/>
                    <a:pt x="2922" y="27985"/>
                  </a:cubicBezTo>
                  <a:cubicBezTo>
                    <a:pt x="2785" y="28122"/>
                    <a:pt x="2648" y="28281"/>
                    <a:pt x="2534" y="28441"/>
                  </a:cubicBezTo>
                  <a:cubicBezTo>
                    <a:pt x="2420" y="28578"/>
                    <a:pt x="2305" y="28715"/>
                    <a:pt x="2191" y="28829"/>
                  </a:cubicBezTo>
                  <a:cubicBezTo>
                    <a:pt x="2123" y="28920"/>
                    <a:pt x="2054" y="28989"/>
                    <a:pt x="1963" y="29080"/>
                  </a:cubicBezTo>
                  <a:cubicBezTo>
                    <a:pt x="1917" y="29126"/>
                    <a:pt x="1872" y="29171"/>
                    <a:pt x="1826" y="29217"/>
                  </a:cubicBezTo>
                  <a:cubicBezTo>
                    <a:pt x="1735" y="29331"/>
                    <a:pt x="1621" y="29445"/>
                    <a:pt x="1507" y="29560"/>
                  </a:cubicBezTo>
                  <a:lnTo>
                    <a:pt x="1370" y="29719"/>
                  </a:lnTo>
                  <a:lnTo>
                    <a:pt x="1233" y="29856"/>
                  </a:lnTo>
                  <a:cubicBezTo>
                    <a:pt x="1141" y="29925"/>
                    <a:pt x="1073" y="29993"/>
                    <a:pt x="1004" y="30062"/>
                  </a:cubicBezTo>
                  <a:lnTo>
                    <a:pt x="913" y="30153"/>
                  </a:lnTo>
                  <a:cubicBezTo>
                    <a:pt x="822" y="30244"/>
                    <a:pt x="708" y="30336"/>
                    <a:pt x="571" y="30450"/>
                  </a:cubicBezTo>
                  <a:cubicBezTo>
                    <a:pt x="525" y="30495"/>
                    <a:pt x="457" y="30541"/>
                    <a:pt x="388" y="30609"/>
                  </a:cubicBezTo>
                  <a:cubicBezTo>
                    <a:pt x="365" y="30632"/>
                    <a:pt x="342" y="30655"/>
                    <a:pt x="320" y="30678"/>
                  </a:cubicBezTo>
                  <a:cubicBezTo>
                    <a:pt x="297" y="30701"/>
                    <a:pt x="251" y="30746"/>
                    <a:pt x="228" y="30769"/>
                  </a:cubicBezTo>
                  <a:cubicBezTo>
                    <a:pt x="206" y="30769"/>
                    <a:pt x="206" y="30792"/>
                    <a:pt x="183" y="30792"/>
                  </a:cubicBezTo>
                  <a:cubicBezTo>
                    <a:pt x="160" y="30815"/>
                    <a:pt x="114" y="30861"/>
                    <a:pt x="114" y="30906"/>
                  </a:cubicBezTo>
                  <a:lnTo>
                    <a:pt x="69" y="30906"/>
                  </a:lnTo>
                  <a:cubicBezTo>
                    <a:pt x="23" y="30929"/>
                    <a:pt x="0" y="30998"/>
                    <a:pt x="23" y="31043"/>
                  </a:cubicBezTo>
                  <a:cubicBezTo>
                    <a:pt x="46" y="31089"/>
                    <a:pt x="91" y="31112"/>
                    <a:pt x="160" y="31134"/>
                  </a:cubicBezTo>
                  <a:lnTo>
                    <a:pt x="228" y="31134"/>
                  </a:lnTo>
                  <a:cubicBezTo>
                    <a:pt x="251" y="31157"/>
                    <a:pt x="274" y="31157"/>
                    <a:pt x="297" y="31157"/>
                  </a:cubicBezTo>
                  <a:cubicBezTo>
                    <a:pt x="320" y="31157"/>
                    <a:pt x="365" y="31157"/>
                    <a:pt x="388" y="31180"/>
                  </a:cubicBezTo>
                  <a:lnTo>
                    <a:pt x="525" y="31180"/>
                  </a:lnTo>
                  <a:cubicBezTo>
                    <a:pt x="685" y="31226"/>
                    <a:pt x="867" y="31249"/>
                    <a:pt x="1073" y="31249"/>
                  </a:cubicBezTo>
                  <a:cubicBezTo>
                    <a:pt x="1233" y="31271"/>
                    <a:pt x="1370" y="31271"/>
                    <a:pt x="1529" y="31271"/>
                  </a:cubicBezTo>
                  <a:lnTo>
                    <a:pt x="1621" y="31271"/>
                  </a:lnTo>
                  <a:cubicBezTo>
                    <a:pt x="1803" y="31271"/>
                    <a:pt x="1986" y="31271"/>
                    <a:pt x="2191" y="31249"/>
                  </a:cubicBezTo>
                  <a:cubicBezTo>
                    <a:pt x="2283" y="31249"/>
                    <a:pt x="2374" y="31226"/>
                    <a:pt x="2465" y="31226"/>
                  </a:cubicBezTo>
                  <a:cubicBezTo>
                    <a:pt x="2534" y="31203"/>
                    <a:pt x="2602" y="31203"/>
                    <a:pt x="2671" y="31203"/>
                  </a:cubicBezTo>
                  <a:cubicBezTo>
                    <a:pt x="2853" y="31180"/>
                    <a:pt x="3013" y="31157"/>
                    <a:pt x="3173" y="31134"/>
                  </a:cubicBezTo>
                  <a:cubicBezTo>
                    <a:pt x="3333" y="31089"/>
                    <a:pt x="3492" y="31066"/>
                    <a:pt x="3652" y="31020"/>
                  </a:cubicBezTo>
                  <a:cubicBezTo>
                    <a:pt x="3835" y="30998"/>
                    <a:pt x="3995" y="30952"/>
                    <a:pt x="4154" y="30929"/>
                  </a:cubicBezTo>
                  <a:lnTo>
                    <a:pt x="4223" y="30906"/>
                  </a:lnTo>
                  <a:lnTo>
                    <a:pt x="4246" y="30906"/>
                  </a:lnTo>
                  <a:cubicBezTo>
                    <a:pt x="4611" y="30815"/>
                    <a:pt x="4953" y="30701"/>
                    <a:pt x="5273" y="30609"/>
                  </a:cubicBezTo>
                  <a:lnTo>
                    <a:pt x="5364" y="30564"/>
                  </a:lnTo>
                  <a:cubicBezTo>
                    <a:pt x="5410" y="30564"/>
                    <a:pt x="5455" y="30541"/>
                    <a:pt x="5501" y="30541"/>
                  </a:cubicBezTo>
                  <a:cubicBezTo>
                    <a:pt x="5547" y="30518"/>
                    <a:pt x="5592" y="30518"/>
                    <a:pt x="5638" y="30495"/>
                  </a:cubicBezTo>
                  <a:cubicBezTo>
                    <a:pt x="5729" y="30473"/>
                    <a:pt x="5798" y="30427"/>
                    <a:pt x="5889" y="30404"/>
                  </a:cubicBezTo>
                  <a:cubicBezTo>
                    <a:pt x="5935" y="30358"/>
                    <a:pt x="6003" y="30336"/>
                    <a:pt x="6049" y="30313"/>
                  </a:cubicBezTo>
                  <a:lnTo>
                    <a:pt x="6117" y="30290"/>
                  </a:lnTo>
                  <a:cubicBezTo>
                    <a:pt x="6163" y="30267"/>
                    <a:pt x="6209" y="30244"/>
                    <a:pt x="6254" y="30221"/>
                  </a:cubicBezTo>
                  <a:lnTo>
                    <a:pt x="6346" y="30176"/>
                  </a:lnTo>
                  <a:cubicBezTo>
                    <a:pt x="6414" y="30153"/>
                    <a:pt x="6460" y="30107"/>
                    <a:pt x="6528" y="30084"/>
                  </a:cubicBezTo>
                  <a:lnTo>
                    <a:pt x="6551" y="30062"/>
                  </a:lnTo>
                  <a:cubicBezTo>
                    <a:pt x="6642" y="30016"/>
                    <a:pt x="6711" y="29970"/>
                    <a:pt x="6779" y="29925"/>
                  </a:cubicBezTo>
                  <a:lnTo>
                    <a:pt x="6825" y="29902"/>
                  </a:lnTo>
                  <a:cubicBezTo>
                    <a:pt x="6939" y="29833"/>
                    <a:pt x="7053" y="29788"/>
                    <a:pt x="7144" y="29719"/>
                  </a:cubicBezTo>
                  <a:lnTo>
                    <a:pt x="7167" y="29719"/>
                  </a:lnTo>
                  <a:cubicBezTo>
                    <a:pt x="7167" y="29719"/>
                    <a:pt x="7190" y="29696"/>
                    <a:pt x="7190" y="29696"/>
                  </a:cubicBezTo>
                  <a:cubicBezTo>
                    <a:pt x="7236" y="29674"/>
                    <a:pt x="7259" y="29651"/>
                    <a:pt x="7281" y="29628"/>
                  </a:cubicBezTo>
                  <a:cubicBezTo>
                    <a:pt x="7304" y="29605"/>
                    <a:pt x="7304" y="29582"/>
                    <a:pt x="7327" y="29582"/>
                  </a:cubicBezTo>
                  <a:cubicBezTo>
                    <a:pt x="7350" y="29560"/>
                    <a:pt x="7350" y="29537"/>
                    <a:pt x="7373" y="29514"/>
                  </a:cubicBezTo>
                  <a:lnTo>
                    <a:pt x="7395" y="29491"/>
                  </a:lnTo>
                  <a:cubicBezTo>
                    <a:pt x="7418" y="29468"/>
                    <a:pt x="7441" y="29445"/>
                    <a:pt x="7487" y="29423"/>
                  </a:cubicBezTo>
                  <a:cubicBezTo>
                    <a:pt x="7487" y="29400"/>
                    <a:pt x="7487" y="29400"/>
                    <a:pt x="7487" y="29400"/>
                  </a:cubicBezTo>
                  <a:cubicBezTo>
                    <a:pt x="7532" y="29354"/>
                    <a:pt x="7578" y="29286"/>
                    <a:pt x="7624" y="29240"/>
                  </a:cubicBezTo>
                  <a:cubicBezTo>
                    <a:pt x="7624" y="29171"/>
                    <a:pt x="7647" y="29126"/>
                    <a:pt x="7669" y="29080"/>
                  </a:cubicBezTo>
                  <a:cubicBezTo>
                    <a:pt x="7692" y="29057"/>
                    <a:pt x="7715" y="29035"/>
                    <a:pt x="7715" y="29035"/>
                  </a:cubicBezTo>
                  <a:cubicBezTo>
                    <a:pt x="7738" y="29012"/>
                    <a:pt x="7761" y="28989"/>
                    <a:pt x="7784" y="28966"/>
                  </a:cubicBezTo>
                  <a:lnTo>
                    <a:pt x="7875" y="28875"/>
                  </a:lnTo>
                  <a:lnTo>
                    <a:pt x="7920" y="28806"/>
                  </a:lnTo>
                  <a:cubicBezTo>
                    <a:pt x="7989" y="28738"/>
                    <a:pt x="8035" y="28669"/>
                    <a:pt x="8103" y="28601"/>
                  </a:cubicBezTo>
                  <a:lnTo>
                    <a:pt x="8194" y="28464"/>
                  </a:lnTo>
                  <a:cubicBezTo>
                    <a:pt x="8331" y="28281"/>
                    <a:pt x="8445" y="28122"/>
                    <a:pt x="8537" y="27962"/>
                  </a:cubicBezTo>
                  <a:cubicBezTo>
                    <a:pt x="8605" y="27893"/>
                    <a:pt x="8651" y="27802"/>
                    <a:pt x="8719" y="27711"/>
                  </a:cubicBezTo>
                  <a:cubicBezTo>
                    <a:pt x="8742" y="27642"/>
                    <a:pt x="8788" y="27597"/>
                    <a:pt x="8833" y="27551"/>
                  </a:cubicBezTo>
                  <a:lnTo>
                    <a:pt x="8902" y="27437"/>
                  </a:lnTo>
                  <a:cubicBezTo>
                    <a:pt x="8970" y="27345"/>
                    <a:pt x="9016" y="27254"/>
                    <a:pt x="9085" y="27163"/>
                  </a:cubicBezTo>
                  <a:cubicBezTo>
                    <a:pt x="9153" y="27049"/>
                    <a:pt x="9222" y="26957"/>
                    <a:pt x="9290" y="26843"/>
                  </a:cubicBezTo>
                  <a:cubicBezTo>
                    <a:pt x="9427" y="26661"/>
                    <a:pt x="9564" y="26455"/>
                    <a:pt x="9678" y="26250"/>
                  </a:cubicBezTo>
                  <a:cubicBezTo>
                    <a:pt x="9746" y="26159"/>
                    <a:pt x="9792" y="26067"/>
                    <a:pt x="9861" y="25953"/>
                  </a:cubicBezTo>
                  <a:cubicBezTo>
                    <a:pt x="9883" y="25907"/>
                    <a:pt x="9929" y="25862"/>
                    <a:pt x="9952" y="25793"/>
                  </a:cubicBezTo>
                  <a:cubicBezTo>
                    <a:pt x="9975" y="25748"/>
                    <a:pt x="9998" y="25725"/>
                    <a:pt x="10020" y="25679"/>
                  </a:cubicBezTo>
                  <a:cubicBezTo>
                    <a:pt x="10066" y="25634"/>
                    <a:pt x="10089" y="25588"/>
                    <a:pt x="10112" y="25519"/>
                  </a:cubicBezTo>
                  <a:cubicBezTo>
                    <a:pt x="10135" y="25474"/>
                    <a:pt x="10157" y="25451"/>
                    <a:pt x="10180" y="25405"/>
                  </a:cubicBezTo>
                  <a:cubicBezTo>
                    <a:pt x="10249" y="25314"/>
                    <a:pt x="10294" y="25200"/>
                    <a:pt x="10363" y="25109"/>
                  </a:cubicBezTo>
                  <a:cubicBezTo>
                    <a:pt x="10477" y="24926"/>
                    <a:pt x="10614" y="24698"/>
                    <a:pt x="10705" y="24515"/>
                  </a:cubicBezTo>
                  <a:cubicBezTo>
                    <a:pt x="10774" y="24424"/>
                    <a:pt x="10819" y="24333"/>
                    <a:pt x="10888" y="24241"/>
                  </a:cubicBezTo>
                  <a:cubicBezTo>
                    <a:pt x="10933" y="24150"/>
                    <a:pt x="11002" y="24036"/>
                    <a:pt x="11048" y="23945"/>
                  </a:cubicBezTo>
                  <a:cubicBezTo>
                    <a:pt x="11070" y="23876"/>
                    <a:pt x="11116" y="23830"/>
                    <a:pt x="11139" y="23785"/>
                  </a:cubicBezTo>
                  <a:cubicBezTo>
                    <a:pt x="11162" y="23739"/>
                    <a:pt x="11184" y="23716"/>
                    <a:pt x="11207" y="23671"/>
                  </a:cubicBezTo>
                  <a:cubicBezTo>
                    <a:pt x="11230" y="23602"/>
                    <a:pt x="11276" y="23534"/>
                    <a:pt x="11299" y="23488"/>
                  </a:cubicBezTo>
                  <a:lnTo>
                    <a:pt x="11367" y="23397"/>
                  </a:lnTo>
                  <a:cubicBezTo>
                    <a:pt x="11390" y="23328"/>
                    <a:pt x="11413" y="23283"/>
                    <a:pt x="11458" y="23214"/>
                  </a:cubicBezTo>
                  <a:cubicBezTo>
                    <a:pt x="11481" y="23191"/>
                    <a:pt x="11504" y="23146"/>
                    <a:pt x="11527" y="23100"/>
                  </a:cubicBezTo>
                  <a:lnTo>
                    <a:pt x="11550" y="23054"/>
                  </a:lnTo>
                  <a:cubicBezTo>
                    <a:pt x="11595" y="22986"/>
                    <a:pt x="11641" y="22895"/>
                    <a:pt x="11687" y="22803"/>
                  </a:cubicBezTo>
                  <a:cubicBezTo>
                    <a:pt x="11755" y="22712"/>
                    <a:pt x="11824" y="22621"/>
                    <a:pt x="11869" y="22507"/>
                  </a:cubicBezTo>
                  <a:cubicBezTo>
                    <a:pt x="11892" y="22461"/>
                    <a:pt x="11915" y="22415"/>
                    <a:pt x="11938" y="22392"/>
                  </a:cubicBezTo>
                  <a:cubicBezTo>
                    <a:pt x="11983" y="22324"/>
                    <a:pt x="12006" y="22278"/>
                    <a:pt x="12029" y="22233"/>
                  </a:cubicBezTo>
                  <a:lnTo>
                    <a:pt x="12097" y="22118"/>
                  </a:lnTo>
                  <a:cubicBezTo>
                    <a:pt x="12143" y="22073"/>
                    <a:pt x="12166" y="22004"/>
                    <a:pt x="12212" y="21936"/>
                  </a:cubicBezTo>
                  <a:cubicBezTo>
                    <a:pt x="12234" y="21890"/>
                    <a:pt x="12257" y="21845"/>
                    <a:pt x="12280" y="21799"/>
                  </a:cubicBezTo>
                  <a:cubicBezTo>
                    <a:pt x="12303" y="21753"/>
                    <a:pt x="12349" y="21708"/>
                    <a:pt x="12371" y="21639"/>
                  </a:cubicBezTo>
                  <a:cubicBezTo>
                    <a:pt x="12417" y="21548"/>
                    <a:pt x="12463" y="21457"/>
                    <a:pt x="12531" y="21388"/>
                  </a:cubicBezTo>
                  <a:cubicBezTo>
                    <a:pt x="12577" y="21274"/>
                    <a:pt x="12645" y="21183"/>
                    <a:pt x="12691" y="21069"/>
                  </a:cubicBezTo>
                  <a:cubicBezTo>
                    <a:pt x="12737" y="20977"/>
                    <a:pt x="12805" y="20886"/>
                    <a:pt x="12851" y="20795"/>
                  </a:cubicBezTo>
                  <a:lnTo>
                    <a:pt x="12896" y="20726"/>
                  </a:lnTo>
                  <a:lnTo>
                    <a:pt x="12919" y="20658"/>
                  </a:lnTo>
                  <a:cubicBezTo>
                    <a:pt x="12942" y="20612"/>
                    <a:pt x="12965" y="20589"/>
                    <a:pt x="12965" y="20566"/>
                  </a:cubicBezTo>
                  <a:lnTo>
                    <a:pt x="13011" y="20498"/>
                  </a:lnTo>
                  <a:cubicBezTo>
                    <a:pt x="13079" y="20361"/>
                    <a:pt x="13170" y="20201"/>
                    <a:pt x="13239" y="20064"/>
                  </a:cubicBezTo>
                  <a:lnTo>
                    <a:pt x="13307" y="19950"/>
                  </a:lnTo>
                  <a:cubicBezTo>
                    <a:pt x="13353" y="19836"/>
                    <a:pt x="13421" y="19722"/>
                    <a:pt x="13467" y="19608"/>
                  </a:cubicBezTo>
                  <a:cubicBezTo>
                    <a:pt x="13535" y="19516"/>
                    <a:pt x="13581" y="19402"/>
                    <a:pt x="13627" y="19311"/>
                  </a:cubicBezTo>
                  <a:cubicBezTo>
                    <a:pt x="13718" y="19128"/>
                    <a:pt x="13809" y="18946"/>
                    <a:pt x="13901" y="18763"/>
                  </a:cubicBezTo>
                  <a:lnTo>
                    <a:pt x="13901" y="18740"/>
                  </a:lnTo>
                  <a:lnTo>
                    <a:pt x="13901" y="18718"/>
                  </a:lnTo>
                  <a:lnTo>
                    <a:pt x="13924" y="18718"/>
                  </a:lnTo>
                  <a:cubicBezTo>
                    <a:pt x="13969" y="18603"/>
                    <a:pt x="14015" y="18466"/>
                    <a:pt x="14083" y="18352"/>
                  </a:cubicBezTo>
                  <a:lnTo>
                    <a:pt x="14175" y="18124"/>
                  </a:lnTo>
                  <a:cubicBezTo>
                    <a:pt x="14266" y="17941"/>
                    <a:pt x="14357" y="17736"/>
                    <a:pt x="14448" y="17531"/>
                  </a:cubicBezTo>
                  <a:cubicBezTo>
                    <a:pt x="14608" y="17120"/>
                    <a:pt x="14768" y="16777"/>
                    <a:pt x="14905" y="16435"/>
                  </a:cubicBezTo>
                  <a:cubicBezTo>
                    <a:pt x="14973" y="16252"/>
                    <a:pt x="15042" y="16047"/>
                    <a:pt x="15110" y="15842"/>
                  </a:cubicBezTo>
                  <a:cubicBezTo>
                    <a:pt x="15156" y="15705"/>
                    <a:pt x="15179" y="15568"/>
                    <a:pt x="15225" y="15408"/>
                  </a:cubicBezTo>
                  <a:lnTo>
                    <a:pt x="15270" y="15225"/>
                  </a:lnTo>
                  <a:cubicBezTo>
                    <a:pt x="15316" y="15111"/>
                    <a:pt x="15339" y="14997"/>
                    <a:pt x="15384" y="14883"/>
                  </a:cubicBezTo>
                  <a:cubicBezTo>
                    <a:pt x="15407" y="14792"/>
                    <a:pt x="15430" y="14700"/>
                    <a:pt x="15453" y="14609"/>
                  </a:cubicBezTo>
                  <a:cubicBezTo>
                    <a:pt x="15453" y="14540"/>
                    <a:pt x="15476" y="14472"/>
                    <a:pt x="15498" y="14404"/>
                  </a:cubicBezTo>
                  <a:lnTo>
                    <a:pt x="15521" y="14289"/>
                  </a:lnTo>
                  <a:lnTo>
                    <a:pt x="15521" y="14267"/>
                  </a:lnTo>
                  <a:cubicBezTo>
                    <a:pt x="15544" y="14175"/>
                    <a:pt x="15567" y="14061"/>
                    <a:pt x="15590" y="13970"/>
                  </a:cubicBezTo>
                  <a:lnTo>
                    <a:pt x="15613" y="13879"/>
                  </a:lnTo>
                  <a:cubicBezTo>
                    <a:pt x="15635" y="13787"/>
                    <a:pt x="15658" y="13696"/>
                    <a:pt x="15681" y="13605"/>
                  </a:cubicBezTo>
                  <a:cubicBezTo>
                    <a:pt x="15704" y="13422"/>
                    <a:pt x="15727" y="13217"/>
                    <a:pt x="15772" y="13034"/>
                  </a:cubicBezTo>
                  <a:cubicBezTo>
                    <a:pt x="15772" y="12920"/>
                    <a:pt x="15795" y="12806"/>
                    <a:pt x="15795" y="12669"/>
                  </a:cubicBezTo>
                  <a:lnTo>
                    <a:pt x="15818" y="12532"/>
                  </a:lnTo>
                  <a:cubicBezTo>
                    <a:pt x="15818" y="12418"/>
                    <a:pt x="15841" y="12281"/>
                    <a:pt x="15864" y="12167"/>
                  </a:cubicBezTo>
                  <a:lnTo>
                    <a:pt x="15886" y="11961"/>
                  </a:lnTo>
                  <a:cubicBezTo>
                    <a:pt x="15886" y="11847"/>
                    <a:pt x="15886" y="11733"/>
                    <a:pt x="15909" y="11619"/>
                  </a:cubicBezTo>
                  <a:cubicBezTo>
                    <a:pt x="15909" y="11505"/>
                    <a:pt x="15909" y="11413"/>
                    <a:pt x="15909" y="11299"/>
                  </a:cubicBezTo>
                  <a:cubicBezTo>
                    <a:pt x="15909" y="11231"/>
                    <a:pt x="15909" y="11162"/>
                    <a:pt x="15909" y="11094"/>
                  </a:cubicBezTo>
                  <a:cubicBezTo>
                    <a:pt x="15909" y="11025"/>
                    <a:pt x="15909" y="10957"/>
                    <a:pt x="15909" y="10911"/>
                  </a:cubicBezTo>
                  <a:cubicBezTo>
                    <a:pt x="15909" y="10820"/>
                    <a:pt x="15909" y="10752"/>
                    <a:pt x="15909" y="10660"/>
                  </a:cubicBezTo>
                  <a:lnTo>
                    <a:pt x="15909" y="10546"/>
                  </a:lnTo>
                  <a:cubicBezTo>
                    <a:pt x="15909" y="10432"/>
                    <a:pt x="15886" y="10295"/>
                    <a:pt x="15886" y="10181"/>
                  </a:cubicBezTo>
                  <a:lnTo>
                    <a:pt x="15886" y="10067"/>
                  </a:lnTo>
                  <a:cubicBezTo>
                    <a:pt x="15886" y="9975"/>
                    <a:pt x="15864" y="9907"/>
                    <a:pt x="15864" y="9838"/>
                  </a:cubicBezTo>
                  <a:lnTo>
                    <a:pt x="15864" y="9816"/>
                  </a:lnTo>
                  <a:cubicBezTo>
                    <a:pt x="15864" y="9747"/>
                    <a:pt x="15864" y="9702"/>
                    <a:pt x="15841" y="9656"/>
                  </a:cubicBezTo>
                  <a:cubicBezTo>
                    <a:pt x="15841" y="9610"/>
                    <a:pt x="15841" y="9565"/>
                    <a:pt x="15841" y="9519"/>
                  </a:cubicBezTo>
                  <a:cubicBezTo>
                    <a:pt x="15818" y="9382"/>
                    <a:pt x="15818" y="9268"/>
                    <a:pt x="15795" y="9154"/>
                  </a:cubicBezTo>
                  <a:cubicBezTo>
                    <a:pt x="15795" y="9040"/>
                    <a:pt x="15772" y="8925"/>
                    <a:pt x="15750" y="8811"/>
                  </a:cubicBezTo>
                  <a:cubicBezTo>
                    <a:pt x="15727" y="8697"/>
                    <a:pt x="15704" y="8606"/>
                    <a:pt x="15681" y="8492"/>
                  </a:cubicBezTo>
                  <a:cubicBezTo>
                    <a:pt x="15681" y="8423"/>
                    <a:pt x="15658" y="8378"/>
                    <a:pt x="15658" y="8332"/>
                  </a:cubicBezTo>
                  <a:cubicBezTo>
                    <a:pt x="15635" y="8264"/>
                    <a:pt x="15635" y="8218"/>
                    <a:pt x="15613" y="8149"/>
                  </a:cubicBezTo>
                  <a:cubicBezTo>
                    <a:pt x="15590" y="8035"/>
                    <a:pt x="15567" y="7921"/>
                    <a:pt x="15544" y="7830"/>
                  </a:cubicBezTo>
                  <a:cubicBezTo>
                    <a:pt x="15521" y="7739"/>
                    <a:pt x="15498" y="7670"/>
                    <a:pt x="15476" y="7602"/>
                  </a:cubicBezTo>
                  <a:lnTo>
                    <a:pt x="15453" y="7510"/>
                  </a:lnTo>
                  <a:cubicBezTo>
                    <a:pt x="15407" y="7419"/>
                    <a:pt x="15384" y="7328"/>
                    <a:pt x="15362" y="7236"/>
                  </a:cubicBezTo>
                  <a:cubicBezTo>
                    <a:pt x="15339" y="7214"/>
                    <a:pt x="15339" y="7168"/>
                    <a:pt x="15316" y="7145"/>
                  </a:cubicBezTo>
                  <a:lnTo>
                    <a:pt x="15339" y="7145"/>
                  </a:lnTo>
                  <a:cubicBezTo>
                    <a:pt x="15339" y="7122"/>
                    <a:pt x="15362" y="7122"/>
                    <a:pt x="15362" y="7122"/>
                  </a:cubicBezTo>
                  <a:cubicBezTo>
                    <a:pt x="15339" y="7054"/>
                    <a:pt x="15316" y="6985"/>
                    <a:pt x="15293" y="6917"/>
                  </a:cubicBezTo>
                  <a:lnTo>
                    <a:pt x="15247" y="6826"/>
                  </a:lnTo>
                  <a:cubicBezTo>
                    <a:pt x="15202" y="6711"/>
                    <a:pt x="15179" y="6597"/>
                    <a:pt x="15133" y="6483"/>
                  </a:cubicBezTo>
                  <a:cubicBezTo>
                    <a:pt x="15110" y="6415"/>
                    <a:pt x="15088" y="6369"/>
                    <a:pt x="15065" y="6323"/>
                  </a:cubicBezTo>
                  <a:lnTo>
                    <a:pt x="15065" y="6278"/>
                  </a:lnTo>
                  <a:cubicBezTo>
                    <a:pt x="15065" y="6278"/>
                    <a:pt x="15065" y="6255"/>
                    <a:pt x="15065" y="6232"/>
                  </a:cubicBezTo>
                  <a:lnTo>
                    <a:pt x="15042" y="6209"/>
                  </a:lnTo>
                  <a:lnTo>
                    <a:pt x="15019" y="6164"/>
                  </a:lnTo>
                  <a:lnTo>
                    <a:pt x="14996" y="6141"/>
                  </a:lnTo>
                  <a:cubicBezTo>
                    <a:pt x="14973" y="6118"/>
                    <a:pt x="14973" y="6095"/>
                    <a:pt x="14973" y="6072"/>
                  </a:cubicBezTo>
                  <a:lnTo>
                    <a:pt x="14928" y="6072"/>
                  </a:lnTo>
                  <a:cubicBezTo>
                    <a:pt x="14905" y="6049"/>
                    <a:pt x="14905" y="6049"/>
                    <a:pt x="14905" y="6027"/>
                  </a:cubicBezTo>
                  <a:lnTo>
                    <a:pt x="14882" y="6004"/>
                  </a:lnTo>
                  <a:cubicBezTo>
                    <a:pt x="14882" y="5935"/>
                    <a:pt x="14859" y="5890"/>
                    <a:pt x="14837" y="5821"/>
                  </a:cubicBezTo>
                  <a:cubicBezTo>
                    <a:pt x="14768" y="5707"/>
                    <a:pt x="14700" y="5570"/>
                    <a:pt x="14608" y="5410"/>
                  </a:cubicBezTo>
                  <a:cubicBezTo>
                    <a:pt x="14540" y="5296"/>
                    <a:pt x="14471" y="5159"/>
                    <a:pt x="14403" y="5022"/>
                  </a:cubicBezTo>
                  <a:lnTo>
                    <a:pt x="14357" y="4954"/>
                  </a:lnTo>
                  <a:cubicBezTo>
                    <a:pt x="14334" y="4931"/>
                    <a:pt x="14312" y="4908"/>
                    <a:pt x="14289" y="4863"/>
                  </a:cubicBezTo>
                  <a:lnTo>
                    <a:pt x="14266" y="4840"/>
                  </a:lnTo>
                  <a:cubicBezTo>
                    <a:pt x="14243" y="4817"/>
                    <a:pt x="14220" y="4794"/>
                    <a:pt x="14197" y="4771"/>
                  </a:cubicBezTo>
                  <a:cubicBezTo>
                    <a:pt x="14197" y="4748"/>
                    <a:pt x="14175" y="4748"/>
                    <a:pt x="14175" y="4726"/>
                  </a:cubicBezTo>
                  <a:cubicBezTo>
                    <a:pt x="14152" y="4703"/>
                    <a:pt x="14129" y="4703"/>
                    <a:pt x="14106" y="4703"/>
                  </a:cubicBezTo>
                  <a:cubicBezTo>
                    <a:pt x="14083" y="4634"/>
                    <a:pt x="14038" y="4612"/>
                    <a:pt x="14015" y="4566"/>
                  </a:cubicBezTo>
                  <a:cubicBezTo>
                    <a:pt x="13969" y="4497"/>
                    <a:pt x="13901" y="4406"/>
                    <a:pt x="13855" y="4338"/>
                  </a:cubicBezTo>
                  <a:cubicBezTo>
                    <a:pt x="13787" y="4246"/>
                    <a:pt x="13718" y="4132"/>
                    <a:pt x="13650" y="4041"/>
                  </a:cubicBezTo>
                  <a:cubicBezTo>
                    <a:pt x="13558" y="3904"/>
                    <a:pt x="13444" y="3790"/>
                    <a:pt x="13376" y="3698"/>
                  </a:cubicBezTo>
                  <a:cubicBezTo>
                    <a:pt x="13307" y="3630"/>
                    <a:pt x="13262" y="3562"/>
                    <a:pt x="13193" y="3493"/>
                  </a:cubicBezTo>
                  <a:cubicBezTo>
                    <a:pt x="13125" y="3425"/>
                    <a:pt x="13079" y="3379"/>
                    <a:pt x="13011" y="3310"/>
                  </a:cubicBezTo>
                  <a:lnTo>
                    <a:pt x="12919" y="3219"/>
                  </a:lnTo>
                  <a:cubicBezTo>
                    <a:pt x="12828" y="3128"/>
                    <a:pt x="12737" y="3037"/>
                    <a:pt x="12622" y="2945"/>
                  </a:cubicBezTo>
                  <a:cubicBezTo>
                    <a:pt x="12531" y="2854"/>
                    <a:pt x="12417" y="2763"/>
                    <a:pt x="12303" y="2671"/>
                  </a:cubicBezTo>
                  <a:lnTo>
                    <a:pt x="12280" y="2649"/>
                  </a:lnTo>
                  <a:cubicBezTo>
                    <a:pt x="12234" y="2603"/>
                    <a:pt x="12189" y="2580"/>
                    <a:pt x="12166" y="2534"/>
                  </a:cubicBezTo>
                  <a:lnTo>
                    <a:pt x="12143" y="2512"/>
                  </a:lnTo>
                  <a:cubicBezTo>
                    <a:pt x="12097" y="2489"/>
                    <a:pt x="12052" y="2443"/>
                    <a:pt x="12006" y="2397"/>
                  </a:cubicBezTo>
                  <a:cubicBezTo>
                    <a:pt x="11961" y="2375"/>
                    <a:pt x="11915" y="2329"/>
                    <a:pt x="11869" y="2283"/>
                  </a:cubicBezTo>
                  <a:cubicBezTo>
                    <a:pt x="11824" y="2238"/>
                    <a:pt x="11778" y="2215"/>
                    <a:pt x="11732" y="2169"/>
                  </a:cubicBezTo>
                  <a:lnTo>
                    <a:pt x="11664" y="2124"/>
                  </a:lnTo>
                  <a:lnTo>
                    <a:pt x="11573" y="2055"/>
                  </a:lnTo>
                  <a:cubicBezTo>
                    <a:pt x="11527" y="2009"/>
                    <a:pt x="11481" y="1987"/>
                    <a:pt x="11436" y="1941"/>
                  </a:cubicBezTo>
                  <a:cubicBezTo>
                    <a:pt x="11436" y="1918"/>
                    <a:pt x="11413" y="1895"/>
                    <a:pt x="11390" y="1872"/>
                  </a:cubicBezTo>
                  <a:cubicBezTo>
                    <a:pt x="11344" y="1827"/>
                    <a:pt x="11276" y="1781"/>
                    <a:pt x="11207" y="1758"/>
                  </a:cubicBezTo>
                  <a:lnTo>
                    <a:pt x="11207" y="1736"/>
                  </a:lnTo>
                  <a:cubicBezTo>
                    <a:pt x="11116" y="1690"/>
                    <a:pt x="11025" y="1621"/>
                    <a:pt x="10933" y="1553"/>
                  </a:cubicBezTo>
                  <a:cubicBezTo>
                    <a:pt x="10865" y="1507"/>
                    <a:pt x="10774" y="1462"/>
                    <a:pt x="10682" y="1393"/>
                  </a:cubicBezTo>
                  <a:lnTo>
                    <a:pt x="10500" y="1302"/>
                  </a:lnTo>
                  <a:cubicBezTo>
                    <a:pt x="10386" y="1211"/>
                    <a:pt x="10271" y="1142"/>
                    <a:pt x="10157" y="1074"/>
                  </a:cubicBezTo>
                  <a:cubicBezTo>
                    <a:pt x="10112" y="1051"/>
                    <a:pt x="10066" y="1028"/>
                    <a:pt x="10043" y="1005"/>
                  </a:cubicBezTo>
                  <a:lnTo>
                    <a:pt x="10020" y="1005"/>
                  </a:lnTo>
                  <a:lnTo>
                    <a:pt x="9975" y="982"/>
                  </a:lnTo>
                  <a:lnTo>
                    <a:pt x="9952" y="959"/>
                  </a:lnTo>
                  <a:cubicBezTo>
                    <a:pt x="9906" y="937"/>
                    <a:pt x="9861" y="914"/>
                    <a:pt x="9815" y="914"/>
                  </a:cubicBezTo>
                  <a:lnTo>
                    <a:pt x="9587" y="914"/>
                  </a:lnTo>
                  <a:cubicBezTo>
                    <a:pt x="9564" y="891"/>
                    <a:pt x="9518" y="845"/>
                    <a:pt x="9473" y="823"/>
                  </a:cubicBezTo>
                  <a:cubicBezTo>
                    <a:pt x="9450" y="800"/>
                    <a:pt x="9404" y="777"/>
                    <a:pt x="9381" y="754"/>
                  </a:cubicBezTo>
                  <a:cubicBezTo>
                    <a:pt x="9336" y="731"/>
                    <a:pt x="9290" y="708"/>
                    <a:pt x="9244" y="686"/>
                  </a:cubicBezTo>
                  <a:cubicBezTo>
                    <a:pt x="9176" y="663"/>
                    <a:pt x="9107" y="617"/>
                    <a:pt x="9039" y="571"/>
                  </a:cubicBezTo>
                  <a:lnTo>
                    <a:pt x="8993" y="549"/>
                  </a:lnTo>
                  <a:cubicBezTo>
                    <a:pt x="8925" y="526"/>
                    <a:pt x="8856" y="480"/>
                    <a:pt x="8788" y="457"/>
                  </a:cubicBezTo>
                  <a:cubicBezTo>
                    <a:pt x="8719" y="412"/>
                    <a:pt x="8628" y="389"/>
                    <a:pt x="8560" y="343"/>
                  </a:cubicBezTo>
                  <a:lnTo>
                    <a:pt x="8514" y="343"/>
                  </a:lnTo>
                  <a:lnTo>
                    <a:pt x="8400" y="298"/>
                  </a:lnTo>
                  <a:lnTo>
                    <a:pt x="8263" y="229"/>
                  </a:lnTo>
                  <a:cubicBezTo>
                    <a:pt x="8149" y="183"/>
                    <a:pt x="8035" y="138"/>
                    <a:pt x="7966" y="115"/>
                  </a:cubicBezTo>
                  <a:cubicBezTo>
                    <a:pt x="7875" y="92"/>
                    <a:pt x="7806" y="69"/>
                    <a:pt x="7738" y="46"/>
                  </a:cubicBezTo>
                  <a:cubicBezTo>
                    <a:pt x="7692" y="46"/>
                    <a:pt x="7669" y="24"/>
                    <a:pt x="7624" y="24"/>
                  </a:cubicBezTo>
                  <a:cubicBezTo>
                    <a:pt x="7578" y="1"/>
                    <a:pt x="7532" y="1"/>
                    <a:pt x="7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6" name="Google Shape;5906;p22"/>
            <p:cNvSpPr/>
            <p:nvPr/>
          </p:nvSpPr>
          <p:spPr>
            <a:xfrm>
              <a:off x="6390675" y="2094275"/>
              <a:ext cx="448550" cy="454800"/>
            </a:xfrm>
            <a:custGeom>
              <a:avLst/>
              <a:gdLst/>
              <a:ahLst/>
              <a:cxnLst/>
              <a:rect l="l" t="t" r="r" b="b"/>
              <a:pathLst>
                <a:path w="17942" h="18192" extrusionOk="0">
                  <a:moveTo>
                    <a:pt x="4999" y="0"/>
                  </a:moveTo>
                  <a:cubicBezTo>
                    <a:pt x="4976" y="0"/>
                    <a:pt x="4931" y="0"/>
                    <a:pt x="4908" y="23"/>
                  </a:cubicBezTo>
                  <a:cubicBezTo>
                    <a:pt x="4885" y="46"/>
                    <a:pt x="4862" y="69"/>
                    <a:pt x="4839" y="92"/>
                  </a:cubicBezTo>
                  <a:cubicBezTo>
                    <a:pt x="4817" y="114"/>
                    <a:pt x="4817" y="137"/>
                    <a:pt x="4817" y="160"/>
                  </a:cubicBezTo>
                  <a:lnTo>
                    <a:pt x="4771" y="206"/>
                  </a:lnTo>
                  <a:cubicBezTo>
                    <a:pt x="4680" y="297"/>
                    <a:pt x="4588" y="388"/>
                    <a:pt x="4520" y="457"/>
                  </a:cubicBezTo>
                  <a:cubicBezTo>
                    <a:pt x="4383" y="594"/>
                    <a:pt x="4223" y="731"/>
                    <a:pt x="4109" y="890"/>
                  </a:cubicBezTo>
                  <a:cubicBezTo>
                    <a:pt x="4063" y="936"/>
                    <a:pt x="4041" y="959"/>
                    <a:pt x="4018" y="1005"/>
                  </a:cubicBezTo>
                  <a:lnTo>
                    <a:pt x="3926" y="1096"/>
                  </a:lnTo>
                  <a:cubicBezTo>
                    <a:pt x="3789" y="1256"/>
                    <a:pt x="3675" y="1393"/>
                    <a:pt x="3584" y="1552"/>
                  </a:cubicBezTo>
                  <a:cubicBezTo>
                    <a:pt x="3493" y="1666"/>
                    <a:pt x="3424" y="1803"/>
                    <a:pt x="3333" y="1918"/>
                  </a:cubicBezTo>
                  <a:lnTo>
                    <a:pt x="3287" y="1986"/>
                  </a:lnTo>
                  <a:cubicBezTo>
                    <a:pt x="3173" y="2146"/>
                    <a:pt x="3082" y="2306"/>
                    <a:pt x="2991" y="2465"/>
                  </a:cubicBezTo>
                  <a:cubicBezTo>
                    <a:pt x="2945" y="2511"/>
                    <a:pt x="2922" y="2579"/>
                    <a:pt x="2899" y="2625"/>
                  </a:cubicBezTo>
                  <a:lnTo>
                    <a:pt x="2831" y="2716"/>
                  </a:lnTo>
                  <a:lnTo>
                    <a:pt x="2785" y="2808"/>
                  </a:lnTo>
                  <a:cubicBezTo>
                    <a:pt x="2762" y="2853"/>
                    <a:pt x="2739" y="2899"/>
                    <a:pt x="2694" y="2945"/>
                  </a:cubicBezTo>
                  <a:cubicBezTo>
                    <a:pt x="2671" y="3013"/>
                    <a:pt x="2625" y="3082"/>
                    <a:pt x="2580" y="3127"/>
                  </a:cubicBezTo>
                  <a:lnTo>
                    <a:pt x="2557" y="3173"/>
                  </a:lnTo>
                  <a:cubicBezTo>
                    <a:pt x="2534" y="3219"/>
                    <a:pt x="2511" y="3264"/>
                    <a:pt x="2488" y="3310"/>
                  </a:cubicBezTo>
                  <a:cubicBezTo>
                    <a:pt x="2466" y="3356"/>
                    <a:pt x="2443" y="3378"/>
                    <a:pt x="2420" y="3424"/>
                  </a:cubicBezTo>
                  <a:cubicBezTo>
                    <a:pt x="2397" y="3470"/>
                    <a:pt x="2374" y="3515"/>
                    <a:pt x="2351" y="3538"/>
                  </a:cubicBezTo>
                  <a:cubicBezTo>
                    <a:pt x="2329" y="3584"/>
                    <a:pt x="2306" y="3629"/>
                    <a:pt x="2283" y="3675"/>
                  </a:cubicBezTo>
                  <a:cubicBezTo>
                    <a:pt x="2237" y="3744"/>
                    <a:pt x="2192" y="3812"/>
                    <a:pt x="2146" y="3881"/>
                  </a:cubicBezTo>
                  <a:lnTo>
                    <a:pt x="2123" y="3903"/>
                  </a:lnTo>
                  <a:cubicBezTo>
                    <a:pt x="2055" y="4040"/>
                    <a:pt x="1986" y="4177"/>
                    <a:pt x="1895" y="4291"/>
                  </a:cubicBezTo>
                  <a:lnTo>
                    <a:pt x="1849" y="4405"/>
                  </a:lnTo>
                  <a:cubicBezTo>
                    <a:pt x="1758" y="4542"/>
                    <a:pt x="1690" y="4725"/>
                    <a:pt x="1575" y="4930"/>
                  </a:cubicBezTo>
                  <a:lnTo>
                    <a:pt x="1575" y="4953"/>
                  </a:lnTo>
                  <a:lnTo>
                    <a:pt x="1553" y="4976"/>
                  </a:lnTo>
                  <a:lnTo>
                    <a:pt x="1530" y="5022"/>
                  </a:lnTo>
                  <a:lnTo>
                    <a:pt x="1553" y="4999"/>
                  </a:lnTo>
                  <a:lnTo>
                    <a:pt x="1553" y="4999"/>
                  </a:lnTo>
                  <a:cubicBezTo>
                    <a:pt x="1530" y="5045"/>
                    <a:pt x="1507" y="5067"/>
                    <a:pt x="1507" y="5090"/>
                  </a:cubicBezTo>
                  <a:cubicBezTo>
                    <a:pt x="1370" y="5364"/>
                    <a:pt x="1233" y="5661"/>
                    <a:pt x="1050" y="6072"/>
                  </a:cubicBezTo>
                  <a:cubicBezTo>
                    <a:pt x="891" y="6460"/>
                    <a:pt x="754" y="6779"/>
                    <a:pt x="640" y="7099"/>
                  </a:cubicBezTo>
                  <a:cubicBezTo>
                    <a:pt x="617" y="7190"/>
                    <a:pt x="571" y="7304"/>
                    <a:pt x="548" y="7396"/>
                  </a:cubicBezTo>
                  <a:cubicBezTo>
                    <a:pt x="503" y="7487"/>
                    <a:pt x="480" y="7578"/>
                    <a:pt x="457" y="7647"/>
                  </a:cubicBezTo>
                  <a:cubicBezTo>
                    <a:pt x="366" y="7852"/>
                    <a:pt x="320" y="8012"/>
                    <a:pt x="274" y="8172"/>
                  </a:cubicBezTo>
                  <a:lnTo>
                    <a:pt x="274" y="8217"/>
                  </a:lnTo>
                  <a:cubicBezTo>
                    <a:pt x="229" y="8377"/>
                    <a:pt x="183" y="8537"/>
                    <a:pt x="137" y="8697"/>
                  </a:cubicBezTo>
                  <a:lnTo>
                    <a:pt x="92" y="8834"/>
                  </a:lnTo>
                  <a:lnTo>
                    <a:pt x="69" y="8971"/>
                  </a:lnTo>
                  <a:cubicBezTo>
                    <a:pt x="46" y="9016"/>
                    <a:pt x="46" y="9062"/>
                    <a:pt x="23" y="9085"/>
                  </a:cubicBezTo>
                  <a:cubicBezTo>
                    <a:pt x="0" y="9153"/>
                    <a:pt x="0" y="9199"/>
                    <a:pt x="0" y="9244"/>
                  </a:cubicBezTo>
                  <a:cubicBezTo>
                    <a:pt x="0" y="9267"/>
                    <a:pt x="0" y="9290"/>
                    <a:pt x="0" y="9313"/>
                  </a:cubicBezTo>
                  <a:cubicBezTo>
                    <a:pt x="0" y="9359"/>
                    <a:pt x="23" y="9381"/>
                    <a:pt x="46" y="9404"/>
                  </a:cubicBezTo>
                  <a:cubicBezTo>
                    <a:pt x="23" y="9427"/>
                    <a:pt x="23" y="9473"/>
                    <a:pt x="0" y="9496"/>
                  </a:cubicBezTo>
                  <a:cubicBezTo>
                    <a:pt x="0" y="9564"/>
                    <a:pt x="0" y="9655"/>
                    <a:pt x="0" y="9724"/>
                  </a:cubicBezTo>
                  <a:cubicBezTo>
                    <a:pt x="46" y="9838"/>
                    <a:pt x="115" y="9906"/>
                    <a:pt x="160" y="9975"/>
                  </a:cubicBezTo>
                  <a:cubicBezTo>
                    <a:pt x="229" y="10043"/>
                    <a:pt x="274" y="10112"/>
                    <a:pt x="343" y="10157"/>
                  </a:cubicBezTo>
                  <a:cubicBezTo>
                    <a:pt x="411" y="10226"/>
                    <a:pt x="457" y="10294"/>
                    <a:pt x="525" y="10340"/>
                  </a:cubicBezTo>
                  <a:lnTo>
                    <a:pt x="548" y="10363"/>
                  </a:lnTo>
                  <a:lnTo>
                    <a:pt x="662" y="10477"/>
                  </a:lnTo>
                  <a:lnTo>
                    <a:pt x="754" y="10545"/>
                  </a:lnTo>
                  <a:lnTo>
                    <a:pt x="777" y="10568"/>
                  </a:lnTo>
                  <a:cubicBezTo>
                    <a:pt x="822" y="10614"/>
                    <a:pt x="891" y="10682"/>
                    <a:pt x="936" y="10728"/>
                  </a:cubicBezTo>
                  <a:lnTo>
                    <a:pt x="1119" y="10865"/>
                  </a:lnTo>
                  <a:lnTo>
                    <a:pt x="1142" y="10888"/>
                  </a:lnTo>
                  <a:cubicBezTo>
                    <a:pt x="1210" y="10934"/>
                    <a:pt x="1256" y="10979"/>
                    <a:pt x="1301" y="11025"/>
                  </a:cubicBezTo>
                  <a:cubicBezTo>
                    <a:pt x="1393" y="11093"/>
                    <a:pt x="1484" y="11162"/>
                    <a:pt x="1575" y="11230"/>
                  </a:cubicBezTo>
                  <a:lnTo>
                    <a:pt x="1712" y="11367"/>
                  </a:lnTo>
                  <a:lnTo>
                    <a:pt x="1781" y="11413"/>
                  </a:lnTo>
                  <a:lnTo>
                    <a:pt x="1849" y="11458"/>
                  </a:lnTo>
                  <a:cubicBezTo>
                    <a:pt x="1895" y="11504"/>
                    <a:pt x="1963" y="11550"/>
                    <a:pt x="2009" y="11573"/>
                  </a:cubicBezTo>
                  <a:cubicBezTo>
                    <a:pt x="2055" y="11641"/>
                    <a:pt x="2123" y="11687"/>
                    <a:pt x="2192" y="11732"/>
                  </a:cubicBezTo>
                  <a:cubicBezTo>
                    <a:pt x="2237" y="11755"/>
                    <a:pt x="2260" y="11801"/>
                    <a:pt x="2306" y="11824"/>
                  </a:cubicBezTo>
                  <a:cubicBezTo>
                    <a:pt x="2351" y="11847"/>
                    <a:pt x="2374" y="11869"/>
                    <a:pt x="2397" y="11892"/>
                  </a:cubicBezTo>
                  <a:cubicBezTo>
                    <a:pt x="2488" y="11961"/>
                    <a:pt x="2557" y="12029"/>
                    <a:pt x="2648" y="12098"/>
                  </a:cubicBezTo>
                  <a:cubicBezTo>
                    <a:pt x="2854" y="12257"/>
                    <a:pt x="3059" y="12417"/>
                    <a:pt x="3264" y="12554"/>
                  </a:cubicBezTo>
                  <a:lnTo>
                    <a:pt x="3356" y="12623"/>
                  </a:lnTo>
                  <a:cubicBezTo>
                    <a:pt x="3401" y="12668"/>
                    <a:pt x="3447" y="12691"/>
                    <a:pt x="3516" y="12737"/>
                  </a:cubicBezTo>
                  <a:cubicBezTo>
                    <a:pt x="3584" y="12782"/>
                    <a:pt x="3653" y="12851"/>
                    <a:pt x="3744" y="12896"/>
                  </a:cubicBezTo>
                  <a:cubicBezTo>
                    <a:pt x="3904" y="13033"/>
                    <a:pt x="4041" y="13148"/>
                    <a:pt x="4177" y="13239"/>
                  </a:cubicBezTo>
                  <a:cubicBezTo>
                    <a:pt x="4246" y="13285"/>
                    <a:pt x="4314" y="13330"/>
                    <a:pt x="4383" y="13376"/>
                  </a:cubicBezTo>
                  <a:cubicBezTo>
                    <a:pt x="4451" y="13444"/>
                    <a:pt x="4543" y="13490"/>
                    <a:pt x="4611" y="13536"/>
                  </a:cubicBezTo>
                  <a:cubicBezTo>
                    <a:pt x="4771" y="13650"/>
                    <a:pt x="4908" y="13764"/>
                    <a:pt x="5045" y="13855"/>
                  </a:cubicBezTo>
                  <a:cubicBezTo>
                    <a:pt x="5227" y="13992"/>
                    <a:pt x="5387" y="14106"/>
                    <a:pt x="5547" y="14220"/>
                  </a:cubicBezTo>
                  <a:cubicBezTo>
                    <a:pt x="5707" y="14334"/>
                    <a:pt x="5844" y="14426"/>
                    <a:pt x="5981" y="14540"/>
                  </a:cubicBezTo>
                  <a:cubicBezTo>
                    <a:pt x="6072" y="14586"/>
                    <a:pt x="6163" y="14654"/>
                    <a:pt x="6255" y="14723"/>
                  </a:cubicBezTo>
                  <a:cubicBezTo>
                    <a:pt x="6551" y="14928"/>
                    <a:pt x="6871" y="15133"/>
                    <a:pt x="7168" y="15316"/>
                  </a:cubicBezTo>
                  <a:cubicBezTo>
                    <a:pt x="7236" y="15362"/>
                    <a:pt x="7327" y="15407"/>
                    <a:pt x="7396" y="15453"/>
                  </a:cubicBezTo>
                  <a:cubicBezTo>
                    <a:pt x="7464" y="15499"/>
                    <a:pt x="7556" y="15567"/>
                    <a:pt x="7624" y="15613"/>
                  </a:cubicBezTo>
                  <a:lnTo>
                    <a:pt x="7898" y="15772"/>
                  </a:lnTo>
                  <a:lnTo>
                    <a:pt x="8081" y="15887"/>
                  </a:lnTo>
                  <a:cubicBezTo>
                    <a:pt x="8172" y="15932"/>
                    <a:pt x="8263" y="16001"/>
                    <a:pt x="8332" y="16046"/>
                  </a:cubicBezTo>
                  <a:cubicBezTo>
                    <a:pt x="8423" y="16092"/>
                    <a:pt x="8491" y="16138"/>
                    <a:pt x="8560" y="16183"/>
                  </a:cubicBezTo>
                  <a:lnTo>
                    <a:pt x="8674" y="16252"/>
                  </a:lnTo>
                  <a:cubicBezTo>
                    <a:pt x="8788" y="16320"/>
                    <a:pt x="8902" y="16389"/>
                    <a:pt x="8994" y="16457"/>
                  </a:cubicBezTo>
                  <a:cubicBezTo>
                    <a:pt x="9153" y="16549"/>
                    <a:pt x="9336" y="16640"/>
                    <a:pt x="9496" y="16731"/>
                  </a:cubicBezTo>
                  <a:cubicBezTo>
                    <a:pt x="9656" y="16822"/>
                    <a:pt x="9815" y="16914"/>
                    <a:pt x="9975" y="17005"/>
                  </a:cubicBezTo>
                  <a:cubicBezTo>
                    <a:pt x="9998" y="17028"/>
                    <a:pt x="10044" y="17051"/>
                    <a:pt x="10066" y="17051"/>
                  </a:cubicBezTo>
                  <a:cubicBezTo>
                    <a:pt x="10112" y="17096"/>
                    <a:pt x="10158" y="17119"/>
                    <a:pt x="10203" y="17142"/>
                  </a:cubicBezTo>
                  <a:cubicBezTo>
                    <a:pt x="10295" y="17188"/>
                    <a:pt x="10363" y="17233"/>
                    <a:pt x="10432" y="17256"/>
                  </a:cubicBezTo>
                  <a:cubicBezTo>
                    <a:pt x="10523" y="17302"/>
                    <a:pt x="10591" y="17347"/>
                    <a:pt x="10660" y="17393"/>
                  </a:cubicBezTo>
                  <a:cubicBezTo>
                    <a:pt x="10751" y="17439"/>
                    <a:pt x="10820" y="17462"/>
                    <a:pt x="10888" y="17507"/>
                  </a:cubicBezTo>
                  <a:cubicBezTo>
                    <a:pt x="11002" y="17576"/>
                    <a:pt x="11094" y="17621"/>
                    <a:pt x="11208" y="17667"/>
                  </a:cubicBezTo>
                  <a:lnTo>
                    <a:pt x="11390" y="17758"/>
                  </a:lnTo>
                  <a:cubicBezTo>
                    <a:pt x="11413" y="17781"/>
                    <a:pt x="11459" y="17804"/>
                    <a:pt x="11504" y="17827"/>
                  </a:cubicBezTo>
                  <a:cubicBezTo>
                    <a:pt x="11527" y="17850"/>
                    <a:pt x="11573" y="17850"/>
                    <a:pt x="11596" y="17872"/>
                  </a:cubicBezTo>
                  <a:cubicBezTo>
                    <a:pt x="11641" y="17895"/>
                    <a:pt x="11710" y="17918"/>
                    <a:pt x="11755" y="17941"/>
                  </a:cubicBezTo>
                  <a:lnTo>
                    <a:pt x="11778" y="17964"/>
                  </a:lnTo>
                  <a:lnTo>
                    <a:pt x="11870" y="18009"/>
                  </a:lnTo>
                  <a:cubicBezTo>
                    <a:pt x="11915" y="18032"/>
                    <a:pt x="11961" y="18055"/>
                    <a:pt x="12007" y="18078"/>
                  </a:cubicBezTo>
                  <a:cubicBezTo>
                    <a:pt x="12052" y="18078"/>
                    <a:pt x="12075" y="18101"/>
                    <a:pt x="12121" y="18123"/>
                  </a:cubicBezTo>
                  <a:lnTo>
                    <a:pt x="12166" y="18146"/>
                  </a:lnTo>
                  <a:cubicBezTo>
                    <a:pt x="12189" y="18169"/>
                    <a:pt x="12235" y="18169"/>
                    <a:pt x="12258" y="18192"/>
                  </a:cubicBezTo>
                  <a:lnTo>
                    <a:pt x="12303" y="18192"/>
                  </a:lnTo>
                  <a:cubicBezTo>
                    <a:pt x="12349" y="18192"/>
                    <a:pt x="12417" y="18169"/>
                    <a:pt x="12440" y="18123"/>
                  </a:cubicBezTo>
                  <a:cubicBezTo>
                    <a:pt x="12463" y="18101"/>
                    <a:pt x="12486" y="18078"/>
                    <a:pt x="12486" y="18032"/>
                  </a:cubicBezTo>
                  <a:cubicBezTo>
                    <a:pt x="12486" y="18009"/>
                    <a:pt x="12509" y="18009"/>
                    <a:pt x="12509" y="17987"/>
                  </a:cubicBezTo>
                  <a:cubicBezTo>
                    <a:pt x="12509" y="17964"/>
                    <a:pt x="12532" y="17941"/>
                    <a:pt x="12554" y="17918"/>
                  </a:cubicBezTo>
                  <a:cubicBezTo>
                    <a:pt x="12600" y="17872"/>
                    <a:pt x="12623" y="17850"/>
                    <a:pt x="12646" y="17827"/>
                  </a:cubicBezTo>
                  <a:cubicBezTo>
                    <a:pt x="12669" y="17758"/>
                    <a:pt x="12714" y="17713"/>
                    <a:pt x="12760" y="17667"/>
                  </a:cubicBezTo>
                  <a:lnTo>
                    <a:pt x="12783" y="17644"/>
                  </a:lnTo>
                  <a:cubicBezTo>
                    <a:pt x="12965" y="17439"/>
                    <a:pt x="13125" y="17233"/>
                    <a:pt x="13285" y="17028"/>
                  </a:cubicBezTo>
                  <a:cubicBezTo>
                    <a:pt x="13330" y="16937"/>
                    <a:pt x="13399" y="16868"/>
                    <a:pt x="13467" y="16777"/>
                  </a:cubicBezTo>
                  <a:cubicBezTo>
                    <a:pt x="13513" y="16708"/>
                    <a:pt x="13582" y="16617"/>
                    <a:pt x="13650" y="16549"/>
                  </a:cubicBezTo>
                  <a:cubicBezTo>
                    <a:pt x="13696" y="16480"/>
                    <a:pt x="13741" y="16412"/>
                    <a:pt x="13810" y="16343"/>
                  </a:cubicBezTo>
                  <a:cubicBezTo>
                    <a:pt x="13878" y="16252"/>
                    <a:pt x="13947" y="16138"/>
                    <a:pt x="14015" y="16046"/>
                  </a:cubicBezTo>
                  <a:lnTo>
                    <a:pt x="14129" y="15887"/>
                  </a:lnTo>
                  <a:cubicBezTo>
                    <a:pt x="14175" y="15841"/>
                    <a:pt x="14198" y="15795"/>
                    <a:pt x="14243" y="15750"/>
                  </a:cubicBezTo>
                  <a:lnTo>
                    <a:pt x="14289" y="15681"/>
                  </a:lnTo>
                  <a:lnTo>
                    <a:pt x="14358" y="15590"/>
                  </a:lnTo>
                  <a:cubicBezTo>
                    <a:pt x="14380" y="15521"/>
                    <a:pt x="14426" y="15476"/>
                    <a:pt x="14449" y="15430"/>
                  </a:cubicBezTo>
                  <a:lnTo>
                    <a:pt x="14517" y="15339"/>
                  </a:lnTo>
                  <a:cubicBezTo>
                    <a:pt x="14540" y="15293"/>
                    <a:pt x="14586" y="15247"/>
                    <a:pt x="14609" y="15202"/>
                  </a:cubicBezTo>
                  <a:lnTo>
                    <a:pt x="14654" y="15133"/>
                  </a:lnTo>
                  <a:cubicBezTo>
                    <a:pt x="14700" y="15088"/>
                    <a:pt x="14723" y="15019"/>
                    <a:pt x="14768" y="14974"/>
                  </a:cubicBezTo>
                  <a:lnTo>
                    <a:pt x="14928" y="14723"/>
                  </a:lnTo>
                  <a:lnTo>
                    <a:pt x="15385" y="14061"/>
                  </a:lnTo>
                  <a:cubicBezTo>
                    <a:pt x="15430" y="13969"/>
                    <a:pt x="15476" y="13901"/>
                    <a:pt x="15522" y="13810"/>
                  </a:cubicBezTo>
                  <a:cubicBezTo>
                    <a:pt x="15544" y="13764"/>
                    <a:pt x="15567" y="13741"/>
                    <a:pt x="15590" y="13695"/>
                  </a:cubicBezTo>
                  <a:cubicBezTo>
                    <a:pt x="15613" y="13650"/>
                    <a:pt x="15659" y="13604"/>
                    <a:pt x="15681" y="13558"/>
                  </a:cubicBezTo>
                  <a:cubicBezTo>
                    <a:pt x="15727" y="13467"/>
                    <a:pt x="15773" y="13376"/>
                    <a:pt x="15841" y="13285"/>
                  </a:cubicBezTo>
                  <a:cubicBezTo>
                    <a:pt x="15864" y="13239"/>
                    <a:pt x="15910" y="13170"/>
                    <a:pt x="15933" y="13102"/>
                  </a:cubicBezTo>
                  <a:cubicBezTo>
                    <a:pt x="16001" y="12988"/>
                    <a:pt x="16092" y="12874"/>
                    <a:pt x="16161" y="12760"/>
                  </a:cubicBezTo>
                  <a:lnTo>
                    <a:pt x="16229" y="12645"/>
                  </a:lnTo>
                  <a:lnTo>
                    <a:pt x="16298" y="12554"/>
                  </a:lnTo>
                  <a:cubicBezTo>
                    <a:pt x="16389" y="12417"/>
                    <a:pt x="16480" y="12280"/>
                    <a:pt x="16549" y="12143"/>
                  </a:cubicBezTo>
                  <a:cubicBezTo>
                    <a:pt x="16640" y="11983"/>
                    <a:pt x="16709" y="11869"/>
                    <a:pt x="16777" y="11755"/>
                  </a:cubicBezTo>
                  <a:lnTo>
                    <a:pt x="16846" y="11618"/>
                  </a:lnTo>
                  <a:lnTo>
                    <a:pt x="16891" y="11573"/>
                  </a:lnTo>
                  <a:cubicBezTo>
                    <a:pt x="16891" y="11527"/>
                    <a:pt x="16914" y="11504"/>
                    <a:pt x="16937" y="11458"/>
                  </a:cubicBezTo>
                  <a:cubicBezTo>
                    <a:pt x="16937" y="11436"/>
                    <a:pt x="16960" y="11390"/>
                    <a:pt x="16982" y="11367"/>
                  </a:cubicBezTo>
                  <a:cubicBezTo>
                    <a:pt x="17028" y="11253"/>
                    <a:pt x="17097" y="11162"/>
                    <a:pt x="17142" y="11070"/>
                  </a:cubicBezTo>
                  <a:lnTo>
                    <a:pt x="17211" y="10956"/>
                  </a:lnTo>
                  <a:cubicBezTo>
                    <a:pt x="17279" y="10819"/>
                    <a:pt x="17348" y="10682"/>
                    <a:pt x="17416" y="10545"/>
                  </a:cubicBezTo>
                  <a:cubicBezTo>
                    <a:pt x="17507" y="10386"/>
                    <a:pt x="17599" y="10157"/>
                    <a:pt x="17644" y="9952"/>
                  </a:cubicBezTo>
                  <a:cubicBezTo>
                    <a:pt x="17667" y="9861"/>
                    <a:pt x="17690" y="9792"/>
                    <a:pt x="17713" y="9724"/>
                  </a:cubicBezTo>
                  <a:lnTo>
                    <a:pt x="17736" y="9632"/>
                  </a:lnTo>
                  <a:lnTo>
                    <a:pt x="17736" y="9587"/>
                  </a:lnTo>
                  <a:cubicBezTo>
                    <a:pt x="17781" y="9518"/>
                    <a:pt x="17804" y="9427"/>
                    <a:pt x="17827" y="9359"/>
                  </a:cubicBezTo>
                  <a:cubicBezTo>
                    <a:pt x="17850" y="9313"/>
                    <a:pt x="17873" y="9267"/>
                    <a:pt x="17895" y="9244"/>
                  </a:cubicBezTo>
                  <a:cubicBezTo>
                    <a:pt x="17941" y="9153"/>
                    <a:pt x="17918" y="9039"/>
                    <a:pt x="17827" y="8971"/>
                  </a:cubicBezTo>
                  <a:cubicBezTo>
                    <a:pt x="17804" y="8971"/>
                    <a:pt x="17781" y="8948"/>
                    <a:pt x="17736" y="8948"/>
                  </a:cubicBezTo>
                  <a:cubicBezTo>
                    <a:pt x="17713" y="8948"/>
                    <a:pt x="17690" y="8948"/>
                    <a:pt x="17667" y="8971"/>
                  </a:cubicBezTo>
                  <a:cubicBezTo>
                    <a:pt x="17599" y="8902"/>
                    <a:pt x="17530" y="8856"/>
                    <a:pt x="17439" y="8811"/>
                  </a:cubicBezTo>
                  <a:cubicBezTo>
                    <a:pt x="17325" y="8742"/>
                    <a:pt x="17234" y="8697"/>
                    <a:pt x="17142" y="8651"/>
                  </a:cubicBezTo>
                  <a:lnTo>
                    <a:pt x="17165" y="8651"/>
                  </a:lnTo>
                  <a:cubicBezTo>
                    <a:pt x="17119" y="8628"/>
                    <a:pt x="17051" y="8605"/>
                    <a:pt x="16960" y="8560"/>
                  </a:cubicBezTo>
                  <a:cubicBezTo>
                    <a:pt x="16937" y="8537"/>
                    <a:pt x="16914" y="8537"/>
                    <a:pt x="16868" y="8514"/>
                  </a:cubicBezTo>
                  <a:cubicBezTo>
                    <a:pt x="16846" y="8491"/>
                    <a:pt x="16800" y="8468"/>
                    <a:pt x="16754" y="8468"/>
                  </a:cubicBezTo>
                  <a:cubicBezTo>
                    <a:pt x="16686" y="8423"/>
                    <a:pt x="16617" y="8377"/>
                    <a:pt x="16549" y="8331"/>
                  </a:cubicBezTo>
                  <a:lnTo>
                    <a:pt x="16435" y="8286"/>
                  </a:lnTo>
                  <a:cubicBezTo>
                    <a:pt x="16343" y="8217"/>
                    <a:pt x="16229" y="8149"/>
                    <a:pt x="16138" y="8103"/>
                  </a:cubicBezTo>
                  <a:lnTo>
                    <a:pt x="15978" y="7989"/>
                  </a:lnTo>
                  <a:cubicBezTo>
                    <a:pt x="15887" y="7921"/>
                    <a:pt x="15796" y="7852"/>
                    <a:pt x="15681" y="7806"/>
                  </a:cubicBezTo>
                  <a:cubicBezTo>
                    <a:pt x="15613" y="7761"/>
                    <a:pt x="15544" y="7715"/>
                    <a:pt x="15453" y="7670"/>
                  </a:cubicBezTo>
                  <a:cubicBezTo>
                    <a:pt x="15385" y="7624"/>
                    <a:pt x="15293" y="7578"/>
                    <a:pt x="15225" y="7533"/>
                  </a:cubicBezTo>
                  <a:cubicBezTo>
                    <a:pt x="15156" y="7487"/>
                    <a:pt x="15088" y="7441"/>
                    <a:pt x="15020" y="7396"/>
                  </a:cubicBezTo>
                  <a:cubicBezTo>
                    <a:pt x="14928" y="7350"/>
                    <a:pt x="14837" y="7281"/>
                    <a:pt x="14746" y="7236"/>
                  </a:cubicBezTo>
                  <a:cubicBezTo>
                    <a:pt x="14677" y="7190"/>
                    <a:pt x="14609" y="7145"/>
                    <a:pt x="14540" y="7076"/>
                  </a:cubicBezTo>
                  <a:cubicBezTo>
                    <a:pt x="14472" y="7030"/>
                    <a:pt x="14403" y="7008"/>
                    <a:pt x="14335" y="6962"/>
                  </a:cubicBezTo>
                  <a:lnTo>
                    <a:pt x="14243" y="6962"/>
                  </a:lnTo>
                  <a:cubicBezTo>
                    <a:pt x="14198" y="6962"/>
                    <a:pt x="14152" y="6962"/>
                    <a:pt x="14106" y="6916"/>
                  </a:cubicBezTo>
                  <a:cubicBezTo>
                    <a:pt x="14084" y="6916"/>
                    <a:pt x="14038" y="6893"/>
                    <a:pt x="14015" y="6871"/>
                  </a:cubicBezTo>
                  <a:cubicBezTo>
                    <a:pt x="13992" y="6848"/>
                    <a:pt x="13992" y="6848"/>
                    <a:pt x="13970" y="6825"/>
                  </a:cubicBezTo>
                  <a:cubicBezTo>
                    <a:pt x="13924" y="6802"/>
                    <a:pt x="13878" y="6779"/>
                    <a:pt x="13855" y="6779"/>
                  </a:cubicBezTo>
                  <a:lnTo>
                    <a:pt x="13787" y="6734"/>
                  </a:lnTo>
                  <a:lnTo>
                    <a:pt x="13582" y="6620"/>
                  </a:lnTo>
                  <a:cubicBezTo>
                    <a:pt x="13559" y="6597"/>
                    <a:pt x="13536" y="6597"/>
                    <a:pt x="13513" y="6574"/>
                  </a:cubicBezTo>
                  <a:cubicBezTo>
                    <a:pt x="13490" y="6551"/>
                    <a:pt x="13467" y="6551"/>
                    <a:pt x="13445" y="6528"/>
                  </a:cubicBezTo>
                  <a:cubicBezTo>
                    <a:pt x="13330" y="6460"/>
                    <a:pt x="13239" y="6414"/>
                    <a:pt x="13148" y="6346"/>
                  </a:cubicBezTo>
                  <a:cubicBezTo>
                    <a:pt x="13079" y="6300"/>
                    <a:pt x="13011" y="6254"/>
                    <a:pt x="12942" y="6209"/>
                  </a:cubicBezTo>
                  <a:cubicBezTo>
                    <a:pt x="12874" y="6140"/>
                    <a:pt x="12783" y="6072"/>
                    <a:pt x="12691" y="6026"/>
                  </a:cubicBezTo>
                  <a:cubicBezTo>
                    <a:pt x="12669" y="6003"/>
                    <a:pt x="12646" y="5980"/>
                    <a:pt x="12646" y="5935"/>
                  </a:cubicBezTo>
                  <a:cubicBezTo>
                    <a:pt x="12623" y="5935"/>
                    <a:pt x="12623" y="5912"/>
                    <a:pt x="12623" y="5889"/>
                  </a:cubicBezTo>
                  <a:lnTo>
                    <a:pt x="12623" y="5866"/>
                  </a:lnTo>
                  <a:cubicBezTo>
                    <a:pt x="12577" y="5889"/>
                    <a:pt x="12554" y="5889"/>
                    <a:pt x="12509" y="5889"/>
                  </a:cubicBezTo>
                  <a:lnTo>
                    <a:pt x="12463" y="5889"/>
                  </a:lnTo>
                  <a:cubicBezTo>
                    <a:pt x="12417" y="5889"/>
                    <a:pt x="12372" y="5866"/>
                    <a:pt x="12326" y="5821"/>
                  </a:cubicBezTo>
                  <a:cubicBezTo>
                    <a:pt x="12280" y="5798"/>
                    <a:pt x="12258" y="5775"/>
                    <a:pt x="12212" y="5752"/>
                  </a:cubicBezTo>
                  <a:cubicBezTo>
                    <a:pt x="12121" y="5684"/>
                    <a:pt x="12052" y="5638"/>
                    <a:pt x="11961" y="5592"/>
                  </a:cubicBezTo>
                  <a:lnTo>
                    <a:pt x="11892" y="5547"/>
                  </a:lnTo>
                  <a:cubicBezTo>
                    <a:pt x="11778" y="5478"/>
                    <a:pt x="11687" y="5387"/>
                    <a:pt x="11573" y="5319"/>
                  </a:cubicBezTo>
                  <a:cubicBezTo>
                    <a:pt x="11504" y="5250"/>
                    <a:pt x="11436" y="5204"/>
                    <a:pt x="11390" y="5159"/>
                  </a:cubicBezTo>
                  <a:cubicBezTo>
                    <a:pt x="11345" y="5113"/>
                    <a:pt x="11299" y="5067"/>
                    <a:pt x="11253" y="5045"/>
                  </a:cubicBezTo>
                  <a:lnTo>
                    <a:pt x="11231" y="5022"/>
                  </a:lnTo>
                  <a:cubicBezTo>
                    <a:pt x="11208" y="4976"/>
                    <a:pt x="11208" y="4953"/>
                    <a:pt x="11185" y="4908"/>
                  </a:cubicBezTo>
                  <a:cubicBezTo>
                    <a:pt x="11025" y="4794"/>
                    <a:pt x="10865" y="4679"/>
                    <a:pt x="10683" y="4542"/>
                  </a:cubicBezTo>
                  <a:cubicBezTo>
                    <a:pt x="10432" y="4360"/>
                    <a:pt x="10158" y="4154"/>
                    <a:pt x="9838" y="3903"/>
                  </a:cubicBezTo>
                  <a:lnTo>
                    <a:pt x="9633" y="3744"/>
                  </a:lnTo>
                  <a:cubicBezTo>
                    <a:pt x="9610" y="3766"/>
                    <a:pt x="9587" y="3766"/>
                    <a:pt x="9564" y="3766"/>
                  </a:cubicBezTo>
                  <a:cubicBezTo>
                    <a:pt x="9519" y="3766"/>
                    <a:pt x="9496" y="3744"/>
                    <a:pt x="9473" y="3744"/>
                  </a:cubicBezTo>
                  <a:cubicBezTo>
                    <a:pt x="9404" y="3721"/>
                    <a:pt x="9382" y="3675"/>
                    <a:pt x="9359" y="3629"/>
                  </a:cubicBezTo>
                  <a:cubicBezTo>
                    <a:pt x="9336" y="3607"/>
                    <a:pt x="9336" y="3584"/>
                    <a:pt x="9313" y="3561"/>
                  </a:cubicBezTo>
                  <a:cubicBezTo>
                    <a:pt x="9290" y="3538"/>
                    <a:pt x="9268" y="3492"/>
                    <a:pt x="9222" y="3470"/>
                  </a:cubicBezTo>
                  <a:cubicBezTo>
                    <a:pt x="9222" y="3447"/>
                    <a:pt x="9222" y="3447"/>
                    <a:pt x="9199" y="3447"/>
                  </a:cubicBezTo>
                  <a:cubicBezTo>
                    <a:pt x="9153" y="3401"/>
                    <a:pt x="9108" y="3356"/>
                    <a:pt x="9062" y="3333"/>
                  </a:cubicBezTo>
                  <a:cubicBezTo>
                    <a:pt x="8994" y="3287"/>
                    <a:pt x="8925" y="3241"/>
                    <a:pt x="8857" y="3196"/>
                  </a:cubicBezTo>
                  <a:cubicBezTo>
                    <a:pt x="8720" y="3082"/>
                    <a:pt x="8583" y="2968"/>
                    <a:pt x="8423" y="2876"/>
                  </a:cubicBezTo>
                  <a:cubicBezTo>
                    <a:pt x="8126" y="2671"/>
                    <a:pt x="7852" y="2443"/>
                    <a:pt x="7601" y="2214"/>
                  </a:cubicBezTo>
                  <a:cubicBezTo>
                    <a:pt x="7533" y="2169"/>
                    <a:pt x="7464" y="2100"/>
                    <a:pt x="7396" y="2054"/>
                  </a:cubicBezTo>
                  <a:cubicBezTo>
                    <a:pt x="7373" y="2032"/>
                    <a:pt x="7327" y="2009"/>
                    <a:pt x="7305" y="2009"/>
                  </a:cubicBezTo>
                  <a:cubicBezTo>
                    <a:pt x="7259" y="1963"/>
                    <a:pt x="7213" y="1940"/>
                    <a:pt x="7168" y="1895"/>
                  </a:cubicBezTo>
                  <a:cubicBezTo>
                    <a:pt x="7145" y="1872"/>
                    <a:pt x="7099" y="1849"/>
                    <a:pt x="7076" y="1826"/>
                  </a:cubicBezTo>
                  <a:cubicBezTo>
                    <a:pt x="7031" y="1781"/>
                    <a:pt x="7008" y="1758"/>
                    <a:pt x="6962" y="1735"/>
                  </a:cubicBezTo>
                  <a:cubicBezTo>
                    <a:pt x="6917" y="1689"/>
                    <a:pt x="6894" y="1666"/>
                    <a:pt x="6848" y="1644"/>
                  </a:cubicBezTo>
                  <a:lnTo>
                    <a:pt x="6780" y="1598"/>
                  </a:lnTo>
                  <a:lnTo>
                    <a:pt x="6757" y="1575"/>
                  </a:lnTo>
                  <a:cubicBezTo>
                    <a:pt x="6734" y="1552"/>
                    <a:pt x="6711" y="1552"/>
                    <a:pt x="6711" y="1530"/>
                  </a:cubicBezTo>
                  <a:cubicBezTo>
                    <a:pt x="6643" y="1484"/>
                    <a:pt x="6597" y="1415"/>
                    <a:pt x="6597" y="1347"/>
                  </a:cubicBezTo>
                  <a:cubicBezTo>
                    <a:pt x="6597" y="1347"/>
                    <a:pt x="6597" y="1347"/>
                    <a:pt x="6597" y="1324"/>
                  </a:cubicBezTo>
                  <a:cubicBezTo>
                    <a:pt x="6574" y="1324"/>
                    <a:pt x="6574" y="1301"/>
                    <a:pt x="6551" y="1278"/>
                  </a:cubicBezTo>
                  <a:lnTo>
                    <a:pt x="6460" y="1210"/>
                  </a:lnTo>
                  <a:cubicBezTo>
                    <a:pt x="6300" y="1073"/>
                    <a:pt x="6118" y="913"/>
                    <a:pt x="5935" y="776"/>
                  </a:cubicBezTo>
                  <a:cubicBezTo>
                    <a:pt x="5889" y="708"/>
                    <a:pt x="5821" y="662"/>
                    <a:pt x="5752" y="617"/>
                  </a:cubicBezTo>
                  <a:lnTo>
                    <a:pt x="5638" y="502"/>
                  </a:lnTo>
                  <a:lnTo>
                    <a:pt x="5570" y="457"/>
                  </a:lnTo>
                  <a:lnTo>
                    <a:pt x="5433" y="320"/>
                  </a:lnTo>
                  <a:cubicBezTo>
                    <a:pt x="5364" y="274"/>
                    <a:pt x="5319" y="206"/>
                    <a:pt x="5250" y="160"/>
                  </a:cubicBezTo>
                  <a:lnTo>
                    <a:pt x="5227" y="137"/>
                  </a:lnTo>
                  <a:cubicBezTo>
                    <a:pt x="5205" y="92"/>
                    <a:pt x="5159" y="69"/>
                    <a:pt x="5136" y="46"/>
                  </a:cubicBezTo>
                  <a:cubicBezTo>
                    <a:pt x="5090" y="23"/>
                    <a:pt x="5045"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7" name="Google Shape;5907;p22"/>
            <p:cNvSpPr/>
            <p:nvPr/>
          </p:nvSpPr>
          <p:spPr>
            <a:xfrm>
              <a:off x="6872850" y="2453200"/>
              <a:ext cx="44550" cy="42250"/>
            </a:xfrm>
            <a:custGeom>
              <a:avLst/>
              <a:gdLst/>
              <a:ahLst/>
              <a:cxnLst/>
              <a:rect l="l" t="t" r="r" b="b"/>
              <a:pathLst>
                <a:path w="1782" h="1690" extrusionOk="0">
                  <a:moveTo>
                    <a:pt x="457" y="1531"/>
                  </a:moveTo>
                  <a:cubicBezTo>
                    <a:pt x="459" y="1552"/>
                    <a:pt x="480" y="1552"/>
                    <a:pt x="480" y="1552"/>
                  </a:cubicBezTo>
                  <a:cubicBezTo>
                    <a:pt x="473" y="1545"/>
                    <a:pt x="465" y="1538"/>
                    <a:pt x="457" y="1531"/>
                  </a:cubicBezTo>
                  <a:close/>
                  <a:moveTo>
                    <a:pt x="366" y="0"/>
                  </a:moveTo>
                  <a:cubicBezTo>
                    <a:pt x="320" y="0"/>
                    <a:pt x="298" y="23"/>
                    <a:pt x="275" y="46"/>
                  </a:cubicBezTo>
                  <a:cubicBezTo>
                    <a:pt x="252" y="69"/>
                    <a:pt x="229" y="92"/>
                    <a:pt x="229" y="137"/>
                  </a:cubicBezTo>
                  <a:cubicBezTo>
                    <a:pt x="183" y="160"/>
                    <a:pt x="161" y="206"/>
                    <a:pt x="138" y="251"/>
                  </a:cubicBezTo>
                  <a:cubicBezTo>
                    <a:pt x="92" y="320"/>
                    <a:pt x="69" y="411"/>
                    <a:pt x="46" y="480"/>
                  </a:cubicBezTo>
                  <a:cubicBezTo>
                    <a:pt x="24" y="548"/>
                    <a:pt x="1" y="617"/>
                    <a:pt x="1" y="708"/>
                  </a:cubicBezTo>
                  <a:cubicBezTo>
                    <a:pt x="1" y="776"/>
                    <a:pt x="24" y="845"/>
                    <a:pt x="24" y="913"/>
                  </a:cubicBezTo>
                  <a:cubicBezTo>
                    <a:pt x="46" y="982"/>
                    <a:pt x="92" y="1050"/>
                    <a:pt x="115" y="1096"/>
                  </a:cubicBezTo>
                  <a:cubicBezTo>
                    <a:pt x="138" y="1164"/>
                    <a:pt x="183" y="1210"/>
                    <a:pt x="206" y="1279"/>
                  </a:cubicBezTo>
                  <a:cubicBezTo>
                    <a:pt x="252" y="1324"/>
                    <a:pt x="298" y="1393"/>
                    <a:pt x="343" y="1438"/>
                  </a:cubicBezTo>
                  <a:cubicBezTo>
                    <a:pt x="381" y="1476"/>
                    <a:pt x="419" y="1499"/>
                    <a:pt x="457" y="1531"/>
                  </a:cubicBezTo>
                  <a:lnTo>
                    <a:pt x="457" y="1531"/>
                  </a:lnTo>
                  <a:cubicBezTo>
                    <a:pt x="457" y="1531"/>
                    <a:pt x="457" y="1530"/>
                    <a:pt x="457" y="1530"/>
                  </a:cubicBezTo>
                  <a:lnTo>
                    <a:pt x="457" y="1530"/>
                  </a:lnTo>
                  <a:lnTo>
                    <a:pt x="503" y="1575"/>
                  </a:lnTo>
                  <a:cubicBezTo>
                    <a:pt x="503" y="1573"/>
                    <a:pt x="503" y="1572"/>
                    <a:pt x="503" y="1570"/>
                  </a:cubicBezTo>
                  <a:lnTo>
                    <a:pt x="503" y="1570"/>
                  </a:lnTo>
                  <a:cubicBezTo>
                    <a:pt x="526" y="1586"/>
                    <a:pt x="555" y="1598"/>
                    <a:pt x="571" y="1598"/>
                  </a:cubicBezTo>
                  <a:cubicBezTo>
                    <a:pt x="617" y="1621"/>
                    <a:pt x="663" y="1644"/>
                    <a:pt x="708" y="1667"/>
                  </a:cubicBezTo>
                  <a:cubicBezTo>
                    <a:pt x="777" y="1689"/>
                    <a:pt x="868" y="1689"/>
                    <a:pt x="937" y="1689"/>
                  </a:cubicBezTo>
                  <a:cubicBezTo>
                    <a:pt x="982" y="1689"/>
                    <a:pt x="1051" y="1689"/>
                    <a:pt x="1096" y="1667"/>
                  </a:cubicBezTo>
                  <a:cubicBezTo>
                    <a:pt x="1119" y="1667"/>
                    <a:pt x="1142" y="1667"/>
                    <a:pt x="1188" y="1644"/>
                  </a:cubicBezTo>
                  <a:cubicBezTo>
                    <a:pt x="1256" y="1621"/>
                    <a:pt x="1325" y="1598"/>
                    <a:pt x="1370" y="1552"/>
                  </a:cubicBezTo>
                  <a:cubicBezTo>
                    <a:pt x="1439" y="1507"/>
                    <a:pt x="1484" y="1461"/>
                    <a:pt x="1530" y="1393"/>
                  </a:cubicBezTo>
                  <a:cubicBezTo>
                    <a:pt x="1576" y="1347"/>
                    <a:pt x="1621" y="1279"/>
                    <a:pt x="1644" y="1210"/>
                  </a:cubicBezTo>
                  <a:cubicBezTo>
                    <a:pt x="1667" y="1164"/>
                    <a:pt x="1690" y="1142"/>
                    <a:pt x="1713" y="1096"/>
                  </a:cubicBezTo>
                  <a:cubicBezTo>
                    <a:pt x="1736" y="1050"/>
                    <a:pt x="1736" y="1027"/>
                    <a:pt x="1736" y="982"/>
                  </a:cubicBezTo>
                  <a:cubicBezTo>
                    <a:pt x="1736" y="959"/>
                    <a:pt x="1736" y="959"/>
                    <a:pt x="1736" y="959"/>
                  </a:cubicBezTo>
                  <a:cubicBezTo>
                    <a:pt x="1758" y="936"/>
                    <a:pt x="1758" y="913"/>
                    <a:pt x="1758" y="890"/>
                  </a:cubicBezTo>
                  <a:cubicBezTo>
                    <a:pt x="1781" y="845"/>
                    <a:pt x="1758" y="776"/>
                    <a:pt x="1713" y="754"/>
                  </a:cubicBezTo>
                  <a:cubicBezTo>
                    <a:pt x="1690" y="731"/>
                    <a:pt x="1644" y="708"/>
                    <a:pt x="1621" y="708"/>
                  </a:cubicBezTo>
                  <a:lnTo>
                    <a:pt x="1507" y="708"/>
                  </a:lnTo>
                  <a:cubicBezTo>
                    <a:pt x="1416" y="639"/>
                    <a:pt x="1348" y="594"/>
                    <a:pt x="1256" y="548"/>
                  </a:cubicBezTo>
                  <a:cubicBezTo>
                    <a:pt x="1188" y="525"/>
                    <a:pt x="1142" y="502"/>
                    <a:pt x="1096" y="457"/>
                  </a:cubicBezTo>
                  <a:cubicBezTo>
                    <a:pt x="1028" y="434"/>
                    <a:pt x="982" y="411"/>
                    <a:pt x="937" y="366"/>
                  </a:cubicBezTo>
                  <a:cubicBezTo>
                    <a:pt x="868" y="343"/>
                    <a:pt x="823" y="297"/>
                    <a:pt x="754" y="251"/>
                  </a:cubicBezTo>
                  <a:cubicBezTo>
                    <a:pt x="731" y="206"/>
                    <a:pt x="686" y="183"/>
                    <a:pt x="640" y="160"/>
                  </a:cubicBezTo>
                  <a:cubicBezTo>
                    <a:pt x="617" y="137"/>
                    <a:pt x="617" y="137"/>
                    <a:pt x="594" y="114"/>
                  </a:cubicBezTo>
                  <a:cubicBezTo>
                    <a:pt x="571" y="114"/>
                    <a:pt x="571" y="114"/>
                    <a:pt x="571" y="92"/>
                  </a:cubicBezTo>
                  <a:lnTo>
                    <a:pt x="480" y="92"/>
                  </a:lnTo>
                  <a:cubicBezTo>
                    <a:pt x="457" y="69"/>
                    <a:pt x="457" y="46"/>
                    <a:pt x="435" y="46"/>
                  </a:cubicBezTo>
                  <a:cubicBezTo>
                    <a:pt x="412" y="23"/>
                    <a:pt x="389"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8" name="Google Shape;5908;p22"/>
            <p:cNvSpPr/>
            <p:nvPr/>
          </p:nvSpPr>
          <p:spPr>
            <a:xfrm>
              <a:off x="6892250" y="2468600"/>
              <a:ext cx="17725" cy="11300"/>
            </a:xfrm>
            <a:custGeom>
              <a:avLst/>
              <a:gdLst/>
              <a:ahLst/>
              <a:cxnLst/>
              <a:rect l="l" t="t" r="r" b="b"/>
              <a:pathLst>
                <a:path w="709" h="452" extrusionOk="0">
                  <a:moveTo>
                    <a:pt x="47" y="1"/>
                  </a:moveTo>
                  <a:cubicBezTo>
                    <a:pt x="47" y="1"/>
                    <a:pt x="24" y="1"/>
                    <a:pt x="24" y="23"/>
                  </a:cubicBezTo>
                  <a:cubicBezTo>
                    <a:pt x="1" y="23"/>
                    <a:pt x="1" y="46"/>
                    <a:pt x="1" y="46"/>
                  </a:cubicBezTo>
                  <a:cubicBezTo>
                    <a:pt x="1" y="69"/>
                    <a:pt x="1" y="69"/>
                    <a:pt x="24" y="92"/>
                  </a:cubicBezTo>
                  <a:cubicBezTo>
                    <a:pt x="47" y="115"/>
                    <a:pt x="69" y="138"/>
                    <a:pt x="92" y="160"/>
                  </a:cubicBezTo>
                  <a:cubicBezTo>
                    <a:pt x="115" y="183"/>
                    <a:pt x="115" y="183"/>
                    <a:pt x="138" y="206"/>
                  </a:cubicBezTo>
                  <a:cubicBezTo>
                    <a:pt x="161" y="229"/>
                    <a:pt x="184" y="229"/>
                    <a:pt x="206" y="252"/>
                  </a:cubicBezTo>
                  <a:cubicBezTo>
                    <a:pt x="206" y="252"/>
                    <a:pt x="229" y="274"/>
                    <a:pt x="252" y="274"/>
                  </a:cubicBezTo>
                  <a:cubicBezTo>
                    <a:pt x="275" y="297"/>
                    <a:pt x="275" y="297"/>
                    <a:pt x="298" y="297"/>
                  </a:cubicBezTo>
                  <a:cubicBezTo>
                    <a:pt x="320" y="320"/>
                    <a:pt x="366" y="320"/>
                    <a:pt x="389" y="343"/>
                  </a:cubicBezTo>
                  <a:cubicBezTo>
                    <a:pt x="480" y="366"/>
                    <a:pt x="549" y="411"/>
                    <a:pt x="640" y="434"/>
                  </a:cubicBezTo>
                  <a:cubicBezTo>
                    <a:pt x="651" y="446"/>
                    <a:pt x="657" y="451"/>
                    <a:pt x="663" y="451"/>
                  </a:cubicBezTo>
                  <a:cubicBezTo>
                    <a:pt x="669" y="451"/>
                    <a:pt x="674" y="446"/>
                    <a:pt x="686" y="434"/>
                  </a:cubicBezTo>
                  <a:cubicBezTo>
                    <a:pt x="686" y="434"/>
                    <a:pt x="708" y="434"/>
                    <a:pt x="708" y="411"/>
                  </a:cubicBezTo>
                  <a:cubicBezTo>
                    <a:pt x="708" y="411"/>
                    <a:pt x="708" y="389"/>
                    <a:pt x="708" y="389"/>
                  </a:cubicBezTo>
                  <a:cubicBezTo>
                    <a:pt x="708" y="366"/>
                    <a:pt x="708" y="366"/>
                    <a:pt x="686" y="366"/>
                  </a:cubicBezTo>
                  <a:cubicBezTo>
                    <a:pt x="640" y="343"/>
                    <a:pt x="572" y="320"/>
                    <a:pt x="526" y="297"/>
                  </a:cubicBezTo>
                  <a:lnTo>
                    <a:pt x="412" y="252"/>
                  </a:lnTo>
                  <a:cubicBezTo>
                    <a:pt x="389" y="229"/>
                    <a:pt x="366" y="229"/>
                    <a:pt x="343" y="229"/>
                  </a:cubicBezTo>
                  <a:cubicBezTo>
                    <a:pt x="320" y="206"/>
                    <a:pt x="275" y="183"/>
                    <a:pt x="252" y="160"/>
                  </a:cubicBezTo>
                  <a:cubicBezTo>
                    <a:pt x="206" y="138"/>
                    <a:pt x="184" y="115"/>
                    <a:pt x="161" y="92"/>
                  </a:cubicBezTo>
                  <a:cubicBezTo>
                    <a:pt x="138" y="69"/>
                    <a:pt x="115" y="46"/>
                    <a:pt x="92" y="23"/>
                  </a:cubicBezTo>
                  <a:cubicBezTo>
                    <a:pt x="69" y="1"/>
                    <a:pt x="69"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9" name="Google Shape;5909;p22"/>
            <p:cNvSpPr/>
            <p:nvPr/>
          </p:nvSpPr>
          <p:spPr>
            <a:xfrm>
              <a:off x="6908800" y="2476600"/>
              <a:ext cx="7450" cy="9150"/>
            </a:xfrm>
            <a:custGeom>
              <a:avLst/>
              <a:gdLst/>
              <a:ahLst/>
              <a:cxnLst/>
              <a:rect l="l" t="t" r="r" b="b"/>
              <a:pathLst>
                <a:path w="298" h="366" extrusionOk="0">
                  <a:moveTo>
                    <a:pt x="206" y="0"/>
                  </a:moveTo>
                  <a:cubicBezTo>
                    <a:pt x="183" y="46"/>
                    <a:pt x="161" y="69"/>
                    <a:pt x="115" y="114"/>
                  </a:cubicBezTo>
                  <a:cubicBezTo>
                    <a:pt x="115" y="137"/>
                    <a:pt x="92" y="160"/>
                    <a:pt x="69" y="183"/>
                  </a:cubicBezTo>
                  <a:cubicBezTo>
                    <a:pt x="46" y="206"/>
                    <a:pt x="24" y="251"/>
                    <a:pt x="1" y="297"/>
                  </a:cubicBezTo>
                  <a:cubicBezTo>
                    <a:pt x="1" y="320"/>
                    <a:pt x="1" y="343"/>
                    <a:pt x="24" y="365"/>
                  </a:cubicBezTo>
                  <a:cubicBezTo>
                    <a:pt x="46" y="365"/>
                    <a:pt x="69" y="365"/>
                    <a:pt x="92" y="343"/>
                  </a:cubicBezTo>
                  <a:cubicBezTo>
                    <a:pt x="115" y="320"/>
                    <a:pt x="115" y="297"/>
                    <a:pt x="138" y="251"/>
                  </a:cubicBezTo>
                  <a:cubicBezTo>
                    <a:pt x="161" y="228"/>
                    <a:pt x="161" y="206"/>
                    <a:pt x="183" y="183"/>
                  </a:cubicBezTo>
                  <a:cubicBezTo>
                    <a:pt x="183" y="183"/>
                    <a:pt x="183" y="206"/>
                    <a:pt x="183" y="206"/>
                  </a:cubicBezTo>
                  <a:cubicBezTo>
                    <a:pt x="183" y="183"/>
                    <a:pt x="206" y="160"/>
                    <a:pt x="206" y="160"/>
                  </a:cubicBezTo>
                  <a:cubicBezTo>
                    <a:pt x="229" y="114"/>
                    <a:pt x="252" y="91"/>
                    <a:pt x="275" y="69"/>
                  </a:cubicBezTo>
                  <a:cubicBezTo>
                    <a:pt x="298" y="69"/>
                    <a:pt x="298" y="23"/>
                    <a:pt x="275"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0" name="Google Shape;5910;p22"/>
            <p:cNvSpPr/>
            <p:nvPr/>
          </p:nvSpPr>
          <p:spPr>
            <a:xfrm>
              <a:off x="6892250" y="1988700"/>
              <a:ext cx="258525" cy="587775"/>
            </a:xfrm>
            <a:custGeom>
              <a:avLst/>
              <a:gdLst/>
              <a:ahLst/>
              <a:cxnLst/>
              <a:rect l="l" t="t" r="r" b="b"/>
              <a:pathLst>
                <a:path w="10341" h="23511" extrusionOk="0">
                  <a:moveTo>
                    <a:pt x="7510" y="1"/>
                  </a:moveTo>
                  <a:cubicBezTo>
                    <a:pt x="7488" y="1"/>
                    <a:pt x="7442" y="1"/>
                    <a:pt x="7419" y="23"/>
                  </a:cubicBezTo>
                  <a:cubicBezTo>
                    <a:pt x="7373" y="69"/>
                    <a:pt x="7351" y="160"/>
                    <a:pt x="7396" y="229"/>
                  </a:cubicBezTo>
                  <a:lnTo>
                    <a:pt x="7419" y="252"/>
                  </a:lnTo>
                  <a:lnTo>
                    <a:pt x="7442" y="297"/>
                  </a:lnTo>
                  <a:lnTo>
                    <a:pt x="7465" y="320"/>
                  </a:lnTo>
                  <a:cubicBezTo>
                    <a:pt x="7465" y="343"/>
                    <a:pt x="7465" y="366"/>
                    <a:pt x="7465" y="366"/>
                  </a:cubicBezTo>
                  <a:lnTo>
                    <a:pt x="7465" y="411"/>
                  </a:lnTo>
                  <a:cubicBezTo>
                    <a:pt x="7488" y="457"/>
                    <a:pt x="7510" y="503"/>
                    <a:pt x="7533" y="571"/>
                  </a:cubicBezTo>
                  <a:cubicBezTo>
                    <a:pt x="7579" y="685"/>
                    <a:pt x="7602" y="799"/>
                    <a:pt x="7647" y="914"/>
                  </a:cubicBezTo>
                  <a:lnTo>
                    <a:pt x="7693" y="1005"/>
                  </a:lnTo>
                  <a:cubicBezTo>
                    <a:pt x="7762" y="1187"/>
                    <a:pt x="7807" y="1370"/>
                    <a:pt x="7876" y="1530"/>
                  </a:cubicBezTo>
                  <a:cubicBezTo>
                    <a:pt x="7876" y="1598"/>
                    <a:pt x="7898" y="1690"/>
                    <a:pt x="7921" y="1758"/>
                  </a:cubicBezTo>
                  <a:lnTo>
                    <a:pt x="7944" y="1804"/>
                  </a:lnTo>
                  <a:lnTo>
                    <a:pt x="7944" y="1849"/>
                  </a:lnTo>
                  <a:cubicBezTo>
                    <a:pt x="7967" y="1918"/>
                    <a:pt x="7990" y="1986"/>
                    <a:pt x="8013" y="2055"/>
                  </a:cubicBezTo>
                  <a:cubicBezTo>
                    <a:pt x="8058" y="2123"/>
                    <a:pt x="8081" y="2192"/>
                    <a:pt x="8104" y="2260"/>
                  </a:cubicBezTo>
                  <a:cubicBezTo>
                    <a:pt x="8127" y="2306"/>
                    <a:pt x="8150" y="2352"/>
                    <a:pt x="8150" y="2397"/>
                  </a:cubicBezTo>
                  <a:cubicBezTo>
                    <a:pt x="8172" y="2443"/>
                    <a:pt x="8195" y="2488"/>
                    <a:pt x="8218" y="2534"/>
                  </a:cubicBezTo>
                  <a:lnTo>
                    <a:pt x="8218" y="2557"/>
                  </a:lnTo>
                  <a:lnTo>
                    <a:pt x="8286" y="2694"/>
                  </a:lnTo>
                  <a:lnTo>
                    <a:pt x="8286" y="2717"/>
                  </a:lnTo>
                  <a:cubicBezTo>
                    <a:pt x="8309" y="2762"/>
                    <a:pt x="8355" y="2831"/>
                    <a:pt x="8401" y="2877"/>
                  </a:cubicBezTo>
                  <a:cubicBezTo>
                    <a:pt x="8423" y="2899"/>
                    <a:pt x="8446" y="2899"/>
                    <a:pt x="8469" y="2899"/>
                  </a:cubicBezTo>
                  <a:cubicBezTo>
                    <a:pt x="8492" y="2991"/>
                    <a:pt x="8492" y="3082"/>
                    <a:pt x="8515" y="3150"/>
                  </a:cubicBezTo>
                  <a:lnTo>
                    <a:pt x="8515" y="3265"/>
                  </a:lnTo>
                  <a:cubicBezTo>
                    <a:pt x="8538" y="3402"/>
                    <a:pt x="8560" y="3561"/>
                    <a:pt x="8583" y="3698"/>
                  </a:cubicBezTo>
                  <a:cubicBezTo>
                    <a:pt x="8583" y="3767"/>
                    <a:pt x="8583" y="3812"/>
                    <a:pt x="8606" y="3881"/>
                  </a:cubicBezTo>
                  <a:lnTo>
                    <a:pt x="8606" y="3972"/>
                  </a:lnTo>
                  <a:cubicBezTo>
                    <a:pt x="8629" y="4063"/>
                    <a:pt x="8629" y="4155"/>
                    <a:pt x="8629" y="4246"/>
                  </a:cubicBezTo>
                  <a:lnTo>
                    <a:pt x="8652" y="4429"/>
                  </a:lnTo>
                  <a:cubicBezTo>
                    <a:pt x="8675" y="4566"/>
                    <a:pt x="8697" y="4703"/>
                    <a:pt x="8697" y="4840"/>
                  </a:cubicBezTo>
                  <a:cubicBezTo>
                    <a:pt x="8720" y="5205"/>
                    <a:pt x="8743" y="5547"/>
                    <a:pt x="8743" y="5844"/>
                  </a:cubicBezTo>
                  <a:lnTo>
                    <a:pt x="8743" y="5867"/>
                  </a:lnTo>
                  <a:lnTo>
                    <a:pt x="8743" y="5889"/>
                  </a:lnTo>
                  <a:cubicBezTo>
                    <a:pt x="8743" y="5958"/>
                    <a:pt x="8743" y="6049"/>
                    <a:pt x="8743" y="6141"/>
                  </a:cubicBezTo>
                  <a:lnTo>
                    <a:pt x="8743" y="6255"/>
                  </a:lnTo>
                  <a:cubicBezTo>
                    <a:pt x="8720" y="6346"/>
                    <a:pt x="8720" y="6437"/>
                    <a:pt x="8720" y="6506"/>
                  </a:cubicBezTo>
                  <a:cubicBezTo>
                    <a:pt x="8720" y="6574"/>
                    <a:pt x="8720" y="6666"/>
                    <a:pt x="8720" y="6734"/>
                  </a:cubicBezTo>
                  <a:lnTo>
                    <a:pt x="8720" y="6917"/>
                  </a:lnTo>
                  <a:lnTo>
                    <a:pt x="8720" y="6962"/>
                  </a:lnTo>
                  <a:lnTo>
                    <a:pt x="8720" y="7054"/>
                  </a:lnTo>
                  <a:cubicBezTo>
                    <a:pt x="8720" y="7145"/>
                    <a:pt x="8720" y="7236"/>
                    <a:pt x="8720" y="7327"/>
                  </a:cubicBezTo>
                  <a:cubicBezTo>
                    <a:pt x="8720" y="7442"/>
                    <a:pt x="8720" y="7579"/>
                    <a:pt x="8720" y="7693"/>
                  </a:cubicBezTo>
                  <a:cubicBezTo>
                    <a:pt x="8720" y="7830"/>
                    <a:pt x="8720" y="7967"/>
                    <a:pt x="8697" y="8104"/>
                  </a:cubicBezTo>
                  <a:lnTo>
                    <a:pt x="8697" y="8149"/>
                  </a:lnTo>
                  <a:cubicBezTo>
                    <a:pt x="8697" y="8218"/>
                    <a:pt x="8697" y="8286"/>
                    <a:pt x="8697" y="8355"/>
                  </a:cubicBezTo>
                  <a:cubicBezTo>
                    <a:pt x="8697" y="8423"/>
                    <a:pt x="8675" y="8492"/>
                    <a:pt x="8675" y="8537"/>
                  </a:cubicBezTo>
                  <a:lnTo>
                    <a:pt x="8675" y="8606"/>
                  </a:lnTo>
                  <a:lnTo>
                    <a:pt x="8652" y="8811"/>
                  </a:lnTo>
                  <a:cubicBezTo>
                    <a:pt x="8629" y="8902"/>
                    <a:pt x="8629" y="9017"/>
                    <a:pt x="8629" y="9108"/>
                  </a:cubicBezTo>
                  <a:cubicBezTo>
                    <a:pt x="8606" y="9176"/>
                    <a:pt x="8606" y="9268"/>
                    <a:pt x="8583" y="9336"/>
                  </a:cubicBezTo>
                  <a:cubicBezTo>
                    <a:pt x="8583" y="9405"/>
                    <a:pt x="8560" y="9450"/>
                    <a:pt x="8560" y="9519"/>
                  </a:cubicBezTo>
                  <a:cubicBezTo>
                    <a:pt x="8492" y="9633"/>
                    <a:pt x="8469" y="9747"/>
                    <a:pt x="8446" y="9861"/>
                  </a:cubicBezTo>
                  <a:lnTo>
                    <a:pt x="8446" y="9884"/>
                  </a:lnTo>
                  <a:cubicBezTo>
                    <a:pt x="8446" y="9930"/>
                    <a:pt x="8423" y="9975"/>
                    <a:pt x="8423" y="10021"/>
                  </a:cubicBezTo>
                  <a:cubicBezTo>
                    <a:pt x="8423" y="10066"/>
                    <a:pt x="8401" y="10112"/>
                    <a:pt x="8401" y="10181"/>
                  </a:cubicBezTo>
                  <a:cubicBezTo>
                    <a:pt x="8355" y="10340"/>
                    <a:pt x="8309" y="10523"/>
                    <a:pt x="8286" y="10706"/>
                  </a:cubicBezTo>
                  <a:cubicBezTo>
                    <a:pt x="8264" y="10774"/>
                    <a:pt x="8241" y="10843"/>
                    <a:pt x="8241" y="10888"/>
                  </a:cubicBezTo>
                  <a:cubicBezTo>
                    <a:pt x="8195" y="11025"/>
                    <a:pt x="8172" y="11162"/>
                    <a:pt x="8127" y="11276"/>
                  </a:cubicBezTo>
                  <a:lnTo>
                    <a:pt x="8104" y="11345"/>
                  </a:lnTo>
                  <a:cubicBezTo>
                    <a:pt x="8104" y="11413"/>
                    <a:pt x="8081" y="11482"/>
                    <a:pt x="8058" y="11550"/>
                  </a:cubicBezTo>
                  <a:cubicBezTo>
                    <a:pt x="8035" y="11596"/>
                    <a:pt x="8013" y="11664"/>
                    <a:pt x="8013" y="11710"/>
                  </a:cubicBezTo>
                  <a:cubicBezTo>
                    <a:pt x="7990" y="11733"/>
                    <a:pt x="7990" y="11778"/>
                    <a:pt x="7967" y="11801"/>
                  </a:cubicBezTo>
                  <a:cubicBezTo>
                    <a:pt x="7944" y="11870"/>
                    <a:pt x="7921" y="11938"/>
                    <a:pt x="7898" y="12007"/>
                  </a:cubicBezTo>
                  <a:cubicBezTo>
                    <a:pt x="7876" y="12098"/>
                    <a:pt x="7853" y="12189"/>
                    <a:pt x="7830" y="12281"/>
                  </a:cubicBezTo>
                  <a:cubicBezTo>
                    <a:pt x="7784" y="12372"/>
                    <a:pt x="7762" y="12463"/>
                    <a:pt x="7739" y="12554"/>
                  </a:cubicBezTo>
                  <a:cubicBezTo>
                    <a:pt x="7716" y="12623"/>
                    <a:pt x="7693" y="12714"/>
                    <a:pt x="7670" y="12783"/>
                  </a:cubicBezTo>
                  <a:lnTo>
                    <a:pt x="7647" y="12828"/>
                  </a:lnTo>
                  <a:cubicBezTo>
                    <a:pt x="7579" y="13148"/>
                    <a:pt x="7465" y="13513"/>
                    <a:pt x="7351" y="13878"/>
                  </a:cubicBezTo>
                  <a:cubicBezTo>
                    <a:pt x="7328" y="13970"/>
                    <a:pt x="7305" y="14038"/>
                    <a:pt x="7282" y="14107"/>
                  </a:cubicBezTo>
                  <a:lnTo>
                    <a:pt x="7259" y="14129"/>
                  </a:lnTo>
                  <a:lnTo>
                    <a:pt x="7237" y="14198"/>
                  </a:lnTo>
                  <a:lnTo>
                    <a:pt x="7191" y="14312"/>
                  </a:lnTo>
                  <a:lnTo>
                    <a:pt x="7168" y="14358"/>
                  </a:lnTo>
                  <a:lnTo>
                    <a:pt x="7191" y="14335"/>
                  </a:lnTo>
                  <a:lnTo>
                    <a:pt x="7191" y="14335"/>
                  </a:lnTo>
                  <a:cubicBezTo>
                    <a:pt x="7122" y="14495"/>
                    <a:pt x="7054" y="14654"/>
                    <a:pt x="7008" y="14814"/>
                  </a:cubicBezTo>
                  <a:lnTo>
                    <a:pt x="6917" y="14997"/>
                  </a:lnTo>
                  <a:cubicBezTo>
                    <a:pt x="6871" y="15111"/>
                    <a:pt x="6826" y="15248"/>
                    <a:pt x="6780" y="15362"/>
                  </a:cubicBezTo>
                  <a:cubicBezTo>
                    <a:pt x="6620" y="15704"/>
                    <a:pt x="6438" y="16070"/>
                    <a:pt x="6255" y="16412"/>
                  </a:cubicBezTo>
                  <a:lnTo>
                    <a:pt x="6187" y="16549"/>
                  </a:lnTo>
                  <a:cubicBezTo>
                    <a:pt x="6118" y="16686"/>
                    <a:pt x="6050" y="16846"/>
                    <a:pt x="5958" y="16983"/>
                  </a:cubicBezTo>
                  <a:lnTo>
                    <a:pt x="5935" y="17005"/>
                  </a:lnTo>
                  <a:cubicBezTo>
                    <a:pt x="5890" y="17097"/>
                    <a:pt x="5844" y="17165"/>
                    <a:pt x="5799" y="17234"/>
                  </a:cubicBezTo>
                  <a:cubicBezTo>
                    <a:pt x="5753" y="17325"/>
                    <a:pt x="5684" y="17416"/>
                    <a:pt x="5639" y="17485"/>
                  </a:cubicBezTo>
                  <a:lnTo>
                    <a:pt x="5570" y="17553"/>
                  </a:lnTo>
                  <a:cubicBezTo>
                    <a:pt x="5502" y="17644"/>
                    <a:pt x="5456" y="17736"/>
                    <a:pt x="5388" y="17827"/>
                  </a:cubicBezTo>
                  <a:cubicBezTo>
                    <a:pt x="5365" y="17873"/>
                    <a:pt x="5365" y="17918"/>
                    <a:pt x="5365" y="17964"/>
                  </a:cubicBezTo>
                  <a:cubicBezTo>
                    <a:pt x="5296" y="18055"/>
                    <a:pt x="5205" y="18147"/>
                    <a:pt x="5137" y="18238"/>
                  </a:cubicBezTo>
                  <a:cubicBezTo>
                    <a:pt x="5091" y="18284"/>
                    <a:pt x="5068" y="18306"/>
                    <a:pt x="5022" y="18352"/>
                  </a:cubicBezTo>
                  <a:cubicBezTo>
                    <a:pt x="4954" y="18443"/>
                    <a:pt x="4863" y="18535"/>
                    <a:pt x="4794" y="18626"/>
                  </a:cubicBezTo>
                  <a:cubicBezTo>
                    <a:pt x="4749" y="18694"/>
                    <a:pt x="4680" y="18763"/>
                    <a:pt x="4634" y="18831"/>
                  </a:cubicBezTo>
                  <a:cubicBezTo>
                    <a:pt x="4497" y="18968"/>
                    <a:pt x="4361" y="19105"/>
                    <a:pt x="4224" y="19242"/>
                  </a:cubicBezTo>
                  <a:cubicBezTo>
                    <a:pt x="4155" y="19311"/>
                    <a:pt x="4087" y="19379"/>
                    <a:pt x="4018" y="19448"/>
                  </a:cubicBezTo>
                  <a:cubicBezTo>
                    <a:pt x="3950" y="19516"/>
                    <a:pt x="3881" y="19585"/>
                    <a:pt x="3813" y="19653"/>
                  </a:cubicBezTo>
                  <a:cubicBezTo>
                    <a:pt x="3721" y="19744"/>
                    <a:pt x="3630" y="19836"/>
                    <a:pt x="3516" y="19927"/>
                  </a:cubicBezTo>
                  <a:lnTo>
                    <a:pt x="3470" y="19973"/>
                  </a:lnTo>
                  <a:lnTo>
                    <a:pt x="3379" y="20041"/>
                  </a:lnTo>
                  <a:lnTo>
                    <a:pt x="3311" y="20110"/>
                  </a:lnTo>
                  <a:lnTo>
                    <a:pt x="3242" y="20178"/>
                  </a:lnTo>
                  <a:cubicBezTo>
                    <a:pt x="3219" y="20201"/>
                    <a:pt x="3174" y="20224"/>
                    <a:pt x="3151" y="20247"/>
                  </a:cubicBezTo>
                  <a:cubicBezTo>
                    <a:pt x="3105" y="20269"/>
                    <a:pt x="3082" y="20315"/>
                    <a:pt x="3037" y="20338"/>
                  </a:cubicBezTo>
                  <a:cubicBezTo>
                    <a:pt x="3014" y="20361"/>
                    <a:pt x="2968" y="20384"/>
                    <a:pt x="2923" y="20406"/>
                  </a:cubicBezTo>
                  <a:cubicBezTo>
                    <a:pt x="2854" y="20452"/>
                    <a:pt x="2763" y="20520"/>
                    <a:pt x="2671" y="20589"/>
                  </a:cubicBezTo>
                  <a:cubicBezTo>
                    <a:pt x="2580" y="20657"/>
                    <a:pt x="2489" y="20726"/>
                    <a:pt x="2398" y="20772"/>
                  </a:cubicBezTo>
                  <a:cubicBezTo>
                    <a:pt x="2352" y="20794"/>
                    <a:pt x="2306" y="20817"/>
                    <a:pt x="2261" y="20840"/>
                  </a:cubicBezTo>
                  <a:lnTo>
                    <a:pt x="2238" y="20863"/>
                  </a:lnTo>
                  <a:lnTo>
                    <a:pt x="2192" y="20886"/>
                  </a:lnTo>
                  <a:lnTo>
                    <a:pt x="2101" y="20931"/>
                  </a:lnTo>
                  <a:lnTo>
                    <a:pt x="2055" y="20954"/>
                  </a:lnTo>
                  <a:cubicBezTo>
                    <a:pt x="1987" y="20977"/>
                    <a:pt x="1941" y="21000"/>
                    <a:pt x="1895" y="21023"/>
                  </a:cubicBezTo>
                  <a:lnTo>
                    <a:pt x="1827" y="21068"/>
                  </a:lnTo>
                  <a:lnTo>
                    <a:pt x="1781" y="21091"/>
                  </a:lnTo>
                  <a:cubicBezTo>
                    <a:pt x="1781" y="21091"/>
                    <a:pt x="1758" y="21068"/>
                    <a:pt x="1758" y="21068"/>
                  </a:cubicBezTo>
                  <a:lnTo>
                    <a:pt x="1690" y="21068"/>
                  </a:lnTo>
                  <a:cubicBezTo>
                    <a:pt x="1644" y="21068"/>
                    <a:pt x="1599" y="21091"/>
                    <a:pt x="1576" y="21114"/>
                  </a:cubicBezTo>
                  <a:cubicBezTo>
                    <a:pt x="1462" y="21342"/>
                    <a:pt x="1325" y="21570"/>
                    <a:pt x="1119" y="21867"/>
                  </a:cubicBezTo>
                  <a:cubicBezTo>
                    <a:pt x="1074" y="21913"/>
                    <a:pt x="1028" y="21981"/>
                    <a:pt x="1005" y="22027"/>
                  </a:cubicBezTo>
                  <a:cubicBezTo>
                    <a:pt x="960" y="22095"/>
                    <a:pt x="914" y="22141"/>
                    <a:pt x="868" y="22187"/>
                  </a:cubicBezTo>
                  <a:lnTo>
                    <a:pt x="845" y="22232"/>
                  </a:lnTo>
                  <a:cubicBezTo>
                    <a:pt x="777" y="22324"/>
                    <a:pt x="708" y="22438"/>
                    <a:pt x="617" y="22529"/>
                  </a:cubicBezTo>
                  <a:lnTo>
                    <a:pt x="503" y="22689"/>
                  </a:lnTo>
                  <a:cubicBezTo>
                    <a:pt x="435" y="22757"/>
                    <a:pt x="389" y="22826"/>
                    <a:pt x="320" y="22894"/>
                  </a:cubicBezTo>
                  <a:lnTo>
                    <a:pt x="275" y="22963"/>
                  </a:lnTo>
                  <a:lnTo>
                    <a:pt x="184" y="23054"/>
                  </a:lnTo>
                  <a:cubicBezTo>
                    <a:pt x="161" y="23077"/>
                    <a:pt x="138" y="23100"/>
                    <a:pt x="115" y="23123"/>
                  </a:cubicBezTo>
                  <a:cubicBezTo>
                    <a:pt x="115" y="23123"/>
                    <a:pt x="92" y="23145"/>
                    <a:pt x="69" y="23168"/>
                  </a:cubicBezTo>
                  <a:cubicBezTo>
                    <a:pt x="24" y="23237"/>
                    <a:pt x="1" y="23328"/>
                    <a:pt x="47" y="23396"/>
                  </a:cubicBezTo>
                  <a:cubicBezTo>
                    <a:pt x="92" y="23442"/>
                    <a:pt x="161" y="23488"/>
                    <a:pt x="229" y="23488"/>
                  </a:cubicBezTo>
                  <a:cubicBezTo>
                    <a:pt x="252" y="23488"/>
                    <a:pt x="275" y="23465"/>
                    <a:pt x="298" y="23465"/>
                  </a:cubicBezTo>
                  <a:cubicBezTo>
                    <a:pt x="343" y="23488"/>
                    <a:pt x="366" y="23511"/>
                    <a:pt x="389" y="23511"/>
                  </a:cubicBezTo>
                  <a:lnTo>
                    <a:pt x="549" y="23511"/>
                  </a:lnTo>
                  <a:lnTo>
                    <a:pt x="617" y="23488"/>
                  </a:lnTo>
                  <a:lnTo>
                    <a:pt x="800" y="23488"/>
                  </a:lnTo>
                  <a:lnTo>
                    <a:pt x="845" y="23465"/>
                  </a:lnTo>
                  <a:lnTo>
                    <a:pt x="1005" y="23465"/>
                  </a:lnTo>
                  <a:cubicBezTo>
                    <a:pt x="1119" y="23442"/>
                    <a:pt x="1233" y="23419"/>
                    <a:pt x="1348" y="23419"/>
                  </a:cubicBezTo>
                  <a:cubicBezTo>
                    <a:pt x="1462" y="23419"/>
                    <a:pt x="1576" y="23396"/>
                    <a:pt x="1690" y="23374"/>
                  </a:cubicBezTo>
                  <a:lnTo>
                    <a:pt x="1736" y="23351"/>
                  </a:lnTo>
                  <a:lnTo>
                    <a:pt x="1850" y="23351"/>
                  </a:lnTo>
                  <a:cubicBezTo>
                    <a:pt x="1918" y="23328"/>
                    <a:pt x="1987" y="23328"/>
                    <a:pt x="2032" y="23305"/>
                  </a:cubicBezTo>
                  <a:cubicBezTo>
                    <a:pt x="2101" y="23305"/>
                    <a:pt x="2169" y="23282"/>
                    <a:pt x="2238" y="23259"/>
                  </a:cubicBezTo>
                  <a:lnTo>
                    <a:pt x="2283" y="23237"/>
                  </a:lnTo>
                  <a:cubicBezTo>
                    <a:pt x="2306" y="23237"/>
                    <a:pt x="2352" y="23214"/>
                    <a:pt x="2375" y="23214"/>
                  </a:cubicBezTo>
                  <a:lnTo>
                    <a:pt x="2420" y="23191"/>
                  </a:lnTo>
                  <a:lnTo>
                    <a:pt x="2466" y="23168"/>
                  </a:lnTo>
                  <a:cubicBezTo>
                    <a:pt x="2512" y="23168"/>
                    <a:pt x="2535" y="23145"/>
                    <a:pt x="2557" y="23145"/>
                  </a:cubicBezTo>
                  <a:cubicBezTo>
                    <a:pt x="2671" y="23100"/>
                    <a:pt x="2808" y="23054"/>
                    <a:pt x="2900" y="22986"/>
                  </a:cubicBezTo>
                  <a:cubicBezTo>
                    <a:pt x="2991" y="22963"/>
                    <a:pt x="3059" y="22917"/>
                    <a:pt x="3128" y="22894"/>
                  </a:cubicBezTo>
                  <a:cubicBezTo>
                    <a:pt x="3196" y="22871"/>
                    <a:pt x="3288" y="22849"/>
                    <a:pt x="3356" y="22803"/>
                  </a:cubicBezTo>
                  <a:cubicBezTo>
                    <a:pt x="3448" y="22780"/>
                    <a:pt x="3539" y="22735"/>
                    <a:pt x="3630" y="22689"/>
                  </a:cubicBezTo>
                  <a:lnTo>
                    <a:pt x="3699" y="22643"/>
                  </a:lnTo>
                  <a:cubicBezTo>
                    <a:pt x="3767" y="22598"/>
                    <a:pt x="3813" y="22575"/>
                    <a:pt x="3858" y="22552"/>
                  </a:cubicBezTo>
                  <a:lnTo>
                    <a:pt x="3927" y="22529"/>
                  </a:lnTo>
                  <a:cubicBezTo>
                    <a:pt x="3995" y="22483"/>
                    <a:pt x="4041" y="22461"/>
                    <a:pt x="4109" y="22438"/>
                  </a:cubicBezTo>
                  <a:cubicBezTo>
                    <a:pt x="4201" y="22392"/>
                    <a:pt x="4269" y="22346"/>
                    <a:pt x="4361" y="22278"/>
                  </a:cubicBezTo>
                  <a:cubicBezTo>
                    <a:pt x="4497" y="22210"/>
                    <a:pt x="4634" y="22118"/>
                    <a:pt x="4749" y="22027"/>
                  </a:cubicBezTo>
                  <a:cubicBezTo>
                    <a:pt x="4886" y="21936"/>
                    <a:pt x="5000" y="21821"/>
                    <a:pt x="5114" y="21730"/>
                  </a:cubicBezTo>
                  <a:lnTo>
                    <a:pt x="5159" y="21662"/>
                  </a:lnTo>
                  <a:cubicBezTo>
                    <a:pt x="5205" y="21616"/>
                    <a:pt x="5251" y="21570"/>
                    <a:pt x="5274" y="21525"/>
                  </a:cubicBezTo>
                  <a:cubicBezTo>
                    <a:pt x="5342" y="21479"/>
                    <a:pt x="5388" y="21433"/>
                    <a:pt x="5433" y="21388"/>
                  </a:cubicBezTo>
                  <a:lnTo>
                    <a:pt x="5479" y="21342"/>
                  </a:lnTo>
                  <a:lnTo>
                    <a:pt x="5525" y="21297"/>
                  </a:lnTo>
                  <a:cubicBezTo>
                    <a:pt x="5570" y="21251"/>
                    <a:pt x="5616" y="21205"/>
                    <a:pt x="5662" y="21160"/>
                  </a:cubicBezTo>
                  <a:cubicBezTo>
                    <a:pt x="5730" y="21091"/>
                    <a:pt x="5799" y="21023"/>
                    <a:pt x="5867" y="20954"/>
                  </a:cubicBezTo>
                  <a:cubicBezTo>
                    <a:pt x="5890" y="20908"/>
                    <a:pt x="5935" y="20863"/>
                    <a:pt x="5981" y="20794"/>
                  </a:cubicBezTo>
                  <a:lnTo>
                    <a:pt x="6050" y="20726"/>
                  </a:lnTo>
                  <a:lnTo>
                    <a:pt x="6118" y="20635"/>
                  </a:lnTo>
                  <a:cubicBezTo>
                    <a:pt x="6141" y="20589"/>
                    <a:pt x="6187" y="20543"/>
                    <a:pt x="6209" y="20520"/>
                  </a:cubicBezTo>
                  <a:lnTo>
                    <a:pt x="6324" y="20384"/>
                  </a:lnTo>
                  <a:cubicBezTo>
                    <a:pt x="6392" y="20292"/>
                    <a:pt x="6460" y="20201"/>
                    <a:pt x="6529" y="20110"/>
                  </a:cubicBezTo>
                  <a:cubicBezTo>
                    <a:pt x="6643" y="19973"/>
                    <a:pt x="6734" y="19836"/>
                    <a:pt x="6826" y="19699"/>
                  </a:cubicBezTo>
                  <a:cubicBezTo>
                    <a:pt x="6871" y="19653"/>
                    <a:pt x="6894" y="19607"/>
                    <a:pt x="6940" y="19539"/>
                  </a:cubicBezTo>
                  <a:lnTo>
                    <a:pt x="6963" y="19516"/>
                  </a:lnTo>
                  <a:cubicBezTo>
                    <a:pt x="7054" y="19402"/>
                    <a:pt x="7145" y="19265"/>
                    <a:pt x="7237" y="19105"/>
                  </a:cubicBezTo>
                  <a:cubicBezTo>
                    <a:pt x="7328" y="18991"/>
                    <a:pt x="7396" y="18854"/>
                    <a:pt x="7465" y="18740"/>
                  </a:cubicBezTo>
                  <a:lnTo>
                    <a:pt x="7510" y="18649"/>
                  </a:lnTo>
                  <a:cubicBezTo>
                    <a:pt x="7579" y="18489"/>
                    <a:pt x="7670" y="18329"/>
                    <a:pt x="7739" y="18169"/>
                  </a:cubicBezTo>
                  <a:cubicBezTo>
                    <a:pt x="7784" y="18101"/>
                    <a:pt x="7830" y="18010"/>
                    <a:pt x="7876" y="17918"/>
                  </a:cubicBezTo>
                  <a:cubicBezTo>
                    <a:pt x="7898" y="17850"/>
                    <a:pt x="7944" y="17781"/>
                    <a:pt x="7967" y="17713"/>
                  </a:cubicBezTo>
                  <a:cubicBezTo>
                    <a:pt x="8013" y="17599"/>
                    <a:pt x="8081" y="17508"/>
                    <a:pt x="8127" y="17393"/>
                  </a:cubicBezTo>
                  <a:lnTo>
                    <a:pt x="8195" y="17234"/>
                  </a:lnTo>
                  <a:lnTo>
                    <a:pt x="8241" y="17119"/>
                  </a:lnTo>
                  <a:cubicBezTo>
                    <a:pt x="8309" y="17005"/>
                    <a:pt x="8378" y="16868"/>
                    <a:pt x="8423" y="16754"/>
                  </a:cubicBezTo>
                  <a:cubicBezTo>
                    <a:pt x="8492" y="16595"/>
                    <a:pt x="8560" y="16412"/>
                    <a:pt x="8629" y="16252"/>
                  </a:cubicBezTo>
                  <a:lnTo>
                    <a:pt x="8697" y="16115"/>
                  </a:lnTo>
                  <a:cubicBezTo>
                    <a:pt x="8743" y="16001"/>
                    <a:pt x="8789" y="15864"/>
                    <a:pt x="8834" y="15750"/>
                  </a:cubicBezTo>
                  <a:lnTo>
                    <a:pt x="8880" y="15636"/>
                  </a:lnTo>
                  <a:cubicBezTo>
                    <a:pt x="8903" y="15567"/>
                    <a:pt x="8926" y="15476"/>
                    <a:pt x="8971" y="15408"/>
                  </a:cubicBezTo>
                  <a:lnTo>
                    <a:pt x="9017" y="15271"/>
                  </a:lnTo>
                  <a:lnTo>
                    <a:pt x="9017" y="15225"/>
                  </a:lnTo>
                  <a:cubicBezTo>
                    <a:pt x="9040" y="15225"/>
                    <a:pt x="9040" y="15202"/>
                    <a:pt x="9040" y="15179"/>
                  </a:cubicBezTo>
                  <a:lnTo>
                    <a:pt x="9063" y="15157"/>
                  </a:lnTo>
                  <a:lnTo>
                    <a:pt x="9063" y="15111"/>
                  </a:lnTo>
                  <a:lnTo>
                    <a:pt x="9085" y="15111"/>
                  </a:lnTo>
                  <a:lnTo>
                    <a:pt x="9085" y="15088"/>
                  </a:lnTo>
                  <a:cubicBezTo>
                    <a:pt x="9154" y="14883"/>
                    <a:pt x="9222" y="14677"/>
                    <a:pt x="9291" y="14495"/>
                  </a:cubicBezTo>
                  <a:cubicBezTo>
                    <a:pt x="9336" y="14335"/>
                    <a:pt x="9405" y="14152"/>
                    <a:pt x="9473" y="13970"/>
                  </a:cubicBezTo>
                  <a:cubicBezTo>
                    <a:pt x="9496" y="13878"/>
                    <a:pt x="9519" y="13810"/>
                    <a:pt x="9542" y="13719"/>
                  </a:cubicBezTo>
                  <a:cubicBezTo>
                    <a:pt x="9565" y="13627"/>
                    <a:pt x="9588" y="13536"/>
                    <a:pt x="9610" y="13422"/>
                  </a:cubicBezTo>
                  <a:lnTo>
                    <a:pt x="9656" y="13285"/>
                  </a:lnTo>
                  <a:cubicBezTo>
                    <a:pt x="9702" y="13148"/>
                    <a:pt x="9747" y="12988"/>
                    <a:pt x="9770" y="12851"/>
                  </a:cubicBezTo>
                  <a:cubicBezTo>
                    <a:pt x="9793" y="12760"/>
                    <a:pt x="9816" y="12669"/>
                    <a:pt x="9816" y="12577"/>
                  </a:cubicBezTo>
                  <a:cubicBezTo>
                    <a:pt x="9861" y="12372"/>
                    <a:pt x="9907" y="12189"/>
                    <a:pt x="9930" y="12029"/>
                  </a:cubicBezTo>
                  <a:cubicBezTo>
                    <a:pt x="9953" y="11938"/>
                    <a:pt x="9953" y="11847"/>
                    <a:pt x="9976" y="11756"/>
                  </a:cubicBezTo>
                  <a:cubicBezTo>
                    <a:pt x="9976" y="11687"/>
                    <a:pt x="9976" y="11641"/>
                    <a:pt x="9976" y="11573"/>
                  </a:cubicBezTo>
                  <a:cubicBezTo>
                    <a:pt x="9976" y="11527"/>
                    <a:pt x="9976" y="11459"/>
                    <a:pt x="9976" y="11413"/>
                  </a:cubicBezTo>
                  <a:cubicBezTo>
                    <a:pt x="9976" y="11413"/>
                    <a:pt x="9976" y="11390"/>
                    <a:pt x="9953" y="11390"/>
                  </a:cubicBezTo>
                  <a:cubicBezTo>
                    <a:pt x="10021" y="11162"/>
                    <a:pt x="10067" y="10888"/>
                    <a:pt x="10090" y="10614"/>
                  </a:cubicBezTo>
                  <a:lnTo>
                    <a:pt x="10113" y="10523"/>
                  </a:lnTo>
                  <a:cubicBezTo>
                    <a:pt x="10113" y="10386"/>
                    <a:pt x="10135" y="10249"/>
                    <a:pt x="10158" y="10135"/>
                  </a:cubicBezTo>
                  <a:lnTo>
                    <a:pt x="10158" y="10089"/>
                  </a:lnTo>
                  <a:cubicBezTo>
                    <a:pt x="10158" y="10021"/>
                    <a:pt x="10181" y="9930"/>
                    <a:pt x="10181" y="9838"/>
                  </a:cubicBezTo>
                  <a:cubicBezTo>
                    <a:pt x="10181" y="9815"/>
                    <a:pt x="10181" y="9770"/>
                    <a:pt x="10181" y="9747"/>
                  </a:cubicBezTo>
                  <a:cubicBezTo>
                    <a:pt x="10181" y="9724"/>
                    <a:pt x="10204" y="9701"/>
                    <a:pt x="10204" y="9678"/>
                  </a:cubicBezTo>
                  <a:cubicBezTo>
                    <a:pt x="10227" y="9564"/>
                    <a:pt x="10227" y="9473"/>
                    <a:pt x="10249" y="9359"/>
                  </a:cubicBezTo>
                  <a:cubicBezTo>
                    <a:pt x="10249" y="9313"/>
                    <a:pt x="10249" y="9268"/>
                    <a:pt x="10249" y="9199"/>
                  </a:cubicBezTo>
                  <a:cubicBezTo>
                    <a:pt x="10272" y="9062"/>
                    <a:pt x="10295" y="8902"/>
                    <a:pt x="10295" y="8765"/>
                  </a:cubicBezTo>
                  <a:cubicBezTo>
                    <a:pt x="10295" y="8697"/>
                    <a:pt x="10295" y="8628"/>
                    <a:pt x="10318" y="8583"/>
                  </a:cubicBezTo>
                  <a:cubicBezTo>
                    <a:pt x="10318" y="8492"/>
                    <a:pt x="10318" y="8400"/>
                    <a:pt x="10318" y="8309"/>
                  </a:cubicBezTo>
                  <a:cubicBezTo>
                    <a:pt x="10341" y="8149"/>
                    <a:pt x="10341" y="7989"/>
                    <a:pt x="10341" y="7830"/>
                  </a:cubicBezTo>
                  <a:cubicBezTo>
                    <a:pt x="10341" y="7647"/>
                    <a:pt x="10341" y="7442"/>
                    <a:pt x="10341" y="7259"/>
                  </a:cubicBezTo>
                  <a:cubicBezTo>
                    <a:pt x="10341" y="7054"/>
                    <a:pt x="10341" y="6871"/>
                    <a:pt x="10341" y="6666"/>
                  </a:cubicBezTo>
                  <a:cubicBezTo>
                    <a:pt x="10318" y="6277"/>
                    <a:pt x="10318" y="5912"/>
                    <a:pt x="10295" y="5570"/>
                  </a:cubicBezTo>
                  <a:cubicBezTo>
                    <a:pt x="10295" y="5479"/>
                    <a:pt x="10272" y="5387"/>
                    <a:pt x="10272" y="5296"/>
                  </a:cubicBezTo>
                  <a:cubicBezTo>
                    <a:pt x="10272" y="5250"/>
                    <a:pt x="10272" y="5205"/>
                    <a:pt x="10272" y="5182"/>
                  </a:cubicBezTo>
                  <a:cubicBezTo>
                    <a:pt x="10249" y="5113"/>
                    <a:pt x="10249" y="5068"/>
                    <a:pt x="10249" y="4999"/>
                  </a:cubicBezTo>
                  <a:cubicBezTo>
                    <a:pt x="10227" y="4817"/>
                    <a:pt x="10204" y="4611"/>
                    <a:pt x="10158" y="4406"/>
                  </a:cubicBezTo>
                  <a:cubicBezTo>
                    <a:pt x="10158" y="4315"/>
                    <a:pt x="10135" y="4200"/>
                    <a:pt x="10113" y="4086"/>
                  </a:cubicBezTo>
                  <a:lnTo>
                    <a:pt x="10090" y="3904"/>
                  </a:lnTo>
                  <a:cubicBezTo>
                    <a:pt x="10090" y="3858"/>
                    <a:pt x="10067" y="3812"/>
                    <a:pt x="10067" y="3744"/>
                  </a:cubicBezTo>
                  <a:cubicBezTo>
                    <a:pt x="10067" y="3721"/>
                    <a:pt x="10044" y="3675"/>
                    <a:pt x="10044" y="3630"/>
                  </a:cubicBezTo>
                  <a:cubicBezTo>
                    <a:pt x="10044" y="3538"/>
                    <a:pt x="10021" y="3470"/>
                    <a:pt x="9998" y="3379"/>
                  </a:cubicBezTo>
                  <a:cubicBezTo>
                    <a:pt x="9976" y="3219"/>
                    <a:pt x="9930" y="3059"/>
                    <a:pt x="9884" y="2899"/>
                  </a:cubicBezTo>
                  <a:lnTo>
                    <a:pt x="9884" y="2922"/>
                  </a:lnTo>
                  <a:cubicBezTo>
                    <a:pt x="9861" y="2854"/>
                    <a:pt x="9839" y="2762"/>
                    <a:pt x="9816" y="2671"/>
                  </a:cubicBezTo>
                  <a:cubicBezTo>
                    <a:pt x="9793" y="2580"/>
                    <a:pt x="9770" y="2511"/>
                    <a:pt x="9724" y="2443"/>
                  </a:cubicBezTo>
                  <a:cubicBezTo>
                    <a:pt x="9702" y="2352"/>
                    <a:pt x="9656" y="2283"/>
                    <a:pt x="9633" y="2215"/>
                  </a:cubicBezTo>
                  <a:cubicBezTo>
                    <a:pt x="9588" y="2123"/>
                    <a:pt x="9542" y="2055"/>
                    <a:pt x="9496" y="1964"/>
                  </a:cubicBezTo>
                  <a:lnTo>
                    <a:pt x="9359" y="1781"/>
                  </a:lnTo>
                  <a:cubicBezTo>
                    <a:pt x="9336" y="1735"/>
                    <a:pt x="9314" y="1712"/>
                    <a:pt x="9291" y="1667"/>
                  </a:cubicBezTo>
                  <a:cubicBezTo>
                    <a:pt x="9268" y="1621"/>
                    <a:pt x="9245" y="1598"/>
                    <a:pt x="9222" y="1575"/>
                  </a:cubicBezTo>
                  <a:cubicBezTo>
                    <a:pt x="9177" y="1484"/>
                    <a:pt x="9131" y="1416"/>
                    <a:pt x="9085" y="1347"/>
                  </a:cubicBezTo>
                  <a:cubicBezTo>
                    <a:pt x="9017" y="1256"/>
                    <a:pt x="8948" y="1187"/>
                    <a:pt x="8880" y="1096"/>
                  </a:cubicBezTo>
                  <a:cubicBezTo>
                    <a:pt x="8857" y="1051"/>
                    <a:pt x="8811" y="1005"/>
                    <a:pt x="8789" y="982"/>
                  </a:cubicBezTo>
                  <a:lnTo>
                    <a:pt x="8766" y="936"/>
                  </a:lnTo>
                  <a:cubicBezTo>
                    <a:pt x="8720" y="891"/>
                    <a:pt x="8652" y="822"/>
                    <a:pt x="8606" y="777"/>
                  </a:cubicBezTo>
                  <a:lnTo>
                    <a:pt x="8583" y="754"/>
                  </a:lnTo>
                  <a:cubicBezTo>
                    <a:pt x="8492" y="640"/>
                    <a:pt x="8423" y="571"/>
                    <a:pt x="8332" y="503"/>
                  </a:cubicBezTo>
                  <a:cubicBezTo>
                    <a:pt x="8286" y="457"/>
                    <a:pt x="8241" y="434"/>
                    <a:pt x="8195" y="389"/>
                  </a:cubicBezTo>
                  <a:cubicBezTo>
                    <a:pt x="8172" y="366"/>
                    <a:pt x="8104" y="343"/>
                    <a:pt x="8058" y="320"/>
                  </a:cubicBezTo>
                  <a:lnTo>
                    <a:pt x="8035" y="297"/>
                  </a:lnTo>
                  <a:lnTo>
                    <a:pt x="7990" y="297"/>
                  </a:lnTo>
                  <a:cubicBezTo>
                    <a:pt x="7967" y="274"/>
                    <a:pt x="7944" y="274"/>
                    <a:pt x="7944" y="274"/>
                  </a:cubicBezTo>
                  <a:cubicBezTo>
                    <a:pt x="7898" y="297"/>
                    <a:pt x="7898" y="297"/>
                    <a:pt x="7876" y="297"/>
                  </a:cubicBezTo>
                  <a:lnTo>
                    <a:pt x="7762" y="297"/>
                  </a:lnTo>
                  <a:cubicBezTo>
                    <a:pt x="7716" y="206"/>
                    <a:pt x="7670" y="115"/>
                    <a:pt x="7625" y="46"/>
                  </a:cubicBezTo>
                  <a:cubicBezTo>
                    <a:pt x="7602" y="23"/>
                    <a:pt x="7556" y="1"/>
                    <a:pt x="7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1" name="Google Shape;5911;p22"/>
            <p:cNvSpPr/>
            <p:nvPr/>
          </p:nvSpPr>
          <p:spPr>
            <a:xfrm>
              <a:off x="6848900" y="1768425"/>
              <a:ext cx="265350" cy="220300"/>
            </a:xfrm>
            <a:custGeom>
              <a:avLst/>
              <a:gdLst/>
              <a:ahLst/>
              <a:cxnLst/>
              <a:rect l="l" t="t" r="r" b="b"/>
              <a:pathLst>
                <a:path w="10614" h="8812" extrusionOk="0">
                  <a:moveTo>
                    <a:pt x="4474" y="1"/>
                  </a:moveTo>
                  <a:cubicBezTo>
                    <a:pt x="4291" y="1"/>
                    <a:pt x="4086" y="24"/>
                    <a:pt x="3903" y="69"/>
                  </a:cubicBezTo>
                  <a:cubicBezTo>
                    <a:pt x="3858" y="69"/>
                    <a:pt x="3835" y="92"/>
                    <a:pt x="3812" y="138"/>
                  </a:cubicBezTo>
                  <a:cubicBezTo>
                    <a:pt x="3721" y="138"/>
                    <a:pt x="3652" y="138"/>
                    <a:pt x="3561" y="161"/>
                  </a:cubicBezTo>
                  <a:lnTo>
                    <a:pt x="3515" y="161"/>
                  </a:lnTo>
                  <a:cubicBezTo>
                    <a:pt x="3470" y="161"/>
                    <a:pt x="3424" y="184"/>
                    <a:pt x="3378" y="184"/>
                  </a:cubicBezTo>
                  <a:lnTo>
                    <a:pt x="3333" y="184"/>
                  </a:lnTo>
                  <a:cubicBezTo>
                    <a:pt x="3264" y="206"/>
                    <a:pt x="3196" y="206"/>
                    <a:pt x="3127" y="229"/>
                  </a:cubicBezTo>
                  <a:cubicBezTo>
                    <a:pt x="3059" y="252"/>
                    <a:pt x="2967" y="252"/>
                    <a:pt x="2876" y="298"/>
                  </a:cubicBezTo>
                  <a:cubicBezTo>
                    <a:pt x="2831" y="298"/>
                    <a:pt x="2785" y="321"/>
                    <a:pt x="2739" y="343"/>
                  </a:cubicBezTo>
                  <a:lnTo>
                    <a:pt x="2625" y="389"/>
                  </a:lnTo>
                  <a:cubicBezTo>
                    <a:pt x="2557" y="412"/>
                    <a:pt x="2465" y="435"/>
                    <a:pt x="2397" y="458"/>
                  </a:cubicBezTo>
                  <a:cubicBezTo>
                    <a:pt x="2260" y="503"/>
                    <a:pt x="2123" y="572"/>
                    <a:pt x="1986" y="640"/>
                  </a:cubicBezTo>
                  <a:lnTo>
                    <a:pt x="1895" y="686"/>
                  </a:lnTo>
                  <a:cubicBezTo>
                    <a:pt x="1803" y="709"/>
                    <a:pt x="1735" y="754"/>
                    <a:pt x="1666" y="777"/>
                  </a:cubicBezTo>
                  <a:lnTo>
                    <a:pt x="1644" y="800"/>
                  </a:lnTo>
                  <a:cubicBezTo>
                    <a:pt x="1552" y="846"/>
                    <a:pt x="1484" y="891"/>
                    <a:pt x="1393" y="937"/>
                  </a:cubicBezTo>
                  <a:cubicBezTo>
                    <a:pt x="1347" y="982"/>
                    <a:pt x="1301" y="1005"/>
                    <a:pt x="1278" y="1051"/>
                  </a:cubicBezTo>
                  <a:lnTo>
                    <a:pt x="1210" y="1097"/>
                  </a:lnTo>
                  <a:cubicBezTo>
                    <a:pt x="1187" y="1119"/>
                    <a:pt x="1164" y="1142"/>
                    <a:pt x="1141" y="1165"/>
                  </a:cubicBezTo>
                  <a:cubicBezTo>
                    <a:pt x="1119" y="1165"/>
                    <a:pt x="1096" y="1188"/>
                    <a:pt x="1073" y="1211"/>
                  </a:cubicBezTo>
                  <a:cubicBezTo>
                    <a:pt x="1027" y="1256"/>
                    <a:pt x="982" y="1279"/>
                    <a:pt x="959" y="1325"/>
                  </a:cubicBezTo>
                  <a:lnTo>
                    <a:pt x="913" y="1371"/>
                  </a:lnTo>
                  <a:cubicBezTo>
                    <a:pt x="890" y="1393"/>
                    <a:pt x="868" y="1416"/>
                    <a:pt x="845" y="1439"/>
                  </a:cubicBezTo>
                  <a:lnTo>
                    <a:pt x="822" y="1462"/>
                  </a:lnTo>
                  <a:cubicBezTo>
                    <a:pt x="776" y="1485"/>
                    <a:pt x="753" y="1530"/>
                    <a:pt x="708" y="1553"/>
                  </a:cubicBezTo>
                  <a:cubicBezTo>
                    <a:pt x="685" y="1576"/>
                    <a:pt x="662" y="1599"/>
                    <a:pt x="639" y="1622"/>
                  </a:cubicBezTo>
                  <a:cubicBezTo>
                    <a:pt x="594" y="1667"/>
                    <a:pt x="548" y="1690"/>
                    <a:pt x="502" y="1736"/>
                  </a:cubicBezTo>
                  <a:cubicBezTo>
                    <a:pt x="480" y="1781"/>
                    <a:pt x="434" y="1804"/>
                    <a:pt x="411" y="1850"/>
                  </a:cubicBezTo>
                  <a:cubicBezTo>
                    <a:pt x="388" y="1873"/>
                    <a:pt x="365" y="1895"/>
                    <a:pt x="343" y="1918"/>
                  </a:cubicBezTo>
                  <a:cubicBezTo>
                    <a:pt x="274" y="2010"/>
                    <a:pt x="206" y="2078"/>
                    <a:pt x="114" y="2124"/>
                  </a:cubicBezTo>
                  <a:cubicBezTo>
                    <a:pt x="91" y="2169"/>
                    <a:pt x="69" y="2215"/>
                    <a:pt x="91" y="2261"/>
                  </a:cubicBezTo>
                  <a:cubicBezTo>
                    <a:pt x="46" y="2284"/>
                    <a:pt x="23" y="2329"/>
                    <a:pt x="23" y="2352"/>
                  </a:cubicBezTo>
                  <a:cubicBezTo>
                    <a:pt x="0" y="2398"/>
                    <a:pt x="23" y="2443"/>
                    <a:pt x="46" y="2466"/>
                  </a:cubicBezTo>
                  <a:cubicBezTo>
                    <a:pt x="46" y="2512"/>
                    <a:pt x="91" y="2535"/>
                    <a:pt x="137" y="2557"/>
                  </a:cubicBezTo>
                  <a:cubicBezTo>
                    <a:pt x="206" y="2557"/>
                    <a:pt x="274" y="2557"/>
                    <a:pt x="365" y="2580"/>
                  </a:cubicBezTo>
                  <a:cubicBezTo>
                    <a:pt x="753" y="2626"/>
                    <a:pt x="1073" y="2694"/>
                    <a:pt x="1370" y="2809"/>
                  </a:cubicBezTo>
                  <a:lnTo>
                    <a:pt x="1415" y="2809"/>
                  </a:lnTo>
                  <a:cubicBezTo>
                    <a:pt x="1438" y="2831"/>
                    <a:pt x="1461" y="2831"/>
                    <a:pt x="1484" y="2831"/>
                  </a:cubicBezTo>
                  <a:lnTo>
                    <a:pt x="1552" y="2831"/>
                  </a:lnTo>
                  <a:cubicBezTo>
                    <a:pt x="1621" y="2809"/>
                    <a:pt x="1666" y="2763"/>
                    <a:pt x="1689" y="2740"/>
                  </a:cubicBezTo>
                  <a:cubicBezTo>
                    <a:pt x="1712" y="2694"/>
                    <a:pt x="1758" y="2672"/>
                    <a:pt x="1781" y="2626"/>
                  </a:cubicBezTo>
                  <a:lnTo>
                    <a:pt x="1826" y="2580"/>
                  </a:lnTo>
                  <a:cubicBezTo>
                    <a:pt x="1872" y="2512"/>
                    <a:pt x="1940" y="2466"/>
                    <a:pt x="2009" y="2398"/>
                  </a:cubicBezTo>
                  <a:lnTo>
                    <a:pt x="2054" y="2352"/>
                  </a:lnTo>
                  <a:cubicBezTo>
                    <a:pt x="2077" y="2329"/>
                    <a:pt x="2100" y="2306"/>
                    <a:pt x="2123" y="2284"/>
                  </a:cubicBezTo>
                  <a:lnTo>
                    <a:pt x="2214" y="2238"/>
                  </a:lnTo>
                  <a:cubicBezTo>
                    <a:pt x="2260" y="2192"/>
                    <a:pt x="2306" y="2169"/>
                    <a:pt x="2328" y="2147"/>
                  </a:cubicBezTo>
                  <a:lnTo>
                    <a:pt x="2306" y="2147"/>
                  </a:lnTo>
                  <a:cubicBezTo>
                    <a:pt x="2442" y="2055"/>
                    <a:pt x="2602" y="1964"/>
                    <a:pt x="2739" y="1895"/>
                  </a:cubicBezTo>
                  <a:lnTo>
                    <a:pt x="2785" y="1873"/>
                  </a:lnTo>
                  <a:cubicBezTo>
                    <a:pt x="2853" y="1804"/>
                    <a:pt x="2945" y="1781"/>
                    <a:pt x="3013" y="1736"/>
                  </a:cubicBezTo>
                  <a:cubicBezTo>
                    <a:pt x="3104" y="1690"/>
                    <a:pt x="3196" y="1644"/>
                    <a:pt x="3264" y="1599"/>
                  </a:cubicBezTo>
                  <a:cubicBezTo>
                    <a:pt x="3310" y="1599"/>
                    <a:pt x="3356" y="1576"/>
                    <a:pt x="3378" y="1553"/>
                  </a:cubicBezTo>
                  <a:cubicBezTo>
                    <a:pt x="3424" y="1553"/>
                    <a:pt x="3470" y="1530"/>
                    <a:pt x="3515" y="1507"/>
                  </a:cubicBezTo>
                  <a:lnTo>
                    <a:pt x="3561" y="1485"/>
                  </a:lnTo>
                  <a:cubicBezTo>
                    <a:pt x="3629" y="1462"/>
                    <a:pt x="3721" y="1439"/>
                    <a:pt x="3789" y="1416"/>
                  </a:cubicBezTo>
                  <a:cubicBezTo>
                    <a:pt x="3903" y="1371"/>
                    <a:pt x="4017" y="1348"/>
                    <a:pt x="4132" y="1325"/>
                  </a:cubicBezTo>
                  <a:cubicBezTo>
                    <a:pt x="4223" y="1279"/>
                    <a:pt x="4337" y="1256"/>
                    <a:pt x="4451" y="1256"/>
                  </a:cubicBezTo>
                  <a:cubicBezTo>
                    <a:pt x="4542" y="1234"/>
                    <a:pt x="4657" y="1234"/>
                    <a:pt x="4748" y="1234"/>
                  </a:cubicBezTo>
                  <a:lnTo>
                    <a:pt x="4885" y="1234"/>
                  </a:lnTo>
                  <a:cubicBezTo>
                    <a:pt x="5022" y="1234"/>
                    <a:pt x="5182" y="1256"/>
                    <a:pt x="5318" y="1279"/>
                  </a:cubicBezTo>
                  <a:cubicBezTo>
                    <a:pt x="5433" y="1279"/>
                    <a:pt x="5524" y="1302"/>
                    <a:pt x="5615" y="1325"/>
                  </a:cubicBezTo>
                  <a:lnTo>
                    <a:pt x="5775" y="1325"/>
                  </a:lnTo>
                  <a:cubicBezTo>
                    <a:pt x="5821" y="1348"/>
                    <a:pt x="5866" y="1348"/>
                    <a:pt x="5912" y="1348"/>
                  </a:cubicBezTo>
                  <a:cubicBezTo>
                    <a:pt x="6003" y="1371"/>
                    <a:pt x="6117" y="1393"/>
                    <a:pt x="6209" y="1416"/>
                  </a:cubicBezTo>
                  <a:cubicBezTo>
                    <a:pt x="6300" y="1439"/>
                    <a:pt x="6391" y="1462"/>
                    <a:pt x="6483" y="1485"/>
                  </a:cubicBezTo>
                  <a:cubicBezTo>
                    <a:pt x="6620" y="1553"/>
                    <a:pt x="6756" y="1622"/>
                    <a:pt x="6871" y="1690"/>
                  </a:cubicBezTo>
                  <a:cubicBezTo>
                    <a:pt x="6985" y="1759"/>
                    <a:pt x="7099" y="1850"/>
                    <a:pt x="7236" y="1941"/>
                  </a:cubicBezTo>
                  <a:lnTo>
                    <a:pt x="7259" y="1941"/>
                  </a:lnTo>
                  <a:lnTo>
                    <a:pt x="7396" y="2055"/>
                  </a:lnTo>
                  <a:lnTo>
                    <a:pt x="7533" y="2169"/>
                  </a:lnTo>
                  <a:cubicBezTo>
                    <a:pt x="7601" y="2215"/>
                    <a:pt x="7692" y="2284"/>
                    <a:pt x="7784" y="2352"/>
                  </a:cubicBezTo>
                  <a:cubicBezTo>
                    <a:pt x="7875" y="2420"/>
                    <a:pt x="7943" y="2512"/>
                    <a:pt x="8035" y="2580"/>
                  </a:cubicBezTo>
                  <a:cubicBezTo>
                    <a:pt x="8058" y="2603"/>
                    <a:pt x="8103" y="2649"/>
                    <a:pt x="8126" y="2672"/>
                  </a:cubicBezTo>
                  <a:cubicBezTo>
                    <a:pt x="8172" y="2717"/>
                    <a:pt x="8217" y="2763"/>
                    <a:pt x="8263" y="2809"/>
                  </a:cubicBezTo>
                  <a:cubicBezTo>
                    <a:pt x="8331" y="2900"/>
                    <a:pt x="8400" y="2968"/>
                    <a:pt x="8446" y="3014"/>
                  </a:cubicBezTo>
                  <a:cubicBezTo>
                    <a:pt x="8605" y="3219"/>
                    <a:pt x="8742" y="3402"/>
                    <a:pt x="8834" y="3607"/>
                  </a:cubicBezTo>
                  <a:lnTo>
                    <a:pt x="8879" y="3699"/>
                  </a:lnTo>
                  <a:cubicBezTo>
                    <a:pt x="8902" y="3767"/>
                    <a:pt x="8925" y="3836"/>
                    <a:pt x="8971" y="3904"/>
                  </a:cubicBezTo>
                  <a:lnTo>
                    <a:pt x="8971" y="3927"/>
                  </a:lnTo>
                  <a:cubicBezTo>
                    <a:pt x="8993" y="3973"/>
                    <a:pt x="8993" y="3995"/>
                    <a:pt x="9016" y="4041"/>
                  </a:cubicBezTo>
                  <a:cubicBezTo>
                    <a:pt x="9016" y="4087"/>
                    <a:pt x="9039" y="4132"/>
                    <a:pt x="9039" y="4178"/>
                  </a:cubicBezTo>
                  <a:cubicBezTo>
                    <a:pt x="9062" y="4246"/>
                    <a:pt x="9062" y="4292"/>
                    <a:pt x="9085" y="4361"/>
                  </a:cubicBezTo>
                  <a:cubicBezTo>
                    <a:pt x="9085" y="4429"/>
                    <a:pt x="9107" y="4498"/>
                    <a:pt x="9107" y="4566"/>
                  </a:cubicBezTo>
                  <a:cubicBezTo>
                    <a:pt x="9107" y="4612"/>
                    <a:pt x="9107" y="4680"/>
                    <a:pt x="9130" y="4749"/>
                  </a:cubicBezTo>
                  <a:lnTo>
                    <a:pt x="9130" y="4817"/>
                  </a:lnTo>
                  <a:lnTo>
                    <a:pt x="9130" y="4908"/>
                  </a:lnTo>
                  <a:cubicBezTo>
                    <a:pt x="9153" y="5023"/>
                    <a:pt x="9153" y="5160"/>
                    <a:pt x="9153" y="5274"/>
                  </a:cubicBezTo>
                  <a:cubicBezTo>
                    <a:pt x="9130" y="5365"/>
                    <a:pt x="9107" y="5433"/>
                    <a:pt x="9085" y="5525"/>
                  </a:cubicBezTo>
                  <a:cubicBezTo>
                    <a:pt x="9039" y="5616"/>
                    <a:pt x="9016" y="5707"/>
                    <a:pt x="8993" y="5799"/>
                  </a:cubicBezTo>
                  <a:cubicBezTo>
                    <a:pt x="8971" y="5913"/>
                    <a:pt x="8948" y="6004"/>
                    <a:pt x="8925" y="6095"/>
                  </a:cubicBezTo>
                  <a:cubicBezTo>
                    <a:pt x="8902" y="6164"/>
                    <a:pt x="8879" y="6255"/>
                    <a:pt x="8834" y="6346"/>
                  </a:cubicBezTo>
                  <a:cubicBezTo>
                    <a:pt x="8788" y="6461"/>
                    <a:pt x="8719" y="6597"/>
                    <a:pt x="8628" y="6780"/>
                  </a:cubicBezTo>
                  <a:cubicBezTo>
                    <a:pt x="8605" y="6803"/>
                    <a:pt x="8605" y="6849"/>
                    <a:pt x="8582" y="6894"/>
                  </a:cubicBezTo>
                  <a:cubicBezTo>
                    <a:pt x="8560" y="6917"/>
                    <a:pt x="8537" y="6963"/>
                    <a:pt x="8514" y="6986"/>
                  </a:cubicBezTo>
                  <a:cubicBezTo>
                    <a:pt x="8491" y="7054"/>
                    <a:pt x="8468" y="7100"/>
                    <a:pt x="8423" y="7145"/>
                  </a:cubicBezTo>
                  <a:cubicBezTo>
                    <a:pt x="8400" y="7191"/>
                    <a:pt x="8377" y="7214"/>
                    <a:pt x="8354" y="7259"/>
                  </a:cubicBezTo>
                  <a:cubicBezTo>
                    <a:pt x="8309" y="7328"/>
                    <a:pt x="8263" y="7396"/>
                    <a:pt x="8263" y="7488"/>
                  </a:cubicBezTo>
                  <a:cubicBezTo>
                    <a:pt x="8286" y="7533"/>
                    <a:pt x="8286" y="7602"/>
                    <a:pt x="8331" y="7670"/>
                  </a:cubicBezTo>
                  <a:cubicBezTo>
                    <a:pt x="8354" y="7693"/>
                    <a:pt x="8377" y="7716"/>
                    <a:pt x="8400" y="7739"/>
                  </a:cubicBezTo>
                  <a:lnTo>
                    <a:pt x="8423" y="7762"/>
                  </a:lnTo>
                  <a:lnTo>
                    <a:pt x="8446" y="7807"/>
                  </a:lnTo>
                  <a:lnTo>
                    <a:pt x="8468" y="7830"/>
                  </a:lnTo>
                  <a:cubicBezTo>
                    <a:pt x="8491" y="7853"/>
                    <a:pt x="8514" y="7899"/>
                    <a:pt x="8560" y="7944"/>
                  </a:cubicBezTo>
                  <a:cubicBezTo>
                    <a:pt x="8582" y="7967"/>
                    <a:pt x="8582" y="7990"/>
                    <a:pt x="8605" y="8013"/>
                  </a:cubicBezTo>
                  <a:cubicBezTo>
                    <a:pt x="8605" y="8035"/>
                    <a:pt x="8628" y="8035"/>
                    <a:pt x="8628" y="8058"/>
                  </a:cubicBezTo>
                  <a:lnTo>
                    <a:pt x="8651" y="8081"/>
                  </a:lnTo>
                  <a:cubicBezTo>
                    <a:pt x="8674" y="8127"/>
                    <a:pt x="8697" y="8172"/>
                    <a:pt x="8742" y="8218"/>
                  </a:cubicBezTo>
                  <a:lnTo>
                    <a:pt x="8765" y="8241"/>
                  </a:lnTo>
                  <a:cubicBezTo>
                    <a:pt x="8765" y="8264"/>
                    <a:pt x="8788" y="8287"/>
                    <a:pt x="8788" y="8309"/>
                  </a:cubicBezTo>
                  <a:cubicBezTo>
                    <a:pt x="8811" y="8332"/>
                    <a:pt x="8834" y="8378"/>
                    <a:pt x="8856" y="8424"/>
                  </a:cubicBezTo>
                  <a:lnTo>
                    <a:pt x="8879" y="8469"/>
                  </a:lnTo>
                  <a:cubicBezTo>
                    <a:pt x="8902" y="8515"/>
                    <a:pt x="8925" y="8583"/>
                    <a:pt x="8971" y="8652"/>
                  </a:cubicBezTo>
                  <a:cubicBezTo>
                    <a:pt x="8971" y="8675"/>
                    <a:pt x="8993" y="8697"/>
                    <a:pt x="8993" y="8697"/>
                  </a:cubicBezTo>
                  <a:cubicBezTo>
                    <a:pt x="8993" y="8720"/>
                    <a:pt x="9016" y="8720"/>
                    <a:pt x="9016" y="8743"/>
                  </a:cubicBezTo>
                  <a:cubicBezTo>
                    <a:pt x="9062" y="8789"/>
                    <a:pt x="9130" y="8812"/>
                    <a:pt x="9176" y="8812"/>
                  </a:cubicBezTo>
                  <a:cubicBezTo>
                    <a:pt x="9199" y="8812"/>
                    <a:pt x="9222" y="8812"/>
                    <a:pt x="9244" y="8789"/>
                  </a:cubicBezTo>
                  <a:lnTo>
                    <a:pt x="9153" y="8789"/>
                  </a:lnTo>
                  <a:cubicBezTo>
                    <a:pt x="9153" y="8789"/>
                    <a:pt x="9130" y="8766"/>
                    <a:pt x="9130" y="8766"/>
                  </a:cubicBezTo>
                  <a:cubicBezTo>
                    <a:pt x="9130" y="8743"/>
                    <a:pt x="9130" y="8743"/>
                    <a:pt x="9130" y="8720"/>
                  </a:cubicBezTo>
                  <a:cubicBezTo>
                    <a:pt x="9153" y="8697"/>
                    <a:pt x="9176" y="8675"/>
                    <a:pt x="9176" y="8652"/>
                  </a:cubicBezTo>
                  <a:lnTo>
                    <a:pt x="9199" y="8629"/>
                  </a:lnTo>
                  <a:cubicBezTo>
                    <a:pt x="9222" y="8583"/>
                    <a:pt x="9244" y="8560"/>
                    <a:pt x="9267" y="8538"/>
                  </a:cubicBezTo>
                  <a:cubicBezTo>
                    <a:pt x="9290" y="8492"/>
                    <a:pt x="9336" y="8446"/>
                    <a:pt x="9359" y="8424"/>
                  </a:cubicBezTo>
                  <a:cubicBezTo>
                    <a:pt x="9359" y="8378"/>
                    <a:pt x="9336" y="8332"/>
                    <a:pt x="9336" y="8287"/>
                  </a:cubicBezTo>
                  <a:cubicBezTo>
                    <a:pt x="9336" y="8264"/>
                    <a:pt x="9313" y="8264"/>
                    <a:pt x="9313" y="8241"/>
                  </a:cubicBezTo>
                  <a:lnTo>
                    <a:pt x="9336" y="8195"/>
                  </a:lnTo>
                  <a:cubicBezTo>
                    <a:pt x="9359" y="8150"/>
                    <a:pt x="9404" y="8104"/>
                    <a:pt x="9427" y="8058"/>
                  </a:cubicBezTo>
                  <a:cubicBezTo>
                    <a:pt x="9450" y="8035"/>
                    <a:pt x="9473" y="7990"/>
                    <a:pt x="9496" y="7967"/>
                  </a:cubicBezTo>
                  <a:cubicBezTo>
                    <a:pt x="9564" y="7853"/>
                    <a:pt x="9632" y="7739"/>
                    <a:pt x="9701" y="7647"/>
                  </a:cubicBezTo>
                  <a:cubicBezTo>
                    <a:pt x="9769" y="7511"/>
                    <a:pt x="9838" y="7374"/>
                    <a:pt x="9906" y="7282"/>
                  </a:cubicBezTo>
                  <a:cubicBezTo>
                    <a:pt x="9952" y="7168"/>
                    <a:pt x="9998" y="7031"/>
                    <a:pt x="10066" y="6894"/>
                  </a:cubicBezTo>
                  <a:cubicBezTo>
                    <a:pt x="10089" y="6849"/>
                    <a:pt x="10112" y="6803"/>
                    <a:pt x="10135" y="6757"/>
                  </a:cubicBezTo>
                  <a:cubicBezTo>
                    <a:pt x="10135" y="6734"/>
                    <a:pt x="10135" y="6712"/>
                    <a:pt x="10135" y="6689"/>
                  </a:cubicBezTo>
                  <a:cubicBezTo>
                    <a:pt x="10157" y="6666"/>
                    <a:pt x="10157" y="6643"/>
                    <a:pt x="10157" y="6620"/>
                  </a:cubicBezTo>
                  <a:lnTo>
                    <a:pt x="10203" y="6552"/>
                  </a:lnTo>
                  <a:cubicBezTo>
                    <a:pt x="10226" y="6461"/>
                    <a:pt x="10272" y="6369"/>
                    <a:pt x="10294" y="6255"/>
                  </a:cubicBezTo>
                  <a:cubicBezTo>
                    <a:pt x="10340" y="6141"/>
                    <a:pt x="10363" y="6027"/>
                    <a:pt x="10363" y="5867"/>
                  </a:cubicBezTo>
                  <a:lnTo>
                    <a:pt x="10363" y="5890"/>
                  </a:lnTo>
                  <a:cubicBezTo>
                    <a:pt x="10386" y="5799"/>
                    <a:pt x="10409" y="5684"/>
                    <a:pt x="10431" y="5593"/>
                  </a:cubicBezTo>
                  <a:cubicBezTo>
                    <a:pt x="10454" y="5525"/>
                    <a:pt x="10454" y="5456"/>
                    <a:pt x="10477" y="5388"/>
                  </a:cubicBezTo>
                  <a:lnTo>
                    <a:pt x="10523" y="5251"/>
                  </a:lnTo>
                  <a:lnTo>
                    <a:pt x="10523" y="5205"/>
                  </a:lnTo>
                  <a:cubicBezTo>
                    <a:pt x="10568" y="5091"/>
                    <a:pt x="10591" y="4977"/>
                    <a:pt x="10591" y="4863"/>
                  </a:cubicBezTo>
                  <a:cubicBezTo>
                    <a:pt x="10614" y="4771"/>
                    <a:pt x="10591" y="4657"/>
                    <a:pt x="10591" y="4566"/>
                  </a:cubicBezTo>
                  <a:cubicBezTo>
                    <a:pt x="10614" y="4543"/>
                    <a:pt x="10614" y="4498"/>
                    <a:pt x="10591" y="4452"/>
                  </a:cubicBezTo>
                  <a:cubicBezTo>
                    <a:pt x="10591" y="4429"/>
                    <a:pt x="10591" y="4429"/>
                    <a:pt x="10591" y="4406"/>
                  </a:cubicBezTo>
                  <a:cubicBezTo>
                    <a:pt x="10568" y="4315"/>
                    <a:pt x="10568" y="4246"/>
                    <a:pt x="10568" y="4178"/>
                  </a:cubicBezTo>
                  <a:lnTo>
                    <a:pt x="10568" y="4087"/>
                  </a:lnTo>
                  <a:cubicBezTo>
                    <a:pt x="10568" y="3950"/>
                    <a:pt x="10523" y="3836"/>
                    <a:pt x="10477" y="3722"/>
                  </a:cubicBezTo>
                  <a:cubicBezTo>
                    <a:pt x="10477" y="3676"/>
                    <a:pt x="10454" y="3630"/>
                    <a:pt x="10454" y="3607"/>
                  </a:cubicBezTo>
                  <a:lnTo>
                    <a:pt x="10431" y="3539"/>
                  </a:lnTo>
                  <a:cubicBezTo>
                    <a:pt x="10409" y="3448"/>
                    <a:pt x="10363" y="3379"/>
                    <a:pt x="10340" y="3288"/>
                  </a:cubicBezTo>
                  <a:lnTo>
                    <a:pt x="10317" y="3265"/>
                  </a:lnTo>
                  <a:cubicBezTo>
                    <a:pt x="10272" y="3174"/>
                    <a:pt x="10226" y="3082"/>
                    <a:pt x="10180" y="2991"/>
                  </a:cubicBezTo>
                  <a:cubicBezTo>
                    <a:pt x="10180" y="2991"/>
                    <a:pt x="10157" y="2968"/>
                    <a:pt x="10157" y="2968"/>
                  </a:cubicBezTo>
                  <a:cubicBezTo>
                    <a:pt x="10135" y="2877"/>
                    <a:pt x="10089" y="2809"/>
                    <a:pt x="10043" y="2717"/>
                  </a:cubicBezTo>
                  <a:cubicBezTo>
                    <a:pt x="9998" y="2649"/>
                    <a:pt x="9952" y="2580"/>
                    <a:pt x="9884" y="2512"/>
                  </a:cubicBezTo>
                  <a:cubicBezTo>
                    <a:pt x="9838" y="2420"/>
                    <a:pt x="9769" y="2329"/>
                    <a:pt x="9701" y="2261"/>
                  </a:cubicBezTo>
                  <a:cubicBezTo>
                    <a:pt x="9632" y="2192"/>
                    <a:pt x="9564" y="2147"/>
                    <a:pt x="9518" y="2078"/>
                  </a:cubicBezTo>
                  <a:cubicBezTo>
                    <a:pt x="9427" y="2010"/>
                    <a:pt x="9359" y="1941"/>
                    <a:pt x="9290" y="1873"/>
                  </a:cubicBezTo>
                  <a:cubicBezTo>
                    <a:pt x="9199" y="1804"/>
                    <a:pt x="9107" y="1759"/>
                    <a:pt x="9016" y="1713"/>
                  </a:cubicBezTo>
                  <a:cubicBezTo>
                    <a:pt x="8971" y="1667"/>
                    <a:pt x="8902" y="1622"/>
                    <a:pt x="8834" y="1599"/>
                  </a:cubicBezTo>
                  <a:cubicBezTo>
                    <a:pt x="8742" y="1530"/>
                    <a:pt x="8651" y="1485"/>
                    <a:pt x="8560" y="1439"/>
                  </a:cubicBezTo>
                  <a:cubicBezTo>
                    <a:pt x="8468" y="1393"/>
                    <a:pt x="8400" y="1348"/>
                    <a:pt x="8331" y="1279"/>
                  </a:cubicBezTo>
                  <a:cubicBezTo>
                    <a:pt x="8240" y="1234"/>
                    <a:pt x="8172" y="1188"/>
                    <a:pt x="8080" y="1119"/>
                  </a:cubicBezTo>
                  <a:cubicBezTo>
                    <a:pt x="7943" y="1051"/>
                    <a:pt x="7806" y="982"/>
                    <a:pt x="7601" y="891"/>
                  </a:cubicBezTo>
                  <a:cubicBezTo>
                    <a:pt x="7510" y="846"/>
                    <a:pt x="7418" y="800"/>
                    <a:pt x="7304" y="777"/>
                  </a:cubicBezTo>
                  <a:cubicBezTo>
                    <a:pt x="7281" y="709"/>
                    <a:pt x="7236" y="663"/>
                    <a:pt x="7145" y="640"/>
                  </a:cubicBezTo>
                  <a:cubicBezTo>
                    <a:pt x="7099" y="594"/>
                    <a:pt x="7053" y="572"/>
                    <a:pt x="7008" y="572"/>
                  </a:cubicBezTo>
                  <a:cubicBezTo>
                    <a:pt x="6893" y="526"/>
                    <a:pt x="6779" y="480"/>
                    <a:pt x="6665" y="435"/>
                  </a:cubicBezTo>
                  <a:cubicBezTo>
                    <a:pt x="6505" y="366"/>
                    <a:pt x="6323" y="321"/>
                    <a:pt x="6163" y="275"/>
                  </a:cubicBezTo>
                  <a:lnTo>
                    <a:pt x="6095" y="252"/>
                  </a:lnTo>
                  <a:cubicBezTo>
                    <a:pt x="5866" y="206"/>
                    <a:pt x="5684" y="161"/>
                    <a:pt x="5501" y="138"/>
                  </a:cubicBezTo>
                  <a:cubicBezTo>
                    <a:pt x="5318" y="92"/>
                    <a:pt x="5136" y="69"/>
                    <a:pt x="4953" y="47"/>
                  </a:cubicBezTo>
                  <a:lnTo>
                    <a:pt x="4885" y="24"/>
                  </a:lnTo>
                  <a:cubicBezTo>
                    <a:pt x="4748" y="24"/>
                    <a:pt x="4611" y="1"/>
                    <a:pt x="4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2" name="Google Shape;5912;p22"/>
            <p:cNvSpPr/>
            <p:nvPr/>
          </p:nvSpPr>
          <p:spPr>
            <a:xfrm>
              <a:off x="6947600" y="1952750"/>
              <a:ext cx="121000" cy="432225"/>
            </a:xfrm>
            <a:custGeom>
              <a:avLst/>
              <a:gdLst/>
              <a:ahLst/>
              <a:cxnLst/>
              <a:rect l="l" t="t" r="r" b="b"/>
              <a:pathLst>
                <a:path w="4840" h="17289" extrusionOk="0">
                  <a:moveTo>
                    <a:pt x="3448" y="1"/>
                  </a:moveTo>
                  <a:cubicBezTo>
                    <a:pt x="3448" y="1"/>
                    <a:pt x="3425" y="23"/>
                    <a:pt x="3425" y="23"/>
                  </a:cubicBezTo>
                  <a:cubicBezTo>
                    <a:pt x="3402" y="23"/>
                    <a:pt x="3379" y="46"/>
                    <a:pt x="3379" y="92"/>
                  </a:cubicBezTo>
                  <a:cubicBezTo>
                    <a:pt x="3379" y="160"/>
                    <a:pt x="3402" y="229"/>
                    <a:pt x="3425" y="297"/>
                  </a:cubicBezTo>
                  <a:cubicBezTo>
                    <a:pt x="3448" y="366"/>
                    <a:pt x="3470" y="411"/>
                    <a:pt x="3470" y="480"/>
                  </a:cubicBezTo>
                  <a:cubicBezTo>
                    <a:pt x="3493" y="548"/>
                    <a:pt x="3516" y="594"/>
                    <a:pt x="3539" y="662"/>
                  </a:cubicBezTo>
                  <a:cubicBezTo>
                    <a:pt x="3585" y="799"/>
                    <a:pt x="3630" y="936"/>
                    <a:pt x="3676" y="1073"/>
                  </a:cubicBezTo>
                  <a:cubicBezTo>
                    <a:pt x="3656" y="1053"/>
                    <a:pt x="3653" y="1051"/>
                    <a:pt x="3653" y="1051"/>
                  </a:cubicBezTo>
                  <a:lnTo>
                    <a:pt x="3653" y="1051"/>
                  </a:lnTo>
                  <a:cubicBezTo>
                    <a:pt x="3676" y="1073"/>
                    <a:pt x="3676" y="1096"/>
                    <a:pt x="3676" y="1119"/>
                  </a:cubicBezTo>
                  <a:cubicBezTo>
                    <a:pt x="3699" y="1142"/>
                    <a:pt x="3699" y="1165"/>
                    <a:pt x="3699" y="1165"/>
                  </a:cubicBezTo>
                  <a:cubicBezTo>
                    <a:pt x="3699" y="1210"/>
                    <a:pt x="3699" y="1233"/>
                    <a:pt x="3699" y="1279"/>
                  </a:cubicBezTo>
                  <a:cubicBezTo>
                    <a:pt x="3721" y="1324"/>
                    <a:pt x="3721" y="1347"/>
                    <a:pt x="3721" y="1393"/>
                  </a:cubicBezTo>
                  <a:cubicBezTo>
                    <a:pt x="3744" y="1461"/>
                    <a:pt x="3744" y="1530"/>
                    <a:pt x="3767" y="1598"/>
                  </a:cubicBezTo>
                  <a:cubicBezTo>
                    <a:pt x="3790" y="1758"/>
                    <a:pt x="3813" y="1895"/>
                    <a:pt x="3836" y="2055"/>
                  </a:cubicBezTo>
                  <a:cubicBezTo>
                    <a:pt x="3858" y="2192"/>
                    <a:pt x="3904" y="2352"/>
                    <a:pt x="3927" y="2489"/>
                  </a:cubicBezTo>
                  <a:cubicBezTo>
                    <a:pt x="3950" y="2580"/>
                    <a:pt x="3973" y="2648"/>
                    <a:pt x="3995" y="2740"/>
                  </a:cubicBezTo>
                  <a:cubicBezTo>
                    <a:pt x="3995" y="2762"/>
                    <a:pt x="3995" y="2785"/>
                    <a:pt x="3995" y="2831"/>
                  </a:cubicBezTo>
                  <a:cubicBezTo>
                    <a:pt x="3950" y="2854"/>
                    <a:pt x="3927" y="2899"/>
                    <a:pt x="3927" y="2968"/>
                  </a:cubicBezTo>
                  <a:cubicBezTo>
                    <a:pt x="3904" y="3036"/>
                    <a:pt x="3927" y="3105"/>
                    <a:pt x="3927" y="3173"/>
                  </a:cubicBezTo>
                  <a:lnTo>
                    <a:pt x="3927" y="3356"/>
                  </a:lnTo>
                  <a:cubicBezTo>
                    <a:pt x="3950" y="3447"/>
                    <a:pt x="3950" y="3516"/>
                    <a:pt x="3973" y="3607"/>
                  </a:cubicBezTo>
                  <a:cubicBezTo>
                    <a:pt x="3973" y="3698"/>
                    <a:pt x="3973" y="3790"/>
                    <a:pt x="3973" y="3881"/>
                  </a:cubicBezTo>
                  <a:cubicBezTo>
                    <a:pt x="3973" y="3949"/>
                    <a:pt x="3973" y="3995"/>
                    <a:pt x="3973" y="4063"/>
                  </a:cubicBezTo>
                  <a:cubicBezTo>
                    <a:pt x="3973" y="4132"/>
                    <a:pt x="3973" y="4178"/>
                    <a:pt x="3973" y="4246"/>
                  </a:cubicBezTo>
                  <a:cubicBezTo>
                    <a:pt x="3973" y="4360"/>
                    <a:pt x="3973" y="4474"/>
                    <a:pt x="3973" y="4588"/>
                  </a:cubicBezTo>
                  <a:cubicBezTo>
                    <a:pt x="3950" y="4794"/>
                    <a:pt x="3950" y="4999"/>
                    <a:pt x="3950" y="5205"/>
                  </a:cubicBezTo>
                  <a:cubicBezTo>
                    <a:pt x="3927" y="5410"/>
                    <a:pt x="3927" y="5616"/>
                    <a:pt x="3904" y="5798"/>
                  </a:cubicBezTo>
                  <a:cubicBezTo>
                    <a:pt x="3904" y="5889"/>
                    <a:pt x="3904" y="5981"/>
                    <a:pt x="3904" y="6072"/>
                  </a:cubicBezTo>
                  <a:cubicBezTo>
                    <a:pt x="3904" y="6118"/>
                    <a:pt x="3904" y="6141"/>
                    <a:pt x="3881" y="6186"/>
                  </a:cubicBezTo>
                  <a:cubicBezTo>
                    <a:pt x="3881" y="6232"/>
                    <a:pt x="3881" y="6300"/>
                    <a:pt x="3881" y="6369"/>
                  </a:cubicBezTo>
                  <a:cubicBezTo>
                    <a:pt x="3881" y="6392"/>
                    <a:pt x="3881" y="6392"/>
                    <a:pt x="3881" y="6414"/>
                  </a:cubicBezTo>
                  <a:cubicBezTo>
                    <a:pt x="3836" y="6620"/>
                    <a:pt x="3813" y="6825"/>
                    <a:pt x="3767" y="7031"/>
                  </a:cubicBezTo>
                  <a:cubicBezTo>
                    <a:pt x="3744" y="7213"/>
                    <a:pt x="3699" y="7396"/>
                    <a:pt x="3676" y="7579"/>
                  </a:cubicBezTo>
                  <a:cubicBezTo>
                    <a:pt x="3653" y="7693"/>
                    <a:pt x="3607" y="7807"/>
                    <a:pt x="3585" y="7898"/>
                  </a:cubicBezTo>
                  <a:cubicBezTo>
                    <a:pt x="3585" y="7944"/>
                    <a:pt x="3585" y="7989"/>
                    <a:pt x="3562" y="8035"/>
                  </a:cubicBezTo>
                  <a:cubicBezTo>
                    <a:pt x="3539" y="8126"/>
                    <a:pt x="3516" y="8218"/>
                    <a:pt x="3493" y="8309"/>
                  </a:cubicBezTo>
                  <a:cubicBezTo>
                    <a:pt x="3493" y="8355"/>
                    <a:pt x="3493" y="8377"/>
                    <a:pt x="3470" y="8423"/>
                  </a:cubicBezTo>
                  <a:cubicBezTo>
                    <a:pt x="3470" y="8492"/>
                    <a:pt x="3448" y="8583"/>
                    <a:pt x="3425" y="8651"/>
                  </a:cubicBezTo>
                  <a:cubicBezTo>
                    <a:pt x="3402" y="8674"/>
                    <a:pt x="3402" y="8697"/>
                    <a:pt x="3379" y="8720"/>
                  </a:cubicBezTo>
                  <a:cubicBezTo>
                    <a:pt x="3356" y="8788"/>
                    <a:pt x="3333" y="8834"/>
                    <a:pt x="3311" y="8902"/>
                  </a:cubicBezTo>
                  <a:cubicBezTo>
                    <a:pt x="3265" y="8971"/>
                    <a:pt x="3242" y="9039"/>
                    <a:pt x="3219" y="9108"/>
                  </a:cubicBezTo>
                  <a:cubicBezTo>
                    <a:pt x="3219" y="9153"/>
                    <a:pt x="3197" y="9199"/>
                    <a:pt x="3174" y="9268"/>
                  </a:cubicBezTo>
                  <a:cubicBezTo>
                    <a:pt x="3151" y="9359"/>
                    <a:pt x="3105" y="9450"/>
                    <a:pt x="3082" y="9542"/>
                  </a:cubicBezTo>
                  <a:cubicBezTo>
                    <a:pt x="3014" y="9770"/>
                    <a:pt x="2945" y="9998"/>
                    <a:pt x="2877" y="10226"/>
                  </a:cubicBezTo>
                  <a:cubicBezTo>
                    <a:pt x="2854" y="10318"/>
                    <a:pt x="2831" y="10409"/>
                    <a:pt x="2786" y="10500"/>
                  </a:cubicBezTo>
                  <a:cubicBezTo>
                    <a:pt x="2740" y="10591"/>
                    <a:pt x="2694" y="10683"/>
                    <a:pt x="2649" y="10751"/>
                  </a:cubicBezTo>
                  <a:cubicBezTo>
                    <a:pt x="2603" y="10843"/>
                    <a:pt x="2557" y="10934"/>
                    <a:pt x="2512" y="11048"/>
                  </a:cubicBezTo>
                  <a:cubicBezTo>
                    <a:pt x="2398" y="11253"/>
                    <a:pt x="2306" y="11459"/>
                    <a:pt x="2215" y="11687"/>
                  </a:cubicBezTo>
                  <a:cubicBezTo>
                    <a:pt x="2032" y="12052"/>
                    <a:pt x="1873" y="12417"/>
                    <a:pt x="1736" y="12806"/>
                  </a:cubicBezTo>
                  <a:cubicBezTo>
                    <a:pt x="1690" y="12920"/>
                    <a:pt x="1644" y="13034"/>
                    <a:pt x="1599" y="13148"/>
                  </a:cubicBezTo>
                  <a:cubicBezTo>
                    <a:pt x="1576" y="13216"/>
                    <a:pt x="1553" y="13262"/>
                    <a:pt x="1553" y="13308"/>
                  </a:cubicBezTo>
                  <a:cubicBezTo>
                    <a:pt x="1530" y="13353"/>
                    <a:pt x="1530" y="13376"/>
                    <a:pt x="1530" y="13399"/>
                  </a:cubicBezTo>
                  <a:lnTo>
                    <a:pt x="1507" y="13467"/>
                  </a:lnTo>
                  <a:cubicBezTo>
                    <a:pt x="1485" y="13490"/>
                    <a:pt x="1485" y="13536"/>
                    <a:pt x="1462" y="13582"/>
                  </a:cubicBezTo>
                  <a:cubicBezTo>
                    <a:pt x="1462" y="13604"/>
                    <a:pt x="1462" y="13627"/>
                    <a:pt x="1485" y="13650"/>
                  </a:cubicBezTo>
                  <a:cubicBezTo>
                    <a:pt x="1462" y="13719"/>
                    <a:pt x="1439" y="13764"/>
                    <a:pt x="1393" y="13810"/>
                  </a:cubicBezTo>
                  <a:cubicBezTo>
                    <a:pt x="1348" y="13901"/>
                    <a:pt x="1302" y="13970"/>
                    <a:pt x="1279" y="14038"/>
                  </a:cubicBezTo>
                  <a:cubicBezTo>
                    <a:pt x="1234" y="14084"/>
                    <a:pt x="1211" y="14129"/>
                    <a:pt x="1188" y="14198"/>
                  </a:cubicBezTo>
                  <a:cubicBezTo>
                    <a:pt x="1165" y="14266"/>
                    <a:pt x="1119" y="14312"/>
                    <a:pt x="1097" y="14380"/>
                  </a:cubicBezTo>
                  <a:cubicBezTo>
                    <a:pt x="1051" y="14472"/>
                    <a:pt x="1005" y="14563"/>
                    <a:pt x="960" y="14654"/>
                  </a:cubicBezTo>
                  <a:cubicBezTo>
                    <a:pt x="914" y="14746"/>
                    <a:pt x="891" y="14837"/>
                    <a:pt x="845" y="14928"/>
                  </a:cubicBezTo>
                  <a:cubicBezTo>
                    <a:pt x="845" y="14928"/>
                    <a:pt x="845" y="14951"/>
                    <a:pt x="845" y="14951"/>
                  </a:cubicBezTo>
                  <a:cubicBezTo>
                    <a:pt x="754" y="15088"/>
                    <a:pt x="709" y="15248"/>
                    <a:pt x="640" y="15385"/>
                  </a:cubicBezTo>
                  <a:cubicBezTo>
                    <a:pt x="572" y="15499"/>
                    <a:pt x="503" y="15613"/>
                    <a:pt x="435" y="15727"/>
                  </a:cubicBezTo>
                  <a:cubicBezTo>
                    <a:pt x="389" y="15841"/>
                    <a:pt x="321" y="15978"/>
                    <a:pt x="252" y="16092"/>
                  </a:cubicBezTo>
                  <a:cubicBezTo>
                    <a:pt x="206" y="16138"/>
                    <a:pt x="184" y="16206"/>
                    <a:pt x="138" y="16275"/>
                  </a:cubicBezTo>
                  <a:cubicBezTo>
                    <a:pt x="138" y="16298"/>
                    <a:pt x="115" y="16321"/>
                    <a:pt x="92" y="16343"/>
                  </a:cubicBezTo>
                  <a:cubicBezTo>
                    <a:pt x="92" y="16366"/>
                    <a:pt x="92" y="16366"/>
                    <a:pt x="69" y="16389"/>
                  </a:cubicBezTo>
                  <a:cubicBezTo>
                    <a:pt x="69" y="16412"/>
                    <a:pt x="47" y="16435"/>
                    <a:pt x="47" y="16458"/>
                  </a:cubicBezTo>
                  <a:cubicBezTo>
                    <a:pt x="24" y="16458"/>
                    <a:pt x="24" y="16480"/>
                    <a:pt x="24" y="16480"/>
                  </a:cubicBezTo>
                  <a:cubicBezTo>
                    <a:pt x="24" y="16503"/>
                    <a:pt x="1" y="16526"/>
                    <a:pt x="1" y="16549"/>
                  </a:cubicBezTo>
                  <a:cubicBezTo>
                    <a:pt x="1" y="16572"/>
                    <a:pt x="1" y="16617"/>
                    <a:pt x="24" y="16640"/>
                  </a:cubicBezTo>
                  <a:cubicBezTo>
                    <a:pt x="47" y="16686"/>
                    <a:pt x="92" y="16709"/>
                    <a:pt x="138" y="16731"/>
                  </a:cubicBezTo>
                  <a:cubicBezTo>
                    <a:pt x="138" y="16754"/>
                    <a:pt x="115" y="16777"/>
                    <a:pt x="115" y="16800"/>
                  </a:cubicBezTo>
                  <a:cubicBezTo>
                    <a:pt x="115" y="16846"/>
                    <a:pt x="92" y="16891"/>
                    <a:pt x="115" y="16914"/>
                  </a:cubicBezTo>
                  <a:cubicBezTo>
                    <a:pt x="115" y="16960"/>
                    <a:pt x="138" y="16983"/>
                    <a:pt x="161" y="17005"/>
                  </a:cubicBezTo>
                  <a:cubicBezTo>
                    <a:pt x="161" y="17028"/>
                    <a:pt x="184" y="17051"/>
                    <a:pt x="206" y="17051"/>
                  </a:cubicBezTo>
                  <a:cubicBezTo>
                    <a:pt x="229" y="17074"/>
                    <a:pt x="275" y="17097"/>
                    <a:pt x="298" y="17097"/>
                  </a:cubicBezTo>
                  <a:cubicBezTo>
                    <a:pt x="343" y="17097"/>
                    <a:pt x="389" y="17074"/>
                    <a:pt x="435" y="17074"/>
                  </a:cubicBezTo>
                  <a:cubicBezTo>
                    <a:pt x="457" y="17051"/>
                    <a:pt x="480" y="17028"/>
                    <a:pt x="503" y="17005"/>
                  </a:cubicBezTo>
                  <a:cubicBezTo>
                    <a:pt x="526" y="17028"/>
                    <a:pt x="572" y="17051"/>
                    <a:pt x="594" y="17051"/>
                  </a:cubicBezTo>
                  <a:cubicBezTo>
                    <a:pt x="594" y="17074"/>
                    <a:pt x="594" y="17097"/>
                    <a:pt x="617" y="17119"/>
                  </a:cubicBezTo>
                  <a:cubicBezTo>
                    <a:pt x="617" y="17165"/>
                    <a:pt x="617" y="17188"/>
                    <a:pt x="640" y="17211"/>
                  </a:cubicBezTo>
                  <a:cubicBezTo>
                    <a:pt x="663" y="17234"/>
                    <a:pt x="709" y="17256"/>
                    <a:pt x="731" y="17279"/>
                  </a:cubicBezTo>
                  <a:cubicBezTo>
                    <a:pt x="750" y="17285"/>
                    <a:pt x="768" y="17288"/>
                    <a:pt x="786" y="17288"/>
                  </a:cubicBezTo>
                  <a:cubicBezTo>
                    <a:pt x="835" y="17288"/>
                    <a:pt x="881" y="17267"/>
                    <a:pt x="914" y="17234"/>
                  </a:cubicBezTo>
                  <a:cubicBezTo>
                    <a:pt x="982" y="17188"/>
                    <a:pt x="1028" y="17119"/>
                    <a:pt x="1074" y="17051"/>
                  </a:cubicBezTo>
                  <a:cubicBezTo>
                    <a:pt x="1097" y="17005"/>
                    <a:pt x="1119" y="16983"/>
                    <a:pt x="1142" y="16937"/>
                  </a:cubicBezTo>
                  <a:cubicBezTo>
                    <a:pt x="1165" y="16914"/>
                    <a:pt x="1188" y="16891"/>
                    <a:pt x="1188" y="16868"/>
                  </a:cubicBezTo>
                  <a:cubicBezTo>
                    <a:pt x="1211" y="16846"/>
                    <a:pt x="1234" y="16846"/>
                    <a:pt x="1256" y="16823"/>
                  </a:cubicBezTo>
                  <a:cubicBezTo>
                    <a:pt x="1279" y="16800"/>
                    <a:pt x="1302" y="16754"/>
                    <a:pt x="1325" y="16731"/>
                  </a:cubicBezTo>
                  <a:cubicBezTo>
                    <a:pt x="1348" y="16686"/>
                    <a:pt x="1370" y="16640"/>
                    <a:pt x="1416" y="16617"/>
                  </a:cubicBezTo>
                  <a:cubicBezTo>
                    <a:pt x="1439" y="16549"/>
                    <a:pt x="1462" y="16503"/>
                    <a:pt x="1507" y="16458"/>
                  </a:cubicBezTo>
                  <a:cubicBezTo>
                    <a:pt x="1553" y="16366"/>
                    <a:pt x="1622" y="16275"/>
                    <a:pt x="1667" y="16184"/>
                  </a:cubicBezTo>
                  <a:cubicBezTo>
                    <a:pt x="1781" y="16001"/>
                    <a:pt x="1873" y="15841"/>
                    <a:pt x="1964" y="15659"/>
                  </a:cubicBezTo>
                  <a:cubicBezTo>
                    <a:pt x="2078" y="15476"/>
                    <a:pt x="2192" y="15293"/>
                    <a:pt x="2283" y="15111"/>
                  </a:cubicBezTo>
                  <a:cubicBezTo>
                    <a:pt x="2398" y="14905"/>
                    <a:pt x="2512" y="14723"/>
                    <a:pt x="2603" y="14517"/>
                  </a:cubicBezTo>
                  <a:cubicBezTo>
                    <a:pt x="2649" y="14426"/>
                    <a:pt x="2694" y="14312"/>
                    <a:pt x="2740" y="14221"/>
                  </a:cubicBezTo>
                  <a:cubicBezTo>
                    <a:pt x="2786" y="14107"/>
                    <a:pt x="2831" y="14015"/>
                    <a:pt x="2877" y="13924"/>
                  </a:cubicBezTo>
                  <a:cubicBezTo>
                    <a:pt x="2923" y="13833"/>
                    <a:pt x="2968" y="13741"/>
                    <a:pt x="3014" y="13650"/>
                  </a:cubicBezTo>
                  <a:cubicBezTo>
                    <a:pt x="3037" y="13627"/>
                    <a:pt x="3082" y="13604"/>
                    <a:pt x="3105" y="13536"/>
                  </a:cubicBezTo>
                  <a:cubicBezTo>
                    <a:pt x="3174" y="13353"/>
                    <a:pt x="3265" y="13125"/>
                    <a:pt x="3333" y="12920"/>
                  </a:cubicBezTo>
                  <a:cubicBezTo>
                    <a:pt x="3402" y="12737"/>
                    <a:pt x="3470" y="12532"/>
                    <a:pt x="3516" y="12349"/>
                  </a:cubicBezTo>
                  <a:cubicBezTo>
                    <a:pt x="3585" y="12166"/>
                    <a:pt x="3653" y="11984"/>
                    <a:pt x="3699" y="11824"/>
                  </a:cubicBezTo>
                  <a:cubicBezTo>
                    <a:pt x="3721" y="11756"/>
                    <a:pt x="3767" y="11687"/>
                    <a:pt x="3790" y="11596"/>
                  </a:cubicBezTo>
                  <a:cubicBezTo>
                    <a:pt x="3790" y="11550"/>
                    <a:pt x="3813" y="11527"/>
                    <a:pt x="3836" y="11482"/>
                  </a:cubicBezTo>
                  <a:cubicBezTo>
                    <a:pt x="3858" y="11413"/>
                    <a:pt x="3881" y="11345"/>
                    <a:pt x="3881" y="11276"/>
                  </a:cubicBezTo>
                  <a:cubicBezTo>
                    <a:pt x="3904" y="11253"/>
                    <a:pt x="3904" y="11208"/>
                    <a:pt x="3904" y="11185"/>
                  </a:cubicBezTo>
                  <a:cubicBezTo>
                    <a:pt x="3927" y="11116"/>
                    <a:pt x="3950" y="11048"/>
                    <a:pt x="3973" y="10980"/>
                  </a:cubicBezTo>
                  <a:cubicBezTo>
                    <a:pt x="3995" y="10957"/>
                    <a:pt x="4018" y="10934"/>
                    <a:pt x="4018" y="10911"/>
                  </a:cubicBezTo>
                  <a:cubicBezTo>
                    <a:pt x="4041" y="10865"/>
                    <a:pt x="4064" y="10820"/>
                    <a:pt x="4064" y="10774"/>
                  </a:cubicBezTo>
                  <a:cubicBezTo>
                    <a:pt x="4087" y="10706"/>
                    <a:pt x="4087" y="10660"/>
                    <a:pt x="4110" y="10614"/>
                  </a:cubicBezTo>
                  <a:cubicBezTo>
                    <a:pt x="4132" y="10500"/>
                    <a:pt x="4155" y="10409"/>
                    <a:pt x="4178" y="10318"/>
                  </a:cubicBezTo>
                  <a:cubicBezTo>
                    <a:pt x="4246" y="10112"/>
                    <a:pt x="4292" y="9884"/>
                    <a:pt x="4338" y="9656"/>
                  </a:cubicBezTo>
                  <a:cubicBezTo>
                    <a:pt x="4383" y="9450"/>
                    <a:pt x="4429" y="9222"/>
                    <a:pt x="4475" y="9017"/>
                  </a:cubicBezTo>
                  <a:cubicBezTo>
                    <a:pt x="4520" y="8788"/>
                    <a:pt x="4543" y="8583"/>
                    <a:pt x="4589" y="8377"/>
                  </a:cubicBezTo>
                  <a:cubicBezTo>
                    <a:pt x="4589" y="8309"/>
                    <a:pt x="4612" y="8240"/>
                    <a:pt x="4612" y="8172"/>
                  </a:cubicBezTo>
                  <a:cubicBezTo>
                    <a:pt x="4612" y="8126"/>
                    <a:pt x="4634" y="8081"/>
                    <a:pt x="4634" y="8035"/>
                  </a:cubicBezTo>
                  <a:cubicBezTo>
                    <a:pt x="4634" y="7967"/>
                    <a:pt x="4657" y="7898"/>
                    <a:pt x="4657" y="7830"/>
                  </a:cubicBezTo>
                  <a:cubicBezTo>
                    <a:pt x="4657" y="7784"/>
                    <a:pt x="4657" y="7761"/>
                    <a:pt x="4634" y="7738"/>
                  </a:cubicBezTo>
                  <a:cubicBezTo>
                    <a:pt x="4657" y="7693"/>
                    <a:pt x="4657" y="7670"/>
                    <a:pt x="4657" y="7624"/>
                  </a:cubicBezTo>
                  <a:cubicBezTo>
                    <a:pt x="4657" y="7579"/>
                    <a:pt x="4657" y="7533"/>
                    <a:pt x="4680" y="7464"/>
                  </a:cubicBezTo>
                  <a:cubicBezTo>
                    <a:pt x="4680" y="7373"/>
                    <a:pt x="4703" y="7282"/>
                    <a:pt x="4703" y="7168"/>
                  </a:cubicBezTo>
                  <a:cubicBezTo>
                    <a:pt x="4726" y="7076"/>
                    <a:pt x="4726" y="6985"/>
                    <a:pt x="4726" y="6894"/>
                  </a:cubicBezTo>
                  <a:cubicBezTo>
                    <a:pt x="4794" y="6871"/>
                    <a:pt x="4817" y="6802"/>
                    <a:pt x="4817" y="6734"/>
                  </a:cubicBezTo>
                  <a:cubicBezTo>
                    <a:pt x="4840" y="6597"/>
                    <a:pt x="4840" y="6460"/>
                    <a:pt x="4840" y="6323"/>
                  </a:cubicBezTo>
                  <a:cubicBezTo>
                    <a:pt x="4840" y="6186"/>
                    <a:pt x="4840" y="6049"/>
                    <a:pt x="4840" y="5912"/>
                  </a:cubicBezTo>
                  <a:cubicBezTo>
                    <a:pt x="4840" y="5798"/>
                    <a:pt x="4840" y="5661"/>
                    <a:pt x="4817" y="5547"/>
                  </a:cubicBezTo>
                  <a:cubicBezTo>
                    <a:pt x="4817" y="5456"/>
                    <a:pt x="4817" y="5364"/>
                    <a:pt x="4817" y="5273"/>
                  </a:cubicBezTo>
                  <a:cubicBezTo>
                    <a:pt x="4817" y="5273"/>
                    <a:pt x="4817" y="5250"/>
                    <a:pt x="4817" y="5250"/>
                  </a:cubicBezTo>
                  <a:cubicBezTo>
                    <a:pt x="4817" y="5136"/>
                    <a:pt x="4817" y="4999"/>
                    <a:pt x="4840" y="4885"/>
                  </a:cubicBezTo>
                  <a:cubicBezTo>
                    <a:pt x="4840" y="4817"/>
                    <a:pt x="4840" y="4725"/>
                    <a:pt x="4840" y="4657"/>
                  </a:cubicBezTo>
                  <a:cubicBezTo>
                    <a:pt x="4840" y="4634"/>
                    <a:pt x="4840" y="4611"/>
                    <a:pt x="4840" y="4566"/>
                  </a:cubicBezTo>
                  <a:cubicBezTo>
                    <a:pt x="4840" y="4543"/>
                    <a:pt x="4840" y="4520"/>
                    <a:pt x="4840" y="4497"/>
                  </a:cubicBezTo>
                  <a:cubicBezTo>
                    <a:pt x="4840" y="4474"/>
                    <a:pt x="4840" y="4429"/>
                    <a:pt x="4840" y="4406"/>
                  </a:cubicBezTo>
                  <a:cubicBezTo>
                    <a:pt x="4840" y="4360"/>
                    <a:pt x="4817" y="4337"/>
                    <a:pt x="4794" y="4315"/>
                  </a:cubicBezTo>
                  <a:cubicBezTo>
                    <a:pt x="4794" y="4292"/>
                    <a:pt x="4771" y="4292"/>
                    <a:pt x="4749" y="4269"/>
                  </a:cubicBezTo>
                  <a:cubicBezTo>
                    <a:pt x="4749" y="4246"/>
                    <a:pt x="4749" y="4200"/>
                    <a:pt x="4726" y="4178"/>
                  </a:cubicBezTo>
                  <a:cubicBezTo>
                    <a:pt x="4726" y="4155"/>
                    <a:pt x="4726" y="4132"/>
                    <a:pt x="4726" y="4109"/>
                  </a:cubicBezTo>
                  <a:cubicBezTo>
                    <a:pt x="4726" y="4041"/>
                    <a:pt x="4726" y="3949"/>
                    <a:pt x="4703" y="3881"/>
                  </a:cubicBezTo>
                  <a:cubicBezTo>
                    <a:pt x="4703" y="3835"/>
                    <a:pt x="4703" y="3790"/>
                    <a:pt x="4703" y="3744"/>
                  </a:cubicBezTo>
                  <a:cubicBezTo>
                    <a:pt x="4703" y="3653"/>
                    <a:pt x="4680" y="3538"/>
                    <a:pt x="4680" y="3447"/>
                  </a:cubicBezTo>
                  <a:cubicBezTo>
                    <a:pt x="4657" y="3242"/>
                    <a:pt x="4612" y="3059"/>
                    <a:pt x="4566" y="2854"/>
                  </a:cubicBezTo>
                  <a:cubicBezTo>
                    <a:pt x="4543" y="2762"/>
                    <a:pt x="4520" y="2694"/>
                    <a:pt x="4498" y="2603"/>
                  </a:cubicBezTo>
                  <a:cubicBezTo>
                    <a:pt x="4475" y="2511"/>
                    <a:pt x="4452" y="2397"/>
                    <a:pt x="4429" y="2283"/>
                  </a:cubicBezTo>
                  <a:cubicBezTo>
                    <a:pt x="4406" y="2192"/>
                    <a:pt x="4383" y="2100"/>
                    <a:pt x="4361" y="1986"/>
                  </a:cubicBezTo>
                  <a:cubicBezTo>
                    <a:pt x="4315" y="1849"/>
                    <a:pt x="4292" y="1712"/>
                    <a:pt x="4224" y="1575"/>
                  </a:cubicBezTo>
                  <a:cubicBezTo>
                    <a:pt x="4201" y="1530"/>
                    <a:pt x="4178" y="1484"/>
                    <a:pt x="4132" y="1484"/>
                  </a:cubicBezTo>
                  <a:cubicBezTo>
                    <a:pt x="4132" y="1484"/>
                    <a:pt x="4132" y="1461"/>
                    <a:pt x="4110" y="1461"/>
                  </a:cubicBezTo>
                  <a:cubicBezTo>
                    <a:pt x="4087" y="1416"/>
                    <a:pt x="4041" y="1370"/>
                    <a:pt x="3995" y="1370"/>
                  </a:cubicBezTo>
                  <a:cubicBezTo>
                    <a:pt x="3995" y="1370"/>
                    <a:pt x="3995" y="1347"/>
                    <a:pt x="3995" y="1347"/>
                  </a:cubicBezTo>
                  <a:cubicBezTo>
                    <a:pt x="3973" y="1256"/>
                    <a:pt x="3950" y="1187"/>
                    <a:pt x="3927" y="1096"/>
                  </a:cubicBezTo>
                  <a:cubicBezTo>
                    <a:pt x="3927" y="1096"/>
                    <a:pt x="3927" y="1073"/>
                    <a:pt x="3904" y="1051"/>
                  </a:cubicBezTo>
                  <a:cubicBezTo>
                    <a:pt x="3904" y="1051"/>
                    <a:pt x="3904" y="1028"/>
                    <a:pt x="3881" y="1028"/>
                  </a:cubicBezTo>
                  <a:cubicBezTo>
                    <a:pt x="3858" y="936"/>
                    <a:pt x="3836" y="845"/>
                    <a:pt x="3813" y="754"/>
                  </a:cubicBezTo>
                  <a:cubicBezTo>
                    <a:pt x="3767" y="662"/>
                    <a:pt x="3721" y="548"/>
                    <a:pt x="3699" y="434"/>
                  </a:cubicBezTo>
                  <a:cubicBezTo>
                    <a:pt x="3676" y="366"/>
                    <a:pt x="3653" y="297"/>
                    <a:pt x="3630" y="229"/>
                  </a:cubicBezTo>
                  <a:cubicBezTo>
                    <a:pt x="3607" y="206"/>
                    <a:pt x="3585" y="183"/>
                    <a:pt x="3539" y="183"/>
                  </a:cubicBezTo>
                  <a:cubicBezTo>
                    <a:pt x="3539" y="138"/>
                    <a:pt x="3516" y="92"/>
                    <a:pt x="3493" y="46"/>
                  </a:cubicBezTo>
                  <a:cubicBezTo>
                    <a:pt x="3493" y="23"/>
                    <a:pt x="3470" y="1"/>
                    <a:pt x="34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3" name="Google Shape;5913;p22"/>
            <p:cNvSpPr/>
            <p:nvPr/>
          </p:nvSpPr>
          <p:spPr>
            <a:xfrm>
              <a:off x="6888825" y="2347625"/>
              <a:ext cx="86775" cy="121000"/>
            </a:xfrm>
            <a:custGeom>
              <a:avLst/>
              <a:gdLst/>
              <a:ahLst/>
              <a:cxnLst/>
              <a:rect l="l" t="t" r="r" b="b"/>
              <a:pathLst>
                <a:path w="3471" h="4840" extrusionOk="0">
                  <a:moveTo>
                    <a:pt x="2900" y="1"/>
                  </a:moveTo>
                  <a:cubicBezTo>
                    <a:pt x="2877" y="1"/>
                    <a:pt x="2831" y="23"/>
                    <a:pt x="2808" y="23"/>
                  </a:cubicBezTo>
                  <a:cubicBezTo>
                    <a:pt x="2808" y="46"/>
                    <a:pt x="2808" y="46"/>
                    <a:pt x="2808" y="46"/>
                  </a:cubicBezTo>
                  <a:lnTo>
                    <a:pt x="2763" y="46"/>
                  </a:lnTo>
                  <a:cubicBezTo>
                    <a:pt x="2740" y="69"/>
                    <a:pt x="2740" y="92"/>
                    <a:pt x="2717" y="115"/>
                  </a:cubicBezTo>
                  <a:cubicBezTo>
                    <a:pt x="2694" y="138"/>
                    <a:pt x="2672" y="160"/>
                    <a:pt x="2672" y="183"/>
                  </a:cubicBezTo>
                  <a:cubicBezTo>
                    <a:pt x="2626" y="252"/>
                    <a:pt x="2580" y="297"/>
                    <a:pt x="2535" y="366"/>
                  </a:cubicBezTo>
                  <a:cubicBezTo>
                    <a:pt x="2466" y="457"/>
                    <a:pt x="2420" y="548"/>
                    <a:pt x="2352" y="640"/>
                  </a:cubicBezTo>
                  <a:cubicBezTo>
                    <a:pt x="2283" y="754"/>
                    <a:pt x="2192" y="891"/>
                    <a:pt x="2124" y="1005"/>
                  </a:cubicBezTo>
                  <a:cubicBezTo>
                    <a:pt x="2101" y="1051"/>
                    <a:pt x="2055" y="1096"/>
                    <a:pt x="2032" y="1142"/>
                  </a:cubicBezTo>
                  <a:cubicBezTo>
                    <a:pt x="1964" y="1256"/>
                    <a:pt x="1895" y="1370"/>
                    <a:pt x="1827" y="1484"/>
                  </a:cubicBezTo>
                  <a:cubicBezTo>
                    <a:pt x="1759" y="1576"/>
                    <a:pt x="1713" y="1667"/>
                    <a:pt x="1667" y="1735"/>
                  </a:cubicBezTo>
                  <a:cubicBezTo>
                    <a:pt x="1576" y="1918"/>
                    <a:pt x="1462" y="2078"/>
                    <a:pt x="1370" y="2238"/>
                  </a:cubicBezTo>
                  <a:cubicBezTo>
                    <a:pt x="1348" y="2283"/>
                    <a:pt x="1325" y="2329"/>
                    <a:pt x="1302" y="2374"/>
                  </a:cubicBezTo>
                  <a:lnTo>
                    <a:pt x="1279" y="2374"/>
                  </a:lnTo>
                  <a:cubicBezTo>
                    <a:pt x="1256" y="2397"/>
                    <a:pt x="1234" y="2420"/>
                    <a:pt x="1234" y="2443"/>
                  </a:cubicBezTo>
                  <a:cubicBezTo>
                    <a:pt x="1211" y="2443"/>
                    <a:pt x="1211" y="2466"/>
                    <a:pt x="1188" y="2489"/>
                  </a:cubicBezTo>
                  <a:cubicBezTo>
                    <a:pt x="1165" y="2511"/>
                    <a:pt x="1142" y="2557"/>
                    <a:pt x="1119" y="2580"/>
                  </a:cubicBezTo>
                  <a:cubicBezTo>
                    <a:pt x="1074" y="2626"/>
                    <a:pt x="1051" y="2671"/>
                    <a:pt x="1005" y="2717"/>
                  </a:cubicBezTo>
                  <a:cubicBezTo>
                    <a:pt x="982" y="2762"/>
                    <a:pt x="937" y="2785"/>
                    <a:pt x="914" y="2831"/>
                  </a:cubicBezTo>
                  <a:cubicBezTo>
                    <a:pt x="868" y="2899"/>
                    <a:pt x="845" y="2945"/>
                    <a:pt x="800" y="2991"/>
                  </a:cubicBezTo>
                  <a:cubicBezTo>
                    <a:pt x="686" y="3151"/>
                    <a:pt x="572" y="3310"/>
                    <a:pt x="480" y="3470"/>
                  </a:cubicBezTo>
                  <a:cubicBezTo>
                    <a:pt x="435" y="3516"/>
                    <a:pt x="412" y="3584"/>
                    <a:pt x="389" y="3630"/>
                  </a:cubicBezTo>
                  <a:cubicBezTo>
                    <a:pt x="343" y="3676"/>
                    <a:pt x="321" y="3721"/>
                    <a:pt x="298" y="3744"/>
                  </a:cubicBezTo>
                  <a:cubicBezTo>
                    <a:pt x="229" y="3835"/>
                    <a:pt x="184" y="3904"/>
                    <a:pt x="115" y="3972"/>
                  </a:cubicBezTo>
                  <a:cubicBezTo>
                    <a:pt x="115" y="3995"/>
                    <a:pt x="115" y="3995"/>
                    <a:pt x="115" y="3995"/>
                  </a:cubicBezTo>
                  <a:cubicBezTo>
                    <a:pt x="92" y="4018"/>
                    <a:pt x="47" y="4041"/>
                    <a:pt x="47" y="4064"/>
                  </a:cubicBezTo>
                  <a:cubicBezTo>
                    <a:pt x="24" y="4086"/>
                    <a:pt x="1" y="4132"/>
                    <a:pt x="1" y="4155"/>
                  </a:cubicBezTo>
                  <a:cubicBezTo>
                    <a:pt x="1" y="4200"/>
                    <a:pt x="24" y="4223"/>
                    <a:pt x="24" y="4246"/>
                  </a:cubicBezTo>
                  <a:cubicBezTo>
                    <a:pt x="24" y="4269"/>
                    <a:pt x="47" y="4292"/>
                    <a:pt x="47" y="4315"/>
                  </a:cubicBezTo>
                  <a:cubicBezTo>
                    <a:pt x="69" y="4315"/>
                    <a:pt x="69" y="4337"/>
                    <a:pt x="92" y="4337"/>
                  </a:cubicBezTo>
                  <a:cubicBezTo>
                    <a:pt x="115" y="4360"/>
                    <a:pt x="138" y="4406"/>
                    <a:pt x="184" y="4406"/>
                  </a:cubicBezTo>
                  <a:cubicBezTo>
                    <a:pt x="206" y="4429"/>
                    <a:pt x="206" y="4429"/>
                    <a:pt x="229" y="4452"/>
                  </a:cubicBezTo>
                  <a:cubicBezTo>
                    <a:pt x="275" y="4474"/>
                    <a:pt x="298" y="4474"/>
                    <a:pt x="343" y="4497"/>
                  </a:cubicBezTo>
                  <a:cubicBezTo>
                    <a:pt x="366" y="4566"/>
                    <a:pt x="412" y="4611"/>
                    <a:pt x="457" y="4657"/>
                  </a:cubicBezTo>
                  <a:cubicBezTo>
                    <a:pt x="480" y="4680"/>
                    <a:pt x="503" y="4703"/>
                    <a:pt x="526" y="4703"/>
                  </a:cubicBezTo>
                  <a:cubicBezTo>
                    <a:pt x="549" y="4725"/>
                    <a:pt x="572" y="4748"/>
                    <a:pt x="594" y="4771"/>
                  </a:cubicBezTo>
                  <a:cubicBezTo>
                    <a:pt x="640" y="4771"/>
                    <a:pt x="663" y="4794"/>
                    <a:pt x="709" y="4794"/>
                  </a:cubicBezTo>
                  <a:cubicBezTo>
                    <a:pt x="731" y="4817"/>
                    <a:pt x="777" y="4817"/>
                    <a:pt x="823" y="4840"/>
                  </a:cubicBezTo>
                  <a:cubicBezTo>
                    <a:pt x="868" y="4840"/>
                    <a:pt x="891" y="4840"/>
                    <a:pt x="937" y="4817"/>
                  </a:cubicBezTo>
                  <a:cubicBezTo>
                    <a:pt x="982" y="4817"/>
                    <a:pt x="1028" y="4794"/>
                    <a:pt x="1074" y="4771"/>
                  </a:cubicBezTo>
                  <a:cubicBezTo>
                    <a:pt x="1074" y="4748"/>
                    <a:pt x="1097" y="4748"/>
                    <a:pt x="1097" y="4725"/>
                  </a:cubicBezTo>
                  <a:cubicBezTo>
                    <a:pt x="1119" y="4725"/>
                    <a:pt x="1142" y="4703"/>
                    <a:pt x="1165" y="4680"/>
                  </a:cubicBezTo>
                  <a:cubicBezTo>
                    <a:pt x="1188" y="4634"/>
                    <a:pt x="1211" y="4611"/>
                    <a:pt x="1234" y="4589"/>
                  </a:cubicBezTo>
                  <a:cubicBezTo>
                    <a:pt x="1256" y="4566"/>
                    <a:pt x="1279" y="4543"/>
                    <a:pt x="1302" y="4497"/>
                  </a:cubicBezTo>
                  <a:cubicBezTo>
                    <a:pt x="1325" y="4474"/>
                    <a:pt x="1348" y="4429"/>
                    <a:pt x="1370" y="4406"/>
                  </a:cubicBezTo>
                  <a:cubicBezTo>
                    <a:pt x="1393" y="4360"/>
                    <a:pt x="1416" y="4315"/>
                    <a:pt x="1462" y="4269"/>
                  </a:cubicBezTo>
                  <a:cubicBezTo>
                    <a:pt x="1507" y="4200"/>
                    <a:pt x="1553" y="4155"/>
                    <a:pt x="1599" y="4086"/>
                  </a:cubicBezTo>
                  <a:cubicBezTo>
                    <a:pt x="1644" y="3995"/>
                    <a:pt x="1713" y="3927"/>
                    <a:pt x="1781" y="3835"/>
                  </a:cubicBezTo>
                  <a:cubicBezTo>
                    <a:pt x="1781" y="3835"/>
                    <a:pt x="1781" y="3812"/>
                    <a:pt x="1804" y="3812"/>
                  </a:cubicBezTo>
                  <a:cubicBezTo>
                    <a:pt x="1827" y="3812"/>
                    <a:pt x="1873" y="3812"/>
                    <a:pt x="1895" y="3790"/>
                  </a:cubicBezTo>
                  <a:cubicBezTo>
                    <a:pt x="1918" y="3790"/>
                    <a:pt x="1964" y="3767"/>
                    <a:pt x="1987" y="3721"/>
                  </a:cubicBezTo>
                  <a:lnTo>
                    <a:pt x="2010" y="3698"/>
                  </a:lnTo>
                  <a:cubicBezTo>
                    <a:pt x="2010" y="3676"/>
                    <a:pt x="2032" y="3653"/>
                    <a:pt x="2032" y="3630"/>
                  </a:cubicBezTo>
                  <a:cubicBezTo>
                    <a:pt x="2055" y="3584"/>
                    <a:pt x="2078" y="3539"/>
                    <a:pt x="2124" y="3493"/>
                  </a:cubicBezTo>
                  <a:cubicBezTo>
                    <a:pt x="2169" y="3402"/>
                    <a:pt x="2215" y="3310"/>
                    <a:pt x="2283" y="3219"/>
                  </a:cubicBezTo>
                  <a:cubicBezTo>
                    <a:pt x="2375" y="3036"/>
                    <a:pt x="2489" y="2854"/>
                    <a:pt x="2603" y="2671"/>
                  </a:cubicBezTo>
                  <a:cubicBezTo>
                    <a:pt x="2649" y="2603"/>
                    <a:pt x="2694" y="2534"/>
                    <a:pt x="2740" y="2443"/>
                  </a:cubicBezTo>
                  <a:cubicBezTo>
                    <a:pt x="2740" y="2443"/>
                    <a:pt x="2763" y="2420"/>
                    <a:pt x="2763" y="2397"/>
                  </a:cubicBezTo>
                  <a:cubicBezTo>
                    <a:pt x="2900" y="2215"/>
                    <a:pt x="3014" y="2032"/>
                    <a:pt x="3128" y="1827"/>
                  </a:cubicBezTo>
                  <a:cubicBezTo>
                    <a:pt x="3196" y="1758"/>
                    <a:pt x="3242" y="1667"/>
                    <a:pt x="3311" y="1576"/>
                  </a:cubicBezTo>
                  <a:cubicBezTo>
                    <a:pt x="3333" y="1553"/>
                    <a:pt x="3356" y="1507"/>
                    <a:pt x="3379" y="1461"/>
                  </a:cubicBezTo>
                  <a:cubicBezTo>
                    <a:pt x="3379" y="1439"/>
                    <a:pt x="3402" y="1416"/>
                    <a:pt x="3425" y="1393"/>
                  </a:cubicBezTo>
                  <a:cubicBezTo>
                    <a:pt x="3425" y="1370"/>
                    <a:pt x="3448" y="1370"/>
                    <a:pt x="3448" y="1324"/>
                  </a:cubicBezTo>
                  <a:cubicBezTo>
                    <a:pt x="3470" y="1302"/>
                    <a:pt x="3470" y="1256"/>
                    <a:pt x="3470" y="1210"/>
                  </a:cubicBezTo>
                  <a:cubicBezTo>
                    <a:pt x="3448" y="1142"/>
                    <a:pt x="3425" y="1096"/>
                    <a:pt x="3356" y="1073"/>
                  </a:cubicBezTo>
                  <a:cubicBezTo>
                    <a:pt x="3333" y="1028"/>
                    <a:pt x="3288" y="1005"/>
                    <a:pt x="3242" y="1005"/>
                  </a:cubicBezTo>
                  <a:lnTo>
                    <a:pt x="3219" y="1005"/>
                  </a:lnTo>
                  <a:cubicBezTo>
                    <a:pt x="3219" y="959"/>
                    <a:pt x="3196" y="936"/>
                    <a:pt x="3174" y="914"/>
                  </a:cubicBezTo>
                  <a:cubicBezTo>
                    <a:pt x="3151" y="891"/>
                    <a:pt x="3151" y="868"/>
                    <a:pt x="3128" y="868"/>
                  </a:cubicBezTo>
                  <a:cubicBezTo>
                    <a:pt x="3128" y="868"/>
                    <a:pt x="3128" y="845"/>
                    <a:pt x="3128" y="845"/>
                  </a:cubicBezTo>
                  <a:cubicBezTo>
                    <a:pt x="3128" y="800"/>
                    <a:pt x="3105" y="777"/>
                    <a:pt x="3082" y="754"/>
                  </a:cubicBezTo>
                  <a:cubicBezTo>
                    <a:pt x="3060" y="731"/>
                    <a:pt x="3037" y="708"/>
                    <a:pt x="3014" y="708"/>
                  </a:cubicBezTo>
                  <a:cubicBezTo>
                    <a:pt x="2991" y="708"/>
                    <a:pt x="2991" y="708"/>
                    <a:pt x="2968" y="685"/>
                  </a:cubicBezTo>
                  <a:cubicBezTo>
                    <a:pt x="2991" y="685"/>
                    <a:pt x="2991" y="663"/>
                    <a:pt x="2991" y="663"/>
                  </a:cubicBezTo>
                  <a:cubicBezTo>
                    <a:pt x="3014" y="640"/>
                    <a:pt x="3014" y="617"/>
                    <a:pt x="3014" y="571"/>
                  </a:cubicBezTo>
                  <a:cubicBezTo>
                    <a:pt x="2991" y="548"/>
                    <a:pt x="2968" y="503"/>
                    <a:pt x="2945" y="480"/>
                  </a:cubicBezTo>
                  <a:cubicBezTo>
                    <a:pt x="2927" y="471"/>
                    <a:pt x="2900" y="465"/>
                    <a:pt x="2872" y="465"/>
                  </a:cubicBezTo>
                  <a:cubicBezTo>
                    <a:pt x="2832" y="465"/>
                    <a:pt x="2790" y="476"/>
                    <a:pt x="2763" y="503"/>
                  </a:cubicBezTo>
                  <a:cubicBezTo>
                    <a:pt x="2831" y="411"/>
                    <a:pt x="2900" y="320"/>
                    <a:pt x="2968" y="229"/>
                  </a:cubicBezTo>
                  <a:cubicBezTo>
                    <a:pt x="2968" y="206"/>
                    <a:pt x="2991" y="206"/>
                    <a:pt x="2991" y="183"/>
                  </a:cubicBezTo>
                  <a:cubicBezTo>
                    <a:pt x="3037" y="138"/>
                    <a:pt x="3014" y="69"/>
                    <a:pt x="2968" y="23"/>
                  </a:cubicBezTo>
                  <a:cubicBezTo>
                    <a:pt x="2945" y="1"/>
                    <a:pt x="2923" y="1"/>
                    <a:pt x="2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4" name="Google Shape;5914;p22"/>
            <p:cNvSpPr/>
            <p:nvPr/>
          </p:nvSpPr>
          <p:spPr>
            <a:xfrm>
              <a:off x="6555575" y="1972150"/>
              <a:ext cx="101600" cy="216300"/>
            </a:xfrm>
            <a:custGeom>
              <a:avLst/>
              <a:gdLst/>
              <a:ahLst/>
              <a:cxnLst/>
              <a:rect l="l" t="t" r="r" b="b"/>
              <a:pathLst>
                <a:path w="4064" h="8652" extrusionOk="0">
                  <a:moveTo>
                    <a:pt x="1827" y="1"/>
                  </a:moveTo>
                  <a:cubicBezTo>
                    <a:pt x="1804" y="23"/>
                    <a:pt x="1759" y="23"/>
                    <a:pt x="1736" y="46"/>
                  </a:cubicBezTo>
                  <a:cubicBezTo>
                    <a:pt x="1736" y="23"/>
                    <a:pt x="1690" y="23"/>
                    <a:pt x="1667" y="23"/>
                  </a:cubicBezTo>
                  <a:lnTo>
                    <a:pt x="1622" y="23"/>
                  </a:lnTo>
                  <a:cubicBezTo>
                    <a:pt x="1462" y="23"/>
                    <a:pt x="1302" y="46"/>
                    <a:pt x="1188" y="46"/>
                  </a:cubicBezTo>
                  <a:cubicBezTo>
                    <a:pt x="1097" y="69"/>
                    <a:pt x="1005" y="69"/>
                    <a:pt x="960" y="115"/>
                  </a:cubicBezTo>
                  <a:cubicBezTo>
                    <a:pt x="846" y="183"/>
                    <a:pt x="800" y="320"/>
                    <a:pt x="754" y="411"/>
                  </a:cubicBezTo>
                  <a:cubicBezTo>
                    <a:pt x="709" y="594"/>
                    <a:pt x="663" y="754"/>
                    <a:pt x="640" y="914"/>
                  </a:cubicBezTo>
                  <a:lnTo>
                    <a:pt x="617" y="982"/>
                  </a:lnTo>
                  <a:cubicBezTo>
                    <a:pt x="594" y="1096"/>
                    <a:pt x="572" y="1210"/>
                    <a:pt x="549" y="1324"/>
                  </a:cubicBezTo>
                  <a:cubicBezTo>
                    <a:pt x="549" y="1393"/>
                    <a:pt x="549" y="1439"/>
                    <a:pt x="526" y="1507"/>
                  </a:cubicBezTo>
                  <a:cubicBezTo>
                    <a:pt x="503" y="1644"/>
                    <a:pt x="503" y="1781"/>
                    <a:pt x="480" y="1918"/>
                  </a:cubicBezTo>
                  <a:lnTo>
                    <a:pt x="480" y="1964"/>
                  </a:lnTo>
                  <a:cubicBezTo>
                    <a:pt x="457" y="2078"/>
                    <a:pt x="457" y="2169"/>
                    <a:pt x="435" y="2260"/>
                  </a:cubicBezTo>
                  <a:cubicBezTo>
                    <a:pt x="435" y="2352"/>
                    <a:pt x="412" y="2420"/>
                    <a:pt x="412" y="2489"/>
                  </a:cubicBezTo>
                  <a:cubicBezTo>
                    <a:pt x="389" y="2671"/>
                    <a:pt x="389" y="2831"/>
                    <a:pt x="366" y="3014"/>
                  </a:cubicBezTo>
                  <a:lnTo>
                    <a:pt x="366" y="3059"/>
                  </a:lnTo>
                  <a:cubicBezTo>
                    <a:pt x="343" y="3196"/>
                    <a:pt x="343" y="3333"/>
                    <a:pt x="343" y="3493"/>
                  </a:cubicBezTo>
                  <a:cubicBezTo>
                    <a:pt x="321" y="3561"/>
                    <a:pt x="321" y="3630"/>
                    <a:pt x="298" y="3698"/>
                  </a:cubicBezTo>
                  <a:lnTo>
                    <a:pt x="298" y="3767"/>
                  </a:lnTo>
                  <a:cubicBezTo>
                    <a:pt x="275" y="3858"/>
                    <a:pt x="275" y="3927"/>
                    <a:pt x="252" y="4018"/>
                  </a:cubicBezTo>
                  <a:cubicBezTo>
                    <a:pt x="229" y="4178"/>
                    <a:pt x="184" y="4406"/>
                    <a:pt x="161" y="4611"/>
                  </a:cubicBezTo>
                  <a:cubicBezTo>
                    <a:pt x="138" y="4840"/>
                    <a:pt x="138" y="5045"/>
                    <a:pt x="115" y="5250"/>
                  </a:cubicBezTo>
                  <a:lnTo>
                    <a:pt x="115" y="5296"/>
                  </a:lnTo>
                  <a:lnTo>
                    <a:pt x="92" y="5342"/>
                  </a:lnTo>
                  <a:cubicBezTo>
                    <a:pt x="92" y="5433"/>
                    <a:pt x="69" y="5524"/>
                    <a:pt x="69" y="5638"/>
                  </a:cubicBezTo>
                  <a:lnTo>
                    <a:pt x="47" y="5753"/>
                  </a:lnTo>
                  <a:cubicBezTo>
                    <a:pt x="47" y="5844"/>
                    <a:pt x="24" y="5958"/>
                    <a:pt x="24" y="6072"/>
                  </a:cubicBezTo>
                  <a:cubicBezTo>
                    <a:pt x="1" y="6141"/>
                    <a:pt x="1" y="6186"/>
                    <a:pt x="1" y="6232"/>
                  </a:cubicBezTo>
                  <a:cubicBezTo>
                    <a:pt x="1" y="6300"/>
                    <a:pt x="47" y="6369"/>
                    <a:pt x="115" y="6415"/>
                  </a:cubicBezTo>
                  <a:cubicBezTo>
                    <a:pt x="115" y="6437"/>
                    <a:pt x="138" y="6437"/>
                    <a:pt x="161" y="6460"/>
                  </a:cubicBezTo>
                  <a:lnTo>
                    <a:pt x="184" y="6483"/>
                  </a:lnTo>
                  <a:lnTo>
                    <a:pt x="252" y="6529"/>
                  </a:lnTo>
                  <a:cubicBezTo>
                    <a:pt x="298" y="6551"/>
                    <a:pt x="321" y="6574"/>
                    <a:pt x="366" y="6620"/>
                  </a:cubicBezTo>
                  <a:cubicBezTo>
                    <a:pt x="412" y="6643"/>
                    <a:pt x="435" y="6666"/>
                    <a:pt x="480" y="6711"/>
                  </a:cubicBezTo>
                  <a:cubicBezTo>
                    <a:pt x="503" y="6734"/>
                    <a:pt x="549" y="6757"/>
                    <a:pt x="572" y="6780"/>
                  </a:cubicBezTo>
                  <a:cubicBezTo>
                    <a:pt x="617" y="6825"/>
                    <a:pt x="663" y="6848"/>
                    <a:pt x="709" y="6894"/>
                  </a:cubicBezTo>
                  <a:cubicBezTo>
                    <a:pt x="731" y="6894"/>
                    <a:pt x="777" y="6917"/>
                    <a:pt x="800" y="6939"/>
                  </a:cubicBezTo>
                  <a:cubicBezTo>
                    <a:pt x="868" y="6985"/>
                    <a:pt x="937" y="7054"/>
                    <a:pt x="1005" y="7099"/>
                  </a:cubicBezTo>
                  <a:cubicBezTo>
                    <a:pt x="1256" y="7328"/>
                    <a:pt x="1530" y="7556"/>
                    <a:pt x="1827" y="7761"/>
                  </a:cubicBezTo>
                  <a:cubicBezTo>
                    <a:pt x="1964" y="7853"/>
                    <a:pt x="2124" y="7967"/>
                    <a:pt x="2261" y="8081"/>
                  </a:cubicBezTo>
                  <a:cubicBezTo>
                    <a:pt x="2329" y="8126"/>
                    <a:pt x="2398" y="8172"/>
                    <a:pt x="2466" y="8218"/>
                  </a:cubicBezTo>
                  <a:cubicBezTo>
                    <a:pt x="2512" y="8241"/>
                    <a:pt x="2557" y="8286"/>
                    <a:pt x="2603" y="8332"/>
                  </a:cubicBezTo>
                  <a:cubicBezTo>
                    <a:pt x="2626" y="8332"/>
                    <a:pt x="2626" y="8332"/>
                    <a:pt x="2626" y="8355"/>
                  </a:cubicBezTo>
                  <a:cubicBezTo>
                    <a:pt x="2672" y="8377"/>
                    <a:pt x="2694" y="8400"/>
                    <a:pt x="2717" y="8446"/>
                  </a:cubicBezTo>
                  <a:cubicBezTo>
                    <a:pt x="2740" y="8469"/>
                    <a:pt x="2740" y="8492"/>
                    <a:pt x="2763" y="8514"/>
                  </a:cubicBezTo>
                  <a:cubicBezTo>
                    <a:pt x="2786" y="8560"/>
                    <a:pt x="2808" y="8606"/>
                    <a:pt x="2877" y="8629"/>
                  </a:cubicBezTo>
                  <a:cubicBezTo>
                    <a:pt x="2900" y="8629"/>
                    <a:pt x="2923" y="8651"/>
                    <a:pt x="2968" y="8651"/>
                  </a:cubicBezTo>
                  <a:cubicBezTo>
                    <a:pt x="2991" y="8651"/>
                    <a:pt x="3014" y="8651"/>
                    <a:pt x="3037" y="8629"/>
                  </a:cubicBezTo>
                  <a:cubicBezTo>
                    <a:pt x="3105" y="8606"/>
                    <a:pt x="3151" y="8560"/>
                    <a:pt x="3174" y="8492"/>
                  </a:cubicBezTo>
                  <a:cubicBezTo>
                    <a:pt x="3197" y="8423"/>
                    <a:pt x="3197" y="8355"/>
                    <a:pt x="3197" y="8263"/>
                  </a:cubicBezTo>
                  <a:cubicBezTo>
                    <a:pt x="3197" y="8241"/>
                    <a:pt x="3219" y="8195"/>
                    <a:pt x="3219" y="8149"/>
                  </a:cubicBezTo>
                  <a:cubicBezTo>
                    <a:pt x="3219" y="8081"/>
                    <a:pt x="3219" y="8035"/>
                    <a:pt x="3219" y="7967"/>
                  </a:cubicBezTo>
                  <a:lnTo>
                    <a:pt x="3219" y="7898"/>
                  </a:lnTo>
                  <a:cubicBezTo>
                    <a:pt x="3219" y="7830"/>
                    <a:pt x="3242" y="7761"/>
                    <a:pt x="3242" y="7670"/>
                  </a:cubicBezTo>
                  <a:cubicBezTo>
                    <a:pt x="3242" y="7579"/>
                    <a:pt x="3265" y="7464"/>
                    <a:pt x="3288" y="7373"/>
                  </a:cubicBezTo>
                  <a:cubicBezTo>
                    <a:pt x="3288" y="7282"/>
                    <a:pt x="3311" y="7168"/>
                    <a:pt x="3333" y="7076"/>
                  </a:cubicBezTo>
                  <a:cubicBezTo>
                    <a:pt x="3356" y="6985"/>
                    <a:pt x="3379" y="6894"/>
                    <a:pt x="3379" y="6803"/>
                  </a:cubicBezTo>
                  <a:lnTo>
                    <a:pt x="3402" y="6666"/>
                  </a:lnTo>
                  <a:cubicBezTo>
                    <a:pt x="3402" y="6597"/>
                    <a:pt x="3379" y="6529"/>
                    <a:pt x="3333" y="6483"/>
                  </a:cubicBezTo>
                  <a:cubicBezTo>
                    <a:pt x="3356" y="6437"/>
                    <a:pt x="3356" y="6369"/>
                    <a:pt x="3356" y="6323"/>
                  </a:cubicBezTo>
                  <a:lnTo>
                    <a:pt x="3379" y="6300"/>
                  </a:lnTo>
                  <a:cubicBezTo>
                    <a:pt x="3379" y="6186"/>
                    <a:pt x="3402" y="6095"/>
                    <a:pt x="3402" y="6004"/>
                  </a:cubicBezTo>
                  <a:cubicBezTo>
                    <a:pt x="3425" y="5958"/>
                    <a:pt x="3425" y="5890"/>
                    <a:pt x="3425" y="5844"/>
                  </a:cubicBezTo>
                  <a:lnTo>
                    <a:pt x="3448" y="5730"/>
                  </a:lnTo>
                  <a:lnTo>
                    <a:pt x="3470" y="5638"/>
                  </a:lnTo>
                  <a:cubicBezTo>
                    <a:pt x="3470" y="5593"/>
                    <a:pt x="3493" y="5524"/>
                    <a:pt x="3493" y="5479"/>
                  </a:cubicBezTo>
                  <a:cubicBezTo>
                    <a:pt x="3493" y="5410"/>
                    <a:pt x="3516" y="5342"/>
                    <a:pt x="3516" y="5273"/>
                  </a:cubicBezTo>
                  <a:lnTo>
                    <a:pt x="3516" y="5205"/>
                  </a:lnTo>
                  <a:cubicBezTo>
                    <a:pt x="3539" y="5136"/>
                    <a:pt x="3539" y="5068"/>
                    <a:pt x="3539" y="4999"/>
                  </a:cubicBezTo>
                  <a:lnTo>
                    <a:pt x="3539" y="4931"/>
                  </a:lnTo>
                  <a:cubicBezTo>
                    <a:pt x="3562" y="4862"/>
                    <a:pt x="3562" y="4817"/>
                    <a:pt x="3562" y="4771"/>
                  </a:cubicBezTo>
                  <a:lnTo>
                    <a:pt x="3585" y="4657"/>
                  </a:lnTo>
                  <a:lnTo>
                    <a:pt x="3585" y="4611"/>
                  </a:lnTo>
                  <a:cubicBezTo>
                    <a:pt x="3585" y="4543"/>
                    <a:pt x="3607" y="4474"/>
                    <a:pt x="3607" y="4406"/>
                  </a:cubicBezTo>
                  <a:lnTo>
                    <a:pt x="3630" y="4315"/>
                  </a:lnTo>
                  <a:cubicBezTo>
                    <a:pt x="3630" y="4246"/>
                    <a:pt x="3630" y="4200"/>
                    <a:pt x="3653" y="4132"/>
                  </a:cubicBezTo>
                  <a:cubicBezTo>
                    <a:pt x="3653" y="4041"/>
                    <a:pt x="3676" y="3927"/>
                    <a:pt x="3699" y="3835"/>
                  </a:cubicBezTo>
                  <a:cubicBezTo>
                    <a:pt x="3699" y="3767"/>
                    <a:pt x="3699" y="3698"/>
                    <a:pt x="3721" y="3607"/>
                  </a:cubicBezTo>
                  <a:cubicBezTo>
                    <a:pt x="3744" y="3493"/>
                    <a:pt x="3744" y="3379"/>
                    <a:pt x="3767" y="3265"/>
                  </a:cubicBezTo>
                  <a:lnTo>
                    <a:pt x="3813" y="3082"/>
                  </a:lnTo>
                  <a:lnTo>
                    <a:pt x="3836" y="2945"/>
                  </a:lnTo>
                  <a:cubicBezTo>
                    <a:pt x="3858" y="2808"/>
                    <a:pt x="3858" y="2671"/>
                    <a:pt x="3904" y="2534"/>
                  </a:cubicBezTo>
                  <a:cubicBezTo>
                    <a:pt x="3927" y="2352"/>
                    <a:pt x="3950" y="2192"/>
                    <a:pt x="3973" y="2032"/>
                  </a:cubicBezTo>
                  <a:cubicBezTo>
                    <a:pt x="3995" y="1849"/>
                    <a:pt x="4018" y="1690"/>
                    <a:pt x="4018" y="1530"/>
                  </a:cubicBezTo>
                  <a:cubicBezTo>
                    <a:pt x="4041" y="1439"/>
                    <a:pt x="4041" y="1324"/>
                    <a:pt x="4041" y="1210"/>
                  </a:cubicBezTo>
                  <a:cubicBezTo>
                    <a:pt x="4064" y="1119"/>
                    <a:pt x="4064" y="1028"/>
                    <a:pt x="4064" y="914"/>
                  </a:cubicBezTo>
                  <a:cubicBezTo>
                    <a:pt x="4064" y="845"/>
                    <a:pt x="4064" y="754"/>
                    <a:pt x="4018" y="663"/>
                  </a:cubicBezTo>
                  <a:cubicBezTo>
                    <a:pt x="3995" y="617"/>
                    <a:pt x="3973" y="594"/>
                    <a:pt x="3927" y="548"/>
                  </a:cubicBezTo>
                  <a:cubicBezTo>
                    <a:pt x="3904" y="503"/>
                    <a:pt x="3858" y="480"/>
                    <a:pt x="3813" y="480"/>
                  </a:cubicBezTo>
                  <a:cubicBezTo>
                    <a:pt x="3813" y="457"/>
                    <a:pt x="3790" y="457"/>
                    <a:pt x="3767" y="434"/>
                  </a:cubicBezTo>
                  <a:cubicBezTo>
                    <a:pt x="3744" y="411"/>
                    <a:pt x="3699" y="389"/>
                    <a:pt x="3676" y="389"/>
                  </a:cubicBezTo>
                  <a:cubicBezTo>
                    <a:pt x="3630" y="366"/>
                    <a:pt x="3562" y="320"/>
                    <a:pt x="3516" y="320"/>
                  </a:cubicBezTo>
                  <a:lnTo>
                    <a:pt x="3493" y="320"/>
                  </a:lnTo>
                  <a:cubicBezTo>
                    <a:pt x="3448" y="320"/>
                    <a:pt x="3402" y="343"/>
                    <a:pt x="3379" y="366"/>
                  </a:cubicBezTo>
                  <a:lnTo>
                    <a:pt x="3311" y="343"/>
                  </a:lnTo>
                  <a:lnTo>
                    <a:pt x="3174" y="275"/>
                  </a:lnTo>
                  <a:cubicBezTo>
                    <a:pt x="3082" y="252"/>
                    <a:pt x="3014" y="206"/>
                    <a:pt x="2923" y="183"/>
                  </a:cubicBezTo>
                  <a:lnTo>
                    <a:pt x="2900" y="160"/>
                  </a:lnTo>
                  <a:cubicBezTo>
                    <a:pt x="2808" y="138"/>
                    <a:pt x="2740" y="92"/>
                    <a:pt x="2649" y="92"/>
                  </a:cubicBezTo>
                  <a:cubicBezTo>
                    <a:pt x="2603" y="69"/>
                    <a:pt x="2535" y="69"/>
                    <a:pt x="2489" y="69"/>
                  </a:cubicBezTo>
                  <a:lnTo>
                    <a:pt x="2420" y="69"/>
                  </a:lnTo>
                  <a:cubicBezTo>
                    <a:pt x="2352" y="46"/>
                    <a:pt x="2284" y="46"/>
                    <a:pt x="2215" y="23"/>
                  </a:cubicBezTo>
                  <a:cubicBezTo>
                    <a:pt x="2169" y="1"/>
                    <a:pt x="2124" y="1"/>
                    <a:pt x="2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5" name="Google Shape;5915;p22"/>
            <p:cNvSpPr/>
            <p:nvPr/>
          </p:nvSpPr>
          <p:spPr>
            <a:xfrm>
              <a:off x="6670275" y="2141625"/>
              <a:ext cx="81075" cy="99900"/>
            </a:xfrm>
            <a:custGeom>
              <a:avLst/>
              <a:gdLst/>
              <a:ahLst/>
              <a:cxnLst/>
              <a:rect l="l" t="t" r="r" b="b"/>
              <a:pathLst>
                <a:path w="3243" h="3996" extrusionOk="0">
                  <a:moveTo>
                    <a:pt x="2991" y="1"/>
                  </a:moveTo>
                  <a:cubicBezTo>
                    <a:pt x="2922" y="24"/>
                    <a:pt x="2877" y="24"/>
                    <a:pt x="2831" y="24"/>
                  </a:cubicBezTo>
                  <a:cubicBezTo>
                    <a:pt x="2763" y="46"/>
                    <a:pt x="2717" y="69"/>
                    <a:pt x="2649" y="92"/>
                  </a:cubicBezTo>
                  <a:cubicBezTo>
                    <a:pt x="2557" y="138"/>
                    <a:pt x="2466" y="160"/>
                    <a:pt x="2375" y="229"/>
                  </a:cubicBezTo>
                  <a:cubicBezTo>
                    <a:pt x="2283" y="275"/>
                    <a:pt x="2215" y="320"/>
                    <a:pt x="2124" y="389"/>
                  </a:cubicBezTo>
                  <a:cubicBezTo>
                    <a:pt x="2078" y="412"/>
                    <a:pt x="2055" y="434"/>
                    <a:pt x="2032" y="457"/>
                  </a:cubicBezTo>
                  <a:cubicBezTo>
                    <a:pt x="1987" y="480"/>
                    <a:pt x="1964" y="526"/>
                    <a:pt x="1918" y="549"/>
                  </a:cubicBezTo>
                  <a:cubicBezTo>
                    <a:pt x="1850" y="594"/>
                    <a:pt x="1804" y="617"/>
                    <a:pt x="1781" y="640"/>
                  </a:cubicBezTo>
                  <a:cubicBezTo>
                    <a:pt x="1736" y="663"/>
                    <a:pt x="1713" y="685"/>
                    <a:pt x="1667" y="708"/>
                  </a:cubicBezTo>
                  <a:cubicBezTo>
                    <a:pt x="1621" y="731"/>
                    <a:pt x="1576" y="754"/>
                    <a:pt x="1530" y="800"/>
                  </a:cubicBezTo>
                  <a:cubicBezTo>
                    <a:pt x="1462" y="845"/>
                    <a:pt x="1416" y="891"/>
                    <a:pt x="1393" y="959"/>
                  </a:cubicBezTo>
                  <a:lnTo>
                    <a:pt x="1348" y="982"/>
                  </a:lnTo>
                  <a:lnTo>
                    <a:pt x="1302" y="1074"/>
                  </a:lnTo>
                  <a:cubicBezTo>
                    <a:pt x="1256" y="1096"/>
                    <a:pt x="1233" y="1142"/>
                    <a:pt x="1188" y="1188"/>
                  </a:cubicBezTo>
                  <a:cubicBezTo>
                    <a:pt x="1142" y="1256"/>
                    <a:pt x="1096" y="1347"/>
                    <a:pt x="1051" y="1416"/>
                  </a:cubicBezTo>
                  <a:lnTo>
                    <a:pt x="1028" y="1439"/>
                  </a:lnTo>
                  <a:cubicBezTo>
                    <a:pt x="982" y="1530"/>
                    <a:pt x="937" y="1598"/>
                    <a:pt x="891" y="1667"/>
                  </a:cubicBezTo>
                  <a:cubicBezTo>
                    <a:pt x="845" y="1713"/>
                    <a:pt x="823" y="1758"/>
                    <a:pt x="800" y="1804"/>
                  </a:cubicBezTo>
                  <a:lnTo>
                    <a:pt x="731" y="1895"/>
                  </a:lnTo>
                  <a:cubicBezTo>
                    <a:pt x="708" y="1941"/>
                    <a:pt x="663" y="1987"/>
                    <a:pt x="640" y="2055"/>
                  </a:cubicBezTo>
                  <a:cubicBezTo>
                    <a:pt x="617" y="2078"/>
                    <a:pt x="594" y="2123"/>
                    <a:pt x="571" y="2169"/>
                  </a:cubicBezTo>
                  <a:lnTo>
                    <a:pt x="503" y="2260"/>
                  </a:lnTo>
                  <a:cubicBezTo>
                    <a:pt x="457" y="2306"/>
                    <a:pt x="435" y="2375"/>
                    <a:pt x="389" y="2420"/>
                  </a:cubicBezTo>
                  <a:lnTo>
                    <a:pt x="366" y="2443"/>
                  </a:lnTo>
                  <a:cubicBezTo>
                    <a:pt x="320" y="2534"/>
                    <a:pt x="252" y="2603"/>
                    <a:pt x="206" y="2694"/>
                  </a:cubicBezTo>
                  <a:lnTo>
                    <a:pt x="183" y="2717"/>
                  </a:lnTo>
                  <a:cubicBezTo>
                    <a:pt x="161" y="2763"/>
                    <a:pt x="138" y="2808"/>
                    <a:pt x="115" y="2854"/>
                  </a:cubicBezTo>
                  <a:cubicBezTo>
                    <a:pt x="92" y="2854"/>
                    <a:pt x="69" y="2854"/>
                    <a:pt x="69" y="2877"/>
                  </a:cubicBezTo>
                  <a:cubicBezTo>
                    <a:pt x="1" y="2945"/>
                    <a:pt x="1" y="3059"/>
                    <a:pt x="47" y="3128"/>
                  </a:cubicBezTo>
                  <a:lnTo>
                    <a:pt x="69" y="3151"/>
                  </a:lnTo>
                  <a:cubicBezTo>
                    <a:pt x="115" y="3173"/>
                    <a:pt x="161" y="3219"/>
                    <a:pt x="206" y="3265"/>
                  </a:cubicBezTo>
                  <a:cubicBezTo>
                    <a:pt x="252" y="3310"/>
                    <a:pt x="320" y="3356"/>
                    <a:pt x="389" y="3425"/>
                  </a:cubicBezTo>
                  <a:cubicBezTo>
                    <a:pt x="503" y="3493"/>
                    <a:pt x="594" y="3584"/>
                    <a:pt x="708" y="3653"/>
                  </a:cubicBezTo>
                  <a:lnTo>
                    <a:pt x="777" y="3698"/>
                  </a:lnTo>
                  <a:cubicBezTo>
                    <a:pt x="868" y="3744"/>
                    <a:pt x="937" y="3790"/>
                    <a:pt x="1028" y="3858"/>
                  </a:cubicBezTo>
                  <a:cubicBezTo>
                    <a:pt x="1074" y="3881"/>
                    <a:pt x="1096" y="3904"/>
                    <a:pt x="1142" y="3927"/>
                  </a:cubicBezTo>
                  <a:cubicBezTo>
                    <a:pt x="1188" y="3972"/>
                    <a:pt x="1233" y="3995"/>
                    <a:pt x="1279" y="3995"/>
                  </a:cubicBezTo>
                  <a:lnTo>
                    <a:pt x="1325" y="3995"/>
                  </a:lnTo>
                  <a:cubicBezTo>
                    <a:pt x="1370" y="3995"/>
                    <a:pt x="1416" y="3995"/>
                    <a:pt x="1462" y="3949"/>
                  </a:cubicBezTo>
                  <a:cubicBezTo>
                    <a:pt x="1462" y="3949"/>
                    <a:pt x="1462" y="3927"/>
                    <a:pt x="1462" y="3927"/>
                  </a:cubicBezTo>
                  <a:cubicBezTo>
                    <a:pt x="1485" y="3904"/>
                    <a:pt x="1485" y="3904"/>
                    <a:pt x="1507" y="3904"/>
                  </a:cubicBezTo>
                  <a:cubicBezTo>
                    <a:pt x="1507" y="3881"/>
                    <a:pt x="1507" y="3881"/>
                    <a:pt x="1507" y="3858"/>
                  </a:cubicBezTo>
                  <a:cubicBezTo>
                    <a:pt x="1553" y="3835"/>
                    <a:pt x="1576" y="3813"/>
                    <a:pt x="1599" y="3790"/>
                  </a:cubicBezTo>
                  <a:lnTo>
                    <a:pt x="1599" y="3767"/>
                  </a:lnTo>
                  <a:cubicBezTo>
                    <a:pt x="1621" y="3744"/>
                    <a:pt x="1644" y="3721"/>
                    <a:pt x="1667" y="3698"/>
                  </a:cubicBezTo>
                  <a:lnTo>
                    <a:pt x="1690" y="3653"/>
                  </a:lnTo>
                  <a:lnTo>
                    <a:pt x="1758" y="3561"/>
                  </a:lnTo>
                  <a:cubicBezTo>
                    <a:pt x="1781" y="3516"/>
                    <a:pt x="1804" y="3470"/>
                    <a:pt x="1827" y="3425"/>
                  </a:cubicBezTo>
                  <a:cubicBezTo>
                    <a:pt x="1873" y="3379"/>
                    <a:pt x="1895" y="3333"/>
                    <a:pt x="1918" y="3288"/>
                  </a:cubicBezTo>
                  <a:lnTo>
                    <a:pt x="1964" y="3196"/>
                  </a:lnTo>
                  <a:cubicBezTo>
                    <a:pt x="2032" y="3128"/>
                    <a:pt x="2078" y="3036"/>
                    <a:pt x="2124" y="2968"/>
                  </a:cubicBezTo>
                  <a:cubicBezTo>
                    <a:pt x="2215" y="2854"/>
                    <a:pt x="2283" y="2740"/>
                    <a:pt x="2375" y="2626"/>
                  </a:cubicBezTo>
                  <a:lnTo>
                    <a:pt x="2443" y="2489"/>
                  </a:lnTo>
                  <a:cubicBezTo>
                    <a:pt x="2489" y="2443"/>
                    <a:pt x="2512" y="2375"/>
                    <a:pt x="2557" y="2306"/>
                  </a:cubicBezTo>
                  <a:lnTo>
                    <a:pt x="2580" y="2260"/>
                  </a:lnTo>
                  <a:cubicBezTo>
                    <a:pt x="2649" y="2192"/>
                    <a:pt x="2694" y="2101"/>
                    <a:pt x="2740" y="2032"/>
                  </a:cubicBezTo>
                  <a:cubicBezTo>
                    <a:pt x="2763" y="1964"/>
                    <a:pt x="2808" y="1872"/>
                    <a:pt x="2831" y="1781"/>
                  </a:cubicBezTo>
                  <a:cubicBezTo>
                    <a:pt x="2854" y="1735"/>
                    <a:pt x="2854" y="1667"/>
                    <a:pt x="2877" y="1621"/>
                  </a:cubicBezTo>
                  <a:cubicBezTo>
                    <a:pt x="2900" y="1553"/>
                    <a:pt x="2922" y="1507"/>
                    <a:pt x="2945" y="1439"/>
                  </a:cubicBezTo>
                  <a:cubicBezTo>
                    <a:pt x="2945" y="1370"/>
                    <a:pt x="2968" y="1279"/>
                    <a:pt x="2991" y="1210"/>
                  </a:cubicBezTo>
                  <a:cubicBezTo>
                    <a:pt x="3014" y="1165"/>
                    <a:pt x="3037" y="1119"/>
                    <a:pt x="3059" y="1051"/>
                  </a:cubicBezTo>
                  <a:lnTo>
                    <a:pt x="3105" y="959"/>
                  </a:lnTo>
                  <a:cubicBezTo>
                    <a:pt x="3128" y="868"/>
                    <a:pt x="3151" y="800"/>
                    <a:pt x="3174" y="708"/>
                  </a:cubicBezTo>
                  <a:cubicBezTo>
                    <a:pt x="3196" y="640"/>
                    <a:pt x="3219" y="571"/>
                    <a:pt x="3242" y="480"/>
                  </a:cubicBezTo>
                  <a:cubicBezTo>
                    <a:pt x="3242" y="434"/>
                    <a:pt x="3242" y="389"/>
                    <a:pt x="3242" y="343"/>
                  </a:cubicBezTo>
                  <a:cubicBezTo>
                    <a:pt x="3242" y="320"/>
                    <a:pt x="3242" y="297"/>
                    <a:pt x="3242" y="275"/>
                  </a:cubicBezTo>
                  <a:cubicBezTo>
                    <a:pt x="3242" y="252"/>
                    <a:pt x="3242" y="252"/>
                    <a:pt x="3242" y="229"/>
                  </a:cubicBezTo>
                  <a:cubicBezTo>
                    <a:pt x="3219" y="183"/>
                    <a:pt x="3219" y="160"/>
                    <a:pt x="3196" y="138"/>
                  </a:cubicBezTo>
                  <a:cubicBezTo>
                    <a:pt x="3174" y="115"/>
                    <a:pt x="3128" y="92"/>
                    <a:pt x="3082" y="69"/>
                  </a:cubicBezTo>
                  <a:cubicBezTo>
                    <a:pt x="3059" y="46"/>
                    <a:pt x="3037" y="1"/>
                    <a:pt x="2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6" name="Google Shape;5916;p22"/>
            <p:cNvSpPr/>
            <p:nvPr/>
          </p:nvSpPr>
          <p:spPr>
            <a:xfrm>
              <a:off x="6701100" y="2168450"/>
              <a:ext cx="37675" cy="26275"/>
            </a:xfrm>
            <a:custGeom>
              <a:avLst/>
              <a:gdLst/>
              <a:ahLst/>
              <a:cxnLst/>
              <a:rect l="l" t="t" r="r" b="b"/>
              <a:pathLst>
                <a:path w="1507" h="1051" extrusionOk="0">
                  <a:moveTo>
                    <a:pt x="69" y="1"/>
                  </a:moveTo>
                  <a:cubicBezTo>
                    <a:pt x="46" y="1"/>
                    <a:pt x="23" y="23"/>
                    <a:pt x="0" y="46"/>
                  </a:cubicBezTo>
                  <a:cubicBezTo>
                    <a:pt x="0" y="69"/>
                    <a:pt x="0" y="92"/>
                    <a:pt x="0" y="115"/>
                  </a:cubicBezTo>
                  <a:cubicBezTo>
                    <a:pt x="0" y="137"/>
                    <a:pt x="23" y="160"/>
                    <a:pt x="46" y="183"/>
                  </a:cubicBezTo>
                  <a:cubicBezTo>
                    <a:pt x="92" y="206"/>
                    <a:pt x="115" y="206"/>
                    <a:pt x="160" y="229"/>
                  </a:cubicBezTo>
                  <a:cubicBezTo>
                    <a:pt x="274" y="274"/>
                    <a:pt x="411" y="320"/>
                    <a:pt x="525" y="389"/>
                  </a:cubicBezTo>
                  <a:cubicBezTo>
                    <a:pt x="571" y="434"/>
                    <a:pt x="640" y="480"/>
                    <a:pt x="685" y="503"/>
                  </a:cubicBezTo>
                  <a:cubicBezTo>
                    <a:pt x="754" y="548"/>
                    <a:pt x="799" y="594"/>
                    <a:pt x="868" y="640"/>
                  </a:cubicBezTo>
                  <a:cubicBezTo>
                    <a:pt x="891" y="662"/>
                    <a:pt x="913" y="685"/>
                    <a:pt x="936" y="685"/>
                  </a:cubicBezTo>
                  <a:cubicBezTo>
                    <a:pt x="1028" y="754"/>
                    <a:pt x="1096" y="799"/>
                    <a:pt x="1165" y="868"/>
                  </a:cubicBezTo>
                  <a:cubicBezTo>
                    <a:pt x="1233" y="914"/>
                    <a:pt x="1301" y="982"/>
                    <a:pt x="1370" y="1050"/>
                  </a:cubicBezTo>
                  <a:lnTo>
                    <a:pt x="1438" y="1050"/>
                  </a:lnTo>
                  <a:cubicBezTo>
                    <a:pt x="1461" y="1050"/>
                    <a:pt x="1484" y="1028"/>
                    <a:pt x="1507" y="1005"/>
                  </a:cubicBezTo>
                  <a:cubicBezTo>
                    <a:pt x="1507" y="982"/>
                    <a:pt x="1507" y="959"/>
                    <a:pt x="1507" y="936"/>
                  </a:cubicBezTo>
                  <a:cubicBezTo>
                    <a:pt x="1507" y="920"/>
                    <a:pt x="1496" y="905"/>
                    <a:pt x="1481" y="889"/>
                  </a:cubicBezTo>
                  <a:lnTo>
                    <a:pt x="1481" y="889"/>
                  </a:lnTo>
                  <a:cubicBezTo>
                    <a:pt x="1482" y="889"/>
                    <a:pt x="1483" y="890"/>
                    <a:pt x="1484" y="891"/>
                  </a:cubicBezTo>
                  <a:cubicBezTo>
                    <a:pt x="1468" y="875"/>
                    <a:pt x="1464" y="870"/>
                    <a:pt x="1462" y="869"/>
                  </a:cubicBezTo>
                  <a:lnTo>
                    <a:pt x="1462" y="869"/>
                  </a:lnTo>
                  <a:cubicBezTo>
                    <a:pt x="1469" y="875"/>
                    <a:pt x="1475" y="882"/>
                    <a:pt x="1481" y="889"/>
                  </a:cubicBezTo>
                  <a:lnTo>
                    <a:pt x="1481" y="889"/>
                  </a:lnTo>
                  <a:cubicBezTo>
                    <a:pt x="1391" y="821"/>
                    <a:pt x="1324" y="753"/>
                    <a:pt x="1256" y="685"/>
                  </a:cubicBezTo>
                  <a:cubicBezTo>
                    <a:pt x="1165" y="617"/>
                    <a:pt x="1096" y="571"/>
                    <a:pt x="1005" y="503"/>
                  </a:cubicBezTo>
                  <a:cubicBezTo>
                    <a:pt x="982" y="480"/>
                    <a:pt x="982" y="480"/>
                    <a:pt x="959" y="480"/>
                  </a:cubicBezTo>
                  <a:lnTo>
                    <a:pt x="982" y="480"/>
                  </a:lnTo>
                  <a:cubicBezTo>
                    <a:pt x="913" y="434"/>
                    <a:pt x="845" y="389"/>
                    <a:pt x="776" y="343"/>
                  </a:cubicBezTo>
                  <a:cubicBezTo>
                    <a:pt x="731" y="297"/>
                    <a:pt x="662" y="252"/>
                    <a:pt x="594" y="206"/>
                  </a:cubicBezTo>
                  <a:cubicBezTo>
                    <a:pt x="457" y="137"/>
                    <a:pt x="320" y="92"/>
                    <a:pt x="183" y="23"/>
                  </a:cubicBezTo>
                  <a:cubicBezTo>
                    <a:pt x="183" y="23"/>
                    <a:pt x="160" y="23"/>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7" name="Google Shape;5917;p22"/>
            <p:cNvSpPr/>
            <p:nvPr/>
          </p:nvSpPr>
          <p:spPr>
            <a:xfrm>
              <a:off x="6706225" y="2205550"/>
              <a:ext cx="111875" cy="62775"/>
            </a:xfrm>
            <a:custGeom>
              <a:avLst/>
              <a:gdLst/>
              <a:ahLst/>
              <a:cxnLst/>
              <a:rect l="l" t="t" r="r" b="b"/>
              <a:pathLst>
                <a:path w="4475" h="2511" extrusionOk="0">
                  <a:moveTo>
                    <a:pt x="3744" y="0"/>
                  </a:moveTo>
                  <a:cubicBezTo>
                    <a:pt x="3630" y="0"/>
                    <a:pt x="3516" y="0"/>
                    <a:pt x="3425" y="23"/>
                  </a:cubicBezTo>
                  <a:cubicBezTo>
                    <a:pt x="3356" y="23"/>
                    <a:pt x="3265" y="46"/>
                    <a:pt x="3174" y="69"/>
                  </a:cubicBezTo>
                  <a:cubicBezTo>
                    <a:pt x="3105" y="69"/>
                    <a:pt x="3037" y="91"/>
                    <a:pt x="2945" y="91"/>
                  </a:cubicBezTo>
                  <a:cubicBezTo>
                    <a:pt x="2900" y="114"/>
                    <a:pt x="2831" y="114"/>
                    <a:pt x="2786" y="137"/>
                  </a:cubicBezTo>
                  <a:cubicBezTo>
                    <a:pt x="2763" y="137"/>
                    <a:pt x="2763" y="137"/>
                    <a:pt x="2740" y="114"/>
                  </a:cubicBezTo>
                  <a:lnTo>
                    <a:pt x="2603" y="114"/>
                  </a:lnTo>
                  <a:cubicBezTo>
                    <a:pt x="2534" y="137"/>
                    <a:pt x="2489" y="160"/>
                    <a:pt x="2443" y="183"/>
                  </a:cubicBezTo>
                  <a:cubicBezTo>
                    <a:pt x="2329" y="228"/>
                    <a:pt x="2192" y="297"/>
                    <a:pt x="2078" y="365"/>
                  </a:cubicBezTo>
                  <a:cubicBezTo>
                    <a:pt x="1964" y="411"/>
                    <a:pt x="1850" y="479"/>
                    <a:pt x="1736" y="525"/>
                  </a:cubicBezTo>
                  <a:lnTo>
                    <a:pt x="1644" y="571"/>
                  </a:lnTo>
                  <a:cubicBezTo>
                    <a:pt x="1530" y="639"/>
                    <a:pt x="1439" y="685"/>
                    <a:pt x="1348" y="753"/>
                  </a:cubicBezTo>
                  <a:cubicBezTo>
                    <a:pt x="1279" y="776"/>
                    <a:pt x="1233" y="799"/>
                    <a:pt x="1188" y="822"/>
                  </a:cubicBezTo>
                  <a:cubicBezTo>
                    <a:pt x="1119" y="868"/>
                    <a:pt x="1028" y="913"/>
                    <a:pt x="937" y="959"/>
                  </a:cubicBezTo>
                  <a:lnTo>
                    <a:pt x="845" y="1004"/>
                  </a:lnTo>
                  <a:cubicBezTo>
                    <a:pt x="777" y="1027"/>
                    <a:pt x="731" y="1050"/>
                    <a:pt x="686" y="1073"/>
                  </a:cubicBezTo>
                  <a:cubicBezTo>
                    <a:pt x="617" y="1119"/>
                    <a:pt x="526" y="1141"/>
                    <a:pt x="457" y="1164"/>
                  </a:cubicBezTo>
                  <a:cubicBezTo>
                    <a:pt x="412" y="1187"/>
                    <a:pt x="366" y="1210"/>
                    <a:pt x="320" y="1233"/>
                  </a:cubicBezTo>
                  <a:cubicBezTo>
                    <a:pt x="275" y="1256"/>
                    <a:pt x="252" y="1301"/>
                    <a:pt x="229" y="1324"/>
                  </a:cubicBezTo>
                  <a:cubicBezTo>
                    <a:pt x="206" y="1301"/>
                    <a:pt x="183" y="1301"/>
                    <a:pt x="161" y="1301"/>
                  </a:cubicBezTo>
                  <a:cubicBezTo>
                    <a:pt x="115" y="1301"/>
                    <a:pt x="69" y="1324"/>
                    <a:pt x="24" y="1370"/>
                  </a:cubicBezTo>
                  <a:cubicBezTo>
                    <a:pt x="24" y="1415"/>
                    <a:pt x="1" y="1461"/>
                    <a:pt x="24" y="1484"/>
                  </a:cubicBezTo>
                  <a:cubicBezTo>
                    <a:pt x="24" y="1529"/>
                    <a:pt x="47" y="1552"/>
                    <a:pt x="69" y="1575"/>
                  </a:cubicBezTo>
                  <a:cubicBezTo>
                    <a:pt x="161" y="1621"/>
                    <a:pt x="252" y="1689"/>
                    <a:pt x="320" y="1758"/>
                  </a:cubicBezTo>
                  <a:cubicBezTo>
                    <a:pt x="389" y="1803"/>
                    <a:pt x="457" y="1849"/>
                    <a:pt x="526" y="1895"/>
                  </a:cubicBezTo>
                  <a:cubicBezTo>
                    <a:pt x="617" y="1963"/>
                    <a:pt x="708" y="2009"/>
                    <a:pt x="823" y="2077"/>
                  </a:cubicBezTo>
                  <a:cubicBezTo>
                    <a:pt x="845" y="2100"/>
                    <a:pt x="868" y="2100"/>
                    <a:pt x="891" y="2123"/>
                  </a:cubicBezTo>
                  <a:cubicBezTo>
                    <a:pt x="914" y="2146"/>
                    <a:pt x="937" y="2146"/>
                    <a:pt x="960" y="2169"/>
                  </a:cubicBezTo>
                  <a:lnTo>
                    <a:pt x="1142" y="2283"/>
                  </a:lnTo>
                  <a:lnTo>
                    <a:pt x="1233" y="2328"/>
                  </a:lnTo>
                  <a:cubicBezTo>
                    <a:pt x="1256" y="2351"/>
                    <a:pt x="1302" y="2351"/>
                    <a:pt x="1348" y="2374"/>
                  </a:cubicBezTo>
                  <a:cubicBezTo>
                    <a:pt x="1370" y="2397"/>
                    <a:pt x="1370" y="2397"/>
                    <a:pt x="1393" y="2420"/>
                  </a:cubicBezTo>
                  <a:cubicBezTo>
                    <a:pt x="1416" y="2442"/>
                    <a:pt x="1462" y="2465"/>
                    <a:pt x="1484" y="2465"/>
                  </a:cubicBezTo>
                  <a:cubicBezTo>
                    <a:pt x="1530" y="2511"/>
                    <a:pt x="1576" y="2511"/>
                    <a:pt x="1621" y="2511"/>
                  </a:cubicBezTo>
                  <a:lnTo>
                    <a:pt x="1667" y="2511"/>
                  </a:lnTo>
                  <a:cubicBezTo>
                    <a:pt x="1713" y="2511"/>
                    <a:pt x="1736" y="2488"/>
                    <a:pt x="1781" y="2465"/>
                  </a:cubicBezTo>
                  <a:lnTo>
                    <a:pt x="1850" y="2420"/>
                  </a:lnTo>
                  <a:lnTo>
                    <a:pt x="1895" y="2397"/>
                  </a:lnTo>
                  <a:cubicBezTo>
                    <a:pt x="1941" y="2374"/>
                    <a:pt x="1987" y="2351"/>
                    <a:pt x="2032" y="2328"/>
                  </a:cubicBezTo>
                  <a:lnTo>
                    <a:pt x="2078" y="2305"/>
                  </a:lnTo>
                  <a:cubicBezTo>
                    <a:pt x="2146" y="2283"/>
                    <a:pt x="2192" y="2237"/>
                    <a:pt x="2238" y="2214"/>
                  </a:cubicBezTo>
                  <a:lnTo>
                    <a:pt x="2283" y="2191"/>
                  </a:lnTo>
                  <a:lnTo>
                    <a:pt x="2306" y="2169"/>
                  </a:lnTo>
                  <a:cubicBezTo>
                    <a:pt x="2352" y="2146"/>
                    <a:pt x="2420" y="2100"/>
                    <a:pt x="2466" y="2077"/>
                  </a:cubicBezTo>
                  <a:lnTo>
                    <a:pt x="2557" y="2032"/>
                  </a:lnTo>
                  <a:cubicBezTo>
                    <a:pt x="2603" y="2009"/>
                    <a:pt x="2649" y="1986"/>
                    <a:pt x="2694" y="1963"/>
                  </a:cubicBezTo>
                  <a:cubicBezTo>
                    <a:pt x="2740" y="1940"/>
                    <a:pt x="2786" y="1917"/>
                    <a:pt x="2831" y="1895"/>
                  </a:cubicBezTo>
                  <a:cubicBezTo>
                    <a:pt x="2877" y="1872"/>
                    <a:pt x="2922" y="1849"/>
                    <a:pt x="2968" y="1826"/>
                  </a:cubicBezTo>
                  <a:cubicBezTo>
                    <a:pt x="3014" y="1826"/>
                    <a:pt x="3037" y="1803"/>
                    <a:pt x="3082" y="1781"/>
                  </a:cubicBezTo>
                  <a:cubicBezTo>
                    <a:pt x="3105" y="1781"/>
                    <a:pt x="3128" y="1758"/>
                    <a:pt x="3151" y="1758"/>
                  </a:cubicBezTo>
                  <a:cubicBezTo>
                    <a:pt x="3242" y="1712"/>
                    <a:pt x="3333" y="1666"/>
                    <a:pt x="3379" y="1621"/>
                  </a:cubicBezTo>
                  <a:cubicBezTo>
                    <a:pt x="3447" y="1575"/>
                    <a:pt x="3470" y="1529"/>
                    <a:pt x="3516" y="1461"/>
                  </a:cubicBezTo>
                  <a:cubicBezTo>
                    <a:pt x="3562" y="1415"/>
                    <a:pt x="3584" y="1370"/>
                    <a:pt x="3607" y="1324"/>
                  </a:cubicBezTo>
                  <a:lnTo>
                    <a:pt x="3630" y="1301"/>
                  </a:lnTo>
                  <a:cubicBezTo>
                    <a:pt x="3653" y="1256"/>
                    <a:pt x="3676" y="1233"/>
                    <a:pt x="3699" y="1187"/>
                  </a:cubicBezTo>
                  <a:cubicBezTo>
                    <a:pt x="3744" y="1187"/>
                    <a:pt x="3767" y="1164"/>
                    <a:pt x="3813" y="1141"/>
                  </a:cubicBezTo>
                  <a:cubicBezTo>
                    <a:pt x="3858" y="1096"/>
                    <a:pt x="3927" y="1050"/>
                    <a:pt x="3972" y="1027"/>
                  </a:cubicBezTo>
                  <a:cubicBezTo>
                    <a:pt x="3995" y="982"/>
                    <a:pt x="4041" y="936"/>
                    <a:pt x="4064" y="913"/>
                  </a:cubicBezTo>
                  <a:lnTo>
                    <a:pt x="4087" y="868"/>
                  </a:lnTo>
                  <a:cubicBezTo>
                    <a:pt x="4132" y="845"/>
                    <a:pt x="4155" y="822"/>
                    <a:pt x="4201" y="799"/>
                  </a:cubicBezTo>
                  <a:cubicBezTo>
                    <a:pt x="4246" y="753"/>
                    <a:pt x="4269" y="731"/>
                    <a:pt x="4315" y="708"/>
                  </a:cubicBezTo>
                  <a:cubicBezTo>
                    <a:pt x="4338" y="685"/>
                    <a:pt x="4360" y="662"/>
                    <a:pt x="4360" y="639"/>
                  </a:cubicBezTo>
                  <a:cubicBezTo>
                    <a:pt x="4383" y="616"/>
                    <a:pt x="4406" y="594"/>
                    <a:pt x="4406" y="571"/>
                  </a:cubicBezTo>
                  <a:lnTo>
                    <a:pt x="4406" y="548"/>
                  </a:lnTo>
                  <a:cubicBezTo>
                    <a:pt x="4452" y="457"/>
                    <a:pt x="4475" y="343"/>
                    <a:pt x="4429" y="274"/>
                  </a:cubicBezTo>
                  <a:cubicBezTo>
                    <a:pt x="4383" y="160"/>
                    <a:pt x="4292" y="91"/>
                    <a:pt x="4178" y="46"/>
                  </a:cubicBezTo>
                  <a:cubicBezTo>
                    <a:pt x="4109" y="23"/>
                    <a:pt x="4041" y="23"/>
                    <a:pt x="3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8" name="Google Shape;5918;p22"/>
            <p:cNvSpPr/>
            <p:nvPr/>
          </p:nvSpPr>
          <p:spPr>
            <a:xfrm>
              <a:off x="6760450" y="2211825"/>
              <a:ext cx="22275" cy="40125"/>
            </a:xfrm>
            <a:custGeom>
              <a:avLst/>
              <a:gdLst/>
              <a:ahLst/>
              <a:cxnLst/>
              <a:rect l="l" t="t" r="r" b="b"/>
              <a:pathLst>
                <a:path w="891" h="1605" extrusionOk="0">
                  <a:moveTo>
                    <a:pt x="92" y="0"/>
                  </a:moveTo>
                  <a:cubicBezTo>
                    <a:pt x="69" y="0"/>
                    <a:pt x="46" y="0"/>
                    <a:pt x="23" y="23"/>
                  </a:cubicBezTo>
                  <a:cubicBezTo>
                    <a:pt x="0" y="46"/>
                    <a:pt x="0" y="69"/>
                    <a:pt x="0" y="92"/>
                  </a:cubicBezTo>
                  <a:cubicBezTo>
                    <a:pt x="0" y="114"/>
                    <a:pt x="0" y="137"/>
                    <a:pt x="23" y="160"/>
                  </a:cubicBezTo>
                  <a:cubicBezTo>
                    <a:pt x="23" y="160"/>
                    <a:pt x="46" y="183"/>
                    <a:pt x="46" y="183"/>
                  </a:cubicBezTo>
                  <a:cubicBezTo>
                    <a:pt x="137" y="297"/>
                    <a:pt x="206" y="434"/>
                    <a:pt x="274" y="571"/>
                  </a:cubicBezTo>
                  <a:cubicBezTo>
                    <a:pt x="297" y="617"/>
                    <a:pt x="320" y="662"/>
                    <a:pt x="343" y="708"/>
                  </a:cubicBezTo>
                  <a:cubicBezTo>
                    <a:pt x="365" y="753"/>
                    <a:pt x="388" y="776"/>
                    <a:pt x="411" y="822"/>
                  </a:cubicBezTo>
                  <a:cubicBezTo>
                    <a:pt x="434" y="868"/>
                    <a:pt x="457" y="913"/>
                    <a:pt x="480" y="936"/>
                  </a:cubicBezTo>
                  <a:cubicBezTo>
                    <a:pt x="502" y="1005"/>
                    <a:pt x="525" y="1050"/>
                    <a:pt x="548" y="1119"/>
                  </a:cubicBezTo>
                  <a:cubicBezTo>
                    <a:pt x="594" y="1187"/>
                    <a:pt x="617" y="1278"/>
                    <a:pt x="639" y="1370"/>
                  </a:cubicBezTo>
                  <a:cubicBezTo>
                    <a:pt x="662" y="1393"/>
                    <a:pt x="662" y="1415"/>
                    <a:pt x="662" y="1438"/>
                  </a:cubicBezTo>
                  <a:cubicBezTo>
                    <a:pt x="685" y="1461"/>
                    <a:pt x="685" y="1507"/>
                    <a:pt x="685" y="1530"/>
                  </a:cubicBezTo>
                  <a:cubicBezTo>
                    <a:pt x="704" y="1567"/>
                    <a:pt x="738" y="1604"/>
                    <a:pt x="774" y="1604"/>
                  </a:cubicBezTo>
                  <a:cubicBezTo>
                    <a:pt x="782" y="1604"/>
                    <a:pt x="791" y="1602"/>
                    <a:pt x="799" y="1598"/>
                  </a:cubicBezTo>
                  <a:cubicBezTo>
                    <a:pt x="868" y="1598"/>
                    <a:pt x="890" y="1530"/>
                    <a:pt x="890" y="1484"/>
                  </a:cubicBezTo>
                  <a:cubicBezTo>
                    <a:pt x="890" y="1461"/>
                    <a:pt x="868" y="1461"/>
                    <a:pt x="868" y="1438"/>
                  </a:cubicBezTo>
                  <a:cubicBezTo>
                    <a:pt x="868" y="1415"/>
                    <a:pt x="868" y="1393"/>
                    <a:pt x="845" y="1370"/>
                  </a:cubicBezTo>
                  <a:cubicBezTo>
                    <a:pt x="845" y="1324"/>
                    <a:pt x="822" y="1278"/>
                    <a:pt x="799" y="1233"/>
                  </a:cubicBezTo>
                  <a:cubicBezTo>
                    <a:pt x="753" y="1119"/>
                    <a:pt x="731" y="1027"/>
                    <a:pt x="685" y="913"/>
                  </a:cubicBezTo>
                  <a:cubicBezTo>
                    <a:pt x="639" y="822"/>
                    <a:pt x="594" y="731"/>
                    <a:pt x="548" y="639"/>
                  </a:cubicBezTo>
                  <a:cubicBezTo>
                    <a:pt x="525" y="617"/>
                    <a:pt x="502" y="571"/>
                    <a:pt x="480" y="525"/>
                  </a:cubicBezTo>
                  <a:cubicBezTo>
                    <a:pt x="457" y="480"/>
                    <a:pt x="434" y="457"/>
                    <a:pt x="411" y="411"/>
                  </a:cubicBezTo>
                  <a:cubicBezTo>
                    <a:pt x="365" y="343"/>
                    <a:pt x="343" y="274"/>
                    <a:pt x="297" y="206"/>
                  </a:cubicBezTo>
                  <a:cubicBezTo>
                    <a:pt x="274" y="183"/>
                    <a:pt x="251" y="160"/>
                    <a:pt x="229" y="114"/>
                  </a:cubicBezTo>
                  <a:cubicBezTo>
                    <a:pt x="206" y="92"/>
                    <a:pt x="206" y="46"/>
                    <a:pt x="160" y="23"/>
                  </a:cubicBezTo>
                  <a:cubicBezTo>
                    <a:pt x="137" y="0"/>
                    <a:pt x="11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9" name="Google Shape;5919;p22"/>
            <p:cNvSpPr/>
            <p:nvPr/>
          </p:nvSpPr>
          <p:spPr>
            <a:xfrm>
              <a:off x="6340450" y="1829500"/>
              <a:ext cx="583800" cy="629425"/>
            </a:xfrm>
            <a:custGeom>
              <a:avLst/>
              <a:gdLst/>
              <a:ahLst/>
              <a:cxnLst/>
              <a:rect l="l" t="t" r="r" b="b"/>
              <a:pathLst>
                <a:path w="23352" h="25177" extrusionOk="0">
                  <a:moveTo>
                    <a:pt x="21000" y="343"/>
                  </a:moveTo>
                  <a:lnTo>
                    <a:pt x="21023" y="350"/>
                  </a:lnTo>
                  <a:lnTo>
                    <a:pt x="21023" y="350"/>
                  </a:lnTo>
                  <a:cubicBezTo>
                    <a:pt x="21023" y="346"/>
                    <a:pt x="21023" y="343"/>
                    <a:pt x="21023" y="343"/>
                  </a:cubicBezTo>
                  <a:close/>
                  <a:moveTo>
                    <a:pt x="17827" y="0"/>
                  </a:moveTo>
                  <a:cubicBezTo>
                    <a:pt x="17759" y="23"/>
                    <a:pt x="17668" y="23"/>
                    <a:pt x="17599" y="23"/>
                  </a:cubicBezTo>
                  <a:lnTo>
                    <a:pt x="17508" y="46"/>
                  </a:lnTo>
                  <a:cubicBezTo>
                    <a:pt x="17394" y="46"/>
                    <a:pt x="17302" y="46"/>
                    <a:pt x="17188" y="69"/>
                  </a:cubicBezTo>
                  <a:cubicBezTo>
                    <a:pt x="16823" y="114"/>
                    <a:pt x="16481" y="206"/>
                    <a:pt x="16138" y="297"/>
                  </a:cubicBezTo>
                  <a:lnTo>
                    <a:pt x="16024" y="343"/>
                  </a:lnTo>
                  <a:cubicBezTo>
                    <a:pt x="15910" y="366"/>
                    <a:pt x="15819" y="411"/>
                    <a:pt x="15705" y="434"/>
                  </a:cubicBezTo>
                  <a:cubicBezTo>
                    <a:pt x="15636" y="457"/>
                    <a:pt x="15591" y="480"/>
                    <a:pt x="15522" y="502"/>
                  </a:cubicBezTo>
                  <a:lnTo>
                    <a:pt x="15408" y="525"/>
                  </a:lnTo>
                  <a:cubicBezTo>
                    <a:pt x="15317" y="548"/>
                    <a:pt x="15225" y="571"/>
                    <a:pt x="15134" y="594"/>
                  </a:cubicBezTo>
                  <a:cubicBezTo>
                    <a:pt x="15043" y="639"/>
                    <a:pt x="14951" y="662"/>
                    <a:pt x="14860" y="685"/>
                  </a:cubicBezTo>
                  <a:cubicBezTo>
                    <a:pt x="14814" y="708"/>
                    <a:pt x="14746" y="731"/>
                    <a:pt x="14700" y="754"/>
                  </a:cubicBezTo>
                  <a:lnTo>
                    <a:pt x="14586" y="776"/>
                  </a:lnTo>
                  <a:lnTo>
                    <a:pt x="14518" y="799"/>
                  </a:lnTo>
                  <a:cubicBezTo>
                    <a:pt x="14449" y="822"/>
                    <a:pt x="14381" y="868"/>
                    <a:pt x="14312" y="890"/>
                  </a:cubicBezTo>
                  <a:cubicBezTo>
                    <a:pt x="14198" y="936"/>
                    <a:pt x="14061" y="982"/>
                    <a:pt x="13947" y="1005"/>
                  </a:cubicBezTo>
                  <a:cubicBezTo>
                    <a:pt x="13879" y="1027"/>
                    <a:pt x="13833" y="1050"/>
                    <a:pt x="13764" y="1073"/>
                  </a:cubicBezTo>
                  <a:lnTo>
                    <a:pt x="13673" y="1096"/>
                  </a:lnTo>
                  <a:cubicBezTo>
                    <a:pt x="13605" y="1119"/>
                    <a:pt x="13536" y="1142"/>
                    <a:pt x="13468" y="1187"/>
                  </a:cubicBezTo>
                  <a:cubicBezTo>
                    <a:pt x="13376" y="1210"/>
                    <a:pt x="13262" y="1256"/>
                    <a:pt x="13171" y="1301"/>
                  </a:cubicBezTo>
                  <a:cubicBezTo>
                    <a:pt x="13080" y="1347"/>
                    <a:pt x="12966" y="1415"/>
                    <a:pt x="12829" y="1484"/>
                  </a:cubicBezTo>
                  <a:cubicBezTo>
                    <a:pt x="12806" y="1507"/>
                    <a:pt x="12760" y="1530"/>
                    <a:pt x="12715" y="1552"/>
                  </a:cubicBezTo>
                  <a:cubicBezTo>
                    <a:pt x="12669" y="1575"/>
                    <a:pt x="12600" y="1598"/>
                    <a:pt x="12555" y="1621"/>
                  </a:cubicBezTo>
                  <a:cubicBezTo>
                    <a:pt x="12372" y="1735"/>
                    <a:pt x="12190" y="1849"/>
                    <a:pt x="12007" y="1963"/>
                  </a:cubicBezTo>
                  <a:cubicBezTo>
                    <a:pt x="11893" y="2009"/>
                    <a:pt x="11802" y="2077"/>
                    <a:pt x="11687" y="2146"/>
                  </a:cubicBezTo>
                  <a:cubicBezTo>
                    <a:pt x="11596" y="2192"/>
                    <a:pt x="11505" y="2237"/>
                    <a:pt x="11436" y="2283"/>
                  </a:cubicBezTo>
                  <a:cubicBezTo>
                    <a:pt x="11117" y="2488"/>
                    <a:pt x="10797" y="2694"/>
                    <a:pt x="10478" y="2945"/>
                  </a:cubicBezTo>
                  <a:cubicBezTo>
                    <a:pt x="10409" y="2990"/>
                    <a:pt x="10318" y="3059"/>
                    <a:pt x="10249" y="3105"/>
                  </a:cubicBezTo>
                  <a:cubicBezTo>
                    <a:pt x="10204" y="3150"/>
                    <a:pt x="10158" y="3196"/>
                    <a:pt x="10112" y="3219"/>
                  </a:cubicBezTo>
                  <a:lnTo>
                    <a:pt x="10044" y="3287"/>
                  </a:lnTo>
                  <a:lnTo>
                    <a:pt x="9953" y="3356"/>
                  </a:lnTo>
                  <a:cubicBezTo>
                    <a:pt x="9816" y="3470"/>
                    <a:pt x="9679" y="3584"/>
                    <a:pt x="9565" y="3698"/>
                  </a:cubicBezTo>
                  <a:lnTo>
                    <a:pt x="9542" y="3721"/>
                  </a:lnTo>
                  <a:lnTo>
                    <a:pt x="9496" y="3744"/>
                  </a:lnTo>
                  <a:lnTo>
                    <a:pt x="9451" y="3789"/>
                  </a:lnTo>
                  <a:cubicBezTo>
                    <a:pt x="9405" y="3835"/>
                    <a:pt x="9359" y="3881"/>
                    <a:pt x="9314" y="3903"/>
                  </a:cubicBezTo>
                  <a:lnTo>
                    <a:pt x="9131" y="4063"/>
                  </a:lnTo>
                  <a:cubicBezTo>
                    <a:pt x="9040" y="4154"/>
                    <a:pt x="8926" y="4246"/>
                    <a:pt x="8834" y="4337"/>
                  </a:cubicBezTo>
                  <a:lnTo>
                    <a:pt x="8811" y="4360"/>
                  </a:lnTo>
                  <a:cubicBezTo>
                    <a:pt x="8789" y="4383"/>
                    <a:pt x="8766" y="4383"/>
                    <a:pt x="8743" y="4406"/>
                  </a:cubicBezTo>
                  <a:lnTo>
                    <a:pt x="8720" y="4428"/>
                  </a:lnTo>
                  <a:lnTo>
                    <a:pt x="8720" y="4451"/>
                  </a:lnTo>
                  <a:cubicBezTo>
                    <a:pt x="8674" y="4474"/>
                    <a:pt x="8652" y="4497"/>
                    <a:pt x="8606" y="4543"/>
                  </a:cubicBezTo>
                  <a:cubicBezTo>
                    <a:pt x="8446" y="4679"/>
                    <a:pt x="8286" y="4816"/>
                    <a:pt x="8149" y="4976"/>
                  </a:cubicBezTo>
                  <a:lnTo>
                    <a:pt x="8081" y="5045"/>
                  </a:lnTo>
                  <a:cubicBezTo>
                    <a:pt x="8013" y="5090"/>
                    <a:pt x="7967" y="5136"/>
                    <a:pt x="7921" y="5204"/>
                  </a:cubicBezTo>
                  <a:lnTo>
                    <a:pt x="7830" y="5296"/>
                  </a:lnTo>
                  <a:cubicBezTo>
                    <a:pt x="7784" y="5319"/>
                    <a:pt x="7739" y="5364"/>
                    <a:pt x="7693" y="5410"/>
                  </a:cubicBezTo>
                  <a:cubicBezTo>
                    <a:pt x="7556" y="5547"/>
                    <a:pt x="7442" y="5707"/>
                    <a:pt x="7305" y="5866"/>
                  </a:cubicBezTo>
                  <a:lnTo>
                    <a:pt x="7282" y="5889"/>
                  </a:lnTo>
                  <a:lnTo>
                    <a:pt x="7008" y="6209"/>
                  </a:lnTo>
                  <a:lnTo>
                    <a:pt x="6848" y="6391"/>
                  </a:lnTo>
                  <a:lnTo>
                    <a:pt x="6460" y="6848"/>
                  </a:lnTo>
                  <a:lnTo>
                    <a:pt x="6072" y="7327"/>
                  </a:lnTo>
                  <a:lnTo>
                    <a:pt x="6050" y="7350"/>
                  </a:lnTo>
                  <a:cubicBezTo>
                    <a:pt x="5981" y="7419"/>
                    <a:pt x="5935" y="7487"/>
                    <a:pt x="5867" y="7555"/>
                  </a:cubicBezTo>
                  <a:cubicBezTo>
                    <a:pt x="5844" y="7601"/>
                    <a:pt x="5798" y="7647"/>
                    <a:pt x="5776" y="7692"/>
                  </a:cubicBezTo>
                  <a:cubicBezTo>
                    <a:pt x="5730" y="7738"/>
                    <a:pt x="5684" y="7784"/>
                    <a:pt x="5662" y="7852"/>
                  </a:cubicBezTo>
                  <a:lnTo>
                    <a:pt x="5593" y="7943"/>
                  </a:lnTo>
                  <a:cubicBezTo>
                    <a:pt x="5479" y="8080"/>
                    <a:pt x="5388" y="8217"/>
                    <a:pt x="5296" y="8354"/>
                  </a:cubicBezTo>
                  <a:cubicBezTo>
                    <a:pt x="5205" y="8491"/>
                    <a:pt x="5114" y="8651"/>
                    <a:pt x="5000" y="8788"/>
                  </a:cubicBezTo>
                  <a:lnTo>
                    <a:pt x="4840" y="9039"/>
                  </a:lnTo>
                  <a:cubicBezTo>
                    <a:pt x="4657" y="9290"/>
                    <a:pt x="4497" y="9541"/>
                    <a:pt x="4360" y="9792"/>
                  </a:cubicBezTo>
                  <a:lnTo>
                    <a:pt x="4338" y="9815"/>
                  </a:lnTo>
                  <a:lnTo>
                    <a:pt x="4246" y="9929"/>
                  </a:lnTo>
                  <a:lnTo>
                    <a:pt x="4178" y="10066"/>
                  </a:lnTo>
                  <a:lnTo>
                    <a:pt x="4132" y="10112"/>
                  </a:lnTo>
                  <a:lnTo>
                    <a:pt x="4087" y="10203"/>
                  </a:lnTo>
                  <a:lnTo>
                    <a:pt x="4018" y="10317"/>
                  </a:lnTo>
                  <a:lnTo>
                    <a:pt x="3995" y="10340"/>
                  </a:lnTo>
                  <a:lnTo>
                    <a:pt x="3858" y="10568"/>
                  </a:lnTo>
                  <a:lnTo>
                    <a:pt x="3767" y="10705"/>
                  </a:lnTo>
                  <a:cubicBezTo>
                    <a:pt x="3653" y="10888"/>
                    <a:pt x="3539" y="11071"/>
                    <a:pt x="3447" y="11253"/>
                  </a:cubicBezTo>
                  <a:cubicBezTo>
                    <a:pt x="3333" y="11459"/>
                    <a:pt x="3242" y="11641"/>
                    <a:pt x="3151" y="11824"/>
                  </a:cubicBezTo>
                  <a:lnTo>
                    <a:pt x="3082" y="11938"/>
                  </a:lnTo>
                  <a:cubicBezTo>
                    <a:pt x="3014" y="12075"/>
                    <a:pt x="2968" y="12189"/>
                    <a:pt x="2900" y="12326"/>
                  </a:cubicBezTo>
                  <a:cubicBezTo>
                    <a:pt x="2854" y="12394"/>
                    <a:pt x="2831" y="12486"/>
                    <a:pt x="2786" y="12577"/>
                  </a:cubicBezTo>
                  <a:cubicBezTo>
                    <a:pt x="2740" y="12668"/>
                    <a:pt x="2717" y="12760"/>
                    <a:pt x="2671" y="12851"/>
                  </a:cubicBezTo>
                  <a:cubicBezTo>
                    <a:pt x="2603" y="12965"/>
                    <a:pt x="2557" y="13079"/>
                    <a:pt x="2512" y="13216"/>
                  </a:cubicBezTo>
                  <a:lnTo>
                    <a:pt x="2443" y="13376"/>
                  </a:lnTo>
                  <a:cubicBezTo>
                    <a:pt x="2420" y="13422"/>
                    <a:pt x="2397" y="13467"/>
                    <a:pt x="2375" y="13513"/>
                  </a:cubicBezTo>
                  <a:cubicBezTo>
                    <a:pt x="2352" y="13559"/>
                    <a:pt x="2329" y="13604"/>
                    <a:pt x="2306" y="13673"/>
                  </a:cubicBezTo>
                  <a:lnTo>
                    <a:pt x="2261" y="13741"/>
                  </a:lnTo>
                  <a:cubicBezTo>
                    <a:pt x="2238" y="13810"/>
                    <a:pt x="2215" y="13878"/>
                    <a:pt x="2169" y="13947"/>
                  </a:cubicBezTo>
                  <a:cubicBezTo>
                    <a:pt x="1987" y="14357"/>
                    <a:pt x="1827" y="14723"/>
                    <a:pt x="1690" y="15088"/>
                  </a:cubicBezTo>
                  <a:cubicBezTo>
                    <a:pt x="1644" y="15225"/>
                    <a:pt x="1599" y="15339"/>
                    <a:pt x="1553" y="15476"/>
                  </a:cubicBezTo>
                  <a:lnTo>
                    <a:pt x="1507" y="15567"/>
                  </a:lnTo>
                  <a:cubicBezTo>
                    <a:pt x="1462" y="15681"/>
                    <a:pt x="1439" y="15773"/>
                    <a:pt x="1393" y="15864"/>
                  </a:cubicBezTo>
                  <a:cubicBezTo>
                    <a:pt x="1370" y="15955"/>
                    <a:pt x="1348" y="16024"/>
                    <a:pt x="1325" y="16092"/>
                  </a:cubicBezTo>
                  <a:lnTo>
                    <a:pt x="1279" y="16183"/>
                  </a:lnTo>
                  <a:cubicBezTo>
                    <a:pt x="1233" y="16320"/>
                    <a:pt x="1188" y="16457"/>
                    <a:pt x="1142" y="16594"/>
                  </a:cubicBezTo>
                  <a:cubicBezTo>
                    <a:pt x="1119" y="16640"/>
                    <a:pt x="1096" y="16708"/>
                    <a:pt x="1074" y="16754"/>
                  </a:cubicBezTo>
                  <a:lnTo>
                    <a:pt x="1051" y="16845"/>
                  </a:lnTo>
                  <a:cubicBezTo>
                    <a:pt x="1005" y="16937"/>
                    <a:pt x="982" y="17051"/>
                    <a:pt x="959" y="17142"/>
                  </a:cubicBezTo>
                  <a:lnTo>
                    <a:pt x="959" y="17119"/>
                  </a:lnTo>
                  <a:cubicBezTo>
                    <a:pt x="914" y="17279"/>
                    <a:pt x="868" y="17439"/>
                    <a:pt x="823" y="17599"/>
                  </a:cubicBezTo>
                  <a:lnTo>
                    <a:pt x="754" y="17804"/>
                  </a:lnTo>
                  <a:lnTo>
                    <a:pt x="708" y="18032"/>
                  </a:lnTo>
                  <a:cubicBezTo>
                    <a:pt x="663" y="18192"/>
                    <a:pt x="617" y="18375"/>
                    <a:pt x="549" y="18534"/>
                  </a:cubicBezTo>
                  <a:lnTo>
                    <a:pt x="571" y="18512"/>
                  </a:lnTo>
                  <a:lnTo>
                    <a:pt x="571" y="18512"/>
                  </a:lnTo>
                  <a:cubicBezTo>
                    <a:pt x="526" y="18603"/>
                    <a:pt x="503" y="18694"/>
                    <a:pt x="480" y="18808"/>
                  </a:cubicBezTo>
                  <a:cubicBezTo>
                    <a:pt x="457" y="18854"/>
                    <a:pt x="435" y="18922"/>
                    <a:pt x="435" y="18968"/>
                  </a:cubicBezTo>
                  <a:lnTo>
                    <a:pt x="389" y="19105"/>
                  </a:lnTo>
                  <a:lnTo>
                    <a:pt x="366" y="19151"/>
                  </a:lnTo>
                  <a:cubicBezTo>
                    <a:pt x="343" y="19242"/>
                    <a:pt x="320" y="19310"/>
                    <a:pt x="298" y="19402"/>
                  </a:cubicBezTo>
                  <a:cubicBezTo>
                    <a:pt x="275" y="19493"/>
                    <a:pt x="252" y="19607"/>
                    <a:pt x="229" y="19698"/>
                  </a:cubicBezTo>
                  <a:cubicBezTo>
                    <a:pt x="183" y="19904"/>
                    <a:pt x="161" y="20087"/>
                    <a:pt x="115" y="20269"/>
                  </a:cubicBezTo>
                  <a:lnTo>
                    <a:pt x="115" y="20315"/>
                  </a:lnTo>
                  <a:cubicBezTo>
                    <a:pt x="92" y="20406"/>
                    <a:pt x="69" y="20475"/>
                    <a:pt x="46" y="20566"/>
                  </a:cubicBezTo>
                  <a:cubicBezTo>
                    <a:pt x="46" y="20612"/>
                    <a:pt x="24" y="20680"/>
                    <a:pt x="24" y="20726"/>
                  </a:cubicBezTo>
                  <a:cubicBezTo>
                    <a:pt x="24" y="20748"/>
                    <a:pt x="24" y="20794"/>
                    <a:pt x="24" y="20817"/>
                  </a:cubicBezTo>
                  <a:cubicBezTo>
                    <a:pt x="1" y="20863"/>
                    <a:pt x="1" y="20885"/>
                    <a:pt x="1" y="20908"/>
                  </a:cubicBezTo>
                  <a:cubicBezTo>
                    <a:pt x="1" y="20954"/>
                    <a:pt x="1" y="21000"/>
                    <a:pt x="46" y="21045"/>
                  </a:cubicBezTo>
                  <a:lnTo>
                    <a:pt x="69" y="21136"/>
                  </a:lnTo>
                  <a:lnTo>
                    <a:pt x="115" y="21228"/>
                  </a:lnTo>
                  <a:cubicBezTo>
                    <a:pt x="138" y="21319"/>
                    <a:pt x="183" y="21388"/>
                    <a:pt x="229" y="21479"/>
                  </a:cubicBezTo>
                  <a:lnTo>
                    <a:pt x="275" y="21525"/>
                  </a:lnTo>
                  <a:lnTo>
                    <a:pt x="298" y="21593"/>
                  </a:lnTo>
                  <a:cubicBezTo>
                    <a:pt x="320" y="21616"/>
                    <a:pt x="320" y="21639"/>
                    <a:pt x="343" y="21661"/>
                  </a:cubicBezTo>
                  <a:lnTo>
                    <a:pt x="366" y="21707"/>
                  </a:lnTo>
                  <a:cubicBezTo>
                    <a:pt x="412" y="21798"/>
                    <a:pt x="457" y="21867"/>
                    <a:pt x="503" y="21935"/>
                  </a:cubicBezTo>
                  <a:lnTo>
                    <a:pt x="571" y="22049"/>
                  </a:lnTo>
                  <a:lnTo>
                    <a:pt x="640" y="22141"/>
                  </a:lnTo>
                  <a:lnTo>
                    <a:pt x="686" y="22209"/>
                  </a:lnTo>
                  <a:cubicBezTo>
                    <a:pt x="731" y="22255"/>
                    <a:pt x="754" y="22323"/>
                    <a:pt x="800" y="22369"/>
                  </a:cubicBezTo>
                  <a:cubicBezTo>
                    <a:pt x="914" y="22529"/>
                    <a:pt x="1051" y="22666"/>
                    <a:pt x="1188" y="22803"/>
                  </a:cubicBezTo>
                  <a:lnTo>
                    <a:pt x="1165" y="22780"/>
                  </a:lnTo>
                  <a:lnTo>
                    <a:pt x="1165" y="22780"/>
                  </a:lnTo>
                  <a:cubicBezTo>
                    <a:pt x="1211" y="22826"/>
                    <a:pt x="1256" y="22894"/>
                    <a:pt x="1302" y="22940"/>
                  </a:cubicBezTo>
                  <a:lnTo>
                    <a:pt x="1370" y="23031"/>
                  </a:lnTo>
                  <a:cubicBezTo>
                    <a:pt x="1439" y="23099"/>
                    <a:pt x="1530" y="23191"/>
                    <a:pt x="1599" y="23259"/>
                  </a:cubicBezTo>
                  <a:lnTo>
                    <a:pt x="1667" y="23328"/>
                  </a:lnTo>
                  <a:cubicBezTo>
                    <a:pt x="1736" y="23396"/>
                    <a:pt x="1781" y="23465"/>
                    <a:pt x="1850" y="23510"/>
                  </a:cubicBezTo>
                  <a:cubicBezTo>
                    <a:pt x="1918" y="23579"/>
                    <a:pt x="1964" y="23647"/>
                    <a:pt x="2032" y="23716"/>
                  </a:cubicBezTo>
                  <a:cubicBezTo>
                    <a:pt x="2101" y="23761"/>
                    <a:pt x="2146" y="23830"/>
                    <a:pt x="2192" y="23876"/>
                  </a:cubicBezTo>
                  <a:cubicBezTo>
                    <a:pt x="2238" y="23921"/>
                    <a:pt x="2283" y="23967"/>
                    <a:pt x="2329" y="24012"/>
                  </a:cubicBezTo>
                  <a:lnTo>
                    <a:pt x="2397" y="24081"/>
                  </a:lnTo>
                  <a:cubicBezTo>
                    <a:pt x="2489" y="24172"/>
                    <a:pt x="2603" y="24286"/>
                    <a:pt x="2717" y="24378"/>
                  </a:cubicBezTo>
                  <a:lnTo>
                    <a:pt x="2763" y="24401"/>
                  </a:lnTo>
                  <a:cubicBezTo>
                    <a:pt x="2831" y="24469"/>
                    <a:pt x="2900" y="24537"/>
                    <a:pt x="2968" y="24606"/>
                  </a:cubicBezTo>
                  <a:cubicBezTo>
                    <a:pt x="3037" y="24652"/>
                    <a:pt x="3082" y="24697"/>
                    <a:pt x="3128" y="24743"/>
                  </a:cubicBezTo>
                  <a:cubicBezTo>
                    <a:pt x="3196" y="24789"/>
                    <a:pt x="3242" y="24834"/>
                    <a:pt x="3288" y="24880"/>
                  </a:cubicBezTo>
                  <a:lnTo>
                    <a:pt x="3310" y="24903"/>
                  </a:lnTo>
                  <a:cubicBezTo>
                    <a:pt x="3333" y="24925"/>
                    <a:pt x="3356" y="24948"/>
                    <a:pt x="3402" y="24971"/>
                  </a:cubicBezTo>
                  <a:lnTo>
                    <a:pt x="3425" y="25017"/>
                  </a:lnTo>
                  <a:cubicBezTo>
                    <a:pt x="3425" y="25040"/>
                    <a:pt x="3447" y="25062"/>
                    <a:pt x="3447" y="25085"/>
                  </a:cubicBezTo>
                  <a:cubicBezTo>
                    <a:pt x="3470" y="25131"/>
                    <a:pt x="3539" y="25177"/>
                    <a:pt x="3584" y="25177"/>
                  </a:cubicBezTo>
                  <a:lnTo>
                    <a:pt x="3630" y="25177"/>
                  </a:lnTo>
                  <a:cubicBezTo>
                    <a:pt x="3699" y="25154"/>
                    <a:pt x="3744" y="25085"/>
                    <a:pt x="3744" y="25017"/>
                  </a:cubicBezTo>
                  <a:cubicBezTo>
                    <a:pt x="3744" y="24971"/>
                    <a:pt x="3767" y="24925"/>
                    <a:pt x="3767" y="24880"/>
                  </a:cubicBezTo>
                  <a:cubicBezTo>
                    <a:pt x="3790" y="24834"/>
                    <a:pt x="3790" y="24766"/>
                    <a:pt x="3813" y="24720"/>
                  </a:cubicBezTo>
                  <a:cubicBezTo>
                    <a:pt x="3858" y="24560"/>
                    <a:pt x="3904" y="24401"/>
                    <a:pt x="3950" y="24241"/>
                  </a:cubicBezTo>
                  <a:cubicBezTo>
                    <a:pt x="3995" y="24081"/>
                    <a:pt x="4041" y="23898"/>
                    <a:pt x="4109" y="23739"/>
                  </a:cubicBezTo>
                  <a:cubicBezTo>
                    <a:pt x="4132" y="23602"/>
                    <a:pt x="4201" y="23465"/>
                    <a:pt x="4246" y="23328"/>
                  </a:cubicBezTo>
                  <a:lnTo>
                    <a:pt x="4269" y="23259"/>
                  </a:lnTo>
                  <a:lnTo>
                    <a:pt x="4292" y="23168"/>
                  </a:lnTo>
                  <a:cubicBezTo>
                    <a:pt x="4360" y="23031"/>
                    <a:pt x="4406" y="22871"/>
                    <a:pt x="4475" y="22734"/>
                  </a:cubicBezTo>
                  <a:cubicBezTo>
                    <a:pt x="4497" y="22689"/>
                    <a:pt x="4520" y="22643"/>
                    <a:pt x="4543" y="22597"/>
                  </a:cubicBezTo>
                  <a:cubicBezTo>
                    <a:pt x="4566" y="22552"/>
                    <a:pt x="4566" y="22506"/>
                    <a:pt x="4520" y="22483"/>
                  </a:cubicBezTo>
                  <a:cubicBezTo>
                    <a:pt x="4497" y="22460"/>
                    <a:pt x="4497" y="22460"/>
                    <a:pt x="4475" y="22460"/>
                  </a:cubicBezTo>
                  <a:cubicBezTo>
                    <a:pt x="4429" y="22460"/>
                    <a:pt x="4406" y="22483"/>
                    <a:pt x="4406" y="22506"/>
                  </a:cubicBezTo>
                  <a:cubicBezTo>
                    <a:pt x="4360" y="22460"/>
                    <a:pt x="4315" y="22438"/>
                    <a:pt x="4269" y="22392"/>
                  </a:cubicBezTo>
                  <a:cubicBezTo>
                    <a:pt x="4246" y="22369"/>
                    <a:pt x="4224" y="22346"/>
                    <a:pt x="4201" y="22346"/>
                  </a:cubicBezTo>
                  <a:lnTo>
                    <a:pt x="4132" y="22301"/>
                  </a:lnTo>
                  <a:cubicBezTo>
                    <a:pt x="4087" y="22255"/>
                    <a:pt x="4041" y="22209"/>
                    <a:pt x="3995" y="22186"/>
                  </a:cubicBezTo>
                  <a:lnTo>
                    <a:pt x="3950" y="22141"/>
                  </a:lnTo>
                  <a:cubicBezTo>
                    <a:pt x="3904" y="22118"/>
                    <a:pt x="3881" y="22095"/>
                    <a:pt x="3858" y="22072"/>
                  </a:cubicBezTo>
                  <a:cubicBezTo>
                    <a:pt x="3813" y="22027"/>
                    <a:pt x="3767" y="22004"/>
                    <a:pt x="3744" y="21981"/>
                  </a:cubicBezTo>
                  <a:cubicBezTo>
                    <a:pt x="3699" y="21935"/>
                    <a:pt x="3653" y="21890"/>
                    <a:pt x="3607" y="21844"/>
                  </a:cubicBezTo>
                  <a:lnTo>
                    <a:pt x="3562" y="21798"/>
                  </a:lnTo>
                  <a:cubicBezTo>
                    <a:pt x="3516" y="21753"/>
                    <a:pt x="3447" y="21707"/>
                    <a:pt x="3402" y="21661"/>
                  </a:cubicBezTo>
                  <a:lnTo>
                    <a:pt x="3333" y="21616"/>
                  </a:lnTo>
                  <a:cubicBezTo>
                    <a:pt x="3196" y="21502"/>
                    <a:pt x="3059" y="21365"/>
                    <a:pt x="2900" y="21251"/>
                  </a:cubicBezTo>
                  <a:lnTo>
                    <a:pt x="2854" y="21228"/>
                  </a:lnTo>
                  <a:cubicBezTo>
                    <a:pt x="2808" y="21182"/>
                    <a:pt x="2740" y="21136"/>
                    <a:pt x="2671" y="21068"/>
                  </a:cubicBezTo>
                  <a:cubicBezTo>
                    <a:pt x="2603" y="21022"/>
                    <a:pt x="2512" y="20954"/>
                    <a:pt x="2443" y="20908"/>
                  </a:cubicBezTo>
                  <a:cubicBezTo>
                    <a:pt x="2397" y="20863"/>
                    <a:pt x="2352" y="20840"/>
                    <a:pt x="2306" y="20794"/>
                  </a:cubicBezTo>
                  <a:cubicBezTo>
                    <a:pt x="2283" y="20771"/>
                    <a:pt x="2238" y="20726"/>
                    <a:pt x="2215" y="20703"/>
                  </a:cubicBezTo>
                  <a:lnTo>
                    <a:pt x="2146" y="20657"/>
                  </a:lnTo>
                  <a:cubicBezTo>
                    <a:pt x="2101" y="20612"/>
                    <a:pt x="2055" y="20566"/>
                    <a:pt x="2009" y="20543"/>
                  </a:cubicBezTo>
                  <a:cubicBezTo>
                    <a:pt x="2009" y="20520"/>
                    <a:pt x="2009" y="20497"/>
                    <a:pt x="2009" y="20475"/>
                  </a:cubicBezTo>
                  <a:cubicBezTo>
                    <a:pt x="2009" y="20452"/>
                    <a:pt x="2009" y="20452"/>
                    <a:pt x="2009" y="20429"/>
                  </a:cubicBezTo>
                  <a:cubicBezTo>
                    <a:pt x="2009" y="20406"/>
                    <a:pt x="2009" y="20406"/>
                    <a:pt x="2009" y="20383"/>
                  </a:cubicBezTo>
                  <a:cubicBezTo>
                    <a:pt x="1987" y="20338"/>
                    <a:pt x="1964" y="20269"/>
                    <a:pt x="1987" y="20201"/>
                  </a:cubicBezTo>
                  <a:cubicBezTo>
                    <a:pt x="1987" y="20155"/>
                    <a:pt x="2009" y="20087"/>
                    <a:pt x="2009" y="20018"/>
                  </a:cubicBezTo>
                  <a:cubicBezTo>
                    <a:pt x="2032" y="19972"/>
                    <a:pt x="2032" y="19950"/>
                    <a:pt x="2032" y="19904"/>
                  </a:cubicBezTo>
                  <a:cubicBezTo>
                    <a:pt x="2032" y="19790"/>
                    <a:pt x="2055" y="19653"/>
                    <a:pt x="2078" y="19539"/>
                  </a:cubicBezTo>
                  <a:cubicBezTo>
                    <a:pt x="2101" y="19379"/>
                    <a:pt x="2146" y="19242"/>
                    <a:pt x="2192" y="19082"/>
                  </a:cubicBezTo>
                  <a:cubicBezTo>
                    <a:pt x="2238" y="18922"/>
                    <a:pt x="2283" y="18740"/>
                    <a:pt x="2352" y="18580"/>
                  </a:cubicBezTo>
                  <a:lnTo>
                    <a:pt x="2352" y="18534"/>
                  </a:lnTo>
                  <a:cubicBezTo>
                    <a:pt x="2466" y="18215"/>
                    <a:pt x="2580" y="17872"/>
                    <a:pt x="2694" y="17553"/>
                  </a:cubicBezTo>
                  <a:cubicBezTo>
                    <a:pt x="2763" y="17393"/>
                    <a:pt x="2831" y="17211"/>
                    <a:pt x="2922" y="17028"/>
                  </a:cubicBezTo>
                  <a:lnTo>
                    <a:pt x="2991" y="16868"/>
                  </a:lnTo>
                  <a:cubicBezTo>
                    <a:pt x="3054" y="16763"/>
                    <a:pt x="3098" y="16658"/>
                    <a:pt x="3140" y="16553"/>
                  </a:cubicBezTo>
                  <a:lnTo>
                    <a:pt x="3140" y="16553"/>
                  </a:lnTo>
                  <a:cubicBezTo>
                    <a:pt x="3181" y="16487"/>
                    <a:pt x="3221" y="16404"/>
                    <a:pt x="3242" y="16320"/>
                  </a:cubicBezTo>
                  <a:lnTo>
                    <a:pt x="3310" y="16206"/>
                  </a:lnTo>
                  <a:cubicBezTo>
                    <a:pt x="3310" y="16183"/>
                    <a:pt x="3333" y="16161"/>
                    <a:pt x="3333" y="16115"/>
                  </a:cubicBezTo>
                  <a:lnTo>
                    <a:pt x="3356" y="16092"/>
                  </a:lnTo>
                  <a:lnTo>
                    <a:pt x="3425" y="15955"/>
                  </a:lnTo>
                  <a:cubicBezTo>
                    <a:pt x="3493" y="15795"/>
                    <a:pt x="3562" y="15658"/>
                    <a:pt x="3653" y="15521"/>
                  </a:cubicBezTo>
                  <a:cubicBezTo>
                    <a:pt x="3676" y="15430"/>
                    <a:pt x="3721" y="15339"/>
                    <a:pt x="3767" y="15248"/>
                  </a:cubicBezTo>
                  <a:cubicBezTo>
                    <a:pt x="3835" y="15133"/>
                    <a:pt x="3904" y="14996"/>
                    <a:pt x="3972" y="14882"/>
                  </a:cubicBezTo>
                  <a:lnTo>
                    <a:pt x="4018" y="14768"/>
                  </a:lnTo>
                  <a:lnTo>
                    <a:pt x="4041" y="14700"/>
                  </a:lnTo>
                  <a:cubicBezTo>
                    <a:pt x="4246" y="14289"/>
                    <a:pt x="4429" y="13992"/>
                    <a:pt x="4612" y="13695"/>
                  </a:cubicBezTo>
                  <a:cubicBezTo>
                    <a:pt x="4612" y="13673"/>
                    <a:pt x="4634" y="13650"/>
                    <a:pt x="4657" y="13604"/>
                  </a:cubicBezTo>
                  <a:cubicBezTo>
                    <a:pt x="4703" y="13536"/>
                    <a:pt x="4748" y="13467"/>
                    <a:pt x="4794" y="13399"/>
                  </a:cubicBezTo>
                  <a:cubicBezTo>
                    <a:pt x="4863" y="13262"/>
                    <a:pt x="4954" y="13125"/>
                    <a:pt x="5091" y="12942"/>
                  </a:cubicBezTo>
                  <a:cubicBezTo>
                    <a:pt x="5205" y="12782"/>
                    <a:pt x="5319" y="12623"/>
                    <a:pt x="5433" y="12486"/>
                  </a:cubicBezTo>
                  <a:lnTo>
                    <a:pt x="5456" y="12440"/>
                  </a:lnTo>
                  <a:cubicBezTo>
                    <a:pt x="5479" y="12394"/>
                    <a:pt x="5502" y="12372"/>
                    <a:pt x="5525" y="12326"/>
                  </a:cubicBezTo>
                  <a:cubicBezTo>
                    <a:pt x="5639" y="12189"/>
                    <a:pt x="5753" y="12029"/>
                    <a:pt x="5867" y="11869"/>
                  </a:cubicBezTo>
                  <a:lnTo>
                    <a:pt x="5935" y="11801"/>
                  </a:lnTo>
                  <a:cubicBezTo>
                    <a:pt x="5958" y="11778"/>
                    <a:pt x="5981" y="11755"/>
                    <a:pt x="6004" y="11732"/>
                  </a:cubicBezTo>
                  <a:cubicBezTo>
                    <a:pt x="6072" y="11641"/>
                    <a:pt x="6141" y="11527"/>
                    <a:pt x="6209" y="11436"/>
                  </a:cubicBezTo>
                  <a:lnTo>
                    <a:pt x="6255" y="11390"/>
                  </a:lnTo>
                  <a:lnTo>
                    <a:pt x="6278" y="11367"/>
                  </a:lnTo>
                  <a:cubicBezTo>
                    <a:pt x="6369" y="11230"/>
                    <a:pt x="6460" y="11116"/>
                    <a:pt x="6575" y="10979"/>
                  </a:cubicBezTo>
                  <a:cubicBezTo>
                    <a:pt x="6666" y="10888"/>
                    <a:pt x="6757" y="10797"/>
                    <a:pt x="6848" y="10705"/>
                  </a:cubicBezTo>
                  <a:cubicBezTo>
                    <a:pt x="6871" y="10683"/>
                    <a:pt x="6871" y="10683"/>
                    <a:pt x="6894" y="10683"/>
                  </a:cubicBezTo>
                  <a:cubicBezTo>
                    <a:pt x="6917" y="10637"/>
                    <a:pt x="6940" y="10614"/>
                    <a:pt x="6963" y="10591"/>
                  </a:cubicBezTo>
                  <a:cubicBezTo>
                    <a:pt x="6963" y="10614"/>
                    <a:pt x="6985" y="10614"/>
                    <a:pt x="6985" y="10637"/>
                  </a:cubicBezTo>
                  <a:lnTo>
                    <a:pt x="7031" y="10660"/>
                  </a:lnTo>
                  <a:cubicBezTo>
                    <a:pt x="7054" y="10660"/>
                    <a:pt x="7077" y="10683"/>
                    <a:pt x="7122" y="10705"/>
                  </a:cubicBezTo>
                  <a:cubicBezTo>
                    <a:pt x="7145" y="10705"/>
                    <a:pt x="7191" y="10705"/>
                    <a:pt x="7214" y="10728"/>
                  </a:cubicBezTo>
                  <a:cubicBezTo>
                    <a:pt x="7259" y="10774"/>
                    <a:pt x="7328" y="10819"/>
                    <a:pt x="7373" y="10865"/>
                  </a:cubicBezTo>
                  <a:cubicBezTo>
                    <a:pt x="7465" y="10934"/>
                    <a:pt x="7556" y="11025"/>
                    <a:pt x="7647" y="11093"/>
                  </a:cubicBezTo>
                  <a:cubicBezTo>
                    <a:pt x="7716" y="11139"/>
                    <a:pt x="7784" y="11208"/>
                    <a:pt x="7853" y="11253"/>
                  </a:cubicBezTo>
                  <a:cubicBezTo>
                    <a:pt x="7876" y="11276"/>
                    <a:pt x="7898" y="11299"/>
                    <a:pt x="7921" y="11322"/>
                  </a:cubicBezTo>
                  <a:cubicBezTo>
                    <a:pt x="7967" y="11367"/>
                    <a:pt x="8013" y="11390"/>
                    <a:pt x="8058" y="11436"/>
                  </a:cubicBezTo>
                  <a:cubicBezTo>
                    <a:pt x="8104" y="11481"/>
                    <a:pt x="8172" y="11527"/>
                    <a:pt x="8241" y="11596"/>
                  </a:cubicBezTo>
                  <a:cubicBezTo>
                    <a:pt x="8309" y="11664"/>
                    <a:pt x="8401" y="11732"/>
                    <a:pt x="8492" y="11801"/>
                  </a:cubicBezTo>
                  <a:lnTo>
                    <a:pt x="8515" y="11824"/>
                  </a:lnTo>
                  <a:cubicBezTo>
                    <a:pt x="8537" y="11801"/>
                    <a:pt x="8560" y="11801"/>
                    <a:pt x="8583" y="11778"/>
                  </a:cubicBezTo>
                  <a:cubicBezTo>
                    <a:pt x="8606" y="11732"/>
                    <a:pt x="8606" y="11664"/>
                    <a:pt x="8629" y="11618"/>
                  </a:cubicBezTo>
                  <a:cubicBezTo>
                    <a:pt x="8629" y="11573"/>
                    <a:pt x="8629" y="11550"/>
                    <a:pt x="8629" y="11527"/>
                  </a:cubicBezTo>
                  <a:cubicBezTo>
                    <a:pt x="8674" y="11390"/>
                    <a:pt x="8697" y="11276"/>
                    <a:pt x="8720" y="11139"/>
                  </a:cubicBezTo>
                  <a:lnTo>
                    <a:pt x="8720" y="11071"/>
                  </a:lnTo>
                  <a:cubicBezTo>
                    <a:pt x="8743" y="11002"/>
                    <a:pt x="8743" y="10934"/>
                    <a:pt x="8743" y="10865"/>
                  </a:cubicBezTo>
                  <a:cubicBezTo>
                    <a:pt x="8743" y="10797"/>
                    <a:pt x="8743" y="10728"/>
                    <a:pt x="8766" y="10660"/>
                  </a:cubicBezTo>
                  <a:cubicBezTo>
                    <a:pt x="8766" y="10591"/>
                    <a:pt x="8766" y="10546"/>
                    <a:pt x="8766" y="10477"/>
                  </a:cubicBezTo>
                  <a:cubicBezTo>
                    <a:pt x="8789" y="10363"/>
                    <a:pt x="8789" y="10226"/>
                    <a:pt x="8811" y="10112"/>
                  </a:cubicBezTo>
                  <a:lnTo>
                    <a:pt x="8834" y="9952"/>
                  </a:lnTo>
                  <a:cubicBezTo>
                    <a:pt x="8857" y="9838"/>
                    <a:pt x="8857" y="9724"/>
                    <a:pt x="8880" y="9610"/>
                  </a:cubicBezTo>
                  <a:cubicBezTo>
                    <a:pt x="8880" y="9564"/>
                    <a:pt x="8880" y="9541"/>
                    <a:pt x="8903" y="9496"/>
                  </a:cubicBezTo>
                  <a:cubicBezTo>
                    <a:pt x="8903" y="9450"/>
                    <a:pt x="8903" y="9404"/>
                    <a:pt x="8903" y="9336"/>
                  </a:cubicBezTo>
                  <a:lnTo>
                    <a:pt x="8926" y="9290"/>
                  </a:lnTo>
                  <a:cubicBezTo>
                    <a:pt x="8926" y="9222"/>
                    <a:pt x="8926" y="9153"/>
                    <a:pt x="8948" y="9108"/>
                  </a:cubicBezTo>
                  <a:cubicBezTo>
                    <a:pt x="8948" y="8948"/>
                    <a:pt x="8971" y="8765"/>
                    <a:pt x="8994" y="8605"/>
                  </a:cubicBezTo>
                  <a:cubicBezTo>
                    <a:pt x="8994" y="8560"/>
                    <a:pt x="8994" y="8514"/>
                    <a:pt x="8994" y="8468"/>
                  </a:cubicBezTo>
                  <a:cubicBezTo>
                    <a:pt x="8994" y="8423"/>
                    <a:pt x="8994" y="8377"/>
                    <a:pt x="8994" y="8332"/>
                  </a:cubicBezTo>
                  <a:cubicBezTo>
                    <a:pt x="8994" y="8263"/>
                    <a:pt x="8994" y="8217"/>
                    <a:pt x="9017" y="8172"/>
                  </a:cubicBezTo>
                  <a:lnTo>
                    <a:pt x="9017" y="8103"/>
                  </a:lnTo>
                  <a:cubicBezTo>
                    <a:pt x="9017" y="8058"/>
                    <a:pt x="9017" y="7989"/>
                    <a:pt x="9040" y="7943"/>
                  </a:cubicBezTo>
                  <a:cubicBezTo>
                    <a:pt x="9040" y="7875"/>
                    <a:pt x="9040" y="7807"/>
                    <a:pt x="9062" y="7738"/>
                  </a:cubicBezTo>
                  <a:cubicBezTo>
                    <a:pt x="9062" y="7670"/>
                    <a:pt x="9085" y="7601"/>
                    <a:pt x="9085" y="7555"/>
                  </a:cubicBezTo>
                  <a:cubicBezTo>
                    <a:pt x="9108" y="7487"/>
                    <a:pt x="9108" y="7419"/>
                    <a:pt x="9131" y="7350"/>
                  </a:cubicBezTo>
                  <a:cubicBezTo>
                    <a:pt x="9131" y="7282"/>
                    <a:pt x="9154" y="7213"/>
                    <a:pt x="9154" y="7145"/>
                  </a:cubicBezTo>
                  <a:cubicBezTo>
                    <a:pt x="9154" y="7076"/>
                    <a:pt x="9154" y="7030"/>
                    <a:pt x="9177" y="6962"/>
                  </a:cubicBezTo>
                  <a:lnTo>
                    <a:pt x="9177" y="6939"/>
                  </a:lnTo>
                  <a:cubicBezTo>
                    <a:pt x="9199" y="6802"/>
                    <a:pt x="9222" y="6665"/>
                    <a:pt x="9245" y="6528"/>
                  </a:cubicBezTo>
                  <a:cubicBezTo>
                    <a:pt x="9245" y="6528"/>
                    <a:pt x="9245" y="6505"/>
                    <a:pt x="9245" y="6505"/>
                  </a:cubicBezTo>
                  <a:lnTo>
                    <a:pt x="9245" y="6483"/>
                  </a:lnTo>
                  <a:lnTo>
                    <a:pt x="9268" y="6483"/>
                  </a:lnTo>
                  <a:cubicBezTo>
                    <a:pt x="9291" y="6369"/>
                    <a:pt x="9314" y="6254"/>
                    <a:pt x="9359" y="6163"/>
                  </a:cubicBezTo>
                  <a:cubicBezTo>
                    <a:pt x="9382" y="6117"/>
                    <a:pt x="9405" y="6095"/>
                    <a:pt x="9405" y="6072"/>
                  </a:cubicBezTo>
                  <a:cubicBezTo>
                    <a:pt x="9451" y="6049"/>
                    <a:pt x="9496" y="6003"/>
                    <a:pt x="9542" y="5981"/>
                  </a:cubicBezTo>
                  <a:cubicBezTo>
                    <a:pt x="9656" y="5912"/>
                    <a:pt x="9770" y="5866"/>
                    <a:pt x="9861" y="5844"/>
                  </a:cubicBezTo>
                  <a:cubicBezTo>
                    <a:pt x="9975" y="5821"/>
                    <a:pt x="10090" y="5798"/>
                    <a:pt x="10227" y="5775"/>
                  </a:cubicBezTo>
                  <a:lnTo>
                    <a:pt x="10341" y="5775"/>
                  </a:lnTo>
                  <a:cubicBezTo>
                    <a:pt x="10409" y="5752"/>
                    <a:pt x="10500" y="5752"/>
                    <a:pt x="10569" y="5752"/>
                  </a:cubicBezTo>
                  <a:lnTo>
                    <a:pt x="10569" y="5729"/>
                  </a:lnTo>
                  <a:lnTo>
                    <a:pt x="10592" y="5752"/>
                  </a:lnTo>
                  <a:lnTo>
                    <a:pt x="10866" y="5752"/>
                  </a:lnTo>
                  <a:cubicBezTo>
                    <a:pt x="10957" y="5775"/>
                    <a:pt x="11048" y="5775"/>
                    <a:pt x="11117" y="5798"/>
                  </a:cubicBezTo>
                  <a:lnTo>
                    <a:pt x="11140" y="5798"/>
                  </a:lnTo>
                  <a:cubicBezTo>
                    <a:pt x="11208" y="5821"/>
                    <a:pt x="11277" y="5844"/>
                    <a:pt x="11345" y="5866"/>
                  </a:cubicBezTo>
                  <a:lnTo>
                    <a:pt x="11436" y="5866"/>
                  </a:lnTo>
                  <a:cubicBezTo>
                    <a:pt x="11459" y="5889"/>
                    <a:pt x="11505" y="5889"/>
                    <a:pt x="11550" y="5889"/>
                  </a:cubicBezTo>
                  <a:cubicBezTo>
                    <a:pt x="11619" y="5912"/>
                    <a:pt x="11665" y="5912"/>
                    <a:pt x="11710" y="5912"/>
                  </a:cubicBezTo>
                  <a:cubicBezTo>
                    <a:pt x="11802" y="5935"/>
                    <a:pt x="11870" y="5935"/>
                    <a:pt x="11938" y="5958"/>
                  </a:cubicBezTo>
                  <a:cubicBezTo>
                    <a:pt x="11961" y="5958"/>
                    <a:pt x="11961" y="5981"/>
                    <a:pt x="11984" y="5981"/>
                  </a:cubicBezTo>
                  <a:cubicBezTo>
                    <a:pt x="12007" y="6003"/>
                    <a:pt x="12053" y="6026"/>
                    <a:pt x="12098" y="6026"/>
                  </a:cubicBezTo>
                  <a:lnTo>
                    <a:pt x="12121" y="6026"/>
                  </a:lnTo>
                  <a:cubicBezTo>
                    <a:pt x="12167" y="6026"/>
                    <a:pt x="12235" y="5981"/>
                    <a:pt x="12258" y="5935"/>
                  </a:cubicBezTo>
                  <a:cubicBezTo>
                    <a:pt x="12281" y="5912"/>
                    <a:pt x="12304" y="5866"/>
                    <a:pt x="12326" y="5821"/>
                  </a:cubicBezTo>
                  <a:cubicBezTo>
                    <a:pt x="12349" y="5775"/>
                    <a:pt x="12372" y="5752"/>
                    <a:pt x="12418" y="5707"/>
                  </a:cubicBezTo>
                  <a:lnTo>
                    <a:pt x="12418" y="5684"/>
                  </a:lnTo>
                  <a:cubicBezTo>
                    <a:pt x="12486" y="5592"/>
                    <a:pt x="12578" y="5501"/>
                    <a:pt x="12623" y="5410"/>
                  </a:cubicBezTo>
                  <a:lnTo>
                    <a:pt x="12669" y="5364"/>
                  </a:lnTo>
                  <a:cubicBezTo>
                    <a:pt x="12806" y="5204"/>
                    <a:pt x="12943" y="5022"/>
                    <a:pt x="13103" y="4862"/>
                  </a:cubicBezTo>
                  <a:cubicBezTo>
                    <a:pt x="13217" y="4748"/>
                    <a:pt x="13354" y="4611"/>
                    <a:pt x="13468" y="4497"/>
                  </a:cubicBezTo>
                  <a:lnTo>
                    <a:pt x="13491" y="4474"/>
                  </a:lnTo>
                  <a:cubicBezTo>
                    <a:pt x="13628" y="4337"/>
                    <a:pt x="13764" y="4223"/>
                    <a:pt x="13901" y="4086"/>
                  </a:cubicBezTo>
                  <a:lnTo>
                    <a:pt x="13970" y="4018"/>
                  </a:lnTo>
                  <a:cubicBezTo>
                    <a:pt x="14038" y="3972"/>
                    <a:pt x="14084" y="3926"/>
                    <a:pt x="14130" y="3903"/>
                  </a:cubicBezTo>
                  <a:cubicBezTo>
                    <a:pt x="14198" y="3835"/>
                    <a:pt x="14244" y="3789"/>
                    <a:pt x="14312" y="3744"/>
                  </a:cubicBezTo>
                  <a:lnTo>
                    <a:pt x="14358" y="3721"/>
                  </a:lnTo>
                  <a:cubicBezTo>
                    <a:pt x="14495" y="3607"/>
                    <a:pt x="14609" y="3538"/>
                    <a:pt x="14746" y="3447"/>
                  </a:cubicBezTo>
                  <a:lnTo>
                    <a:pt x="14837" y="3378"/>
                  </a:lnTo>
                  <a:cubicBezTo>
                    <a:pt x="14974" y="3264"/>
                    <a:pt x="15134" y="3173"/>
                    <a:pt x="15294" y="3059"/>
                  </a:cubicBezTo>
                  <a:lnTo>
                    <a:pt x="15408" y="2990"/>
                  </a:lnTo>
                  <a:lnTo>
                    <a:pt x="15591" y="2876"/>
                  </a:lnTo>
                  <a:cubicBezTo>
                    <a:pt x="15705" y="2785"/>
                    <a:pt x="15842" y="2694"/>
                    <a:pt x="15979" y="2602"/>
                  </a:cubicBezTo>
                  <a:cubicBezTo>
                    <a:pt x="16321" y="2420"/>
                    <a:pt x="16663" y="2237"/>
                    <a:pt x="17006" y="2077"/>
                  </a:cubicBezTo>
                  <a:cubicBezTo>
                    <a:pt x="17165" y="2009"/>
                    <a:pt x="17325" y="1940"/>
                    <a:pt x="17485" y="1872"/>
                  </a:cubicBezTo>
                  <a:lnTo>
                    <a:pt x="17576" y="1849"/>
                  </a:lnTo>
                  <a:lnTo>
                    <a:pt x="17622" y="1826"/>
                  </a:lnTo>
                  <a:cubicBezTo>
                    <a:pt x="17690" y="1803"/>
                    <a:pt x="17759" y="1781"/>
                    <a:pt x="17827" y="1758"/>
                  </a:cubicBezTo>
                  <a:cubicBezTo>
                    <a:pt x="17919" y="1712"/>
                    <a:pt x="18033" y="1689"/>
                    <a:pt x="18124" y="1667"/>
                  </a:cubicBezTo>
                  <a:lnTo>
                    <a:pt x="18307" y="1598"/>
                  </a:lnTo>
                  <a:cubicBezTo>
                    <a:pt x="18489" y="1530"/>
                    <a:pt x="18672" y="1484"/>
                    <a:pt x="18855" y="1415"/>
                  </a:cubicBezTo>
                  <a:cubicBezTo>
                    <a:pt x="19220" y="1324"/>
                    <a:pt x="19585" y="1279"/>
                    <a:pt x="19904" y="1210"/>
                  </a:cubicBezTo>
                  <a:cubicBezTo>
                    <a:pt x="20064" y="1187"/>
                    <a:pt x="20247" y="1164"/>
                    <a:pt x="20407" y="1142"/>
                  </a:cubicBezTo>
                  <a:cubicBezTo>
                    <a:pt x="20589" y="1119"/>
                    <a:pt x="20749" y="1096"/>
                    <a:pt x="20954" y="1096"/>
                  </a:cubicBezTo>
                  <a:lnTo>
                    <a:pt x="21434" y="1096"/>
                  </a:lnTo>
                  <a:cubicBezTo>
                    <a:pt x="21594" y="1096"/>
                    <a:pt x="21753" y="1096"/>
                    <a:pt x="21890" y="1119"/>
                  </a:cubicBezTo>
                  <a:cubicBezTo>
                    <a:pt x="22004" y="1142"/>
                    <a:pt x="22141" y="1164"/>
                    <a:pt x="22256" y="1187"/>
                  </a:cubicBezTo>
                  <a:lnTo>
                    <a:pt x="22347" y="1187"/>
                  </a:lnTo>
                  <a:cubicBezTo>
                    <a:pt x="22415" y="1210"/>
                    <a:pt x="22461" y="1210"/>
                    <a:pt x="22529" y="1233"/>
                  </a:cubicBezTo>
                  <a:cubicBezTo>
                    <a:pt x="22621" y="1233"/>
                    <a:pt x="22712" y="1256"/>
                    <a:pt x="22803" y="1279"/>
                  </a:cubicBezTo>
                  <a:cubicBezTo>
                    <a:pt x="22872" y="1279"/>
                    <a:pt x="22917" y="1301"/>
                    <a:pt x="22986" y="1324"/>
                  </a:cubicBezTo>
                  <a:lnTo>
                    <a:pt x="23032" y="1347"/>
                  </a:lnTo>
                  <a:cubicBezTo>
                    <a:pt x="23100" y="1370"/>
                    <a:pt x="23146" y="1393"/>
                    <a:pt x="23191" y="1393"/>
                  </a:cubicBezTo>
                  <a:cubicBezTo>
                    <a:pt x="23214" y="1415"/>
                    <a:pt x="23214" y="1415"/>
                    <a:pt x="23237" y="1415"/>
                  </a:cubicBezTo>
                  <a:cubicBezTo>
                    <a:pt x="23283" y="1415"/>
                    <a:pt x="23328" y="1370"/>
                    <a:pt x="23351" y="1347"/>
                  </a:cubicBezTo>
                  <a:cubicBezTo>
                    <a:pt x="23351" y="1301"/>
                    <a:pt x="23351" y="1279"/>
                    <a:pt x="23351" y="1256"/>
                  </a:cubicBezTo>
                  <a:cubicBezTo>
                    <a:pt x="23328" y="1210"/>
                    <a:pt x="23305" y="1210"/>
                    <a:pt x="23283" y="1187"/>
                  </a:cubicBezTo>
                  <a:cubicBezTo>
                    <a:pt x="23191" y="1164"/>
                    <a:pt x="23123" y="1142"/>
                    <a:pt x="23054" y="1096"/>
                  </a:cubicBezTo>
                  <a:lnTo>
                    <a:pt x="23009" y="1096"/>
                  </a:lnTo>
                  <a:cubicBezTo>
                    <a:pt x="22940" y="1050"/>
                    <a:pt x="22849" y="1027"/>
                    <a:pt x="22735" y="1005"/>
                  </a:cubicBezTo>
                  <a:cubicBezTo>
                    <a:pt x="22621" y="982"/>
                    <a:pt x="22507" y="936"/>
                    <a:pt x="22392" y="913"/>
                  </a:cubicBezTo>
                  <a:lnTo>
                    <a:pt x="22370" y="913"/>
                  </a:lnTo>
                  <a:cubicBezTo>
                    <a:pt x="22392" y="890"/>
                    <a:pt x="22392" y="868"/>
                    <a:pt x="22370" y="845"/>
                  </a:cubicBezTo>
                  <a:cubicBezTo>
                    <a:pt x="22370" y="822"/>
                    <a:pt x="22347" y="799"/>
                    <a:pt x="22324" y="799"/>
                  </a:cubicBezTo>
                  <a:cubicBezTo>
                    <a:pt x="22256" y="754"/>
                    <a:pt x="22164" y="731"/>
                    <a:pt x="22096" y="685"/>
                  </a:cubicBezTo>
                  <a:cubicBezTo>
                    <a:pt x="22027" y="662"/>
                    <a:pt x="21982" y="662"/>
                    <a:pt x="21913" y="639"/>
                  </a:cubicBezTo>
                  <a:lnTo>
                    <a:pt x="21845" y="617"/>
                  </a:lnTo>
                  <a:cubicBezTo>
                    <a:pt x="21776" y="594"/>
                    <a:pt x="21731" y="571"/>
                    <a:pt x="21662" y="548"/>
                  </a:cubicBezTo>
                  <a:cubicBezTo>
                    <a:pt x="21594" y="525"/>
                    <a:pt x="21525" y="502"/>
                    <a:pt x="21457" y="480"/>
                  </a:cubicBezTo>
                  <a:cubicBezTo>
                    <a:pt x="21342" y="457"/>
                    <a:pt x="21251" y="411"/>
                    <a:pt x="21137" y="388"/>
                  </a:cubicBezTo>
                  <a:lnTo>
                    <a:pt x="21023" y="350"/>
                  </a:lnTo>
                  <a:lnTo>
                    <a:pt x="21023" y="350"/>
                  </a:lnTo>
                  <a:cubicBezTo>
                    <a:pt x="21023" y="357"/>
                    <a:pt x="21023" y="366"/>
                    <a:pt x="21023" y="366"/>
                  </a:cubicBezTo>
                  <a:cubicBezTo>
                    <a:pt x="20818" y="297"/>
                    <a:pt x="20658" y="251"/>
                    <a:pt x="20498" y="206"/>
                  </a:cubicBezTo>
                  <a:cubicBezTo>
                    <a:pt x="20407" y="183"/>
                    <a:pt x="20315" y="183"/>
                    <a:pt x="20224" y="160"/>
                  </a:cubicBezTo>
                  <a:cubicBezTo>
                    <a:pt x="20156" y="137"/>
                    <a:pt x="20064" y="114"/>
                    <a:pt x="19996" y="92"/>
                  </a:cubicBezTo>
                  <a:lnTo>
                    <a:pt x="19950" y="92"/>
                  </a:lnTo>
                  <a:cubicBezTo>
                    <a:pt x="19882" y="69"/>
                    <a:pt x="19813" y="46"/>
                    <a:pt x="19745" y="46"/>
                  </a:cubicBezTo>
                  <a:cubicBezTo>
                    <a:pt x="19631" y="46"/>
                    <a:pt x="19539" y="23"/>
                    <a:pt x="19425" y="23"/>
                  </a:cubicBezTo>
                  <a:lnTo>
                    <a:pt x="18718" y="23"/>
                  </a:lnTo>
                  <a:lnTo>
                    <a:pt x="18603" y="0"/>
                  </a:lnTo>
                  <a:lnTo>
                    <a:pt x="18649" y="23"/>
                  </a:lnTo>
                  <a:lnTo>
                    <a:pt x="18535" y="0"/>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0" name="Google Shape;5920;p22"/>
            <p:cNvSpPr/>
            <p:nvPr/>
          </p:nvSpPr>
          <p:spPr>
            <a:xfrm>
              <a:off x="6751325" y="1871725"/>
              <a:ext cx="170625" cy="36225"/>
            </a:xfrm>
            <a:custGeom>
              <a:avLst/>
              <a:gdLst/>
              <a:ahLst/>
              <a:cxnLst/>
              <a:rect l="l" t="t" r="r" b="b"/>
              <a:pathLst>
                <a:path w="6825" h="1449" extrusionOk="0">
                  <a:moveTo>
                    <a:pt x="1803" y="828"/>
                  </a:moveTo>
                  <a:cubicBezTo>
                    <a:pt x="1788" y="832"/>
                    <a:pt x="1773" y="837"/>
                    <a:pt x="1758" y="845"/>
                  </a:cubicBezTo>
                  <a:cubicBezTo>
                    <a:pt x="1778" y="845"/>
                    <a:pt x="1799" y="845"/>
                    <a:pt x="1803" y="828"/>
                  </a:cubicBezTo>
                  <a:close/>
                  <a:moveTo>
                    <a:pt x="4246" y="0"/>
                  </a:moveTo>
                  <a:cubicBezTo>
                    <a:pt x="4154" y="0"/>
                    <a:pt x="4040" y="23"/>
                    <a:pt x="3926" y="23"/>
                  </a:cubicBezTo>
                  <a:cubicBezTo>
                    <a:pt x="3835" y="23"/>
                    <a:pt x="3743" y="46"/>
                    <a:pt x="3629" y="46"/>
                  </a:cubicBezTo>
                  <a:cubicBezTo>
                    <a:pt x="3447" y="69"/>
                    <a:pt x="3241" y="114"/>
                    <a:pt x="3059" y="137"/>
                  </a:cubicBezTo>
                  <a:cubicBezTo>
                    <a:pt x="2876" y="183"/>
                    <a:pt x="2671" y="229"/>
                    <a:pt x="2488" y="274"/>
                  </a:cubicBezTo>
                  <a:cubicBezTo>
                    <a:pt x="2283" y="297"/>
                    <a:pt x="2100" y="343"/>
                    <a:pt x="1917" y="388"/>
                  </a:cubicBezTo>
                  <a:cubicBezTo>
                    <a:pt x="1854" y="410"/>
                    <a:pt x="1810" y="431"/>
                    <a:pt x="1750" y="452"/>
                  </a:cubicBezTo>
                  <a:lnTo>
                    <a:pt x="1750" y="452"/>
                  </a:lnTo>
                  <a:cubicBezTo>
                    <a:pt x="1754" y="448"/>
                    <a:pt x="1758" y="443"/>
                    <a:pt x="1758" y="434"/>
                  </a:cubicBezTo>
                  <a:lnTo>
                    <a:pt x="1758" y="434"/>
                  </a:lnTo>
                  <a:cubicBezTo>
                    <a:pt x="1689" y="457"/>
                    <a:pt x="1621" y="480"/>
                    <a:pt x="1552" y="503"/>
                  </a:cubicBezTo>
                  <a:lnTo>
                    <a:pt x="1598" y="503"/>
                  </a:lnTo>
                  <a:cubicBezTo>
                    <a:pt x="1461" y="548"/>
                    <a:pt x="1324" y="594"/>
                    <a:pt x="1164" y="639"/>
                  </a:cubicBezTo>
                  <a:cubicBezTo>
                    <a:pt x="1050" y="685"/>
                    <a:pt x="913" y="731"/>
                    <a:pt x="799" y="776"/>
                  </a:cubicBezTo>
                  <a:cubicBezTo>
                    <a:pt x="662" y="822"/>
                    <a:pt x="548" y="891"/>
                    <a:pt x="411" y="936"/>
                  </a:cubicBezTo>
                  <a:cubicBezTo>
                    <a:pt x="365" y="959"/>
                    <a:pt x="297" y="982"/>
                    <a:pt x="228" y="1028"/>
                  </a:cubicBezTo>
                  <a:cubicBezTo>
                    <a:pt x="205" y="1050"/>
                    <a:pt x="160" y="1050"/>
                    <a:pt x="114" y="1073"/>
                  </a:cubicBezTo>
                  <a:cubicBezTo>
                    <a:pt x="69" y="1096"/>
                    <a:pt x="46" y="1142"/>
                    <a:pt x="23" y="1187"/>
                  </a:cubicBezTo>
                  <a:cubicBezTo>
                    <a:pt x="0" y="1233"/>
                    <a:pt x="0" y="1279"/>
                    <a:pt x="23" y="1347"/>
                  </a:cubicBezTo>
                  <a:cubicBezTo>
                    <a:pt x="53" y="1408"/>
                    <a:pt x="114" y="1449"/>
                    <a:pt x="178" y="1449"/>
                  </a:cubicBezTo>
                  <a:cubicBezTo>
                    <a:pt x="211" y="1449"/>
                    <a:pt x="244" y="1438"/>
                    <a:pt x="274" y="1416"/>
                  </a:cubicBezTo>
                  <a:cubicBezTo>
                    <a:pt x="320" y="1416"/>
                    <a:pt x="342" y="1393"/>
                    <a:pt x="365" y="1393"/>
                  </a:cubicBezTo>
                  <a:cubicBezTo>
                    <a:pt x="434" y="1370"/>
                    <a:pt x="479" y="1347"/>
                    <a:pt x="525" y="1324"/>
                  </a:cubicBezTo>
                  <a:cubicBezTo>
                    <a:pt x="639" y="1256"/>
                    <a:pt x="753" y="1210"/>
                    <a:pt x="867" y="1164"/>
                  </a:cubicBezTo>
                  <a:cubicBezTo>
                    <a:pt x="959" y="1119"/>
                    <a:pt x="1073" y="1096"/>
                    <a:pt x="1164" y="1050"/>
                  </a:cubicBezTo>
                  <a:cubicBezTo>
                    <a:pt x="1278" y="1005"/>
                    <a:pt x="1392" y="959"/>
                    <a:pt x="1507" y="936"/>
                  </a:cubicBezTo>
                  <a:lnTo>
                    <a:pt x="1484" y="936"/>
                  </a:lnTo>
                  <a:cubicBezTo>
                    <a:pt x="1598" y="891"/>
                    <a:pt x="1712" y="868"/>
                    <a:pt x="1803" y="822"/>
                  </a:cubicBezTo>
                  <a:lnTo>
                    <a:pt x="1803" y="822"/>
                  </a:lnTo>
                  <a:cubicBezTo>
                    <a:pt x="1803" y="824"/>
                    <a:pt x="1803" y="826"/>
                    <a:pt x="1803" y="828"/>
                  </a:cubicBezTo>
                  <a:lnTo>
                    <a:pt x="1803" y="828"/>
                  </a:lnTo>
                  <a:cubicBezTo>
                    <a:pt x="1833" y="820"/>
                    <a:pt x="1864" y="815"/>
                    <a:pt x="1895" y="799"/>
                  </a:cubicBezTo>
                  <a:cubicBezTo>
                    <a:pt x="1986" y="776"/>
                    <a:pt x="2054" y="754"/>
                    <a:pt x="2146" y="731"/>
                  </a:cubicBezTo>
                  <a:cubicBezTo>
                    <a:pt x="2237" y="708"/>
                    <a:pt x="2328" y="685"/>
                    <a:pt x="2442" y="662"/>
                  </a:cubicBezTo>
                  <a:cubicBezTo>
                    <a:pt x="2534" y="639"/>
                    <a:pt x="2625" y="617"/>
                    <a:pt x="2716" y="594"/>
                  </a:cubicBezTo>
                  <a:cubicBezTo>
                    <a:pt x="2808" y="571"/>
                    <a:pt x="2922" y="548"/>
                    <a:pt x="3013" y="548"/>
                  </a:cubicBezTo>
                  <a:cubicBezTo>
                    <a:pt x="3104" y="525"/>
                    <a:pt x="3196" y="503"/>
                    <a:pt x="3287" y="480"/>
                  </a:cubicBezTo>
                  <a:cubicBezTo>
                    <a:pt x="3378" y="457"/>
                    <a:pt x="3469" y="457"/>
                    <a:pt x="3561" y="434"/>
                  </a:cubicBezTo>
                  <a:cubicBezTo>
                    <a:pt x="3766" y="411"/>
                    <a:pt x="3949" y="366"/>
                    <a:pt x="4154" y="366"/>
                  </a:cubicBezTo>
                  <a:cubicBezTo>
                    <a:pt x="4268" y="343"/>
                    <a:pt x="4383" y="343"/>
                    <a:pt x="4497" y="320"/>
                  </a:cubicBezTo>
                  <a:cubicBezTo>
                    <a:pt x="4611" y="320"/>
                    <a:pt x="4725" y="297"/>
                    <a:pt x="4862" y="297"/>
                  </a:cubicBezTo>
                  <a:lnTo>
                    <a:pt x="4999" y="297"/>
                  </a:lnTo>
                  <a:cubicBezTo>
                    <a:pt x="5090" y="274"/>
                    <a:pt x="5204" y="274"/>
                    <a:pt x="5296" y="274"/>
                  </a:cubicBezTo>
                  <a:lnTo>
                    <a:pt x="6003" y="274"/>
                  </a:lnTo>
                  <a:cubicBezTo>
                    <a:pt x="6072" y="274"/>
                    <a:pt x="6140" y="274"/>
                    <a:pt x="6209" y="297"/>
                  </a:cubicBezTo>
                  <a:lnTo>
                    <a:pt x="6391" y="297"/>
                  </a:lnTo>
                  <a:cubicBezTo>
                    <a:pt x="6505" y="320"/>
                    <a:pt x="6642" y="320"/>
                    <a:pt x="6756" y="343"/>
                  </a:cubicBezTo>
                  <a:cubicBezTo>
                    <a:pt x="6779" y="343"/>
                    <a:pt x="6802" y="320"/>
                    <a:pt x="6802" y="297"/>
                  </a:cubicBezTo>
                  <a:cubicBezTo>
                    <a:pt x="6825" y="274"/>
                    <a:pt x="6802" y="251"/>
                    <a:pt x="6756" y="229"/>
                  </a:cubicBezTo>
                  <a:cubicBezTo>
                    <a:pt x="6665" y="229"/>
                    <a:pt x="6574" y="229"/>
                    <a:pt x="6482" y="206"/>
                  </a:cubicBezTo>
                  <a:cubicBezTo>
                    <a:pt x="6391" y="183"/>
                    <a:pt x="6300" y="160"/>
                    <a:pt x="6231" y="160"/>
                  </a:cubicBezTo>
                  <a:cubicBezTo>
                    <a:pt x="6026" y="114"/>
                    <a:pt x="5843" y="92"/>
                    <a:pt x="5638" y="69"/>
                  </a:cubicBezTo>
                  <a:cubicBezTo>
                    <a:pt x="5547" y="46"/>
                    <a:pt x="5455" y="46"/>
                    <a:pt x="5364" y="23"/>
                  </a:cubicBezTo>
                  <a:cubicBezTo>
                    <a:pt x="5273" y="23"/>
                    <a:pt x="5159" y="0"/>
                    <a:pt x="50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1" name="Google Shape;5921;p22"/>
            <p:cNvSpPr/>
            <p:nvPr/>
          </p:nvSpPr>
          <p:spPr>
            <a:xfrm>
              <a:off x="6750175" y="1900825"/>
              <a:ext cx="99300" cy="36700"/>
            </a:xfrm>
            <a:custGeom>
              <a:avLst/>
              <a:gdLst/>
              <a:ahLst/>
              <a:cxnLst/>
              <a:rect l="l" t="t" r="r" b="b"/>
              <a:pathLst>
                <a:path w="3972" h="1468" extrusionOk="0">
                  <a:moveTo>
                    <a:pt x="3904" y="0"/>
                  </a:moveTo>
                  <a:cubicBezTo>
                    <a:pt x="3812" y="23"/>
                    <a:pt x="3721" y="23"/>
                    <a:pt x="3630" y="46"/>
                  </a:cubicBezTo>
                  <a:cubicBezTo>
                    <a:pt x="3561" y="69"/>
                    <a:pt x="3470" y="69"/>
                    <a:pt x="3379" y="92"/>
                  </a:cubicBezTo>
                  <a:cubicBezTo>
                    <a:pt x="3196" y="115"/>
                    <a:pt x="3013" y="160"/>
                    <a:pt x="2831" y="183"/>
                  </a:cubicBezTo>
                  <a:cubicBezTo>
                    <a:pt x="2739" y="206"/>
                    <a:pt x="2648" y="229"/>
                    <a:pt x="2534" y="252"/>
                  </a:cubicBezTo>
                  <a:cubicBezTo>
                    <a:pt x="2443" y="274"/>
                    <a:pt x="2351" y="274"/>
                    <a:pt x="2260" y="297"/>
                  </a:cubicBezTo>
                  <a:cubicBezTo>
                    <a:pt x="2146" y="320"/>
                    <a:pt x="2055" y="343"/>
                    <a:pt x="1963" y="366"/>
                  </a:cubicBezTo>
                  <a:cubicBezTo>
                    <a:pt x="1872" y="388"/>
                    <a:pt x="1781" y="434"/>
                    <a:pt x="1667" y="457"/>
                  </a:cubicBezTo>
                  <a:cubicBezTo>
                    <a:pt x="1598" y="480"/>
                    <a:pt x="1507" y="525"/>
                    <a:pt x="1438" y="548"/>
                  </a:cubicBezTo>
                  <a:lnTo>
                    <a:pt x="1416" y="548"/>
                  </a:lnTo>
                  <a:cubicBezTo>
                    <a:pt x="1279" y="594"/>
                    <a:pt x="1164" y="640"/>
                    <a:pt x="1050" y="685"/>
                  </a:cubicBezTo>
                  <a:cubicBezTo>
                    <a:pt x="936" y="708"/>
                    <a:pt x="822" y="754"/>
                    <a:pt x="708" y="822"/>
                  </a:cubicBezTo>
                  <a:cubicBezTo>
                    <a:pt x="594" y="868"/>
                    <a:pt x="503" y="936"/>
                    <a:pt x="388" y="982"/>
                  </a:cubicBezTo>
                  <a:cubicBezTo>
                    <a:pt x="320" y="1028"/>
                    <a:pt x="274" y="1050"/>
                    <a:pt x="229" y="1073"/>
                  </a:cubicBezTo>
                  <a:cubicBezTo>
                    <a:pt x="183" y="1096"/>
                    <a:pt x="115" y="1119"/>
                    <a:pt x="69" y="1165"/>
                  </a:cubicBezTo>
                  <a:cubicBezTo>
                    <a:pt x="23" y="1233"/>
                    <a:pt x="0" y="1301"/>
                    <a:pt x="23" y="1370"/>
                  </a:cubicBezTo>
                  <a:cubicBezTo>
                    <a:pt x="61" y="1426"/>
                    <a:pt x="114" y="1467"/>
                    <a:pt x="170" y="1467"/>
                  </a:cubicBezTo>
                  <a:cubicBezTo>
                    <a:pt x="182" y="1467"/>
                    <a:pt x="194" y="1465"/>
                    <a:pt x="206" y="1461"/>
                  </a:cubicBezTo>
                  <a:cubicBezTo>
                    <a:pt x="251" y="1461"/>
                    <a:pt x="297" y="1438"/>
                    <a:pt x="343" y="1416"/>
                  </a:cubicBezTo>
                  <a:cubicBezTo>
                    <a:pt x="388" y="1416"/>
                    <a:pt x="434" y="1393"/>
                    <a:pt x="457" y="1370"/>
                  </a:cubicBezTo>
                  <a:cubicBezTo>
                    <a:pt x="548" y="1324"/>
                    <a:pt x="640" y="1279"/>
                    <a:pt x="708" y="1233"/>
                  </a:cubicBezTo>
                  <a:cubicBezTo>
                    <a:pt x="799" y="1187"/>
                    <a:pt x="891" y="1119"/>
                    <a:pt x="982" y="1096"/>
                  </a:cubicBezTo>
                  <a:cubicBezTo>
                    <a:pt x="1050" y="1050"/>
                    <a:pt x="1142" y="1005"/>
                    <a:pt x="1233" y="982"/>
                  </a:cubicBezTo>
                  <a:cubicBezTo>
                    <a:pt x="1324" y="936"/>
                    <a:pt x="1393" y="891"/>
                    <a:pt x="1484" y="868"/>
                  </a:cubicBezTo>
                  <a:cubicBezTo>
                    <a:pt x="1575" y="822"/>
                    <a:pt x="1667" y="799"/>
                    <a:pt x="1758" y="754"/>
                  </a:cubicBezTo>
                  <a:cubicBezTo>
                    <a:pt x="1849" y="708"/>
                    <a:pt x="1941" y="662"/>
                    <a:pt x="2032" y="640"/>
                  </a:cubicBezTo>
                  <a:cubicBezTo>
                    <a:pt x="2123" y="594"/>
                    <a:pt x="2214" y="571"/>
                    <a:pt x="2306" y="548"/>
                  </a:cubicBezTo>
                  <a:cubicBezTo>
                    <a:pt x="2329" y="548"/>
                    <a:pt x="2329" y="548"/>
                    <a:pt x="2329" y="525"/>
                  </a:cubicBezTo>
                  <a:cubicBezTo>
                    <a:pt x="2466" y="503"/>
                    <a:pt x="2602" y="457"/>
                    <a:pt x="2739" y="411"/>
                  </a:cubicBezTo>
                  <a:cubicBezTo>
                    <a:pt x="2876" y="366"/>
                    <a:pt x="3013" y="343"/>
                    <a:pt x="3150" y="297"/>
                  </a:cubicBezTo>
                  <a:cubicBezTo>
                    <a:pt x="3287" y="274"/>
                    <a:pt x="3401" y="229"/>
                    <a:pt x="3538" y="206"/>
                  </a:cubicBezTo>
                  <a:cubicBezTo>
                    <a:pt x="3607" y="183"/>
                    <a:pt x="3652" y="183"/>
                    <a:pt x="3721" y="160"/>
                  </a:cubicBezTo>
                  <a:cubicBezTo>
                    <a:pt x="3789" y="137"/>
                    <a:pt x="3858" y="137"/>
                    <a:pt x="3926" y="137"/>
                  </a:cubicBezTo>
                  <a:cubicBezTo>
                    <a:pt x="3949" y="115"/>
                    <a:pt x="3972" y="92"/>
                    <a:pt x="3972" y="46"/>
                  </a:cubicBezTo>
                  <a:cubicBezTo>
                    <a:pt x="3972" y="23"/>
                    <a:pt x="3949" y="0"/>
                    <a:pt x="390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2" name="Google Shape;5922;p22"/>
            <p:cNvSpPr/>
            <p:nvPr/>
          </p:nvSpPr>
          <p:spPr>
            <a:xfrm>
              <a:off x="6857450" y="1899675"/>
              <a:ext cx="2875" cy="2875"/>
            </a:xfrm>
            <a:custGeom>
              <a:avLst/>
              <a:gdLst/>
              <a:ahLst/>
              <a:cxnLst/>
              <a:rect l="l" t="t" r="r" b="b"/>
              <a:pathLst>
                <a:path w="115" h="115" extrusionOk="0">
                  <a:moveTo>
                    <a:pt x="69" y="1"/>
                  </a:moveTo>
                  <a:cubicBezTo>
                    <a:pt x="46" y="1"/>
                    <a:pt x="23" y="24"/>
                    <a:pt x="1" y="46"/>
                  </a:cubicBezTo>
                  <a:cubicBezTo>
                    <a:pt x="1" y="69"/>
                    <a:pt x="23" y="115"/>
                    <a:pt x="46" y="115"/>
                  </a:cubicBezTo>
                  <a:cubicBezTo>
                    <a:pt x="92" y="115"/>
                    <a:pt x="115" y="92"/>
                    <a:pt x="115" y="69"/>
                  </a:cubicBezTo>
                  <a:cubicBezTo>
                    <a:pt x="115" y="46"/>
                    <a:pt x="92" y="1"/>
                    <a:pt x="69" y="1"/>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3" name="Google Shape;5923;p22"/>
            <p:cNvSpPr/>
            <p:nvPr/>
          </p:nvSpPr>
          <p:spPr>
            <a:xfrm>
              <a:off x="6446025" y="2407550"/>
              <a:ext cx="30850" cy="71925"/>
            </a:xfrm>
            <a:custGeom>
              <a:avLst/>
              <a:gdLst/>
              <a:ahLst/>
              <a:cxnLst/>
              <a:rect l="l" t="t" r="r" b="b"/>
              <a:pathLst>
                <a:path w="1234" h="2877" extrusionOk="0">
                  <a:moveTo>
                    <a:pt x="1073" y="0"/>
                  </a:moveTo>
                  <a:cubicBezTo>
                    <a:pt x="1028" y="0"/>
                    <a:pt x="982" y="23"/>
                    <a:pt x="959" y="46"/>
                  </a:cubicBezTo>
                  <a:cubicBezTo>
                    <a:pt x="868" y="206"/>
                    <a:pt x="799" y="365"/>
                    <a:pt x="708" y="548"/>
                  </a:cubicBezTo>
                  <a:cubicBezTo>
                    <a:pt x="662" y="685"/>
                    <a:pt x="594" y="845"/>
                    <a:pt x="525" y="1005"/>
                  </a:cubicBezTo>
                  <a:cubicBezTo>
                    <a:pt x="411" y="1324"/>
                    <a:pt x="274" y="1644"/>
                    <a:pt x="183" y="1963"/>
                  </a:cubicBezTo>
                  <a:cubicBezTo>
                    <a:pt x="137" y="2077"/>
                    <a:pt x="115" y="2192"/>
                    <a:pt x="92" y="2306"/>
                  </a:cubicBezTo>
                  <a:cubicBezTo>
                    <a:pt x="69" y="2374"/>
                    <a:pt x="46" y="2443"/>
                    <a:pt x="46" y="2534"/>
                  </a:cubicBezTo>
                  <a:cubicBezTo>
                    <a:pt x="23" y="2602"/>
                    <a:pt x="1" y="2671"/>
                    <a:pt x="23" y="2739"/>
                  </a:cubicBezTo>
                  <a:cubicBezTo>
                    <a:pt x="46" y="2808"/>
                    <a:pt x="115" y="2876"/>
                    <a:pt x="183" y="2876"/>
                  </a:cubicBezTo>
                  <a:cubicBezTo>
                    <a:pt x="252" y="2876"/>
                    <a:pt x="297" y="2876"/>
                    <a:pt x="320" y="2853"/>
                  </a:cubicBezTo>
                  <a:cubicBezTo>
                    <a:pt x="366" y="2808"/>
                    <a:pt x="366" y="2785"/>
                    <a:pt x="389" y="2739"/>
                  </a:cubicBezTo>
                  <a:cubicBezTo>
                    <a:pt x="411" y="2694"/>
                    <a:pt x="411" y="2625"/>
                    <a:pt x="434" y="2580"/>
                  </a:cubicBezTo>
                  <a:cubicBezTo>
                    <a:pt x="434" y="2511"/>
                    <a:pt x="434" y="2465"/>
                    <a:pt x="457" y="2420"/>
                  </a:cubicBezTo>
                  <a:cubicBezTo>
                    <a:pt x="525" y="2077"/>
                    <a:pt x="640" y="1758"/>
                    <a:pt x="754" y="1438"/>
                  </a:cubicBezTo>
                  <a:cubicBezTo>
                    <a:pt x="822" y="1279"/>
                    <a:pt x="868" y="1119"/>
                    <a:pt x="936" y="959"/>
                  </a:cubicBezTo>
                  <a:cubicBezTo>
                    <a:pt x="959" y="868"/>
                    <a:pt x="982" y="799"/>
                    <a:pt x="1005" y="708"/>
                  </a:cubicBezTo>
                  <a:cubicBezTo>
                    <a:pt x="1028" y="639"/>
                    <a:pt x="1050" y="571"/>
                    <a:pt x="1073" y="480"/>
                  </a:cubicBezTo>
                  <a:cubicBezTo>
                    <a:pt x="1096" y="411"/>
                    <a:pt x="1119" y="365"/>
                    <a:pt x="1165" y="297"/>
                  </a:cubicBezTo>
                  <a:cubicBezTo>
                    <a:pt x="1165" y="274"/>
                    <a:pt x="1187" y="251"/>
                    <a:pt x="1187" y="229"/>
                  </a:cubicBezTo>
                  <a:cubicBezTo>
                    <a:pt x="1210" y="206"/>
                    <a:pt x="1233" y="160"/>
                    <a:pt x="1233" y="114"/>
                  </a:cubicBezTo>
                  <a:cubicBezTo>
                    <a:pt x="1210" y="114"/>
                    <a:pt x="1210" y="114"/>
                    <a:pt x="1210" y="92"/>
                  </a:cubicBezTo>
                  <a:cubicBezTo>
                    <a:pt x="1210" y="92"/>
                    <a:pt x="1187" y="69"/>
                    <a:pt x="1187" y="69"/>
                  </a:cubicBezTo>
                  <a:cubicBezTo>
                    <a:pt x="1142" y="46"/>
                    <a:pt x="1119" y="23"/>
                    <a:pt x="109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4" name="Google Shape;5924;p22"/>
            <p:cNvSpPr/>
            <p:nvPr/>
          </p:nvSpPr>
          <p:spPr>
            <a:xfrm>
              <a:off x="6389525" y="2095400"/>
              <a:ext cx="196325" cy="316725"/>
            </a:xfrm>
            <a:custGeom>
              <a:avLst/>
              <a:gdLst/>
              <a:ahLst/>
              <a:cxnLst/>
              <a:rect l="l" t="t" r="r" b="b"/>
              <a:pathLst>
                <a:path w="7853" h="12669" extrusionOk="0">
                  <a:moveTo>
                    <a:pt x="5022" y="1"/>
                  </a:moveTo>
                  <a:cubicBezTo>
                    <a:pt x="4977" y="1"/>
                    <a:pt x="4931" y="24"/>
                    <a:pt x="4885" y="69"/>
                  </a:cubicBezTo>
                  <a:cubicBezTo>
                    <a:pt x="4794" y="161"/>
                    <a:pt x="4703" y="252"/>
                    <a:pt x="4612" y="343"/>
                  </a:cubicBezTo>
                  <a:cubicBezTo>
                    <a:pt x="4497" y="480"/>
                    <a:pt x="4406" y="594"/>
                    <a:pt x="4315" y="731"/>
                  </a:cubicBezTo>
                  <a:lnTo>
                    <a:pt x="4292" y="754"/>
                  </a:lnTo>
                  <a:lnTo>
                    <a:pt x="4246" y="800"/>
                  </a:lnTo>
                  <a:cubicBezTo>
                    <a:pt x="4178" y="891"/>
                    <a:pt x="4109" y="1005"/>
                    <a:pt x="4018" y="1096"/>
                  </a:cubicBezTo>
                  <a:cubicBezTo>
                    <a:pt x="3972" y="1188"/>
                    <a:pt x="3904" y="1256"/>
                    <a:pt x="3858" y="1348"/>
                  </a:cubicBezTo>
                  <a:lnTo>
                    <a:pt x="3721" y="1507"/>
                  </a:lnTo>
                  <a:lnTo>
                    <a:pt x="3721" y="1530"/>
                  </a:lnTo>
                  <a:cubicBezTo>
                    <a:pt x="3653" y="1599"/>
                    <a:pt x="3584" y="1667"/>
                    <a:pt x="3539" y="1758"/>
                  </a:cubicBezTo>
                  <a:lnTo>
                    <a:pt x="3493" y="1804"/>
                  </a:lnTo>
                  <a:lnTo>
                    <a:pt x="3470" y="1850"/>
                  </a:lnTo>
                  <a:cubicBezTo>
                    <a:pt x="3356" y="1987"/>
                    <a:pt x="3242" y="2146"/>
                    <a:pt x="3128" y="2306"/>
                  </a:cubicBezTo>
                  <a:cubicBezTo>
                    <a:pt x="2991" y="2489"/>
                    <a:pt x="2900" y="2626"/>
                    <a:pt x="2831" y="2763"/>
                  </a:cubicBezTo>
                  <a:cubicBezTo>
                    <a:pt x="2785" y="2831"/>
                    <a:pt x="2740" y="2923"/>
                    <a:pt x="2671" y="3014"/>
                  </a:cubicBezTo>
                  <a:cubicBezTo>
                    <a:pt x="2626" y="3082"/>
                    <a:pt x="2580" y="3174"/>
                    <a:pt x="2534" y="3242"/>
                  </a:cubicBezTo>
                  <a:cubicBezTo>
                    <a:pt x="2512" y="3311"/>
                    <a:pt x="2466" y="3356"/>
                    <a:pt x="2443" y="3425"/>
                  </a:cubicBezTo>
                  <a:lnTo>
                    <a:pt x="2420" y="3447"/>
                  </a:lnTo>
                  <a:cubicBezTo>
                    <a:pt x="2397" y="3516"/>
                    <a:pt x="2352" y="3607"/>
                    <a:pt x="2306" y="3699"/>
                  </a:cubicBezTo>
                  <a:cubicBezTo>
                    <a:pt x="2283" y="3744"/>
                    <a:pt x="2283" y="3790"/>
                    <a:pt x="2261" y="3813"/>
                  </a:cubicBezTo>
                  <a:lnTo>
                    <a:pt x="2238" y="3858"/>
                  </a:lnTo>
                  <a:cubicBezTo>
                    <a:pt x="2146" y="4064"/>
                    <a:pt x="2055" y="4246"/>
                    <a:pt x="1941" y="4406"/>
                  </a:cubicBezTo>
                  <a:cubicBezTo>
                    <a:pt x="1850" y="4589"/>
                    <a:pt x="1758" y="4771"/>
                    <a:pt x="1667" y="4931"/>
                  </a:cubicBezTo>
                  <a:cubicBezTo>
                    <a:pt x="1576" y="5114"/>
                    <a:pt x="1507" y="5274"/>
                    <a:pt x="1416" y="5456"/>
                  </a:cubicBezTo>
                  <a:cubicBezTo>
                    <a:pt x="1325" y="5639"/>
                    <a:pt x="1256" y="5821"/>
                    <a:pt x="1142" y="6095"/>
                  </a:cubicBezTo>
                  <a:lnTo>
                    <a:pt x="1051" y="6323"/>
                  </a:lnTo>
                  <a:cubicBezTo>
                    <a:pt x="982" y="6438"/>
                    <a:pt x="937" y="6575"/>
                    <a:pt x="891" y="6711"/>
                  </a:cubicBezTo>
                  <a:lnTo>
                    <a:pt x="823" y="6826"/>
                  </a:lnTo>
                  <a:cubicBezTo>
                    <a:pt x="777" y="6963"/>
                    <a:pt x="708" y="7100"/>
                    <a:pt x="663" y="7259"/>
                  </a:cubicBezTo>
                  <a:lnTo>
                    <a:pt x="617" y="7373"/>
                  </a:lnTo>
                  <a:cubicBezTo>
                    <a:pt x="571" y="7510"/>
                    <a:pt x="526" y="7647"/>
                    <a:pt x="480" y="7807"/>
                  </a:cubicBezTo>
                  <a:cubicBezTo>
                    <a:pt x="412" y="7967"/>
                    <a:pt x="366" y="8149"/>
                    <a:pt x="298" y="8309"/>
                  </a:cubicBezTo>
                  <a:cubicBezTo>
                    <a:pt x="275" y="8423"/>
                    <a:pt x="229" y="8560"/>
                    <a:pt x="206" y="8652"/>
                  </a:cubicBezTo>
                  <a:cubicBezTo>
                    <a:pt x="206" y="8720"/>
                    <a:pt x="183" y="8789"/>
                    <a:pt x="161" y="8857"/>
                  </a:cubicBezTo>
                  <a:cubicBezTo>
                    <a:pt x="138" y="8971"/>
                    <a:pt x="115" y="9108"/>
                    <a:pt x="92" y="9222"/>
                  </a:cubicBezTo>
                  <a:cubicBezTo>
                    <a:pt x="69" y="9268"/>
                    <a:pt x="69" y="9336"/>
                    <a:pt x="46" y="9382"/>
                  </a:cubicBezTo>
                  <a:cubicBezTo>
                    <a:pt x="46" y="9451"/>
                    <a:pt x="24" y="9519"/>
                    <a:pt x="24" y="9565"/>
                  </a:cubicBezTo>
                  <a:cubicBezTo>
                    <a:pt x="1" y="9679"/>
                    <a:pt x="46" y="9793"/>
                    <a:pt x="161" y="9816"/>
                  </a:cubicBezTo>
                  <a:lnTo>
                    <a:pt x="206" y="9816"/>
                  </a:lnTo>
                  <a:cubicBezTo>
                    <a:pt x="206" y="9839"/>
                    <a:pt x="229" y="9861"/>
                    <a:pt x="275" y="9884"/>
                  </a:cubicBezTo>
                  <a:cubicBezTo>
                    <a:pt x="343" y="9930"/>
                    <a:pt x="412" y="9976"/>
                    <a:pt x="480" y="10021"/>
                  </a:cubicBezTo>
                  <a:cubicBezTo>
                    <a:pt x="526" y="10067"/>
                    <a:pt x="594" y="10090"/>
                    <a:pt x="640" y="10135"/>
                  </a:cubicBezTo>
                  <a:cubicBezTo>
                    <a:pt x="686" y="10181"/>
                    <a:pt x="754" y="10227"/>
                    <a:pt x="800" y="10272"/>
                  </a:cubicBezTo>
                  <a:lnTo>
                    <a:pt x="845" y="10295"/>
                  </a:lnTo>
                  <a:lnTo>
                    <a:pt x="959" y="10386"/>
                  </a:lnTo>
                  <a:lnTo>
                    <a:pt x="1051" y="10500"/>
                  </a:lnTo>
                  <a:lnTo>
                    <a:pt x="1165" y="10569"/>
                  </a:lnTo>
                  <a:cubicBezTo>
                    <a:pt x="1279" y="10660"/>
                    <a:pt x="1370" y="10752"/>
                    <a:pt x="1484" y="10866"/>
                  </a:cubicBezTo>
                  <a:lnTo>
                    <a:pt x="1530" y="10911"/>
                  </a:lnTo>
                  <a:cubicBezTo>
                    <a:pt x="1576" y="10957"/>
                    <a:pt x="1644" y="11003"/>
                    <a:pt x="1690" y="11048"/>
                  </a:cubicBezTo>
                  <a:cubicBezTo>
                    <a:pt x="1758" y="11117"/>
                    <a:pt x="1827" y="11185"/>
                    <a:pt x="1895" y="11231"/>
                  </a:cubicBezTo>
                  <a:cubicBezTo>
                    <a:pt x="2009" y="11322"/>
                    <a:pt x="2101" y="11413"/>
                    <a:pt x="2215" y="11482"/>
                  </a:cubicBezTo>
                  <a:lnTo>
                    <a:pt x="2306" y="11573"/>
                  </a:lnTo>
                  <a:cubicBezTo>
                    <a:pt x="2466" y="11687"/>
                    <a:pt x="2603" y="11802"/>
                    <a:pt x="2740" y="11916"/>
                  </a:cubicBezTo>
                  <a:cubicBezTo>
                    <a:pt x="2763" y="11938"/>
                    <a:pt x="2808" y="11961"/>
                    <a:pt x="2831" y="11984"/>
                  </a:cubicBezTo>
                  <a:cubicBezTo>
                    <a:pt x="2854" y="12007"/>
                    <a:pt x="2900" y="12053"/>
                    <a:pt x="2922" y="12075"/>
                  </a:cubicBezTo>
                  <a:cubicBezTo>
                    <a:pt x="2968" y="12121"/>
                    <a:pt x="3037" y="12167"/>
                    <a:pt x="3082" y="12212"/>
                  </a:cubicBezTo>
                  <a:lnTo>
                    <a:pt x="3151" y="12281"/>
                  </a:lnTo>
                  <a:cubicBezTo>
                    <a:pt x="3242" y="12372"/>
                    <a:pt x="3333" y="12463"/>
                    <a:pt x="3447" y="12555"/>
                  </a:cubicBezTo>
                  <a:cubicBezTo>
                    <a:pt x="3539" y="12646"/>
                    <a:pt x="3630" y="12669"/>
                    <a:pt x="3699" y="12669"/>
                  </a:cubicBezTo>
                  <a:cubicBezTo>
                    <a:pt x="3744" y="12669"/>
                    <a:pt x="3790" y="12669"/>
                    <a:pt x="3813" y="12646"/>
                  </a:cubicBezTo>
                  <a:cubicBezTo>
                    <a:pt x="3881" y="12600"/>
                    <a:pt x="3904" y="12532"/>
                    <a:pt x="3950" y="12486"/>
                  </a:cubicBezTo>
                  <a:lnTo>
                    <a:pt x="3972" y="12418"/>
                  </a:lnTo>
                  <a:cubicBezTo>
                    <a:pt x="4018" y="12372"/>
                    <a:pt x="4064" y="12304"/>
                    <a:pt x="4087" y="12235"/>
                  </a:cubicBezTo>
                  <a:lnTo>
                    <a:pt x="4109" y="12212"/>
                  </a:lnTo>
                  <a:cubicBezTo>
                    <a:pt x="4155" y="12121"/>
                    <a:pt x="4201" y="12053"/>
                    <a:pt x="4246" y="11961"/>
                  </a:cubicBezTo>
                  <a:cubicBezTo>
                    <a:pt x="4292" y="11893"/>
                    <a:pt x="4315" y="11802"/>
                    <a:pt x="4360" y="11733"/>
                  </a:cubicBezTo>
                  <a:lnTo>
                    <a:pt x="4406" y="11665"/>
                  </a:lnTo>
                  <a:cubicBezTo>
                    <a:pt x="4429" y="11596"/>
                    <a:pt x="4475" y="11550"/>
                    <a:pt x="4497" y="11505"/>
                  </a:cubicBezTo>
                  <a:lnTo>
                    <a:pt x="4589" y="11322"/>
                  </a:lnTo>
                  <a:cubicBezTo>
                    <a:pt x="4634" y="11231"/>
                    <a:pt x="4680" y="11117"/>
                    <a:pt x="4726" y="11025"/>
                  </a:cubicBezTo>
                  <a:lnTo>
                    <a:pt x="4863" y="10774"/>
                  </a:lnTo>
                  <a:lnTo>
                    <a:pt x="4977" y="10523"/>
                  </a:lnTo>
                  <a:cubicBezTo>
                    <a:pt x="5045" y="10409"/>
                    <a:pt x="5091" y="10295"/>
                    <a:pt x="5136" y="10181"/>
                  </a:cubicBezTo>
                  <a:cubicBezTo>
                    <a:pt x="5182" y="10067"/>
                    <a:pt x="5228" y="9976"/>
                    <a:pt x="5273" y="9861"/>
                  </a:cubicBezTo>
                  <a:lnTo>
                    <a:pt x="5296" y="9839"/>
                  </a:lnTo>
                  <a:lnTo>
                    <a:pt x="5296" y="9816"/>
                  </a:lnTo>
                  <a:cubicBezTo>
                    <a:pt x="5319" y="9747"/>
                    <a:pt x="5365" y="9679"/>
                    <a:pt x="5388" y="9587"/>
                  </a:cubicBezTo>
                  <a:lnTo>
                    <a:pt x="5433" y="9473"/>
                  </a:lnTo>
                  <a:cubicBezTo>
                    <a:pt x="5502" y="9314"/>
                    <a:pt x="5570" y="9131"/>
                    <a:pt x="5639" y="8948"/>
                  </a:cubicBezTo>
                  <a:cubicBezTo>
                    <a:pt x="5707" y="8743"/>
                    <a:pt x="5776" y="8560"/>
                    <a:pt x="5821" y="8355"/>
                  </a:cubicBezTo>
                  <a:cubicBezTo>
                    <a:pt x="5867" y="8195"/>
                    <a:pt x="5913" y="7990"/>
                    <a:pt x="5958" y="7784"/>
                  </a:cubicBezTo>
                  <a:cubicBezTo>
                    <a:pt x="5958" y="7739"/>
                    <a:pt x="5958" y="7693"/>
                    <a:pt x="5958" y="7625"/>
                  </a:cubicBezTo>
                  <a:cubicBezTo>
                    <a:pt x="5958" y="7579"/>
                    <a:pt x="5958" y="7533"/>
                    <a:pt x="5958" y="7510"/>
                  </a:cubicBezTo>
                  <a:cubicBezTo>
                    <a:pt x="5958" y="7396"/>
                    <a:pt x="5935" y="7305"/>
                    <a:pt x="5913" y="7214"/>
                  </a:cubicBezTo>
                  <a:cubicBezTo>
                    <a:pt x="5890" y="7168"/>
                    <a:pt x="5890" y="7122"/>
                    <a:pt x="5867" y="7077"/>
                  </a:cubicBezTo>
                  <a:lnTo>
                    <a:pt x="5844" y="7054"/>
                  </a:lnTo>
                  <a:cubicBezTo>
                    <a:pt x="5821" y="7008"/>
                    <a:pt x="5798" y="6985"/>
                    <a:pt x="5776" y="6940"/>
                  </a:cubicBezTo>
                  <a:cubicBezTo>
                    <a:pt x="5753" y="6894"/>
                    <a:pt x="5730" y="6871"/>
                    <a:pt x="5707" y="6848"/>
                  </a:cubicBezTo>
                  <a:cubicBezTo>
                    <a:pt x="5684" y="6826"/>
                    <a:pt x="5661" y="6826"/>
                    <a:pt x="5639" y="6803"/>
                  </a:cubicBezTo>
                  <a:lnTo>
                    <a:pt x="5639" y="6780"/>
                  </a:lnTo>
                  <a:cubicBezTo>
                    <a:pt x="5593" y="6757"/>
                    <a:pt x="5525" y="6734"/>
                    <a:pt x="5479" y="6711"/>
                  </a:cubicBezTo>
                  <a:cubicBezTo>
                    <a:pt x="5410" y="6689"/>
                    <a:pt x="5365" y="6666"/>
                    <a:pt x="5296" y="6666"/>
                  </a:cubicBezTo>
                  <a:cubicBezTo>
                    <a:pt x="5228" y="6666"/>
                    <a:pt x="5182" y="6689"/>
                    <a:pt x="5136" y="6689"/>
                  </a:cubicBezTo>
                  <a:cubicBezTo>
                    <a:pt x="5022" y="6711"/>
                    <a:pt x="4931" y="6757"/>
                    <a:pt x="4840" y="6803"/>
                  </a:cubicBezTo>
                  <a:cubicBezTo>
                    <a:pt x="4771" y="6826"/>
                    <a:pt x="4703" y="6871"/>
                    <a:pt x="4634" y="6917"/>
                  </a:cubicBezTo>
                  <a:cubicBezTo>
                    <a:pt x="4657" y="6894"/>
                    <a:pt x="4680" y="6848"/>
                    <a:pt x="4703" y="6803"/>
                  </a:cubicBezTo>
                  <a:lnTo>
                    <a:pt x="4794" y="6620"/>
                  </a:lnTo>
                  <a:cubicBezTo>
                    <a:pt x="4863" y="6506"/>
                    <a:pt x="4931" y="6392"/>
                    <a:pt x="4977" y="6301"/>
                  </a:cubicBezTo>
                  <a:cubicBezTo>
                    <a:pt x="5091" y="6118"/>
                    <a:pt x="5182" y="5935"/>
                    <a:pt x="5296" y="5776"/>
                  </a:cubicBezTo>
                  <a:cubicBezTo>
                    <a:pt x="5753" y="5091"/>
                    <a:pt x="6232" y="4429"/>
                    <a:pt x="6689" y="3813"/>
                  </a:cubicBezTo>
                  <a:lnTo>
                    <a:pt x="6757" y="3721"/>
                  </a:lnTo>
                  <a:lnTo>
                    <a:pt x="6826" y="3653"/>
                  </a:lnTo>
                  <a:cubicBezTo>
                    <a:pt x="6871" y="3562"/>
                    <a:pt x="6940" y="3493"/>
                    <a:pt x="6985" y="3402"/>
                  </a:cubicBezTo>
                  <a:lnTo>
                    <a:pt x="7099" y="3265"/>
                  </a:lnTo>
                  <a:cubicBezTo>
                    <a:pt x="7214" y="3128"/>
                    <a:pt x="7305" y="2991"/>
                    <a:pt x="7442" y="2854"/>
                  </a:cubicBezTo>
                  <a:cubicBezTo>
                    <a:pt x="7488" y="2786"/>
                    <a:pt x="7556" y="2717"/>
                    <a:pt x="7602" y="2649"/>
                  </a:cubicBezTo>
                  <a:cubicBezTo>
                    <a:pt x="7670" y="2580"/>
                    <a:pt x="7739" y="2512"/>
                    <a:pt x="7807" y="2420"/>
                  </a:cubicBezTo>
                  <a:cubicBezTo>
                    <a:pt x="7853" y="2375"/>
                    <a:pt x="7853" y="2306"/>
                    <a:pt x="7807" y="2261"/>
                  </a:cubicBezTo>
                  <a:cubicBezTo>
                    <a:pt x="7784" y="2238"/>
                    <a:pt x="7761" y="2238"/>
                    <a:pt x="7716" y="2238"/>
                  </a:cubicBezTo>
                  <a:cubicBezTo>
                    <a:pt x="7693" y="2192"/>
                    <a:pt x="7670" y="2169"/>
                    <a:pt x="7624" y="2146"/>
                  </a:cubicBezTo>
                  <a:lnTo>
                    <a:pt x="7533" y="2078"/>
                  </a:lnTo>
                  <a:cubicBezTo>
                    <a:pt x="7465" y="2009"/>
                    <a:pt x="7396" y="1941"/>
                    <a:pt x="7328" y="1873"/>
                  </a:cubicBezTo>
                  <a:cubicBezTo>
                    <a:pt x="7236" y="1781"/>
                    <a:pt x="7122" y="1690"/>
                    <a:pt x="7031" y="1599"/>
                  </a:cubicBezTo>
                  <a:lnTo>
                    <a:pt x="6940" y="1530"/>
                  </a:lnTo>
                  <a:cubicBezTo>
                    <a:pt x="6848" y="1462"/>
                    <a:pt x="6780" y="1393"/>
                    <a:pt x="6734" y="1348"/>
                  </a:cubicBezTo>
                  <a:cubicBezTo>
                    <a:pt x="6689" y="1302"/>
                    <a:pt x="6643" y="1256"/>
                    <a:pt x="6597" y="1211"/>
                  </a:cubicBezTo>
                  <a:lnTo>
                    <a:pt x="6529" y="1165"/>
                  </a:lnTo>
                  <a:cubicBezTo>
                    <a:pt x="6438" y="1096"/>
                    <a:pt x="6346" y="1028"/>
                    <a:pt x="6278" y="960"/>
                  </a:cubicBezTo>
                  <a:cubicBezTo>
                    <a:pt x="6209" y="891"/>
                    <a:pt x="6141" y="845"/>
                    <a:pt x="6095" y="800"/>
                  </a:cubicBezTo>
                  <a:cubicBezTo>
                    <a:pt x="6050" y="754"/>
                    <a:pt x="6004" y="731"/>
                    <a:pt x="5958" y="686"/>
                  </a:cubicBezTo>
                  <a:cubicBezTo>
                    <a:pt x="5935" y="663"/>
                    <a:pt x="5913" y="640"/>
                    <a:pt x="5890" y="617"/>
                  </a:cubicBezTo>
                  <a:cubicBezTo>
                    <a:pt x="5821" y="572"/>
                    <a:pt x="5753" y="503"/>
                    <a:pt x="5684" y="457"/>
                  </a:cubicBezTo>
                  <a:cubicBezTo>
                    <a:pt x="5593" y="389"/>
                    <a:pt x="5502" y="298"/>
                    <a:pt x="5410" y="229"/>
                  </a:cubicBezTo>
                  <a:cubicBezTo>
                    <a:pt x="5365" y="183"/>
                    <a:pt x="5296" y="138"/>
                    <a:pt x="5251" y="92"/>
                  </a:cubicBezTo>
                  <a:cubicBezTo>
                    <a:pt x="5228" y="69"/>
                    <a:pt x="5182" y="69"/>
                    <a:pt x="5159" y="69"/>
                  </a:cubicBezTo>
                  <a:cubicBezTo>
                    <a:pt x="5114" y="24"/>
                    <a:pt x="5068" y="1"/>
                    <a:pt x="502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5" name="Google Shape;5925;p22"/>
            <p:cNvSpPr/>
            <p:nvPr/>
          </p:nvSpPr>
          <p:spPr>
            <a:xfrm>
              <a:off x="6536175" y="2175300"/>
              <a:ext cx="53675" cy="69300"/>
            </a:xfrm>
            <a:custGeom>
              <a:avLst/>
              <a:gdLst/>
              <a:ahLst/>
              <a:cxnLst/>
              <a:rect l="l" t="t" r="r" b="b"/>
              <a:pathLst>
                <a:path w="2147" h="2772" extrusionOk="0">
                  <a:moveTo>
                    <a:pt x="2055" y="0"/>
                  </a:moveTo>
                  <a:cubicBezTo>
                    <a:pt x="2032" y="0"/>
                    <a:pt x="2010" y="0"/>
                    <a:pt x="1987" y="23"/>
                  </a:cubicBezTo>
                  <a:cubicBezTo>
                    <a:pt x="1918" y="115"/>
                    <a:pt x="1850" y="183"/>
                    <a:pt x="1781" y="251"/>
                  </a:cubicBezTo>
                  <a:cubicBezTo>
                    <a:pt x="1713" y="343"/>
                    <a:pt x="1644" y="411"/>
                    <a:pt x="1576" y="480"/>
                  </a:cubicBezTo>
                  <a:cubicBezTo>
                    <a:pt x="1439" y="640"/>
                    <a:pt x="1325" y="776"/>
                    <a:pt x="1188" y="936"/>
                  </a:cubicBezTo>
                  <a:cubicBezTo>
                    <a:pt x="1051" y="1096"/>
                    <a:pt x="937" y="1256"/>
                    <a:pt x="823" y="1393"/>
                  </a:cubicBezTo>
                  <a:cubicBezTo>
                    <a:pt x="686" y="1553"/>
                    <a:pt x="572" y="1712"/>
                    <a:pt x="457" y="1872"/>
                  </a:cubicBezTo>
                  <a:cubicBezTo>
                    <a:pt x="389" y="1963"/>
                    <a:pt x="320" y="2078"/>
                    <a:pt x="229" y="2169"/>
                  </a:cubicBezTo>
                  <a:cubicBezTo>
                    <a:pt x="206" y="2214"/>
                    <a:pt x="184" y="2260"/>
                    <a:pt x="161" y="2306"/>
                  </a:cubicBezTo>
                  <a:cubicBezTo>
                    <a:pt x="138" y="2329"/>
                    <a:pt x="115" y="2374"/>
                    <a:pt x="92" y="2397"/>
                  </a:cubicBezTo>
                  <a:cubicBezTo>
                    <a:pt x="69" y="2443"/>
                    <a:pt x="47" y="2511"/>
                    <a:pt x="24" y="2580"/>
                  </a:cubicBezTo>
                  <a:cubicBezTo>
                    <a:pt x="1" y="2648"/>
                    <a:pt x="69" y="2762"/>
                    <a:pt x="161" y="2762"/>
                  </a:cubicBezTo>
                  <a:cubicBezTo>
                    <a:pt x="174" y="2769"/>
                    <a:pt x="187" y="2772"/>
                    <a:pt x="200" y="2772"/>
                  </a:cubicBezTo>
                  <a:cubicBezTo>
                    <a:pt x="231" y="2772"/>
                    <a:pt x="259" y="2756"/>
                    <a:pt x="275" y="2739"/>
                  </a:cubicBezTo>
                  <a:cubicBezTo>
                    <a:pt x="320" y="2717"/>
                    <a:pt x="343" y="2694"/>
                    <a:pt x="366" y="2648"/>
                  </a:cubicBezTo>
                  <a:cubicBezTo>
                    <a:pt x="389" y="2557"/>
                    <a:pt x="435" y="2488"/>
                    <a:pt x="480" y="2420"/>
                  </a:cubicBezTo>
                  <a:cubicBezTo>
                    <a:pt x="526" y="2351"/>
                    <a:pt x="572" y="2283"/>
                    <a:pt x="617" y="2214"/>
                  </a:cubicBezTo>
                  <a:cubicBezTo>
                    <a:pt x="708" y="2078"/>
                    <a:pt x="800" y="1941"/>
                    <a:pt x="891" y="1804"/>
                  </a:cubicBezTo>
                  <a:cubicBezTo>
                    <a:pt x="982" y="1667"/>
                    <a:pt x="1074" y="1530"/>
                    <a:pt x="1165" y="1393"/>
                  </a:cubicBezTo>
                  <a:cubicBezTo>
                    <a:pt x="1256" y="1256"/>
                    <a:pt x="1348" y="1119"/>
                    <a:pt x="1439" y="1005"/>
                  </a:cubicBezTo>
                  <a:cubicBezTo>
                    <a:pt x="1530" y="845"/>
                    <a:pt x="1644" y="708"/>
                    <a:pt x="1758" y="571"/>
                  </a:cubicBezTo>
                  <a:cubicBezTo>
                    <a:pt x="1804" y="503"/>
                    <a:pt x="1850" y="434"/>
                    <a:pt x="1918" y="366"/>
                  </a:cubicBezTo>
                  <a:cubicBezTo>
                    <a:pt x="1964" y="274"/>
                    <a:pt x="2032" y="206"/>
                    <a:pt x="2101" y="137"/>
                  </a:cubicBezTo>
                  <a:cubicBezTo>
                    <a:pt x="2146" y="115"/>
                    <a:pt x="2124" y="46"/>
                    <a:pt x="2101" y="23"/>
                  </a:cubicBezTo>
                  <a:cubicBezTo>
                    <a:pt x="2078" y="0"/>
                    <a:pt x="2078" y="0"/>
                    <a:pt x="205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6" name="Google Shape;5926;p22"/>
            <p:cNvSpPr/>
            <p:nvPr/>
          </p:nvSpPr>
          <p:spPr>
            <a:xfrm>
              <a:off x="6541900" y="2210100"/>
              <a:ext cx="43950" cy="56200"/>
            </a:xfrm>
            <a:custGeom>
              <a:avLst/>
              <a:gdLst/>
              <a:ahLst/>
              <a:cxnLst/>
              <a:rect l="l" t="t" r="r" b="b"/>
              <a:pathLst>
                <a:path w="1758" h="2248" extrusionOk="0">
                  <a:moveTo>
                    <a:pt x="1164" y="845"/>
                  </a:moveTo>
                  <a:cubicBezTo>
                    <a:pt x="1158" y="853"/>
                    <a:pt x="1153" y="860"/>
                    <a:pt x="1147" y="868"/>
                  </a:cubicBezTo>
                  <a:lnTo>
                    <a:pt x="1147" y="868"/>
                  </a:lnTo>
                  <a:cubicBezTo>
                    <a:pt x="1164" y="864"/>
                    <a:pt x="1164" y="845"/>
                    <a:pt x="1164" y="845"/>
                  </a:cubicBezTo>
                  <a:close/>
                  <a:moveTo>
                    <a:pt x="1644" y="1"/>
                  </a:moveTo>
                  <a:cubicBezTo>
                    <a:pt x="1621" y="1"/>
                    <a:pt x="1598" y="1"/>
                    <a:pt x="1575" y="24"/>
                  </a:cubicBezTo>
                  <a:cubicBezTo>
                    <a:pt x="1461" y="138"/>
                    <a:pt x="1347" y="275"/>
                    <a:pt x="1233" y="412"/>
                  </a:cubicBezTo>
                  <a:cubicBezTo>
                    <a:pt x="1141" y="526"/>
                    <a:pt x="1027" y="663"/>
                    <a:pt x="936" y="777"/>
                  </a:cubicBezTo>
                  <a:cubicBezTo>
                    <a:pt x="731" y="1028"/>
                    <a:pt x="525" y="1279"/>
                    <a:pt x="343" y="1530"/>
                  </a:cubicBezTo>
                  <a:cubicBezTo>
                    <a:pt x="343" y="1530"/>
                    <a:pt x="343" y="1530"/>
                    <a:pt x="343" y="1553"/>
                  </a:cubicBezTo>
                  <a:lnTo>
                    <a:pt x="320" y="1553"/>
                  </a:lnTo>
                  <a:cubicBezTo>
                    <a:pt x="297" y="1621"/>
                    <a:pt x="251" y="1667"/>
                    <a:pt x="206" y="1735"/>
                  </a:cubicBezTo>
                  <a:cubicBezTo>
                    <a:pt x="206" y="1735"/>
                    <a:pt x="227" y="1714"/>
                    <a:pt x="228" y="1713"/>
                  </a:cubicBezTo>
                  <a:lnTo>
                    <a:pt x="228" y="1713"/>
                  </a:lnTo>
                  <a:cubicBezTo>
                    <a:pt x="183" y="1758"/>
                    <a:pt x="160" y="1804"/>
                    <a:pt x="114" y="1850"/>
                  </a:cubicBezTo>
                  <a:cubicBezTo>
                    <a:pt x="91" y="1895"/>
                    <a:pt x="46" y="1941"/>
                    <a:pt x="23" y="2009"/>
                  </a:cubicBezTo>
                  <a:cubicBezTo>
                    <a:pt x="0" y="2055"/>
                    <a:pt x="0" y="2078"/>
                    <a:pt x="23" y="2123"/>
                  </a:cubicBezTo>
                  <a:cubicBezTo>
                    <a:pt x="23" y="2169"/>
                    <a:pt x="69" y="2215"/>
                    <a:pt x="91" y="2238"/>
                  </a:cubicBezTo>
                  <a:cubicBezTo>
                    <a:pt x="122" y="2238"/>
                    <a:pt x="152" y="2248"/>
                    <a:pt x="183" y="2248"/>
                  </a:cubicBezTo>
                  <a:cubicBezTo>
                    <a:pt x="198" y="2248"/>
                    <a:pt x="213" y="2245"/>
                    <a:pt x="228" y="2238"/>
                  </a:cubicBezTo>
                  <a:cubicBezTo>
                    <a:pt x="274" y="2215"/>
                    <a:pt x="297" y="2192"/>
                    <a:pt x="320" y="2146"/>
                  </a:cubicBezTo>
                  <a:cubicBezTo>
                    <a:pt x="343" y="2123"/>
                    <a:pt x="365" y="2101"/>
                    <a:pt x="388" y="2055"/>
                  </a:cubicBezTo>
                  <a:cubicBezTo>
                    <a:pt x="388" y="2032"/>
                    <a:pt x="411" y="2009"/>
                    <a:pt x="434" y="1987"/>
                  </a:cubicBezTo>
                  <a:cubicBezTo>
                    <a:pt x="457" y="1918"/>
                    <a:pt x="502" y="1872"/>
                    <a:pt x="525" y="1827"/>
                  </a:cubicBezTo>
                  <a:cubicBezTo>
                    <a:pt x="594" y="1713"/>
                    <a:pt x="662" y="1599"/>
                    <a:pt x="731" y="1507"/>
                  </a:cubicBezTo>
                  <a:cubicBezTo>
                    <a:pt x="863" y="1287"/>
                    <a:pt x="995" y="1067"/>
                    <a:pt x="1147" y="868"/>
                  </a:cubicBezTo>
                  <a:lnTo>
                    <a:pt x="1147" y="868"/>
                  </a:lnTo>
                  <a:cubicBezTo>
                    <a:pt x="1145" y="868"/>
                    <a:pt x="1143" y="868"/>
                    <a:pt x="1141" y="868"/>
                  </a:cubicBezTo>
                  <a:cubicBezTo>
                    <a:pt x="1233" y="754"/>
                    <a:pt x="1324" y="617"/>
                    <a:pt x="1415" y="503"/>
                  </a:cubicBezTo>
                  <a:cubicBezTo>
                    <a:pt x="1461" y="457"/>
                    <a:pt x="1507" y="389"/>
                    <a:pt x="1552" y="343"/>
                  </a:cubicBezTo>
                  <a:cubicBezTo>
                    <a:pt x="1598" y="275"/>
                    <a:pt x="1666" y="206"/>
                    <a:pt x="1712" y="161"/>
                  </a:cubicBezTo>
                  <a:cubicBezTo>
                    <a:pt x="1758" y="115"/>
                    <a:pt x="1758" y="46"/>
                    <a:pt x="1712" y="24"/>
                  </a:cubicBezTo>
                  <a:cubicBezTo>
                    <a:pt x="1689" y="1"/>
                    <a:pt x="1666" y="1"/>
                    <a:pt x="164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7" name="Google Shape;5927;p22"/>
            <p:cNvSpPr/>
            <p:nvPr/>
          </p:nvSpPr>
          <p:spPr>
            <a:xfrm>
              <a:off x="6850025" y="1767875"/>
              <a:ext cx="178075" cy="66775"/>
            </a:xfrm>
            <a:custGeom>
              <a:avLst/>
              <a:gdLst/>
              <a:ahLst/>
              <a:cxnLst/>
              <a:rect l="l" t="t" r="r" b="b"/>
              <a:pathLst>
                <a:path w="7123" h="2671" extrusionOk="0">
                  <a:moveTo>
                    <a:pt x="2740" y="776"/>
                  </a:moveTo>
                  <a:cubicBezTo>
                    <a:pt x="2649" y="822"/>
                    <a:pt x="2557" y="845"/>
                    <a:pt x="2466" y="890"/>
                  </a:cubicBezTo>
                  <a:cubicBezTo>
                    <a:pt x="2466" y="890"/>
                    <a:pt x="2466" y="890"/>
                    <a:pt x="2466" y="868"/>
                  </a:cubicBezTo>
                  <a:cubicBezTo>
                    <a:pt x="2534" y="845"/>
                    <a:pt x="2626" y="799"/>
                    <a:pt x="2717" y="776"/>
                  </a:cubicBezTo>
                  <a:close/>
                  <a:moveTo>
                    <a:pt x="4497" y="0"/>
                  </a:moveTo>
                  <a:cubicBezTo>
                    <a:pt x="4406" y="0"/>
                    <a:pt x="4315" y="23"/>
                    <a:pt x="4224" y="23"/>
                  </a:cubicBezTo>
                  <a:cubicBezTo>
                    <a:pt x="4109" y="46"/>
                    <a:pt x="4018" y="69"/>
                    <a:pt x="3927" y="91"/>
                  </a:cubicBezTo>
                  <a:cubicBezTo>
                    <a:pt x="3881" y="91"/>
                    <a:pt x="3835" y="114"/>
                    <a:pt x="3790" y="114"/>
                  </a:cubicBezTo>
                  <a:cubicBezTo>
                    <a:pt x="3767" y="103"/>
                    <a:pt x="3738" y="97"/>
                    <a:pt x="3710" y="97"/>
                  </a:cubicBezTo>
                  <a:cubicBezTo>
                    <a:pt x="3681" y="97"/>
                    <a:pt x="3653" y="103"/>
                    <a:pt x="3630" y="114"/>
                  </a:cubicBezTo>
                  <a:lnTo>
                    <a:pt x="3539" y="114"/>
                  </a:lnTo>
                  <a:cubicBezTo>
                    <a:pt x="3470" y="137"/>
                    <a:pt x="3402" y="137"/>
                    <a:pt x="3333" y="160"/>
                  </a:cubicBezTo>
                  <a:cubicBezTo>
                    <a:pt x="3174" y="183"/>
                    <a:pt x="3014" y="206"/>
                    <a:pt x="2877" y="251"/>
                  </a:cubicBezTo>
                  <a:cubicBezTo>
                    <a:pt x="2786" y="274"/>
                    <a:pt x="2717" y="320"/>
                    <a:pt x="2649" y="343"/>
                  </a:cubicBezTo>
                  <a:cubicBezTo>
                    <a:pt x="2603" y="365"/>
                    <a:pt x="2580" y="365"/>
                    <a:pt x="2557" y="388"/>
                  </a:cubicBezTo>
                  <a:cubicBezTo>
                    <a:pt x="2489" y="411"/>
                    <a:pt x="2420" y="434"/>
                    <a:pt x="2375" y="457"/>
                  </a:cubicBezTo>
                  <a:cubicBezTo>
                    <a:pt x="2215" y="502"/>
                    <a:pt x="2078" y="571"/>
                    <a:pt x="1918" y="662"/>
                  </a:cubicBezTo>
                  <a:cubicBezTo>
                    <a:pt x="1850" y="685"/>
                    <a:pt x="1781" y="731"/>
                    <a:pt x="1713" y="776"/>
                  </a:cubicBezTo>
                  <a:cubicBezTo>
                    <a:pt x="1667" y="799"/>
                    <a:pt x="1644" y="822"/>
                    <a:pt x="1599" y="845"/>
                  </a:cubicBezTo>
                  <a:cubicBezTo>
                    <a:pt x="1599" y="845"/>
                    <a:pt x="1576" y="868"/>
                    <a:pt x="1553" y="868"/>
                  </a:cubicBezTo>
                  <a:cubicBezTo>
                    <a:pt x="1530" y="890"/>
                    <a:pt x="1507" y="913"/>
                    <a:pt x="1484" y="959"/>
                  </a:cubicBezTo>
                  <a:cubicBezTo>
                    <a:pt x="1462" y="1004"/>
                    <a:pt x="1462" y="1027"/>
                    <a:pt x="1484" y="1073"/>
                  </a:cubicBezTo>
                  <a:cubicBezTo>
                    <a:pt x="1416" y="1096"/>
                    <a:pt x="1370" y="1141"/>
                    <a:pt x="1302" y="1164"/>
                  </a:cubicBezTo>
                  <a:cubicBezTo>
                    <a:pt x="1119" y="1278"/>
                    <a:pt x="937" y="1393"/>
                    <a:pt x="777" y="1529"/>
                  </a:cubicBezTo>
                  <a:cubicBezTo>
                    <a:pt x="686" y="1598"/>
                    <a:pt x="617" y="1666"/>
                    <a:pt x="526" y="1735"/>
                  </a:cubicBezTo>
                  <a:cubicBezTo>
                    <a:pt x="457" y="1803"/>
                    <a:pt x="389" y="1872"/>
                    <a:pt x="320" y="1963"/>
                  </a:cubicBezTo>
                  <a:cubicBezTo>
                    <a:pt x="252" y="2032"/>
                    <a:pt x="183" y="2123"/>
                    <a:pt x="115" y="2191"/>
                  </a:cubicBezTo>
                  <a:cubicBezTo>
                    <a:pt x="92" y="2237"/>
                    <a:pt x="46" y="2283"/>
                    <a:pt x="24" y="2328"/>
                  </a:cubicBezTo>
                  <a:cubicBezTo>
                    <a:pt x="1" y="2374"/>
                    <a:pt x="1" y="2420"/>
                    <a:pt x="1" y="2442"/>
                  </a:cubicBezTo>
                  <a:cubicBezTo>
                    <a:pt x="1" y="2488"/>
                    <a:pt x="24" y="2534"/>
                    <a:pt x="46" y="2557"/>
                  </a:cubicBezTo>
                  <a:cubicBezTo>
                    <a:pt x="69" y="2579"/>
                    <a:pt x="92" y="2602"/>
                    <a:pt x="115" y="2625"/>
                  </a:cubicBezTo>
                  <a:cubicBezTo>
                    <a:pt x="161" y="2625"/>
                    <a:pt x="183" y="2648"/>
                    <a:pt x="206" y="2648"/>
                  </a:cubicBezTo>
                  <a:lnTo>
                    <a:pt x="275" y="2648"/>
                  </a:lnTo>
                  <a:cubicBezTo>
                    <a:pt x="320" y="2671"/>
                    <a:pt x="366" y="2671"/>
                    <a:pt x="412" y="2671"/>
                  </a:cubicBezTo>
                  <a:lnTo>
                    <a:pt x="571" y="2671"/>
                  </a:lnTo>
                  <a:cubicBezTo>
                    <a:pt x="617" y="2671"/>
                    <a:pt x="663" y="2671"/>
                    <a:pt x="708" y="2648"/>
                  </a:cubicBezTo>
                  <a:cubicBezTo>
                    <a:pt x="754" y="2648"/>
                    <a:pt x="800" y="2602"/>
                    <a:pt x="845" y="2557"/>
                  </a:cubicBezTo>
                  <a:cubicBezTo>
                    <a:pt x="908" y="2494"/>
                    <a:pt x="971" y="2412"/>
                    <a:pt x="1034" y="2328"/>
                  </a:cubicBezTo>
                  <a:lnTo>
                    <a:pt x="1034" y="2328"/>
                  </a:lnTo>
                  <a:cubicBezTo>
                    <a:pt x="1032" y="2328"/>
                    <a:pt x="1030" y="2328"/>
                    <a:pt x="1028" y="2328"/>
                  </a:cubicBezTo>
                  <a:cubicBezTo>
                    <a:pt x="1031" y="2327"/>
                    <a:pt x="1034" y="2325"/>
                    <a:pt x="1037" y="2324"/>
                  </a:cubicBezTo>
                  <a:lnTo>
                    <a:pt x="1037" y="2324"/>
                  </a:lnTo>
                  <a:cubicBezTo>
                    <a:pt x="1036" y="2325"/>
                    <a:pt x="1035" y="2327"/>
                    <a:pt x="1034" y="2328"/>
                  </a:cubicBezTo>
                  <a:lnTo>
                    <a:pt x="1034" y="2328"/>
                  </a:lnTo>
                  <a:cubicBezTo>
                    <a:pt x="1047" y="2328"/>
                    <a:pt x="1050" y="2327"/>
                    <a:pt x="1051" y="2316"/>
                  </a:cubicBezTo>
                  <a:lnTo>
                    <a:pt x="1051" y="2316"/>
                  </a:lnTo>
                  <a:cubicBezTo>
                    <a:pt x="1046" y="2318"/>
                    <a:pt x="1042" y="2321"/>
                    <a:pt x="1037" y="2324"/>
                  </a:cubicBezTo>
                  <a:lnTo>
                    <a:pt x="1037" y="2324"/>
                  </a:lnTo>
                  <a:cubicBezTo>
                    <a:pt x="1042" y="2318"/>
                    <a:pt x="1046" y="2312"/>
                    <a:pt x="1051" y="2306"/>
                  </a:cubicBezTo>
                  <a:lnTo>
                    <a:pt x="1051" y="2306"/>
                  </a:lnTo>
                  <a:cubicBezTo>
                    <a:pt x="1051" y="2310"/>
                    <a:pt x="1051" y="2313"/>
                    <a:pt x="1051" y="2316"/>
                  </a:cubicBezTo>
                  <a:lnTo>
                    <a:pt x="1051" y="2316"/>
                  </a:lnTo>
                  <a:cubicBezTo>
                    <a:pt x="1082" y="2297"/>
                    <a:pt x="1101" y="2279"/>
                    <a:pt x="1119" y="2260"/>
                  </a:cubicBezTo>
                  <a:cubicBezTo>
                    <a:pt x="1142" y="2237"/>
                    <a:pt x="1188" y="2191"/>
                    <a:pt x="1233" y="2169"/>
                  </a:cubicBezTo>
                  <a:cubicBezTo>
                    <a:pt x="1279" y="2123"/>
                    <a:pt x="1325" y="2077"/>
                    <a:pt x="1370" y="2032"/>
                  </a:cubicBezTo>
                  <a:cubicBezTo>
                    <a:pt x="1462" y="1963"/>
                    <a:pt x="1553" y="1895"/>
                    <a:pt x="1644" y="1849"/>
                  </a:cubicBezTo>
                  <a:cubicBezTo>
                    <a:pt x="1736" y="1758"/>
                    <a:pt x="1850" y="1689"/>
                    <a:pt x="1941" y="1621"/>
                  </a:cubicBezTo>
                  <a:cubicBezTo>
                    <a:pt x="2009" y="1598"/>
                    <a:pt x="2055" y="1552"/>
                    <a:pt x="2101" y="1529"/>
                  </a:cubicBezTo>
                  <a:cubicBezTo>
                    <a:pt x="2146" y="1484"/>
                    <a:pt x="2192" y="1461"/>
                    <a:pt x="2238" y="1438"/>
                  </a:cubicBezTo>
                  <a:cubicBezTo>
                    <a:pt x="2375" y="1347"/>
                    <a:pt x="2534" y="1278"/>
                    <a:pt x="2694" y="1210"/>
                  </a:cubicBezTo>
                  <a:cubicBezTo>
                    <a:pt x="2877" y="1119"/>
                    <a:pt x="3037" y="1050"/>
                    <a:pt x="3219" y="982"/>
                  </a:cubicBezTo>
                  <a:cubicBezTo>
                    <a:pt x="3402" y="913"/>
                    <a:pt x="3562" y="845"/>
                    <a:pt x="3744" y="799"/>
                  </a:cubicBezTo>
                  <a:cubicBezTo>
                    <a:pt x="3904" y="731"/>
                    <a:pt x="4087" y="685"/>
                    <a:pt x="4246" y="639"/>
                  </a:cubicBezTo>
                  <a:cubicBezTo>
                    <a:pt x="4452" y="594"/>
                    <a:pt x="4634" y="548"/>
                    <a:pt x="4817" y="525"/>
                  </a:cubicBezTo>
                  <a:cubicBezTo>
                    <a:pt x="4931" y="525"/>
                    <a:pt x="5022" y="502"/>
                    <a:pt x="5114" y="502"/>
                  </a:cubicBezTo>
                  <a:cubicBezTo>
                    <a:pt x="5205" y="480"/>
                    <a:pt x="5319" y="480"/>
                    <a:pt x="5410" y="480"/>
                  </a:cubicBezTo>
                  <a:cubicBezTo>
                    <a:pt x="5479" y="480"/>
                    <a:pt x="5547" y="480"/>
                    <a:pt x="5616" y="502"/>
                  </a:cubicBezTo>
                  <a:cubicBezTo>
                    <a:pt x="5684" y="502"/>
                    <a:pt x="5753" y="502"/>
                    <a:pt x="5821" y="525"/>
                  </a:cubicBezTo>
                  <a:cubicBezTo>
                    <a:pt x="5958" y="548"/>
                    <a:pt x="6095" y="548"/>
                    <a:pt x="6255" y="571"/>
                  </a:cubicBezTo>
                  <a:cubicBezTo>
                    <a:pt x="6369" y="594"/>
                    <a:pt x="6506" y="594"/>
                    <a:pt x="6643" y="616"/>
                  </a:cubicBezTo>
                  <a:cubicBezTo>
                    <a:pt x="6780" y="639"/>
                    <a:pt x="6894" y="685"/>
                    <a:pt x="7031" y="708"/>
                  </a:cubicBezTo>
                  <a:cubicBezTo>
                    <a:pt x="7077" y="708"/>
                    <a:pt x="7100" y="685"/>
                    <a:pt x="7122" y="639"/>
                  </a:cubicBezTo>
                  <a:cubicBezTo>
                    <a:pt x="7122" y="616"/>
                    <a:pt x="7100" y="571"/>
                    <a:pt x="7054" y="571"/>
                  </a:cubicBezTo>
                  <a:cubicBezTo>
                    <a:pt x="6963" y="548"/>
                    <a:pt x="6871" y="525"/>
                    <a:pt x="6803" y="502"/>
                  </a:cubicBezTo>
                  <a:cubicBezTo>
                    <a:pt x="6711" y="480"/>
                    <a:pt x="6620" y="457"/>
                    <a:pt x="6529" y="434"/>
                  </a:cubicBezTo>
                  <a:cubicBezTo>
                    <a:pt x="6438" y="411"/>
                    <a:pt x="6369" y="411"/>
                    <a:pt x="6278" y="388"/>
                  </a:cubicBezTo>
                  <a:cubicBezTo>
                    <a:pt x="6186" y="365"/>
                    <a:pt x="6072" y="365"/>
                    <a:pt x="5981" y="343"/>
                  </a:cubicBezTo>
                  <a:cubicBezTo>
                    <a:pt x="5890" y="320"/>
                    <a:pt x="5821" y="297"/>
                    <a:pt x="5730" y="274"/>
                  </a:cubicBezTo>
                  <a:cubicBezTo>
                    <a:pt x="5639" y="251"/>
                    <a:pt x="5525" y="251"/>
                    <a:pt x="5433" y="228"/>
                  </a:cubicBezTo>
                  <a:lnTo>
                    <a:pt x="5319" y="228"/>
                  </a:lnTo>
                  <a:cubicBezTo>
                    <a:pt x="5365" y="183"/>
                    <a:pt x="5365" y="137"/>
                    <a:pt x="5342" y="114"/>
                  </a:cubicBezTo>
                  <a:cubicBezTo>
                    <a:pt x="5319" y="69"/>
                    <a:pt x="5296" y="46"/>
                    <a:pt x="5251" y="23"/>
                  </a:cubicBezTo>
                  <a:lnTo>
                    <a:pt x="4840" y="23"/>
                  </a:lnTo>
                  <a:cubicBezTo>
                    <a:pt x="4840" y="23"/>
                    <a:pt x="4817" y="0"/>
                    <a:pt x="479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8" name="Google Shape;5928;p22"/>
            <p:cNvSpPr/>
            <p:nvPr/>
          </p:nvSpPr>
          <p:spPr>
            <a:xfrm>
              <a:off x="6873425" y="2455475"/>
              <a:ext cx="20575" cy="37700"/>
            </a:xfrm>
            <a:custGeom>
              <a:avLst/>
              <a:gdLst/>
              <a:ahLst/>
              <a:cxnLst/>
              <a:rect l="l" t="t" r="r" b="b"/>
              <a:pathLst>
                <a:path w="823" h="1508" extrusionOk="0">
                  <a:moveTo>
                    <a:pt x="389" y="1"/>
                  </a:moveTo>
                  <a:cubicBezTo>
                    <a:pt x="343" y="1"/>
                    <a:pt x="320" y="23"/>
                    <a:pt x="275" y="69"/>
                  </a:cubicBezTo>
                  <a:cubicBezTo>
                    <a:pt x="275" y="69"/>
                    <a:pt x="252" y="92"/>
                    <a:pt x="229" y="115"/>
                  </a:cubicBezTo>
                  <a:cubicBezTo>
                    <a:pt x="183" y="183"/>
                    <a:pt x="138" y="252"/>
                    <a:pt x="92" y="320"/>
                  </a:cubicBezTo>
                  <a:cubicBezTo>
                    <a:pt x="46" y="457"/>
                    <a:pt x="1" y="617"/>
                    <a:pt x="1" y="754"/>
                  </a:cubicBezTo>
                  <a:cubicBezTo>
                    <a:pt x="1" y="799"/>
                    <a:pt x="1" y="845"/>
                    <a:pt x="1" y="891"/>
                  </a:cubicBezTo>
                  <a:cubicBezTo>
                    <a:pt x="1" y="982"/>
                    <a:pt x="23" y="1051"/>
                    <a:pt x="46" y="1119"/>
                  </a:cubicBezTo>
                  <a:cubicBezTo>
                    <a:pt x="69" y="1188"/>
                    <a:pt x="115" y="1279"/>
                    <a:pt x="160" y="1347"/>
                  </a:cubicBezTo>
                  <a:cubicBezTo>
                    <a:pt x="160" y="1370"/>
                    <a:pt x="183" y="1393"/>
                    <a:pt x="206" y="1416"/>
                  </a:cubicBezTo>
                  <a:cubicBezTo>
                    <a:pt x="229" y="1439"/>
                    <a:pt x="229" y="1461"/>
                    <a:pt x="252" y="1484"/>
                  </a:cubicBezTo>
                  <a:cubicBezTo>
                    <a:pt x="275" y="1484"/>
                    <a:pt x="297" y="1507"/>
                    <a:pt x="320" y="1507"/>
                  </a:cubicBezTo>
                  <a:lnTo>
                    <a:pt x="389" y="1507"/>
                  </a:lnTo>
                  <a:cubicBezTo>
                    <a:pt x="457" y="1484"/>
                    <a:pt x="503" y="1416"/>
                    <a:pt x="480" y="1347"/>
                  </a:cubicBezTo>
                  <a:cubicBezTo>
                    <a:pt x="480" y="1324"/>
                    <a:pt x="480" y="1302"/>
                    <a:pt x="480" y="1302"/>
                  </a:cubicBezTo>
                  <a:cubicBezTo>
                    <a:pt x="457" y="1256"/>
                    <a:pt x="457" y="1210"/>
                    <a:pt x="457" y="1142"/>
                  </a:cubicBezTo>
                  <a:cubicBezTo>
                    <a:pt x="457" y="1057"/>
                    <a:pt x="477" y="951"/>
                    <a:pt x="517" y="845"/>
                  </a:cubicBezTo>
                  <a:lnTo>
                    <a:pt x="517" y="845"/>
                  </a:lnTo>
                  <a:cubicBezTo>
                    <a:pt x="514" y="845"/>
                    <a:pt x="509" y="845"/>
                    <a:pt x="503" y="845"/>
                  </a:cubicBezTo>
                  <a:cubicBezTo>
                    <a:pt x="511" y="845"/>
                    <a:pt x="516" y="842"/>
                    <a:pt x="519" y="839"/>
                  </a:cubicBezTo>
                  <a:lnTo>
                    <a:pt x="519" y="839"/>
                  </a:lnTo>
                  <a:cubicBezTo>
                    <a:pt x="518" y="841"/>
                    <a:pt x="518" y="843"/>
                    <a:pt x="517" y="845"/>
                  </a:cubicBezTo>
                  <a:lnTo>
                    <a:pt x="517" y="845"/>
                  </a:lnTo>
                  <a:cubicBezTo>
                    <a:pt x="526" y="843"/>
                    <a:pt x="526" y="839"/>
                    <a:pt x="526" y="822"/>
                  </a:cubicBezTo>
                  <a:lnTo>
                    <a:pt x="526" y="822"/>
                  </a:lnTo>
                  <a:cubicBezTo>
                    <a:pt x="526" y="823"/>
                    <a:pt x="526" y="832"/>
                    <a:pt x="519" y="839"/>
                  </a:cubicBezTo>
                  <a:lnTo>
                    <a:pt x="519" y="839"/>
                  </a:lnTo>
                  <a:cubicBezTo>
                    <a:pt x="521" y="833"/>
                    <a:pt x="523" y="828"/>
                    <a:pt x="526" y="822"/>
                  </a:cubicBezTo>
                  <a:cubicBezTo>
                    <a:pt x="548" y="754"/>
                    <a:pt x="571" y="685"/>
                    <a:pt x="594" y="640"/>
                  </a:cubicBezTo>
                  <a:cubicBezTo>
                    <a:pt x="617" y="571"/>
                    <a:pt x="640" y="526"/>
                    <a:pt x="685" y="457"/>
                  </a:cubicBezTo>
                  <a:cubicBezTo>
                    <a:pt x="685" y="457"/>
                    <a:pt x="708" y="434"/>
                    <a:pt x="708" y="411"/>
                  </a:cubicBezTo>
                  <a:cubicBezTo>
                    <a:pt x="731" y="411"/>
                    <a:pt x="731" y="389"/>
                    <a:pt x="754" y="389"/>
                  </a:cubicBezTo>
                  <a:cubicBezTo>
                    <a:pt x="800" y="343"/>
                    <a:pt x="822" y="275"/>
                    <a:pt x="777" y="206"/>
                  </a:cubicBezTo>
                  <a:cubicBezTo>
                    <a:pt x="763" y="179"/>
                    <a:pt x="734" y="168"/>
                    <a:pt x="703" y="168"/>
                  </a:cubicBezTo>
                  <a:cubicBezTo>
                    <a:pt x="682" y="168"/>
                    <a:pt x="659" y="174"/>
                    <a:pt x="640" y="183"/>
                  </a:cubicBezTo>
                  <a:cubicBezTo>
                    <a:pt x="640" y="160"/>
                    <a:pt x="617" y="160"/>
                    <a:pt x="617" y="138"/>
                  </a:cubicBezTo>
                  <a:cubicBezTo>
                    <a:pt x="594" y="115"/>
                    <a:pt x="548" y="92"/>
                    <a:pt x="526" y="69"/>
                  </a:cubicBezTo>
                  <a:cubicBezTo>
                    <a:pt x="526" y="69"/>
                    <a:pt x="526" y="46"/>
                    <a:pt x="526" y="46"/>
                  </a:cubicBezTo>
                  <a:cubicBezTo>
                    <a:pt x="503" y="46"/>
                    <a:pt x="503" y="23"/>
                    <a:pt x="480" y="23"/>
                  </a:cubicBezTo>
                  <a:cubicBezTo>
                    <a:pt x="457" y="1"/>
                    <a:pt x="434" y="1"/>
                    <a:pt x="41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9" name="Google Shape;5929;p22"/>
            <p:cNvSpPr/>
            <p:nvPr/>
          </p:nvSpPr>
          <p:spPr>
            <a:xfrm>
              <a:off x="6556725" y="1976725"/>
              <a:ext cx="34825" cy="159650"/>
            </a:xfrm>
            <a:custGeom>
              <a:avLst/>
              <a:gdLst/>
              <a:ahLst/>
              <a:cxnLst/>
              <a:rect l="l" t="t" r="r" b="b"/>
              <a:pathLst>
                <a:path w="1393" h="6386" extrusionOk="0">
                  <a:moveTo>
                    <a:pt x="1279" y="0"/>
                  </a:moveTo>
                  <a:cubicBezTo>
                    <a:pt x="1188" y="0"/>
                    <a:pt x="1096" y="0"/>
                    <a:pt x="1028" y="23"/>
                  </a:cubicBezTo>
                  <a:cubicBezTo>
                    <a:pt x="959" y="46"/>
                    <a:pt x="914" y="69"/>
                    <a:pt x="868" y="114"/>
                  </a:cubicBezTo>
                  <a:cubicBezTo>
                    <a:pt x="845" y="137"/>
                    <a:pt x="822" y="160"/>
                    <a:pt x="822" y="183"/>
                  </a:cubicBezTo>
                  <a:cubicBezTo>
                    <a:pt x="800" y="206"/>
                    <a:pt x="777" y="251"/>
                    <a:pt x="777" y="274"/>
                  </a:cubicBezTo>
                  <a:cubicBezTo>
                    <a:pt x="731" y="343"/>
                    <a:pt x="708" y="411"/>
                    <a:pt x="708" y="480"/>
                  </a:cubicBezTo>
                  <a:cubicBezTo>
                    <a:pt x="685" y="571"/>
                    <a:pt x="663" y="685"/>
                    <a:pt x="640" y="799"/>
                  </a:cubicBezTo>
                  <a:cubicBezTo>
                    <a:pt x="640" y="845"/>
                    <a:pt x="640" y="913"/>
                    <a:pt x="617" y="959"/>
                  </a:cubicBezTo>
                  <a:cubicBezTo>
                    <a:pt x="617" y="1005"/>
                    <a:pt x="617" y="1027"/>
                    <a:pt x="617" y="1050"/>
                  </a:cubicBezTo>
                  <a:cubicBezTo>
                    <a:pt x="617" y="1073"/>
                    <a:pt x="617" y="1119"/>
                    <a:pt x="617" y="1141"/>
                  </a:cubicBezTo>
                  <a:cubicBezTo>
                    <a:pt x="617" y="1164"/>
                    <a:pt x="617" y="1187"/>
                    <a:pt x="640" y="1210"/>
                  </a:cubicBezTo>
                  <a:cubicBezTo>
                    <a:pt x="640" y="1210"/>
                    <a:pt x="640" y="1210"/>
                    <a:pt x="640" y="1233"/>
                  </a:cubicBezTo>
                  <a:cubicBezTo>
                    <a:pt x="640" y="1324"/>
                    <a:pt x="617" y="1393"/>
                    <a:pt x="617" y="1484"/>
                  </a:cubicBezTo>
                  <a:cubicBezTo>
                    <a:pt x="571" y="1666"/>
                    <a:pt x="548" y="1849"/>
                    <a:pt x="526" y="2032"/>
                  </a:cubicBezTo>
                  <a:cubicBezTo>
                    <a:pt x="480" y="2260"/>
                    <a:pt x="457" y="2488"/>
                    <a:pt x="434" y="2716"/>
                  </a:cubicBezTo>
                  <a:cubicBezTo>
                    <a:pt x="411" y="2762"/>
                    <a:pt x="411" y="2808"/>
                    <a:pt x="411" y="2831"/>
                  </a:cubicBezTo>
                  <a:cubicBezTo>
                    <a:pt x="389" y="2922"/>
                    <a:pt x="389" y="2990"/>
                    <a:pt x="366" y="3082"/>
                  </a:cubicBezTo>
                  <a:cubicBezTo>
                    <a:pt x="343" y="3196"/>
                    <a:pt x="343" y="3287"/>
                    <a:pt x="320" y="3401"/>
                  </a:cubicBezTo>
                  <a:cubicBezTo>
                    <a:pt x="297" y="3492"/>
                    <a:pt x="297" y="3607"/>
                    <a:pt x="275" y="3721"/>
                  </a:cubicBezTo>
                  <a:cubicBezTo>
                    <a:pt x="252" y="3812"/>
                    <a:pt x="252" y="3926"/>
                    <a:pt x="229" y="4040"/>
                  </a:cubicBezTo>
                  <a:cubicBezTo>
                    <a:pt x="229" y="4132"/>
                    <a:pt x="206" y="4246"/>
                    <a:pt x="206" y="4360"/>
                  </a:cubicBezTo>
                  <a:cubicBezTo>
                    <a:pt x="206" y="4428"/>
                    <a:pt x="206" y="4474"/>
                    <a:pt x="183" y="4542"/>
                  </a:cubicBezTo>
                  <a:cubicBezTo>
                    <a:pt x="183" y="4588"/>
                    <a:pt x="160" y="4657"/>
                    <a:pt x="160" y="4725"/>
                  </a:cubicBezTo>
                  <a:cubicBezTo>
                    <a:pt x="138" y="4771"/>
                    <a:pt x="138" y="4839"/>
                    <a:pt x="115" y="4908"/>
                  </a:cubicBezTo>
                  <a:cubicBezTo>
                    <a:pt x="92" y="5045"/>
                    <a:pt x="69" y="5182"/>
                    <a:pt x="69" y="5319"/>
                  </a:cubicBezTo>
                  <a:cubicBezTo>
                    <a:pt x="46" y="5433"/>
                    <a:pt x="46" y="5547"/>
                    <a:pt x="23" y="5661"/>
                  </a:cubicBezTo>
                  <a:cubicBezTo>
                    <a:pt x="23" y="5775"/>
                    <a:pt x="1" y="5889"/>
                    <a:pt x="1" y="6003"/>
                  </a:cubicBezTo>
                  <a:cubicBezTo>
                    <a:pt x="1" y="6049"/>
                    <a:pt x="23" y="6117"/>
                    <a:pt x="69" y="6140"/>
                  </a:cubicBezTo>
                  <a:cubicBezTo>
                    <a:pt x="92" y="6163"/>
                    <a:pt x="115" y="6163"/>
                    <a:pt x="138" y="6186"/>
                  </a:cubicBezTo>
                  <a:cubicBezTo>
                    <a:pt x="138" y="6232"/>
                    <a:pt x="138" y="6277"/>
                    <a:pt x="160" y="6300"/>
                  </a:cubicBezTo>
                  <a:cubicBezTo>
                    <a:pt x="206" y="6346"/>
                    <a:pt x="229" y="6368"/>
                    <a:pt x="275" y="6368"/>
                  </a:cubicBezTo>
                  <a:cubicBezTo>
                    <a:pt x="286" y="6380"/>
                    <a:pt x="297" y="6386"/>
                    <a:pt x="312" y="6386"/>
                  </a:cubicBezTo>
                  <a:cubicBezTo>
                    <a:pt x="326" y="6386"/>
                    <a:pt x="343" y="6380"/>
                    <a:pt x="366" y="6368"/>
                  </a:cubicBezTo>
                  <a:cubicBezTo>
                    <a:pt x="389" y="6368"/>
                    <a:pt x="411" y="6346"/>
                    <a:pt x="434" y="6346"/>
                  </a:cubicBezTo>
                  <a:cubicBezTo>
                    <a:pt x="457" y="6323"/>
                    <a:pt x="503" y="6300"/>
                    <a:pt x="503" y="6277"/>
                  </a:cubicBezTo>
                  <a:cubicBezTo>
                    <a:pt x="548" y="6232"/>
                    <a:pt x="526" y="6186"/>
                    <a:pt x="526" y="6140"/>
                  </a:cubicBezTo>
                  <a:lnTo>
                    <a:pt x="526" y="6140"/>
                  </a:lnTo>
                  <a:cubicBezTo>
                    <a:pt x="526" y="6110"/>
                    <a:pt x="526" y="6079"/>
                    <a:pt x="526" y="6049"/>
                  </a:cubicBezTo>
                  <a:cubicBezTo>
                    <a:pt x="526" y="6003"/>
                    <a:pt x="548" y="5935"/>
                    <a:pt x="526" y="5889"/>
                  </a:cubicBezTo>
                  <a:cubicBezTo>
                    <a:pt x="503" y="5866"/>
                    <a:pt x="503" y="5843"/>
                    <a:pt x="480" y="5821"/>
                  </a:cubicBezTo>
                  <a:cubicBezTo>
                    <a:pt x="480" y="5798"/>
                    <a:pt x="480" y="5775"/>
                    <a:pt x="503" y="5752"/>
                  </a:cubicBezTo>
                  <a:cubicBezTo>
                    <a:pt x="503" y="5707"/>
                    <a:pt x="503" y="5661"/>
                    <a:pt x="503" y="5615"/>
                  </a:cubicBezTo>
                  <a:cubicBezTo>
                    <a:pt x="503" y="5592"/>
                    <a:pt x="503" y="5592"/>
                    <a:pt x="503" y="5570"/>
                  </a:cubicBezTo>
                  <a:cubicBezTo>
                    <a:pt x="526" y="5501"/>
                    <a:pt x="526" y="5433"/>
                    <a:pt x="526" y="5364"/>
                  </a:cubicBezTo>
                  <a:cubicBezTo>
                    <a:pt x="548" y="5250"/>
                    <a:pt x="571" y="5136"/>
                    <a:pt x="594" y="5022"/>
                  </a:cubicBezTo>
                  <a:cubicBezTo>
                    <a:pt x="617" y="4999"/>
                    <a:pt x="617" y="4953"/>
                    <a:pt x="640" y="4930"/>
                  </a:cubicBezTo>
                  <a:cubicBezTo>
                    <a:pt x="663" y="4771"/>
                    <a:pt x="685" y="4611"/>
                    <a:pt x="708" y="4428"/>
                  </a:cubicBezTo>
                  <a:cubicBezTo>
                    <a:pt x="731" y="4291"/>
                    <a:pt x="731" y="4132"/>
                    <a:pt x="754" y="3995"/>
                  </a:cubicBezTo>
                  <a:cubicBezTo>
                    <a:pt x="754" y="3972"/>
                    <a:pt x="754" y="3972"/>
                    <a:pt x="754" y="3972"/>
                  </a:cubicBezTo>
                  <a:cubicBezTo>
                    <a:pt x="800" y="3789"/>
                    <a:pt x="822" y="3607"/>
                    <a:pt x="845" y="3424"/>
                  </a:cubicBezTo>
                  <a:cubicBezTo>
                    <a:pt x="868" y="3333"/>
                    <a:pt x="868" y="3241"/>
                    <a:pt x="891" y="3150"/>
                  </a:cubicBezTo>
                  <a:cubicBezTo>
                    <a:pt x="914" y="3104"/>
                    <a:pt x="914" y="3059"/>
                    <a:pt x="936" y="3013"/>
                  </a:cubicBezTo>
                  <a:cubicBezTo>
                    <a:pt x="936" y="2990"/>
                    <a:pt x="936" y="2967"/>
                    <a:pt x="936" y="2945"/>
                  </a:cubicBezTo>
                  <a:cubicBezTo>
                    <a:pt x="936" y="2899"/>
                    <a:pt x="959" y="2876"/>
                    <a:pt x="959" y="2853"/>
                  </a:cubicBezTo>
                  <a:cubicBezTo>
                    <a:pt x="959" y="2808"/>
                    <a:pt x="936" y="2762"/>
                    <a:pt x="891" y="2716"/>
                  </a:cubicBezTo>
                  <a:cubicBezTo>
                    <a:pt x="914" y="2625"/>
                    <a:pt x="914" y="2534"/>
                    <a:pt x="936" y="2443"/>
                  </a:cubicBezTo>
                  <a:cubicBezTo>
                    <a:pt x="936" y="2397"/>
                    <a:pt x="936" y="2351"/>
                    <a:pt x="959" y="2306"/>
                  </a:cubicBezTo>
                  <a:cubicBezTo>
                    <a:pt x="959" y="2306"/>
                    <a:pt x="982" y="2306"/>
                    <a:pt x="982" y="2283"/>
                  </a:cubicBezTo>
                  <a:cubicBezTo>
                    <a:pt x="1028" y="2260"/>
                    <a:pt x="1051" y="2237"/>
                    <a:pt x="1073" y="2191"/>
                  </a:cubicBezTo>
                  <a:cubicBezTo>
                    <a:pt x="1073" y="2146"/>
                    <a:pt x="1073" y="2100"/>
                    <a:pt x="1073" y="2077"/>
                  </a:cubicBezTo>
                  <a:cubicBezTo>
                    <a:pt x="1096" y="2032"/>
                    <a:pt x="1096" y="2009"/>
                    <a:pt x="1096" y="1986"/>
                  </a:cubicBezTo>
                  <a:cubicBezTo>
                    <a:pt x="1096" y="1918"/>
                    <a:pt x="1096" y="1849"/>
                    <a:pt x="1119" y="1781"/>
                  </a:cubicBezTo>
                  <a:cubicBezTo>
                    <a:pt x="1119" y="1758"/>
                    <a:pt x="1119" y="1735"/>
                    <a:pt x="1119" y="1712"/>
                  </a:cubicBezTo>
                  <a:cubicBezTo>
                    <a:pt x="1142" y="1552"/>
                    <a:pt x="1142" y="1415"/>
                    <a:pt x="1165" y="1278"/>
                  </a:cubicBezTo>
                  <a:cubicBezTo>
                    <a:pt x="1165" y="1278"/>
                    <a:pt x="1165" y="1278"/>
                    <a:pt x="1165" y="1256"/>
                  </a:cubicBezTo>
                  <a:lnTo>
                    <a:pt x="1165" y="1210"/>
                  </a:lnTo>
                  <a:cubicBezTo>
                    <a:pt x="1165" y="1210"/>
                    <a:pt x="1188" y="1187"/>
                    <a:pt x="1188" y="1187"/>
                  </a:cubicBezTo>
                  <a:cubicBezTo>
                    <a:pt x="1188" y="1187"/>
                    <a:pt x="1188" y="1187"/>
                    <a:pt x="1188" y="1164"/>
                  </a:cubicBezTo>
                  <a:lnTo>
                    <a:pt x="1188" y="1141"/>
                  </a:lnTo>
                  <a:cubicBezTo>
                    <a:pt x="1210" y="1005"/>
                    <a:pt x="1210" y="890"/>
                    <a:pt x="1233" y="776"/>
                  </a:cubicBezTo>
                  <a:cubicBezTo>
                    <a:pt x="1256" y="639"/>
                    <a:pt x="1279" y="525"/>
                    <a:pt x="1279" y="388"/>
                  </a:cubicBezTo>
                  <a:cubicBezTo>
                    <a:pt x="1302" y="365"/>
                    <a:pt x="1302" y="320"/>
                    <a:pt x="1302" y="274"/>
                  </a:cubicBezTo>
                  <a:cubicBezTo>
                    <a:pt x="1279" y="251"/>
                    <a:pt x="1279" y="251"/>
                    <a:pt x="1256" y="228"/>
                  </a:cubicBezTo>
                  <a:lnTo>
                    <a:pt x="1279" y="228"/>
                  </a:lnTo>
                  <a:cubicBezTo>
                    <a:pt x="1347" y="228"/>
                    <a:pt x="1393" y="183"/>
                    <a:pt x="1393" y="114"/>
                  </a:cubicBezTo>
                  <a:cubicBezTo>
                    <a:pt x="1393" y="46"/>
                    <a:pt x="1347" y="0"/>
                    <a:pt x="127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0" name="Google Shape;5930;p22"/>
            <p:cNvSpPr/>
            <p:nvPr/>
          </p:nvSpPr>
          <p:spPr>
            <a:xfrm>
              <a:off x="6579550" y="2013250"/>
              <a:ext cx="21700" cy="119425"/>
            </a:xfrm>
            <a:custGeom>
              <a:avLst/>
              <a:gdLst/>
              <a:ahLst/>
              <a:cxnLst/>
              <a:rect l="l" t="t" r="r" b="b"/>
              <a:pathLst>
                <a:path w="868" h="4777" extrusionOk="0">
                  <a:moveTo>
                    <a:pt x="777" y="0"/>
                  </a:moveTo>
                  <a:cubicBezTo>
                    <a:pt x="754" y="0"/>
                    <a:pt x="731" y="23"/>
                    <a:pt x="708" y="69"/>
                  </a:cubicBezTo>
                  <a:cubicBezTo>
                    <a:pt x="708" y="88"/>
                    <a:pt x="708" y="122"/>
                    <a:pt x="708" y="160"/>
                  </a:cubicBezTo>
                  <a:cubicBezTo>
                    <a:pt x="685" y="365"/>
                    <a:pt x="640" y="548"/>
                    <a:pt x="617" y="753"/>
                  </a:cubicBezTo>
                  <a:cubicBezTo>
                    <a:pt x="571" y="936"/>
                    <a:pt x="548" y="1141"/>
                    <a:pt x="503" y="1324"/>
                  </a:cubicBezTo>
                  <a:cubicBezTo>
                    <a:pt x="457" y="1643"/>
                    <a:pt x="411" y="1986"/>
                    <a:pt x="343" y="2305"/>
                  </a:cubicBezTo>
                  <a:cubicBezTo>
                    <a:pt x="275" y="2762"/>
                    <a:pt x="206" y="3196"/>
                    <a:pt x="138" y="3652"/>
                  </a:cubicBezTo>
                  <a:cubicBezTo>
                    <a:pt x="115" y="3835"/>
                    <a:pt x="92" y="4017"/>
                    <a:pt x="46" y="4177"/>
                  </a:cubicBezTo>
                  <a:cubicBezTo>
                    <a:pt x="46" y="4268"/>
                    <a:pt x="23" y="4360"/>
                    <a:pt x="23" y="4451"/>
                  </a:cubicBezTo>
                  <a:cubicBezTo>
                    <a:pt x="23" y="4474"/>
                    <a:pt x="1" y="4497"/>
                    <a:pt x="1" y="4519"/>
                  </a:cubicBezTo>
                  <a:cubicBezTo>
                    <a:pt x="1" y="4542"/>
                    <a:pt x="1" y="4588"/>
                    <a:pt x="1" y="4611"/>
                  </a:cubicBezTo>
                  <a:cubicBezTo>
                    <a:pt x="1" y="4679"/>
                    <a:pt x="46" y="4748"/>
                    <a:pt x="115" y="4771"/>
                  </a:cubicBezTo>
                  <a:cubicBezTo>
                    <a:pt x="130" y="4774"/>
                    <a:pt x="146" y="4776"/>
                    <a:pt x="161" y="4776"/>
                  </a:cubicBezTo>
                  <a:cubicBezTo>
                    <a:pt x="235" y="4776"/>
                    <a:pt x="301" y="4732"/>
                    <a:pt x="320" y="4656"/>
                  </a:cubicBezTo>
                  <a:cubicBezTo>
                    <a:pt x="343" y="4611"/>
                    <a:pt x="343" y="4565"/>
                    <a:pt x="343" y="4519"/>
                  </a:cubicBezTo>
                  <a:cubicBezTo>
                    <a:pt x="366" y="4428"/>
                    <a:pt x="366" y="4337"/>
                    <a:pt x="389" y="4268"/>
                  </a:cubicBezTo>
                  <a:cubicBezTo>
                    <a:pt x="411" y="4063"/>
                    <a:pt x="411" y="3880"/>
                    <a:pt x="434" y="3698"/>
                  </a:cubicBezTo>
                  <a:cubicBezTo>
                    <a:pt x="503" y="3241"/>
                    <a:pt x="548" y="2785"/>
                    <a:pt x="617" y="2328"/>
                  </a:cubicBezTo>
                  <a:cubicBezTo>
                    <a:pt x="640" y="1986"/>
                    <a:pt x="685" y="1643"/>
                    <a:pt x="708" y="1324"/>
                  </a:cubicBezTo>
                  <a:cubicBezTo>
                    <a:pt x="731" y="1118"/>
                    <a:pt x="754" y="913"/>
                    <a:pt x="777" y="708"/>
                  </a:cubicBezTo>
                  <a:cubicBezTo>
                    <a:pt x="800" y="502"/>
                    <a:pt x="822" y="274"/>
                    <a:pt x="845" y="69"/>
                  </a:cubicBezTo>
                  <a:cubicBezTo>
                    <a:pt x="868" y="23"/>
                    <a:pt x="822" y="0"/>
                    <a:pt x="77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1" name="Google Shape;5931;p22"/>
            <p:cNvSpPr/>
            <p:nvPr/>
          </p:nvSpPr>
          <p:spPr>
            <a:xfrm>
              <a:off x="6578975" y="2137075"/>
              <a:ext cx="6300" cy="5725"/>
            </a:xfrm>
            <a:custGeom>
              <a:avLst/>
              <a:gdLst/>
              <a:ahLst/>
              <a:cxnLst/>
              <a:rect l="l" t="t" r="r" b="b"/>
              <a:pathLst>
                <a:path w="252" h="229" extrusionOk="0">
                  <a:moveTo>
                    <a:pt x="115" y="0"/>
                  </a:moveTo>
                  <a:cubicBezTo>
                    <a:pt x="46" y="0"/>
                    <a:pt x="1" y="46"/>
                    <a:pt x="1" y="114"/>
                  </a:cubicBezTo>
                  <a:cubicBezTo>
                    <a:pt x="1" y="183"/>
                    <a:pt x="46" y="228"/>
                    <a:pt x="115" y="228"/>
                  </a:cubicBezTo>
                  <a:cubicBezTo>
                    <a:pt x="183" y="228"/>
                    <a:pt x="252" y="183"/>
                    <a:pt x="252" y="114"/>
                  </a:cubicBezTo>
                  <a:cubicBezTo>
                    <a:pt x="252" y="46"/>
                    <a:pt x="183" y="0"/>
                    <a:pt x="11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2" name="Google Shape;5932;p22"/>
            <p:cNvSpPr/>
            <p:nvPr/>
          </p:nvSpPr>
          <p:spPr>
            <a:xfrm>
              <a:off x="7062300" y="1838625"/>
              <a:ext cx="49100" cy="144400"/>
            </a:xfrm>
            <a:custGeom>
              <a:avLst/>
              <a:gdLst/>
              <a:ahLst/>
              <a:cxnLst/>
              <a:rect l="l" t="t" r="r" b="b"/>
              <a:pathLst>
                <a:path w="1964" h="5776" extrusionOk="0">
                  <a:moveTo>
                    <a:pt x="823" y="3470"/>
                  </a:moveTo>
                  <a:lnTo>
                    <a:pt x="823" y="3470"/>
                  </a:lnTo>
                  <a:cubicBezTo>
                    <a:pt x="820" y="3476"/>
                    <a:pt x="818" y="3482"/>
                    <a:pt x="816" y="3488"/>
                  </a:cubicBezTo>
                  <a:lnTo>
                    <a:pt x="816" y="3488"/>
                  </a:lnTo>
                  <a:cubicBezTo>
                    <a:pt x="820" y="3483"/>
                    <a:pt x="823" y="3478"/>
                    <a:pt x="823" y="3470"/>
                  </a:cubicBezTo>
                  <a:close/>
                  <a:moveTo>
                    <a:pt x="1462" y="1"/>
                  </a:moveTo>
                  <a:cubicBezTo>
                    <a:pt x="1393" y="1"/>
                    <a:pt x="1370" y="69"/>
                    <a:pt x="1393" y="115"/>
                  </a:cubicBezTo>
                  <a:cubicBezTo>
                    <a:pt x="1393" y="206"/>
                    <a:pt x="1416" y="274"/>
                    <a:pt x="1439" y="366"/>
                  </a:cubicBezTo>
                  <a:cubicBezTo>
                    <a:pt x="1439" y="525"/>
                    <a:pt x="1439" y="685"/>
                    <a:pt x="1439" y="845"/>
                  </a:cubicBezTo>
                  <a:cubicBezTo>
                    <a:pt x="1439" y="936"/>
                    <a:pt x="1439" y="1005"/>
                    <a:pt x="1439" y="1096"/>
                  </a:cubicBezTo>
                  <a:cubicBezTo>
                    <a:pt x="1439" y="1165"/>
                    <a:pt x="1416" y="1256"/>
                    <a:pt x="1416" y="1347"/>
                  </a:cubicBezTo>
                  <a:cubicBezTo>
                    <a:pt x="1393" y="1507"/>
                    <a:pt x="1348" y="1667"/>
                    <a:pt x="1325" y="1827"/>
                  </a:cubicBezTo>
                  <a:cubicBezTo>
                    <a:pt x="1302" y="1918"/>
                    <a:pt x="1279" y="2009"/>
                    <a:pt x="1256" y="2100"/>
                  </a:cubicBezTo>
                  <a:lnTo>
                    <a:pt x="1188" y="2352"/>
                  </a:lnTo>
                  <a:cubicBezTo>
                    <a:pt x="1142" y="2534"/>
                    <a:pt x="1096" y="2694"/>
                    <a:pt x="1051" y="2876"/>
                  </a:cubicBezTo>
                  <a:cubicBezTo>
                    <a:pt x="1005" y="3036"/>
                    <a:pt x="937" y="3219"/>
                    <a:pt x="868" y="3379"/>
                  </a:cubicBezTo>
                  <a:cubicBezTo>
                    <a:pt x="845" y="3401"/>
                    <a:pt x="845" y="3424"/>
                    <a:pt x="823" y="3447"/>
                  </a:cubicBezTo>
                  <a:cubicBezTo>
                    <a:pt x="828" y="3447"/>
                    <a:pt x="832" y="3447"/>
                    <a:pt x="835" y="3447"/>
                  </a:cubicBezTo>
                  <a:lnTo>
                    <a:pt x="835" y="3447"/>
                  </a:lnTo>
                  <a:cubicBezTo>
                    <a:pt x="825" y="3472"/>
                    <a:pt x="820" y="3489"/>
                    <a:pt x="810" y="3504"/>
                  </a:cubicBezTo>
                  <a:lnTo>
                    <a:pt x="810" y="3504"/>
                  </a:lnTo>
                  <a:cubicBezTo>
                    <a:pt x="812" y="3499"/>
                    <a:pt x="814" y="3493"/>
                    <a:pt x="816" y="3488"/>
                  </a:cubicBezTo>
                  <a:lnTo>
                    <a:pt x="816" y="3488"/>
                  </a:lnTo>
                  <a:cubicBezTo>
                    <a:pt x="809" y="3496"/>
                    <a:pt x="800" y="3501"/>
                    <a:pt x="800" y="3516"/>
                  </a:cubicBezTo>
                  <a:cubicBezTo>
                    <a:pt x="804" y="3512"/>
                    <a:pt x="807" y="3508"/>
                    <a:pt x="810" y="3504"/>
                  </a:cubicBezTo>
                  <a:lnTo>
                    <a:pt x="810" y="3504"/>
                  </a:lnTo>
                  <a:cubicBezTo>
                    <a:pt x="743" y="3675"/>
                    <a:pt x="659" y="3846"/>
                    <a:pt x="594" y="4018"/>
                  </a:cubicBezTo>
                  <a:cubicBezTo>
                    <a:pt x="549" y="4086"/>
                    <a:pt x="503" y="4178"/>
                    <a:pt x="457" y="4269"/>
                  </a:cubicBezTo>
                  <a:cubicBezTo>
                    <a:pt x="412" y="4360"/>
                    <a:pt x="366" y="4429"/>
                    <a:pt x="320" y="4497"/>
                  </a:cubicBezTo>
                  <a:cubicBezTo>
                    <a:pt x="298" y="4543"/>
                    <a:pt x="275" y="4588"/>
                    <a:pt x="252" y="4634"/>
                  </a:cubicBezTo>
                  <a:cubicBezTo>
                    <a:pt x="229" y="4680"/>
                    <a:pt x="206" y="4703"/>
                    <a:pt x="183" y="4748"/>
                  </a:cubicBezTo>
                  <a:cubicBezTo>
                    <a:pt x="138" y="4794"/>
                    <a:pt x="92" y="4839"/>
                    <a:pt x="69" y="4908"/>
                  </a:cubicBezTo>
                  <a:cubicBezTo>
                    <a:pt x="46" y="4908"/>
                    <a:pt x="46" y="4908"/>
                    <a:pt x="46" y="4931"/>
                  </a:cubicBezTo>
                  <a:cubicBezTo>
                    <a:pt x="1" y="4976"/>
                    <a:pt x="1" y="5045"/>
                    <a:pt x="24" y="5091"/>
                  </a:cubicBezTo>
                  <a:cubicBezTo>
                    <a:pt x="24" y="5136"/>
                    <a:pt x="69" y="5182"/>
                    <a:pt x="92" y="5227"/>
                  </a:cubicBezTo>
                  <a:cubicBezTo>
                    <a:pt x="138" y="5296"/>
                    <a:pt x="183" y="5364"/>
                    <a:pt x="229" y="5456"/>
                  </a:cubicBezTo>
                  <a:cubicBezTo>
                    <a:pt x="252" y="5479"/>
                    <a:pt x="252" y="5501"/>
                    <a:pt x="275" y="5547"/>
                  </a:cubicBezTo>
                  <a:cubicBezTo>
                    <a:pt x="275" y="5547"/>
                    <a:pt x="275" y="5547"/>
                    <a:pt x="275" y="5570"/>
                  </a:cubicBezTo>
                  <a:cubicBezTo>
                    <a:pt x="275" y="5638"/>
                    <a:pt x="320" y="5707"/>
                    <a:pt x="366" y="5752"/>
                  </a:cubicBezTo>
                  <a:cubicBezTo>
                    <a:pt x="396" y="5768"/>
                    <a:pt x="432" y="5775"/>
                    <a:pt x="467" y="5775"/>
                  </a:cubicBezTo>
                  <a:cubicBezTo>
                    <a:pt x="539" y="5775"/>
                    <a:pt x="610" y="5745"/>
                    <a:pt x="640" y="5684"/>
                  </a:cubicBezTo>
                  <a:cubicBezTo>
                    <a:pt x="640" y="5661"/>
                    <a:pt x="663" y="5638"/>
                    <a:pt x="663" y="5616"/>
                  </a:cubicBezTo>
                  <a:cubicBezTo>
                    <a:pt x="708" y="5616"/>
                    <a:pt x="754" y="5593"/>
                    <a:pt x="777" y="5570"/>
                  </a:cubicBezTo>
                  <a:cubicBezTo>
                    <a:pt x="845" y="5479"/>
                    <a:pt x="891" y="5387"/>
                    <a:pt x="960" y="5296"/>
                  </a:cubicBezTo>
                  <a:cubicBezTo>
                    <a:pt x="1005" y="5205"/>
                    <a:pt x="1051" y="5113"/>
                    <a:pt x="1096" y="5045"/>
                  </a:cubicBezTo>
                  <a:cubicBezTo>
                    <a:pt x="1142" y="4954"/>
                    <a:pt x="1188" y="4862"/>
                    <a:pt x="1233" y="4794"/>
                  </a:cubicBezTo>
                  <a:cubicBezTo>
                    <a:pt x="1279" y="4680"/>
                    <a:pt x="1325" y="4588"/>
                    <a:pt x="1370" y="4474"/>
                  </a:cubicBezTo>
                  <a:cubicBezTo>
                    <a:pt x="1439" y="4314"/>
                    <a:pt x="1484" y="4132"/>
                    <a:pt x="1553" y="3972"/>
                  </a:cubicBezTo>
                  <a:cubicBezTo>
                    <a:pt x="1599" y="3789"/>
                    <a:pt x="1667" y="3630"/>
                    <a:pt x="1713" y="3447"/>
                  </a:cubicBezTo>
                  <a:cubicBezTo>
                    <a:pt x="1758" y="3265"/>
                    <a:pt x="1804" y="3059"/>
                    <a:pt x="1850" y="2876"/>
                  </a:cubicBezTo>
                  <a:cubicBezTo>
                    <a:pt x="1873" y="2785"/>
                    <a:pt x="1895" y="2671"/>
                    <a:pt x="1895" y="2557"/>
                  </a:cubicBezTo>
                  <a:cubicBezTo>
                    <a:pt x="1918" y="2466"/>
                    <a:pt x="1918" y="2374"/>
                    <a:pt x="1918" y="2260"/>
                  </a:cubicBezTo>
                  <a:cubicBezTo>
                    <a:pt x="1941" y="2100"/>
                    <a:pt x="1941" y="1941"/>
                    <a:pt x="1941" y="1781"/>
                  </a:cubicBezTo>
                  <a:cubicBezTo>
                    <a:pt x="1941" y="1598"/>
                    <a:pt x="1964" y="1416"/>
                    <a:pt x="1941" y="1233"/>
                  </a:cubicBezTo>
                  <a:cubicBezTo>
                    <a:pt x="1941" y="1165"/>
                    <a:pt x="1941" y="1119"/>
                    <a:pt x="1918" y="1073"/>
                  </a:cubicBezTo>
                  <a:cubicBezTo>
                    <a:pt x="1918" y="982"/>
                    <a:pt x="1918" y="914"/>
                    <a:pt x="1895" y="822"/>
                  </a:cubicBezTo>
                  <a:cubicBezTo>
                    <a:pt x="1895" y="754"/>
                    <a:pt x="1873" y="662"/>
                    <a:pt x="1804" y="640"/>
                  </a:cubicBezTo>
                  <a:cubicBezTo>
                    <a:pt x="1781" y="617"/>
                    <a:pt x="1736" y="617"/>
                    <a:pt x="1713" y="617"/>
                  </a:cubicBezTo>
                  <a:cubicBezTo>
                    <a:pt x="1713" y="617"/>
                    <a:pt x="1690" y="640"/>
                    <a:pt x="1690" y="640"/>
                  </a:cubicBezTo>
                  <a:cubicBezTo>
                    <a:pt x="1667" y="594"/>
                    <a:pt x="1667" y="525"/>
                    <a:pt x="1667" y="480"/>
                  </a:cubicBezTo>
                  <a:cubicBezTo>
                    <a:pt x="1644" y="343"/>
                    <a:pt x="1599" y="206"/>
                    <a:pt x="1576" y="69"/>
                  </a:cubicBezTo>
                  <a:cubicBezTo>
                    <a:pt x="1553" y="23"/>
                    <a:pt x="1507" y="1"/>
                    <a:pt x="148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3" name="Google Shape;5933;p22"/>
            <p:cNvSpPr/>
            <p:nvPr/>
          </p:nvSpPr>
          <p:spPr>
            <a:xfrm>
              <a:off x="7033200" y="1994975"/>
              <a:ext cx="107300" cy="521575"/>
            </a:xfrm>
            <a:custGeom>
              <a:avLst/>
              <a:gdLst/>
              <a:ahLst/>
              <a:cxnLst/>
              <a:rect l="l" t="t" r="r" b="b"/>
              <a:pathLst>
                <a:path w="4292" h="20863" extrusionOk="0">
                  <a:moveTo>
                    <a:pt x="2877" y="1941"/>
                  </a:moveTo>
                  <a:cubicBezTo>
                    <a:pt x="2877" y="1941"/>
                    <a:pt x="2877" y="1951"/>
                    <a:pt x="2883" y="1958"/>
                  </a:cubicBezTo>
                  <a:lnTo>
                    <a:pt x="2883" y="1958"/>
                  </a:lnTo>
                  <a:cubicBezTo>
                    <a:pt x="2881" y="1952"/>
                    <a:pt x="2879" y="1946"/>
                    <a:pt x="2877" y="1941"/>
                  </a:cubicBezTo>
                  <a:close/>
                  <a:moveTo>
                    <a:pt x="1918" y="1"/>
                  </a:moveTo>
                  <a:cubicBezTo>
                    <a:pt x="1895" y="1"/>
                    <a:pt x="1872" y="1"/>
                    <a:pt x="1850" y="23"/>
                  </a:cubicBezTo>
                  <a:cubicBezTo>
                    <a:pt x="1804" y="69"/>
                    <a:pt x="1804" y="160"/>
                    <a:pt x="1850" y="183"/>
                  </a:cubicBezTo>
                  <a:cubicBezTo>
                    <a:pt x="1918" y="252"/>
                    <a:pt x="1987" y="320"/>
                    <a:pt x="2055" y="411"/>
                  </a:cubicBezTo>
                  <a:cubicBezTo>
                    <a:pt x="2146" y="526"/>
                    <a:pt x="2215" y="640"/>
                    <a:pt x="2283" y="754"/>
                  </a:cubicBezTo>
                  <a:cubicBezTo>
                    <a:pt x="2375" y="891"/>
                    <a:pt x="2443" y="1028"/>
                    <a:pt x="2512" y="1165"/>
                  </a:cubicBezTo>
                  <a:cubicBezTo>
                    <a:pt x="2580" y="1279"/>
                    <a:pt x="2648" y="1416"/>
                    <a:pt x="2717" y="1553"/>
                  </a:cubicBezTo>
                  <a:cubicBezTo>
                    <a:pt x="2763" y="1690"/>
                    <a:pt x="2831" y="1827"/>
                    <a:pt x="2900" y="1964"/>
                  </a:cubicBezTo>
                  <a:cubicBezTo>
                    <a:pt x="2892" y="1964"/>
                    <a:pt x="2887" y="1961"/>
                    <a:pt x="2883" y="1958"/>
                  </a:cubicBezTo>
                  <a:lnTo>
                    <a:pt x="2883" y="1958"/>
                  </a:lnTo>
                  <a:cubicBezTo>
                    <a:pt x="3017" y="2295"/>
                    <a:pt x="3130" y="2655"/>
                    <a:pt x="3242" y="3036"/>
                  </a:cubicBezTo>
                  <a:cubicBezTo>
                    <a:pt x="3288" y="3128"/>
                    <a:pt x="3310" y="3219"/>
                    <a:pt x="3333" y="3310"/>
                  </a:cubicBezTo>
                  <a:cubicBezTo>
                    <a:pt x="3356" y="3402"/>
                    <a:pt x="3379" y="3493"/>
                    <a:pt x="3402" y="3584"/>
                  </a:cubicBezTo>
                  <a:cubicBezTo>
                    <a:pt x="3447" y="3790"/>
                    <a:pt x="3516" y="3972"/>
                    <a:pt x="3562" y="4178"/>
                  </a:cubicBezTo>
                  <a:cubicBezTo>
                    <a:pt x="3584" y="4315"/>
                    <a:pt x="3630" y="4474"/>
                    <a:pt x="3653" y="4611"/>
                  </a:cubicBezTo>
                  <a:cubicBezTo>
                    <a:pt x="3676" y="4748"/>
                    <a:pt x="3698" y="4885"/>
                    <a:pt x="3721" y="5022"/>
                  </a:cubicBezTo>
                  <a:cubicBezTo>
                    <a:pt x="3744" y="5228"/>
                    <a:pt x="3767" y="5410"/>
                    <a:pt x="3790" y="5593"/>
                  </a:cubicBezTo>
                  <a:cubicBezTo>
                    <a:pt x="3790" y="5684"/>
                    <a:pt x="3790" y="5775"/>
                    <a:pt x="3813" y="5867"/>
                  </a:cubicBezTo>
                  <a:cubicBezTo>
                    <a:pt x="3813" y="5958"/>
                    <a:pt x="3813" y="6072"/>
                    <a:pt x="3835" y="6163"/>
                  </a:cubicBezTo>
                  <a:cubicBezTo>
                    <a:pt x="3835" y="6278"/>
                    <a:pt x="3835" y="6369"/>
                    <a:pt x="3835" y="6483"/>
                  </a:cubicBezTo>
                  <a:cubicBezTo>
                    <a:pt x="3858" y="6574"/>
                    <a:pt x="3858" y="6688"/>
                    <a:pt x="3858" y="6780"/>
                  </a:cubicBezTo>
                  <a:cubicBezTo>
                    <a:pt x="3858" y="6985"/>
                    <a:pt x="3881" y="7191"/>
                    <a:pt x="3881" y="7373"/>
                  </a:cubicBezTo>
                  <a:cubicBezTo>
                    <a:pt x="3881" y="7487"/>
                    <a:pt x="3881" y="7579"/>
                    <a:pt x="3881" y="7693"/>
                  </a:cubicBezTo>
                  <a:cubicBezTo>
                    <a:pt x="3881" y="7784"/>
                    <a:pt x="3904" y="7898"/>
                    <a:pt x="3904" y="7989"/>
                  </a:cubicBezTo>
                  <a:cubicBezTo>
                    <a:pt x="3904" y="8195"/>
                    <a:pt x="3904" y="8400"/>
                    <a:pt x="3904" y="8606"/>
                  </a:cubicBezTo>
                  <a:cubicBezTo>
                    <a:pt x="3904" y="8697"/>
                    <a:pt x="3904" y="8811"/>
                    <a:pt x="3904" y="8902"/>
                  </a:cubicBezTo>
                  <a:cubicBezTo>
                    <a:pt x="3881" y="9017"/>
                    <a:pt x="3881" y="9108"/>
                    <a:pt x="3881" y="9222"/>
                  </a:cubicBezTo>
                  <a:cubicBezTo>
                    <a:pt x="3881" y="9427"/>
                    <a:pt x="3858" y="9633"/>
                    <a:pt x="3858" y="9838"/>
                  </a:cubicBezTo>
                  <a:cubicBezTo>
                    <a:pt x="3835" y="10067"/>
                    <a:pt x="3813" y="10295"/>
                    <a:pt x="3790" y="10523"/>
                  </a:cubicBezTo>
                  <a:cubicBezTo>
                    <a:pt x="3790" y="10546"/>
                    <a:pt x="3790" y="10569"/>
                    <a:pt x="3790" y="10592"/>
                  </a:cubicBezTo>
                  <a:cubicBezTo>
                    <a:pt x="3767" y="10683"/>
                    <a:pt x="3744" y="10797"/>
                    <a:pt x="3744" y="10888"/>
                  </a:cubicBezTo>
                  <a:cubicBezTo>
                    <a:pt x="3721" y="10957"/>
                    <a:pt x="3721" y="11025"/>
                    <a:pt x="3721" y="11094"/>
                  </a:cubicBezTo>
                  <a:cubicBezTo>
                    <a:pt x="3653" y="11482"/>
                    <a:pt x="3607" y="11870"/>
                    <a:pt x="3516" y="12258"/>
                  </a:cubicBezTo>
                  <a:cubicBezTo>
                    <a:pt x="3493" y="12463"/>
                    <a:pt x="3447" y="12646"/>
                    <a:pt x="3402" y="12851"/>
                  </a:cubicBezTo>
                  <a:cubicBezTo>
                    <a:pt x="3379" y="13034"/>
                    <a:pt x="3333" y="13216"/>
                    <a:pt x="3288" y="13399"/>
                  </a:cubicBezTo>
                  <a:cubicBezTo>
                    <a:pt x="3242" y="13582"/>
                    <a:pt x="3196" y="13741"/>
                    <a:pt x="3151" y="13924"/>
                  </a:cubicBezTo>
                  <a:cubicBezTo>
                    <a:pt x="3105" y="14107"/>
                    <a:pt x="3059" y="14289"/>
                    <a:pt x="3014" y="14449"/>
                  </a:cubicBezTo>
                  <a:cubicBezTo>
                    <a:pt x="2945" y="14632"/>
                    <a:pt x="2900" y="14814"/>
                    <a:pt x="2831" y="14974"/>
                  </a:cubicBezTo>
                  <a:cubicBezTo>
                    <a:pt x="2785" y="15157"/>
                    <a:pt x="2717" y="15316"/>
                    <a:pt x="2648" y="15476"/>
                  </a:cubicBezTo>
                  <a:cubicBezTo>
                    <a:pt x="2603" y="15590"/>
                    <a:pt x="2580" y="15704"/>
                    <a:pt x="2534" y="15796"/>
                  </a:cubicBezTo>
                  <a:cubicBezTo>
                    <a:pt x="2489" y="15910"/>
                    <a:pt x="2466" y="16024"/>
                    <a:pt x="2420" y="16138"/>
                  </a:cubicBezTo>
                  <a:cubicBezTo>
                    <a:pt x="2375" y="16275"/>
                    <a:pt x="2329" y="16389"/>
                    <a:pt x="2283" y="16503"/>
                  </a:cubicBezTo>
                  <a:cubicBezTo>
                    <a:pt x="2238" y="16617"/>
                    <a:pt x="2192" y="16709"/>
                    <a:pt x="2169" y="16823"/>
                  </a:cubicBezTo>
                  <a:cubicBezTo>
                    <a:pt x="2146" y="16823"/>
                    <a:pt x="2146" y="16823"/>
                    <a:pt x="2146" y="16846"/>
                  </a:cubicBezTo>
                  <a:cubicBezTo>
                    <a:pt x="2124" y="16891"/>
                    <a:pt x="2101" y="16937"/>
                    <a:pt x="2101" y="16960"/>
                  </a:cubicBezTo>
                  <a:lnTo>
                    <a:pt x="2101" y="16960"/>
                  </a:lnTo>
                  <a:cubicBezTo>
                    <a:pt x="2101" y="16960"/>
                    <a:pt x="2101" y="16937"/>
                    <a:pt x="2124" y="16914"/>
                  </a:cubicBezTo>
                  <a:lnTo>
                    <a:pt x="2124" y="16914"/>
                  </a:lnTo>
                  <a:cubicBezTo>
                    <a:pt x="2055" y="17074"/>
                    <a:pt x="1987" y="17211"/>
                    <a:pt x="1918" y="17371"/>
                  </a:cubicBezTo>
                  <a:cubicBezTo>
                    <a:pt x="1850" y="17530"/>
                    <a:pt x="1758" y="17690"/>
                    <a:pt x="1690" y="17850"/>
                  </a:cubicBezTo>
                  <a:cubicBezTo>
                    <a:pt x="1621" y="18010"/>
                    <a:pt x="1553" y="18170"/>
                    <a:pt x="1484" y="18329"/>
                  </a:cubicBezTo>
                  <a:cubicBezTo>
                    <a:pt x="1393" y="18489"/>
                    <a:pt x="1302" y="18649"/>
                    <a:pt x="1210" y="18809"/>
                  </a:cubicBezTo>
                  <a:cubicBezTo>
                    <a:pt x="1142" y="18900"/>
                    <a:pt x="1096" y="18991"/>
                    <a:pt x="1051" y="19060"/>
                  </a:cubicBezTo>
                  <a:cubicBezTo>
                    <a:pt x="1005" y="19151"/>
                    <a:pt x="959" y="19242"/>
                    <a:pt x="914" y="19311"/>
                  </a:cubicBezTo>
                  <a:cubicBezTo>
                    <a:pt x="822" y="19471"/>
                    <a:pt x="731" y="19630"/>
                    <a:pt x="640" y="19790"/>
                  </a:cubicBezTo>
                  <a:cubicBezTo>
                    <a:pt x="594" y="19859"/>
                    <a:pt x="549" y="19927"/>
                    <a:pt x="480" y="19996"/>
                  </a:cubicBezTo>
                  <a:cubicBezTo>
                    <a:pt x="434" y="20064"/>
                    <a:pt x="389" y="20155"/>
                    <a:pt x="343" y="20224"/>
                  </a:cubicBezTo>
                  <a:cubicBezTo>
                    <a:pt x="252" y="20361"/>
                    <a:pt x="138" y="20521"/>
                    <a:pt x="46" y="20657"/>
                  </a:cubicBezTo>
                  <a:cubicBezTo>
                    <a:pt x="1" y="20726"/>
                    <a:pt x="24" y="20794"/>
                    <a:pt x="69" y="20840"/>
                  </a:cubicBezTo>
                  <a:cubicBezTo>
                    <a:pt x="69" y="20863"/>
                    <a:pt x="92" y="20863"/>
                    <a:pt x="92" y="20863"/>
                  </a:cubicBezTo>
                  <a:cubicBezTo>
                    <a:pt x="115" y="20840"/>
                    <a:pt x="138" y="20817"/>
                    <a:pt x="161" y="20794"/>
                  </a:cubicBezTo>
                  <a:lnTo>
                    <a:pt x="297" y="20635"/>
                  </a:lnTo>
                  <a:lnTo>
                    <a:pt x="343" y="20566"/>
                  </a:lnTo>
                  <a:cubicBezTo>
                    <a:pt x="366" y="20543"/>
                    <a:pt x="389" y="20521"/>
                    <a:pt x="412" y="20498"/>
                  </a:cubicBezTo>
                  <a:cubicBezTo>
                    <a:pt x="457" y="20452"/>
                    <a:pt x="503" y="20406"/>
                    <a:pt x="549" y="20384"/>
                  </a:cubicBezTo>
                  <a:cubicBezTo>
                    <a:pt x="549" y="20361"/>
                    <a:pt x="549" y="20361"/>
                    <a:pt x="571" y="20361"/>
                  </a:cubicBezTo>
                  <a:cubicBezTo>
                    <a:pt x="640" y="20269"/>
                    <a:pt x="708" y="20178"/>
                    <a:pt x="777" y="20087"/>
                  </a:cubicBezTo>
                  <a:cubicBezTo>
                    <a:pt x="822" y="20041"/>
                    <a:pt x="845" y="19996"/>
                    <a:pt x="891" y="19950"/>
                  </a:cubicBezTo>
                  <a:cubicBezTo>
                    <a:pt x="937" y="19881"/>
                    <a:pt x="982" y="19836"/>
                    <a:pt x="1028" y="19767"/>
                  </a:cubicBezTo>
                  <a:cubicBezTo>
                    <a:pt x="1051" y="19744"/>
                    <a:pt x="1074" y="19699"/>
                    <a:pt x="1096" y="19676"/>
                  </a:cubicBezTo>
                  <a:cubicBezTo>
                    <a:pt x="1165" y="19585"/>
                    <a:pt x="1210" y="19516"/>
                    <a:pt x="1256" y="19425"/>
                  </a:cubicBezTo>
                  <a:cubicBezTo>
                    <a:pt x="1302" y="19334"/>
                    <a:pt x="1347" y="19265"/>
                    <a:pt x="1393" y="19174"/>
                  </a:cubicBezTo>
                  <a:cubicBezTo>
                    <a:pt x="1439" y="19083"/>
                    <a:pt x="1507" y="18991"/>
                    <a:pt x="1553" y="18923"/>
                  </a:cubicBezTo>
                  <a:cubicBezTo>
                    <a:pt x="1599" y="18831"/>
                    <a:pt x="1644" y="18763"/>
                    <a:pt x="1690" y="18672"/>
                  </a:cubicBezTo>
                  <a:cubicBezTo>
                    <a:pt x="1735" y="18603"/>
                    <a:pt x="1781" y="18512"/>
                    <a:pt x="1827" y="18443"/>
                  </a:cubicBezTo>
                  <a:cubicBezTo>
                    <a:pt x="1895" y="18261"/>
                    <a:pt x="1987" y="18101"/>
                    <a:pt x="2055" y="17941"/>
                  </a:cubicBezTo>
                  <a:cubicBezTo>
                    <a:pt x="2101" y="17850"/>
                    <a:pt x="2146" y="17759"/>
                    <a:pt x="2192" y="17667"/>
                  </a:cubicBezTo>
                  <a:cubicBezTo>
                    <a:pt x="2215" y="17599"/>
                    <a:pt x="2260" y="17508"/>
                    <a:pt x="2306" y="17416"/>
                  </a:cubicBezTo>
                  <a:cubicBezTo>
                    <a:pt x="2397" y="17234"/>
                    <a:pt x="2489" y="17051"/>
                    <a:pt x="2557" y="16868"/>
                  </a:cubicBezTo>
                  <a:cubicBezTo>
                    <a:pt x="2557" y="16823"/>
                    <a:pt x="2580" y="16800"/>
                    <a:pt x="2580" y="16777"/>
                  </a:cubicBezTo>
                  <a:cubicBezTo>
                    <a:pt x="2580" y="16777"/>
                    <a:pt x="2580" y="16800"/>
                    <a:pt x="2580" y="16823"/>
                  </a:cubicBezTo>
                  <a:cubicBezTo>
                    <a:pt x="2648" y="16617"/>
                    <a:pt x="2740" y="16412"/>
                    <a:pt x="2808" y="16207"/>
                  </a:cubicBezTo>
                  <a:cubicBezTo>
                    <a:pt x="2877" y="16024"/>
                    <a:pt x="2922" y="15864"/>
                    <a:pt x="2991" y="15682"/>
                  </a:cubicBezTo>
                  <a:cubicBezTo>
                    <a:pt x="3128" y="15339"/>
                    <a:pt x="3242" y="14997"/>
                    <a:pt x="3356" y="14654"/>
                  </a:cubicBezTo>
                  <a:cubicBezTo>
                    <a:pt x="3470" y="14312"/>
                    <a:pt x="3562" y="13947"/>
                    <a:pt x="3653" y="13582"/>
                  </a:cubicBezTo>
                  <a:cubicBezTo>
                    <a:pt x="3721" y="13216"/>
                    <a:pt x="3813" y="12828"/>
                    <a:pt x="3881" y="12463"/>
                  </a:cubicBezTo>
                  <a:cubicBezTo>
                    <a:pt x="3972" y="11984"/>
                    <a:pt x="4041" y="11527"/>
                    <a:pt x="4109" y="11048"/>
                  </a:cubicBezTo>
                  <a:cubicBezTo>
                    <a:pt x="4132" y="10934"/>
                    <a:pt x="4132" y="10843"/>
                    <a:pt x="4155" y="10728"/>
                  </a:cubicBezTo>
                  <a:cubicBezTo>
                    <a:pt x="4155" y="10706"/>
                    <a:pt x="4155" y="10660"/>
                    <a:pt x="4155" y="10637"/>
                  </a:cubicBezTo>
                  <a:cubicBezTo>
                    <a:pt x="4155" y="10637"/>
                    <a:pt x="4155" y="10614"/>
                    <a:pt x="4178" y="10614"/>
                  </a:cubicBezTo>
                  <a:cubicBezTo>
                    <a:pt x="4223" y="10204"/>
                    <a:pt x="4246" y="9815"/>
                    <a:pt x="4269" y="9405"/>
                  </a:cubicBezTo>
                  <a:cubicBezTo>
                    <a:pt x="4269" y="9313"/>
                    <a:pt x="4269" y="9199"/>
                    <a:pt x="4269" y="9085"/>
                  </a:cubicBezTo>
                  <a:cubicBezTo>
                    <a:pt x="4292" y="8994"/>
                    <a:pt x="4292" y="8902"/>
                    <a:pt x="4292" y="8788"/>
                  </a:cubicBezTo>
                  <a:cubicBezTo>
                    <a:pt x="4292" y="8583"/>
                    <a:pt x="4292" y="8377"/>
                    <a:pt x="4292" y="8172"/>
                  </a:cubicBezTo>
                  <a:cubicBezTo>
                    <a:pt x="4292" y="8081"/>
                    <a:pt x="4292" y="7967"/>
                    <a:pt x="4292" y="7875"/>
                  </a:cubicBezTo>
                  <a:cubicBezTo>
                    <a:pt x="4269" y="7761"/>
                    <a:pt x="4269" y="7670"/>
                    <a:pt x="4269" y="7556"/>
                  </a:cubicBezTo>
                  <a:cubicBezTo>
                    <a:pt x="4269" y="7373"/>
                    <a:pt x="4269" y="7168"/>
                    <a:pt x="4246" y="6962"/>
                  </a:cubicBezTo>
                  <a:cubicBezTo>
                    <a:pt x="4246" y="6871"/>
                    <a:pt x="4246" y="6757"/>
                    <a:pt x="4246" y="6666"/>
                  </a:cubicBezTo>
                  <a:cubicBezTo>
                    <a:pt x="4246" y="6551"/>
                    <a:pt x="4223" y="6460"/>
                    <a:pt x="4223" y="6369"/>
                  </a:cubicBezTo>
                  <a:cubicBezTo>
                    <a:pt x="4223" y="6163"/>
                    <a:pt x="4201" y="5958"/>
                    <a:pt x="4178" y="5753"/>
                  </a:cubicBezTo>
                  <a:cubicBezTo>
                    <a:pt x="4155" y="5342"/>
                    <a:pt x="4109" y="4954"/>
                    <a:pt x="4041" y="4566"/>
                  </a:cubicBezTo>
                  <a:cubicBezTo>
                    <a:pt x="3995" y="4360"/>
                    <a:pt x="3950" y="4178"/>
                    <a:pt x="3904" y="3995"/>
                  </a:cubicBezTo>
                  <a:cubicBezTo>
                    <a:pt x="3858" y="3790"/>
                    <a:pt x="3813" y="3607"/>
                    <a:pt x="3767" y="3402"/>
                  </a:cubicBezTo>
                  <a:cubicBezTo>
                    <a:pt x="3653" y="3036"/>
                    <a:pt x="3539" y="2671"/>
                    <a:pt x="3425" y="2306"/>
                  </a:cubicBezTo>
                  <a:cubicBezTo>
                    <a:pt x="3379" y="2215"/>
                    <a:pt x="3356" y="2123"/>
                    <a:pt x="3310" y="2032"/>
                  </a:cubicBezTo>
                  <a:cubicBezTo>
                    <a:pt x="3288" y="1918"/>
                    <a:pt x="3219" y="1827"/>
                    <a:pt x="3173" y="1735"/>
                  </a:cubicBezTo>
                  <a:cubicBezTo>
                    <a:pt x="3105" y="1553"/>
                    <a:pt x="3014" y="1370"/>
                    <a:pt x="2922" y="1210"/>
                  </a:cubicBezTo>
                  <a:cubicBezTo>
                    <a:pt x="2877" y="1119"/>
                    <a:pt x="2831" y="1028"/>
                    <a:pt x="2763" y="936"/>
                  </a:cubicBezTo>
                  <a:cubicBezTo>
                    <a:pt x="2694" y="822"/>
                    <a:pt x="2603" y="708"/>
                    <a:pt x="2534" y="594"/>
                  </a:cubicBezTo>
                  <a:cubicBezTo>
                    <a:pt x="2443" y="480"/>
                    <a:pt x="2375" y="389"/>
                    <a:pt x="2283" y="297"/>
                  </a:cubicBezTo>
                  <a:cubicBezTo>
                    <a:pt x="2192" y="206"/>
                    <a:pt x="2101" y="115"/>
                    <a:pt x="2009" y="23"/>
                  </a:cubicBezTo>
                  <a:cubicBezTo>
                    <a:pt x="1987" y="1"/>
                    <a:pt x="1941" y="1"/>
                    <a:pt x="1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4" name="Google Shape;5934;p22"/>
            <p:cNvSpPr/>
            <p:nvPr/>
          </p:nvSpPr>
          <p:spPr>
            <a:xfrm>
              <a:off x="7137625" y="226032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5" name="Google Shape;5935;p22"/>
            <p:cNvSpPr/>
            <p:nvPr/>
          </p:nvSpPr>
          <p:spPr>
            <a:xfrm>
              <a:off x="7137050" y="2260325"/>
              <a:ext cx="600" cy="25"/>
            </a:xfrm>
            <a:custGeom>
              <a:avLst/>
              <a:gdLst/>
              <a:ahLst/>
              <a:cxnLst/>
              <a:rect l="l" t="t" r="r" b="b"/>
              <a:pathLst>
                <a:path w="24" h="1" extrusionOk="0">
                  <a:moveTo>
                    <a:pt x="1" y="0"/>
                  </a:moveTo>
                  <a:cubicBezTo>
                    <a:pt x="24" y="0"/>
                    <a:pt x="24" y="0"/>
                    <a:pt x="24"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6" name="Google Shape;5936;p22"/>
            <p:cNvSpPr/>
            <p:nvPr/>
          </p:nvSpPr>
          <p:spPr>
            <a:xfrm>
              <a:off x="7137050" y="2260325"/>
              <a:ext cx="25" cy="600"/>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7" name="Google Shape;5937;p22"/>
            <p:cNvSpPr/>
            <p:nvPr/>
          </p:nvSpPr>
          <p:spPr>
            <a:xfrm>
              <a:off x="7137050" y="2260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8" name="Google Shape;5938;p22"/>
            <p:cNvSpPr/>
            <p:nvPr/>
          </p:nvSpPr>
          <p:spPr>
            <a:xfrm>
              <a:off x="7087425" y="24155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9" name="Google Shape;5939;p22"/>
            <p:cNvSpPr/>
            <p:nvPr/>
          </p:nvSpPr>
          <p:spPr>
            <a:xfrm>
              <a:off x="7075425" y="2441200"/>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0" name="Google Shape;5940;p22"/>
            <p:cNvSpPr/>
            <p:nvPr/>
          </p:nvSpPr>
          <p:spPr>
            <a:xfrm>
              <a:off x="7077725" y="1990975"/>
              <a:ext cx="72475" cy="440825"/>
            </a:xfrm>
            <a:custGeom>
              <a:avLst/>
              <a:gdLst/>
              <a:ahLst/>
              <a:cxnLst/>
              <a:rect l="l" t="t" r="r" b="b"/>
              <a:pathLst>
                <a:path w="2899" h="17633" extrusionOk="0">
                  <a:moveTo>
                    <a:pt x="114" y="1"/>
                  </a:moveTo>
                  <a:cubicBezTo>
                    <a:pt x="91" y="1"/>
                    <a:pt x="46" y="24"/>
                    <a:pt x="46" y="69"/>
                  </a:cubicBezTo>
                  <a:cubicBezTo>
                    <a:pt x="0" y="115"/>
                    <a:pt x="23" y="183"/>
                    <a:pt x="69" y="229"/>
                  </a:cubicBezTo>
                  <a:cubicBezTo>
                    <a:pt x="137" y="298"/>
                    <a:pt x="228" y="366"/>
                    <a:pt x="297" y="435"/>
                  </a:cubicBezTo>
                  <a:cubicBezTo>
                    <a:pt x="343" y="480"/>
                    <a:pt x="388" y="503"/>
                    <a:pt x="434" y="549"/>
                  </a:cubicBezTo>
                  <a:cubicBezTo>
                    <a:pt x="457" y="571"/>
                    <a:pt x="479" y="594"/>
                    <a:pt x="502" y="594"/>
                  </a:cubicBezTo>
                  <a:cubicBezTo>
                    <a:pt x="525" y="617"/>
                    <a:pt x="548" y="640"/>
                    <a:pt x="571" y="640"/>
                  </a:cubicBezTo>
                  <a:cubicBezTo>
                    <a:pt x="594" y="686"/>
                    <a:pt x="639" y="754"/>
                    <a:pt x="685" y="800"/>
                  </a:cubicBezTo>
                  <a:cubicBezTo>
                    <a:pt x="753" y="868"/>
                    <a:pt x="822" y="960"/>
                    <a:pt x="867" y="1028"/>
                  </a:cubicBezTo>
                  <a:cubicBezTo>
                    <a:pt x="890" y="1051"/>
                    <a:pt x="890" y="1096"/>
                    <a:pt x="913" y="1119"/>
                  </a:cubicBezTo>
                  <a:lnTo>
                    <a:pt x="959" y="1233"/>
                  </a:lnTo>
                  <a:cubicBezTo>
                    <a:pt x="982" y="1302"/>
                    <a:pt x="1027" y="1370"/>
                    <a:pt x="1050" y="1439"/>
                  </a:cubicBezTo>
                  <a:cubicBezTo>
                    <a:pt x="1119" y="1553"/>
                    <a:pt x="1187" y="1690"/>
                    <a:pt x="1233" y="1804"/>
                  </a:cubicBezTo>
                  <a:cubicBezTo>
                    <a:pt x="1301" y="1941"/>
                    <a:pt x="1370" y="2078"/>
                    <a:pt x="1438" y="2215"/>
                  </a:cubicBezTo>
                  <a:cubicBezTo>
                    <a:pt x="1438" y="2261"/>
                    <a:pt x="1461" y="2283"/>
                    <a:pt x="1484" y="2329"/>
                  </a:cubicBezTo>
                  <a:cubicBezTo>
                    <a:pt x="1461" y="2352"/>
                    <a:pt x="1461" y="2397"/>
                    <a:pt x="1461" y="2420"/>
                  </a:cubicBezTo>
                  <a:cubicBezTo>
                    <a:pt x="1484" y="2443"/>
                    <a:pt x="1484" y="2466"/>
                    <a:pt x="1484" y="2489"/>
                  </a:cubicBezTo>
                  <a:lnTo>
                    <a:pt x="1507" y="2534"/>
                  </a:lnTo>
                  <a:cubicBezTo>
                    <a:pt x="1507" y="2580"/>
                    <a:pt x="1529" y="2626"/>
                    <a:pt x="1529" y="2671"/>
                  </a:cubicBezTo>
                  <a:cubicBezTo>
                    <a:pt x="1552" y="2763"/>
                    <a:pt x="1598" y="2854"/>
                    <a:pt x="1621" y="2922"/>
                  </a:cubicBezTo>
                  <a:cubicBezTo>
                    <a:pt x="1666" y="3105"/>
                    <a:pt x="1712" y="3265"/>
                    <a:pt x="1758" y="3425"/>
                  </a:cubicBezTo>
                  <a:cubicBezTo>
                    <a:pt x="1803" y="3607"/>
                    <a:pt x="1849" y="3790"/>
                    <a:pt x="1895" y="3972"/>
                  </a:cubicBezTo>
                  <a:cubicBezTo>
                    <a:pt x="1917" y="4041"/>
                    <a:pt x="1940" y="4109"/>
                    <a:pt x="1963" y="4178"/>
                  </a:cubicBezTo>
                  <a:cubicBezTo>
                    <a:pt x="1963" y="4224"/>
                    <a:pt x="1986" y="4269"/>
                    <a:pt x="1986" y="4315"/>
                  </a:cubicBezTo>
                  <a:cubicBezTo>
                    <a:pt x="2009" y="4429"/>
                    <a:pt x="2032" y="4520"/>
                    <a:pt x="2054" y="4634"/>
                  </a:cubicBezTo>
                  <a:cubicBezTo>
                    <a:pt x="2054" y="4657"/>
                    <a:pt x="2054" y="4680"/>
                    <a:pt x="2054" y="4703"/>
                  </a:cubicBezTo>
                  <a:cubicBezTo>
                    <a:pt x="2077" y="4726"/>
                    <a:pt x="2077" y="4771"/>
                    <a:pt x="2077" y="4817"/>
                  </a:cubicBezTo>
                  <a:cubicBezTo>
                    <a:pt x="2077" y="4908"/>
                    <a:pt x="2100" y="5022"/>
                    <a:pt x="2100" y="5137"/>
                  </a:cubicBezTo>
                  <a:lnTo>
                    <a:pt x="2169" y="5776"/>
                  </a:lnTo>
                  <a:cubicBezTo>
                    <a:pt x="2214" y="6186"/>
                    <a:pt x="2237" y="6597"/>
                    <a:pt x="2260" y="7008"/>
                  </a:cubicBezTo>
                  <a:cubicBezTo>
                    <a:pt x="2283" y="7054"/>
                    <a:pt x="2283" y="7100"/>
                    <a:pt x="2283" y="7168"/>
                  </a:cubicBezTo>
                  <a:lnTo>
                    <a:pt x="2283" y="7236"/>
                  </a:lnTo>
                  <a:cubicBezTo>
                    <a:pt x="2283" y="7259"/>
                    <a:pt x="2283" y="7305"/>
                    <a:pt x="2305" y="7351"/>
                  </a:cubicBezTo>
                  <a:cubicBezTo>
                    <a:pt x="2305" y="7373"/>
                    <a:pt x="2328" y="7396"/>
                    <a:pt x="2351" y="7419"/>
                  </a:cubicBezTo>
                  <a:cubicBezTo>
                    <a:pt x="2351" y="7465"/>
                    <a:pt x="2351" y="7488"/>
                    <a:pt x="2351" y="7510"/>
                  </a:cubicBezTo>
                  <a:cubicBezTo>
                    <a:pt x="2351" y="7716"/>
                    <a:pt x="2328" y="7921"/>
                    <a:pt x="2328" y="8127"/>
                  </a:cubicBezTo>
                  <a:cubicBezTo>
                    <a:pt x="2328" y="8355"/>
                    <a:pt x="2328" y="8560"/>
                    <a:pt x="2328" y="8789"/>
                  </a:cubicBezTo>
                  <a:cubicBezTo>
                    <a:pt x="2328" y="8880"/>
                    <a:pt x="2328" y="8971"/>
                    <a:pt x="2328" y="9085"/>
                  </a:cubicBezTo>
                  <a:cubicBezTo>
                    <a:pt x="2328" y="9177"/>
                    <a:pt x="2328" y="9291"/>
                    <a:pt x="2328" y="9382"/>
                  </a:cubicBezTo>
                  <a:cubicBezTo>
                    <a:pt x="2328" y="9428"/>
                    <a:pt x="2351" y="9473"/>
                    <a:pt x="2374" y="9496"/>
                  </a:cubicBezTo>
                  <a:cubicBezTo>
                    <a:pt x="2374" y="9519"/>
                    <a:pt x="2374" y="9542"/>
                    <a:pt x="2374" y="9565"/>
                  </a:cubicBezTo>
                  <a:cubicBezTo>
                    <a:pt x="2351" y="9587"/>
                    <a:pt x="2351" y="9633"/>
                    <a:pt x="2351" y="9679"/>
                  </a:cubicBezTo>
                  <a:cubicBezTo>
                    <a:pt x="2351" y="9747"/>
                    <a:pt x="2328" y="9793"/>
                    <a:pt x="2328" y="9861"/>
                  </a:cubicBezTo>
                  <a:cubicBezTo>
                    <a:pt x="2305" y="9975"/>
                    <a:pt x="2305" y="10112"/>
                    <a:pt x="2283" y="10227"/>
                  </a:cubicBezTo>
                  <a:cubicBezTo>
                    <a:pt x="2260" y="10341"/>
                    <a:pt x="2260" y="10478"/>
                    <a:pt x="2237" y="10592"/>
                  </a:cubicBezTo>
                  <a:cubicBezTo>
                    <a:pt x="2237" y="10660"/>
                    <a:pt x="2237" y="10729"/>
                    <a:pt x="2237" y="10797"/>
                  </a:cubicBezTo>
                  <a:cubicBezTo>
                    <a:pt x="2237" y="10820"/>
                    <a:pt x="2237" y="10820"/>
                    <a:pt x="2237" y="10843"/>
                  </a:cubicBezTo>
                  <a:cubicBezTo>
                    <a:pt x="2214" y="10934"/>
                    <a:pt x="2191" y="11003"/>
                    <a:pt x="2191" y="11094"/>
                  </a:cubicBezTo>
                  <a:cubicBezTo>
                    <a:pt x="2169" y="11208"/>
                    <a:pt x="2146" y="11322"/>
                    <a:pt x="2123" y="11436"/>
                  </a:cubicBezTo>
                  <a:cubicBezTo>
                    <a:pt x="2123" y="11482"/>
                    <a:pt x="2100" y="11528"/>
                    <a:pt x="2100" y="11596"/>
                  </a:cubicBezTo>
                  <a:cubicBezTo>
                    <a:pt x="2077" y="11687"/>
                    <a:pt x="2054" y="11779"/>
                    <a:pt x="2054" y="11870"/>
                  </a:cubicBezTo>
                  <a:cubicBezTo>
                    <a:pt x="2054" y="11916"/>
                    <a:pt x="2077" y="11938"/>
                    <a:pt x="2077" y="11961"/>
                  </a:cubicBezTo>
                  <a:cubicBezTo>
                    <a:pt x="2077" y="12030"/>
                    <a:pt x="2054" y="12075"/>
                    <a:pt x="2054" y="12121"/>
                  </a:cubicBezTo>
                  <a:cubicBezTo>
                    <a:pt x="2032" y="12212"/>
                    <a:pt x="2009" y="12304"/>
                    <a:pt x="1986" y="12395"/>
                  </a:cubicBezTo>
                  <a:cubicBezTo>
                    <a:pt x="1986" y="12463"/>
                    <a:pt x="1963" y="12509"/>
                    <a:pt x="1940" y="12555"/>
                  </a:cubicBezTo>
                  <a:cubicBezTo>
                    <a:pt x="1940" y="12600"/>
                    <a:pt x="1940" y="12646"/>
                    <a:pt x="1917" y="12669"/>
                  </a:cubicBezTo>
                  <a:cubicBezTo>
                    <a:pt x="1917" y="12692"/>
                    <a:pt x="1917" y="12715"/>
                    <a:pt x="1917" y="12737"/>
                  </a:cubicBezTo>
                  <a:cubicBezTo>
                    <a:pt x="1917" y="12760"/>
                    <a:pt x="1917" y="12783"/>
                    <a:pt x="1917" y="12806"/>
                  </a:cubicBezTo>
                  <a:cubicBezTo>
                    <a:pt x="1872" y="12966"/>
                    <a:pt x="1826" y="13125"/>
                    <a:pt x="1781" y="13285"/>
                  </a:cubicBezTo>
                  <a:cubicBezTo>
                    <a:pt x="1758" y="13376"/>
                    <a:pt x="1735" y="13445"/>
                    <a:pt x="1712" y="13536"/>
                  </a:cubicBezTo>
                  <a:cubicBezTo>
                    <a:pt x="1689" y="13582"/>
                    <a:pt x="1689" y="13628"/>
                    <a:pt x="1666" y="13673"/>
                  </a:cubicBezTo>
                  <a:cubicBezTo>
                    <a:pt x="1666" y="13696"/>
                    <a:pt x="1666" y="13696"/>
                    <a:pt x="1666" y="13719"/>
                  </a:cubicBezTo>
                  <a:cubicBezTo>
                    <a:pt x="1666" y="13742"/>
                    <a:pt x="1666" y="13742"/>
                    <a:pt x="1666" y="13764"/>
                  </a:cubicBezTo>
                  <a:cubicBezTo>
                    <a:pt x="1644" y="13764"/>
                    <a:pt x="1644" y="13787"/>
                    <a:pt x="1644" y="13810"/>
                  </a:cubicBezTo>
                  <a:cubicBezTo>
                    <a:pt x="1644" y="13810"/>
                    <a:pt x="1644" y="13833"/>
                    <a:pt x="1666" y="13856"/>
                  </a:cubicBezTo>
                  <a:cubicBezTo>
                    <a:pt x="1666" y="13879"/>
                    <a:pt x="1666" y="13901"/>
                    <a:pt x="1689" y="13901"/>
                  </a:cubicBezTo>
                  <a:cubicBezTo>
                    <a:pt x="1666" y="13924"/>
                    <a:pt x="1666" y="13947"/>
                    <a:pt x="1666" y="13970"/>
                  </a:cubicBezTo>
                  <a:cubicBezTo>
                    <a:pt x="1666" y="13993"/>
                    <a:pt x="1644" y="13993"/>
                    <a:pt x="1644" y="13993"/>
                  </a:cubicBezTo>
                  <a:cubicBezTo>
                    <a:pt x="1621" y="14016"/>
                    <a:pt x="1621" y="14061"/>
                    <a:pt x="1598" y="14084"/>
                  </a:cubicBezTo>
                  <a:cubicBezTo>
                    <a:pt x="1598" y="14107"/>
                    <a:pt x="1598" y="14130"/>
                    <a:pt x="1575" y="14153"/>
                  </a:cubicBezTo>
                  <a:cubicBezTo>
                    <a:pt x="1575" y="14175"/>
                    <a:pt x="1552" y="14221"/>
                    <a:pt x="1552" y="14267"/>
                  </a:cubicBezTo>
                  <a:cubicBezTo>
                    <a:pt x="1507" y="14358"/>
                    <a:pt x="1484" y="14426"/>
                    <a:pt x="1461" y="14518"/>
                  </a:cubicBezTo>
                  <a:cubicBezTo>
                    <a:pt x="1415" y="14609"/>
                    <a:pt x="1392" y="14700"/>
                    <a:pt x="1370" y="14769"/>
                  </a:cubicBezTo>
                  <a:cubicBezTo>
                    <a:pt x="1370" y="14814"/>
                    <a:pt x="1347" y="14860"/>
                    <a:pt x="1347" y="14906"/>
                  </a:cubicBezTo>
                  <a:cubicBezTo>
                    <a:pt x="1324" y="14951"/>
                    <a:pt x="1301" y="15020"/>
                    <a:pt x="1301" y="15066"/>
                  </a:cubicBezTo>
                  <a:cubicBezTo>
                    <a:pt x="1301" y="15111"/>
                    <a:pt x="1301" y="15134"/>
                    <a:pt x="1301" y="15157"/>
                  </a:cubicBezTo>
                  <a:cubicBezTo>
                    <a:pt x="1301" y="15157"/>
                    <a:pt x="1301" y="15180"/>
                    <a:pt x="1301" y="15180"/>
                  </a:cubicBezTo>
                  <a:cubicBezTo>
                    <a:pt x="1278" y="15248"/>
                    <a:pt x="1256" y="15294"/>
                    <a:pt x="1233" y="15362"/>
                  </a:cubicBezTo>
                  <a:cubicBezTo>
                    <a:pt x="1164" y="15522"/>
                    <a:pt x="1096" y="15682"/>
                    <a:pt x="1004" y="15842"/>
                  </a:cubicBezTo>
                  <a:cubicBezTo>
                    <a:pt x="1004" y="15864"/>
                    <a:pt x="1004" y="15864"/>
                    <a:pt x="982" y="15864"/>
                  </a:cubicBezTo>
                  <a:cubicBezTo>
                    <a:pt x="959" y="15910"/>
                    <a:pt x="936" y="15956"/>
                    <a:pt x="936" y="16001"/>
                  </a:cubicBezTo>
                  <a:cubicBezTo>
                    <a:pt x="890" y="16070"/>
                    <a:pt x="867" y="16138"/>
                    <a:pt x="822" y="16230"/>
                  </a:cubicBezTo>
                  <a:cubicBezTo>
                    <a:pt x="822" y="16252"/>
                    <a:pt x="799" y="16298"/>
                    <a:pt x="776" y="16344"/>
                  </a:cubicBezTo>
                  <a:cubicBezTo>
                    <a:pt x="776" y="16367"/>
                    <a:pt x="776" y="16389"/>
                    <a:pt x="776" y="16435"/>
                  </a:cubicBezTo>
                  <a:cubicBezTo>
                    <a:pt x="799" y="16458"/>
                    <a:pt x="822" y="16504"/>
                    <a:pt x="845" y="16504"/>
                  </a:cubicBezTo>
                  <a:cubicBezTo>
                    <a:pt x="822" y="16572"/>
                    <a:pt x="799" y="16618"/>
                    <a:pt x="799" y="16663"/>
                  </a:cubicBezTo>
                  <a:cubicBezTo>
                    <a:pt x="731" y="16777"/>
                    <a:pt x="685" y="16914"/>
                    <a:pt x="616" y="17028"/>
                  </a:cubicBezTo>
                  <a:cubicBezTo>
                    <a:pt x="594" y="17097"/>
                    <a:pt x="571" y="17165"/>
                    <a:pt x="525" y="17234"/>
                  </a:cubicBezTo>
                  <a:cubicBezTo>
                    <a:pt x="525" y="17280"/>
                    <a:pt x="502" y="17325"/>
                    <a:pt x="479" y="17348"/>
                  </a:cubicBezTo>
                  <a:cubicBezTo>
                    <a:pt x="457" y="17394"/>
                    <a:pt x="457" y="17417"/>
                    <a:pt x="457" y="17462"/>
                  </a:cubicBezTo>
                  <a:cubicBezTo>
                    <a:pt x="457" y="17485"/>
                    <a:pt x="434" y="17531"/>
                    <a:pt x="434" y="17553"/>
                  </a:cubicBezTo>
                  <a:cubicBezTo>
                    <a:pt x="419" y="17598"/>
                    <a:pt x="462" y="17633"/>
                    <a:pt x="500" y="17633"/>
                  </a:cubicBezTo>
                  <a:cubicBezTo>
                    <a:pt x="521" y="17633"/>
                    <a:pt x="540" y="17623"/>
                    <a:pt x="548" y="17599"/>
                  </a:cubicBezTo>
                  <a:cubicBezTo>
                    <a:pt x="548" y="17576"/>
                    <a:pt x="571" y="17553"/>
                    <a:pt x="571" y="17553"/>
                  </a:cubicBezTo>
                  <a:cubicBezTo>
                    <a:pt x="594" y="17553"/>
                    <a:pt x="616" y="17531"/>
                    <a:pt x="616" y="17531"/>
                  </a:cubicBezTo>
                  <a:cubicBezTo>
                    <a:pt x="662" y="17508"/>
                    <a:pt x="685" y="17439"/>
                    <a:pt x="708" y="17394"/>
                  </a:cubicBezTo>
                  <a:cubicBezTo>
                    <a:pt x="731" y="17348"/>
                    <a:pt x="731" y="17302"/>
                    <a:pt x="753" y="17257"/>
                  </a:cubicBezTo>
                  <a:cubicBezTo>
                    <a:pt x="799" y="17165"/>
                    <a:pt x="822" y="17074"/>
                    <a:pt x="867" y="16983"/>
                  </a:cubicBezTo>
                  <a:cubicBezTo>
                    <a:pt x="936" y="16800"/>
                    <a:pt x="1004" y="16595"/>
                    <a:pt x="1073" y="16412"/>
                  </a:cubicBezTo>
                  <a:cubicBezTo>
                    <a:pt x="1096" y="16344"/>
                    <a:pt x="1119" y="16275"/>
                    <a:pt x="1141" y="16184"/>
                  </a:cubicBezTo>
                  <a:lnTo>
                    <a:pt x="1164" y="16184"/>
                  </a:lnTo>
                  <a:cubicBezTo>
                    <a:pt x="1187" y="16093"/>
                    <a:pt x="1233" y="16001"/>
                    <a:pt x="1278" y="15933"/>
                  </a:cubicBezTo>
                  <a:cubicBezTo>
                    <a:pt x="1370" y="15727"/>
                    <a:pt x="1461" y="15522"/>
                    <a:pt x="1552" y="15317"/>
                  </a:cubicBezTo>
                  <a:cubicBezTo>
                    <a:pt x="1552" y="15271"/>
                    <a:pt x="1575" y="15248"/>
                    <a:pt x="1575" y="15202"/>
                  </a:cubicBezTo>
                  <a:cubicBezTo>
                    <a:pt x="1598" y="15180"/>
                    <a:pt x="1598" y="15180"/>
                    <a:pt x="1621" y="15157"/>
                  </a:cubicBezTo>
                  <a:cubicBezTo>
                    <a:pt x="1621" y="15134"/>
                    <a:pt x="1644" y="15111"/>
                    <a:pt x="1644" y="15066"/>
                  </a:cubicBezTo>
                  <a:cubicBezTo>
                    <a:pt x="1666" y="15043"/>
                    <a:pt x="1666" y="14997"/>
                    <a:pt x="1689" y="14951"/>
                  </a:cubicBezTo>
                  <a:cubicBezTo>
                    <a:pt x="1712" y="14883"/>
                    <a:pt x="1735" y="14792"/>
                    <a:pt x="1781" y="14723"/>
                  </a:cubicBezTo>
                  <a:cubicBezTo>
                    <a:pt x="1826" y="14541"/>
                    <a:pt x="1872" y="14358"/>
                    <a:pt x="1917" y="14175"/>
                  </a:cubicBezTo>
                  <a:cubicBezTo>
                    <a:pt x="1940" y="14084"/>
                    <a:pt x="1963" y="13993"/>
                    <a:pt x="1986" y="13901"/>
                  </a:cubicBezTo>
                  <a:cubicBezTo>
                    <a:pt x="2009" y="13810"/>
                    <a:pt x="2032" y="13719"/>
                    <a:pt x="2054" y="13605"/>
                  </a:cubicBezTo>
                  <a:cubicBezTo>
                    <a:pt x="2054" y="13536"/>
                    <a:pt x="2077" y="13445"/>
                    <a:pt x="2100" y="13376"/>
                  </a:cubicBezTo>
                  <a:cubicBezTo>
                    <a:pt x="2100" y="13331"/>
                    <a:pt x="2100" y="13285"/>
                    <a:pt x="2123" y="13239"/>
                  </a:cubicBezTo>
                  <a:cubicBezTo>
                    <a:pt x="2146" y="13103"/>
                    <a:pt x="2191" y="12988"/>
                    <a:pt x="2214" y="12874"/>
                  </a:cubicBezTo>
                  <a:cubicBezTo>
                    <a:pt x="2237" y="12851"/>
                    <a:pt x="2237" y="12851"/>
                    <a:pt x="2237" y="12829"/>
                  </a:cubicBezTo>
                  <a:cubicBezTo>
                    <a:pt x="2260" y="12783"/>
                    <a:pt x="2283" y="12737"/>
                    <a:pt x="2305" y="12669"/>
                  </a:cubicBezTo>
                  <a:cubicBezTo>
                    <a:pt x="2305" y="12646"/>
                    <a:pt x="2328" y="12600"/>
                    <a:pt x="2328" y="12555"/>
                  </a:cubicBezTo>
                  <a:cubicBezTo>
                    <a:pt x="2351" y="12463"/>
                    <a:pt x="2374" y="12395"/>
                    <a:pt x="2397" y="12304"/>
                  </a:cubicBezTo>
                  <a:cubicBezTo>
                    <a:pt x="2420" y="12212"/>
                    <a:pt x="2442" y="12098"/>
                    <a:pt x="2442" y="12007"/>
                  </a:cubicBezTo>
                  <a:cubicBezTo>
                    <a:pt x="2465" y="11916"/>
                    <a:pt x="2488" y="11824"/>
                    <a:pt x="2488" y="11756"/>
                  </a:cubicBezTo>
                  <a:cubicBezTo>
                    <a:pt x="2534" y="11573"/>
                    <a:pt x="2557" y="11391"/>
                    <a:pt x="2579" y="11185"/>
                  </a:cubicBezTo>
                  <a:cubicBezTo>
                    <a:pt x="2579" y="11162"/>
                    <a:pt x="2579" y="11117"/>
                    <a:pt x="2579" y="11071"/>
                  </a:cubicBezTo>
                  <a:cubicBezTo>
                    <a:pt x="2625" y="11025"/>
                    <a:pt x="2625" y="10957"/>
                    <a:pt x="2625" y="10888"/>
                  </a:cubicBezTo>
                  <a:cubicBezTo>
                    <a:pt x="2648" y="10866"/>
                    <a:pt x="2648" y="10820"/>
                    <a:pt x="2648" y="10774"/>
                  </a:cubicBezTo>
                  <a:cubicBezTo>
                    <a:pt x="2671" y="10660"/>
                    <a:pt x="2671" y="10569"/>
                    <a:pt x="2694" y="10455"/>
                  </a:cubicBezTo>
                  <a:cubicBezTo>
                    <a:pt x="2716" y="10318"/>
                    <a:pt x="2739" y="10181"/>
                    <a:pt x="2739" y="10021"/>
                  </a:cubicBezTo>
                  <a:cubicBezTo>
                    <a:pt x="2762" y="9975"/>
                    <a:pt x="2762" y="9930"/>
                    <a:pt x="2762" y="9884"/>
                  </a:cubicBezTo>
                  <a:cubicBezTo>
                    <a:pt x="2762" y="9861"/>
                    <a:pt x="2762" y="9839"/>
                    <a:pt x="2785" y="9816"/>
                  </a:cubicBezTo>
                  <a:cubicBezTo>
                    <a:pt x="2785" y="9770"/>
                    <a:pt x="2785" y="9724"/>
                    <a:pt x="2785" y="9679"/>
                  </a:cubicBezTo>
                  <a:cubicBezTo>
                    <a:pt x="2808" y="9565"/>
                    <a:pt x="2808" y="9451"/>
                    <a:pt x="2830" y="9359"/>
                  </a:cubicBezTo>
                  <a:cubicBezTo>
                    <a:pt x="2830" y="9154"/>
                    <a:pt x="2853" y="8971"/>
                    <a:pt x="2853" y="8766"/>
                  </a:cubicBezTo>
                  <a:cubicBezTo>
                    <a:pt x="2876" y="8560"/>
                    <a:pt x="2876" y="8332"/>
                    <a:pt x="2899" y="8127"/>
                  </a:cubicBezTo>
                  <a:cubicBezTo>
                    <a:pt x="2899" y="8035"/>
                    <a:pt x="2899" y="7944"/>
                    <a:pt x="2899" y="7853"/>
                  </a:cubicBezTo>
                  <a:cubicBezTo>
                    <a:pt x="2899" y="7739"/>
                    <a:pt x="2899" y="7624"/>
                    <a:pt x="2899" y="7533"/>
                  </a:cubicBezTo>
                  <a:cubicBezTo>
                    <a:pt x="2899" y="7510"/>
                    <a:pt x="2876" y="7488"/>
                    <a:pt x="2876" y="7465"/>
                  </a:cubicBezTo>
                  <a:cubicBezTo>
                    <a:pt x="2876" y="7259"/>
                    <a:pt x="2876" y="7077"/>
                    <a:pt x="2876" y="6871"/>
                  </a:cubicBezTo>
                  <a:cubicBezTo>
                    <a:pt x="2876" y="6666"/>
                    <a:pt x="2876" y="6460"/>
                    <a:pt x="2876" y="6232"/>
                  </a:cubicBezTo>
                  <a:cubicBezTo>
                    <a:pt x="2876" y="6050"/>
                    <a:pt x="2853" y="5890"/>
                    <a:pt x="2853" y="5707"/>
                  </a:cubicBezTo>
                  <a:cubicBezTo>
                    <a:pt x="2853" y="5547"/>
                    <a:pt x="2830" y="5388"/>
                    <a:pt x="2830" y="5205"/>
                  </a:cubicBezTo>
                  <a:cubicBezTo>
                    <a:pt x="2830" y="5205"/>
                    <a:pt x="2808" y="5182"/>
                    <a:pt x="2808" y="5159"/>
                  </a:cubicBezTo>
                  <a:cubicBezTo>
                    <a:pt x="2808" y="5137"/>
                    <a:pt x="2808" y="5114"/>
                    <a:pt x="2785" y="5091"/>
                  </a:cubicBezTo>
                  <a:cubicBezTo>
                    <a:pt x="2785" y="5068"/>
                    <a:pt x="2762" y="5022"/>
                    <a:pt x="2762" y="4977"/>
                  </a:cubicBezTo>
                  <a:cubicBezTo>
                    <a:pt x="2762" y="4908"/>
                    <a:pt x="2739" y="4863"/>
                    <a:pt x="2739" y="4794"/>
                  </a:cubicBezTo>
                  <a:cubicBezTo>
                    <a:pt x="2716" y="4749"/>
                    <a:pt x="2716" y="4726"/>
                    <a:pt x="2716" y="4680"/>
                  </a:cubicBezTo>
                  <a:lnTo>
                    <a:pt x="2694" y="4657"/>
                  </a:lnTo>
                  <a:cubicBezTo>
                    <a:pt x="2671" y="4452"/>
                    <a:pt x="2648" y="4246"/>
                    <a:pt x="2648" y="4041"/>
                  </a:cubicBezTo>
                  <a:cubicBezTo>
                    <a:pt x="2648" y="4041"/>
                    <a:pt x="2648" y="4018"/>
                    <a:pt x="2625" y="3995"/>
                  </a:cubicBezTo>
                  <a:cubicBezTo>
                    <a:pt x="2625" y="3972"/>
                    <a:pt x="2625" y="3950"/>
                    <a:pt x="2625" y="3927"/>
                  </a:cubicBezTo>
                  <a:cubicBezTo>
                    <a:pt x="2602" y="3744"/>
                    <a:pt x="2602" y="3562"/>
                    <a:pt x="2579" y="3379"/>
                  </a:cubicBezTo>
                  <a:cubicBezTo>
                    <a:pt x="2557" y="3288"/>
                    <a:pt x="2534" y="3174"/>
                    <a:pt x="2534" y="3082"/>
                  </a:cubicBezTo>
                  <a:cubicBezTo>
                    <a:pt x="2511" y="3014"/>
                    <a:pt x="2511" y="2922"/>
                    <a:pt x="2488" y="2831"/>
                  </a:cubicBezTo>
                  <a:cubicBezTo>
                    <a:pt x="2465" y="2786"/>
                    <a:pt x="2442" y="2740"/>
                    <a:pt x="2374" y="2717"/>
                  </a:cubicBezTo>
                  <a:cubicBezTo>
                    <a:pt x="2374" y="2694"/>
                    <a:pt x="2374" y="2649"/>
                    <a:pt x="2351" y="2626"/>
                  </a:cubicBezTo>
                  <a:cubicBezTo>
                    <a:pt x="2351" y="2603"/>
                    <a:pt x="2328" y="2557"/>
                    <a:pt x="2305" y="2534"/>
                  </a:cubicBezTo>
                  <a:cubicBezTo>
                    <a:pt x="2305" y="2512"/>
                    <a:pt x="2283" y="2489"/>
                    <a:pt x="2260" y="2466"/>
                  </a:cubicBezTo>
                  <a:cubicBezTo>
                    <a:pt x="2260" y="2443"/>
                    <a:pt x="2237" y="2443"/>
                    <a:pt x="2214" y="2443"/>
                  </a:cubicBezTo>
                  <a:cubicBezTo>
                    <a:pt x="2214" y="2352"/>
                    <a:pt x="2191" y="2283"/>
                    <a:pt x="2169" y="2215"/>
                  </a:cubicBezTo>
                  <a:cubicBezTo>
                    <a:pt x="2146" y="2124"/>
                    <a:pt x="2100" y="2009"/>
                    <a:pt x="2054" y="1918"/>
                  </a:cubicBezTo>
                  <a:cubicBezTo>
                    <a:pt x="2009" y="1827"/>
                    <a:pt x="1986" y="1736"/>
                    <a:pt x="1940" y="1667"/>
                  </a:cubicBezTo>
                  <a:cubicBezTo>
                    <a:pt x="1895" y="1621"/>
                    <a:pt x="1872" y="1576"/>
                    <a:pt x="1849" y="1530"/>
                  </a:cubicBezTo>
                  <a:cubicBezTo>
                    <a:pt x="1826" y="1507"/>
                    <a:pt x="1803" y="1462"/>
                    <a:pt x="1781" y="1416"/>
                  </a:cubicBezTo>
                  <a:cubicBezTo>
                    <a:pt x="1735" y="1370"/>
                    <a:pt x="1689" y="1325"/>
                    <a:pt x="1644" y="1256"/>
                  </a:cubicBezTo>
                  <a:cubicBezTo>
                    <a:pt x="1575" y="1142"/>
                    <a:pt x="1507" y="1028"/>
                    <a:pt x="1438" y="914"/>
                  </a:cubicBezTo>
                  <a:cubicBezTo>
                    <a:pt x="1392" y="845"/>
                    <a:pt x="1324" y="823"/>
                    <a:pt x="1256" y="823"/>
                  </a:cubicBezTo>
                  <a:cubicBezTo>
                    <a:pt x="1233" y="823"/>
                    <a:pt x="1210" y="800"/>
                    <a:pt x="1164" y="777"/>
                  </a:cubicBezTo>
                  <a:cubicBezTo>
                    <a:pt x="1141" y="754"/>
                    <a:pt x="1096" y="731"/>
                    <a:pt x="1073" y="731"/>
                  </a:cubicBezTo>
                  <a:lnTo>
                    <a:pt x="1050" y="731"/>
                  </a:lnTo>
                  <a:cubicBezTo>
                    <a:pt x="1027" y="708"/>
                    <a:pt x="1004" y="686"/>
                    <a:pt x="982" y="663"/>
                  </a:cubicBezTo>
                  <a:lnTo>
                    <a:pt x="982" y="663"/>
                  </a:lnTo>
                  <a:lnTo>
                    <a:pt x="1027" y="686"/>
                  </a:lnTo>
                  <a:cubicBezTo>
                    <a:pt x="959" y="594"/>
                    <a:pt x="890" y="526"/>
                    <a:pt x="822" y="435"/>
                  </a:cubicBezTo>
                  <a:cubicBezTo>
                    <a:pt x="776" y="366"/>
                    <a:pt x="708" y="320"/>
                    <a:pt x="662" y="252"/>
                  </a:cubicBezTo>
                  <a:cubicBezTo>
                    <a:pt x="616" y="229"/>
                    <a:pt x="594" y="183"/>
                    <a:pt x="548" y="161"/>
                  </a:cubicBezTo>
                  <a:cubicBezTo>
                    <a:pt x="525" y="138"/>
                    <a:pt x="502" y="115"/>
                    <a:pt x="457" y="92"/>
                  </a:cubicBezTo>
                  <a:cubicBezTo>
                    <a:pt x="434" y="69"/>
                    <a:pt x="411" y="46"/>
                    <a:pt x="388" y="46"/>
                  </a:cubicBezTo>
                  <a:lnTo>
                    <a:pt x="320" y="46"/>
                  </a:lnTo>
                  <a:cubicBezTo>
                    <a:pt x="274" y="24"/>
                    <a:pt x="228" y="1"/>
                    <a:pt x="20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1" name="Google Shape;5941;p22"/>
            <p:cNvSpPr/>
            <p:nvPr/>
          </p:nvSpPr>
          <p:spPr>
            <a:xfrm>
              <a:off x="7077150" y="2396125"/>
              <a:ext cx="26850" cy="54800"/>
            </a:xfrm>
            <a:custGeom>
              <a:avLst/>
              <a:gdLst/>
              <a:ahLst/>
              <a:cxnLst/>
              <a:rect l="l" t="t" r="r" b="b"/>
              <a:pathLst>
                <a:path w="1074" h="2192" extrusionOk="0">
                  <a:moveTo>
                    <a:pt x="1005" y="1"/>
                  </a:moveTo>
                  <a:cubicBezTo>
                    <a:pt x="982" y="1"/>
                    <a:pt x="959" y="24"/>
                    <a:pt x="959" y="46"/>
                  </a:cubicBezTo>
                  <a:cubicBezTo>
                    <a:pt x="936" y="138"/>
                    <a:pt x="913" y="229"/>
                    <a:pt x="890" y="320"/>
                  </a:cubicBezTo>
                  <a:cubicBezTo>
                    <a:pt x="868" y="343"/>
                    <a:pt x="868" y="389"/>
                    <a:pt x="845" y="434"/>
                  </a:cubicBezTo>
                  <a:cubicBezTo>
                    <a:pt x="822" y="480"/>
                    <a:pt x="822" y="526"/>
                    <a:pt x="799" y="571"/>
                  </a:cubicBezTo>
                  <a:cubicBezTo>
                    <a:pt x="776" y="640"/>
                    <a:pt x="731" y="708"/>
                    <a:pt x="708" y="777"/>
                  </a:cubicBezTo>
                  <a:cubicBezTo>
                    <a:pt x="708" y="800"/>
                    <a:pt x="685" y="822"/>
                    <a:pt x="685" y="845"/>
                  </a:cubicBezTo>
                  <a:lnTo>
                    <a:pt x="617" y="959"/>
                  </a:lnTo>
                  <a:cubicBezTo>
                    <a:pt x="594" y="1005"/>
                    <a:pt x="594" y="1028"/>
                    <a:pt x="571" y="1051"/>
                  </a:cubicBezTo>
                  <a:cubicBezTo>
                    <a:pt x="548" y="1074"/>
                    <a:pt x="548" y="1119"/>
                    <a:pt x="525" y="1142"/>
                  </a:cubicBezTo>
                  <a:cubicBezTo>
                    <a:pt x="502" y="1211"/>
                    <a:pt x="457" y="1256"/>
                    <a:pt x="434" y="1325"/>
                  </a:cubicBezTo>
                  <a:cubicBezTo>
                    <a:pt x="388" y="1393"/>
                    <a:pt x="366" y="1462"/>
                    <a:pt x="320" y="1507"/>
                  </a:cubicBezTo>
                  <a:cubicBezTo>
                    <a:pt x="274" y="1576"/>
                    <a:pt x="251" y="1644"/>
                    <a:pt x="206" y="1713"/>
                  </a:cubicBezTo>
                  <a:cubicBezTo>
                    <a:pt x="137" y="1850"/>
                    <a:pt x="69" y="1987"/>
                    <a:pt x="0" y="2124"/>
                  </a:cubicBezTo>
                  <a:cubicBezTo>
                    <a:pt x="0" y="2146"/>
                    <a:pt x="0" y="2169"/>
                    <a:pt x="23" y="2192"/>
                  </a:cubicBezTo>
                  <a:cubicBezTo>
                    <a:pt x="46" y="2192"/>
                    <a:pt x="69" y="2192"/>
                    <a:pt x="92" y="2169"/>
                  </a:cubicBezTo>
                  <a:cubicBezTo>
                    <a:pt x="183" y="1987"/>
                    <a:pt x="274" y="1804"/>
                    <a:pt x="366" y="1644"/>
                  </a:cubicBezTo>
                  <a:cubicBezTo>
                    <a:pt x="411" y="1553"/>
                    <a:pt x="457" y="1462"/>
                    <a:pt x="502" y="1393"/>
                  </a:cubicBezTo>
                  <a:cubicBezTo>
                    <a:pt x="548" y="1325"/>
                    <a:pt x="594" y="1233"/>
                    <a:pt x="617" y="1165"/>
                  </a:cubicBezTo>
                  <a:cubicBezTo>
                    <a:pt x="639" y="1119"/>
                    <a:pt x="685" y="1074"/>
                    <a:pt x="708" y="1028"/>
                  </a:cubicBezTo>
                  <a:cubicBezTo>
                    <a:pt x="708" y="1005"/>
                    <a:pt x="708" y="982"/>
                    <a:pt x="708" y="982"/>
                  </a:cubicBezTo>
                  <a:cubicBezTo>
                    <a:pt x="731" y="937"/>
                    <a:pt x="754" y="914"/>
                    <a:pt x="776" y="868"/>
                  </a:cubicBezTo>
                  <a:cubicBezTo>
                    <a:pt x="776" y="845"/>
                    <a:pt x="799" y="822"/>
                    <a:pt x="822" y="777"/>
                  </a:cubicBezTo>
                  <a:cubicBezTo>
                    <a:pt x="845" y="731"/>
                    <a:pt x="868" y="686"/>
                    <a:pt x="890" y="617"/>
                  </a:cubicBezTo>
                  <a:cubicBezTo>
                    <a:pt x="890" y="571"/>
                    <a:pt x="913" y="526"/>
                    <a:pt x="936" y="480"/>
                  </a:cubicBezTo>
                  <a:cubicBezTo>
                    <a:pt x="959" y="434"/>
                    <a:pt x="959" y="389"/>
                    <a:pt x="982" y="366"/>
                  </a:cubicBezTo>
                  <a:cubicBezTo>
                    <a:pt x="1005" y="252"/>
                    <a:pt x="1027" y="161"/>
                    <a:pt x="1050" y="69"/>
                  </a:cubicBezTo>
                  <a:cubicBezTo>
                    <a:pt x="1073" y="46"/>
                    <a:pt x="1050" y="24"/>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2" name="Google Shape;5942;p22"/>
            <p:cNvSpPr/>
            <p:nvPr/>
          </p:nvSpPr>
          <p:spPr>
            <a:xfrm>
              <a:off x="6894550" y="2446925"/>
              <a:ext cx="126125" cy="131275"/>
            </a:xfrm>
            <a:custGeom>
              <a:avLst/>
              <a:gdLst/>
              <a:ahLst/>
              <a:cxnLst/>
              <a:rect l="l" t="t" r="r" b="b"/>
              <a:pathLst>
                <a:path w="5045" h="5251" extrusionOk="0">
                  <a:moveTo>
                    <a:pt x="2488" y="2808"/>
                  </a:moveTo>
                  <a:cubicBezTo>
                    <a:pt x="2488" y="2808"/>
                    <a:pt x="2488" y="2831"/>
                    <a:pt x="2488" y="2831"/>
                  </a:cubicBezTo>
                  <a:cubicBezTo>
                    <a:pt x="2465" y="2831"/>
                    <a:pt x="2465" y="2853"/>
                    <a:pt x="2443" y="2853"/>
                  </a:cubicBezTo>
                  <a:lnTo>
                    <a:pt x="2465" y="2853"/>
                  </a:lnTo>
                  <a:cubicBezTo>
                    <a:pt x="2397" y="2899"/>
                    <a:pt x="2351" y="2945"/>
                    <a:pt x="2306" y="3013"/>
                  </a:cubicBezTo>
                  <a:cubicBezTo>
                    <a:pt x="2306" y="3013"/>
                    <a:pt x="2306" y="3013"/>
                    <a:pt x="2306" y="2990"/>
                  </a:cubicBezTo>
                  <a:cubicBezTo>
                    <a:pt x="2328" y="2968"/>
                    <a:pt x="2351" y="2945"/>
                    <a:pt x="2351" y="2922"/>
                  </a:cubicBezTo>
                  <a:cubicBezTo>
                    <a:pt x="2374" y="2922"/>
                    <a:pt x="2374" y="2899"/>
                    <a:pt x="2397" y="2899"/>
                  </a:cubicBezTo>
                  <a:cubicBezTo>
                    <a:pt x="2397" y="2876"/>
                    <a:pt x="2397" y="2876"/>
                    <a:pt x="2397" y="2876"/>
                  </a:cubicBezTo>
                  <a:cubicBezTo>
                    <a:pt x="2443" y="2853"/>
                    <a:pt x="2465" y="2831"/>
                    <a:pt x="2488" y="2808"/>
                  </a:cubicBezTo>
                  <a:close/>
                  <a:moveTo>
                    <a:pt x="4953" y="0"/>
                  </a:moveTo>
                  <a:cubicBezTo>
                    <a:pt x="4930" y="0"/>
                    <a:pt x="4908" y="23"/>
                    <a:pt x="4908" y="46"/>
                  </a:cubicBezTo>
                  <a:cubicBezTo>
                    <a:pt x="4794" y="206"/>
                    <a:pt x="4679" y="343"/>
                    <a:pt x="4565" y="502"/>
                  </a:cubicBezTo>
                  <a:cubicBezTo>
                    <a:pt x="4520" y="571"/>
                    <a:pt x="4474" y="639"/>
                    <a:pt x="4405" y="708"/>
                  </a:cubicBezTo>
                  <a:cubicBezTo>
                    <a:pt x="4360" y="776"/>
                    <a:pt x="4291" y="845"/>
                    <a:pt x="4246" y="913"/>
                  </a:cubicBezTo>
                  <a:cubicBezTo>
                    <a:pt x="4177" y="982"/>
                    <a:pt x="4109" y="1050"/>
                    <a:pt x="4063" y="1119"/>
                  </a:cubicBezTo>
                  <a:cubicBezTo>
                    <a:pt x="3995" y="1187"/>
                    <a:pt x="3949" y="1278"/>
                    <a:pt x="3881" y="1347"/>
                  </a:cubicBezTo>
                  <a:cubicBezTo>
                    <a:pt x="3858" y="1393"/>
                    <a:pt x="3812" y="1415"/>
                    <a:pt x="3789" y="1461"/>
                  </a:cubicBezTo>
                  <a:cubicBezTo>
                    <a:pt x="3766" y="1438"/>
                    <a:pt x="3721" y="1438"/>
                    <a:pt x="3698" y="1438"/>
                  </a:cubicBezTo>
                  <a:cubicBezTo>
                    <a:pt x="3675" y="1461"/>
                    <a:pt x="3652" y="1461"/>
                    <a:pt x="3629" y="1484"/>
                  </a:cubicBezTo>
                  <a:cubicBezTo>
                    <a:pt x="3607" y="1484"/>
                    <a:pt x="3607" y="1507"/>
                    <a:pt x="3584" y="1507"/>
                  </a:cubicBezTo>
                  <a:cubicBezTo>
                    <a:pt x="3561" y="1530"/>
                    <a:pt x="3538" y="1552"/>
                    <a:pt x="3515" y="1575"/>
                  </a:cubicBezTo>
                  <a:lnTo>
                    <a:pt x="3356" y="1758"/>
                  </a:lnTo>
                  <a:cubicBezTo>
                    <a:pt x="3356" y="1758"/>
                    <a:pt x="3333" y="1781"/>
                    <a:pt x="3333" y="1781"/>
                  </a:cubicBezTo>
                  <a:lnTo>
                    <a:pt x="3310" y="1781"/>
                  </a:lnTo>
                  <a:cubicBezTo>
                    <a:pt x="3287" y="1781"/>
                    <a:pt x="3241" y="1803"/>
                    <a:pt x="3219" y="1803"/>
                  </a:cubicBezTo>
                  <a:cubicBezTo>
                    <a:pt x="3196" y="1826"/>
                    <a:pt x="3173" y="1849"/>
                    <a:pt x="3150" y="1872"/>
                  </a:cubicBezTo>
                  <a:cubicBezTo>
                    <a:pt x="3127" y="1895"/>
                    <a:pt x="3104" y="1918"/>
                    <a:pt x="3082" y="1940"/>
                  </a:cubicBezTo>
                  <a:cubicBezTo>
                    <a:pt x="3036" y="1986"/>
                    <a:pt x="2990" y="2032"/>
                    <a:pt x="2922" y="2077"/>
                  </a:cubicBezTo>
                  <a:cubicBezTo>
                    <a:pt x="2831" y="2169"/>
                    <a:pt x="2739" y="2237"/>
                    <a:pt x="2625" y="2328"/>
                  </a:cubicBezTo>
                  <a:cubicBezTo>
                    <a:pt x="2625" y="2328"/>
                    <a:pt x="2602" y="2351"/>
                    <a:pt x="2602" y="2351"/>
                  </a:cubicBezTo>
                  <a:cubicBezTo>
                    <a:pt x="2590" y="2348"/>
                    <a:pt x="2577" y="2347"/>
                    <a:pt x="2565" y="2347"/>
                  </a:cubicBezTo>
                  <a:cubicBezTo>
                    <a:pt x="2486" y="2347"/>
                    <a:pt x="2410" y="2403"/>
                    <a:pt x="2351" y="2443"/>
                  </a:cubicBezTo>
                  <a:cubicBezTo>
                    <a:pt x="2306" y="2465"/>
                    <a:pt x="2260" y="2488"/>
                    <a:pt x="2214" y="2534"/>
                  </a:cubicBezTo>
                  <a:cubicBezTo>
                    <a:pt x="2169" y="2557"/>
                    <a:pt x="2146" y="2579"/>
                    <a:pt x="2100" y="2602"/>
                  </a:cubicBezTo>
                  <a:cubicBezTo>
                    <a:pt x="2100" y="2602"/>
                    <a:pt x="2077" y="2625"/>
                    <a:pt x="2054" y="2625"/>
                  </a:cubicBezTo>
                  <a:cubicBezTo>
                    <a:pt x="2032" y="2648"/>
                    <a:pt x="2009" y="2671"/>
                    <a:pt x="1963" y="2694"/>
                  </a:cubicBezTo>
                  <a:cubicBezTo>
                    <a:pt x="1918" y="2716"/>
                    <a:pt x="1872" y="2739"/>
                    <a:pt x="1826" y="2785"/>
                  </a:cubicBezTo>
                  <a:cubicBezTo>
                    <a:pt x="1803" y="2785"/>
                    <a:pt x="1781" y="2785"/>
                    <a:pt x="1781" y="2808"/>
                  </a:cubicBezTo>
                  <a:cubicBezTo>
                    <a:pt x="1758" y="2762"/>
                    <a:pt x="1712" y="2739"/>
                    <a:pt x="1689" y="2739"/>
                  </a:cubicBezTo>
                  <a:cubicBezTo>
                    <a:pt x="1674" y="2739"/>
                    <a:pt x="1659" y="2729"/>
                    <a:pt x="1637" y="2729"/>
                  </a:cubicBezTo>
                  <a:cubicBezTo>
                    <a:pt x="1626" y="2729"/>
                    <a:pt x="1613" y="2732"/>
                    <a:pt x="1598" y="2739"/>
                  </a:cubicBezTo>
                  <a:cubicBezTo>
                    <a:pt x="1575" y="2739"/>
                    <a:pt x="1552" y="2739"/>
                    <a:pt x="1530" y="2762"/>
                  </a:cubicBezTo>
                  <a:cubicBezTo>
                    <a:pt x="1461" y="2808"/>
                    <a:pt x="1438" y="2853"/>
                    <a:pt x="1393" y="2899"/>
                  </a:cubicBezTo>
                  <a:cubicBezTo>
                    <a:pt x="1370" y="2945"/>
                    <a:pt x="1347" y="2990"/>
                    <a:pt x="1301" y="3036"/>
                  </a:cubicBezTo>
                  <a:cubicBezTo>
                    <a:pt x="1256" y="3127"/>
                    <a:pt x="1210" y="3196"/>
                    <a:pt x="1164" y="3264"/>
                  </a:cubicBezTo>
                  <a:cubicBezTo>
                    <a:pt x="1096" y="3356"/>
                    <a:pt x="1050" y="3424"/>
                    <a:pt x="1005" y="3515"/>
                  </a:cubicBezTo>
                  <a:cubicBezTo>
                    <a:pt x="959" y="3607"/>
                    <a:pt x="913" y="3675"/>
                    <a:pt x="868" y="3766"/>
                  </a:cubicBezTo>
                  <a:cubicBezTo>
                    <a:pt x="799" y="3835"/>
                    <a:pt x="753" y="3926"/>
                    <a:pt x="685" y="4017"/>
                  </a:cubicBezTo>
                  <a:cubicBezTo>
                    <a:pt x="639" y="4109"/>
                    <a:pt x="594" y="4177"/>
                    <a:pt x="525" y="4269"/>
                  </a:cubicBezTo>
                  <a:cubicBezTo>
                    <a:pt x="411" y="4428"/>
                    <a:pt x="297" y="4588"/>
                    <a:pt x="183" y="4748"/>
                  </a:cubicBezTo>
                  <a:cubicBezTo>
                    <a:pt x="137" y="4794"/>
                    <a:pt x="114" y="4816"/>
                    <a:pt x="92" y="4862"/>
                  </a:cubicBezTo>
                  <a:cubicBezTo>
                    <a:pt x="46" y="4908"/>
                    <a:pt x="23" y="4953"/>
                    <a:pt x="0" y="5022"/>
                  </a:cubicBezTo>
                  <a:cubicBezTo>
                    <a:pt x="0" y="5090"/>
                    <a:pt x="46" y="5182"/>
                    <a:pt x="137" y="5204"/>
                  </a:cubicBezTo>
                  <a:cubicBezTo>
                    <a:pt x="160" y="5227"/>
                    <a:pt x="206" y="5227"/>
                    <a:pt x="251" y="5227"/>
                  </a:cubicBezTo>
                  <a:cubicBezTo>
                    <a:pt x="297" y="5227"/>
                    <a:pt x="320" y="5250"/>
                    <a:pt x="365" y="5250"/>
                  </a:cubicBezTo>
                  <a:cubicBezTo>
                    <a:pt x="457" y="5250"/>
                    <a:pt x="571" y="5227"/>
                    <a:pt x="662" y="5227"/>
                  </a:cubicBezTo>
                  <a:cubicBezTo>
                    <a:pt x="753" y="5204"/>
                    <a:pt x="845" y="5182"/>
                    <a:pt x="936" y="5182"/>
                  </a:cubicBezTo>
                  <a:cubicBezTo>
                    <a:pt x="1005" y="5182"/>
                    <a:pt x="1050" y="5159"/>
                    <a:pt x="1119" y="5136"/>
                  </a:cubicBezTo>
                  <a:cubicBezTo>
                    <a:pt x="1187" y="5113"/>
                    <a:pt x="1256" y="5067"/>
                    <a:pt x="1301" y="5022"/>
                  </a:cubicBezTo>
                  <a:cubicBezTo>
                    <a:pt x="1370" y="4976"/>
                    <a:pt x="1415" y="4930"/>
                    <a:pt x="1438" y="4862"/>
                  </a:cubicBezTo>
                  <a:cubicBezTo>
                    <a:pt x="1484" y="4771"/>
                    <a:pt x="1530" y="4702"/>
                    <a:pt x="1552" y="4634"/>
                  </a:cubicBezTo>
                  <a:cubicBezTo>
                    <a:pt x="1644" y="4497"/>
                    <a:pt x="1712" y="4360"/>
                    <a:pt x="1803" y="4246"/>
                  </a:cubicBezTo>
                  <a:cubicBezTo>
                    <a:pt x="1918" y="4086"/>
                    <a:pt x="2032" y="3949"/>
                    <a:pt x="2146" y="3812"/>
                  </a:cubicBezTo>
                  <a:cubicBezTo>
                    <a:pt x="2237" y="3652"/>
                    <a:pt x="2351" y="3515"/>
                    <a:pt x="2465" y="3401"/>
                  </a:cubicBezTo>
                  <a:cubicBezTo>
                    <a:pt x="2579" y="3264"/>
                    <a:pt x="2694" y="3150"/>
                    <a:pt x="2808" y="3013"/>
                  </a:cubicBezTo>
                  <a:cubicBezTo>
                    <a:pt x="2831" y="3013"/>
                    <a:pt x="2831" y="2990"/>
                    <a:pt x="2853" y="2968"/>
                  </a:cubicBezTo>
                  <a:cubicBezTo>
                    <a:pt x="2990" y="2831"/>
                    <a:pt x="3127" y="2694"/>
                    <a:pt x="3264" y="2534"/>
                  </a:cubicBezTo>
                  <a:cubicBezTo>
                    <a:pt x="3378" y="2420"/>
                    <a:pt x="3515" y="2283"/>
                    <a:pt x="3629" y="2146"/>
                  </a:cubicBezTo>
                  <a:cubicBezTo>
                    <a:pt x="3744" y="2009"/>
                    <a:pt x="3858" y="1849"/>
                    <a:pt x="3972" y="1712"/>
                  </a:cubicBezTo>
                  <a:cubicBezTo>
                    <a:pt x="4086" y="1575"/>
                    <a:pt x="4177" y="1415"/>
                    <a:pt x="4269" y="1278"/>
                  </a:cubicBezTo>
                  <a:cubicBezTo>
                    <a:pt x="4337" y="1164"/>
                    <a:pt x="4405" y="1096"/>
                    <a:pt x="4451" y="982"/>
                  </a:cubicBezTo>
                  <a:cubicBezTo>
                    <a:pt x="4520" y="890"/>
                    <a:pt x="4588" y="799"/>
                    <a:pt x="4634" y="708"/>
                  </a:cubicBezTo>
                  <a:cubicBezTo>
                    <a:pt x="4771" y="502"/>
                    <a:pt x="4908" y="320"/>
                    <a:pt x="5022" y="114"/>
                  </a:cubicBezTo>
                  <a:cubicBezTo>
                    <a:pt x="5045" y="92"/>
                    <a:pt x="5045" y="46"/>
                    <a:pt x="4999" y="23"/>
                  </a:cubicBezTo>
                  <a:cubicBezTo>
                    <a:pt x="4999" y="23"/>
                    <a:pt x="4976" y="0"/>
                    <a:pt x="49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3" name="Google Shape;5943;p22"/>
            <p:cNvSpPr/>
            <p:nvPr/>
          </p:nvSpPr>
          <p:spPr>
            <a:xfrm>
              <a:off x="6677700" y="2313950"/>
              <a:ext cx="152375" cy="234150"/>
            </a:xfrm>
            <a:custGeom>
              <a:avLst/>
              <a:gdLst/>
              <a:ahLst/>
              <a:cxnLst/>
              <a:rect l="l" t="t" r="r" b="b"/>
              <a:pathLst>
                <a:path w="6095" h="9366" extrusionOk="0">
                  <a:moveTo>
                    <a:pt x="199" y="8744"/>
                  </a:moveTo>
                  <a:cubicBezTo>
                    <a:pt x="193" y="8746"/>
                    <a:pt x="184" y="8751"/>
                    <a:pt x="183" y="8764"/>
                  </a:cubicBezTo>
                  <a:lnTo>
                    <a:pt x="183" y="8764"/>
                  </a:lnTo>
                  <a:cubicBezTo>
                    <a:pt x="189" y="8757"/>
                    <a:pt x="194" y="8751"/>
                    <a:pt x="199" y="8744"/>
                  </a:cubicBezTo>
                  <a:close/>
                  <a:moveTo>
                    <a:pt x="5981" y="1"/>
                  </a:moveTo>
                  <a:cubicBezTo>
                    <a:pt x="5935" y="1"/>
                    <a:pt x="5890" y="24"/>
                    <a:pt x="5890" y="69"/>
                  </a:cubicBezTo>
                  <a:cubicBezTo>
                    <a:pt x="5844" y="184"/>
                    <a:pt x="5798" y="320"/>
                    <a:pt x="5753" y="435"/>
                  </a:cubicBezTo>
                  <a:cubicBezTo>
                    <a:pt x="5684" y="572"/>
                    <a:pt x="5638" y="709"/>
                    <a:pt x="5570" y="845"/>
                  </a:cubicBezTo>
                  <a:cubicBezTo>
                    <a:pt x="5433" y="1119"/>
                    <a:pt x="5296" y="1370"/>
                    <a:pt x="5136" y="1644"/>
                  </a:cubicBezTo>
                  <a:cubicBezTo>
                    <a:pt x="5098" y="1720"/>
                    <a:pt x="5060" y="1797"/>
                    <a:pt x="5022" y="1873"/>
                  </a:cubicBezTo>
                  <a:cubicBezTo>
                    <a:pt x="4931" y="2032"/>
                    <a:pt x="4840" y="2169"/>
                    <a:pt x="4748" y="2329"/>
                  </a:cubicBezTo>
                  <a:cubicBezTo>
                    <a:pt x="4634" y="2489"/>
                    <a:pt x="4543" y="2649"/>
                    <a:pt x="4452" y="2808"/>
                  </a:cubicBezTo>
                  <a:cubicBezTo>
                    <a:pt x="4246" y="3151"/>
                    <a:pt x="4041" y="3470"/>
                    <a:pt x="3812" y="3790"/>
                  </a:cubicBezTo>
                  <a:cubicBezTo>
                    <a:pt x="3767" y="3881"/>
                    <a:pt x="3698" y="3950"/>
                    <a:pt x="3653" y="4041"/>
                  </a:cubicBezTo>
                  <a:cubicBezTo>
                    <a:pt x="3607" y="4132"/>
                    <a:pt x="3539" y="4201"/>
                    <a:pt x="3470" y="4292"/>
                  </a:cubicBezTo>
                  <a:cubicBezTo>
                    <a:pt x="3424" y="4361"/>
                    <a:pt x="3379" y="4452"/>
                    <a:pt x="3310" y="4543"/>
                  </a:cubicBezTo>
                  <a:cubicBezTo>
                    <a:pt x="3265" y="4612"/>
                    <a:pt x="3196" y="4680"/>
                    <a:pt x="3150" y="4771"/>
                  </a:cubicBezTo>
                  <a:cubicBezTo>
                    <a:pt x="3082" y="4840"/>
                    <a:pt x="3036" y="4931"/>
                    <a:pt x="2991" y="5000"/>
                  </a:cubicBezTo>
                  <a:cubicBezTo>
                    <a:pt x="2922" y="5091"/>
                    <a:pt x="2877" y="5159"/>
                    <a:pt x="2808" y="5228"/>
                  </a:cubicBezTo>
                  <a:cubicBezTo>
                    <a:pt x="2717" y="5388"/>
                    <a:pt x="2603" y="5547"/>
                    <a:pt x="2489" y="5684"/>
                  </a:cubicBezTo>
                  <a:cubicBezTo>
                    <a:pt x="2374" y="5844"/>
                    <a:pt x="2260" y="6004"/>
                    <a:pt x="2146" y="6164"/>
                  </a:cubicBezTo>
                  <a:cubicBezTo>
                    <a:pt x="2032" y="6324"/>
                    <a:pt x="1918" y="6460"/>
                    <a:pt x="1804" y="6620"/>
                  </a:cubicBezTo>
                  <a:cubicBezTo>
                    <a:pt x="1735" y="6689"/>
                    <a:pt x="1667" y="6780"/>
                    <a:pt x="1621" y="6871"/>
                  </a:cubicBezTo>
                  <a:cubicBezTo>
                    <a:pt x="1553" y="6940"/>
                    <a:pt x="1507" y="7031"/>
                    <a:pt x="1439" y="7100"/>
                  </a:cubicBezTo>
                  <a:cubicBezTo>
                    <a:pt x="1324" y="7259"/>
                    <a:pt x="1210" y="7419"/>
                    <a:pt x="1096" y="7556"/>
                  </a:cubicBezTo>
                  <a:lnTo>
                    <a:pt x="617" y="8195"/>
                  </a:lnTo>
                  <a:lnTo>
                    <a:pt x="389" y="8469"/>
                  </a:lnTo>
                  <a:cubicBezTo>
                    <a:pt x="366" y="8538"/>
                    <a:pt x="320" y="8583"/>
                    <a:pt x="274" y="8652"/>
                  </a:cubicBezTo>
                  <a:cubicBezTo>
                    <a:pt x="244" y="8683"/>
                    <a:pt x="223" y="8713"/>
                    <a:pt x="199" y="8744"/>
                  </a:cubicBezTo>
                  <a:lnTo>
                    <a:pt x="199" y="8744"/>
                  </a:lnTo>
                  <a:cubicBezTo>
                    <a:pt x="203" y="8743"/>
                    <a:pt x="206" y="8743"/>
                    <a:pt x="206" y="8743"/>
                  </a:cubicBezTo>
                  <a:lnTo>
                    <a:pt x="206" y="8743"/>
                  </a:lnTo>
                  <a:lnTo>
                    <a:pt x="183" y="8766"/>
                  </a:lnTo>
                  <a:cubicBezTo>
                    <a:pt x="183" y="8765"/>
                    <a:pt x="183" y="8764"/>
                    <a:pt x="183" y="8764"/>
                  </a:cubicBezTo>
                  <a:lnTo>
                    <a:pt x="183" y="8764"/>
                  </a:lnTo>
                  <a:cubicBezTo>
                    <a:pt x="176" y="8772"/>
                    <a:pt x="169" y="8780"/>
                    <a:pt x="160" y="8789"/>
                  </a:cubicBezTo>
                  <a:cubicBezTo>
                    <a:pt x="138" y="8811"/>
                    <a:pt x="138" y="8811"/>
                    <a:pt x="115" y="8857"/>
                  </a:cubicBezTo>
                  <a:cubicBezTo>
                    <a:pt x="92" y="8880"/>
                    <a:pt x="92" y="8880"/>
                    <a:pt x="69" y="8880"/>
                  </a:cubicBezTo>
                  <a:cubicBezTo>
                    <a:pt x="69" y="8903"/>
                    <a:pt x="46" y="8903"/>
                    <a:pt x="46" y="8926"/>
                  </a:cubicBezTo>
                  <a:cubicBezTo>
                    <a:pt x="23" y="8948"/>
                    <a:pt x="1" y="8994"/>
                    <a:pt x="1" y="9017"/>
                  </a:cubicBezTo>
                  <a:cubicBezTo>
                    <a:pt x="1" y="9085"/>
                    <a:pt x="46" y="9108"/>
                    <a:pt x="92" y="9131"/>
                  </a:cubicBezTo>
                  <a:cubicBezTo>
                    <a:pt x="115" y="9154"/>
                    <a:pt x="138" y="9154"/>
                    <a:pt x="160" y="9154"/>
                  </a:cubicBezTo>
                  <a:cubicBezTo>
                    <a:pt x="183" y="9154"/>
                    <a:pt x="229" y="9177"/>
                    <a:pt x="252" y="9177"/>
                  </a:cubicBezTo>
                  <a:cubicBezTo>
                    <a:pt x="343" y="9222"/>
                    <a:pt x="411" y="9245"/>
                    <a:pt x="480" y="9291"/>
                  </a:cubicBezTo>
                  <a:cubicBezTo>
                    <a:pt x="526" y="9314"/>
                    <a:pt x="548" y="9314"/>
                    <a:pt x="594" y="9314"/>
                  </a:cubicBezTo>
                  <a:cubicBezTo>
                    <a:pt x="617" y="9336"/>
                    <a:pt x="663" y="9359"/>
                    <a:pt x="708" y="9359"/>
                  </a:cubicBezTo>
                  <a:cubicBezTo>
                    <a:pt x="724" y="9363"/>
                    <a:pt x="740" y="9365"/>
                    <a:pt x="755" y="9365"/>
                  </a:cubicBezTo>
                  <a:cubicBezTo>
                    <a:pt x="829" y="9365"/>
                    <a:pt x="899" y="9321"/>
                    <a:pt x="936" y="9245"/>
                  </a:cubicBezTo>
                  <a:cubicBezTo>
                    <a:pt x="982" y="9200"/>
                    <a:pt x="1005" y="9131"/>
                    <a:pt x="1051" y="9085"/>
                  </a:cubicBezTo>
                  <a:cubicBezTo>
                    <a:pt x="1096" y="9017"/>
                    <a:pt x="1142" y="8971"/>
                    <a:pt x="1188" y="8903"/>
                  </a:cubicBezTo>
                  <a:cubicBezTo>
                    <a:pt x="1233" y="8811"/>
                    <a:pt x="1302" y="8720"/>
                    <a:pt x="1370" y="8629"/>
                  </a:cubicBezTo>
                  <a:cubicBezTo>
                    <a:pt x="1393" y="8652"/>
                    <a:pt x="1416" y="8652"/>
                    <a:pt x="1439" y="8652"/>
                  </a:cubicBezTo>
                  <a:cubicBezTo>
                    <a:pt x="1461" y="8652"/>
                    <a:pt x="1484" y="8629"/>
                    <a:pt x="1484" y="8629"/>
                  </a:cubicBezTo>
                  <a:cubicBezTo>
                    <a:pt x="1530" y="8629"/>
                    <a:pt x="1553" y="8606"/>
                    <a:pt x="1576" y="8583"/>
                  </a:cubicBezTo>
                  <a:cubicBezTo>
                    <a:pt x="1621" y="8515"/>
                    <a:pt x="1667" y="8469"/>
                    <a:pt x="1712" y="8401"/>
                  </a:cubicBezTo>
                  <a:cubicBezTo>
                    <a:pt x="1735" y="8355"/>
                    <a:pt x="1758" y="8332"/>
                    <a:pt x="1804" y="8287"/>
                  </a:cubicBezTo>
                  <a:cubicBezTo>
                    <a:pt x="1849" y="8218"/>
                    <a:pt x="1918" y="8127"/>
                    <a:pt x="1964" y="8058"/>
                  </a:cubicBezTo>
                  <a:cubicBezTo>
                    <a:pt x="2032" y="7967"/>
                    <a:pt x="2101" y="7853"/>
                    <a:pt x="2169" y="7762"/>
                  </a:cubicBezTo>
                  <a:cubicBezTo>
                    <a:pt x="2237" y="7670"/>
                    <a:pt x="2283" y="7579"/>
                    <a:pt x="2352" y="7488"/>
                  </a:cubicBezTo>
                  <a:cubicBezTo>
                    <a:pt x="2397" y="7396"/>
                    <a:pt x="2466" y="7305"/>
                    <a:pt x="2511" y="7214"/>
                  </a:cubicBezTo>
                  <a:cubicBezTo>
                    <a:pt x="2557" y="7145"/>
                    <a:pt x="2625" y="7054"/>
                    <a:pt x="2671" y="6985"/>
                  </a:cubicBezTo>
                  <a:cubicBezTo>
                    <a:pt x="2785" y="6780"/>
                    <a:pt x="2899" y="6597"/>
                    <a:pt x="2991" y="6392"/>
                  </a:cubicBezTo>
                  <a:cubicBezTo>
                    <a:pt x="3036" y="6324"/>
                    <a:pt x="3082" y="6232"/>
                    <a:pt x="3128" y="6164"/>
                  </a:cubicBezTo>
                  <a:cubicBezTo>
                    <a:pt x="3173" y="6095"/>
                    <a:pt x="3219" y="6027"/>
                    <a:pt x="3265" y="5958"/>
                  </a:cubicBezTo>
                  <a:cubicBezTo>
                    <a:pt x="3333" y="5844"/>
                    <a:pt x="3402" y="5753"/>
                    <a:pt x="3470" y="5662"/>
                  </a:cubicBezTo>
                  <a:cubicBezTo>
                    <a:pt x="3539" y="5570"/>
                    <a:pt x="3516" y="5456"/>
                    <a:pt x="3447" y="5411"/>
                  </a:cubicBezTo>
                  <a:cubicBezTo>
                    <a:pt x="3409" y="5382"/>
                    <a:pt x="3367" y="5369"/>
                    <a:pt x="3327" y="5369"/>
                  </a:cubicBezTo>
                  <a:cubicBezTo>
                    <a:pt x="3272" y="5369"/>
                    <a:pt x="3223" y="5394"/>
                    <a:pt x="3196" y="5433"/>
                  </a:cubicBezTo>
                  <a:cubicBezTo>
                    <a:pt x="3105" y="5525"/>
                    <a:pt x="3036" y="5616"/>
                    <a:pt x="2968" y="5730"/>
                  </a:cubicBezTo>
                  <a:cubicBezTo>
                    <a:pt x="2945" y="5753"/>
                    <a:pt x="2922" y="5776"/>
                    <a:pt x="2899" y="5821"/>
                  </a:cubicBezTo>
                  <a:lnTo>
                    <a:pt x="2877" y="5821"/>
                  </a:lnTo>
                  <a:cubicBezTo>
                    <a:pt x="2968" y="5684"/>
                    <a:pt x="3059" y="5547"/>
                    <a:pt x="3150" y="5411"/>
                  </a:cubicBezTo>
                  <a:cubicBezTo>
                    <a:pt x="3219" y="5342"/>
                    <a:pt x="3265" y="5274"/>
                    <a:pt x="3310" y="5205"/>
                  </a:cubicBezTo>
                  <a:cubicBezTo>
                    <a:pt x="3379" y="5114"/>
                    <a:pt x="3424" y="5045"/>
                    <a:pt x="3493" y="4954"/>
                  </a:cubicBezTo>
                  <a:cubicBezTo>
                    <a:pt x="3539" y="4886"/>
                    <a:pt x="3607" y="4794"/>
                    <a:pt x="3653" y="4726"/>
                  </a:cubicBezTo>
                  <a:cubicBezTo>
                    <a:pt x="3721" y="4634"/>
                    <a:pt x="3767" y="4566"/>
                    <a:pt x="3835" y="4475"/>
                  </a:cubicBezTo>
                  <a:cubicBezTo>
                    <a:pt x="3949" y="4315"/>
                    <a:pt x="4041" y="4132"/>
                    <a:pt x="4155" y="3973"/>
                  </a:cubicBezTo>
                  <a:cubicBezTo>
                    <a:pt x="4269" y="3813"/>
                    <a:pt x="4383" y="3653"/>
                    <a:pt x="4474" y="3493"/>
                  </a:cubicBezTo>
                  <a:cubicBezTo>
                    <a:pt x="4604" y="3299"/>
                    <a:pt x="4713" y="3105"/>
                    <a:pt x="4840" y="2892"/>
                  </a:cubicBezTo>
                  <a:lnTo>
                    <a:pt x="4840" y="2892"/>
                  </a:lnTo>
                  <a:cubicBezTo>
                    <a:pt x="4840" y="2894"/>
                    <a:pt x="4840" y="2897"/>
                    <a:pt x="4840" y="2900"/>
                  </a:cubicBezTo>
                  <a:cubicBezTo>
                    <a:pt x="4931" y="2717"/>
                    <a:pt x="5045" y="2557"/>
                    <a:pt x="5136" y="2375"/>
                  </a:cubicBezTo>
                  <a:cubicBezTo>
                    <a:pt x="5228" y="2215"/>
                    <a:pt x="5319" y="2032"/>
                    <a:pt x="5410" y="1873"/>
                  </a:cubicBezTo>
                  <a:cubicBezTo>
                    <a:pt x="5501" y="1713"/>
                    <a:pt x="5570" y="1553"/>
                    <a:pt x="5661" y="1370"/>
                  </a:cubicBezTo>
                  <a:cubicBezTo>
                    <a:pt x="5730" y="1211"/>
                    <a:pt x="5798" y="1028"/>
                    <a:pt x="5867" y="845"/>
                  </a:cubicBezTo>
                  <a:cubicBezTo>
                    <a:pt x="5890" y="777"/>
                    <a:pt x="5912" y="709"/>
                    <a:pt x="5935" y="640"/>
                  </a:cubicBezTo>
                  <a:cubicBezTo>
                    <a:pt x="5958" y="572"/>
                    <a:pt x="5958" y="503"/>
                    <a:pt x="5981" y="435"/>
                  </a:cubicBezTo>
                  <a:cubicBezTo>
                    <a:pt x="5981" y="435"/>
                    <a:pt x="5981" y="435"/>
                    <a:pt x="5981" y="457"/>
                  </a:cubicBezTo>
                  <a:cubicBezTo>
                    <a:pt x="6004" y="412"/>
                    <a:pt x="6004" y="366"/>
                    <a:pt x="6004" y="320"/>
                  </a:cubicBezTo>
                  <a:lnTo>
                    <a:pt x="6004" y="366"/>
                  </a:lnTo>
                  <a:cubicBezTo>
                    <a:pt x="6026" y="275"/>
                    <a:pt x="6049" y="206"/>
                    <a:pt x="6072" y="138"/>
                  </a:cubicBezTo>
                  <a:cubicBezTo>
                    <a:pt x="6095" y="92"/>
                    <a:pt x="6072" y="24"/>
                    <a:pt x="602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4" name="Google Shape;5944;p22"/>
            <p:cNvSpPr/>
            <p:nvPr/>
          </p:nvSpPr>
          <p:spPr>
            <a:xfrm>
              <a:off x="6739900" y="2313400"/>
              <a:ext cx="87900" cy="151300"/>
            </a:xfrm>
            <a:custGeom>
              <a:avLst/>
              <a:gdLst/>
              <a:ahLst/>
              <a:cxnLst/>
              <a:rect l="l" t="t" r="r" b="b"/>
              <a:pathLst>
                <a:path w="3516" h="6052" extrusionOk="0">
                  <a:moveTo>
                    <a:pt x="3379" y="0"/>
                  </a:moveTo>
                  <a:cubicBezTo>
                    <a:pt x="3310" y="0"/>
                    <a:pt x="3265" y="23"/>
                    <a:pt x="3242" y="69"/>
                  </a:cubicBezTo>
                  <a:cubicBezTo>
                    <a:pt x="3150" y="251"/>
                    <a:pt x="3082" y="434"/>
                    <a:pt x="2991" y="616"/>
                  </a:cubicBezTo>
                  <a:cubicBezTo>
                    <a:pt x="2922" y="776"/>
                    <a:pt x="2854" y="913"/>
                    <a:pt x="2785" y="1073"/>
                  </a:cubicBezTo>
                  <a:cubicBezTo>
                    <a:pt x="2717" y="1256"/>
                    <a:pt x="2625" y="1415"/>
                    <a:pt x="2534" y="1575"/>
                  </a:cubicBezTo>
                  <a:cubicBezTo>
                    <a:pt x="2443" y="1758"/>
                    <a:pt x="2352" y="1917"/>
                    <a:pt x="2260" y="2100"/>
                  </a:cubicBezTo>
                  <a:cubicBezTo>
                    <a:pt x="2078" y="2420"/>
                    <a:pt x="1872" y="2739"/>
                    <a:pt x="1690" y="3082"/>
                  </a:cubicBezTo>
                  <a:cubicBezTo>
                    <a:pt x="1598" y="3241"/>
                    <a:pt x="1484" y="3401"/>
                    <a:pt x="1393" y="3561"/>
                  </a:cubicBezTo>
                  <a:cubicBezTo>
                    <a:pt x="1302" y="3721"/>
                    <a:pt x="1187" y="3880"/>
                    <a:pt x="1096" y="4040"/>
                  </a:cubicBezTo>
                  <a:cubicBezTo>
                    <a:pt x="1005" y="4177"/>
                    <a:pt x="914" y="4314"/>
                    <a:pt x="845" y="4451"/>
                  </a:cubicBezTo>
                  <a:cubicBezTo>
                    <a:pt x="754" y="4611"/>
                    <a:pt x="662" y="4748"/>
                    <a:pt x="571" y="4885"/>
                  </a:cubicBezTo>
                  <a:cubicBezTo>
                    <a:pt x="411" y="5159"/>
                    <a:pt x="274" y="5433"/>
                    <a:pt x="92" y="5684"/>
                  </a:cubicBezTo>
                  <a:cubicBezTo>
                    <a:pt x="69" y="5706"/>
                    <a:pt x="46" y="5729"/>
                    <a:pt x="46" y="5752"/>
                  </a:cubicBezTo>
                  <a:cubicBezTo>
                    <a:pt x="1" y="5775"/>
                    <a:pt x="1" y="5821"/>
                    <a:pt x="1" y="5866"/>
                  </a:cubicBezTo>
                  <a:cubicBezTo>
                    <a:pt x="1" y="5912"/>
                    <a:pt x="23" y="5958"/>
                    <a:pt x="46" y="6003"/>
                  </a:cubicBezTo>
                  <a:cubicBezTo>
                    <a:pt x="78" y="6035"/>
                    <a:pt x="120" y="6052"/>
                    <a:pt x="162" y="6052"/>
                  </a:cubicBezTo>
                  <a:cubicBezTo>
                    <a:pt x="211" y="6052"/>
                    <a:pt x="261" y="6029"/>
                    <a:pt x="297" y="5980"/>
                  </a:cubicBezTo>
                  <a:cubicBezTo>
                    <a:pt x="389" y="5889"/>
                    <a:pt x="480" y="5775"/>
                    <a:pt x="548" y="5661"/>
                  </a:cubicBezTo>
                  <a:cubicBezTo>
                    <a:pt x="617" y="5592"/>
                    <a:pt x="662" y="5501"/>
                    <a:pt x="708" y="5433"/>
                  </a:cubicBezTo>
                  <a:cubicBezTo>
                    <a:pt x="799" y="5250"/>
                    <a:pt x="914" y="5090"/>
                    <a:pt x="1005" y="4930"/>
                  </a:cubicBezTo>
                  <a:cubicBezTo>
                    <a:pt x="1096" y="4771"/>
                    <a:pt x="1210" y="4588"/>
                    <a:pt x="1324" y="4428"/>
                  </a:cubicBezTo>
                  <a:cubicBezTo>
                    <a:pt x="1416" y="4268"/>
                    <a:pt x="1530" y="4086"/>
                    <a:pt x="1621" y="3926"/>
                  </a:cubicBezTo>
                  <a:cubicBezTo>
                    <a:pt x="1735" y="3766"/>
                    <a:pt x="1827" y="3607"/>
                    <a:pt x="1918" y="3447"/>
                  </a:cubicBezTo>
                  <a:cubicBezTo>
                    <a:pt x="2009" y="3287"/>
                    <a:pt x="2100" y="3104"/>
                    <a:pt x="2192" y="2945"/>
                  </a:cubicBezTo>
                  <a:cubicBezTo>
                    <a:pt x="2283" y="2785"/>
                    <a:pt x="2374" y="2625"/>
                    <a:pt x="2466" y="2465"/>
                  </a:cubicBezTo>
                  <a:cubicBezTo>
                    <a:pt x="2580" y="2283"/>
                    <a:pt x="2648" y="2123"/>
                    <a:pt x="2740" y="1963"/>
                  </a:cubicBezTo>
                  <a:cubicBezTo>
                    <a:pt x="2808" y="1826"/>
                    <a:pt x="2877" y="1712"/>
                    <a:pt x="2922" y="1598"/>
                  </a:cubicBezTo>
                  <a:cubicBezTo>
                    <a:pt x="2991" y="1461"/>
                    <a:pt x="3036" y="1324"/>
                    <a:pt x="3082" y="1187"/>
                  </a:cubicBezTo>
                  <a:cubicBezTo>
                    <a:pt x="3173" y="982"/>
                    <a:pt x="3265" y="753"/>
                    <a:pt x="3333" y="525"/>
                  </a:cubicBezTo>
                  <a:cubicBezTo>
                    <a:pt x="3379" y="411"/>
                    <a:pt x="3424" y="297"/>
                    <a:pt x="3493" y="206"/>
                  </a:cubicBezTo>
                  <a:cubicBezTo>
                    <a:pt x="3516" y="137"/>
                    <a:pt x="3493" y="46"/>
                    <a:pt x="3424" y="23"/>
                  </a:cubicBezTo>
                  <a:cubicBezTo>
                    <a:pt x="3424" y="0"/>
                    <a:pt x="3402" y="0"/>
                    <a:pt x="337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5" name="Google Shape;5945;p22"/>
            <p:cNvSpPr/>
            <p:nvPr/>
          </p:nvSpPr>
          <p:spPr>
            <a:xfrm>
              <a:off x="6697100" y="2341925"/>
              <a:ext cx="95900" cy="144950"/>
            </a:xfrm>
            <a:custGeom>
              <a:avLst/>
              <a:gdLst/>
              <a:ahLst/>
              <a:cxnLst/>
              <a:rect l="l" t="t" r="r" b="b"/>
              <a:pathLst>
                <a:path w="3836" h="5798" extrusionOk="0">
                  <a:moveTo>
                    <a:pt x="1393" y="3630"/>
                  </a:moveTo>
                  <a:cubicBezTo>
                    <a:pt x="1389" y="3637"/>
                    <a:pt x="1385" y="3646"/>
                    <a:pt x="1380" y="3654"/>
                  </a:cubicBezTo>
                  <a:lnTo>
                    <a:pt x="1380" y="3654"/>
                  </a:lnTo>
                  <a:cubicBezTo>
                    <a:pt x="1386" y="3648"/>
                    <a:pt x="1393" y="3642"/>
                    <a:pt x="1393" y="3630"/>
                  </a:cubicBezTo>
                  <a:close/>
                  <a:moveTo>
                    <a:pt x="1380" y="3654"/>
                  </a:moveTo>
                  <a:cubicBezTo>
                    <a:pt x="1376" y="3658"/>
                    <a:pt x="1372" y="3663"/>
                    <a:pt x="1371" y="3669"/>
                  </a:cubicBezTo>
                  <a:lnTo>
                    <a:pt x="1371" y="3669"/>
                  </a:lnTo>
                  <a:cubicBezTo>
                    <a:pt x="1374" y="3664"/>
                    <a:pt x="1377" y="3659"/>
                    <a:pt x="1380" y="3654"/>
                  </a:cubicBezTo>
                  <a:close/>
                  <a:moveTo>
                    <a:pt x="1552" y="4055"/>
                  </a:moveTo>
                  <a:cubicBezTo>
                    <a:pt x="1545" y="4065"/>
                    <a:pt x="1537" y="4076"/>
                    <a:pt x="1530" y="4086"/>
                  </a:cubicBezTo>
                  <a:cubicBezTo>
                    <a:pt x="1547" y="4069"/>
                    <a:pt x="1551" y="4065"/>
                    <a:pt x="1552" y="4055"/>
                  </a:cubicBezTo>
                  <a:close/>
                  <a:moveTo>
                    <a:pt x="1022" y="4153"/>
                  </a:moveTo>
                  <a:cubicBezTo>
                    <a:pt x="1018" y="4160"/>
                    <a:pt x="1014" y="4166"/>
                    <a:pt x="1008" y="4173"/>
                  </a:cubicBezTo>
                  <a:lnTo>
                    <a:pt x="1008" y="4173"/>
                  </a:lnTo>
                  <a:cubicBezTo>
                    <a:pt x="1013" y="4166"/>
                    <a:pt x="1017" y="4159"/>
                    <a:pt x="1022" y="4153"/>
                  </a:cubicBezTo>
                  <a:close/>
                  <a:moveTo>
                    <a:pt x="868" y="4337"/>
                  </a:moveTo>
                  <a:cubicBezTo>
                    <a:pt x="863" y="4351"/>
                    <a:pt x="858" y="4364"/>
                    <a:pt x="852" y="4376"/>
                  </a:cubicBezTo>
                  <a:lnTo>
                    <a:pt x="852" y="4376"/>
                  </a:lnTo>
                  <a:cubicBezTo>
                    <a:pt x="868" y="4360"/>
                    <a:pt x="868" y="4358"/>
                    <a:pt x="868" y="4337"/>
                  </a:cubicBezTo>
                  <a:close/>
                  <a:moveTo>
                    <a:pt x="3767" y="0"/>
                  </a:moveTo>
                  <a:cubicBezTo>
                    <a:pt x="3744" y="0"/>
                    <a:pt x="3744" y="0"/>
                    <a:pt x="3721" y="23"/>
                  </a:cubicBezTo>
                  <a:cubicBezTo>
                    <a:pt x="3676" y="115"/>
                    <a:pt x="3630" y="206"/>
                    <a:pt x="3584" y="297"/>
                  </a:cubicBezTo>
                  <a:cubicBezTo>
                    <a:pt x="3561" y="366"/>
                    <a:pt x="3516" y="457"/>
                    <a:pt x="3470" y="525"/>
                  </a:cubicBezTo>
                  <a:cubicBezTo>
                    <a:pt x="3424" y="617"/>
                    <a:pt x="3379" y="685"/>
                    <a:pt x="3333" y="776"/>
                  </a:cubicBezTo>
                  <a:cubicBezTo>
                    <a:pt x="3287" y="845"/>
                    <a:pt x="3242" y="936"/>
                    <a:pt x="3196" y="1005"/>
                  </a:cubicBezTo>
                  <a:cubicBezTo>
                    <a:pt x="3105" y="1164"/>
                    <a:pt x="2991" y="1324"/>
                    <a:pt x="2877" y="1461"/>
                  </a:cubicBezTo>
                  <a:cubicBezTo>
                    <a:pt x="2785" y="1621"/>
                    <a:pt x="2694" y="1781"/>
                    <a:pt x="2580" y="1918"/>
                  </a:cubicBezTo>
                  <a:cubicBezTo>
                    <a:pt x="2489" y="2055"/>
                    <a:pt x="2397" y="2214"/>
                    <a:pt x="2283" y="2351"/>
                  </a:cubicBezTo>
                  <a:cubicBezTo>
                    <a:pt x="2192" y="2488"/>
                    <a:pt x="2101" y="2625"/>
                    <a:pt x="2009" y="2762"/>
                  </a:cubicBezTo>
                  <a:cubicBezTo>
                    <a:pt x="1918" y="2899"/>
                    <a:pt x="1827" y="3036"/>
                    <a:pt x="1735" y="3173"/>
                  </a:cubicBezTo>
                  <a:cubicBezTo>
                    <a:pt x="1621" y="3310"/>
                    <a:pt x="1530" y="3447"/>
                    <a:pt x="1439" y="3584"/>
                  </a:cubicBezTo>
                  <a:cubicBezTo>
                    <a:pt x="1416" y="3607"/>
                    <a:pt x="1393" y="3652"/>
                    <a:pt x="1370" y="3675"/>
                  </a:cubicBezTo>
                  <a:cubicBezTo>
                    <a:pt x="1370" y="3673"/>
                    <a:pt x="1370" y="3671"/>
                    <a:pt x="1371" y="3669"/>
                  </a:cubicBezTo>
                  <a:lnTo>
                    <a:pt x="1371" y="3669"/>
                  </a:lnTo>
                  <a:cubicBezTo>
                    <a:pt x="1346" y="3710"/>
                    <a:pt x="1313" y="3756"/>
                    <a:pt x="1279" y="3789"/>
                  </a:cubicBezTo>
                  <a:cubicBezTo>
                    <a:pt x="1233" y="3881"/>
                    <a:pt x="1165" y="3949"/>
                    <a:pt x="1096" y="4040"/>
                  </a:cubicBezTo>
                  <a:cubicBezTo>
                    <a:pt x="1119" y="4018"/>
                    <a:pt x="1119" y="4018"/>
                    <a:pt x="1142" y="3995"/>
                  </a:cubicBezTo>
                  <a:lnTo>
                    <a:pt x="1142" y="3995"/>
                  </a:lnTo>
                  <a:cubicBezTo>
                    <a:pt x="1102" y="4055"/>
                    <a:pt x="1062" y="4097"/>
                    <a:pt x="1022" y="4153"/>
                  </a:cubicBezTo>
                  <a:lnTo>
                    <a:pt x="1022" y="4153"/>
                  </a:lnTo>
                  <a:cubicBezTo>
                    <a:pt x="1026" y="4146"/>
                    <a:pt x="1028" y="4139"/>
                    <a:pt x="1028" y="4132"/>
                  </a:cubicBezTo>
                  <a:lnTo>
                    <a:pt x="1028" y="4132"/>
                  </a:lnTo>
                  <a:lnTo>
                    <a:pt x="1006" y="4175"/>
                  </a:lnTo>
                  <a:lnTo>
                    <a:pt x="1006" y="4175"/>
                  </a:lnTo>
                  <a:cubicBezTo>
                    <a:pt x="1007" y="4174"/>
                    <a:pt x="1007" y="4174"/>
                    <a:pt x="1008" y="4173"/>
                  </a:cubicBezTo>
                  <a:lnTo>
                    <a:pt x="1008" y="4173"/>
                  </a:lnTo>
                  <a:cubicBezTo>
                    <a:pt x="1007" y="4175"/>
                    <a:pt x="1006" y="4176"/>
                    <a:pt x="1005" y="4177"/>
                  </a:cubicBezTo>
                  <a:lnTo>
                    <a:pt x="1006" y="4175"/>
                  </a:lnTo>
                  <a:lnTo>
                    <a:pt x="1006" y="4175"/>
                  </a:lnTo>
                  <a:cubicBezTo>
                    <a:pt x="999" y="4184"/>
                    <a:pt x="990" y="4192"/>
                    <a:pt x="982" y="4200"/>
                  </a:cubicBezTo>
                  <a:cubicBezTo>
                    <a:pt x="959" y="4223"/>
                    <a:pt x="936" y="4269"/>
                    <a:pt x="914" y="4292"/>
                  </a:cubicBezTo>
                  <a:cubicBezTo>
                    <a:pt x="908" y="4297"/>
                    <a:pt x="902" y="4303"/>
                    <a:pt x="891" y="4314"/>
                  </a:cubicBezTo>
                  <a:cubicBezTo>
                    <a:pt x="891" y="4335"/>
                    <a:pt x="872" y="4356"/>
                    <a:pt x="852" y="4376"/>
                  </a:cubicBezTo>
                  <a:lnTo>
                    <a:pt x="852" y="4376"/>
                  </a:lnTo>
                  <a:cubicBezTo>
                    <a:pt x="852" y="4376"/>
                    <a:pt x="852" y="4376"/>
                    <a:pt x="852" y="4376"/>
                  </a:cubicBezTo>
                  <a:lnTo>
                    <a:pt x="852" y="4376"/>
                  </a:lnTo>
                  <a:cubicBezTo>
                    <a:pt x="850" y="4378"/>
                    <a:pt x="848" y="4380"/>
                    <a:pt x="846" y="4382"/>
                  </a:cubicBezTo>
                  <a:lnTo>
                    <a:pt x="846" y="4382"/>
                  </a:lnTo>
                  <a:cubicBezTo>
                    <a:pt x="848" y="4380"/>
                    <a:pt x="850" y="4378"/>
                    <a:pt x="852" y="4376"/>
                  </a:cubicBezTo>
                  <a:lnTo>
                    <a:pt x="852" y="4376"/>
                  </a:lnTo>
                  <a:cubicBezTo>
                    <a:pt x="828" y="4424"/>
                    <a:pt x="795" y="4461"/>
                    <a:pt x="777" y="4497"/>
                  </a:cubicBezTo>
                  <a:cubicBezTo>
                    <a:pt x="754" y="4543"/>
                    <a:pt x="708" y="4565"/>
                    <a:pt x="685" y="4611"/>
                  </a:cubicBezTo>
                  <a:cubicBezTo>
                    <a:pt x="663" y="4657"/>
                    <a:pt x="640" y="4680"/>
                    <a:pt x="617" y="4702"/>
                  </a:cubicBezTo>
                  <a:cubicBezTo>
                    <a:pt x="594" y="4725"/>
                    <a:pt x="594" y="4725"/>
                    <a:pt x="594" y="4748"/>
                  </a:cubicBezTo>
                  <a:cubicBezTo>
                    <a:pt x="575" y="4767"/>
                    <a:pt x="557" y="4785"/>
                    <a:pt x="538" y="4817"/>
                  </a:cubicBezTo>
                  <a:lnTo>
                    <a:pt x="538" y="4817"/>
                  </a:lnTo>
                  <a:cubicBezTo>
                    <a:pt x="526" y="4817"/>
                    <a:pt x="526" y="4821"/>
                    <a:pt x="526" y="4839"/>
                  </a:cubicBezTo>
                  <a:cubicBezTo>
                    <a:pt x="526" y="4829"/>
                    <a:pt x="531" y="4823"/>
                    <a:pt x="536" y="4820"/>
                  </a:cubicBezTo>
                  <a:lnTo>
                    <a:pt x="536" y="4820"/>
                  </a:lnTo>
                  <a:cubicBezTo>
                    <a:pt x="533" y="4826"/>
                    <a:pt x="529" y="4832"/>
                    <a:pt x="526" y="4839"/>
                  </a:cubicBezTo>
                  <a:cubicBezTo>
                    <a:pt x="480" y="4885"/>
                    <a:pt x="457" y="4931"/>
                    <a:pt x="412" y="4976"/>
                  </a:cubicBezTo>
                  <a:cubicBezTo>
                    <a:pt x="389" y="4999"/>
                    <a:pt x="366" y="5045"/>
                    <a:pt x="343" y="5090"/>
                  </a:cubicBezTo>
                  <a:cubicBezTo>
                    <a:pt x="320" y="5113"/>
                    <a:pt x="297" y="5159"/>
                    <a:pt x="275" y="5182"/>
                  </a:cubicBezTo>
                  <a:cubicBezTo>
                    <a:pt x="183" y="5296"/>
                    <a:pt x="115" y="5410"/>
                    <a:pt x="46" y="5524"/>
                  </a:cubicBezTo>
                  <a:cubicBezTo>
                    <a:pt x="1" y="5593"/>
                    <a:pt x="23" y="5684"/>
                    <a:pt x="69" y="5730"/>
                  </a:cubicBezTo>
                  <a:cubicBezTo>
                    <a:pt x="115" y="5775"/>
                    <a:pt x="160" y="5798"/>
                    <a:pt x="206" y="5798"/>
                  </a:cubicBezTo>
                  <a:cubicBezTo>
                    <a:pt x="252" y="5798"/>
                    <a:pt x="297" y="5775"/>
                    <a:pt x="320" y="5730"/>
                  </a:cubicBezTo>
                  <a:cubicBezTo>
                    <a:pt x="366" y="5707"/>
                    <a:pt x="389" y="5661"/>
                    <a:pt x="412" y="5638"/>
                  </a:cubicBezTo>
                  <a:cubicBezTo>
                    <a:pt x="434" y="5615"/>
                    <a:pt x="457" y="5570"/>
                    <a:pt x="480" y="5547"/>
                  </a:cubicBezTo>
                  <a:cubicBezTo>
                    <a:pt x="548" y="5478"/>
                    <a:pt x="594" y="5387"/>
                    <a:pt x="640" y="5319"/>
                  </a:cubicBezTo>
                  <a:cubicBezTo>
                    <a:pt x="640" y="5319"/>
                    <a:pt x="640" y="5341"/>
                    <a:pt x="640" y="5341"/>
                  </a:cubicBezTo>
                  <a:cubicBezTo>
                    <a:pt x="644" y="5332"/>
                    <a:pt x="649" y="5323"/>
                    <a:pt x="654" y="5314"/>
                  </a:cubicBezTo>
                  <a:lnTo>
                    <a:pt x="654" y="5314"/>
                  </a:lnTo>
                  <a:cubicBezTo>
                    <a:pt x="659" y="5310"/>
                    <a:pt x="661" y="5304"/>
                    <a:pt x="662" y="5300"/>
                  </a:cubicBezTo>
                  <a:lnTo>
                    <a:pt x="662" y="5300"/>
                  </a:lnTo>
                  <a:cubicBezTo>
                    <a:pt x="706" y="5222"/>
                    <a:pt x="764" y="5145"/>
                    <a:pt x="822" y="5068"/>
                  </a:cubicBezTo>
                  <a:cubicBezTo>
                    <a:pt x="914" y="4953"/>
                    <a:pt x="982" y="4839"/>
                    <a:pt x="1073" y="4748"/>
                  </a:cubicBezTo>
                  <a:cubicBezTo>
                    <a:pt x="1051" y="4748"/>
                    <a:pt x="1051" y="4771"/>
                    <a:pt x="1028" y="4771"/>
                  </a:cubicBezTo>
                  <a:cubicBezTo>
                    <a:pt x="1210" y="4543"/>
                    <a:pt x="1393" y="4292"/>
                    <a:pt x="1553" y="4040"/>
                  </a:cubicBezTo>
                  <a:lnTo>
                    <a:pt x="1553" y="4040"/>
                  </a:lnTo>
                  <a:cubicBezTo>
                    <a:pt x="1553" y="4047"/>
                    <a:pt x="1553" y="4051"/>
                    <a:pt x="1552" y="4055"/>
                  </a:cubicBezTo>
                  <a:lnTo>
                    <a:pt x="1552" y="4055"/>
                  </a:lnTo>
                  <a:cubicBezTo>
                    <a:pt x="1662" y="3903"/>
                    <a:pt x="1788" y="3733"/>
                    <a:pt x="1895" y="3584"/>
                  </a:cubicBezTo>
                  <a:cubicBezTo>
                    <a:pt x="1986" y="3424"/>
                    <a:pt x="2078" y="3264"/>
                    <a:pt x="2192" y="3105"/>
                  </a:cubicBezTo>
                  <a:cubicBezTo>
                    <a:pt x="2283" y="2945"/>
                    <a:pt x="2374" y="2808"/>
                    <a:pt x="2466" y="2648"/>
                  </a:cubicBezTo>
                  <a:cubicBezTo>
                    <a:pt x="2511" y="2557"/>
                    <a:pt x="2557" y="2488"/>
                    <a:pt x="2603" y="2397"/>
                  </a:cubicBezTo>
                  <a:cubicBezTo>
                    <a:pt x="2648" y="2329"/>
                    <a:pt x="2694" y="2237"/>
                    <a:pt x="2763" y="2146"/>
                  </a:cubicBezTo>
                  <a:cubicBezTo>
                    <a:pt x="2808" y="2077"/>
                    <a:pt x="2854" y="1986"/>
                    <a:pt x="2899" y="1895"/>
                  </a:cubicBezTo>
                  <a:cubicBezTo>
                    <a:pt x="2922" y="1826"/>
                    <a:pt x="2968" y="1735"/>
                    <a:pt x="3014" y="1667"/>
                  </a:cubicBezTo>
                  <a:cubicBezTo>
                    <a:pt x="3059" y="1575"/>
                    <a:pt x="3105" y="1507"/>
                    <a:pt x="3151" y="1416"/>
                  </a:cubicBezTo>
                  <a:cubicBezTo>
                    <a:pt x="3196" y="1347"/>
                    <a:pt x="3219" y="1256"/>
                    <a:pt x="3265" y="1164"/>
                  </a:cubicBezTo>
                  <a:cubicBezTo>
                    <a:pt x="3356" y="1005"/>
                    <a:pt x="3424" y="845"/>
                    <a:pt x="3516" y="662"/>
                  </a:cubicBezTo>
                  <a:cubicBezTo>
                    <a:pt x="3561" y="594"/>
                    <a:pt x="3607" y="525"/>
                    <a:pt x="3630" y="434"/>
                  </a:cubicBezTo>
                  <a:cubicBezTo>
                    <a:pt x="3676" y="366"/>
                    <a:pt x="3721" y="274"/>
                    <a:pt x="3744" y="183"/>
                  </a:cubicBezTo>
                  <a:cubicBezTo>
                    <a:pt x="3767" y="160"/>
                    <a:pt x="3790" y="115"/>
                    <a:pt x="3812" y="69"/>
                  </a:cubicBezTo>
                  <a:cubicBezTo>
                    <a:pt x="3835" y="46"/>
                    <a:pt x="3812" y="23"/>
                    <a:pt x="379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6" name="Google Shape;5946;p22"/>
            <p:cNvSpPr/>
            <p:nvPr/>
          </p:nvSpPr>
          <p:spPr>
            <a:xfrm>
              <a:off x="6689675" y="2492575"/>
              <a:ext cx="6300" cy="6300"/>
            </a:xfrm>
            <a:custGeom>
              <a:avLst/>
              <a:gdLst/>
              <a:ahLst/>
              <a:cxnLst/>
              <a:rect l="l" t="t" r="r" b="b"/>
              <a:pathLst>
                <a:path w="252" h="252" extrusionOk="0">
                  <a:moveTo>
                    <a:pt x="115" y="0"/>
                  </a:moveTo>
                  <a:cubicBezTo>
                    <a:pt x="47" y="0"/>
                    <a:pt x="1" y="46"/>
                    <a:pt x="1" y="114"/>
                  </a:cubicBezTo>
                  <a:cubicBezTo>
                    <a:pt x="1" y="183"/>
                    <a:pt x="47" y="251"/>
                    <a:pt x="115" y="251"/>
                  </a:cubicBezTo>
                  <a:cubicBezTo>
                    <a:pt x="184" y="251"/>
                    <a:pt x="252" y="183"/>
                    <a:pt x="252" y="114"/>
                  </a:cubicBezTo>
                  <a:cubicBezTo>
                    <a:pt x="252" y="46"/>
                    <a:pt x="184"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7" name="Google Shape;5947;p22"/>
            <p:cNvSpPr/>
            <p:nvPr/>
          </p:nvSpPr>
          <p:spPr>
            <a:xfrm>
              <a:off x="6713075" y="2141050"/>
              <a:ext cx="34850" cy="25000"/>
            </a:xfrm>
            <a:custGeom>
              <a:avLst/>
              <a:gdLst/>
              <a:ahLst/>
              <a:cxnLst/>
              <a:rect l="l" t="t" r="r" b="b"/>
              <a:pathLst>
                <a:path w="1394" h="1000" extrusionOk="0">
                  <a:moveTo>
                    <a:pt x="1279" y="1"/>
                  </a:moveTo>
                  <a:cubicBezTo>
                    <a:pt x="1210" y="24"/>
                    <a:pt x="1165" y="69"/>
                    <a:pt x="1096" y="92"/>
                  </a:cubicBezTo>
                  <a:cubicBezTo>
                    <a:pt x="1085" y="81"/>
                    <a:pt x="1068" y="75"/>
                    <a:pt x="1051" y="75"/>
                  </a:cubicBezTo>
                  <a:cubicBezTo>
                    <a:pt x="1034" y="75"/>
                    <a:pt x="1016" y="81"/>
                    <a:pt x="1005" y="92"/>
                  </a:cubicBezTo>
                  <a:cubicBezTo>
                    <a:pt x="914" y="115"/>
                    <a:pt x="845" y="161"/>
                    <a:pt x="754" y="206"/>
                  </a:cubicBezTo>
                  <a:cubicBezTo>
                    <a:pt x="686" y="252"/>
                    <a:pt x="617" y="298"/>
                    <a:pt x="526" y="343"/>
                  </a:cubicBezTo>
                  <a:cubicBezTo>
                    <a:pt x="457" y="412"/>
                    <a:pt x="366" y="457"/>
                    <a:pt x="275" y="526"/>
                  </a:cubicBezTo>
                  <a:cubicBezTo>
                    <a:pt x="252" y="572"/>
                    <a:pt x="206" y="594"/>
                    <a:pt x="183" y="617"/>
                  </a:cubicBezTo>
                  <a:cubicBezTo>
                    <a:pt x="161" y="640"/>
                    <a:pt x="138" y="640"/>
                    <a:pt x="115" y="663"/>
                  </a:cubicBezTo>
                  <a:cubicBezTo>
                    <a:pt x="92" y="686"/>
                    <a:pt x="69" y="708"/>
                    <a:pt x="46" y="731"/>
                  </a:cubicBezTo>
                  <a:cubicBezTo>
                    <a:pt x="46" y="754"/>
                    <a:pt x="24" y="754"/>
                    <a:pt x="24" y="777"/>
                  </a:cubicBezTo>
                  <a:cubicBezTo>
                    <a:pt x="1" y="823"/>
                    <a:pt x="24" y="868"/>
                    <a:pt x="46" y="914"/>
                  </a:cubicBezTo>
                  <a:cubicBezTo>
                    <a:pt x="92" y="937"/>
                    <a:pt x="115" y="960"/>
                    <a:pt x="161" y="960"/>
                  </a:cubicBezTo>
                  <a:lnTo>
                    <a:pt x="138" y="960"/>
                  </a:lnTo>
                  <a:cubicBezTo>
                    <a:pt x="183" y="960"/>
                    <a:pt x="206" y="982"/>
                    <a:pt x="252" y="982"/>
                  </a:cubicBezTo>
                  <a:lnTo>
                    <a:pt x="343" y="982"/>
                  </a:lnTo>
                  <a:cubicBezTo>
                    <a:pt x="355" y="994"/>
                    <a:pt x="372" y="999"/>
                    <a:pt x="389" y="999"/>
                  </a:cubicBezTo>
                  <a:cubicBezTo>
                    <a:pt x="406" y="999"/>
                    <a:pt x="423" y="994"/>
                    <a:pt x="434" y="982"/>
                  </a:cubicBezTo>
                  <a:cubicBezTo>
                    <a:pt x="457" y="960"/>
                    <a:pt x="457" y="960"/>
                    <a:pt x="480" y="960"/>
                  </a:cubicBezTo>
                  <a:cubicBezTo>
                    <a:pt x="503" y="937"/>
                    <a:pt x="503" y="914"/>
                    <a:pt x="503" y="914"/>
                  </a:cubicBezTo>
                  <a:cubicBezTo>
                    <a:pt x="503" y="891"/>
                    <a:pt x="526" y="891"/>
                    <a:pt x="526" y="868"/>
                  </a:cubicBezTo>
                  <a:cubicBezTo>
                    <a:pt x="549" y="868"/>
                    <a:pt x="549" y="845"/>
                    <a:pt x="549" y="845"/>
                  </a:cubicBezTo>
                  <a:cubicBezTo>
                    <a:pt x="556" y="838"/>
                    <a:pt x="564" y="831"/>
                    <a:pt x="571" y="823"/>
                  </a:cubicBezTo>
                  <a:lnTo>
                    <a:pt x="571" y="823"/>
                  </a:lnTo>
                  <a:cubicBezTo>
                    <a:pt x="571" y="826"/>
                    <a:pt x="570" y="845"/>
                    <a:pt x="549" y="845"/>
                  </a:cubicBezTo>
                  <a:cubicBezTo>
                    <a:pt x="571" y="845"/>
                    <a:pt x="571" y="845"/>
                    <a:pt x="571" y="823"/>
                  </a:cubicBezTo>
                  <a:lnTo>
                    <a:pt x="571" y="823"/>
                  </a:lnTo>
                  <a:cubicBezTo>
                    <a:pt x="571" y="823"/>
                    <a:pt x="571" y="823"/>
                    <a:pt x="571" y="823"/>
                  </a:cubicBezTo>
                  <a:lnTo>
                    <a:pt x="571" y="823"/>
                  </a:lnTo>
                  <a:cubicBezTo>
                    <a:pt x="571" y="823"/>
                    <a:pt x="571" y="823"/>
                    <a:pt x="571" y="823"/>
                  </a:cubicBezTo>
                  <a:lnTo>
                    <a:pt x="571" y="823"/>
                  </a:lnTo>
                  <a:cubicBezTo>
                    <a:pt x="571" y="823"/>
                    <a:pt x="571" y="823"/>
                    <a:pt x="571" y="823"/>
                  </a:cubicBezTo>
                  <a:lnTo>
                    <a:pt x="571" y="823"/>
                  </a:lnTo>
                  <a:cubicBezTo>
                    <a:pt x="658" y="739"/>
                    <a:pt x="761" y="653"/>
                    <a:pt x="845" y="549"/>
                  </a:cubicBezTo>
                  <a:cubicBezTo>
                    <a:pt x="891" y="503"/>
                    <a:pt x="959" y="435"/>
                    <a:pt x="1005" y="389"/>
                  </a:cubicBezTo>
                  <a:cubicBezTo>
                    <a:pt x="1074" y="320"/>
                    <a:pt x="1142" y="252"/>
                    <a:pt x="1233" y="206"/>
                  </a:cubicBezTo>
                  <a:cubicBezTo>
                    <a:pt x="1256" y="183"/>
                    <a:pt x="1302" y="161"/>
                    <a:pt x="1347" y="138"/>
                  </a:cubicBezTo>
                  <a:cubicBezTo>
                    <a:pt x="1370" y="115"/>
                    <a:pt x="1393" y="69"/>
                    <a:pt x="1370" y="24"/>
                  </a:cubicBezTo>
                  <a:cubicBezTo>
                    <a:pt x="1370" y="1"/>
                    <a:pt x="1325" y="1"/>
                    <a:pt x="130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8" name="Google Shape;5948;p22"/>
            <p:cNvSpPr/>
            <p:nvPr/>
          </p:nvSpPr>
          <p:spPr>
            <a:xfrm>
              <a:off x="6681125" y="2178725"/>
              <a:ext cx="26275" cy="36550"/>
            </a:xfrm>
            <a:custGeom>
              <a:avLst/>
              <a:gdLst/>
              <a:ahLst/>
              <a:cxnLst/>
              <a:rect l="l" t="t" r="r" b="b"/>
              <a:pathLst>
                <a:path w="1051" h="1462" extrusionOk="0">
                  <a:moveTo>
                    <a:pt x="982" y="0"/>
                  </a:moveTo>
                  <a:cubicBezTo>
                    <a:pt x="982" y="0"/>
                    <a:pt x="959" y="23"/>
                    <a:pt x="959" y="23"/>
                  </a:cubicBezTo>
                  <a:cubicBezTo>
                    <a:pt x="936" y="46"/>
                    <a:pt x="914" y="69"/>
                    <a:pt x="891" y="114"/>
                  </a:cubicBezTo>
                  <a:cubicBezTo>
                    <a:pt x="868" y="114"/>
                    <a:pt x="845" y="137"/>
                    <a:pt x="845" y="160"/>
                  </a:cubicBezTo>
                  <a:cubicBezTo>
                    <a:pt x="822" y="206"/>
                    <a:pt x="799" y="229"/>
                    <a:pt x="777" y="251"/>
                  </a:cubicBezTo>
                  <a:cubicBezTo>
                    <a:pt x="754" y="274"/>
                    <a:pt x="731" y="297"/>
                    <a:pt x="708" y="343"/>
                  </a:cubicBezTo>
                  <a:cubicBezTo>
                    <a:pt x="617" y="457"/>
                    <a:pt x="526" y="571"/>
                    <a:pt x="434" y="708"/>
                  </a:cubicBezTo>
                  <a:cubicBezTo>
                    <a:pt x="389" y="754"/>
                    <a:pt x="343" y="822"/>
                    <a:pt x="297" y="891"/>
                  </a:cubicBezTo>
                  <a:cubicBezTo>
                    <a:pt x="274" y="936"/>
                    <a:pt x="229" y="982"/>
                    <a:pt x="206" y="1027"/>
                  </a:cubicBezTo>
                  <a:cubicBezTo>
                    <a:pt x="183" y="1073"/>
                    <a:pt x="137" y="1119"/>
                    <a:pt x="115" y="1164"/>
                  </a:cubicBezTo>
                  <a:cubicBezTo>
                    <a:pt x="115" y="1187"/>
                    <a:pt x="92" y="1210"/>
                    <a:pt x="69" y="1233"/>
                  </a:cubicBezTo>
                  <a:cubicBezTo>
                    <a:pt x="46" y="1256"/>
                    <a:pt x="23" y="1279"/>
                    <a:pt x="23" y="1301"/>
                  </a:cubicBezTo>
                  <a:cubicBezTo>
                    <a:pt x="1" y="1347"/>
                    <a:pt x="1" y="1393"/>
                    <a:pt x="23" y="1438"/>
                  </a:cubicBezTo>
                  <a:cubicBezTo>
                    <a:pt x="46" y="1461"/>
                    <a:pt x="69" y="1461"/>
                    <a:pt x="92" y="1461"/>
                  </a:cubicBezTo>
                  <a:cubicBezTo>
                    <a:pt x="115" y="1461"/>
                    <a:pt x="137" y="1461"/>
                    <a:pt x="160" y="1438"/>
                  </a:cubicBezTo>
                  <a:cubicBezTo>
                    <a:pt x="206" y="1393"/>
                    <a:pt x="252" y="1347"/>
                    <a:pt x="274" y="1301"/>
                  </a:cubicBezTo>
                  <a:cubicBezTo>
                    <a:pt x="320" y="1256"/>
                    <a:pt x="343" y="1210"/>
                    <a:pt x="366" y="1164"/>
                  </a:cubicBezTo>
                  <a:cubicBezTo>
                    <a:pt x="389" y="1119"/>
                    <a:pt x="411" y="1050"/>
                    <a:pt x="434" y="1005"/>
                  </a:cubicBezTo>
                  <a:cubicBezTo>
                    <a:pt x="480" y="959"/>
                    <a:pt x="503" y="891"/>
                    <a:pt x="548" y="822"/>
                  </a:cubicBezTo>
                  <a:cubicBezTo>
                    <a:pt x="594" y="754"/>
                    <a:pt x="617" y="708"/>
                    <a:pt x="662" y="639"/>
                  </a:cubicBezTo>
                  <a:cubicBezTo>
                    <a:pt x="708" y="571"/>
                    <a:pt x="731" y="503"/>
                    <a:pt x="777" y="434"/>
                  </a:cubicBezTo>
                  <a:cubicBezTo>
                    <a:pt x="845" y="343"/>
                    <a:pt x="914" y="229"/>
                    <a:pt x="982" y="137"/>
                  </a:cubicBezTo>
                  <a:cubicBezTo>
                    <a:pt x="1005" y="114"/>
                    <a:pt x="1005" y="114"/>
                    <a:pt x="1028" y="92"/>
                  </a:cubicBezTo>
                  <a:cubicBezTo>
                    <a:pt x="1028" y="69"/>
                    <a:pt x="1051" y="46"/>
                    <a:pt x="1028" y="23"/>
                  </a:cubicBezTo>
                  <a:cubicBezTo>
                    <a:pt x="1005" y="23"/>
                    <a:pt x="1005" y="0"/>
                    <a:pt x="98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9" name="Google Shape;5949;p22"/>
            <p:cNvSpPr/>
            <p:nvPr/>
          </p:nvSpPr>
          <p:spPr>
            <a:xfrm>
              <a:off x="6777000" y="2206100"/>
              <a:ext cx="38825" cy="12600"/>
            </a:xfrm>
            <a:custGeom>
              <a:avLst/>
              <a:gdLst/>
              <a:ahLst/>
              <a:cxnLst/>
              <a:rect l="l" t="t" r="r" b="b"/>
              <a:pathLst>
                <a:path w="1553" h="504" extrusionOk="0">
                  <a:moveTo>
                    <a:pt x="890" y="1"/>
                  </a:moveTo>
                  <a:cubicBezTo>
                    <a:pt x="776" y="24"/>
                    <a:pt x="662" y="24"/>
                    <a:pt x="571" y="47"/>
                  </a:cubicBezTo>
                  <a:cubicBezTo>
                    <a:pt x="457" y="69"/>
                    <a:pt x="343" y="69"/>
                    <a:pt x="251" y="92"/>
                  </a:cubicBezTo>
                  <a:cubicBezTo>
                    <a:pt x="228" y="92"/>
                    <a:pt x="183" y="115"/>
                    <a:pt x="160" y="115"/>
                  </a:cubicBezTo>
                  <a:cubicBezTo>
                    <a:pt x="91" y="138"/>
                    <a:pt x="23" y="138"/>
                    <a:pt x="0" y="206"/>
                  </a:cubicBezTo>
                  <a:cubicBezTo>
                    <a:pt x="0" y="229"/>
                    <a:pt x="0" y="252"/>
                    <a:pt x="0" y="275"/>
                  </a:cubicBezTo>
                  <a:cubicBezTo>
                    <a:pt x="0" y="298"/>
                    <a:pt x="23" y="298"/>
                    <a:pt x="23" y="321"/>
                  </a:cubicBezTo>
                  <a:cubicBezTo>
                    <a:pt x="23" y="343"/>
                    <a:pt x="46" y="343"/>
                    <a:pt x="69" y="366"/>
                  </a:cubicBezTo>
                  <a:cubicBezTo>
                    <a:pt x="91" y="389"/>
                    <a:pt x="114" y="412"/>
                    <a:pt x="137" y="435"/>
                  </a:cubicBezTo>
                  <a:cubicBezTo>
                    <a:pt x="160" y="457"/>
                    <a:pt x="183" y="480"/>
                    <a:pt x="228" y="503"/>
                  </a:cubicBezTo>
                  <a:lnTo>
                    <a:pt x="320" y="503"/>
                  </a:lnTo>
                  <a:cubicBezTo>
                    <a:pt x="343" y="503"/>
                    <a:pt x="343" y="480"/>
                    <a:pt x="365" y="480"/>
                  </a:cubicBezTo>
                  <a:cubicBezTo>
                    <a:pt x="434" y="435"/>
                    <a:pt x="525" y="412"/>
                    <a:pt x="594" y="389"/>
                  </a:cubicBezTo>
                  <a:cubicBezTo>
                    <a:pt x="616" y="366"/>
                    <a:pt x="662" y="366"/>
                    <a:pt x="708" y="343"/>
                  </a:cubicBezTo>
                  <a:cubicBezTo>
                    <a:pt x="753" y="343"/>
                    <a:pt x="822" y="321"/>
                    <a:pt x="868" y="321"/>
                  </a:cubicBezTo>
                  <a:cubicBezTo>
                    <a:pt x="936" y="298"/>
                    <a:pt x="982" y="275"/>
                    <a:pt x="1050" y="275"/>
                  </a:cubicBezTo>
                  <a:cubicBezTo>
                    <a:pt x="1119" y="252"/>
                    <a:pt x="1187" y="252"/>
                    <a:pt x="1256" y="252"/>
                  </a:cubicBezTo>
                  <a:lnTo>
                    <a:pt x="1461" y="252"/>
                  </a:lnTo>
                  <a:cubicBezTo>
                    <a:pt x="1467" y="255"/>
                    <a:pt x="1474" y="257"/>
                    <a:pt x="1480" y="257"/>
                  </a:cubicBezTo>
                  <a:cubicBezTo>
                    <a:pt x="1519" y="257"/>
                    <a:pt x="1552" y="203"/>
                    <a:pt x="1552" y="184"/>
                  </a:cubicBezTo>
                  <a:cubicBezTo>
                    <a:pt x="1552" y="161"/>
                    <a:pt x="1529" y="138"/>
                    <a:pt x="1529" y="115"/>
                  </a:cubicBezTo>
                  <a:cubicBezTo>
                    <a:pt x="1507" y="92"/>
                    <a:pt x="1484" y="92"/>
                    <a:pt x="1461" y="92"/>
                  </a:cubicBezTo>
                  <a:cubicBezTo>
                    <a:pt x="1438" y="69"/>
                    <a:pt x="1415" y="69"/>
                    <a:pt x="1393" y="69"/>
                  </a:cubicBezTo>
                  <a:lnTo>
                    <a:pt x="1301" y="69"/>
                  </a:lnTo>
                  <a:cubicBezTo>
                    <a:pt x="1278" y="69"/>
                    <a:pt x="1278" y="47"/>
                    <a:pt x="1278" y="47"/>
                  </a:cubicBezTo>
                  <a:cubicBezTo>
                    <a:pt x="1256" y="24"/>
                    <a:pt x="1233" y="24"/>
                    <a:pt x="121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0" name="Google Shape;5950;p22"/>
            <p:cNvSpPr/>
            <p:nvPr/>
          </p:nvSpPr>
          <p:spPr>
            <a:xfrm>
              <a:off x="6721075" y="2223800"/>
              <a:ext cx="41675" cy="21700"/>
            </a:xfrm>
            <a:custGeom>
              <a:avLst/>
              <a:gdLst/>
              <a:ahLst/>
              <a:cxnLst/>
              <a:rect l="l" t="t" r="r" b="b"/>
              <a:pathLst>
                <a:path w="1667" h="868" extrusionOk="0">
                  <a:moveTo>
                    <a:pt x="1598" y="1"/>
                  </a:moveTo>
                  <a:cubicBezTo>
                    <a:pt x="1507" y="46"/>
                    <a:pt x="1415" y="92"/>
                    <a:pt x="1324" y="115"/>
                  </a:cubicBezTo>
                  <a:cubicBezTo>
                    <a:pt x="1233" y="160"/>
                    <a:pt x="1142" y="206"/>
                    <a:pt x="1027" y="252"/>
                  </a:cubicBezTo>
                  <a:cubicBezTo>
                    <a:pt x="959" y="297"/>
                    <a:pt x="868" y="320"/>
                    <a:pt x="776" y="366"/>
                  </a:cubicBezTo>
                  <a:cubicBezTo>
                    <a:pt x="685" y="389"/>
                    <a:pt x="594" y="434"/>
                    <a:pt x="480" y="457"/>
                  </a:cubicBezTo>
                  <a:cubicBezTo>
                    <a:pt x="457" y="480"/>
                    <a:pt x="411" y="503"/>
                    <a:pt x="366" y="503"/>
                  </a:cubicBezTo>
                  <a:cubicBezTo>
                    <a:pt x="297" y="526"/>
                    <a:pt x="251" y="548"/>
                    <a:pt x="206" y="571"/>
                  </a:cubicBezTo>
                  <a:cubicBezTo>
                    <a:pt x="137" y="594"/>
                    <a:pt x="92" y="617"/>
                    <a:pt x="46" y="662"/>
                  </a:cubicBezTo>
                  <a:cubicBezTo>
                    <a:pt x="0" y="708"/>
                    <a:pt x="0" y="754"/>
                    <a:pt x="23" y="799"/>
                  </a:cubicBezTo>
                  <a:cubicBezTo>
                    <a:pt x="23" y="845"/>
                    <a:pt x="46" y="868"/>
                    <a:pt x="92" y="868"/>
                  </a:cubicBezTo>
                  <a:lnTo>
                    <a:pt x="183" y="868"/>
                  </a:lnTo>
                  <a:cubicBezTo>
                    <a:pt x="183" y="845"/>
                    <a:pt x="206" y="845"/>
                    <a:pt x="229" y="845"/>
                  </a:cubicBezTo>
                  <a:cubicBezTo>
                    <a:pt x="251" y="822"/>
                    <a:pt x="297" y="799"/>
                    <a:pt x="320" y="799"/>
                  </a:cubicBezTo>
                  <a:cubicBezTo>
                    <a:pt x="366" y="777"/>
                    <a:pt x="434" y="754"/>
                    <a:pt x="480" y="708"/>
                  </a:cubicBezTo>
                  <a:cubicBezTo>
                    <a:pt x="525" y="685"/>
                    <a:pt x="594" y="662"/>
                    <a:pt x="639" y="640"/>
                  </a:cubicBezTo>
                  <a:cubicBezTo>
                    <a:pt x="731" y="617"/>
                    <a:pt x="799" y="571"/>
                    <a:pt x="868" y="526"/>
                  </a:cubicBezTo>
                  <a:cubicBezTo>
                    <a:pt x="936" y="503"/>
                    <a:pt x="982" y="480"/>
                    <a:pt x="1050" y="434"/>
                  </a:cubicBezTo>
                  <a:cubicBezTo>
                    <a:pt x="1119" y="389"/>
                    <a:pt x="1187" y="343"/>
                    <a:pt x="1256" y="320"/>
                  </a:cubicBezTo>
                  <a:cubicBezTo>
                    <a:pt x="1324" y="274"/>
                    <a:pt x="1370" y="229"/>
                    <a:pt x="1438" y="206"/>
                  </a:cubicBezTo>
                  <a:cubicBezTo>
                    <a:pt x="1507" y="160"/>
                    <a:pt x="1575" y="138"/>
                    <a:pt x="1644" y="92"/>
                  </a:cubicBezTo>
                  <a:cubicBezTo>
                    <a:pt x="1667" y="69"/>
                    <a:pt x="1667" y="46"/>
                    <a:pt x="1667" y="23"/>
                  </a:cubicBezTo>
                  <a:cubicBezTo>
                    <a:pt x="1644" y="1"/>
                    <a:pt x="1644" y="1"/>
                    <a:pt x="162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1" name="Google Shape;5951;p22"/>
            <p:cNvSpPr/>
            <p:nvPr/>
          </p:nvSpPr>
          <p:spPr>
            <a:xfrm>
              <a:off x="6717075" y="2243200"/>
              <a:ext cx="2300" cy="2875"/>
            </a:xfrm>
            <a:custGeom>
              <a:avLst/>
              <a:gdLst/>
              <a:ahLst/>
              <a:cxnLst/>
              <a:rect l="l" t="t" r="r" b="b"/>
              <a:pathLst>
                <a:path w="92" h="115" extrusionOk="0">
                  <a:moveTo>
                    <a:pt x="46" y="1"/>
                  </a:moveTo>
                  <a:cubicBezTo>
                    <a:pt x="23" y="1"/>
                    <a:pt x="1" y="23"/>
                    <a:pt x="1" y="46"/>
                  </a:cubicBezTo>
                  <a:cubicBezTo>
                    <a:pt x="1" y="92"/>
                    <a:pt x="23" y="115"/>
                    <a:pt x="46" y="115"/>
                  </a:cubicBezTo>
                  <a:cubicBezTo>
                    <a:pt x="69" y="115"/>
                    <a:pt x="92" y="92"/>
                    <a:pt x="92" y="69"/>
                  </a:cubicBezTo>
                  <a:cubicBezTo>
                    <a:pt x="92" y="46"/>
                    <a:pt x="92" y="1"/>
                    <a:pt x="46"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2" name="Google Shape;5952;p22"/>
            <p:cNvSpPr/>
            <p:nvPr/>
          </p:nvSpPr>
          <p:spPr>
            <a:xfrm>
              <a:off x="6702800" y="2203250"/>
              <a:ext cx="116450" cy="67375"/>
            </a:xfrm>
            <a:custGeom>
              <a:avLst/>
              <a:gdLst/>
              <a:ahLst/>
              <a:cxnLst/>
              <a:rect l="l" t="t" r="r" b="b"/>
              <a:pathLst>
                <a:path w="4658" h="2695" extrusionOk="0">
                  <a:moveTo>
                    <a:pt x="4041" y="206"/>
                  </a:moveTo>
                  <a:cubicBezTo>
                    <a:pt x="4132" y="206"/>
                    <a:pt x="4201" y="229"/>
                    <a:pt x="4269" y="252"/>
                  </a:cubicBezTo>
                  <a:cubicBezTo>
                    <a:pt x="4292" y="252"/>
                    <a:pt x="4338" y="275"/>
                    <a:pt x="4361" y="275"/>
                  </a:cubicBezTo>
                  <a:cubicBezTo>
                    <a:pt x="4383" y="298"/>
                    <a:pt x="4383" y="298"/>
                    <a:pt x="4406" y="320"/>
                  </a:cubicBezTo>
                  <a:lnTo>
                    <a:pt x="4429" y="343"/>
                  </a:lnTo>
                  <a:cubicBezTo>
                    <a:pt x="4429" y="366"/>
                    <a:pt x="4429" y="389"/>
                    <a:pt x="4452" y="389"/>
                  </a:cubicBezTo>
                  <a:cubicBezTo>
                    <a:pt x="4452" y="412"/>
                    <a:pt x="4452" y="435"/>
                    <a:pt x="4452" y="457"/>
                  </a:cubicBezTo>
                  <a:cubicBezTo>
                    <a:pt x="4452" y="480"/>
                    <a:pt x="4429" y="503"/>
                    <a:pt x="4429" y="526"/>
                  </a:cubicBezTo>
                  <a:cubicBezTo>
                    <a:pt x="4406" y="571"/>
                    <a:pt x="4383" y="617"/>
                    <a:pt x="4361" y="663"/>
                  </a:cubicBezTo>
                  <a:cubicBezTo>
                    <a:pt x="4292" y="777"/>
                    <a:pt x="4201" y="891"/>
                    <a:pt x="4087" y="1005"/>
                  </a:cubicBezTo>
                  <a:cubicBezTo>
                    <a:pt x="3995" y="1074"/>
                    <a:pt x="3904" y="1142"/>
                    <a:pt x="3813" y="1233"/>
                  </a:cubicBezTo>
                  <a:cubicBezTo>
                    <a:pt x="3721" y="1302"/>
                    <a:pt x="3653" y="1370"/>
                    <a:pt x="3562" y="1439"/>
                  </a:cubicBezTo>
                  <a:cubicBezTo>
                    <a:pt x="3516" y="1233"/>
                    <a:pt x="3448" y="1028"/>
                    <a:pt x="3356" y="845"/>
                  </a:cubicBezTo>
                  <a:cubicBezTo>
                    <a:pt x="3265" y="640"/>
                    <a:pt x="3151" y="480"/>
                    <a:pt x="3037" y="320"/>
                  </a:cubicBezTo>
                  <a:lnTo>
                    <a:pt x="3082" y="320"/>
                  </a:lnTo>
                  <a:cubicBezTo>
                    <a:pt x="3174" y="298"/>
                    <a:pt x="3265" y="275"/>
                    <a:pt x="3356" y="252"/>
                  </a:cubicBezTo>
                  <a:cubicBezTo>
                    <a:pt x="3516" y="229"/>
                    <a:pt x="3744" y="206"/>
                    <a:pt x="3950" y="206"/>
                  </a:cubicBezTo>
                  <a:close/>
                  <a:moveTo>
                    <a:pt x="3950" y="1"/>
                  </a:moveTo>
                  <a:cubicBezTo>
                    <a:pt x="3858" y="1"/>
                    <a:pt x="3790" y="1"/>
                    <a:pt x="3699" y="24"/>
                  </a:cubicBezTo>
                  <a:cubicBezTo>
                    <a:pt x="3539" y="24"/>
                    <a:pt x="3356" y="46"/>
                    <a:pt x="3219" y="69"/>
                  </a:cubicBezTo>
                  <a:lnTo>
                    <a:pt x="3037" y="115"/>
                  </a:lnTo>
                  <a:cubicBezTo>
                    <a:pt x="2991" y="115"/>
                    <a:pt x="2923" y="138"/>
                    <a:pt x="2877" y="138"/>
                  </a:cubicBezTo>
                  <a:lnTo>
                    <a:pt x="2854" y="115"/>
                  </a:lnTo>
                  <a:lnTo>
                    <a:pt x="2831" y="115"/>
                  </a:lnTo>
                  <a:cubicBezTo>
                    <a:pt x="2831" y="115"/>
                    <a:pt x="2808" y="92"/>
                    <a:pt x="2786" y="92"/>
                  </a:cubicBezTo>
                  <a:lnTo>
                    <a:pt x="2740" y="92"/>
                  </a:lnTo>
                  <a:cubicBezTo>
                    <a:pt x="2740" y="92"/>
                    <a:pt x="2717" y="115"/>
                    <a:pt x="2694" y="115"/>
                  </a:cubicBezTo>
                  <a:cubicBezTo>
                    <a:pt x="1827" y="549"/>
                    <a:pt x="960" y="982"/>
                    <a:pt x="92" y="1416"/>
                  </a:cubicBezTo>
                  <a:cubicBezTo>
                    <a:pt x="47" y="1462"/>
                    <a:pt x="24" y="1507"/>
                    <a:pt x="1" y="1553"/>
                  </a:cubicBezTo>
                  <a:cubicBezTo>
                    <a:pt x="24" y="1576"/>
                    <a:pt x="69" y="1599"/>
                    <a:pt x="115" y="1621"/>
                  </a:cubicBezTo>
                  <a:cubicBezTo>
                    <a:pt x="823" y="1279"/>
                    <a:pt x="1530" y="937"/>
                    <a:pt x="2238" y="571"/>
                  </a:cubicBezTo>
                  <a:lnTo>
                    <a:pt x="2763" y="320"/>
                  </a:lnTo>
                  <a:lnTo>
                    <a:pt x="2786" y="343"/>
                  </a:lnTo>
                  <a:cubicBezTo>
                    <a:pt x="2923" y="480"/>
                    <a:pt x="3014" y="640"/>
                    <a:pt x="3128" y="800"/>
                  </a:cubicBezTo>
                  <a:cubicBezTo>
                    <a:pt x="3219" y="1005"/>
                    <a:pt x="3311" y="1211"/>
                    <a:pt x="3356" y="1439"/>
                  </a:cubicBezTo>
                  <a:cubicBezTo>
                    <a:pt x="3379" y="1507"/>
                    <a:pt x="3402" y="1576"/>
                    <a:pt x="3402" y="1644"/>
                  </a:cubicBezTo>
                  <a:lnTo>
                    <a:pt x="2968" y="1873"/>
                  </a:lnTo>
                  <a:lnTo>
                    <a:pt x="1553" y="2557"/>
                  </a:lnTo>
                  <a:cubicBezTo>
                    <a:pt x="1621" y="2603"/>
                    <a:pt x="1690" y="2649"/>
                    <a:pt x="1758" y="2694"/>
                  </a:cubicBezTo>
                  <a:lnTo>
                    <a:pt x="2649" y="2261"/>
                  </a:lnTo>
                  <a:lnTo>
                    <a:pt x="3516" y="1804"/>
                  </a:lnTo>
                  <a:cubicBezTo>
                    <a:pt x="3539" y="1804"/>
                    <a:pt x="3562" y="1781"/>
                    <a:pt x="3562" y="1758"/>
                  </a:cubicBezTo>
                  <a:cubicBezTo>
                    <a:pt x="3607" y="1736"/>
                    <a:pt x="3607" y="1713"/>
                    <a:pt x="3607" y="1667"/>
                  </a:cubicBezTo>
                  <a:cubicBezTo>
                    <a:pt x="3744" y="1553"/>
                    <a:pt x="3881" y="1439"/>
                    <a:pt x="4018" y="1325"/>
                  </a:cubicBezTo>
                  <a:cubicBezTo>
                    <a:pt x="4155" y="1211"/>
                    <a:pt x="4269" y="1096"/>
                    <a:pt x="4383" y="982"/>
                  </a:cubicBezTo>
                  <a:cubicBezTo>
                    <a:pt x="4429" y="914"/>
                    <a:pt x="4497" y="845"/>
                    <a:pt x="4520" y="777"/>
                  </a:cubicBezTo>
                  <a:cubicBezTo>
                    <a:pt x="4589" y="708"/>
                    <a:pt x="4612" y="640"/>
                    <a:pt x="4634" y="571"/>
                  </a:cubicBezTo>
                  <a:cubicBezTo>
                    <a:pt x="4657" y="503"/>
                    <a:pt x="4657" y="435"/>
                    <a:pt x="4634" y="366"/>
                  </a:cubicBezTo>
                  <a:cubicBezTo>
                    <a:pt x="4634" y="298"/>
                    <a:pt x="4589" y="229"/>
                    <a:pt x="4543" y="161"/>
                  </a:cubicBezTo>
                  <a:cubicBezTo>
                    <a:pt x="4520" y="138"/>
                    <a:pt x="4497" y="115"/>
                    <a:pt x="4452" y="115"/>
                  </a:cubicBezTo>
                  <a:cubicBezTo>
                    <a:pt x="4383" y="69"/>
                    <a:pt x="4292" y="46"/>
                    <a:pt x="4201" y="24"/>
                  </a:cubicBezTo>
                  <a:cubicBezTo>
                    <a:pt x="4132" y="1"/>
                    <a:pt x="4041" y="1"/>
                    <a:pt x="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3" name="Google Shape;5953;p22"/>
            <p:cNvSpPr/>
            <p:nvPr/>
          </p:nvSpPr>
          <p:spPr>
            <a:xfrm>
              <a:off x="6552725" y="1979000"/>
              <a:ext cx="24575" cy="151825"/>
            </a:xfrm>
            <a:custGeom>
              <a:avLst/>
              <a:gdLst/>
              <a:ahLst/>
              <a:cxnLst/>
              <a:rect l="l" t="t" r="r" b="b"/>
              <a:pathLst>
                <a:path w="983" h="6073" extrusionOk="0">
                  <a:moveTo>
                    <a:pt x="868" y="1"/>
                  </a:moveTo>
                  <a:cubicBezTo>
                    <a:pt x="845" y="1"/>
                    <a:pt x="823" y="23"/>
                    <a:pt x="800" y="46"/>
                  </a:cubicBezTo>
                  <a:cubicBezTo>
                    <a:pt x="800" y="46"/>
                    <a:pt x="777" y="69"/>
                    <a:pt x="777" y="115"/>
                  </a:cubicBezTo>
                  <a:cubicBezTo>
                    <a:pt x="526" y="2032"/>
                    <a:pt x="252" y="3972"/>
                    <a:pt x="1" y="5912"/>
                  </a:cubicBezTo>
                  <a:cubicBezTo>
                    <a:pt x="46" y="5958"/>
                    <a:pt x="115" y="6026"/>
                    <a:pt x="161" y="6072"/>
                  </a:cubicBezTo>
                  <a:cubicBezTo>
                    <a:pt x="412" y="4360"/>
                    <a:pt x="640" y="2625"/>
                    <a:pt x="868" y="914"/>
                  </a:cubicBezTo>
                  <a:cubicBezTo>
                    <a:pt x="891" y="640"/>
                    <a:pt x="937" y="366"/>
                    <a:pt x="982" y="115"/>
                  </a:cubicBezTo>
                  <a:cubicBezTo>
                    <a:pt x="982" y="92"/>
                    <a:pt x="960" y="69"/>
                    <a:pt x="937" y="46"/>
                  </a:cubicBezTo>
                  <a:cubicBezTo>
                    <a:pt x="937" y="23"/>
                    <a:pt x="914" y="23"/>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4" name="Google Shape;5954;p22"/>
            <p:cNvSpPr/>
            <p:nvPr/>
          </p:nvSpPr>
          <p:spPr>
            <a:xfrm>
              <a:off x="6630900" y="1985275"/>
              <a:ext cx="30275" cy="208875"/>
            </a:xfrm>
            <a:custGeom>
              <a:avLst/>
              <a:gdLst/>
              <a:ahLst/>
              <a:cxnLst/>
              <a:rect l="l" t="t" r="r" b="b"/>
              <a:pathLst>
                <a:path w="1211" h="8355" extrusionOk="0">
                  <a:moveTo>
                    <a:pt x="1097" y="1"/>
                  </a:moveTo>
                  <a:cubicBezTo>
                    <a:pt x="1051" y="1"/>
                    <a:pt x="1005" y="46"/>
                    <a:pt x="1005" y="92"/>
                  </a:cubicBezTo>
                  <a:cubicBezTo>
                    <a:pt x="754" y="2078"/>
                    <a:pt x="503" y="4086"/>
                    <a:pt x="252" y="6095"/>
                  </a:cubicBezTo>
                  <a:cubicBezTo>
                    <a:pt x="161" y="6803"/>
                    <a:pt x="92" y="7510"/>
                    <a:pt x="1" y="8218"/>
                  </a:cubicBezTo>
                  <a:cubicBezTo>
                    <a:pt x="1" y="8218"/>
                    <a:pt x="24" y="8218"/>
                    <a:pt x="24" y="8241"/>
                  </a:cubicBezTo>
                  <a:cubicBezTo>
                    <a:pt x="69" y="8263"/>
                    <a:pt x="115" y="8309"/>
                    <a:pt x="184" y="8355"/>
                  </a:cubicBezTo>
                  <a:cubicBezTo>
                    <a:pt x="412" y="6414"/>
                    <a:pt x="663" y="4497"/>
                    <a:pt x="891" y="2557"/>
                  </a:cubicBezTo>
                  <a:cubicBezTo>
                    <a:pt x="1005" y="1735"/>
                    <a:pt x="1097" y="936"/>
                    <a:pt x="1188" y="115"/>
                  </a:cubicBezTo>
                  <a:cubicBezTo>
                    <a:pt x="1211" y="69"/>
                    <a:pt x="1165" y="23"/>
                    <a:pt x="1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5" name="Google Shape;5955;p22"/>
            <p:cNvSpPr/>
            <p:nvPr/>
          </p:nvSpPr>
          <p:spPr>
            <a:xfrm>
              <a:off x="6572125" y="1970450"/>
              <a:ext cx="87900" cy="19225"/>
            </a:xfrm>
            <a:custGeom>
              <a:avLst/>
              <a:gdLst/>
              <a:ahLst/>
              <a:cxnLst/>
              <a:rect l="l" t="t" r="r" b="b"/>
              <a:pathLst>
                <a:path w="3516" h="769" extrusionOk="0">
                  <a:moveTo>
                    <a:pt x="1211" y="0"/>
                  </a:moveTo>
                  <a:cubicBezTo>
                    <a:pt x="1051" y="0"/>
                    <a:pt x="914" y="0"/>
                    <a:pt x="777" y="23"/>
                  </a:cubicBezTo>
                  <a:cubicBezTo>
                    <a:pt x="503" y="69"/>
                    <a:pt x="252" y="160"/>
                    <a:pt x="47" y="365"/>
                  </a:cubicBezTo>
                  <a:cubicBezTo>
                    <a:pt x="24" y="388"/>
                    <a:pt x="1" y="457"/>
                    <a:pt x="47" y="502"/>
                  </a:cubicBezTo>
                  <a:cubicBezTo>
                    <a:pt x="60" y="515"/>
                    <a:pt x="88" y="529"/>
                    <a:pt x="119" y="529"/>
                  </a:cubicBezTo>
                  <a:cubicBezTo>
                    <a:pt x="141" y="529"/>
                    <a:pt x="164" y="522"/>
                    <a:pt x="184" y="502"/>
                  </a:cubicBezTo>
                  <a:cubicBezTo>
                    <a:pt x="229" y="457"/>
                    <a:pt x="252" y="434"/>
                    <a:pt x="298" y="388"/>
                  </a:cubicBezTo>
                  <a:cubicBezTo>
                    <a:pt x="389" y="343"/>
                    <a:pt x="457" y="320"/>
                    <a:pt x="549" y="274"/>
                  </a:cubicBezTo>
                  <a:cubicBezTo>
                    <a:pt x="686" y="228"/>
                    <a:pt x="845" y="206"/>
                    <a:pt x="982" y="206"/>
                  </a:cubicBezTo>
                  <a:cubicBezTo>
                    <a:pt x="1068" y="200"/>
                    <a:pt x="1152" y="197"/>
                    <a:pt x="1236" y="197"/>
                  </a:cubicBezTo>
                  <a:cubicBezTo>
                    <a:pt x="1486" y="197"/>
                    <a:pt x="1730" y="223"/>
                    <a:pt x="1987" y="274"/>
                  </a:cubicBezTo>
                  <a:cubicBezTo>
                    <a:pt x="2352" y="343"/>
                    <a:pt x="2717" y="434"/>
                    <a:pt x="3059" y="594"/>
                  </a:cubicBezTo>
                  <a:cubicBezTo>
                    <a:pt x="3174" y="639"/>
                    <a:pt x="3265" y="708"/>
                    <a:pt x="3356" y="753"/>
                  </a:cubicBezTo>
                  <a:cubicBezTo>
                    <a:pt x="3375" y="763"/>
                    <a:pt x="3398" y="768"/>
                    <a:pt x="3420" y="768"/>
                  </a:cubicBezTo>
                  <a:cubicBezTo>
                    <a:pt x="3451" y="768"/>
                    <a:pt x="3480" y="757"/>
                    <a:pt x="3493" y="731"/>
                  </a:cubicBezTo>
                  <a:cubicBezTo>
                    <a:pt x="3516" y="685"/>
                    <a:pt x="3516" y="616"/>
                    <a:pt x="3470" y="594"/>
                  </a:cubicBezTo>
                  <a:cubicBezTo>
                    <a:pt x="3311" y="502"/>
                    <a:pt x="3128" y="411"/>
                    <a:pt x="2945" y="343"/>
                  </a:cubicBezTo>
                  <a:cubicBezTo>
                    <a:pt x="2808" y="274"/>
                    <a:pt x="2671" y="228"/>
                    <a:pt x="2535" y="206"/>
                  </a:cubicBezTo>
                  <a:cubicBezTo>
                    <a:pt x="2238" y="114"/>
                    <a:pt x="1941" y="69"/>
                    <a:pt x="1667" y="23"/>
                  </a:cubicBezTo>
                  <a:cubicBezTo>
                    <a:pt x="1507" y="0"/>
                    <a:pt x="1370" y="0"/>
                    <a:pt x="1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6" name="Google Shape;5956;p22"/>
            <p:cNvSpPr/>
            <p:nvPr/>
          </p:nvSpPr>
          <p:spPr>
            <a:xfrm>
              <a:off x="6618925" y="1992700"/>
              <a:ext cx="37700" cy="9725"/>
            </a:xfrm>
            <a:custGeom>
              <a:avLst/>
              <a:gdLst/>
              <a:ahLst/>
              <a:cxnLst/>
              <a:rect l="l" t="t" r="r" b="b"/>
              <a:pathLst>
                <a:path w="1508" h="389" extrusionOk="0">
                  <a:moveTo>
                    <a:pt x="92" y="0"/>
                  </a:moveTo>
                  <a:cubicBezTo>
                    <a:pt x="46" y="0"/>
                    <a:pt x="23" y="46"/>
                    <a:pt x="1" y="92"/>
                  </a:cubicBezTo>
                  <a:cubicBezTo>
                    <a:pt x="1" y="137"/>
                    <a:pt x="23" y="183"/>
                    <a:pt x="69" y="206"/>
                  </a:cubicBezTo>
                  <a:cubicBezTo>
                    <a:pt x="503" y="251"/>
                    <a:pt x="936" y="320"/>
                    <a:pt x="1393" y="388"/>
                  </a:cubicBezTo>
                  <a:cubicBezTo>
                    <a:pt x="1439" y="388"/>
                    <a:pt x="1484" y="366"/>
                    <a:pt x="1507" y="320"/>
                  </a:cubicBezTo>
                  <a:cubicBezTo>
                    <a:pt x="1507" y="251"/>
                    <a:pt x="1484" y="206"/>
                    <a:pt x="1416" y="183"/>
                  </a:cubicBezTo>
                  <a:cubicBezTo>
                    <a:pt x="982" y="137"/>
                    <a:pt x="548" y="6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7" name="Google Shape;5957;p22"/>
            <p:cNvSpPr/>
            <p:nvPr/>
          </p:nvSpPr>
          <p:spPr>
            <a:xfrm>
              <a:off x="6630350" y="2005825"/>
              <a:ext cx="26275" cy="7450"/>
            </a:xfrm>
            <a:custGeom>
              <a:avLst/>
              <a:gdLst/>
              <a:ahLst/>
              <a:cxnLst/>
              <a:rect l="l" t="t" r="r" b="b"/>
              <a:pathLst>
                <a:path w="1051" h="298" extrusionOk="0">
                  <a:moveTo>
                    <a:pt x="114" y="0"/>
                  </a:moveTo>
                  <a:cubicBezTo>
                    <a:pt x="69" y="0"/>
                    <a:pt x="23" y="23"/>
                    <a:pt x="23" y="69"/>
                  </a:cubicBezTo>
                  <a:cubicBezTo>
                    <a:pt x="0" y="114"/>
                    <a:pt x="46" y="183"/>
                    <a:pt x="91" y="183"/>
                  </a:cubicBezTo>
                  <a:cubicBezTo>
                    <a:pt x="365" y="229"/>
                    <a:pt x="639" y="251"/>
                    <a:pt x="913" y="297"/>
                  </a:cubicBezTo>
                  <a:cubicBezTo>
                    <a:pt x="982" y="297"/>
                    <a:pt x="1027" y="274"/>
                    <a:pt x="1027" y="229"/>
                  </a:cubicBezTo>
                  <a:cubicBezTo>
                    <a:pt x="1050" y="183"/>
                    <a:pt x="1004" y="114"/>
                    <a:pt x="959" y="114"/>
                  </a:cubicBezTo>
                  <a:lnTo>
                    <a:pt x="936" y="114"/>
                  </a:lnTo>
                  <a:cubicBezTo>
                    <a:pt x="936" y="92"/>
                    <a:pt x="936" y="92"/>
                    <a:pt x="936" y="92"/>
                  </a:cubicBezTo>
                  <a:cubicBezTo>
                    <a:pt x="662" y="69"/>
                    <a:pt x="388" y="23"/>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8" name="Google Shape;5958;p22"/>
            <p:cNvSpPr/>
            <p:nvPr/>
          </p:nvSpPr>
          <p:spPr>
            <a:xfrm>
              <a:off x="6630900" y="2016100"/>
              <a:ext cx="22850" cy="7025"/>
            </a:xfrm>
            <a:custGeom>
              <a:avLst/>
              <a:gdLst/>
              <a:ahLst/>
              <a:cxnLst/>
              <a:rect l="l" t="t" r="r" b="b"/>
              <a:pathLst>
                <a:path w="914" h="281" extrusionOk="0">
                  <a:moveTo>
                    <a:pt x="115" y="0"/>
                  </a:moveTo>
                  <a:cubicBezTo>
                    <a:pt x="69" y="0"/>
                    <a:pt x="24" y="23"/>
                    <a:pt x="1" y="69"/>
                  </a:cubicBezTo>
                  <a:cubicBezTo>
                    <a:pt x="1" y="114"/>
                    <a:pt x="24" y="183"/>
                    <a:pt x="69" y="183"/>
                  </a:cubicBezTo>
                  <a:cubicBezTo>
                    <a:pt x="320" y="206"/>
                    <a:pt x="549" y="251"/>
                    <a:pt x="800" y="274"/>
                  </a:cubicBezTo>
                  <a:cubicBezTo>
                    <a:pt x="808" y="278"/>
                    <a:pt x="817" y="280"/>
                    <a:pt x="825" y="280"/>
                  </a:cubicBezTo>
                  <a:cubicBezTo>
                    <a:pt x="861" y="280"/>
                    <a:pt x="895" y="243"/>
                    <a:pt x="914" y="206"/>
                  </a:cubicBezTo>
                  <a:cubicBezTo>
                    <a:pt x="914" y="160"/>
                    <a:pt x="891" y="91"/>
                    <a:pt x="823" y="91"/>
                  </a:cubicBezTo>
                  <a:cubicBezTo>
                    <a:pt x="594" y="69"/>
                    <a:pt x="366"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9" name="Google Shape;5959;p22"/>
            <p:cNvSpPr/>
            <p:nvPr/>
          </p:nvSpPr>
          <p:spPr>
            <a:xfrm>
              <a:off x="6629200" y="2026375"/>
              <a:ext cx="24000" cy="7425"/>
            </a:xfrm>
            <a:custGeom>
              <a:avLst/>
              <a:gdLst/>
              <a:ahLst/>
              <a:cxnLst/>
              <a:rect l="l" t="t" r="r" b="b"/>
              <a:pathLst>
                <a:path w="960" h="297" extrusionOk="0">
                  <a:moveTo>
                    <a:pt x="115" y="0"/>
                  </a:moveTo>
                  <a:cubicBezTo>
                    <a:pt x="69" y="0"/>
                    <a:pt x="23" y="23"/>
                    <a:pt x="23" y="68"/>
                  </a:cubicBezTo>
                  <a:cubicBezTo>
                    <a:pt x="0" y="114"/>
                    <a:pt x="23" y="183"/>
                    <a:pt x="92" y="183"/>
                  </a:cubicBezTo>
                  <a:lnTo>
                    <a:pt x="822" y="297"/>
                  </a:lnTo>
                  <a:cubicBezTo>
                    <a:pt x="891" y="297"/>
                    <a:pt x="936" y="274"/>
                    <a:pt x="936" y="228"/>
                  </a:cubicBezTo>
                  <a:cubicBezTo>
                    <a:pt x="959" y="160"/>
                    <a:pt x="913" y="114"/>
                    <a:pt x="868" y="114"/>
                  </a:cubicBezTo>
                  <a:cubicBezTo>
                    <a:pt x="868" y="114"/>
                    <a:pt x="868" y="91"/>
                    <a:pt x="868" y="91"/>
                  </a:cubicBezTo>
                  <a:cubicBezTo>
                    <a:pt x="617" y="68"/>
                    <a:pt x="366" y="23"/>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0" name="Google Shape;5960;p22"/>
            <p:cNvSpPr/>
            <p:nvPr/>
          </p:nvSpPr>
          <p:spPr>
            <a:xfrm>
              <a:off x="6626925" y="2036075"/>
              <a:ext cx="23975" cy="7650"/>
            </a:xfrm>
            <a:custGeom>
              <a:avLst/>
              <a:gdLst/>
              <a:ahLst/>
              <a:cxnLst/>
              <a:rect l="l" t="t" r="r" b="b"/>
              <a:pathLst>
                <a:path w="959" h="306" extrusionOk="0">
                  <a:moveTo>
                    <a:pt x="114" y="0"/>
                  </a:moveTo>
                  <a:cubicBezTo>
                    <a:pt x="69" y="0"/>
                    <a:pt x="23" y="46"/>
                    <a:pt x="23" y="91"/>
                  </a:cubicBezTo>
                  <a:cubicBezTo>
                    <a:pt x="0" y="137"/>
                    <a:pt x="46" y="205"/>
                    <a:pt x="91" y="205"/>
                  </a:cubicBezTo>
                  <a:cubicBezTo>
                    <a:pt x="343" y="228"/>
                    <a:pt x="571" y="274"/>
                    <a:pt x="822" y="297"/>
                  </a:cubicBezTo>
                  <a:cubicBezTo>
                    <a:pt x="833" y="302"/>
                    <a:pt x="846" y="305"/>
                    <a:pt x="859" y="305"/>
                  </a:cubicBezTo>
                  <a:cubicBezTo>
                    <a:pt x="897" y="305"/>
                    <a:pt x="936" y="280"/>
                    <a:pt x="936" y="228"/>
                  </a:cubicBezTo>
                  <a:cubicBezTo>
                    <a:pt x="959" y="183"/>
                    <a:pt x="913" y="114"/>
                    <a:pt x="867" y="114"/>
                  </a:cubicBezTo>
                  <a:lnTo>
                    <a:pt x="845" y="114"/>
                  </a:lnTo>
                  <a:cubicBezTo>
                    <a:pt x="616" y="69"/>
                    <a:pt x="365" y="46"/>
                    <a:pt x="137" y="23"/>
                  </a:cubicBezTo>
                  <a:cubicBezTo>
                    <a:pt x="114" y="0"/>
                    <a:pt x="114"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1" name="Google Shape;5961;p22"/>
            <p:cNvSpPr/>
            <p:nvPr/>
          </p:nvSpPr>
          <p:spPr>
            <a:xfrm>
              <a:off x="6613800" y="2048625"/>
              <a:ext cx="36525" cy="9350"/>
            </a:xfrm>
            <a:custGeom>
              <a:avLst/>
              <a:gdLst/>
              <a:ahLst/>
              <a:cxnLst/>
              <a:rect l="l" t="t" r="r" b="b"/>
              <a:pathLst>
                <a:path w="1461" h="374" extrusionOk="0">
                  <a:moveTo>
                    <a:pt x="114" y="0"/>
                  </a:moveTo>
                  <a:cubicBezTo>
                    <a:pt x="69" y="0"/>
                    <a:pt x="23" y="46"/>
                    <a:pt x="23" y="91"/>
                  </a:cubicBezTo>
                  <a:cubicBezTo>
                    <a:pt x="0" y="137"/>
                    <a:pt x="46" y="183"/>
                    <a:pt x="91" y="206"/>
                  </a:cubicBezTo>
                  <a:cubicBezTo>
                    <a:pt x="502" y="251"/>
                    <a:pt x="913" y="320"/>
                    <a:pt x="1324" y="365"/>
                  </a:cubicBezTo>
                  <a:cubicBezTo>
                    <a:pt x="1341" y="371"/>
                    <a:pt x="1357" y="374"/>
                    <a:pt x="1371" y="374"/>
                  </a:cubicBezTo>
                  <a:cubicBezTo>
                    <a:pt x="1412" y="374"/>
                    <a:pt x="1438" y="348"/>
                    <a:pt x="1438" y="297"/>
                  </a:cubicBezTo>
                  <a:cubicBezTo>
                    <a:pt x="1461" y="251"/>
                    <a:pt x="1415" y="183"/>
                    <a:pt x="1370" y="183"/>
                  </a:cubicBezTo>
                  <a:lnTo>
                    <a:pt x="1347" y="183"/>
                  </a:lnTo>
                  <a:cubicBezTo>
                    <a:pt x="936" y="137"/>
                    <a:pt x="525" y="69"/>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2" name="Google Shape;5962;p22"/>
            <p:cNvSpPr/>
            <p:nvPr/>
          </p:nvSpPr>
          <p:spPr>
            <a:xfrm>
              <a:off x="6624075" y="2060025"/>
              <a:ext cx="24550" cy="7600"/>
            </a:xfrm>
            <a:custGeom>
              <a:avLst/>
              <a:gdLst/>
              <a:ahLst/>
              <a:cxnLst/>
              <a:rect l="l" t="t" r="r" b="b"/>
              <a:pathLst>
                <a:path w="982" h="304" extrusionOk="0">
                  <a:moveTo>
                    <a:pt x="114" y="1"/>
                  </a:moveTo>
                  <a:cubicBezTo>
                    <a:pt x="68" y="1"/>
                    <a:pt x="23" y="24"/>
                    <a:pt x="23" y="69"/>
                  </a:cubicBezTo>
                  <a:cubicBezTo>
                    <a:pt x="0" y="138"/>
                    <a:pt x="46" y="183"/>
                    <a:pt x="91" y="206"/>
                  </a:cubicBezTo>
                  <a:cubicBezTo>
                    <a:pt x="342" y="229"/>
                    <a:pt x="616" y="275"/>
                    <a:pt x="867" y="297"/>
                  </a:cubicBezTo>
                  <a:cubicBezTo>
                    <a:pt x="876" y="302"/>
                    <a:pt x="884" y="304"/>
                    <a:pt x="892" y="304"/>
                  </a:cubicBezTo>
                  <a:cubicBezTo>
                    <a:pt x="929" y="304"/>
                    <a:pt x="963" y="266"/>
                    <a:pt x="981" y="229"/>
                  </a:cubicBezTo>
                  <a:cubicBezTo>
                    <a:pt x="981" y="183"/>
                    <a:pt x="959" y="115"/>
                    <a:pt x="913" y="115"/>
                  </a:cubicBezTo>
                  <a:cubicBezTo>
                    <a:pt x="639" y="69"/>
                    <a:pt x="388" y="46"/>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3" name="Google Shape;5963;p22"/>
            <p:cNvSpPr/>
            <p:nvPr/>
          </p:nvSpPr>
          <p:spPr>
            <a:xfrm>
              <a:off x="6624625" y="2072025"/>
              <a:ext cx="22275" cy="7425"/>
            </a:xfrm>
            <a:custGeom>
              <a:avLst/>
              <a:gdLst/>
              <a:ahLst/>
              <a:cxnLst/>
              <a:rect l="l" t="t" r="r" b="b"/>
              <a:pathLst>
                <a:path w="891" h="297" extrusionOk="0">
                  <a:moveTo>
                    <a:pt x="92" y="0"/>
                  </a:moveTo>
                  <a:cubicBezTo>
                    <a:pt x="46" y="0"/>
                    <a:pt x="24" y="23"/>
                    <a:pt x="1" y="69"/>
                  </a:cubicBezTo>
                  <a:cubicBezTo>
                    <a:pt x="1" y="114"/>
                    <a:pt x="24" y="183"/>
                    <a:pt x="69" y="183"/>
                  </a:cubicBezTo>
                  <a:cubicBezTo>
                    <a:pt x="298" y="228"/>
                    <a:pt x="526" y="251"/>
                    <a:pt x="754" y="297"/>
                  </a:cubicBezTo>
                  <a:cubicBezTo>
                    <a:pt x="823" y="297"/>
                    <a:pt x="868" y="274"/>
                    <a:pt x="868" y="205"/>
                  </a:cubicBezTo>
                  <a:cubicBezTo>
                    <a:pt x="891" y="160"/>
                    <a:pt x="845" y="114"/>
                    <a:pt x="800" y="91"/>
                  </a:cubicBezTo>
                  <a:cubicBezTo>
                    <a:pt x="571" y="69"/>
                    <a:pt x="343"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4" name="Google Shape;5964;p22"/>
            <p:cNvSpPr/>
            <p:nvPr/>
          </p:nvSpPr>
          <p:spPr>
            <a:xfrm>
              <a:off x="6624075" y="2083425"/>
              <a:ext cx="21125" cy="7075"/>
            </a:xfrm>
            <a:custGeom>
              <a:avLst/>
              <a:gdLst/>
              <a:ahLst/>
              <a:cxnLst/>
              <a:rect l="l" t="t" r="r" b="b"/>
              <a:pathLst>
                <a:path w="845" h="283" extrusionOk="0">
                  <a:moveTo>
                    <a:pt x="114" y="1"/>
                  </a:moveTo>
                  <a:cubicBezTo>
                    <a:pt x="68" y="1"/>
                    <a:pt x="23" y="23"/>
                    <a:pt x="23" y="92"/>
                  </a:cubicBezTo>
                  <a:cubicBezTo>
                    <a:pt x="0" y="137"/>
                    <a:pt x="46" y="183"/>
                    <a:pt x="91" y="206"/>
                  </a:cubicBezTo>
                  <a:cubicBezTo>
                    <a:pt x="297" y="229"/>
                    <a:pt x="502" y="252"/>
                    <a:pt x="708" y="274"/>
                  </a:cubicBezTo>
                  <a:cubicBezTo>
                    <a:pt x="719" y="280"/>
                    <a:pt x="732" y="283"/>
                    <a:pt x="745" y="283"/>
                  </a:cubicBezTo>
                  <a:cubicBezTo>
                    <a:pt x="783" y="283"/>
                    <a:pt x="822" y="257"/>
                    <a:pt x="822" y="206"/>
                  </a:cubicBezTo>
                  <a:cubicBezTo>
                    <a:pt x="845" y="160"/>
                    <a:pt x="799" y="92"/>
                    <a:pt x="753" y="92"/>
                  </a:cubicBezTo>
                  <a:cubicBezTo>
                    <a:pt x="548" y="69"/>
                    <a:pt x="342" y="46"/>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5" name="Google Shape;5965;p22"/>
            <p:cNvSpPr/>
            <p:nvPr/>
          </p:nvSpPr>
          <p:spPr>
            <a:xfrm>
              <a:off x="6621775" y="2093700"/>
              <a:ext cx="21725" cy="7450"/>
            </a:xfrm>
            <a:custGeom>
              <a:avLst/>
              <a:gdLst/>
              <a:ahLst/>
              <a:cxnLst/>
              <a:rect l="l" t="t" r="r" b="b"/>
              <a:pathLst>
                <a:path w="869" h="298" extrusionOk="0">
                  <a:moveTo>
                    <a:pt x="115" y="0"/>
                  </a:moveTo>
                  <a:cubicBezTo>
                    <a:pt x="69" y="0"/>
                    <a:pt x="24" y="46"/>
                    <a:pt x="1" y="92"/>
                  </a:cubicBezTo>
                  <a:cubicBezTo>
                    <a:pt x="1" y="137"/>
                    <a:pt x="24" y="183"/>
                    <a:pt x="92" y="206"/>
                  </a:cubicBezTo>
                  <a:cubicBezTo>
                    <a:pt x="297" y="229"/>
                    <a:pt x="526" y="251"/>
                    <a:pt x="731" y="297"/>
                  </a:cubicBezTo>
                  <a:cubicBezTo>
                    <a:pt x="800" y="297"/>
                    <a:pt x="845" y="274"/>
                    <a:pt x="868" y="229"/>
                  </a:cubicBezTo>
                  <a:cubicBezTo>
                    <a:pt x="868" y="160"/>
                    <a:pt x="845" y="115"/>
                    <a:pt x="777" y="115"/>
                  </a:cubicBezTo>
                  <a:cubicBezTo>
                    <a:pt x="571" y="69"/>
                    <a:pt x="343" y="46"/>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6" name="Google Shape;5966;p22"/>
            <p:cNvSpPr/>
            <p:nvPr/>
          </p:nvSpPr>
          <p:spPr>
            <a:xfrm>
              <a:off x="6606950" y="2106250"/>
              <a:ext cx="36550" cy="9150"/>
            </a:xfrm>
            <a:custGeom>
              <a:avLst/>
              <a:gdLst/>
              <a:ahLst/>
              <a:cxnLst/>
              <a:rect l="l" t="t" r="r" b="b"/>
              <a:pathLst>
                <a:path w="1462" h="366" extrusionOk="0">
                  <a:moveTo>
                    <a:pt x="114" y="1"/>
                  </a:moveTo>
                  <a:cubicBezTo>
                    <a:pt x="69" y="1"/>
                    <a:pt x="23" y="23"/>
                    <a:pt x="0" y="69"/>
                  </a:cubicBezTo>
                  <a:cubicBezTo>
                    <a:pt x="0" y="115"/>
                    <a:pt x="23" y="183"/>
                    <a:pt x="92" y="183"/>
                  </a:cubicBezTo>
                  <a:cubicBezTo>
                    <a:pt x="502" y="252"/>
                    <a:pt x="913" y="320"/>
                    <a:pt x="1347" y="366"/>
                  </a:cubicBezTo>
                  <a:cubicBezTo>
                    <a:pt x="1393" y="366"/>
                    <a:pt x="1438" y="343"/>
                    <a:pt x="1461" y="297"/>
                  </a:cubicBezTo>
                  <a:cubicBezTo>
                    <a:pt x="1461" y="252"/>
                    <a:pt x="1438" y="183"/>
                    <a:pt x="1393" y="183"/>
                  </a:cubicBezTo>
                  <a:cubicBezTo>
                    <a:pt x="959" y="115"/>
                    <a:pt x="548" y="69"/>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7" name="Google Shape;5967;p22"/>
            <p:cNvSpPr/>
            <p:nvPr/>
          </p:nvSpPr>
          <p:spPr>
            <a:xfrm>
              <a:off x="6617775" y="2118800"/>
              <a:ext cx="23425" cy="7450"/>
            </a:xfrm>
            <a:custGeom>
              <a:avLst/>
              <a:gdLst/>
              <a:ahLst/>
              <a:cxnLst/>
              <a:rect l="l" t="t" r="r" b="b"/>
              <a:pathLst>
                <a:path w="937" h="298" extrusionOk="0">
                  <a:moveTo>
                    <a:pt x="115" y="1"/>
                  </a:moveTo>
                  <a:cubicBezTo>
                    <a:pt x="69" y="1"/>
                    <a:pt x="24" y="24"/>
                    <a:pt x="1" y="69"/>
                  </a:cubicBezTo>
                  <a:cubicBezTo>
                    <a:pt x="1" y="138"/>
                    <a:pt x="24" y="183"/>
                    <a:pt x="92" y="183"/>
                  </a:cubicBezTo>
                  <a:cubicBezTo>
                    <a:pt x="320" y="229"/>
                    <a:pt x="549" y="252"/>
                    <a:pt x="777" y="297"/>
                  </a:cubicBezTo>
                  <a:lnTo>
                    <a:pt x="800" y="297"/>
                  </a:lnTo>
                  <a:cubicBezTo>
                    <a:pt x="845" y="297"/>
                    <a:pt x="914" y="275"/>
                    <a:pt x="914" y="229"/>
                  </a:cubicBezTo>
                  <a:cubicBezTo>
                    <a:pt x="937" y="160"/>
                    <a:pt x="891" y="115"/>
                    <a:pt x="845" y="115"/>
                  </a:cubicBezTo>
                  <a:cubicBezTo>
                    <a:pt x="594" y="69"/>
                    <a:pt x="366" y="46"/>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8" name="Google Shape;5968;p22"/>
            <p:cNvSpPr/>
            <p:nvPr/>
          </p:nvSpPr>
          <p:spPr>
            <a:xfrm>
              <a:off x="6616650" y="2129650"/>
              <a:ext cx="23425" cy="7450"/>
            </a:xfrm>
            <a:custGeom>
              <a:avLst/>
              <a:gdLst/>
              <a:ahLst/>
              <a:cxnLst/>
              <a:rect l="l" t="t" r="r" b="b"/>
              <a:pathLst>
                <a:path w="937" h="298" extrusionOk="0">
                  <a:moveTo>
                    <a:pt x="114" y="0"/>
                  </a:moveTo>
                  <a:cubicBezTo>
                    <a:pt x="69" y="0"/>
                    <a:pt x="23" y="23"/>
                    <a:pt x="0" y="92"/>
                  </a:cubicBezTo>
                  <a:cubicBezTo>
                    <a:pt x="0" y="137"/>
                    <a:pt x="23" y="183"/>
                    <a:pt x="92" y="206"/>
                  </a:cubicBezTo>
                  <a:cubicBezTo>
                    <a:pt x="320" y="229"/>
                    <a:pt x="571" y="274"/>
                    <a:pt x="799" y="297"/>
                  </a:cubicBezTo>
                  <a:cubicBezTo>
                    <a:pt x="868" y="297"/>
                    <a:pt x="913" y="274"/>
                    <a:pt x="913" y="229"/>
                  </a:cubicBezTo>
                  <a:cubicBezTo>
                    <a:pt x="936" y="183"/>
                    <a:pt x="913" y="115"/>
                    <a:pt x="845" y="115"/>
                  </a:cubicBezTo>
                  <a:cubicBezTo>
                    <a:pt x="617" y="69"/>
                    <a:pt x="365" y="46"/>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9" name="Google Shape;5969;p22"/>
            <p:cNvSpPr/>
            <p:nvPr/>
          </p:nvSpPr>
          <p:spPr>
            <a:xfrm>
              <a:off x="6614925" y="2141625"/>
              <a:ext cx="24000" cy="7450"/>
            </a:xfrm>
            <a:custGeom>
              <a:avLst/>
              <a:gdLst/>
              <a:ahLst/>
              <a:cxnLst/>
              <a:rect l="l" t="t" r="r" b="b"/>
              <a:pathLst>
                <a:path w="960" h="298" extrusionOk="0">
                  <a:moveTo>
                    <a:pt x="115" y="1"/>
                  </a:moveTo>
                  <a:cubicBezTo>
                    <a:pt x="69" y="1"/>
                    <a:pt x="24" y="24"/>
                    <a:pt x="24" y="69"/>
                  </a:cubicBezTo>
                  <a:cubicBezTo>
                    <a:pt x="1" y="115"/>
                    <a:pt x="46" y="183"/>
                    <a:pt x="92" y="183"/>
                  </a:cubicBezTo>
                  <a:cubicBezTo>
                    <a:pt x="343" y="229"/>
                    <a:pt x="594" y="252"/>
                    <a:pt x="845" y="297"/>
                  </a:cubicBezTo>
                  <a:cubicBezTo>
                    <a:pt x="891" y="297"/>
                    <a:pt x="937" y="275"/>
                    <a:pt x="959" y="229"/>
                  </a:cubicBezTo>
                  <a:cubicBezTo>
                    <a:pt x="959" y="160"/>
                    <a:pt x="937" y="115"/>
                    <a:pt x="868" y="92"/>
                  </a:cubicBezTo>
                  <a:cubicBezTo>
                    <a:pt x="640" y="69"/>
                    <a:pt x="389" y="24"/>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0" name="Google Shape;5970;p22"/>
            <p:cNvSpPr/>
            <p:nvPr/>
          </p:nvSpPr>
          <p:spPr>
            <a:xfrm>
              <a:off x="6614350" y="2152475"/>
              <a:ext cx="22850" cy="7450"/>
            </a:xfrm>
            <a:custGeom>
              <a:avLst/>
              <a:gdLst/>
              <a:ahLst/>
              <a:cxnLst/>
              <a:rect l="l" t="t" r="r" b="b"/>
              <a:pathLst>
                <a:path w="914" h="298" extrusionOk="0">
                  <a:moveTo>
                    <a:pt x="115" y="0"/>
                  </a:moveTo>
                  <a:cubicBezTo>
                    <a:pt x="69" y="0"/>
                    <a:pt x="24" y="23"/>
                    <a:pt x="1" y="69"/>
                  </a:cubicBezTo>
                  <a:cubicBezTo>
                    <a:pt x="1" y="115"/>
                    <a:pt x="24" y="183"/>
                    <a:pt x="92" y="183"/>
                  </a:cubicBezTo>
                  <a:cubicBezTo>
                    <a:pt x="321" y="229"/>
                    <a:pt x="549" y="251"/>
                    <a:pt x="800" y="297"/>
                  </a:cubicBezTo>
                  <a:cubicBezTo>
                    <a:pt x="846" y="297"/>
                    <a:pt x="891" y="274"/>
                    <a:pt x="914" y="206"/>
                  </a:cubicBezTo>
                  <a:cubicBezTo>
                    <a:pt x="914" y="160"/>
                    <a:pt x="891" y="115"/>
                    <a:pt x="846" y="92"/>
                  </a:cubicBezTo>
                  <a:cubicBezTo>
                    <a:pt x="594" y="69"/>
                    <a:pt x="366"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1" name="Google Shape;5971;p22"/>
            <p:cNvSpPr/>
            <p:nvPr/>
          </p:nvSpPr>
          <p:spPr>
            <a:xfrm>
              <a:off x="6597825" y="2162175"/>
              <a:ext cx="37100" cy="9150"/>
            </a:xfrm>
            <a:custGeom>
              <a:avLst/>
              <a:gdLst/>
              <a:ahLst/>
              <a:cxnLst/>
              <a:rect l="l" t="t" r="r" b="b"/>
              <a:pathLst>
                <a:path w="1484" h="366" extrusionOk="0">
                  <a:moveTo>
                    <a:pt x="114" y="0"/>
                  </a:moveTo>
                  <a:cubicBezTo>
                    <a:pt x="69" y="0"/>
                    <a:pt x="23" y="23"/>
                    <a:pt x="23" y="69"/>
                  </a:cubicBezTo>
                  <a:cubicBezTo>
                    <a:pt x="0" y="115"/>
                    <a:pt x="46" y="183"/>
                    <a:pt x="91" y="183"/>
                  </a:cubicBezTo>
                  <a:cubicBezTo>
                    <a:pt x="525" y="252"/>
                    <a:pt x="936" y="297"/>
                    <a:pt x="1370" y="366"/>
                  </a:cubicBezTo>
                  <a:cubicBezTo>
                    <a:pt x="1415" y="366"/>
                    <a:pt x="1461" y="343"/>
                    <a:pt x="1484" y="297"/>
                  </a:cubicBezTo>
                  <a:cubicBezTo>
                    <a:pt x="1484" y="252"/>
                    <a:pt x="1461" y="183"/>
                    <a:pt x="1415" y="183"/>
                  </a:cubicBezTo>
                  <a:cubicBezTo>
                    <a:pt x="982" y="115"/>
                    <a:pt x="548" y="46"/>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2" name="Google Shape;5972;p22"/>
            <p:cNvSpPr/>
            <p:nvPr/>
          </p:nvSpPr>
          <p:spPr>
            <a:xfrm>
              <a:off x="6668575" y="2159900"/>
              <a:ext cx="42250" cy="59925"/>
            </a:xfrm>
            <a:custGeom>
              <a:avLst/>
              <a:gdLst/>
              <a:ahLst/>
              <a:cxnLst/>
              <a:rect l="l" t="t" r="r" b="b"/>
              <a:pathLst>
                <a:path w="1690" h="2397" extrusionOk="0">
                  <a:moveTo>
                    <a:pt x="1575" y="0"/>
                  </a:moveTo>
                  <a:cubicBezTo>
                    <a:pt x="1530" y="0"/>
                    <a:pt x="1507" y="23"/>
                    <a:pt x="1484" y="46"/>
                  </a:cubicBezTo>
                  <a:cubicBezTo>
                    <a:pt x="982" y="799"/>
                    <a:pt x="503" y="1552"/>
                    <a:pt x="0" y="2283"/>
                  </a:cubicBezTo>
                  <a:cubicBezTo>
                    <a:pt x="0" y="2283"/>
                    <a:pt x="0" y="2305"/>
                    <a:pt x="0" y="2305"/>
                  </a:cubicBezTo>
                  <a:cubicBezTo>
                    <a:pt x="69" y="2328"/>
                    <a:pt x="115" y="2374"/>
                    <a:pt x="160" y="2397"/>
                  </a:cubicBezTo>
                  <a:cubicBezTo>
                    <a:pt x="662" y="1644"/>
                    <a:pt x="1164" y="913"/>
                    <a:pt x="1644" y="160"/>
                  </a:cubicBezTo>
                  <a:cubicBezTo>
                    <a:pt x="1689" y="114"/>
                    <a:pt x="1667" y="46"/>
                    <a:pt x="1621" y="23"/>
                  </a:cubicBezTo>
                  <a:cubicBezTo>
                    <a:pt x="1598" y="0"/>
                    <a:pt x="1598" y="0"/>
                    <a:pt x="1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3" name="Google Shape;5973;p22"/>
            <p:cNvSpPr/>
            <p:nvPr/>
          </p:nvSpPr>
          <p:spPr>
            <a:xfrm>
              <a:off x="6702800" y="2183850"/>
              <a:ext cx="42250" cy="60525"/>
            </a:xfrm>
            <a:custGeom>
              <a:avLst/>
              <a:gdLst/>
              <a:ahLst/>
              <a:cxnLst/>
              <a:rect l="l" t="t" r="r" b="b"/>
              <a:pathLst>
                <a:path w="1690" h="2421" extrusionOk="0">
                  <a:moveTo>
                    <a:pt x="1599" y="1"/>
                  </a:moveTo>
                  <a:cubicBezTo>
                    <a:pt x="1553" y="1"/>
                    <a:pt x="1530" y="24"/>
                    <a:pt x="1507" y="46"/>
                  </a:cubicBezTo>
                  <a:cubicBezTo>
                    <a:pt x="1005" y="800"/>
                    <a:pt x="503" y="1553"/>
                    <a:pt x="1" y="2306"/>
                  </a:cubicBezTo>
                  <a:cubicBezTo>
                    <a:pt x="47" y="2329"/>
                    <a:pt x="92" y="2352"/>
                    <a:pt x="115" y="2375"/>
                  </a:cubicBezTo>
                  <a:lnTo>
                    <a:pt x="161" y="2420"/>
                  </a:lnTo>
                  <a:cubicBezTo>
                    <a:pt x="663" y="1667"/>
                    <a:pt x="1165" y="914"/>
                    <a:pt x="1667" y="161"/>
                  </a:cubicBezTo>
                  <a:cubicBezTo>
                    <a:pt x="1690" y="115"/>
                    <a:pt x="1690" y="46"/>
                    <a:pt x="1644" y="24"/>
                  </a:cubicBezTo>
                  <a:cubicBezTo>
                    <a:pt x="1621" y="1"/>
                    <a:pt x="1599" y="1"/>
                    <a:pt x="1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4" name="Google Shape;5974;p22"/>
            <p:cNvSpPr/>
            <p:nvPr/>
          </p:nvSpPr>
          <p:spPr>
            <a:xfrm>
              <a:off x="6706225" y="2159325"/>
              <a:ext cx="39400" cy="28025"/>
            </a:xfrm>
            <a:custGeom>
              <a:avLst/>
              <a:gdLst/>
              <a:ahLst/>
              <a:cxnLst/>
              <a:rect l="l" t="t" r="r" b="b"/>
              <a:pathLst>
                <a:path w="1576" h="1121" extrusionOk="0">
                  <a:moveTo>
                    <a:pt x="92" y="0"/>
                  </a:moveTo>
                  <a:cubicBezTo>
                    <a:pt x="47" y="0"/>
                    <a:pt x="1" y="46"/>
                    <a:pt x="1" y="92"/>
                  </a:cubicBezTo>
                  <a:cubicBezTo>
                    <a:pt x="1" y="114"/>
                    <a:pt x="1" y="137"/>
                    <a:pt x="24" y="160"/>
                  </a:cubicBezTo>
                  <a:cubicBezTo>
                    <a:pt x="47" y="183"/>
                    <a:pt x="47" y="183"/>
                    <a:pt x="92" y="206"/>
                  </a:cubicBezTo>
                  <a:cubicBezTo>
                    <a:pt x="115" y="206"/>
                    <a:pt x="161" y="229"/>
                    <a:pt x="206" y="229"/>
                  </a:cubicBezTo>
                  <a:lnTo>
                    <a:pt x="183" y="229"/>
                  </a:lnTo>
                  <a:cubicBezTo>
                    <a:pt x="366" y="274"/>
                    <a:pt x="526" y="366"/>
                    <a:pt x="686" y="457"/>
                  </a:cubicBezTo>
                  <a:cubicBezTo>
                    <a:pt x="868" y="571"/>
                    <a:pt x="1051" y="731"/>
                    <a:pt x="1211" y="890"/>
                  </a:cubicBezTo>
                  <a:cubicBezTo>
                    <a:pt x="1279" y="959"/>
                    <a:pt x="1325" y="1005"/>
                    <a:pt x="1370" y="1073"/>
                  </a:cubicBezTo>
                  <a:cubicBezTo>
                    <a:pt x="1399" y="1101"/>
                    <a:pt x="1427" y="1121"/>
                    <a:pt x="1455" y="1121"/>
                  </a:cubicBezTo>
                  <a:cubicBezTo>
                    <a:pt x="1472" y="1121"/>
                    <a:pt x="1490" y="1113"/>
                    <a:pt x="1507" y="1096"/>
                  </a:cubicBezTo>
                  <a:cubicBezTo>
                    <a:pt x="1553" y="1073"/>
                    <a:pt x="1576" y="1005"/>
                    <a:pt x="1530" y="959"/>
                  </a:cubicBezTo>
                  <a:cubicBezTo>
                    <a:pt x="1370" y="731"/>
                    <a:pt x="1142" y="548"/>
                    <a:pt x="914" y="366"/>
                  </a:cubicBezTo>
                  <a:cubicBezTo>
                    <a:pt x="663" y="206"/>
                    <a:pt x="412" y="6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5" name="Google Shape;5975;p22"/>
            <p:cNvSpPr/>
            <p:nvPr/>
          </p:nvSpPr>
          <p:spPr>
            <a:xfrm>
              <a:off x="6707950" y="2138775"/>
              <a:ext cx="45675" cy="46825"/>
            </a:xfrm>
            <a:custGeom>
              <a:avLst/>
              <a:gdLst/>
              <a:ahLst/>
              <a:cxnLst/>
              <a:rect l="l" t="t" r="r" b="b"/>
              <a:pathLst>
                <a:path w="1827" h="1873" extrusionOk="0">
                  <a:moveTo>
                    <a:pt x="1415" y="1"/>
                  </a:moveTo>
                  <a:cubicBezTo>
                    <a:pt x="1347" y="1"/>
                    <a:pt x="1256" y="46"/>
                    <a:pt x="1164" y="69"/>
                  </a:cubicBezTo>
                  <a:cubicBezTo>
                    <a:pt x="1096" y="92"/>
                    <a:pt x="1027" y="138"/>
                    <a:pt x="959" y="160"/>
                  </a:cubicBezTo>
                  <a:cubicBezTo>
                    <a:pt x="891" y="206"/>
                    <a:pt x="799" y="252"/>
                    <a:pt x="731" y="320"/>
                  </a:cubicBezTo>
                  <a:cubicBezTo>
                    <a:pt x="594" y="411"/>
                    <a:pt x="457" y="503"/>
                    <a:pt x="343" y="617"/>
                  </a:cubicBezTo>
                  <a:cubicBezTo>
                    <a:pt x="229" y="685"/>
                    <a:pt x="137" y="777"/>
                    <a:pt x="46" y="845"/>
                  </a:cubicBezTo>
                  <a:cubicBezTo>
                    <a:pt x="0" y="891"/>
                    <a:pt x="0" y="936"/>
                    <a:pt x="23" y="982"/>
                  </a:cubicBezTo>
                  <a:cubicBezTo>
                    <a:pt x="37" y="1010"/>
                    <a:pt x="69" y="1030"/>
                    <a:pt x="102" y="1030"/>
                  </a:cubicBezTo>
                  <a:cubicBezTo>
                    <a:pt x="122" y="1030"/>
                    <a:pt x="143" y="1022"/>
                    <a:pt x="160" y="1005"/>
                  </a:cubicBezTo>
                  <a:cubicBezTo>
                    <a:pt x="297" y="914"/>
                    <a:pt x="411" y="799"/>
                    <a:pt x="548" y="685"/>
                  </a:cubicBezTo>
                  <a:cubicBezTo>
                    <a:pt x="731" y="548"/>
                    <a:pt x="891" y="411"/>
                    <a:pt x="1096" y="320"/>
                  </a:cubicBezTo>
                  <a:cubicBezTo>
                    <a:pt x="1187" y="274"/>
                    <a:pt x="1256" y="229"/>
                    <a:pt x="1324" y="229"/>
                  </a:cubicBezTo>
                  <a:cubicBezTo>
                    <a:pt x="1370" y="206"/>
                    <a:pt x="1393" y="206"/>
                    <a:pt x="1438" y="206"/>
                  </a:cubicBezTo>
                  <a:lnTo>
                    <a:pt x="1484" y="206"/>
                  </a:lnTo>
                  <a:cubicBezTo>
                    <a:pt x="1507" y="229"/>
                    <a:pt x="1507" y="229"/>
                    <a:pt x="1530" y="229"/>
                  </a:cubicBezTo>
                  <a:cubicBezTo>
                    <a:pt x="1530" y="229"/>
                    <a:pt x="1552" y="252"/>
                    <a:pt x="1552" y="274"/>
                  </a:cubicBezTo>
                  <a:cubicBezTo>
                    <a:pt x="1575" y="274"/>
                    <a:pt x="1575" y="297"/>
                    <a:pt x="1598" y="320"/>
                  </a:cubicBezTo>
                  <a:cubicBezTo>
                    <a:pt x="1598" y="343"/>
                    <a:pt x="1621" y="366"/>
                    <a:pt x="1621" y="389"/>
                  </a:cubicBezTo>
                  <a:cubicBezTo>
                    <a:pt x="1621" y="434"/>
                    <a:pt x="1644" y="503"/>
                    <a:pt x="1644" y="548"/>
                  </a:cubicBezTo>
                  <a:cubicBezTo>
                    <a:pt x="1621" y="685"/>
                    <a:pt x="1598" y="845"/>
                    <a:pt x="1552" y="982"/>
                  </a:cubicBezTo>
                  <a:cubicBezTo>
                    <a:pt x="1552" y="982"/>
                    <a:pt x="1552" y="959"/>
                    <a:pt x="1552" y="959"/>
                  </a:cubicBezTo>
                  <a:cubicBezTo>
                    <a:pt x="1507" y="1073"/>
                    <a:pt x="1484" y="1188"/>
                    <a:pt x="1438" y="1302"/>
                  </a:cubicBezTo>
                  <a:cubicBezTo>
                    <a:pt x="1393" y="1439"/>
                    <a:pt x="1324" y="1598"/>
                    <a:pt x="1279" y="1735"/>
                  </a:cubicBezTo>
                  <a:cubicBezTo>
                    <a:pt x="1279" y="1758"/>
                    <a:pt x="1279" y="1781"/>
                    <a:pt x="1279" y="1804"/>
                  </a:cubicBezTo>
                  <a:cubicBezTo>
                    <a:pt x="1301" y="1827"/>
                    <a:pt x="1301" y="1849"/>
                    <a:pt x="1347" y="1872"/>
                  </a:cubicBezTo>
                  <a:lnTo>
                    <a:pt x="1415" y="1872"/>
                  </a:lnTo>
                  <a:cubicBezTo>
                    <a:pt x="1438" y="1872"/>
                    <a:pt x="1461" y="1849"/>
                    <a:pt x="1461" y="1827"/>
                  </a:cubicBezTo>
                  <a:cubicBezTo>
                    <a:pt x="1530" y="1644"/>
                    <a:pt x="1575" y="1461"/>
                    <a:pt x="1644" y="1302"/>
                  </a:cubicBezTo>
                  <a:cubicBezTo>
                    <a:pt x="1712" y="1142"/>
                    <a:pt x="1758" y="982"/>
                    <a:pt x="1804" y="799"/>
                  </a:cubicBezTo>
                  <a:cubicBezTo>
                    <a:pt x="1804" y="731"/>
                    <a:pt x="1826" y="640"/>
                    <a:pt x="1826" y="571"/>
                  </a:cubicBezTo>
                  <a:cubicBezTo>
                    <a:pt x="1826" y="480"/>
                    <a:pt x="1826" y="411"/>
                    <a:pt x="1804" y="320"/>
                  </a:cubicBezTo>
                  <a:cubicBezTo>
                    <a:pt x="1781" y="252"/>
                    <a:pt x="1758" y="206"/>
                    <a:pt x="1712" y="138"/>
                  </a:cubicBezTo>
                  <a:cubicBezTo>
                    <a:pt x="1667" y="92"/>
                    <a:pt x="1598" y="46"/>
                    <a:pt x="1530" y="23"/>
                  </a:cubicBezTo>
                  <a:cubicBezTo>
                    <a:pt x="1507" y="23"/>
                    <a:pt x="1461" y="1"/>
                    <a:pt x="1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6" name="Google Shape;5976;p22"/>
            <p:cNvSpPr/>
            <p:nvPr/>
          </p:nvSpPr>
          <p:spPr>
            <a:xfrm>
              <a:off x="6665725" y="1895425"/>
              <a:ext cx="78775" cy="69600"/>
            </a:xfrm>
            <a:custGeom>
              <a:avLst/>
              <a:gdLst/>
              <a:ahLst/>
              <a:cxnLst/>
              <a:rect l="l" t="t" r="r" b="b"/>
              <a:pathLst>
                <a:path w="3151" h="2784" extrusionOk="0">
                  <a:moveTo>
                    <a:pt x="1593" y="1"/>
                  </a:moveTo>
                  <a:cubicBezTo>
                    <a:pt x="1061" y="1"/>
                    <a:pt x="555" y="307"/>
                    <a:pt x="320" y="810"/>
                  </a:cubicBezTo>
                  <a:cubicBezTo>
                    <a:pt x="0" y="1495"/>
                    <a:pt x="297" y="2339"/>
                    <a:pt x="1005" y="2659"/>
                  </a:cubicBezTo>
                  <a:cubicBezTo>
                    <a:pt x="1186" y="2743"/>
                    <a:pt x="1377" y="2783"/>
                    <a:pt x="1566" y="2783"/>
                  </a:cubicBezTo>
                  <a:cubicBezTo>
                    <a:pt x="2090" y="2783"/>
                    <a:pt x="2596" y="2477"/>
                    <a:pt x="2831" y="1974"/>
                  </a:cubicBezTo>
                  <a:cubicBezTo>
                    <a:pt x="3150" y="1289"/>
                    <a:pt x="2853" y="468"/>
                    <a:pt x="2169" y="125"/>
                  </a:cubicBezTo>
                  <a:cubicBezTo>
                    <a:pt x="1981" y="40"/>
                    <a:pt x="1786"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7" name="Google Shape;5977;p22"/>
            <p:cNvSpPr/>
            <p:nvPr/>
          </p:nvSpPr>
          <p:spPr>
            <a:xfrm>
              <a:off x="6883700" y="2034000"/>
              <a:ext cx="78775" cy="69200"/>
            </a:xfrm>
            <a:custGeom>
              <a:avLst/>
              <a:gdLst/>
              <a:ahLst/>
              <a:cxnLst/>
              <a:rect l="l" t="t" r="r" b="b"/>
              <a:pathLst>
                <a:path w="3151" h="2768" extrusionOk="0">
                  <a:moveTo>
                    <a:pt x="1568" y="0"/>
                  </a:moveTo>
                  <a:cubicBezTo>
                    <a:pt x="1050" y="0"/>
                    <a:pt x="552" y="293"/>
                    <a:pt x="320" y="791"/>
                  </a:cubicBezTo>
                  <a:cubicBezTo>
                    <a:pt x="1" y="1498"/>
                    <a:pt x="297" y="2320"/>
                    <a:pt x="982" y="2639"/>
                  </a:cubicBezTo>
                  <a:cubicBezTo>
                    <a:pt x="1174" y="2726"/>
                    <a:pt x="1375" y="2768"/>
                    <a:pt x="1571" y="2768"/>
                  </a:cubicBezTo>
                  <a:cubicBezTo>
                    <a:pt x="2099" y="2768"/>
                    <a:pt x="2598" y="2470"/>
                    <a:pt x="2831" y="1955"/>
                  </a:cubicBezTo>
                  <a:cubicBezTo>
                    <a:pt x="3150" y="1270"/>
                    <a:pt x="2854" y="448"/>
                    <a:pt x="2146" y="129"/>
                  </a:cubicBezTo>
                  <a:cubicBezTo>
                    <a:pt x="1959" y="41"/>
                    <a:pt x="1762" y="0"/>
                    <a:pt x="1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8" name="Google Shape;5978;p22"/>
            <p:cNvSpPr/>
            <p:nvPr/>
          </p:nvSpPr>
          <p:spPr>
            <a:xfrm>
              <a:off x="6388400" y="2337925"/>
              <a:ext cx="311000" cy="214800"/>
            </a:xfrm>
            <a:custGeom>
              <a:avLst/>
              <a:gdLst/>
              <a:ahLst/>
              <a:cxnLst/>
              <a:rect l="l" t="t" r="r" b="b"/>
              <a:pathLst>
                <a:path w="12440" h="8592" extrusionOk="0">
                  <a:moveTo>
                    <a:pt x="114" y="1"/>
                  </a:moveTo>
                  <a:cubicBezTo>
                    <a:pt x="69" y="1"/>
                    <a:pt x="46" y="1"/>
                    <a:pt x="23" y="23"/>
                  </a:cubicBezTo>
                  <a:cubicBezTo>
                    <a:pt x="0" y="69"/>
                    <a:pt x="0" y="138"/>
                    <a:pt x="46" y="160"/>
                  </a:cubicBezTo>
                  <a:cubicBezTo>
                    <a:pt x="228" y="343"/>
                    <a:pt x="434" y="503"/>
                    <a:pt x="616" y="685"/>
                  </a:cubicBezTo>
                  <a:lnTo>
                    <a:pt x="639" y="685"/>
                  </a:lnTo>
                  <a:cubicBezTo>
                    <a:pt x="708" y="731"/>
                    <a:pt x="776" y="799"/>
                    <a:pt x="822" y="845"/>
                  </a:cubicBezTo>
                  <a:cubicBezTo>
                    <a:pt x="845" y="845"/>
                    <a:pt x="845" y="868"/>
                    <a:pt x="845" y="868"/>
                  </a:cubicBezTo>
                  <a:cubicBezTo>
                    <a:pt x="1119" y="1096"/>
                    <a:pt x="1415" y="1347"/>
                    <a:pt x="1712" y="1576"/>
                  </a:cubicBezTo>
                  <a:cubicBezTo>
                    <a:pt x="1712" y="1576"/>
                    <a:pt x="1712" y="1576"/>
                    <a:pt x="1712" y="1598"/>
                  </a:cubicBezTo>
                  <a:cubicBezTo>
                    <a:pt x="2100" y="1918"/>
                    <a:pt x="2511" y="2237"/>
                    <a:pt x="2899" y="2534"/>
                  </a:cubicBezTo>
                  <a:cubicBezTo>
                    <a:pt x="2922" y="2557"/>
                    <a:pt x="2922" y="2557"/>
                    <a:pt x="2945" y="2557"/>
                  </a:cubicBezTo>
                  <a:cubicBezTo>
                    <a:pt x="3036" y="2648"/>
                    <a:pt x="3127" y="2717"/>
                    <a:pt x="3241" y="2785"/>
                  </a:cubicBezTo>
                  <a:cubicBezTo>
                    <a:pt x="3241" y="2785"/>
                    <a:pt x="3241" y="2808"/>
                    <a:pt x="3241" y="2808"/>
                  </a:cubicBezTo>
                  <a:cubicBezTo>
                    <a:pt x="3241" y="2808"/>
                    <a:pt x="3264" y="2831"/>
                    <a:pt x="3287" y="2831"/>
                  </a:cubicBezTo>
                  <a:cubicBezTo>
                    <a:pt x="3561" y="3059"/>
                    <a:pt x="3858" y="3265"/>
                    <a:pt x="4154" y="3493"/>
                  </a:cubicBezTo>
                  <a:cubicBezTo>
                    <a:pt x="4588" y="3812"/>
                    <a:pt x="5022" y="4132"/>
                    <a:pt x="5455" y="4429"/>
                  </a:cubicBezTo>
                  <a:cubicBezTo>
                    <a:pt x="5478" y="4452"/>
                    <a:pt x="5501" y="4452"/>
                    <a:pt x="5501" y="4474"/>
                  </a:cubicBezTo>
                  <a:cubicBezTo>
                    <a:pt x="5866" y="4725"/>
                    <a:pt x="6231" y="4977"/>
                    <a:pt x="6597" y="5228"/>
                  </a:cubicBezTo>
                  <a:lnTo>
                    <a:pt x="6619" y="5228"/>
                  </a:lnTo>
                  <a:cubicBezTo>
                    <a:pt x="7008" y="5501"/>
                    <a:pt x="7418" y="5753"/>
                    <a:pt x="7829" y="6026"/>
                  </a:cubicBezTo>
                  <a:cubicBezTo>
                    <a:pt x="8217" y="6278"/>
                    <a:pt x="8628" y="6529"/>
                    <a:pt x="9016" y="6757"/>
                  </a:cubicBezTo>
                  <a:cubicBezTo>
                    <a:pt x="9039" y="6780"/>
                    <a:pt x="9039" y="6780"/>
                    <a:pt x="9062" y="6780"/>
                  </a:cubicBezTo>
                  <a:cubicBezTo>
                    <a:pt x="9130" y="6825"/>
                    <a:pt x="9199" y="6871"/>
                    <a:pt x="9267" y="6917"/>
                  </a:cubicBezTo>
                  <a:lnTo>
                    <a:pt x="9290" y="6917"/>
                  </a:lnTo>
                  <a:cubicBezTo>
                    <a:pt x="9290" y="6917"/>
                    <a:pt x="9290" y="6939"/>
                    <a:pt x="9313" y="6939"/>
                  </a:cubicBezTo>
                  <a:cubicBezTo>
                    <a:pt x="9336" y="6939"/>
                    <a:pt x="9359" y="6962"/>
                    <a:pt x="9381" y="6985"/>
                  </a:cubicBezTo>
                  <a:cubicBezTo>
                    <a:pt x="9404" y="6985"/>
                    <a:pt x="9404" y="7008"/>
                    <a:pt x="9427" y="7008"/>
                  </a:cubicBezTo>
                  <a:cubicBezTo>
                    <a:pt x="9792" y="7236"/>
                    <a:pt x="10180" y="7442"/>
                    <a:pt x="10545" y="7647"/>
                  </a:cubicBezTo>
                  <a:cubicBezTo>
                    <a:pt x="10545" y="7647"/>
                    <a:pt x="10568" y="7670"/>
                    <a:pt x="10568" y="7670"/>
                  </a:cubicBezTo>
                  <a:cubicBezTo>
                    <a:pt x="10842" y="7830"/>
                    <a:pt x="11139" y="7967"/>
                    <a:pt x="11413" y="8126"/>
                  </a:cubicBezTo>
                  <a:cubicBezTo>
                    <a:pt x="11436" y="8126"/>
                    <a:pt x="11436" y="8149"/>
                    <a:pt x="11458" y="8149"/>
                  </a:cubicBezTo>
                  <a:cubicBezTo>
                    <a:pt x="11481" y="8149"/>
                    <a:pt x="11481" y="8149"/>
                    <a:pt x="11481" y="8172"/>
                  </a:cubicBezTo>
                  <a:cubicBezTo>
                    <a:pt x="11527" y="8195"/>
                    <a:pt x="11573" y="8195"/>
                    <a:pt x="11595" y="8218"/>
                  </a:cubicBezTo>
                  <a:cubicBezTo>
                    <a:pt x="11641" y="8241"/>
                    <a:pt x="11687" y="8263"/>
                    <a:pt x="11710" y="8286"/>
                  </a:cubicBezTo>
                  <a:cubicBezTo>
                    <a:pt x="11732" y="8286"/>
                    <a:pt x="11755" y="8309"/>
                    <a:pt x="11755" y="8309"/>
                  </a:cubicBezTo>
                  <a:cubicBezTo>
                    <a:pt x="11778" y="8309"/>
                    <a:pt x="11778" y="8332"/>
                    <a:pt x="11801" y="8332"/>
                  </a:cubicBezTo>
                  <a:cubicBezTo>
                    <a:pt x="11961" y="8423"/>
                    <a:pt x="12120" y="8492"/>
                    <a:pt x="12280" y="8583"/>
                  </a:cubicBezTo>
                  <a:cubicBezTo>
                    <a:pt x="12292" y="8589"/>
                    <a:pt x="12304" y="8591"/>
                    <a:pt x="12318" y="8591"/>
                  </a:cubicBezTo>
                  <a:cubicBezTo>
                    <a:pt x="12357" y="8591"/>
                    <a:pt x="12400" y="8566"/>
                    <a:pt x="12417" y="8514"/>
                  </a:cubicBezTo>
                  <a:cubicBezTo>
                    <a:pt x="12440" y="8469"/>
                    <a:pt x="12417" y="8423"/>
                    <a:pt x="12371" y="8400"/>
                  </a:cubicBezTo>
                  <a:cubicBezTo>
                    <a:pt x="12212" y="8309"/>
                    <a:pt x="12052" y="8241"/>
                    <a:pt x="11892" y="8149"/>
                  </a:cubicBezTo>
                  <a:cubicBezTo>
                    <a:pt x="11846" y="8126"/>
                    <a:pt x="11801" y="8104"/>
                    <a:pt x="11778" y="8104"/>
                  </a:cubicBezTo>
                  <a:cubicBezTo>
                    <a:pt x="11778" y="8104"/>
                    <a:pt x="11778" y="8104"/>
                    <a:pt x="11778" y="8081"/>
                  </a:cubicBezTo>
                  <a:cubicBezTo>
                    <a:pt x="11732" y="8081"/>
                    <a:pt x="11710" y="8058"/>
                    <a:pt x="11664" y="8035"/>
                  </a:cubicBezTo>
                  <a:lnTo>
                    <a:pt x="11641" y="8035"/>
                  </a:lnTo>
                  <a:cubicBezTo>
                    <a:pt x="11595" y="7989"/>
                    <a:pt x="11527" y="7967"/>
                    <a:pt x="11481" y="7944"/>
                  </a:cubicBezTo>
                  <a:cubicBezTo>
                    <a:pt x="11207" y="7807"/>
                    <a:pt x="10956" y="7647"/>
                    <a:pt x="10682" y="7510"/>
                  </a:cubicBezTo>
                  <a:cubicBezTo>
                    <a:pt x="10660" y="7487"/>
                    <a:pt x="10660" y="7487"/>
                    <a:pt x="10637" y="7487"/>
                  </a:cubicBezTo>
                  <a:cubicBezTo>
                    <a:pt x="10249" y="7259"/>
                    <a:pt x="9861" y="7031"/>
                    <a:pt x="9473" y="6803"/>
                  </a:cubicBezTo>
                  <a:lnTo>
                    <a:pt x="9450" y="6803"/>
                  </a:lnTo>
                  <a:lnTo>
                    <a:pt x="9404" y="6757"/>
                  </a:lnTo>
                  <a:lnTo>
                    <a:pt x="9381" y="6757"/>
                  </a:lnTo>
                  <a:cubicBezTo>
                    <a:pt x="9336" y="6711"/>
                    <a:pt x="9267" y="6688"/>
                    <a:pt x="9199" y="6643"/>
                  </a:cubicBezTo>
                  <a:cubicBezTo>
                    <a:pt x="8971" y="6506"/>
                    <a:pt x="8742" y="6369"/>
                    <a:pt x="8537" y="6232"/>
                  </a:cubicBezTo>
                  <a:cubicBezTo>
                    <a:pt x="8537" y="6232"/>
                    <a:pt x="8537" y="6255"/>
                    <a:pt x="8537" y="6255"/>
                  </a:cubicBezTo>
                  <a:cubicBezTo>
                    <a:pt x="8354" y="6118"/>
                    <a:pt x="8149" y="6004"/>
                    <a:pt x="7943" y="5867"/>
                  </a:cubicBezTo>
                  <a:cubicBezTo>
                    <a:pt x="7533" y="5593"/>
                    <a:pt x="7099" y="5319"/>
                    <a:pt x="6688" y="5045"/>
                  </a:cubicBezTo>
                  <a:cubicBezTo>
                    <a:pt x="6323" y="4794"/>
                    <a:pt x="5958" y="4566"/>
                    <a:pt x="5615" y="4315"/>
                  </a:cubicBezTo>
                  <a:cubicBezTo>
                    <a:pt x="5592" y="4292"/>
                    <a:pt x="5592" y="4292"/>
                    <a:pt x="5592" y="4292"/>
                  </a:cubicBezTo>
                  <a:cubicBezTo>
                    <a:pt x="5136" y="3972"/>
                    <a:pt x="4702" y="3653"/>
                    <a:pt x="4268" y="3333"/>
                  </a:cubicBezTo>
                  <a:cubicBezTo>
                    <a:pt x="3972" y="3105"/>
                    <a:pt x="3675" y="2877"/>
                    <a:pt x="3355" y="2648"/>
                  </a:cubicBezTo>
                  <a:cubicBezTo>
                    <a:pt x="3241" y="2557"/>
                    <a:pt x="3127" y="2466"/>
                    <a:pt x="2990" y="2374"/>
                  </a:cubicBezTo>
                  <a:cubicBezTo>
                    <a:pt x="2602" y="2055"/>
                    <a:pt x="2214" y="1758"/>
                    <a:pt x="1826" y="1439"/>
                  </a:cubicBezTo>
                  <a:cubicBezTo>
                    <a:pt x="1826" y="1439"/>
                    <a:pt x="1826" y="1439"/>
                    <a:pt x="1826" y="1416"/>
                  </a:cubicBezTo>
                  <a:cubicBezTo>
                    <a:pt x="1529" y="1188"/>
                    <a:pt x="1233" y="936"/>
                    <a:pt x="936" y="685"/>
                  </a:cubicBezTo>
                  <a:cubicBezTo>
                    <a:pt x="868" y="617"/>
                    <a:pt x="799" y="571"/>
                    <a:pt x="753" y="526"/>
                  </a:cubicBezTo>
                  <a:cubicBezTo>
                    <a:pt x="731" y="526"/>
                    <a:pt x="731" y="503"/>
                    <a:pt x="708" y="503"/>
                  </a:cubicBezTo>
                  <a:cubicBezTo>
                    <a:pt x="525" y="343"/>
                    <a:pt x="343" y="183"/>
                    <a:pt x="160" y="23"/>
                  </a:cubicBezTo>
                  <a:cubicBezTo>
                    <a:pt x="160" y="1"/>
                    <a:pt x="137"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9" name="Google Shape;5979;p22"/>
            <p:cNvSpPr/>
            <p:nvPr/>
          </p:nvSpPr>
          <p:spPr>
            <a:xfrm>
              <a:off x="6514500" y="2091975"/>
              <a:ext cx="325850" cy="230800"/>
            </a:xfrm>
            <a:custGeom>
              <a:avLst/>
              <a:gdLst/>
              <a:ahLst/>
              <a:cxnLst/>
              <a:rect l="l" t="t" r="r" b="b"/>
              <a:pathLst>
                <a:path w="13034" h="9232" extrusionOk="0">
                  <a:moveTo>
                    <a:pt x="92" y="1"/>
                  </a:moveTo>
                  <a:cubicBezTo>
                    <a:pt x="69" y="1"/>
                    <a:pt x="46" y="24"/>
                    <a:pt x="23" y="47"/>
                  </a:cubicBezTo>
                  <a:cubicBezTo>
                    <a:pt x="1" y="92"/>
                    <a:pt x="1" y="138"/>
                    <a:pt x="46" y="184"/>
                  </a:cubicBezTo>
                  <a:cubicBezTo>
                    <a:pt x="1598" y="1599"/>
                    <a:pt x="3219" y="2945"/>
                    <a:pt x="4931" y="4201"/>
                  </a:cubicBezTo>
                  <a:cubicBezTo>
                    <a:pt x="4931" y="4201"/>
                    <a:pt x="4931" y="4224"/>
                    <a:pt x="4931" y="4224"/>
                  </a:cubicBezTo>
                  <a:cubicBezTo>
                    <a:pt x="6506" y="5388"/>
                    <a:pt x="8149" y="6506"/>
                    <a:pt x="9838" y="7510"/>
                  </a:cubicBezTo>
                  <a:cubicBezTo>
                    <a:pt x="9838" y="7533"/>
                    <a:pt x="9838" y="7533"/>
                    <a:pt x="9861" y="7533"/>
                  </a:cubicBezTo>
                  <a:cubicBezTo>
                    <a:pt x="9861" y="7533"/>
                    <a:pt x="9884" y="7533"/>
                    <a:pt x="9884" y="7556"/>
                  </a:cubicBezTo>
                  <a:cubicBezTo>
                    <a:pt x="10295" y="7784"/>
                    <a:pt x="10683" y="8013"/>
                    <a:pt x="11094" y="8264"/>
                  </a:cubicBezTo>
                  <a:lnTo>
                    <a:pt x="11116" y="8264"/>
                  </a:lnTo>
                  <a:cubicBezTo>
                    <a:pt x="11139" y="8264"/>
                    <a:pt x="11139" y="8286"/>
                    <a:pt x="11139" y="8286"/>
                  </a:cubicBezTo>
                  <a:lnTo>
                    <a:pt x="11162" y="8286"/>
                  </a:lnTo>
                  <a:cubicBezTo>
                    <a:pt x="11231" y="8332"/>
                    <a:pt x="11276" y="8355"/>
                    <a:pt x="11345" y="8401"/>
                  </a:cubicBezTo>
                  <a:cubicBezTo>
                    <a:pt x="11368" y="8401"/>
                    <a:pt x="11390" y="8423"/>
                    <a:pt x="11436" y="8446"/>
                  </a:cubicBezTo>
                  <a:cubicBezTo>
                    <a:pt x="11459" y="8446"/>
                    <a:pt x="11459" y="8469"/>
                    <a:pt x="11482" y="8469"/>
                  </a:cubicBezTo>
                  <a:cubicBezTo>
                    <a:pt x="11733" y="8606"/>
                    <a:pt x="11961" y="8743"/>
                    <a:pt x="12212" y="8857"/>
                  </a:cubicBezTo>
                  <a:cubicBezTo>
                    <a:pt x="12212" y="8857"/>
                    <a:pt x="12212" y="8857"/>
                    <a:pt x="12212" y="8880"/>
                  </a:cubicBezTo>
                  <a:cubicBezTo>
                    <a:pt x="12235" y="8880"/>
                    <a:pt x="12258" y="8880"/>
                    <a:pt x="12258" y="8903"/>
                  </a:cubicBezTo>
                  <a:cubicBezTo>
                    <a:pt x="12303" y="8926"/>
                    <a:pt x="12326" y="8926"/>
                    <a:pt x="12372" y="8948"/>
                  </a:cubicBezTo>
                  <a:lnTo>
                    <a:pt x="12418" y="8971"/>
                  </a:lnTo>
                  <a:cubicBezTo>
                    <a:pt x="12418" y="8994"/>
                    <a:pt x="12440" y="8994"/>
                    <a:pt x="12440" y="8994"/>
                  </a:cubicBezTo>
                  <a:lnTo>
                    <a:pt x="12486" y="9017"/>
                  </a:lnTo>
                  <a:cubicBezTo>
                    <a:pt x="12509" y="9017"/>
                    <a:pt x="12509" y="9040"/>
                    <a:pt x="12532" y="9040"/>
                  </a:cubicBezTo>
                  <a:cubicBezTo>
                    <a:pt x="12554" y="9040"/>
                    <a:pt x="12577" y="9063"/>
                    <a:pt x="12600" y="9085"/>
                  </a:cubicBezTo>
                  <a:lnTo>
                    <a:pt x="12623" y="9085"/>
                  </a:lnTo>
                  <a:cubicBezTo>
                    <a:pt x="12646" y="9085"/>
                    <a:pt x="12646" y="9085"/>
                    <a:pt x="12646" y="9108"/>
                  </a:cubicBezTo>
                  <a:cubicBezTo>
                    <a:pt x="12669" y="9108"/>
                    <a:pt x="12691" y="9131"/>
                    <a:pt x="12714" y="9131"/>
                  </a:cubicBezTo>
                  <a:cubicBezTo>
                    <a:pt x="12783" y="9154"/>
                    <a:pt x="12828" y="9199"/>
                    <a:pt x="12897" y="9222"/>
                  </a:cubicBezTo>
                  <a:cubicBezTo>
                    <a:pt x="12909" y="9228"/>
                    <a:pt x="12921" y="9231"/>
                    <a:pt x="12933" y="9231"/>
                  </a:cubicBezTo>
                  <a:cubicBezTo>
                    <a:pt x="12965" y="9231"/>
                    <a:pt x="12994" y="9210"/>
                    <a:pt x="13011" y="9177"/>
                  </a:cubicBezTo>
                  <a:cubicBezTo>
                    <a:pt x="13034" y="9131"/>
                    <a:pt x="13011" y="9063"/>
                    <a:pt x="12965" y="9040"/>
                  </a:cubicBezTo>
                  <a:cubicBezTo>
                    <a:pt x="12920" y="9017"/>
                    <a:pt x="12851" y="8994"/>
                    <a:pt x="12806" y="8971"/>
                  </a:cubicBezTo>
                  <a:cubicBezTo>
                    <a:pt x="12783" y="8948"/>
                    <a:pt x="12737" y="8926"/>
                    <a:pt x="12714" y="8926"/>
                  </a:cubicBezTo>
                  <a:cubicBezTo>
                    <a:pt x="12714" y="8903"/>
                    <a:pt x="12714" y="8903"/>
                    <a:pt x="12691" y="8903"/>
                  </a:cubicBezTo>
                  <a:cubicBezTo>
                    <a:pt x="12646" y="8880"/>
                    <a:pt x="12577" y="8857"/>
                    <a:pt x="12532" y="8811"/>
                  </a:cubicBezTo>
                  <a:lnTo>
                    <a:pt x="12509" y="8811"/>
                  </a:lnTo>
                  <a:cubicBezTo>
                    <a:pt x="12440" y="8766"/>
                    <a:pt x="12349" y="8720"/>
                    <a:pt x="12281" y="8675"/>
                  </a:cubicBezTo>
                  <a:cubicBezTo>
                    <a:pt x="12029" y="8560"/>
                    <a:pt x="11801" y="8423"/>
                    <a:pt x="11573" y="8309"/>
                  </a:cubicBezTo>
                  <a:cubicBezTo>
                    <a:pt x="11573" y="8309"/>
                    <a:pt x="11573" y="8309"/>
                    <a:pt x="11573" y="8286"/>
                  </a:cubicBezTo>
                  <a:cubicBezTo>
                    <a:pt x="11527" y="8264"/>
                    <a:pt x="11482" y="8241"/>
                    <a:pt x="11436" y="8218"/>
                  </a:cubicBezTo>
                  <a:cubicBezTo>
                    <a:pt x="11413" y="8218"/>
                    <a:pt x="11390" y="8195"/>
                    <a:pt x="11390" y="8195"/>
                  </a:cubicBezTo>
                  <a:cubicBezTo>
                    <a:pt x="11368" y="8172"/>
                    <a:pt x="11345" y="8172"/>
                    <a:pt x="11322" y="8150"/>
                  </a:cubicBezTo>
                  <a:lnTo>
                    <a:pt x="11276" y="8127"/>
                  </a:lnTo>
                  <a:cubicBezTo>
                    <a:pt x="11253" y="8127"/>
                    <a:pt x="11231" y="8104"/>
                    <a:pt x="11208" y="8081"/>
                  </a:cubicBezTo>
                  <a:lnTo>
                    <a:pt x="11185" y="8081"/>
                  </a:lnTo>
                  <a:cubicBezTo>
                    <a:pt x="10774" y="7853"/>
                    <a:pt x="10340" y="7602"/>
                    <a:pt x="9930" y="7351"/>
                  </a:cubicBezTo>
                  <a:cubicBezTo>
                    <a:pt x="9747" y="7237"/>
                    <a:pt x="9564" y="7122"/>
                    <a:pt x="9382" y="7008"/>
                  </a:cubicBezTo>
                  <a:cubicBezTo>
                    <a:pt x="7875" y="6095"/>
                    <a:pt x="6437" y="5091"/>
                    <a:pt x="5045" y="4064"/>
                  </a:cubicBezTo>
                  <a:cubicBezTo>
                    <a:pt x="5045" y="4041"/>
                    <a:pt x="5045" y="4041"/>
                    <a:pt x="5045" y="4041"/>
                  </a:cubicBezTo>
                  <a:cubicBezTo>
                    <a:pt x="3356" y="2786"/>
                    <a:pt x="1712" y="1462"/>
                    <a:pt x="160"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0" name="Google Shape;5980;p22"/>
            <p:cNvSpPr/>
            <p:nvPr/>
          </p:nvSpPr>
          <p:spPr>
            <a:xfrm>
              <a:off x="6387825" y="2090850"/>
              <a:ext cx="130125" cy="250525"/>
            </a:xfrm>
            <a:custGeom>
              <a:avLst/>
              <a:gdLst/>
              <a:ahLst/>
              <a:cxnLst/>
              <a:rect l="l" t="t" r="r" b="b"/>
              <a:pathLst>
                <a:path w="5205" h="10021" extrusionOk="0">
                  <a:moveTo>
                    <a:pt x="5090" y="0"/>
                  </a:moveTo>
                  <a:cubicBezTo>
                    <a:pt x="5090" y="0"/>
                    <a:pt x="5045" y="23"/>
                    <a:pt x="5045" y="23"/>
                  </a:cubicBezTo>
                  <a:cubicBezTo>
                    <a:pt x="4246" y="822"/>
                    <a:pt x="3561" y="1712"/>
                    <a:pt x="2945" y="2648"/>
                  </a:cubicBezTo>
                  <a:cubicBezTo>
                    <a:pt x="2329" y="3584"/>
                    <a:pt x="1781" y="4588"/>
                    <a:pt x="1324" y="5615"/>
                  </a:cubicBezTo>
                  <a:cubicBezTo>
                    <a:pt x="1187" y="5958"/>
                    <a:pt x="1050" y="6300"/>
                    <a:pt x="913" y="6642"/>
                  </a:cubicBezTo>
                  <a:cubicBezTo>
                    <a:pt x="776" y="7008"/>
                    <a:pt x="639" y="7350"/>
                    <a:pt x="502" y="7692"/>
                  </a:cubicBezTo>
                  <a:cubicBezTo>
                    <a:pt x="366" y="8058"/>
                    <a:pt x="251" y="8446"/>
                    <a:pt x="160" y="8811"/>
                  </a:cubicBezTo>
                  <a:cubicBezTo>
                    <a:pt x="69" y="9176"/>
                    <a:pt x="0" y="9541"/>
                    <a:pt x="0" y="9906"/>
                  </a:cubicBezTo>
                  <a:cubicBezTo>
                    <a:pt x="0" y="9929"/>
                    <a:pt x="0" y="9952"/>
                    <a:pt x="23" y="9975"/>
                  </a:cubicBezTo>
                  <a:cubicBezTo>
                    <a:pt x="46" y="9998"/>
                    <a:pt x="69" y="10021"/>
                    <a:pt x="92" y="10021"/>
                  </a:cubicBezTo>
                  <a:cubicBezTo>
                    <a:pt x="114" y="10021"/>
                    <a:pt x="137" y="10021"/>
                    <a:pt x="160" y="9998"/>
                  </a:cubicBezTo>
                  <a:cubicBezTo>
                    <a:pt x="183" y="9975"/>
                    <a:pt x="206" y="9952"/>
                    <a:pt x="206" y="9929"/>
                  </a:cubicBezTo>
                  <a:cubicBezTo>
                    <a:pt x="206" y="9564"/>
                    <a:pt x="251" y="9199"/>
                    <a:pt x="343" y="8856"/>
                  </a:cubicBezTo>
                  <a:cubicBezTo>
                    <a:pt x="343" y="8856"/>
                    <a:pt x="343" y="8856"/>
                    <a:pt x="343" y="8834"/>
                  </a:cubicBezTo>
                  <a:cubicBezTo>
                    <a:pt x="457" y="8423"/>
                    <a:pt x="594" y="7989"/>
                    <a:pt x="754" y="7578"/>
                  </a:cubicBezTo>
                  <a:cubicBezTo>
                    <a:pt x="845" y="7373"/>
                    <a:pt x="913" y="7190"/>
                    <a:pt x="1005" y="6985"/>
                  </a:cubicBezTo>
                  <a:cubicBezTo>
                    <a:pt x="1073" y="6779"/>
                    <a:pt x="1142" y="6574"/>
                    <a:pt x="1233" y="6369"/>
                  </a:cubicBezTo>
                  <a:cubicBezTo>
                    <a:pt x="1575" y="5524"/>
                    <a:pt x="1963" y="4702"/>
                    <a:pt x="2397" y="3903"/>
                  </a:cubicBezTo>
                  <a:cubicBezTo>
                    <a:pt x="2397" y="3903"/>
                    <a:pt x="2397" y="3926"/>
                    <a:pt x="2397" y="3926"/>
                  </a:cubicBezTo>
                  <a:cubicBezTo>
                    <a:pt x="3127" y="2602"/>
                    <a:pt x="3995" y="1370"/>
                    <a:pt x="5045" y="297"/>
                  </a:cubicBezTo>
                  <a:cubicBezTo>
                    <a:pt x="5090" y="251"/>
                    <a:pt x="5113" y="229"/>
                    <a:pt x="5159" y="183"/>
                  </a:cubicBezTo>
                  <a:cubicBezTo>
                    <a:pt x="5182" y="160"/>
                    <a:pt x="5204" y="137"/>
                    <a:pt x="5204" y="114"/>
                  </a:cubicBezTo>
                  <a:cubicBezTo>
                    <a:pt x="5204" y="92"/>
                    <a:pt x="5182" y="69"/>
                    <a:pt x="5182" y="46"/>
                  </a:cubicBezTo>
                  <a:cubicBezTo>
                    <a:pt x="5159" y="23"/>
                    <a:pt x="5136" y="23"/>
                    <a:pt x="5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1" name="Google Shape;5981;p22"/>
            <p:cNvSpPr/>
            <p:nvPr/>
          </p:nvSpPr>
          <p:spPr>
            <a:xfrm>
              <a:off x="6695400" y="2320250"/>
              <a:ext cx="144375" cy="232825"/>
            </a:xfrm>
            <a:custGeom>
              <a:avLst/>
              <a:gdLst/>
              <a:ahLst/>
              <a:cxnLst/>
              <a:rect l="l" t="t" r="r" b="b"/>
              <a:pathLst>
                <a:path w="5775" h="9313" extrusionOk="0">
                  <a:moveTo>
                    <a:pt x="4417" y="2833"/>
                  </a:moveTo>
                  <a:cubicBezTo>
                    <a:pt x="4405" y="2839"/>
                    <a:pt x="4405" y="2853"/>
                    <a:pt x="4405" y="2853"/>
                  </a:cubicBezTo>
                  <a:cubicBezTo>
                    <a:pt x="4409" y="2846"/>
                    <a:pt x="4413" y="2840"/>
                    <a:pt x="4417" y="2833"/>
                  </a:cubicBezTo>
                  <a:close/>
                  <a:moveTo>
                    <a:pt x="5684" y="0"/>
                  </a:moveTo>
                  <a:cubicBezTo>
                    <a:pt x="5661" y="0"/>
                    <a:pt x="5661" y="0"/>
                    <a:pt x="5638" y="23"/>
                  </a:cubicBezTo>
                  <a:cubicBezTo>
                    <a:pt x="5615" y="23"/>
                    <a:pt x="5592" y="46"/>
                    <a:pt x="5592" y="68"/>
                  </a:cubicBezTo>
                  <a:cubicBezTo>
                    <a:pt x="5321" y="1043"/>
                    <a:pt x="4914" y="1949"/>
                    <a:pt x="4417" y="2833"/>
                  </a:cubicBezTo>
                  <a:lnTo>
                    <a:pt x="4417" y="2833"/>
                  </a:lnTo>
                  <a:cubicBezTo>
                    <a:pt x="4420" y="2831"/>
                    <a:pt x="4424" y="2830"/>
                    <a:pt x="4428" y="2830"/>
                  </a:cubicBezTo>
                  <a:cubicBezTo>
                    <a:pt x="3858" y="3835"/>
                    <a:pt x="3196" y="4793"/>
                    <a:pt x="2557" y="5729"/>
                  </a:cubicBezTo>
                  <a:cubicBezTo>
                    <a:pt x="2237" y="6186"/>
                    <a:pt x="1895" y="6642"/>
                    <a:pt x="1598" y="7099"/>
                  </a:cubicBezTo>
                  <a:cubicBezTo>
                    <a:pt x="1256" y="7578"/>
                    <a:pt x="913" y="8057"/>
                    <a:pt x="548" y="8514"/>
                  </a:cubicBezTo>
                  <a:cubicBezTo>
                    <a:pt x="388" y="8742"/>
                    <a:pt x="206" y="8948"/>
                    <a:pt x="23" y="9153"/>
                  </a:cubicBezTo>
                  <a:cubicBezTo>
                    <a:pt x="0" y="9176"/>
                    <a:pt x="0" y="9199"/>
                    <a:pt x="0" y="9221"/>
                  </a:cubicBezTo>
                  <a:cubicBezTo>
                    <a:pt x="0" y="9244"/>
                    <a:pt x="23" y="9267"/>
                    <a:pt x="23" y="9290"/>
                  </a:cubicBezTo>
                  <a:cubicBezTo>
                    <a:pt x="46" y="9313"/>
                    <a:pt x="69" y="9313"/>
                    <a:pt x="114" y="9313"/>
                  </a:cubicBezTo>
                  <a:cubicBezTo>
                    <a:pt x="137" y="9313"/>
                    <a:pt x="160" y="9290"/>
                    <a:pt x="160" y="9267"/>
                  </a:cubicBezTo>
                  <a:cubicBezTo>
                    <a:pt x="571" y="8833"/>
                    <a:pt x="913" y="8377"/>
                    <a:pt x="1256" y="7898"/>
                  </a:cubicBezTo>
                  <a:cubicBezTo>
                    <a:pt x="1438" y="7669"/>
                    <a:pt x="1598" y="7418"/>
                    <a:pt x="1758" y="7190"/>
                  </a:cubicBezTo>
                  <a:cubicBezTo>
                    <a:pt x="1917" y="6962"/>
                    <a:pt x="2077" y="6733"/>
                    <a:pt x="2237" y="6505"/>
                  </a:cubicBezTo>
                  <a:cubicBezTo>
                    <a:pt x="2899" y="5569"/>
                    <a:pt x="3561" y="4634"/>
                    <a:pt x="4154" y="3675"/>
                  </a:cubicBezTo>
                  <a:cubicBezTo>
                    <a:pt x="4497" y="3104"/>
                    <a:pt x="4816" y="2534"/>
                    <a:pt x="5090" y="1940"/>
                  </a:cubicBezTo>
                  <a:cubicBezTo>
                    <a:pt x="5364" y="1370"/>
                    <a:pt x="5592" y="753"/>
                    <a:pt x="5775" y="137"/>
                  </a:cubicBezTo>
                  <a:cubicBezTo>
                    <a:pt x="5775" y="114"/>
                    <a:pt x="5775" y="91"/>
                    <a:pt x="5775" y="68"/>
                  </a:cubicBezTo>
                  <a:cubicBezTo>
                    <a:pt x="5752" y="46"/>
                    <a:pt x="5729" y="23"/>
                    <a:pt x="5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2" name="Google Shape;5982;p22"/>
            <p:cNvSpPr/>
            <p:nvPr/>
          </p:nvSpPr>
          <p:spPr>
            <a:xfrm>
              <a:off x="6843175" y="1766150"/>
              <a:ext cx="271650" cy="227150"/>
            </a:xfrm>
            <a:custGeom>
              <a:avLst/>
              <a:gdLst/>
              <a:ahLst/>
              <a:cxnLst/>
              <a:rect l="l" t="t" r="r" b="b"/>
              <a:pathLst>
                <a:path w="10866" h="9086" extrusionOk="0">
                  <a:moveTo>
                    <a:pt x="4657" y="1"/>
                  </a:moveTo>
                  <a:cubicBezTo>
                    <a:pt x="4224" y="1"/>
                    <a:pt x="3790" y="46"/>
                    <a:pt x="3356" y="160"/>
                  </a:cubicBezTo>
                  <a:cubicBezTo>
                    <a:pt x="2968" y="252"/>
                    <a:pt x="2557" y="389"/>
                    <a:pt x="2192" y="594"/>
                  </a:cubicBezTo>
                  <a:cubicBezTo>
                    <a:pt x="1804" y="800"/>
                    <a:pt x="1462" y="1051"/>
                    <a:pt x="1142" y="1325"/>
                  </a:cubicBezTo>
                  <a:cubicBezTo>
                    <a:pt x="914" y="1553"/>
                    <a:pt x="686" y="1781"/>
                    <a:pt x="480" y="2032"/>
                  </a:cubicBezTo>
                  <a:cubicBezTo>
                    <a:pt x="298" y="2260"/>
                    <a:pt x="138" y="2511"/>
                    <a:pt x="1" y="2763"/>
                  </a:cubicBezTo>
                  <a:lnTo>
                    <a:pt x="115" y="2763"/>
                  </a:lnTo>
                  <a:cubicBezTo>
                    <a:pt x="115" y="2740"/>
                    <a:pt x="138" y="2740"/>
                    <a:pt x="138" y="2740"/>
                  </a:cubicBezTo>
                  <a:lnTo>
                    <a:pt x="229" y="2740"/>
                  </a:lnTo>
                  <a:cubicBezTo>
                    <a:pt x="480" y="2329"/>
                    <a:pt x="777" y="1941"/>
                    <a:pt x="1119" y="1598"/>
                  </a:cubicBezTo>
                  <a:lnTo>
                    <a:pt x="1142" y="1598"/>
                  </a:lnTo>
                  <a:cubicBezTo>
                    <a:pt x="1462" y="1302"/>
                    <a:pt x="1804" y="1028"/>
                    <a:pt x="2192" y="822"/>
                  </a:cubicBezTo>
                  <a:cubicBezTo>
                    <a:pt x="2557" y="617"/>
                    <a:pt x="2968" y="457"/>
                    <a:pt x="3379" y="343"/>
                  </a:cubicBezTo>
                  <a:cubicBezTo>
                    <a:pt x="3809" y="253"/>
                    <a:pt x="4261" y="207"/>
                    <a:pt x="4713" y="206"/>
                  </a:cubicBezTo>
                  <a:lnTo>
                    <a:pt x="4713" y="206"/>
                  </a:lnTo>
                  <a:cubicBezTo>
                    <a:pt x="5258" y="207"/>
                    <a:pt x="5802" y="298"/>
                    <a:pt x="6324" y="434"/>
                  </a:cubicBezTo>
                  <a:cubicBezTo>
                    <a:pt x="6689" y="526"/>
                    <a:pt x="7031" y="663"/>
                    <a:pt x="7374" y="800"/>
                  </a:cubicBezTo>
                  <a:cubicBezTo>
                    <a:pt x="7739" y="959"/>
                    <a:pt x="8081" y="1165"/>
                    <a:pt x="8423" y="1347"/>
                  </a:cubicBezTo>
                  <a:lnTo>
                    <a:pt x="8401" y="1347"/>
                  </a:lnTo>
                  <a:cubicBezTo>
                    <a:pt x="8880" y="1621"/>
                    <a:pt x="9314" y="1941"/>
                    <a:pt x="9702" y="2329"/>
                  </a:cubicBezTo>
                  <a:cubicBezTo>
                    <a:pt x="9930" y="2557"/>
                    <a:pt x="10113" y="2808"/>
                    <a:pt x="10272" y="3082"/>
                  </a:cubicBezTo>
                  <a:cubicBezTo>
                    <a:pt x="10272" y="3105"/>
                    <a:pt x="10272" y="3105"/>
                    <a:pt x="10272" y="3105"/>
                  </a:cubicBezTo>
                  <a:cubicBezTo>
                    <a:pt x="10386" y="3333"/>
                    <a:pt x="10501" y="3561"/>
                    <a:pt x="10546" y="3813"/>
                  </a:cubicBezTo>
                  <a:cubicBezTo>
                    <a:pt x="10636" y="4128"/>
                    <a:pt x="10660" y="4488"/>
                    <a:pt x="10660" y="4826"/>
                  </a:cubicBezTo>
                  <a:lnTo>
                    <a:pt x="10660" y="4826"/>
                  </a:lnTo>
                  <a:cubicBezTo>
                    <a:pt x="10659" y="5302"/>
                    <a:pt x="10568" y="5779"/>
                    <a:pt x="10455" y="6255"/>
                  </a:cubicBezTo>
                  <a:cubicBezTo>
                    <a:pt x="10364" y="6574"/>
                    <a:pt x="10227" y="6917"/>
                    <a:pt x="10090" y="7236"/>
                  </a:cubicBezTo>
                  <a:cubicBezTo>
                    <a:pt x="9953" y="7556"/>
                    <a:pt x="9770" y="7898"/>
                    <a:pt x="9588" y="8218"/>
                  </a:cubicBezTo>
                  <a:lnTo>
                    <a:pt x="9610" y="8195"/>
                  </a:lnTo>
                  <a:lnTo>
                    <a:pt x="9610" y="8195"/>
                  </a:lnTo>
                  <a:cubicBezTo>
                    <a:pt x="9451" y="8423"/>
                    <a:pt x="9314" y="8651"/>
                    <a:pt x="9154" y="8857"/>
                  </a:cubicBezTo>
                  <a:cubicBezTo>
                    <a:pt x="9200" y="8948"/>
                    <a:pt x="9222" y="9017"/>
                    <a:pt x="9245" y="9085"/>
                  </a:cubicBezTo>
                  <a:cubicBezTo>
                    <a:pt x="9519" y="8697"/>
                    <a:pt x="9770" y="8286"/>
                    <a:pt x="9998" y="7875"/>
                  </a:cubicBezTo>
                  <a:cubicBezTo>
                    <a:pt x="10272" y="7373"/>
                    <a:pt x="10478" y="6848"/>
                    <a:pt x="10638" y="6300"/>
                  </a:cubicBezTo>
                  <a:cubicBezTo>
                    <a:pt x="10706" y="6027"/>
                    <a:pt x="10774" y="5753"/>
                    <a:pt x="10797" y="5479"/>
                  </a:cubicBezTo>
                  <a:cubicBezTo>
                    <a:pt x="10843" y="5205"/>
                    <a:pt x="10866" y="4908"/>
                    <a:pt x="10843" y="4634"/>
                  </a:cubicBezTo>
                  <a:cubicBezTo>
                    <a:pt x="10843" y="4360"/>
                    <a:pt x="10820" y="4086"/>
                    <a:pt x="10752" y="3835"/>
                  </a:cubicBezTo>
                  <a:cubicBezTo>
                    <a:pt x="10706" y="3607"/>
                    <a:pt x="10615" y="3379"/>
                    <a:pt x="10523" y="3151"/>
                  </a:cubicBezTo>
                  <a:cubicBezTo>
                    <a:pt x="10113" y="2306"/>
                    <a:pt x="9359" y="1690"/>
                    <a:pt x="8560" y="1210"/>
                  </a:cubicBezTo>
                  <a:cubicBezTo>
                    <a:pt x="8127" y="959"/>
                    <a:pt x="7716" y="731"/>
                    <a:pt x="7259" y="549"/>
                  </a:cubicBezTo>
                  <a:cubicBezTo>
                    <a:pt x="6826" y="366"/>
                    <a:pt x="6392" y="229"/>
                    <a:pt x="5936" y="138"/>
                  </a:cubicBezTo>
                  <a:cubicBezTo>
                    <a:pt x="5525" y="46"/>
                    <a:pt x="5091" y="1"/>
                    <a:pt x="4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3" name="Google Shape;5983;p22"/>
            <p:cNvSpPr/>
            <p:nvPr/>
          </p:nvSpPr>
          <p:spPr>
            <a:xfrm>
              <a:off x="6871150" y="1806100"/>
              <a:ext cx="25" cy="600"/>
            </a:xfrm>
            <a:custGeom>
              <a:avLst/>
              <a:gdLst/>
              <a:ahLst/>
              <a:cxnLst/>
              <a:rect l="l" t="t" r="r" b="b"/>
              <a:pathLst>
                <a:path w="1" h="24" extrusionOk="0">
                  <a:moveTo>
                    <a:pt x="0" y="0"/>
                  </a:moveTo>
                  <a:lnTo>
                    <a:pt x="0" y="23"/>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4" name="Google Shape;5984;p22"/>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5" name="Google Shape;5985;p22"/>
            <p:cNvSpPr/>
            <p:nvPr/>
          </p:nvSpPr>
          <p:spPr>
            <a:xfrm>
              <a:off x="6871150" y="1806100"/>
              <a:ext cx="600" cy="25"/>
            </a:xfrm>
            <a:custGeom>
              <a:avLst/>
              <a:gdLst/>
              <a:ahLst/>
              <a:cxnLst/>
              <a:rect l="l" t="t" r="r" b="b"/>
              <a:pathLst>
                <a:path w="24" h="1" extrusionOk="0">
                  <a:moveTo>
                    <a:pt x="23"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6" name="Google Shape;5986;p22"/>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7" name="Google Shape;5987;p22"/>
            <p:cNvSpPr/>
            <p:nvPr/>
          </p:nvSpPr>
          <p:spPr>
            <a:xfrm>
              <a:off x="6882550" y="1796975"/>
              <a:ext cx="196900" cy="162650"/>
            </a:xfrm>
            <a:custGeom>
              <a:avLst/>
              <a:gdLst/>
              <a:ahLst/>
              <a:cxnLst/>
              <a:rect l="l" t="t" r="r" b="b"/>
              <a:pathLst>
                <a:path w="7876" h="6506" extrusionOk="0">
                  <a:moveTo>
                    <a:pt x="7493" y="4863"/>
                  </a:moveTo>
                  <a:cubicBezTo>
                    <a:pt x="7488" y="4865"/>
                    <a:pt x="7488" y="4870"/>
                    <a:pt x="7488" y="4885"/>
                  </a:cubicBezTo>
                  <a:cubicBezTo>
                    <a:pt x="7489" y="4878"/>
                    <a:pt x="7491" y="4870"/>
                    <a:pt x="7493" y="4863"/>
                  </a:cubicBezTo>
                  <a:close/>
                  <a:moveTo>
                    <a:pt x="3653" y="0"/>
                  </a:moveTo>
                  <a:cubicBezTo>
                    <a:pt x="3333" y="0"/>
                    <a:pt x="3037" y="23"/>
                    <a:pt x="2740" y="92"/>
                  </a:cubicBezTo>
                  <a:cubicBezTo>
                    <a:pt x="2192" y="206"/>
                    <a:pt x="1644" y="434"/>
                    <a:pt x="1165" y="731"/>
                  </a:cubicBezTo>
                  <a:cubicBezTo>
                    <a:pt x="731" y="1027"/>
                    <a:pt x="343" y="1370"/>
                    <a:pt x="1" y="1781"/>
                  </a:cubicBezTo>
                  <a:cubicBezTo>
                    <a:pt x="47" y="1803"/>
                    <a:pt x="92" y="1803"/>
                    <a:pt x="138" y="1826"/>
                  </a:cubicBezTo>
                  <a:cubicBezTo>
                    <a:pt x="161" y="1826"/>
                    <a:pt x="183" y="1849"/>
                    <a:pt x="206" y="1849"/>
                  </a:cubicBezTo>
                  <a:cubicBezTo>
                    <a:pt x="320" y="1712"/>
                    <a:pt x="435" y="1598"/>
                    <a:pt x="572" y="1461"/>
                  </a:cubicBezTo>
                  <a:cubicBezTo>
                    <a:pt x="868" y="1164"/>
                    <a:pt x="1188" y="936"/>
                    <a:pt x="1553" y="731"/>
                  </a:cubicBezTo>
                  <a:lnTo>
                    <a:pt x="1576" y="731"/>
                  </a:lnTo>
                  <a:cubicBezTo>
                    <a:pt x="1895" y="548"/>
                    <a:pt x="2238" y="411"/>
                    <a:pt x="2603" y="320"/>
                  </a:cubicBezTo>
                  <a:cubicBezTo>
                    <a:pt x="2964" y="230"/>
                    <a:pt x="3325" y="184"/>
                    <a:pt x="3686" y="183"/>
                  </a:cubicBezTo>
                  <a:lnTo>
                    <a:pt x="3686" y="183"/>
                  </a:lnTo>
                  <a:cubicBezTo>
                    <a:pt x="4047" y="184"/>
                    <a:pt x="4387" y="252"/>
                    <a:pt x="4726" y="343"/>
                  </a:cubicBezTo>
                  <a:cubicBezTo>
                    <a:pt x="5091" y="434"/>
                    <a:pt x="5410" y="571"/>
                    <a:pt x="5730" y="753"/>
                  </a:cubicBezTo>
                  <a:cubicBezTo>
                    <a:pt x="6050" y="959"/>
                    <a:pt x="6369" y="1187"/>
                    <a:pt x="6620" y="1484"/>
                  </a:cubicBezTo>
                  <a:lnTo>
                    <a:pt x="6620" y="1461"/>
                  </a:lnTo>
                  <a:cubicBezTo>
                    <a:pt x="6871" y="1712"/>
                    <a:pt x="7077" y="1986"/>
                    <a:pt x="7259" y="2306"/>
                  </a:cubicBezTo>
                  <a:cubicBezTo>
                    <a:pt x="7396" y="2534"/>
                    <a:pt x="7488" y="2785"/>
                    <a:pt x="7556" y="3036"/>
                  </a:cubicBezTo>
                  <a:cubicBezTo>
                    <a:pt x="7556" y="3036"/>
                    <a:pt x="7556" y="3059"/>
                    <a:pt x="7556" y="3059"/>
                  </a:cubicBezTo>
                  <a:cubicBezTo>
                    <a:pt x="7623" y="3306"/>
                    <a:pt x="7647" y="3575"/>
                    <a:pt x="7647" y="3844"/>
                  </a:cubicBezTo>
                  <a:lnTo>
                    <a:pt x="7647" y="3844"/>
                  </a:lnTo>
                  <a:cubicBezTo>
                    <a:pt x="7646" y="4177"/>
                    <a:pt x="7581" y="4530"/>
                    <a:pt x="7493" y="4863"/>
                  </a:cubicBezTo>
                  <a:lnTo>
                    <a:pt x="7493" y="4863"/>
                  </a:lnTo>
                  <a:cubicBezTo>
                    <a:pt x="7497" y="4862"/>
                    <a:pt x="7502" y="4862"/>
                    <a:pt x="7510" y="4862"/>
                  </a:cubicBezTo>
                  <a:cubicBezTo>
                    <a:pt x="7351" y="5364"/>
                    <a:pt x="7122" y="5866"/>
                    <a:pt x="6848" y="6323"/>
                  </a:cubicBezTo>
                  <a:cubicBezTo>
                    <a:pt x="6848" y="6323"/>
                    <a:pt x="6852" y="6323"/>
                    <a:pt x="6855" y="6322"/>
                  </a:cubicBezTo>
                  <a:lnTo>
                    <a:pt x="6855" y="6322"/>
                  </a:lnTo>
                  <a:cubicBezTo>
                    <a:pt x="6848" y="6335"/>
                    <a:pt x="6848" y="6346"/>
                    <a:pt x="6848" y="6346"/>
                  </a:cubicBezTo>
                  <a:cubicBezTo>
                    <a:pt x="6871" y="6391"/>
                    <a:pt x="6894" y="6414"/>
                    <a:pt x="6917" y="6460"/>
                  </a:cubicBezTo>
                  <a:cubicBezTo>
                    <a:pt x="6940" y="6483"/>
                    <a:pt x="6963" y="6483"/>
                    <a:pt x="6963" y="6505"/>
                  </a:cubicBezTo>
                  <a:cubicBezTo>
                    <a:pt x="7031" y="6391"/>
                    <a:pt x="7122" y="6254"/>
                    <a:pt x="7191" y="6140"/>
                  </a:cubicBezTo>
                  <a:cubicBezTo>
                    <a:pt x="7419" y="5684"/>
                    <a:pt x="7625" y="5227"/>
                    <a:pt x="7739" y="4725"/>
                  </a:cubicBezTo>
                  <a:cubicBezTo>
                    <a:pt x="7853" y="4246"/>
                    <a:pt x="7876" y="3766"/>
                    <a:pt x="7807" y="3287"/>
                  </a:cubicBezTo>
                  <a:cubicBezTo>
                    <a:pt x="7761" y="3036"/>
                    <a:pt x="7693" y="2785"/>
                    <a:pt x="7602" y="2557"/>
                  </a:cubicBezTo>
                  <a:cubicBezTo>
                    <a:pt x="7510" y="2328"/>
                    <a:pt x="7373" y="2100"/>
                    <a:pt x="7214" y="1872"/>
                  </a:cubicBezTo>
                  <a:cubicBezTo>
                    <a:pt x="7077" y="1667"/>
                    <a:pt x="6917" y="1484"/>
                    <a:pt x="6757" y="1324"/>
                  </a:cubicBezTo>
                  <a:cubicBezTo>
                    <a:pt x="6597" y="1164"/>
                    <a:pt x="6438" y="1005"/>
                    <a:pt x="6255" y="868"/>
                  </a:cubicBezTo>
                  <a:cubicBezTo>
                    <a:pt x="5913" y="617"/>
                    <a:pt x="5547" y="411"/>
                    <a:pt x="5137" y="274"/>
                  </a:cubicBezTo>
                  <a:cubicBezTo>
                    <a:pt x="4657" y="92"/>
                    <a:pt x="4155" y="0"/>
                    <a:pt x="3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8" name="Google Shape;5988;p22"/>
            <p:cNvSpPr/>
            <p:nvPr/>
          </p:nvSpPr>
          <p:spPr>
            <a:xfrm>
              <a:off x="6921350" y="1815225"/>
              <a:ext cx="25" cy="25"/>
            </a:xfrm>
            <a:custGeom>
              <a:avLst/>
              <a:gdLst/>
              <a:ahLst/>
              <a:cxnLst/>
              <a:rect l="l" t="t" r="r" b="b"/>
              <a:pathLst>
                <a:path w="1" h="1" extrusionOk="0">
                  <a:moveTo>
                    <a:pt x="1" y="1"/>
                  </a:moveTo>
                  <a:cubicBezTo>
                    <a:pt x="1" y="1"/>
                    <a:pt x="1" y="1"/>
                    <a:pt x="1" y="1"/>
                  </a:cubicBezTo>
                  <a:lnTo>
                    <a:pt x="1" y="1"/>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9" name="Google Shape;5989;p22"/>
            <p:cNvSpPr/>
            <p:nvPr/>
          </p:nvSpPr>
          <p:spPr>
            <a:xfrm>
              <a:off x="6896825" y="1833500"/>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0" name="Google Shape;5990;p22"/>
            <p:cNvSpPr/>
            <p:nvPr/>
          </p:nvSpPr>
          <p:spPr>
            <a:xfrm>
              <a:off x="6896250" y="1833500"/>
              <a:ext cx="600" cy="25"/>
            </a:xfrm>
            <a:custGeom>
              <a:avLst/>
              <a:gdLst/>
              <a:ahLst/>
              <a:cxnLst/>
              <a:rect l="l" t="t" r="r" b="b"/>
              <a:pathLst>
                <a:path w="24" h="1" extrusionOk="0">
                  <a:moveTo>
                    <a:pt x="24" y="0"/>
                  </a:moveTo>
                  <a:lnTo>
                    <a:pt x="1"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1" name="Google Shape;5991;p22"/>
            <p:cNvSpPr/>
            <p:nvPr/>
          </p:nvSpPr>
          <p:spPr>
            <a:xfrm>
              <a:off x="6888275" y="1987000"/>
              <a:ext cx="265350" cy="591750"/>
            </a:xfrm>
            <a:custGeom>
              <a:avLst/>
              <a:gdLst/>
              <a:ahLst/>
              <a:cxnLst/>
              <a:rect l="l" t="t" r="r" b="b"/>
              <a:pathLst>
                <a:path w="10614" h="23670" extrusionOk="0">
                  <a:moveTo>
                    <a:pt x="7601" y="0"/>
                  </a:moveTo>
                  <a:cubicBezTo>
                    <a:pt x="7555" y="0"/>
                    <a:pt x="7510" y="23"/>
                    <a:pt x="7510" y="69"/>
                  </a:cubicBezTo>
                  <a:cubicBezTo>
                    <a:pt x="7487" y="114"/>
                    <a:pt x="7510" y="160"/>
                    <a:pt x="7555" y="183"/>
                  </a:cubicBezTo>
                  <a:cubicBezTo>
                    <a:pt x="7669" y="228"/>
                    <a:pt x="7784" y="297"/>
                    <a:pt x="7898" y="342"/>
                  </a:cubicBezTo>
                  <a:cubicBezTo>
                    <a:pt x="8194" y="502"/>
                    <a:pt x="8445" y="685"/>
                    <a:pt x="8697" y="890"/>
                  </a:cubicBezTo>
                  <a:cubicBezTo>
                    <a:pt x="8925" y="1119"/>
                    <a:pt x="9153" y="1370"/>
                    <a:pt x="9336" y="1643"/>
                  </a:cubicBezTo>
                  <a:lnTo>
                    <a:pt x="9313" y="1643"/>
                  </a:lnTo>
                  <a:cubicBezTo>
                    <a:pt x="9336" y="1643"/>
                    <a:pt x="9336" y="1666"/>
                    <a:pt x="9336" y="1666"/>
                  </a:cubicBezTo>
                  <a:cubicBezTo>
                    <a:pt x="9564" y="2054"/>
                    <a:pt x="9747" y="2465"/>
                    <a:pt x="9883" y="2876"/>
                  </a:cubicBezTo>
                  <a:cubicBezTo>
                    <a:pt x="10043" y="3378"/>
                    <a:pt x="10135" y="3880"/>
                    <a:pt x="10226" y="4383"/>
                  </a:cubicBezTo>
                  <a:cubicBezTo>
                    <a:pt x="10272" y="4679"/>
                    <a:pt x="10294" y="4976"/>
                    <a:pt x="10317" y="5296"/>
                  </a:cubicBezTo>
                  <a:cubicBezTo>
                    <a:pt x="10340" y="5638"/>
                    <a:pt x="10386" y="6003"/>
                    <a:pt x="10386" y="6345"/>
                  </a:cubicBezTo>
                  <a:cubicBezTo>
                    <a:pt x="10386" y="6345"/>
                    <a:pt x="10386" y="6345"/>
                    <a:pt x="10386" y="6323"/>
                  </a:cubicBezTo>
                  <a:lnTo>
                    <a:pt x="10386" y="6323"/>
                  </a:lnTo>
                  <a:cubicBezTo>
                    <a:pt x="10500" y="8514"/>
                    <a:pt x="10317" y="10682"/>
                    <a:pt x="9838" y="12805"/>
                  </a:cubicBezTo>
                  <a:cubicBezTo>
                    <a:pt x="9838" y="12805"/>
                    <a:pt x="9838" y="12805"/>
                    <a:pt x="9838" y="12782"/>
                  </a:cubicBezTo>
                  <a:cubicBezTo>
                    <a:pt x="9610" y="13832"/>
                    <a:pt x="9290" y="14859"/>
                    <a:pt x="8925" y="15864"/>
                  </a:cubicBezTo>
                  <a:cubicBezTo>
                    <a:pt x="8628" y="16617"/>
                    <a:pt x="8286" y="17370"/>
                    <a:pt x="7921" y="18101"/>
                  </a:cubicBezTo>
                  <a:cubicBezTo>
                    <a:pt x="7373" y="19128"/>
                    <a:pt x="6711" y="20109"/>
                    <a:pt x="5935" y="20976"/>
                  </a:cubicBezTo>
                  <a:cubicBezTo>
                    <a:pt x="5935" y="20954"/>
                    <a:pt x="5935" y="20954"/>
                    <a:pt x="5935" y="20954"/>
                  </a:cubicBezTo>
                  <a:cubicBezTo>
                    <a:pt x="5433" y="21501"/>
                    <a:pt x="4862" y="22004"/>
                    <a:pt x="4223" y="22414"/>
                  </a:cubicBezTo>
                  <a:cubicBezTo>
                    <a:pt x="3721" y="22734"/>
                    <a:pt x="3196" y="22985"/>
                    <a:pt x="2625" y="23168"/>
                  </a:cubicBezTo>
                  <a:lnTo>
                    <a:pt x="2648" y="23168"/>
                  </a:lnTo>
                  <a:cubicBezTo>
                    <a:pt x="2123" y="23327"/>
                    <a:pt x="1552" y="23442"/>
                    <a:pt x="1004" y="23464"/>
                  </a:cubicBezTo>
                  <a:lnTo>
                    <a:pt x="1027" y="23464"/>
                  </a:lnTo>
                  <a:cubicBezTo>
                    <a:pt x="936" y="23464"/>
                    <a:pt x="835" y="23475"/>
                    <a:pt x="736" y="23475"/>
                  </a:cubicBezTo>
                  <a:cubicBezTo>
                    <a:pt x="687" y="23475"/>
                    <a:pt x="639" y="23472"/>
                    <a:pt x="594" y="23464"/>
                  </a:cubicBezTo>
                  <a:cubicBezTo>
                    <a:pt x="434" y="23464"/>
                    <a:pt x="274" y="23442"/>
                    <a:pt x="114" y="23396"/>
                  </a:cubicBezTo>
                  <a:cubicBezTo>
                    <a:pt x="69" y="23464"/>
                    <a:pt x="46" y="23510"/>
                    <a:pt x="0" y="23556"/>
                  </a:cubicBezTo>
                  <a:cubicBezTo>
                    <a:pt x="0" y="23556"/>
                    <a:pt x="0" y="23579"/>
                    <a:pt x="0" y="23579"/>
                  </a:cubicBezTo>
                  <a:cubicBezTo>
                    <a:pt x="114" y="23601"/>
                    <a:pt x="206" y="23624"/>
                    <a:pt x="320" y="23647"/>
                  </a:cubicBezTo>
                  <a:cubicBezTo>
                    <a:pt x="502" y="23670"/>
                    <a:pt x="685" y="23670"/>
                    <a:pt x="867" y="23670"/>
                  </a:cubicBezTo>
                  <a:cubicBezTo>
                    <a:pt x="1187" y="23670"/>
                    <a:pt x="1484" y="23624"/>
                    <a:pt x="1781" y="23579"/>
                  </a:cubicBezTo>
                  <a:cubicBezTo>
                    <a:pt x="2305" y="23487"/>
                    <a:pt x="2830" y="23327"/>
                    <a:pt x="3310" y="23122"/>
                  </a:cubicBezTo>
                  <a:cubicBezTo>
                    <a:pt x="4291" y="22688"/>
                    <a:pt x="5159" y="22049"/>
                    <a:pt x="5889" y="21296"/>
                  </a:cubicBezTo>
                  <a:cubicBezTo>
                    <a:pt x="6642" y="20520"/>
                    <a:pt x="7281" y="19607"/>
                    <a:pt x="7806" y="18671"/>
                  </a:cubicBezTo>
                  <a:cubicBezTo>
                    <a:pt x="8354" y="17735"/>
                    <a:pt x="8811" y="16731"/>
                    <a:pt x="9199" y="15681"/>
                  </a:cubicBezTo>
                  <a:cubicBezTo>
                    <a:pt x="9678" y="14357"/>
                    <a:pt x="10043" y="12965"/>
                    <a:pt x="10272" y="11572"/>
                  </a:cubicBezTo>
                  <a:cubicBezTo>
                    <a:pt x="10523" y="10157"/>
                    <a:pt x="10614" y="8719"/>
                    <a:pt x="10614" y="7281"/>
                  </a:cubicBezTo>
                  <a:cubicBezTo>
                    <a:pt x="10614" y="6574"/>
                    <a:pt x="10568" y="5866"/>
                    <a:pt x="10500" y="5159"/>
                  </a:cubicBezTo>
                  <a:cubicBezTo>
                    <a:pt x="10454" y="4588"/>
                    <a:pt x="10386" y="4017"/>
                    <a:pt x="10249" y="3447"/>
                  </a:cubicBezTo>
                  <a:cubicBezTo>
                    <a:pt x="10135" y="2922"/>
                    <a:pt x="9952" y="2420"/>
                    <a:pt x="9724" y="1963"/>
                  </a:cubicBezTo>
                  <a:cubicBezTo>
                    <a:pt x="9495" y="1507"/>
                    <a:pt x="9199" y="1096"/>
                    <a:pt x="8811" y="753"/>
                  </a:cubicBezTo>
                  <a:cubicBezTo>
                    <a:pt x="8651" y="594"/>
                    <a:pt x="8468" y="457"/>
                    <a:pt x="8286" y="342"/>
                  </a:cubicBezTo>
                  <a:cubicBezTo>
                    <a:pt x="8080" y="205"/>
                    <a:pt x="7852" y="91"/>
                    <a:pt x="7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2" name="Google Shape;5992;p22"/>
            <p:cNvSpPr/>
            <p:nvPr/>
          </p:nvSpPr>
          <p:spPr>
            <a:xfrm>
              <a:off x="7121650" y="2028075"/>
              <a:ext cx="25" cy="600"/>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3" name="Google Shape;5993;p22"/>
            <p:cNvSpPr/>
            <p:nvPr/>
          </p:nvSpPr>
          <p:spPr>
            <a:xfrm>
              <a:off x="7086275" y="243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4" name="Google Shape;5994;p22"/>
            <p:cNvSpPr/>
            <p:nvPr/>
          </p:nvSpPr>
          <p:spPr>
            <a:xfrm>
              <a:off x="7086275" y="243892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5" name="Google Shape;5995;p22"/>
            <p:cNvSpPr/>
            <p:nvPr/>
          </p:nvSpPr>
          <p:spPr>
            <a:xfrm>
              <a:off x="6927075" y="2036075"/>
              <a:ext cx="187175" cy="486750"/>
            </a:xfrm>
            <a:custGeom>
              <a:avLst/>
              <a:gdLst/>
              <a:ahLst/>
              <a:cxnLst/>
              <a:rect l="l" t="t" r="r" b="b"/>
              <a:pathLst>
                <a:path w="7487" h="19470" extrusionOk="0">
                  <a:moveTo>
                    <a:pt x="6551" y="0"/>
                  </a:moveTo>
                  <a:cubicBezTo>
                    <a:pt x="6574" y="46"/>
                    <a:pt x="6574" y="91"/>
                    <a:pt x="6597" y="114"/>
                  </a:cubicBezTo>
                  <a:cubicBezTo>
                    <a:pt x="6597" y="183"/>
                    <a:pt x="6620" y="274"/>
                    <a:pt x="6620" y="342"/>
                  </a:cubicBezTo>
                  <a:cubicBezTo>
                    <a:pt x="6642" y="365"/>
                    <a:pt x="6642" y="388"/>
                    <a:pt x="6642" y="411"/>
                  </a:cubicBezTo>
                  <a:cubicBezTo>
                    <a:pt x="6779" y="616"/>
                    <a:pt x="6848" y="822"/>
                    <a:pt x="6916" y="1027"/>
                  </a:cubicBezTo>
                  <a:cubicBezTo>
                    <a:pt x="6939" y="1027"/>
                    <a:pt x="6939" y="1027"/>
                    <a:pt x="6939" y="1050"/>
                  </a:cubicBezTo>
                  <a:cubicBezTo>
                    <a:pt x="7076" y="1507"/>
                    <a:pt x="7145" y="1963"/>
                    <a:pt x="7167" y="2442"/>
                  </a:cubicBezTo>
                  <a:cubicBezTo>
                    <a:pt x="7190" y="2671"/>
                    <a:pt x="7213" y="2899"/>
                    <a:pt x="7213" y="3127"/>
                  </a:cubicBezTo>
                  <a:cubicBezTo>
                    <a:pt x="7236" y="3401"/>
                    <a:pt x="7259" y="3675"/>
                    <a:pt x="7282" y="3949"/>
                  </a:cubicBezTo>
                  <a:cubicBezTo>
                    <a:pt x="7350" y="5547"/>
                    <a:pt x="7145" y="7167"/>
                    <a:pt x="6802" y="8742"/>
                  </a:cubicBezTo>
                  <a:cubicBezTo>
                    <a:pt x="6802" y="8719"/>
                    <a:pt x="6802" y="8719"/>
                    <a:pt x="6802" y="8696"/>
                  </a:cubicBezTo>
                  <a:cubicBezTo>
                    <a:pt x="6688" y="9221"/>
                    <a:pt x="6574" y="9724"/>
                    <a:pt x="6414" y="10226"/>
                  </a:cubicBezTo>
                  <a:cubicBezTo>
                    <a:pt x="6300" y="10705"/>
                    <a:pt x="6140" y="11184"/>
                    <a:pt x="5980" y="11664"/>
                  </a:cubicBezTo>
                  <a:cubicBezTo>
                    <a:pt x="5661" y="12622"/>
                    <a:pt x="5273" y="13558"/>
                    <a:pt x="4794" y="14448"/>
                  </a:cubicBezTo>
                  <a:cubicBezTo>
                    <a:pt x="4269" y="15430"/>
                    <a:pt x="3652" y="16366"/>
                    <a:pt x="2899" y="17187"/>
                  </a:cubicBezTo>
                  <a:cubicBezTo>
                    <a:pt x="2625" y="17461"/>
                    <a:pt x="2374" y="17712"/>
                    <a:pt x="2077" y="17964"/>
                  </a:cubicBezTo>
                  <a:cubicBezTo>
                    <a:pt x="1803" y="18215"/>
                    <a:pt x="1507" y="18420"/>
                    <a:pt x="1187" y="18625"/>
                  </a:cubicBezTo>
                  <a:cubicBezTo>
                    <a:pt x="890" y="18831"/>
                    <a:pt x="571" y="18991"/>
                    <a:pt x="251" y="19150"/>
                  </a:cubicBezTo>
                  <a:cubicBezTo>
                    <a:pt x="229" y="19150"/>
                    <a:pt x="206" y="19173"/>
                    <a:pt x="183" y="19173"/>
                  </a:cubicBezTo>
                  <a:cubicBezTo>
                    <a:pt x="160" y="19219"/>
                    <a:pt x="137" y="19265"/>
                    <a:pt x="114" y="19310"/>
                  </a:cubicBezTo>
                  <a:cubicBezTo>
                    <a:pt x="69" y="19356"/>
                    <a:pt x="23" y="19424"/>
                    <a:pt x="0" y="19470"/>
                  </a:cubicBezTo>
                  <a:cubicBezTo>
                    <a:pt x="251" y="19379"/>
                    <a:pt x="480" y="19265"/>
                    <a:pt x="731" y="19128"/>
                  </a:cubicBezTo>
                  <a:cubicBezTo>
                    <a:pt x="1164" y="18877"/>
                    <a:pt x="1598" y="18603"/>
                    <a:pt x="1986" y="18283"/>
                  </a:cubicBezTo>
                  <a:cubicBezTo>
                    <a:pt x="2397" y="17964"/>
                    <a:pt x="2785" y="17598"/>
                    <a:pt x="3127" y="17210"/>
                  </a:cubicBezTo>
                  <a:cubicBezTo>
                    <a:pt x="3493" y="16799"/>
                    <a:pt x="3835" y="16366"/>
                    <a:pt x="4132" y="15909"/>
                  </a:cubicBezTo>
                  <a:cubicBezTo>
                    <a:pt x="4748" y="15019"/>
                    <a:pt x="5250" y="14038"/>
                    <a:pt x="5684" y="13033"/>
                  </a:cubicBezTo>
                  <a:cubicBezTo>
                    <a:pt x="6095" y="12006"/>
                    <a:pt x="6437" y="10979"/>
                    <a:pt x="6711" y="9906"/>
                  </a:cubicBezTo>
                  <a:cubicBezTo>
                    <a:pt x="6871" y="9336"/>
                    <a:pt x="7008" y="8788"/>
                    <a:pt x="7122" y="8194"/>
                  </a:cubicBezTo>
                  <a:cubicBezTo>
                    <a:pt x="7236" y="7601"/>
                    <a:pt x="7327" y="6985"/>
                    <a:pt x="7396" y="6368"/>
                  </a:cubicBezTo>
                  <a:cubicBezTo>
                    <a:pt x="7464" y="5729"/>
                    <a:pt x="7487" y="5113"/>
                    <a:pt x="7487" y="4497"/>
                  </a:cubicBezTo>
                  <a:cubicBezTo>
                    <a:pt x="7487" y="4200"/>
                    <a:pt x="7464" y="3880"/>
                    <a:pt x="7441" y="3584"/>
                  </a:cubicBezTo>
                  <a:cubicBezTo>
                    <a:pt x="7441" y="3469"/>
                    <a:pt x="7441" y="3355"/>
                    <a:pt x="7418" y="3241"/>
                  </a:cubicBezTo>
                  <a:cubicBezTo>
                    <a:pt x="7418" y="3127"/>
                    <a:pt x="7418" y="3013"/>
                    <a:pt x="7396" y="2922"/>
                  </a:cubicBezTo>
                  <a:cubicBezTo>
                    <a:pt x="7373" y="2397"/>
                    <a:pt x="7327" y="1872"/>
                    <a:pt x="7213" y="1347"/>
                  </a:cubicBezTo>
                  <a:cubicBezTo>
                    <a:pt x="7099" y="867"/>
                    <a:pt x="6916" y="365"/>
                    <a:pt x="6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6" name="Google Shape;5996;p22"/>
            <p:cNvSpPr/>
            <p:nvPr/>
          </p:nvSpPr>
          <p:spPr>
            <a:xfrm>
              <a:off x="7100550" y="2062325"/>
              <a:ext cx="25" cy="0"/>
            </a:xfrm>
            <a:custGeom>
              <a:avLst/>
              <a:gdLst/>
              <a:ahLst/>
              <a:cxnLst/>
              <a:rect l="l" t="t" r="r" b="b"/>
              <a:pathLst>
                <a:path w="1" extrusionOk="0">
                  <a:moveTo>
                    <a:pt x="0"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7" name="Google Shape;5997;p22"/>
            <p:cNvSpPr/>
            <p:nvPr/>
          </p:nvSpPr>
          <p:spPr>
            <a:xfrm>
              <a:off x="7109100" y="2134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8" name="Google Shape;5998;p22"/>
            <p:cNvSpPr/>
            <p:nvPr/>
          </p:nvSpPr>
          <p:spPr>
            <a:xfrm>
              <a:off x="7109100" y="213477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9" name="Google Shape;5999;p22"/>
            <p:cNvSpPr/>
            <p:nvPr/>
          </p:nvSpPr>
          <p:spPr>
            <a:xfrm>
              <a:off x="6998975" y="2465750"/>
              <a:ext cx="600" cy="25"/>
            </a:xfrm>
            <a:custGeom>
              <a:avLst/>
              <a:gdLst/>
              <a:ahLst/>
              <a:cxnLst/>
              <a:rect l="l" t="t" r="r" b="b"/>
              <a:pathLst>
                <a:path w="24" h="1" extrusionOk="0">
                  <a:moveTo>
                    <a:pt x="0" y="0"/>
                  </a:moveTo>
                  <a:cubicBezTo>
                    <a:pt x="0" y="0"/>
                    <a:pt x="0" y="0"/>
                    <a:pt x="23"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0" name="Google Shape;6000;p22"/>
            <p:cNvSpPr/>
            <p:nvPr/>
          </p:nvSpPr>
          <p:spPr>
            <a:xfrm>
              <a:off x="6976150" y="1871150"/>
              <a:ext cx="2300" cy="1750"/>
            </a:xfrm>
            <a:custGeom>
              <a:avLst/>
              <a:gdLst/>
              <a:ahLst/>
              <a:cxnLst/>
              <a:rect l="l" t="t" r="r" b="b"/>
              <a:pathLst>
                <a:path w="92" h="70" extrusionOk="0">
                  <a:moveTo>
                    <a:pt x="0" y="1"/>
                  </a:moveTo>
                  <a:cubicBezTo>
                    <a:pt x="23" y="23"/>
                    <a:pt x="69" y="46"/>
                    <a:pt x="92" y="69"/>
                  </a:cubicBezTo>
                  <a:cubicBezTo>
                    <a:pt x="92" y="46"/>
                    <a:pt x="69" y="23"/>
                    <a:pt x="46" y="23"/>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1" name="Google Shape;6001;p22"/>
            <p:cNvSpPr/>
            <p:nvPr/>
          </p:nvSpPr>
          <p:spPr>
            <a:xfrm>
              <a:off x="6992125" y="1890550"/>
              <a:ext cx="2875" cy="2875"/>
            </a:xfrm>
            <a:custGeom>
              <a:avLst/>
              <a:gdLst/>
              <a:ahLst/>
              <a:cxnLst/>
              <a:rect l="l" t="t" r="r" b="b"/>
              <a:pathLst>
                <a:path w="115" h="115" extrusionOk="0">
                  <a:moveTo>
                    <a:pt x="0" y="1"/>
                  </a:moveTo>
                  <a:cubicBezTo>
                    <a:pt x="23" y="46"/>
                    <a:pt x="69" y="69"/>
                    <a:pt x="114" y="115"/>
                  </a:cubicBezTo>
                  <a:cubicBezTo>
                    <a:pt x="92" y="69"/>
                    <a:pt x="69" y="46"/>
                    <a:pt x="23" y="23"/>
                  </a:cubicBezTo>
                  <a:cubicBezTo>
                    <a:pt x="23"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2" name="Google Shape;6002;p22"/>
            <p:cNvSpPr/>
            <p:nvPr/>
          </p:nvSpPr>
          <p:spPr>
            <a:xfrm>
              <a:off x="7009250" y="1904250"/>
              <a:ext cx="6850" cy="7450"/>
            </a:xfrm>
            <a:custGeom>
              <a:avLst/>
              <a:gdLst/>
              <a:ahLst/>
              <a:cxnLst/>
              <a:rect l="l" t="t" r="r" b="b"/>
              <a:pathLst>
                <a:path w="274" h="298" extrusionOk="0">
                  <a:moveTo>
                    <a:pt x="0" y="0"/>
                  </a:moveTo>
                  <a:cubicBezTo>
                    <a:pt x="46" y="46"/>
                    <a:pt x="91" y="69"/>
                    <a:pt x="137" y="115"/>
                  </a:cubicBezTo>
                  <a:cubicBezTo>
                    <a:pt x="183" y="183"/>
                    <a:pt x="228" y="229"/>
                    <a:pt x="274" y="297"/>
                  </a:cubicBezTo>
                  <a:cubicBezTo>
                    <a:pt x="228" y="206"/>
                    <a:pt x="160" y="137"/>
                    <a:pt x="91" y="46"/>
                  </a:cubicBezTo>
                  <a:cubicBezTo>
                    <a:pt x="69" y="46"/>
                    <a:pt x="23" y="23"/>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3" name="Google Shape;6003;p22"/>
            <p:cNvSpPr/>
            <p:nvPr/>
          </p:nvSpPr>
          <p:spPr>
            <a:xfrm>
              <a:off x="6911650" y="1920800"/>
              <a:ext cx="159250" cy="552675"/>
            </a:xfrm>
            <a:custGeom>
              <a:avLst/>
              <a:gdLst/>
              <a:ahLst/>
              <a:cxnLst/>
              <a:rect l="l" t="t" r="r" b="b"/>
              <a:pathLst>
                <a:path w="6370" h="22107" extrusionOk="0">
                  <a:moveTo>
                    <a:pt x="4201" y="0"/>
                  </a:moveTo>
                  <a:cubicBezTo>
                    <a:pt x="4612" y="594"/>
                    <a:pt x="4931" y="1233"/>
                    <a:pt x="5228" y="1895"/>
                  </a:cubicBezTo>
                  <a:cubicBezTo>
                    <a:pt x="5639" y="2876"/>
                    <a:pt x="5890" y="3881"/>
                    <a:pt x="6027" y="4931"/>
                  </a:cubicBezTo>
                  <a:cubicBezTo>
                    <a:pt x="6027" y="4908"/>
                    <a:pt x="6027" y="4908"/>
                    <a:pt x="6027" y="4908"/>
                  </a:cubicBezTo>
                  <a:lnTo>
                    <a:pt x="6027" y="4908"/>
                  </a:lnTo>
                  <a:cubicBezTo>
                    <a:pt x="6232" y="6369"/>
                    <a:pt x="6187" y="7852"/>
                    <a:pt x="5981" y="9313"/>
                  </a:cubicBezTo>
                  <a:cubicBezTo>
                    <a:pt x="5992" y="9302"/>
                    <a:pt x="5998" y="9297"/>
                    <a:pt x="6001" y="9291"/>
                  </a:cubicBezTo>
                  <a:lnTo>
                    <a:pt x="6001" y="9291"/>
                  </a:lnTo>
                  <a:cubicBezTo>
                    <a:pt x="5748" y="11063"/>
                    <a:pt x="5225" y="12790"/>
                    <a:pt x="4520" y="14426"/>
                  </a:cubicBezTo>
                  <a:cubicBezTo>
                    <a:pt x="4269" y="15042"/>
                    <a:pt x="3973" y="15658"/>
                    <a:pt x="3676" y="16252"/>
                  </a:cubicBezTo>
                  <a:cubicBezTo>
                    <a:pt x="3516" y="16549"/>
                    <a:pt x="3379" y="16823"/>
                    <a:pt x="3197" y="17119"/>
                  </a:cubicBezTo>
                  <a:cubicBezTo>
                    <a:pt x="3037" y="17416"/>
                    <a:pt x="2877" y="17690"/>
                    <a:pt x="2717" y="17987"/>
                  </a:cubicBezTo>
                  <a:cubicBezTo>
                    <a:pt x="2010" y="19128"/>
                    <a:pt x="1302" y="20292"/>
                    <a:pt x="480" y="21365"/>
                  </a:cubicBezTo>
                  <a:cubicBezTo>
                    <a:pt x="480" y="21365"/>
                    <a:pt x="480" y="21388"/>
                    <a:pt x="480" y="21388"/>
                  </a:cubicBezTo>
                  <a:cubicBezTo>
                    <a:pt x="321" y="21570"/>
                    <a:pt x="184" y="21753"/>
                    <a:pt x="24" y="21935"/>
                  </a:cubicBezTo>
                  <a:cubicBezTo>
                    <a:pt x="1" y="21958"/>
                    <a:pt x="1" y="21981"/>
                    <a:pt x="1" y="22004"/>
                  </a:cubicBezTo>
                  <a:cubicBezTo>
                    <a:pt x="1" y="22027"/>
                    <a:pt x="1" y="22050"/>
                    <a:pt x="24" y="22072"/>
                  </a:cubicBezTo>
                  <a:cubicBezTo>
                    <a:pt x="47" y="22095"/>
                    <a:pt x="75" y="22107"/>
                    <a:pt x="101" y="22107"/>
                  </a:cubicBezTo>
                  <a:cubicBezTo>
                    <a:pt x="127" y="22107"/>
                    <a:pt x="149" y="22095"/>
                    <a:pt x="161" y="22072"/>
                  </a:cubicBezTo>
                  <a:cubicBezTo>
                    <a:pt x="1097" y="20954"/>
                    <a:pt x="1895" y="19721"/>
                    <a:pt x="2649" y="18443"/>
                  </a:cubicBezTo>
                  <a:cubicBezTo>
                    <a:pt x="2831" y="18146"/>
                    <a:pt x="3014" y="17827"/>
                    <a:pt x="3197" y="17507"/>
                  </a:cubicBezTo>
                  <a:cubicBezTo>
                    <a:pt x="3379" y="17211"/>
                    <a:pt x="3562" y="16891"/>
                    <a:pt x="3721" y="16571"/>
                  </a:cubicBezTo>
                  <a:cubicBezTo>
                    <a:pt x="4064" y="15932"/>
                    <a:pt x="4383" y="15270"/>
                    <a:pt x="4680" y="14586"/>
                  </a:cubicBezTo>
                  <a:cubicBezTo>
                    <a:pt x="5251" y="13262"/>
                    <a:pt x="5707" y="11869"/>
                    <a:pt x="6004" y="10431"/>
                  </a:cubicBezTo>
                  <a:cubicBezTo>
                    <a:pt x="6141" y="9724"/>
                    <a:pt x="6232" y="9016"/>
                    <a:pt x="6301" y="8309"/>
                  </a:cubicBezTo>
                  <a:cubicBezTo>
                    <a:pt x="6346" y="7578"/>
                    <a:pt x="6369" y="6848"/>
                    <a:pt x="6324" y="6118"/>
                  </a:cubicBezTo>
                  <a:cubicBezTo>
                    <a:pt x="6255" y="4680"/>
                    <a:pt x="5981" y="3242"/>
                    <a:pt x="5433" y="1918"/>
                  </a:cubicBezTo>
                  <a:cubicBezTo>
                    <a:pt x="5411" y="1872"/>
                    <a:pt x="5388" y="1826"/>
                    <a:pt x="5365" y="1758"/>
                  </a:cubicBezTo>
                  <a:cubicBezTo>
                    <a:pt x="5342" y="1689"/>
                    <a:pt x="5296" y="1621"/>
                    <a:pt x="5251" y="1552"/>
                  </a:cubicBezTo>
                  <a:cubicBezTo>
                    <a:pt x="5159" y="1393"/>
                    <a:pt x="5068" y="1233"/>
                    <a:pt x="4954" y="1073"/>
                  </a:cubicBezTo>
                  <a:cubicBezTo>
                    <a:pt x="4863" y="891"/>
                    <a:pt x="4749" y="708"/>
                    <a:pt x="4612" y="548"/>
                  </a:cubicBezTo>
                  <a:cubicBezTo>
                    <a:pt x="4589" y="502"/>
                    <a:pt x="4566" y="457"/>
                    <a:pt x="4520" y="411"/>
                  </a:cubicBezTo>
                  <a:cubicBezTo>
                    <a:pt x="4429" y="274"/>
                    <a:pt x="4315" y="137"/>
                    <a:pt x="4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4" name="Google Shape;6004;p22"/>
            <p:cNvSpPr/>
            <p:nvPr/>
          </p:nvSpPr>
          <p:spPr>
            <a:xfrm>
              <a:off x="7016650" y="1912800"/>
              <a:ext cx="2325" cy="2875"/>
            </a:xfrm>
            <a:custGeom>
              <a:avLst/>
              <a:gdLst/>
              <a:ahLst/>
              <a:cxnLst/>
              <a:rect l="l" t="t" r="r" b="b"/>
              <a:pathLst>
                <a:path w="93" h="115" extrusionOk="0">
                  <a:moveTo>
                    <a:pt x="1" y="1"/>
                  </a:moveTo>
                  <a:cubicBezTo>
                    <a:pt x="6" y="6"/>
                    <a:pt x="12" y="12"/>
                    <a:pt x="17" y="17"/>
                  </a:cubicBezTo>
                  <a:lnTo>
                    <a:pt x="17" y="17"/>
                  </a:lnTo>
                  <a:cubicBezTo>
                    <a:pt x="21" y="10"/>
                    <a:pt x="15" y="1"/>
                    <a:pt x="1" y="1"/>
                  </a:cubicBezTo>
                  <a:close/>
                  <a:moveTo>
                    <a:pt x="17" y="17"/>
                  </a:moveTo>
                  <a:cubicBezTo>
                    <a:pt x="14" y="21"/>
                    <a:pt x="9" y="24"/>
                    <a:pt x="1" y="24"/>
                  </a:cubicBezTo>
                  <a:cubicBezTo>
                    <a:pt x="46" y="46"/>
                    <a:pt x="69" y="92"/>
                    <a:pt x="92" y="115"/>
                  </a:cubicBezTo>
                  <a:cubicBezTo>
                    <a:pt x="72" y="75"/>
                    <a:pt x="52" y="52"/>
                    <a:pt x="17" y="17"/>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5" name="Google Shape;6005;p22"/>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6" name="Google Shape;6006;p22"/>
            <p:cNvSpPr/>
            <p:nvPr/>
          </p:nvSpPr>
          <p:spPr>
            <a:xfrm>
              <a:off x="6923650" y="2454900"/>
              <a:ext cx="25" cy="25"/>
            </a:xfrm>
            <a:custGeom>
              <a:avLst/>
              <a:gdLst/>
              <a:ahLst/>
              <a:cxnLst/>
              <a:rect l="l" t="t" r="r" b="b"/>
              <a:pathLst>
                <a:path w="1" h="1" extrusionOk="0">
                  <a:moveTo>
                    <a:pt x="0" y="1"/>
                  </a:move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7" name="Google Shape;6007;p22"/>
            <p:cNvSpPr/>
            <p:nvPr/>
          </p:nvSpPr>
          <p:spPr>
            <a:xfrm>
              <a:off x="7024650" y="2281425"/>
              <a:ext cx="25" cy="600"/>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8" name="Google Shape;6008;p22"/>
            <p:cNvSpPr/>
            <p:nvPr/>
          </p:nvSpPr>
          <p:spPr>
            <a:xfrm>
              <a:off x="6923650" y="24549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9" name="Google Shape;6009;p22"/>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0" name="Google Shape;6010;p22"/>
            <p:cNvSpPr/>
            <p:nvPr/>
          </p:nvSpPr>
          <p:spPr>
            <a:xfrm>
              <a:off x="6923650" y="2454900"/>
              <a:ext cx="25" cy="600"/>
            </a:xfrm>
            <a:custGeom>
              <a:avLst/>
              <a:gdLst/>
              <a:ahLst/>
              <a:cxnLst/>
              <a:rect l="l" t="t" r="r" b="b"/>
              <a:pathLst>
                <a:path w="1" h="24" extrusionOk="0">
                  <a:moveTo>
                    <a:pt x="0" y="24"/>
                  </a:moveTo>
                  <a:cubicBezTo>
                    <a:pt x="0" y="1"/>
                    <a:pt x="0" y="1"/>
                    <a:pt x="0" y="1"/>
                  </a:cubicBezTo>
                  <a:cubicBezTo>
                    <a:pt x="0" y="1"/>
                    <a:pt x="0" y="1"/>
                    <a:pt x="0" y="1"/>
                  </a:cubicBezTo>
                  <a:cubicBezTo>
                    <a:pt x="0" y="1"/>
                    <a:pt x="0" y="1"/>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1" name="Google Shape;6011;p22"/>
            <p:cNvSpPr/>
            <p:nvPr/>
          </p:nvSpPr>
          <p:spPr>
            <a:xfrm>
              <a:off x="6884275" y="1907675"/>
              <a:ext cx="167775" cy="547875"/>
            </a:xfrm>
            <a:custGeom>
              <a:avLst/>
              <a:gdLst/>
              <a:ahLst/>
              <a:cxnLst/>
              <a:rect l="l" t="t" r="r" b="b"/>
              <a:pathLst>
                <a:path w="6711" h="21915" extrusionOk="0">
                  <a:moveTo>
                    <a:pt x="4839" y="0"/>
                  </a:moveTo>
                  <a:lnTo>
                    <a:pt x="4839" y="0"/>
                  </a:lnTo>
                  <a:cubicBezTo>
                    <a:pt x="5205" y="571"/>
                    <a:pt x="5501" y="1187"/>
                    <a:pt x="5730" y="1849"/>
                  </a:cubicBezTo>
                  <a:cubicBezTo>
                    <a:pt x="6095" y="2876"/>
                    <a:pt x="6346" y="3949"/>
                    <a:pt x="6437" y="5045"/>
                  </a:cubicBezTo>
                  <a:cubicBezTo>
                    <a:pt x="6483" y="5593"/>
                    <a:pt x="6506" y="6163"/>
                    <a:pt x="6483" y="6711"/>
                  </a:cubicBezTo>
                  <a:cubicBezTo>
                    <a:pt x="6460" y="7327"/>
                    <a:pt x="6369" y="7944"/>
                    <a:pt x="6277" y="8537"/>
                  </a:cubicBezTo>
                  <a:cubicBezTo>
                    <a:pt x="6072" y="9678"/>
                    <a:pt x="5752" y="10820"/>
                    <a:pt x="5341" y="11915"/>
                  </a:cubicBezTo>
                  <a:cubicBezTo>
                    <a:pt x="5159" y="12463"/>
                    <a:pt x="4931" y="12988"/>
                    <a:pt x="4725" y="13536"/>
                  </a:cubicBezTo>
                  <a:cubicBezTo>
                    <a:pt x="4497" y="14061"/>
                    <a:pt x="4246" y="14609"/>
                    <a:pt x="3995" y="15134"/>
                  </a:cubicBezTo>
                  <a:lnTo>
                    <a:pt x="4018" y="15134"/>
                  </a:lnTo>
                  <a:cubicBezTo>
                    <a:pt x="3470" y="16298"/>
                    <a:pt x="2854" y="17416"/>
                    <a:pt x="2192" y="18512"/>
                  </a:cubicBezTo>
                  <a:cubicBezTo>
                    <a:pt x="1849" y="19059"/>
                    <a:pt x="1507" y="19607"/>
                    <a:pt x="1164" y="20155"/>
                  </a:cubicBezTo>
                  <a:cubicBezTo>
                    <a:pt x="982" y="20429"/>
                    <a:pt x="799" y="20680"/>
                    <a:pt x="617" y="20954"/>
                  </a:cubicBezTo>
                  <a:cubicBezTo>
                    <a:pt x="525" y="21091"/>
                    <a:pt x="411" y="21228"/>
                    <a:pt x="320" y="21365"/>
                  </a:cubicBezTo>
                  <a:cubicBezTo>
                    <a:pt x="229" y="21502"/>
                    <a:pt x="137" y="21639"/>
                    <a:pt x="23" y="21776"/>
                  </a:cubicBezTo>
                  <a:cubicBezTo>
                    <a:pt x="0" y="21798"/>
                    <a:pt x="23" y="21867"/>
                    <a:pt x="69" y="21890"/>
                  </a:cubicBezTo>
                  <a:cubicBezTo>
                    <a:pt x="86" y="21907"/>
                    <a:pt x="104" y="21915"/>
                    <a:pt x="121" y="21915"/>
                  </a:cubicBezTo>
                  <a:cubicBezTo>
                    <a:pt x="149" y="21915"/>
                    <a:pt x="178" y="21895"/>
                    <a:pt x="206" y="21867"/>
                  </a:cubicBezTo>
                  <a:cubicBezTo>
                    <a:pt x="297" y="21730"/>
                    <a:pt x="388" y="21593"/>
                    <a:pt x="480" y="21479"/>
                  </a:cubicBezTo>
                  <a:cubicBezTo>
                    <a:pt x="594" y="21319"/>
                    <a:pt x="685" y="21182"/>
                    <a:pt x="799" y="21022"/>
                  </a:cubicBezTo>
                  <a:cubicBezTo>
                    <a:pt x="1005" y="20726"/>
                    <a:pt x="1187" y="20452"/>
                    <a:pt x="1393" y="20155"/>
                  </a:cubicBezTo>
                  <a:cubicBezTo>
                    <a:pt x="1781" y="19562"/>
                    <a:pt x="2146" y="18968"/>
                    <a:pt x="2511" y="18375"/>
                  </a:cubicBezTo>
                  <a:cubicBezTo>
                    <a:pt x="3219" y="17165"/>
                    <a:pt x="3858" y="15932"/>
                    <a:pt x="4428" y="14654"/>
                  </a:cubicBezTo>
                  <a:cubicBezTo>
                    <a:pt x="5022" y="13376"/>
                    <a:pt x="5547" y="12075"/>
                    <a:pt x="5958" y="10728"/>
                  </a:cubicBezTo>
                  <a:cubicBezTo>
                    <a:pt x="6346" y="9382"/>
                    <a:pt x="6620" y="7989"/>
                    <a:pt x="6665" y="6597"/>
                  </a:cubicBezTo>
                  <a:cubicBezTo>
                    <a:pt x="6711" y="5387"/>
                    <a:pt x="6574" y="4155"/>
                    <a:pt x="6277" y="2990"/>
                  </a:cubicBezTo>
                  <a:cubicBezTo>
                    <a:pt x="6140" y="2397"/>
                    <a:pt x="5958" y="1826"/>
                    <a:pt x="5730" y="1279"/>
                  </a:cubicBezTo>
                  <a:cubicBezTo>
                    <a:pt x="5661" y="1119"/>
                    <a:pt x="5570" y="959"/>
                    <a:pt x="5501" y="799"/>
                  </a:cubicBezTo>
                  <a:cubicBezTo>
                    <a:pt x="5341" y="571"/>
                    <a:pt x="5159" y="366"/>
                    <a:pt x="4999" y="160"/>
                  </a:cubicBezTo>
                  <a:cubicBezTo>
                    <a:pt x="4953" y="114"/>
                    <a:pt x="4885" y="46"/>
                    <a:pt x="4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2" name="Google Shape;6012;p22"/>
            <p:cNvSpPr/>
            <p:nvPr/>
          </p:nvSpPr>
          <p:spPr>
            <a:xfrm>
              <a:off x="7027500" y="1953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3" name="Google Shape;6013;p22"/>
            <p:cNvSpPr/>
            <p:nvPr/>
          </p:nvSpPr>
          <p:spPr>
            <a:xfrm>
              <a:off x="6893400" y="1930500"/>
              <a:ext cx="165500" cy="533550"/>
            </a:xfrm>
            <a:custGeom>
              <a:avLst/>
              <a:gdLst/>
              <a:ahLst/>
              <a:cxnLst/>
              <a:rect l="l" t="t" r="r" b="b"/>
              <a:pathLst>
                <a:path w="6620" h="21342" extrusionOk="0">
                  <a:moveTo>
                    <a:pt x="5182" y="0"/>
                  </a:moveTo>
                  <a:cubicBezTo>
                    <a:pt x="5136" y="46"/>
                    <a:pt x="5113" y="92"/>
                    <a:pt x="5159" y="137"/>
                  </a:cubicBezTo>
                  <a:cubicBezTo>
                    <a:pt x="5273" y="297"/>
                    <a:pt x="5365" y="480"/>
                    <a:pt x="5456" y="662"/>
                  </a:cubicBezTo>
                  <a:cubicBezTo>
                    <a:pt x="5775" y="1256"/>
                    <a:pt x="5981" y="1895"/>
                    <a:pt x="6141" y="2557"/>
                  </a:cubicBezTo>
                  <a:cubicBezTo>
                    <a:pt x="6255" y="3150"/>
                    <a:pt x="6346" y="3744"/>
                    <a:pt x="6392" y="4360"/>
                  </a:cubicBezTo>
                  <a:cubicBezTo>
                    <a:pt x="6414" y="4680"/>
                    <a:pt x="6414" y="4976"/>
                    <a:pt x="6437" y="5273"/>
                  </a:cubicBezTo>
                  <a:cubicBezTo>
                    <a:pt x="6437" y="5615"/>
                    <a:pt x="6437" y="5935"/>
                    <a:pt x="6414" y="6277"/>
                  </a:cubicBezTo>
                  <a:cubicBezTo>
                    <a:pt x="6414" y="6254"/>
                    <a:pt x="6414" y="6254"/>
                    <a:pt x="6414" y="6254"/>
                  </a:cubicBezTo>
                  <a:cubicBezTo>
                    <a:pt x="6346" y="7852"/>
                    <a:pt x="6004" y="9427"/>
                    <a:pt x="5524" y="10934"/>
                  </a:cubicBezTo>
                  <a:cubicBezTo>
                    <a:pt x="5524" y="10934"/>
                    <a:pt x="5524" y="10934"/>
                    <a:pt x="5524" y="10911"/>
                  </a:cubicBezTo>
                  <a:cubicBezTo>
                    <a:pt x="5319" y="11550"/>
                    <a:pt x="5091" y="12166"/>
                    <a:pt x="4862" y="12805"/>
                  </a:cubicBezTo>
                  <a:cubicBezTo>
                    <a:pt x="4611" y="13399"/>
                    <a:pt x="4360" y="13992"/>
                    <a:pt x="4086" y="14586"/>
                  </a:cubicBezTo>
                  <a:cubicBezTo>
                    <a:pt x="3538" y="15750"/>
                    <a:pt x="2922" y="16891"/>
                    <a:pt x="2260" y="17987"/>
                  </a:cubicBezTo>
                  <a:cubicBezTo>
                    <a:pt x="2100" y="18261"/>
                    <a:pt x="1918" y="18534"/>
                    <a:pt x="1758" y="18786"/>
                  </a:cubicBezTo>
                  <a:lnTo>
                    <a:pt x="1781" y="18763"/>
                  </a:lnTo>
                  <a:lnTo>
                    <a:pt x="1781" y="18763"/>
                  </a:lnTo>
                  <a:cubicBezTo>
                    <a:pt x="1210" y="19607"/>
                    <a:pt x="640" y="20429"/>
                    <a:pt x="1" y="21228"/>
                  </a:cubicBezTo>
                  <a:cubicBezTo>
                    <a:pt x="46" y="21251"/>
                    <a:pt x="92" y="21274"/>
                    <a:pt x="138" y="21296"/>
                  </a:cubicBezTo>
                  <a:cubicBezTo>
                    <a:pt x="138" y="21319"/>
                    <a:pt x="160" y="21319"/>
                    <a:pt x="183" y="21342"/>
                  </a:cubicBezTo>
                  <a:cubicBezTo>
                    <a:pt x="1690" y="19379"/>
                    <a:pt x="3013" y="17279"/>
                    <a:pt x="4086" y="15042"/>
                  </a:cubicBezTo>
                  <a:cubicBezTo>
                    <a:pt x="4360" y="14472"/>
                    <a:pt x="4611" y="13878"/>
                    <a:pt x="4862" y="13285"/>
                  </a:cubicBezTo>
                  <a:cubicBezTo>
                    <a:pt x="5113" y="12668"/>
                    <a:pt x="5365" y="12052"/>
                    <a:pt x="5570" y="11413"/>
                  </a:cubicBezTo>
                  <a:cubicBezTo>
                    <a:pt x="6004" y="10158"/>
                    <a:pt x="6323" y="8879"/>
                    <a:pt x="6506" y="7556"/>
                  </a:cubicBezTo>
                  <a:cubicBezTo>
                    <a:pt x="6597" y="6894"/>
                    <a:pt x="6620" y="6254"/>
                    <a:pt x="6620" y="5593"/>
                  </a:cubicBezTo>
                  <a:cubicBezTo>
                    <a:pt x="6620" y="5022"/>
                    <a:pt x="6597" y="4451"/>
                    <a:pt x="6551" y="3903"/>
                  </a:cubicBezTo>
                  <a:cubicBezTo>
                    <a:pt x="6483" y="3310"/>
                    <a:pt x="6392" y="2739"/>
                    <a:pt x="6232" y="2192"/>
                  </a:cubicBezTo>
                  <a:cubicBezTo>
                    <a:pt x="6095" y="1644"/>
                    <a:pt x="5912" y="1119"/>
                    <a:pt x="5661" y="617"/>
                  </a:cubicBezTo>
                  <a:cubicBezTo>
                    <a:pt x="5547" y="457"/>
                    <a:pt x="5456" y="320"/>
                    <a:pt x="5365" y="160"/>
                  </a:cubicBezTo>
                  <a:cubicBezTo>
                    <a:pt x="5319" y="114"/>
                    <a:pt x="5296" y="69"/>
                    <a:pt x="5250" y="23"/>
                  </a:cubicBezTo>
                  <a:cubicBezTo>
                    <a:pt x="5250" y="23"/>
                    <a:pt x="5228" y="0"/>
                    <a:pt x="5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4" name="Google Shape;6014;p22"/>
            <p:cNvSpPr/>
            <p:nvPr/>
          </p:nvSpPr>
          <p:spPr>
            <a:xfrm>
              <a:off x="7029775" y="194705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5" name="Google Shape;6015;p22"/>
            <p:cNvSpPr/>
            <p:nvPr/>
          </p:nvSpPr>
          <p:spPr>
            <a:xfrm>
              <a:off x="6982425" y="1882000"/>
              <a:ext cx="600" cy="600"/>
            </a:xfrm>
            <a:custGeom>
              <a:avLst/>
              <a:gdLst/>
              <a:ahLst/>
              <a:cxnLst/>
              <a:rect l="l" t="t" r="r" b="b"/>
              <a:pathLst>
                <a:path w="24" h="24" extrusionOk="0">
                  <a:moveTo>
                    <a:pt x="0" y="0"/>
                  </a:moveTo>
                  <a:cubicBezTo>
                    <a:pt x="0" y="0"/>
                    <a:pt x="0" y="0"/>
                    <a:pt x="0" y="23"/>
                  </a:cubicBezTo>
                  <a:lnTo>
                    <a:pt x="23" y="23"/>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6" name="Google Shape;6016;p22"/>
            <p:cNvSpPr/>
            <p:nvPr/>
          </p:nvSpPr>
          <p:spPr>
            <a:xfrm>
              <a:off x="6989850" y="1895700"/>
              <a:ext cx="575" cy="25"/>
            </a:xfrm>
            <a:custGeom>
              <a:avLst/>
              <a:gdLst/>
              <a:ahLst/>
              <a:cxnLst/>
              <a:rect l="l" t="t" r="r" b="b"/>
              <a:pathLst>
                <a:path w="23" h="1" extrusionOk="0">
                  <a:moveTo>
                    <a:pt x="23" y="0"/>
                  </a:moveTo>
                  <a:cubicBezTo>
                    <a:pt x="0" y="0"/>
                    <a:pt x="0" y="0"/>
                    <a:pt x="0" y="0"/>
                  </a:cubicBezTo>
                  <a:cubicBezTo>
                    <a:pt x="0" y="0"/>
                    <a:pt x="0" y="0"/>
                    <a:pt x="2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7" name="Google Shape;6017;p22"/>
            <p:cNvSpPr/>
            <p:nvPr/>
          </p:nvSpPr>
          <p:spPr>
            <a:xfrm>
              <a:off x="6974425" y="1880850"/>
              <a:ext cx="26275" cy="19525"/>
            </a:xfrm>
            <a:custGeom>
              <a:avLst/>
              <a:gdLst/>
              <a:ahLst/>
              <a:cxnLst/>
              <a:rect l="l" t="t" r="r" b="b"/>
              <a:pathLst>
                <a:path w="1051" h="781" extrusionOk="0">
                  <a:moveTo>
                    <a:pt x="1" y="1"/>
                  </a:moveTo>
                  <a:cubicBezTo>
                    <a:pt x="297" y="252"/>
                    <a:pt x="594" y="503"/>
                    <a:pt x="891" y="754"/>
                  </a:cubicBezTo>
                  <a:cubicBezTo>
                    <a:pt x="910" y="773"/>
                    <a:pt x="934" y="780"/>
                    <a:pt x="956" y="780"/>
                  </a:cubicBezTo>
                  <a:cubicBezTo>
                    <a:pt x="986" y="780"/>
                    <a:pt x="1015" y="767"/>
                    <a:pt x="1028" y="754"/>
                  </a:cubicBezTo>
                  <a:cubicBezTo>
                    <a:pt x="1028" y="731"/>
                    <a:pt x="1051" y="685"/>
                    <a:pt x="1051" y="663"/>
                  </a:cubicBezTo>
                  <a:cubicBezTo>
                    <a:pt x="1028" y="640"/>
                    <a:pt x="1028" y="617"/>
                    <a:pt x="1005" y="617"/>
                  </a:cubicBezTo>
                  <a:cubicBezTo>
                    <a:pt x="868" y="480"/>
                    <a:pt x="731" y="366"/>
                    <a:pt x="617" y="252"/>
                  </a:cubicBezTo>
                  <a:cubicBezTo>
                    <a:pt x="594" y="274"/>
                    <a:pt x="571" y="274"/>
                    <a:pt x="571" y="274"/>
                  </a:cubicBezTo>
                  <a:cubicBezTo>
                    <a:pt x="366" y="206"/>
                    <a:pt x="183" y="92"/>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8" name="Google Shape;6018;p22"/>
            <p:cNvSpPr/>
            <p:nvPr/>
          </p:nvSpPr>
          <p:spPr>
            <a:xfrm>
              <a:off x="6982425" y="1882000"/>
              <a:ext cx="3450" cy="1725"/>
            </a:xfrm>
            <a:custGeom>
              <a:avLst/>
              <a:gdLst/>
              <a:ahLst/>
              <a:cxnLst/>
              <a:rect l="l" t="t" r="r" b="b"/>
              <a:pathLst>
                <a:path w="138" h="69" extrusionOk="0">
                  <a:moveTo>
                    <a:pt x="0" y="0"/>
                  </a:moveTo>
                  <a:cubicBezTo>
                    <a:pt x="0" y="0"/>
                    <a:pt x="0" y="0"/>
                    <a:pt x="0" y="23"/>
                  </a:cubicBezTo>
                  <a:cubicBezTo>
                    <a:pt x="21" y="23"/>
                    <a:pt x="59" y="41"/>
                    <a:pt x="84" y="45"/>
                  </a:cubicBezTo>
                  <a:lnTo>
                    <a:pt x="84" y="45"/>
                  </a:lnTo>
                  <a:cubicBezTo>
                    <a:pt x="60" y="30"/>
                    <a:pt x="30" y="15"/>
                    <a:pt x="0" y="0"/>
                  </a:cubicBezTo>
                  <a:close/>
                  <a:moveTo>
                    <a:pt x="84" y="45"/>
                  </a:moveTo>
                  <a:lnTo>
                    <a:pt x="84" y="45"/>
                  </a:lnTo>
                  <a:cubicBezTo>
                    <a:pt x="96" y="53"/>
                    <a:pt x="107" y="61"/>
                    <a:pt x="114" y="69"/>
                  </a:cubicBezTo>
                  <a:lnTo>
                    <a:pt x="137" y="69"/>
                  </a:lnTo>
                  <a:cubicBezTo>
                    <a:pt x="114" y="69"/>
                    <a:pt x="114" y="69"/>
                    <a:pt x="92" y="46"/>
                  </a:cubicBezTo>
                  <a:cubicBezTo>
                    <a:pt x="89" y="46"/>
                    <a:pt x="87" y="46"/>
                    <a:pt x="84" y="45"/>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9" name="Google Shape;6019;p22"/>
            <p:cNvSpPr/>
            <p:nvPr/>
          </p:nvSpPr>
          <p:spPr>
            <a:xfrm>
              <a:off x="6880275" y="2449200"/>
              <a:ext cx="41100" cy="25850"/>
            </a:xfrm>
            <a:custGeom>
              <a:avLst/>
              <a:gdLst/>
              <a:ahLst/>
              <a:cxnLst/>
              <a:rect l="l" t="t" r="r" b="b"/>
              <a:pathLst>
                <a:path w="1644" h="1034" extrusionOk="0">
                  <a:moveTo>
                    <a:pt x="115" y="1"/>
                  </a:moveTo>
                  <a:cubicBezTo>
                    <a:pt x="92" y="1"/>
                    <a:pt x="69" y="23"/>
                    <a:pt x="46" y="23"/>
                  </a:cubicBezTo>
                  <a:cubicBezTo>
                    <a:pt x="1" y="69"/>
                    <a:pt x="1" y="137"/>
                    <a:pt x="46" y="160"/>
                  </a:cubicBezTo>
                  <a:cubicBezTo>
                    <a:pt x="457" y="571"/>
                    <a:pt x="959" y="868"/>
                    <a:pt x="1507" y="1028"/>
                  </a:cubicBezTo>
                  <a:cubicBezTo>
                    <a:pt x="1515" y="1032"/>
                    <a:pt x="1525" y="1034"/>
                    <a:pt x="1534" y="1034"/>
                  </a:cubicBezTo>
                  <a:cubicBezTo>
                    <a:pt x="1576" y="1034"/>
                    <a:pt x="1621" y="996"/>
                    <a:pt x="1621" y="959"/>
                  </a:cubicBezTo>
                  <a:cubicBezTo>
                    <a:pt x="1644" y="914"/>
                    <a:pt x="1598" y="845"/>
                    <a:pt x="1553" y="845"/>
                  </a:cubicBezTo>
                  <a:cubicBezTo>
                    <a:pt x="1461" y="822"/>
                    <a:pt x="1393" y="777"/>
                    <a:pt x="1302" y="754"/>
                  </a:cubicBezTo>
                  <a:cubicBezTo>
                    <a:pt x="1005" y="617"/>
                    <a:pt x="708" y="457"/>
                    <a:pt x="457" y="274"/>
                  </a:cubicBezTo>
                  <a:cubicBezTo>
                    <a:pt x="366" y="206"/>
                    <a:pt x="274" y="115"/>
                    <a:pt x="183" y="23"/>
                  </a:cubicBezTo>
                  <a:cubicBezTo>
                    <a:pt x="160" y="23"/>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0" name="Google Shape;6020;p22"/>
            <p:cNvSpPr/>
            <p:nvPr/>
          </p:nvSpPr>
          <p:spPr>
            <a:xfrm>
              <a:off x="6869425" y="2449200"/>
              <a:ext cx="53100" cy="48325"/>
            </a:xfrm>
            <a:custGeom>
              <a:avLst/>
              <a:gdLst/>
              <a:ahLst/>
              <a:cxnLst/>
              <a:rect l="l" t="t" r="r" b="b"/>
              <a:pathLst>
                <a:path w="2124" h="1933" extrusionOk="0">
                  <a:moveTo>
                    <a:pt x="457" y="1"/>
                  </a:moveTo>
                  <a:cubicBezTo>
                    <a:pt x="435" y="1"/>
                    <a:pt x="412" y="23"/>
                    <a:pt x="389" y="46"/>
                  </a:cubicBezTo>
                  <a:cubicBezTo>
                    <a:pt x="252" y="183"/>
                    <a:pt x="161" y="343"/>
                    <a:pt x="69" y="526"/>
                  </a:cubicBezTo>
                  <a:cubicBezTo>
                    <a:pt x="47" y="617"/>
                    <a:pt x="24" y="685"/>
                    <a:pt x="24" y="754"/>
                  </a:cubicBezTo>
                  <a:cubicBezTo>
                    <a:pt x="1" y="845"/>
                    <a:pt x="1" y="914"/>
                    <a:pt x="1" y="1005"/>
                  </a:cubicBezTo>
                  <a:cubicBezTo>
                    <a:pt x="1" y="1142"/>
                    <a:pt x="47" y="1279"/>
                    <a:pt x="92" y="1393"/>
                  </a:cubicBezTo>
                  <a:cubicBezTo>
                    <a:pt x="161" y="1530"/>
                    <a:pt x="252" y="1621"/>
                    <a:pt x="366" y="1712"/>
                  </a:cubicBezTo>
                  <a:cubicBezTo>
                    <a:pt x="457" y="1804"/>
                    <a:pt x="572" y="1849"/>
                    <a:pt x="708" y="1895"/>
                  </a:cubicBezTo>
                  <a:cubicBezTo>
                    <a:pt x="775" y="1922"/>
                    <a:pt x="858" y="1933"/>
                    <a:pt x="942" y="1933"/>
                  </a:cubicBezTo>
                  <a:cubicBezTo>
                    <a:pt x="1002" y="1933"/>
                    <a:pt x="1063" y="1927"/>
                    <a:pt x="1119" y="1918"/>
                  </a:cubicBezTo>
                  <a:cubicBezTo>
                    <a:pt x="1256" y="1895"/>
                    <a:pt x="1393" y="1849"/>
                    <a:pt x="1530" y="1781"/>
                  </a:cubicBezTo>
                  <a:cubicBezTo>
                    <a:pt x="1667" y="1690"/>
                    <a:pt x="1781" y="1553"/>
                    <a:pt x="1895" y="1416"/>
                  </a:cubicBezTo>
                  <a:cubicBezTo>
                    <a:pt x="1987" y="1302"/>
                    <a:pt x="2055" y="1165"/>
                    <a:pt x="2101" y="1028"/>
                  </a:cubicBezTo>
                  <a:cubicBezTo>
                    <a:pt x="2124" y="982"/>
                    <a:pt x="2101" y="914"/>
                    <a:pt x="2055" y="891"/>
                  </a:cubicBezTo>
                  <a:cubicBezTo>
                    <a:pt x="2010" y="891"/>
                    <a:pt x="1941" y="914"/>
                    <a:pt x="1918" y="959"/>
                  </a:cubicBezTo>
                  <a:cubicBezTo>
                    <a:pt x="1895" y="1028"/>
                    <a:pt x="1873" y="1096"/>
                    <a:pt x="1827" y="1165"/>
                  </a:cubicBezTo>
                  <a:cubicBezTo>
                    <a:pt x="1827" y="1165"/>
                    <a:pt x="1827" y="1142"/>
                    <a:pt x="1827" y="1142"/>
                  </a:cubicBezTo>
                  <a:cubicBezTo>
                    <a:pt x="1781" y="1256"/>
                    <a:pt x="1690" y="1347"/>
                    <a:pt x="1621" y="1461"/>
                  </a:cubicBezTo>
                  <a:cubicBezTo>
                    <a:pt x="1553" y="1507"/>
                    <a:pt x="1485" y="1575"/>
                    <a:pt x="1393" y="1621"/>
                  </a:cubicBezTo>
                  <a:cubicBezTo>
                    <a:pt x="1325" y="1667"/>
                    <a:pt x="1256" y="1690"/>
                    <a:pt x="1188" y="1712"/>
                  </a:cubicBezTo>
                  <a:cubicBezTo>
                    <a:pt x="1119" y="1735"/>
                    <a:pt x="1051" y="1735"/>
                    <a:pt x="982" y="1735"/>
                  </a:cubicBezTo>
                  <a:cubicBezTo>
                    <a:pt x="914" y="1735"/>
                    <a:pt x="845" y="1735"/>
                    <a:pt x="777" y="1712"/>
                  </a:cubicBezTo>
                  <a:cubicBezTo>
                    <a:pt x="708" y="1690"/>
                    <a:pt x="663" y="1667"/>
                    <a:pt x="594" y="1644"/>
                  </a:cubicBezTo>
                  <a:cubicBezTo>
                    <a:pt x="526" y="1598"/>
                    <a:pt x="480" y="1553"/>
                    <a:pt x="435" y="1507"/>
                  </a:cubicBezTo>
                  <a:cubicBezTo>
                    <a:pt x="389" y="1461"/>
                    <a:pt x="343" y="1416"/>
                    <a:pt x="298" y="1347"/>
                  </a:cubicBezTo>
                  <a:cubicBezTo>
                    <a:pt x="275" y="1302"/>
                    <a:pt x="252" y="1233"/>
                    <a:pt x="229" y="1165"/>
                  </a:cubicBezTo>
                  <a:cubicBezTo>
                    <a:pt x="206" y="1096"/>
                    <a:pt x="183" y="1028"/>
                    <a:pt x="183" y="959"/>
                  </a:cubicBezTo>
                  <a:cubicBezTo>
                    <a:pt x="183" y="891"/>
                    <a:pt x="206" y="799"/>
                    <a:pt x="229" y="731"/>
                  </a:cubicBezTo>
                  <a:cubicBezTo>
                    <a:pt x="252" y="617"/>
                    <a:pt x="298" y="526"/>
                    <a:pt x="343" y="434"/>
                  </a:cubicBezTo>
                  <a:cubicBezTo>
                    <a:pt x="389" y="343"/>
                    <a:pt x="457" y="252"/>
                    <a:pt x="549" y="160"/>
                  </a:cubicBezTo>
                  <a:cubicBezTo>
                    <a:pt x="572" y="115"/>
                    <a:pt x="572" y="46"/>
                    <a:pt x="526" y="23"/>
                  </a:cubicBezTo>
                  <a:cubicBezTo>
                    <a:pt x="503" y="1"/>
                    <a:pt x="480"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1" name="Google Shape;6021;p22"/>
            <p:cNvSpPr/>
            <p:nvPr/>
          </p:nvSpPr>
          <p:spPr>
            <a:xfrm>
              <a:off x="6779275" y="1827200"/>
              <a:ext cx="324725" cy="759350"/>
            </a:xfrm>
            <a:custGeom>
              <a:avLst/>
              <a:gdLst/>
              <a:ahLst/>
              <a:cxnLst/>
              <a:rect l="l" t="t" r="r" b="b"/>
              <a:pathLst>
                <a:path w="12989" h="30374" extrusionOk="0">
                  <a:moveTo>
                    <a:pt x="32" y="175"/>
                  </a:moveTo>
                  <a:cubicBezTo>
                    <a:pt x="21" y="177"/>
                    <a:pt x="11" y="180"/>
                    <a:pt x="0" y="184"/>
                  </a:cubicBezTo>
                  <a:cubicBezTo>
                    <a:pt x="11" y="181"/>
                    <a:pt x="22" y="178"/>
                    <a:pt x="32" y="175"/>
                  </a:cubicBezTo>
                  <a:close/>
                  <a:moveTo>
                    <a:pt x="1804" y="1"/>
                  </a:moveTo>
                  <a:cubicBezTo>
                    <a:pt x="1598" y="1"/>
                    <a:pt x="1370" y="1"/>
                    <a:pt x="1165" y="24"/>
                  </a:cubicBezTo>
                  <a:cubicBezTo>
                    <a:pt x="959" y="47"/>
                    <a:pt x="731" y="69"/>
                    <a:pt x="525" y="92"/>
                  </a:cubicBezTo>
                  <a:cubicBezTo>
                    <a:pt x="355" y="114"/>
                    <a:pt x="184" y="135"/>
                    <a:pt x="32" y="175"/>
                  </a:cubicBezTo>
                  <a:lnTo>
                    <a:pt x="32" y="175"/>
                  </a:lnTo>
                  <a:cubicBezTo>
                    <a:pt x="96" y="161"/>
                    <a:pt x="170" y="161"/>
                    <a:pt x="229" y="161"/>
                  </a:cubicBezTo>
                  <a:cubicBezTo>
                    <a:pt x="457" y="138"/>
                    <a:pt x="685" y="138"/>
                    <a:pt x="914" y="138"/>
                  </a:cubicBezTo>
                  <a:cubicBezTo>
                    <a:pt x="1142" y="138"/>
                    <a:pt x="1393" y="161"/>
                    <a:pt x="1644" y="184"/>
                  </a:cubicBezTo>
                  <a:cubicBezTo>
                    <a:pt x="1758" y="184"/>
                    <a:pt x="1872" y="206"/>
                    <a:pt x="1986" y="206"/>
                  </a:cubicBezTo>
                  <a:cubicBezTo>
                    <a:pt x="2100" y="229"/>
                    <a:pt x="2215" y="229"/>
                    <a:pt x="2329" y="229"/>
                  </a:cubicBezTo>
                  <a:cubicBezTo>
                    <a:pt x="3036" y="275"/>
                    <a:pt x="3767" y="389"/>
                    <a:pt x="4451" y="617"/>
                  </a:cubicBezTo>
                  <a:cubicBezTo>
                    <a:pt x="4451" y="594"/>
                    <a:pt x="4451" y="594"/>
                    <a:pt x="4451" y="594"/>
                  </a:cubicBezTo>
                  <a:cubicBezTo>
                    <a:pt x="4748" y="686"/>
                    <a:pt x="5022" y="800"/>
                    <a:pt x="5319" y="914"/>
                  </a:cubicBezTo>
                  <a:cubicBezTo>
                    <a:pt x="5593" y="1028"/>
                    <a:pt x="5889" y="1165"/>
                    <a:pt x="6163" y="1302"/>
                  </a:cubicBezTo>
                  <a:cubicBezTo>
                    <a:pt x="6711" y="1576"/>
                    <a:pt x="7236" y="1850"/>
                    <a:pt x="7761" y="2169"/>
                  </a:cubicBezTo>
                  <a:cubicBezTo>
                    <a:pt x="8172" y="2443"/>
                    <a:pt x="8583" y="2717"/>
                    <a:pt x="8948" y="3037"/>
                  </a:cubicBezTo>
                  <a:cubicBezTo>
                    <a:pt x="9359" y="3333"/>
                    <a:pt x="9724" y="3699"/>
                    <a:pt x="10066" y="4064"/>
                  </a:cubicBezTo>
                  <a:cubicBezTo>
                    <a:pt x="10066" y="4064"/>
                    <a:pt x="10066" y="4064"/>
                    <a:pt x="10044" y="4041"/>
                  </a:cubicBezTo>
                  <a:lnTo>
                    <a:pt x="10044" y="4041"/>
                  </a:lnTo>
                  <a:cubicBezTo>
                    <a:pt x="10660" y="4703"/>
                    <a:pt x="11185" y="5433"/>
                    <a:pt x="11596" y="6232"/>
                  </a:cubicBezTo>
                  <a:cubicBezTo>
                    <a:pt x="11596" y="6209"/>
                    <a:pt x="11596" y="6209"/>
                    <a:pt x="11596" y="6209"/>
                  </a:cubicBezTo>
                  <a:cubicBezTo>
                    <a:pt x="11778" y="6597"/>
                    <a:pt x="11961" y="6986"/>
                    <a:pt x="12121" y="7396"/>
                  </a:cubicBezTo>
                  <a:cubicBezTo>
                    <a:pt x="12258" y="7784"/>
                    <a:pt x="12395" y="8195"/>
                    <a:pt x="12486" y="8629"/>
                  </a:cubicBezTo>
                  <a:cubicBezTo>
                    <a:pt x="12486" y="8606"/>
                    <a:pt x="12486" y="8606"/>
                    <a:pt x="12486" y="8606"/>
                  </a:cubicBezTo>
                  <a:cubicBezTo>
                    <a:pt x="12600" y="9085"/>
                    <a:pt x="12669" y="9588"/>
                    <a:pt x="12737" y="10090"/>
                  </a:cubicBezTo>
                  <a:cubicBezTo>
                    <a:pt x="12783" y="10592"/>
                    <a:pt x="12783" y="11117"/>
                    <a:pt x="12783" y="11619"/>
                  </a:cubicBezTo>
                  <a:cubicBezTo>
                    <a:pt x="12737" y="13103"/>
                    <a:pt x="12463" y="14586"/>
                    <a:pt x="12029" y="16024"/>
                  </a:cubicBezTo>
                  <a:cubicBezTo>
                    <a:pt x="12029" y="16024"/>
                    <a:pt x="12029" y="16047"/>
                    <a:pt x="12029" y="16047"/>
                  </a:cubicBezTo>
                  <a:cubicBezTo>
                    <a:pt x="11756" y="16915"/>
                    <a:pt x="11436" y="17782"/>
                    <a:pt x="11071" y="18626"/>
                  </a:cubicBezTo>
                  <a:cubicBezTo>
                    <a:pt x="10683" y="19471"/>
                    <a:pt x="10272" y="20293"/>
                    <a:pt x="9838" y="21114"/>
                  </a:cubicBezTo>
                  <a:cubicBezTo>
                    <a:pt x="9405" y="21913"/>
                    <a:pt x="8925" y="22712"/>
                    <a:pt x="8469" y="23511"/>
                  </a:cubicBezTo>
                  <a:cubicBezTo>
                    <a:pt x="8218" y="23899"/>
                    <a:pt x="7989" y="24310"/>
                    <a:pt x="7738" y="24698"/>
                  </a:cubicBezTo>
                  <a:cubicBezTo>
                    <a:pt x="7510" y="25063"/>
                    <a:pt x="7282" y="25451"/>
                    <a:pt x="7054" y="25839"/>
                  </a:cubicBezTo>
                  <a:cubicBezTo>
                    <a:pt x="6757" y="26364"/>
                    <a:pt x="6437" y="26889"/>
                    <a:pt x="6095" y="27414"/>
                  </a:cubicBezTo>
                  <a:cubicBezTo>
                    <a:pt x="6095" y="27437"/>
                    <a:pt x="6095" y="27437"/>
                    <a:pt x="6095" y="27437"/>
                  </a:cubicBezTo>
                  <a:cubicBezTo>
                    <a:pt x="5479" y="28418"/>
                    <a:pt x="4839" y="29354"/>
                    <a:pt x="4041" y="30222"/>
                  </a:cubicBezTo>
                  <a:cubicBezTo>
                    <a:pt x="4018" y="30244"/>
                    <a:pt x="4018" y="30313"/>
                    <a:pt x="4063" y="30359"/>
                  </a:cubicBezTo>
                  <a:cubicBezTo>
                    <a:pt x="4082" y="30368"/>
                    <a:pt x="4101" y="30374"/>
                    <a:pt x="4120" y="30374"/>
                  </a:cubicBezTo>
                  <a:cubicBezTo>
                    <a:pt x="4147" y="30374"/>
                    <a:pt x="4174" y="30363"/>
                    <a:pt x="4200" y="30336"/>
                  </a:cubicBezTo>
                  <a:cubicBezTo>
                    <a:pt x="5410" y="29035"/>
                    <a:pt x="6323" y="27483"/>
                    <a:pt x="7213" y="25953"/>
                  </a:cubicBezTo>
                  <a:cubicBezTo>
                    <a:pt x="7442" y="25588"/>
                    <a:pt x="7670" y="25200"/>
                    <a:pt x="7898" y="24812"/>
                  </a:cubicBezTo>
                  <a:cubicBezTo>
                    <a:pt x="8126" y="24424"/>
                    <a:pt x="8377" y="24036"/>
                    <a:pt x="8606" y="23648"/>
                  </a:cubicBezTo>
                  <a:cubicBezTo>
                    <a:pt x="9085" y="22849"/>
                    <a:pt x="9541" y="22050"/>
                    <a:pt x="9998" y="21228"/>
                  </a:cubicBezTo>
                  <a:cubicBezTo>
                    <a:pt x="10865" y="19608"/>
                    <a:pt x="11641" y="17919"/>
                    <a:pt x="12189" y="16161"/>
                  </a:cubicBezTo>
                  <a:cubicBezTo>
                    <a:pt x="12440" y="15362"/>
                    <a:pt x="12623" y="14541"/>
                    <a:pt x="12760" y="13719"/>
                  </a:cubicBezTo>
                  <a:cubicBezTo>
                    <a:pt x="12897" y="12920"/>
                    <a:pt x="12965" y="12121"/>
                    <a:pt x="12988" y="11300"/>
                  </a:cubicBezTo>
                  <a:cubicBezTo>
                    <a:pt x="12988" y="10523"/>
                    <a:pt x="12920" y="9725"/>
                    <a:pt x="12760" y="8948"/>
                  </a:cubicBezTo>
                  <a:cubicBezTo>
                    <a:pt x="12600" y="8172"/>
                    <a:pt x="12372" y="7419"/>
                    <a:pt x="12052" y="6712"/>
                  </a:cubicBezTo>
                  <a:cubicBezTo>
                    <a:pt x="11710" y="5958"/>
                    <a:pt x="11276" y="5251"/>
                    <a:pt x="10774" y="4612"/>
                  </a:cubicBezTo>
                  <a:cubicBezTo>
                    <a:pt x="10523" y="4269"/>
                    <a:pt x="10249" y="3950"/>
                    <a:pt x="9952" y="3653"/>
                  </a:cubicBezTo>
                  <a:cubicBezTo>
                    <a:pt x="9656" y="3356"/>
                    <a:pt x="9336" y="3082"/>
                    <a:pt x="8994" y="2809"/>
                  </a:cubicBezTo>
                  <a:cubicBezTo>
                    <a:pt x="8332" y="2284"/>
                    <a:pt x="7624" y="1850"/>
                    <a:pt x="6871" y="1439"/>
                  </a:cubicBezTo>
                  <a:cubicBezTo>
                    <a:pt x="6506" y="1256"/>
                    <a:pt x="6118" y="1074"/>
                    <a:pt x="5730" y="891"/>
                  </a:cubicBezTo>
                  <a:cubicBezTo>
                    <a:pt x="5547" y="800"/>
                    <a:pt x="5342" y="709"/>
                    <a:pt x="5136" y="640"/>
                  </a:cubicBezTo>
                  <a:cubicBezTo>
                    <a:pt x="4931" y="549"/>
                    <a:pt x="4703" y="480"/>
                    <a:pt x="4497" y="412"/>
                  </a:cubicBezTo>
                  <a:cubicBezTo>
                    <a:pt x="4063" y="275"/>
                    <a:pt x="3630" y="184"/>
                    <a:pt x="3173" y="115"/>
                  </a:cubicBezTo>
                  <a:cubicBezTo>
                    <a:pt x="2968" y="92"/>
                    <a:pt x="2740" y="69"/>
                    <a:pt x="2511" y="47"/>
                  </a:cubicBezTo>
                  <a:cubicBezTo>
                    <a:pt x="2351" y="47"/>
                    <a:pt x="2192" y="24"/>
                    <a:pt x="2009" y="24"/>
                  </a:cubicBezTo>
                  <a:cubicBezTo>
                    <a:pt x="1963" y="24"/>
                    <a:pt x="1895" y="1"/>
                    <a:pt x="1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2" name="Google Shape;6022;p22"/>
            <p:cNvSpPr/>
            <p:nvPr/>
          </p:nvSpPr>
          <p:spPr>
            <a:xfrm>
              <a:off x="7080000" y="2227800"/>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3" name="Google Shape;6023;p22"/>
            <p:cNvSpPr/>
            <p:nvPr/>
          </p:nvSpPr>
          <p:spPr>
            <a:xfrm>
              <a:off x="7080000" y="22283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4" name="Google Shape;6024;p22"/>
            <p:cNvSpPr/>
            <p:nvPr/>
          </p:nvSpPr>
          <p:spPr>
            <a:xfrm>
              <a:off x="6766725" y="1830075"/>
              <a:ext cx="8000" cy="1725"/>
            </a:xfrm>
            <a:custGeom>
              <a:avLst/>
              <a:gdLst/>
              <a:ahLst/>
              <a:cxnLst/>
              <a:rect l="l" t="t" r="r" b="b"/>
              <a:pathLst>
                <a:path w="320" h="69" extrusionOk="0">
                  <a:moveTo>
                    <a:pt x="206" y="0"/>
                  </a:moveTo>
                  <a:cubicBezTo>
                    <a:pt x="160" y="23"/>
                    <a:pt x="114" y="23"/>
                    <a:pt x="69" y="46"/>
                  </a:cubicBezTo>
                  <a:cubicBezTo>
                    <a:pt x="53" y="46"/>
                    <a:pt x="37" y="57"/>
                    <a:pt x="22" y="63"/>
                  </a:cubicBezTo>
                  <a:lnTo>
                    <a:pt x="22" y="63"/>
                  </a:lnTo>
                  <a:cubicBezTo>
                    <a:pt x="109" y="42"/>
                    <a:pt x="214" y="21"/>
                    <a:pt x="320" y="0"/>
                  </a:cubicBezTo>
                  <a:close/>
                  <a:moveTo>
                    <a:pt x="22" y="63"/>
                  </a:moveTo>
                  <a:cubicBezTo>
                    <a:pt x="14" y="65"/>
                    <a:pt x="7" y="67"/>
                    <a:pt x="0" y="69"/>
                  </a:cubicBezTo>
                  <a:cubicBezTo>
                    <a:pt x="7" y="69"/>
                    <a:pt x="14" y="66"/>
                    <a:pt x="22" y="6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5" name="Google Shape;6025;p22"/>
            <p:cNvSpPr/>
            <p:nvPr/>
          </p:nvSpPr>
          <p:spPr>
            <a:xfrm>
              <a:off x="6764450" y="1835200"/>
              <a:ext cx="6300" cy="1175"/>
            </a:xfrm>
            <a:custGeom>
              <a:avLst/>
              <a:gdLst/>
              <a:ahLst/>
              <a:cxnLst/>
              <a:rect l="l" t="t" r="r" b="b"/>
              <a:pathLst>
                <a:path w="252" h="47" extrusionOk="0">
                  <a:moveTo>
                    <a:pt x="251" y="1"/>
                  </a:moveTo>
                  <a:cubicBezTo>
                    <a:pt x="192" y="1"/>
                    <a:pt x="142" y="10"/>
                    <a:pt x="89" y="23"/>
                  </a:cubicBezTo>
                  <a:lnTo>
                    <a:pt x="89" y="23"/>
                  </a:lnTo>
                  <a:cubicBezTo>
                    <a:pt x="90" y="23"/>
                    <a:pt x="90" y="23"/>
                    <a:pt x="91" y="23"/>
                  </a:cubicBezTo>
                  <a:cubicBezTo>
                    <a:pt x="137" y="23"/>
                    <a:pt x="183" y="1"/>
                    <a:pt x="251" y="1"/>
                  </a:cubicBezTo>
                  <a:close/>
                  <a:moveTo>
                    <a:pt x="89" y="23"/>
                  </a:moveTo>
                  <a:lnTo>
                    <a:pt x="89" y="23"/>
                  </a:lnTo>
                  <a:cubicBezTo>
                    <a:pt x="67" y="23"/>
                    <a:pt x="44" y="24"/>
                    <a:pt x="0" y="46"/>
                  </a:cubicBezTo>
                  <a:cubicBezTo>
                    <a:pt x="32" y="38"/>
                    <a:pt x="61" y="30"/>
                    <a:pt x="89"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6" name="Google Shape;6026;p22"/>
            <p:cNvSpPr/>
            <p:nvPr/>
          </p:nvSpPr>
          <p:spPr>
            <a:xfrm>
              <a:off x="6890550" y="1842625"/>
              <a:ext cx="600" cy="25"/>
            </a:xfrm>
            <a:custGeom>
              <a:avLst/>
              <a:gdLst/>
              <a:ahLst/>
              <a:cxnLst/>
              <a:rect l="l" t="t" r="r" b="b"/>
              <a:pathLst>
                <a:path w="24" h="1" extrusionOk="0">
                  <a:moveTo>
                    <a:pt x="23" y="0"/>
                  </a:moveTo>
                  <a:cubicBezTo>
                    <a:pt x="0" y="0"/>
                    <a:pt x="0" y="0"/>
                    <a:pt x="0" y="0"/>
                  </a:cubicBezTo>
                  <a:cubicBezTo>
                    <a:pt x="0" y="0"/>
                    <a:pt x="0" y="0"/>
                    <a:pt x="23"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7" name="Google Shape;6027;p22"/>
            <p:cNvSpPr/>
            <p:nvPr/>
          </p:nvSpPr>
          <p:spPr>
            <a:xfrm>
              <a:off x="7069150" y="19830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8" name="Google Shape;6028;p22"/>
            <p:cNvSpPr/>
            <p:nvPr/>
          </p:nvSpPr>
          <p:spPr>
            <a:xfrm>
              <a:off x="7080000" y="2227800"/>
              <a:ext cx="25" cy="25"/>
            </a:xfrm>
            <a:custGeom>
              <a:avLst/>
              <a:gdLst/>
              <a:ahLst/>
              <a:cxnLst/>
              <a:rect l="l" t="t" r="r" b="b"/>
              <a:pathLst>
                <a:path w="1" h="1" extrusionOk="0">
                  <a:moveTo>
                    <a:pt x="0" y="0"/>
                  </a:move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9" name="Google Shape;6029;p22"/>
            <p:cNvSpPr/>
            <p:nvPr/>
          </p:nvSpPr>
          <p:spPr>
            <a:xfrm>
              <a:off x="7080000" y="2227800"/>
              <a:ext cx="25" cy="600"/>
            </a:xfrm>
            <a:custGeom>
              <a:avLst/>
              <a:gdLst/>
              <a:ahLst/>
              <a:cxnLst/>
              <a:rect l="l" t="t" r="r" b="b"/>
              <a:pathLst>
                <a:path w="1" h="24" extrusionOk="0">
                  <a:moveTo>
                    <a:pt x="0" y="23"/>
                  </a:moveTo>
                  <a:cubicBezTo>
                    <a:pt x="0" y="23"/>
                    <a:pt x="0" y="23"/>
                    <a:pt x="0" y="23"/>
                  </a:cubicBezTo>
                  <a:cubicBezTo>
                    <a:pt x="0" y="23"/>
                    <a:pt x="0" y="23"/>
                    <a:pt x="0" y="23"/>
                  </a:cubicBezTo>
                  <a:cubicBezTo>
                    <a:pt x="0" y="23"/>
                    <a:pt x="0" y="23"/>
                    <a:pt x="0" y="23"/>
                  </a:cubicBezTo>
                  <a:cubicBezTo>
                    <a:pt x="0" y="23"/>
                    <a:pt x="0" y="0"/>
                    <a:pt x="0" y="0"/>
                  </a:cubicBezTo>
                  <a:cubicBezTo>
                    <a:pt x="0" y="0"/>
                    <a:pt x="0" y="23"/>
                    <a:pt x="0"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0" name="Google Shape;6030;p22"/>
            <p:cNvSpPr/>
            <p:nvPr/>
          </p:nvSpPr>
          <p:spPr>
            <a:xfrm>
              <a:off x="7080000" y="2228375"/>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1" name="Google Shape;6031;p22"/>
            <p:cNvSpPr/>
            <p:nvPr/>
          </p:nvSpPr>
          <p:spPr>
            <a:xfrm>
              <a:off x="6932200" y="25125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2" name="Google Shape;6032;p22"/>
            <p:cNvSpPr/>
            <p:nvPr/>
          </p:nvSpPr>
          <p:spPr>
            <a:xfrm>
              <a:off x="6338175" y="1827775"/>
              <a:ext cx="685925" cy="792075"/>
            </a:xfrm>
            <a:custGeom>
              <a:avLst/>
              <a:gdLst/>
              <a:ahLst/>
              <a:cxnLst/>
              <a:rect l="l" t="t" r="r" b="b"/>
              <a:pathLst>
                <a:path w="27437" h="31683" extrusionOk="0">
                  <a:moveTo>
                    <a:pt x="4634" y="9861"/>
                  </a:moveTo>
                  <a:lnTo>
                    <a:pt x="4611" y="9884"/>
                  </a:lnTo>
                  <a:lnTo>
                    <a:pt x="4611" y="9884"/>
                  </a:lnTo>
                  <a:cubicBezTo>
                    <a:pt x="4611" y="9884"/>
                    <a:pt x="4634" y="9884"/>
                    <a:pt x="4634" y="9861"/>
                  </a:cubicBezTo>
                  <a:close/>
                  <a:moveTo>
                    <a:pt x="18809" y="1"/>
                  </a:moveTo>
                  <a:cubicBezTo>
                    <a:pt x="18306" y="1"/>
                    <a:pt x="17827" y="46"/>
                    <a:pt x="17325" y="115"/>
                  </a:cubicBezTo>
                  <a:cubicBezTo>
                    <a:pt x="16640" y="206"/>
                    <a:pt x="15978" y="343"/>
                    <a:pt x="15316" y="549"/>
                  </a:cubicBezTo>
                  <a:cubicBezTo>
                    <a:pt x="14632" y="754"/>
                    <a:pt x="13970" y="1005"/>
                    <a:pt x="13331" y="1302"/>
                  </a:cubicBezTo>
                  <a:cubicBezTo>
                    <a:pt x="12691" y="1621"/>
                    <a:pt x="12075" y="1964"/>
                    <a:pt x="11482" y="2352"/>
                  </a:cubicBezTo>
                  <a:cubicBezTo>
                    <a:pt x="10843" y="2763"/>
                    <a:pt x="10203" y="3242"/>
                    <a:pt x="9610" y="3767"/>
                  </a:cubicBezTo>
                  <a:cubicBezTo>
                    <a:pt x="8332" y="4840"/>
                    <a:pt x="7168" y="6072"/>
                    <a:pt x="6141" y="7396"/>
                  </a:cubicBezTo>
                  <a:cubicBezTo>
                    <a:pt x="5068" y="8743"/>
                    <a:pt x="4132" y="10204"/>
                    <a:pt x="3310" y="11733"/>
                  </a:cubicBezTo>
                  <a:cubicBezTo>
                    <a:pt x="2511" y="13217"/>
                    <a:pt x="1804" y="14769"/>
                    <a:pt x="1256" y="16389"/>
                  </a:cubicBezTo>
                  <a:cubicBezTo>
                    <a:pt x="708" y="17896"/>
                    <a:pt x="297" y="19471"/>
                    <a:pt x="23" y="21069"/>
                  </a:cubicBezTo>
                  <a:cubicBezTo>
                    <a:pt x="1" y="21114"/>
                    <a:pt x="46" y="21183"/>
                    <a:pt x="92" y="21183"/>
                  </a:cubicBezTo>
                  <a:cubicBezTo>
                    <a:pt x="160" y="21183"/>
                    <a:pt x="206" y="21160"/>
                    <a:pt x="206" y="21091"/>
                  </a:cubicBezTo>
                  <a:cubicBezTo>
                    <a:pt x="411" y="19882"/>
                    <a:pt x="708" y="18695"/>
                    <a:pt x="1073" y="17508"/>
                  </a:cubicBezTo>
                  <a:cubicBezTo>
                    <a:pt x="1918" y="14837"/>
                    <a:pt x="3105" y="12258"/>
                    <a:pt x="4611" y="9884"/>
                  </a:cubicBezTo>
                  <a:cubicBezTo>
                    <a:pt x="5889" y="7876"/>
                    <a:pt x="7419" y="6004"/>
                    <a:pt x="9176" y="4383"/>
                  </a:cubicBezTo>
                  <a:cubicBezTo>
                    <a:pt x="9793" y="3835"/>
                    <a:pt x="10432" y="3310"/>
                    <a:pt x="11094" y="2831"/>
                  </a:cubicBezTo>
                  <a:cubicBezTo>
                    <a:pt x="11710" y="2420"/>
                    <a:pt x="12349" y="2032"/>
                    <a:pt x="13011" y="1690"/>
                  </a:cubicBezTo>
                  <a:lnTo>
                    <a:pt x="13011" y="1690"/>
                  </a:lnTo>
                  <a:lnTo>
                    <a:pt x="12988" y="1713"/>
                  </a:lnTo>
                  <a:cubicBezTo>
                    <a:pt x="14061" y="1142"/>
                    <a:pt x="15225" y="731"/>
                    <a:pt x="16412" y="457"/>
                  </a:cubicBezTo>
                  <a:cubicBezTo>
                    <a:pt x="17208" y="302"/>
                    <a:pt x="18004" y="196"/>
                    <a:pt x="18815" y="196"/>
                  </a:cubicBezTo>
                  <a:cubicBezTo>
                    <a:pt x="18957" y="196"/>
                    <a:pt x="19099" y="199"/>
                    <a:pt x="19242" y="206"/>
                  </a:cubicBezTo>
                  <a:lnTo>
                    <a:pt x="19219" y="206"/>
                  </a:lnTo>
                  <a:cubicBezTo>
                    <a:pt x="19607" y="229"/>
                    <a:pt x="19995" y="252"/>
                    <a:pt x="20361" y="320"/>
                  </a:cubicBezTo>
                  <a:cubicBezTo>
                    <a:pt x="20749" y="389"/>
                    <a:pt x="21137" y="480"/>
                    <a:pt x="21502" y="594"/>
                  </a:cubicBezTo>
                  <a:lnTo>
                    <a:pt x="21525" y="594"/>
                  </a:lnTo>
                  <a:cubicBezTo>
                    <a:pt x="21844" y="708"/>
                    <a:pt x="22141" y="823"/>
                    <a:pt x="22461" y="959"/>
                  </a:cubicBezTo>
                  <a:cubicBezTo>
                    <a:pt x="22780" y="1096"/>
                    <a:pt x="23077" y="1279"/>
                    <a:pt x="23396" y="1462"/>
                  </a:cubicBezTo>
                  <a:lnTo>
                    <a:pt x="23374" y="1462"/>
                  </a:lnTo>
                  <a:cubicBezTo>
                    <a:pt x="23670" y="1644"/>
                    <a:pt x="23944" y="1850"/>
                    <a:pt x="24195" y="2078"/>
                  </a:cubicBezTo>
                  <a:cubicBezTo>
                    <a:pt x="24492" y="2306"/>
                    <a:pt x="24743" y="2557"/>
                    <a:pt x="24994" y="2831"/>
                  </a:cubicBezTo>
                  <a:cubicBezTo>
                    <a:pt x="25245" y="3105"/>
                    <a:pt x="25496" y="3402"/>
                    <a:pt x="25725" y="3721"/>
                  </a:cubicBezTo>
                  <a:cubicBezTo>
                    <a:pt x="25953" y="4087"/>
                    <a:pt x="26181" y="4452"/>
                    <a:pt x="26364" y="4817"/>
                  </a:cubicBezTo>
                  <a:cubicBezTo>
                    <a:pt x="26524" y="5114"/>
                    <a:pt x="26660" y="5433"/>
                    <a:pt x="26775" y="5753"/>
                  </a:cubicBezTo>
                  <a:cubicBezTo>
                    <a:pt x="26866" y="6050"/>
                    <a:pt x="26957" y="6369"/>
                    <a:pt x="27026" y="6689"/>
                  </a:cubicBezTo>
                  <a:cubicBezTo>
                    <a:pt x="27117" y="7122"/>
                    <a:pt x="27163" y="7556"/>
                    <a:pt x="27208" y="7990"/>
                  </a:cubicBezTo>
                  <a:cubicBezTo>
                    <a:pt x="27231" y="8416"/>
                    <a:pt x="27231" y="8864"/>
                    <a:pt x="27231" y="9291"/>
                  </a:cubicBezTo>
                  <a:lnTo>
                    <a:pt x="27231" y="9291"/>
                  </a:lnTo>
                  <a:cubicBezTo>
                    <a:pt x="27185" y="10090"/>
                    <a:pt x="27071" y="10888"/>
                    <a:pt x="26934" y="11687"/>
                  </a:cubicBezTo>
                  <a:cubicBezTo>
                    <a:pt x="26866" y="12075"/>
                    <a:pt x="26797" y="12441"/>
                    <a:pt x="26706" y="12829"/>
                  </a:cubicBezTo>
                  <a:cubicBezTo>
                    <a:pt x="26615" y="13239"/>
                    <a:pt x="26501" y="13650"/>
                    <a:pt x="26364" y="14038"/>
                  </a:cubicBezTo>
                  <a:cubicBezTo>
                    <a:pt x="26364" y="14038"/>
                    <a:pt x="26364" y="14061"/>
                    <a:pt x="26364" y="14061"/>
                  </a:cubicBezTo>
                  <a:cubicBezTo>
                    <a:pt x="25588" y="16503"/>
                    <a:pt x="24378" y="18786"/>
                    <a:pt x="23008" y="20954"/>
                  </a:cubicBezTo>
                  <a:cubicBezTo>
                    <a:pt x="23008" y="20932"/>
                    <a:pt x="23008" y="20932"/>
                    <a:pt x="23008" y="20932"/>
                  </a:cubicBezTo>
                  <a:cubicBezTo>
                    <a:pt x="22483" y="21753"/>
                    <a:pt x="21936" y="22575"/>
                    <a:pt x="21365" y="23374"/>
                  </a:cubicBezTo>
                  <a:cubicBezTo>
                    <a:pt x="20794" y="24173"/>
                    <a:pt x="20201" y="24994"/>
                    <a:pt x="19585" y="25771"/>
                  </a:cubicBezTo>
                  <a:cubicBezTo>
                    <a:pt x="18352" y="27345"/>
                    <a:pt x="17051" y="28852"/>
                    <a:pt x="15659" y="30267"/>
                  </a:cubicBezTo>
                  <a:cubicBezTo>
                    <a:pt x="15225" y="30701"/>
                    <a:pt x="14791" y="31112"/>
                    <a:pt x="14358" y="31523"/>
                  </a:cubicBezTo>
                  <a:cubicBezTo>
                    <a:pt x="14358" y="31545"/>
                    <a:pt x="14335" y="31568"/>
                    <a:pt x="14335" y="31591"/>
                  </a:cubicBezTo>
                  <a:cubicBezTo>
                    <a:pt x="14335" y="31637"/>
                    <a:pt x="14358" y="31659"/>
                    <a:pt x="14380" y="31659"/>
                  </a:cubicBezTo>
                  <a:cubicBezTo>
                    <a:pt x="14403" y="31682"/>
                    <a:pt x="14426" y="31682"/>
                    <a:pt x="14449" y="31682"/>
                  </a:cubicBezTo>
                  <a:cubicBezTo>
                    <a:pt x="14472" y="31682"/>
                    <a:pt x="14495" y="31682"/>
                    <a:pt x="14517" y="31659"/>
                  </a:cubicBezTo>
                  <a:cubicBezTo>
                    <a:pt x="15955" y="30290"/>
                    <a:pt x="17325" y="28829"/>
                    <a:pt x="18603" y="27300"/>
                  </a:cubicBezTo>
                  <a:cubicBezTo>
                    <a:pt x="19881" y="25771"/>
                    <a:pt x="21068" y="24173"/>
                    <a:pt x="22187" y="22552"/>
                  </a:cubicBezTo>
                  <a:cubicBezTo>
                    <a:pt x="23305" y="20909"/>
                    <a:pt x="24332" y="19220"/>
                    <a:pt x="25222" y="17439"/>
                  </a:cubicBezTo>
                  <a:cubicBezTo>
                    <a:pt x="25656" y="16526"/>
                    <a:pt x="26044" y="15613"/>
                    <a:pt x="26364" y="14677"/>
                  </a:cubicBezTo>
                  <a:cubicBezTo>
                    <a:pt x="26524" y="14221"/>
                    <a:pt x="26660" y="13764"/>
                    <a:pt x="26775" y="13308"/>
                  </a:cubicBezTo>
                  <a:cubicBezTo>
                    <a:pt x="26889" y="12851"/>
                    <a:pt x="27003" y="12395"/>
                    <a:pt x="27094" y="11938"/>
                  </a:cubicBezTo>
                  <a:cubicBezTo>
                    <a:pt x="27277" y="11025"/>
                    <a:pt x="27391" y="10112"/>
                    <a:pt x="27414" y="9199"/>
                  </a:cubicBezTo>
                  <a:cubicBezTo>
                    <a:pt x="27437" y="8743"/>
                    <a:pt x="27437" y="8264"/>
                    <a:pt x="27391" y="7807"/>
                  </a:cubicBezTo>
                  <a:cubicBezTo>
                    <a:pt x="27345" y="7351"/>
                    <a:pt x="27277" y="6917"/>
                    <a:pt x="27185" y="6483"/>
                  </a:cubicBezTo>
                  <a:cubicBezTo>
                    <a:pt x="27071" y="6027"/>
                    <a:pt x="26934" y="5593"/>
                    <a:pt x="26752" y="5159"/>
                  </a:cubicBezTo>
                  <a:cubicBezTo>
                    <a:pt x="26569" y="4748"/>
                    <a:pt x="26364" y="4383"/>
                    <a:pt x="26136" y="4018"/>
                  </a:cubicBezTo>
                  <a:cubicBezTo>
                    <a:pt x="25747" y="3379"/>
                    <a:pt x="25268" y="2808"/>
                    <a:pt x="24743" y="2283"/>
                  </a:cubicBezTo>
                  <a:cubicBezTo>
                    <a:pt x="24241" y="1804"/>
                    <a:pt x="23693" y="1416"/>
                    <a:pt x="23100" y="1074"/>
                  </a:cubicBezTo>
                  <a:cubicBezTo>
                    <a:pt x="22529" y="754"/>
                    <a:pt x="21913" y="503"/>
                    <a:pt x="21297" y="320"/>
                  </a:cubicBezTo>
                  <a:cubicBezTo>
                    <a:pt x="20475" y="115"/>
                    <a:pt x="19653" y="1"/>
                    <a:pt x="18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3" name="Google Shape;6033;p22"/>
            <p:cNvSpPr/>
            <p:nvPr/>
          </p:nvSpPr>
          <p:spPr>
            <a:xfrm>
              <a:off x="6338750" y="2353325"/>
              <a:ext cx="545550" cy="270725"/>
            </a:xfrm>
            <a:custGeom>
              <a:avLst/>
              <a:gdLst/>
              <a:ahLst/>
              <a:cxnLst/>
              <a:rect l="l" t="t" r="r" b="b"/>
              <a:pathLst>
                <a:path w="21822" h="10829" extrusionOk="0">
                  <a:moveTo>
                    <a:pt x="114" y="1"/>
                  </a:moveTo>
                  <a:cubicBezTo>
                    <a:pt x="92" y="1"/>
                    <a:pt x="92" y="1"/>
                    <a:pt x="69" y="24"/>
                  </a:cubicBezTo>
                  <a:cubicBezTo>
                    <a:pt x="23" y="47"/>
                    <a:pt x="0" y="92"/>
                    <a:pt x="23" y="138"/>
                  </a:cubicBezTo>
                  <a:cubicBezTo>
                    <a:pt x="548" y="1165"/>
                    <a:pt x="1279" y="2078"/>
                    <a:pt x="2055" y="2900"/>
                  </a:cubicBezTo>
                  <a:cubicBezTo>
                    <a:pt x="2465" y="3333"/>
                    <a:pt x="2922" y="3744"/>
                    <a:pt x="3356" y="4155"/>
                  </a:cubicBezTo>
                  <a:cubicBezTo>
                    <a:pt x="3812" y="4543"/>
                    <a:pt x="4269" y="4931"/>
                    <a:pt x="4725" y="5296"/>
                  </a:cubicBezTo>
                  <a:cubicBezTo>
                    <a:pt x="5684" y="6050"/>
                    <a:pt x="6688" y="6780"/>
                    <a:pt x="7715" y="7442"/>
                  </a:cubicBezTo>
                  <a:cubicBezTo>
                    <a:pt x="8857" y="8150"/>
                    <a:pt x="9998" y="8811"/>
                    <a:pt x="11185" y="9405"/>
                  </a:cubicBezTo>
                  <a:cubicBezTo>
                    <a:pt x="11481" y="9565"/>
                    <a:pt x="11801" y="9702"/>
                    <a:pt x="12098" y="9839"/>
                  </a:cubicBezTo>
                  <a:cubicBezTo>
                    <a:pt x="12394" y="9998"/>
                    <a:pt x="12691" y="10135"/>
                    <a:pt x="12988" y="10249"/>
                  </a:cubicBezTo>
                  <a:cubicBezTo>
                    <a:pt x="13559" y="10478"/>
                    <a:pt x="14175" y="10637"/>
                    <a:pt x="14768" y="10729"/>
                  </a:cubicBezTo>
                  <a:cubicBezTo>
                    <a:pt x="15239" y="10799"/>
                    <a:pt x="15710" y="10828"/>
                    <a:pt x="16191" y="10828"/>
                  </a:cubicBezTo>
                  <a:cubicBezTo>
                    <a:pt x="16340" y="10828"/>
                    <a:pt x="16489" y="10825"/>
                    <a:pt x="16640" y="10820"/>
                  </a:cubicBezTo>
                  <a:cubicBezTo>
                    <a:pt x="17256" y="10797"/>
                    <a:pt x="17895" y="10706"/>
                    <a:pt x="18535" y="10592"/>
                  </a:cubicBezTo>
                  <a:cubicBezTo>
                    <a:pt x="19653" y="10341"/>
                    <a:pt x="20771" y="9930"/>
                    <a:pt x="21753" y="9314"/>
                  </a:cubicBezTo>
                  <a:cubicBezTo>
                    <a:pt x="21776" y="9314"/>
                    <a:pt x="21799" y="9291"/>
                    <a:pt x="21799" y="9268"/>
                  </a:cubicBezTo>
                  <a:cubicBezTo>
                    <a:pt x="21821" y="9245"/>
                    <a:pt x="21821" y="9222"/>
                    <a:pt x="21799" y="9199"/>
                  </a:cubicBezTo>
                  <a:cubicBezTo>
                    <a:pt x="21799" y="9177"/>
                    <a:pt x="21776" y="9154"/>
                    <a:pt x="21753" y="9131"/>
                  </a:cubicBezTo>
                  <a:cubicBezTo>
                    <a:pt x="21730" y="9131"/>
                    <a:pt x="21684" y="9131"/>
                    <a:pt x="21662" y="9154"/>
                  </a:cubicBezTo>
                  <a:cubicBezTo>
                    <a:pt x="20977" y="9565"/>
                    <a:pt x="20246" y="9884"/>
                    <a:pt x="19470" y="10135"/>
                  </a:cubicBezTo>
                  <a:cubicBezTo>
                    <a:pt x="19014" y="10272"/>
                    <a:pt x="18557" y="10386"/>
                    <a:pt x="18078" y="10478"/>
                  </a:cubicBezTo>
                  <a:cubicBezTo>
                    <a:pt x="17576" y="10569"/>
                    <a:pt x="17074" y="10615"/>
                    <a:pt x="16572" y="10637"/>
                  </a:cubicBezTo>
                  <a:lnTo>
                    <a:pt x="16572" y="10637"/>
                  </a:lnTo>
                  <a:cubicBezTo>
                    <a:pt x="16200" y="10637"/>
                    <a:pt x="15849" y="10637"/>
                    <a:pt x="15476" y="10615"/>
                  </a:cubicBezTo>
                  <a:cubicBezTo>
                    <a:pt x="15111" y="10592"/>
                    <a:pt x="14746" y="10546"/>
                    <a:pt x="14380" y="10455"/>
                  </a:cubicBezTo>
                  <a:cubicBezTo>
                    <a:pt x="13832" y="10341"/>
                    <a:pt x="13308" y="10181"/>
                    <a:pt x="12805" y="9953"/>
                  </a:cubicBezTo>
                  <a:cubicBezTo>
                    <a:pt x="12531" y="9839"/>
                    <a:pt x="12280" y="9724"/>
                    <a:pt x="12006" y="9587"/>
                  </a:cubicBezTo>
                  <a:cubicBezTo>
                    <a:pt x="11733" y="9473"/>
                    <a:pt x="11459" y="9336"/>
                    <a:pt x="11185" y="9199"/>
                  </a:cubicBezTo>
                  <a:lnTo>
                    <a:pt x="11208" y="9199"/>
                  </a:lnTo>
                  <a:cubicBezTo>
                    <a:pt x="10021" y="8606"/>
                    <a:pt x="8857" y="7921"/>
                    <a:pt x="7738" y="7214"/>
                  </a:cubicBezTo>
                  <a:cubicBezTo>
                    <a:pt x="7190" y="6848"/>
                    <a:pt x="6643" y="6483"/>
                    <a:pt x="6118" y="6095"/>
                  </a:cubicBezTo>
                  <a:cubicBezTo>
                    <a:pt x="5661" y="5776"/>
                    <a:pt x="5205" y="5433"/>
                    <a:pt x="4748" y="5068"/>
                  </a:cubicBezTo>
                  <a:cubicBezTo>
                    <a:pt x="4269" y="4680"/>
                    <a:pt x="3789" y="4292"/>
                    <a:pt x="3333" y="3881"/>
                  </a:cubicBezTo>
                  <a:cubicBezTo>
                    <a:pt x="2808" y="3402"/>
                    <a:pt x="2306" y="2900"/>
                    <a:pt x="1849" y="2375"/>
                  </a:cubicBezTo>
                  <a:cubicBezTo>
                    <a:pt x="1393" y="1873"/>
                    <a:pt x="959" y="1325"/>
                    <a:pt x="594" y="754"/>
                  </a:cubicBezTo>
                  <a:lnTo>
                    <a:pt x="594" y="754"/>
                  </a:lnTo>
                  <a:cubicBezTo>
                    <a:pt x="617" y="777"/>
                    <a:pt x="617" y="777"/>
                    <a:pt x="617" y="777"/>
                  </a:cubicBezTo>
                  <a:cubicBezTo>
                    <a:pt x="457" y="549"/>
                    <a:pt x="320" y="320"/>
                    <a:pt x="206" y="69"/>
                  </a:cubicBezTo>
                  <a:cubicBezTo>
                    <a:pt x="183" y="24"/>
                    <a:pt x="137"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4" name="Google Shape;6034;p22"/>
            <p:cNvSpPr/>
            <p:nvPr/>
          </p:nvSpPr>
          <p:spPr>
            <a:xfrm>
              <a:off x="6760450" y="1965275"/>
              <a:ext cx="101025" cy="92925"/>
            </a:xfrm>
            <a:custGeom>
              <a:avLst/>
              <a:gdLst/>
              <a:ahLst/>
              <a:cxnLst/>
              <a:rect l="l" t="t" r="r" b="b"/>
              <a:pathLst>
                <a:path w="4041" h="3717" extrusionOk="0">
                  <a:moveTo>
                    <a:pt x="890" y="1965"/>
                  </a:moveTo>
                  <a:cubicBezTo>
                    <a:pt x="1027" y="1988"/>
                    <a:pt x="1164" y="2033"/>
                    <a:pt x="1301" y="2079"/>
                  </a:cubicBezTo>
                  <a:cubicBezTo>
                    <a:pt x="1461" y="2147"/>
                    <a:pt x="1621" y="2239"/>
                    <a:pt x="1758" y="2353"/>
                  </a:cubicBezTo>
                  <a:cubicBezTo>
                    <a:pt x="1895" y="2444"/>
                    <a:pt x="2009" y="2558"/>
                    <a:pt x="2100" y="2672"/>
                  </a:cubicBezTo>
                  <a:cubicBezTo>
                    <a:pt x="2169" y="2786"/>
                    <a:pt x="2237" y="2878"/>
                    <a:pt x="2283" y="2992"/>
                  </a:cubicBezTo>
                  <a:cubicBezTo>
                    <a:pt x="2306" y="3060"/>
                    <a:pt x="2328" y="3129"/>
                    <a:pt x="2351" y="3220"/>
                  </a:cubicBezTo>
                  <a:cubicBezTo>
                    <a:pt x="2351" y="3289"/>
                    <a:pt x="2351" y="3357"/>
                    <a:pt x="2351" y="3448"/>
                  </a:cubicBezTo>
                  <a:cubicBezTo>
                    <a:pt x="2351" y="3471"/>
                    <a:pt x="2351" y="3471"/>
                    <a:pt x="2351" y="3494"/>
                  </a:cubicBezTo>
                  <a:cubicBezTo>
                    <a:pt x="2351" y="3517"/>
                    <a:pt x="2351" y="3517"/>
                    <a:pt x="2351" y="3517"/>
                  </a:cubicBezTo>
                  <a:cubicBezTo>
                    <a:pt x="2294" y="3528"/>
                    <a:pt x="2231" y="3534"/>
                    <a:pt x="2166" y="3534"/>
                  </a:cubicBezTo>
                  <a:cubicBezTo>
                    <a:pt x="2100" y="3534"/>
                    <a:pt x="2032" y="3528"/>
                    <a:pt x="1963" y="3517"/>
                  </a:cubicBezTo>
                  <a:lnTo>
                    <a:pt x="1940" y="3517"/>
                  </a:lnTo>
                  <a:cubicBezTo>
                    <a:pt x="1781" y="3494"/>
                    <a:pt x="1621" y="3448"/>
                    <a:pt x="1484" y="3403"/>
                  </a:cubicBezTo>
                  <a:cubicBezTo>
                    <a:pt x="1324" y="3334"/>
                    <a:pt x="1164" y="3243"/>
                    <a:pt x="1027" y="3129"/>
                  </a:cubicBezTo>
                  <a:cubicBezTo>
                    <a:pt x="890" y="3015"/>
                    <a:pt x="753" y="2901"/>
                    <a:pt x="639" y="2764"/>
                  </a:cubicBezTo>
                  <a:cubicBezTo>
                    <a:pt x="525" y="2627"/>
                    <a:pt x="434" y="2467"/>
                    <a:pt x="365" y="2307"/>
                  </a:cubicBezTo>
                  <a:cubicBezTo>
                    <a:pt x="343" y="2216"/>
                    <a:pt x="297" y="2147"/>
                    <a:pt x="274" y="2056"/>
                  </a:cubicBezTo>
                  <a:cubicBezTo>
                    <a:pt x="297" y="2056"/>
                    <a:pt x="320" y="2056"/>
                    <a:pt x="343" y="2033"/>
                  </a:cubicBezTo>
                  <a:cubicBezTo>
                    <a:pt x="411" y="2010"/>
                    <a:pt x="480" y="1988"/>
                    <a:pt x="548" y="1988"/>
                  </a:cubicBezTo>
                  <a:cubicBezTo>
                    <a:pt x="662" y="1965"/>
                    <a:pt x="753" y="1965"/>
                    <a:pt x="868" y="1965"/>
                  </a:cubicBezTo>
                  <a:close/>
                  <a:moveTo>
                    <a:pt x="1195" y="1"/>
                  </a:moveTo>
                  <a:cubicBezTo>
                    <a:pt x="689" y="1"/>
                    <a:pt x="315" y="445"/>
                    <a:pt x="137" y="846"/>
                  </a:cubicBezTo>
                  <a:cubicBezTo>
                    <a:pt x="69" y="1029"/>
                    <a:pt x="23" y="1189"/>
                    <a:pt x="0" y="1348"/>
                  </a:cubicBezTo>
                  <a:cubicBezTo>
                    <a:pt x="0" y="1440"/>
                    <a:pt x="0" y="1554"/>
                    <a:pt x="23" y="1645"/>
                  </a:cubicBezTo>
                  <a:cubicBezTo>
                    <a:pt x="23" y="1759"/>
                    <a:pt x="46" y="1873"/>
                    <a:pt x="69" y="1942"/>
                  </a:cubicBezTo>
                  <a:cubicBezTo>
                    <a:pt x="160" y="2376"/>
                    <a:pt x="365" y="2741"/>
                    <a:pt x="639" y="3037"/>
                  </a:cubicBezTo>
                  <a:cubicBezTo>
                    <a:pt x="799" y="3197"/>
                    <a:pt x="959" y="3334"/>
                    <a:pt x="1142" y="3425"/>
                  </a:cubicBezTo>
                  <a:cubicBezTo>
                    <a:pt x="1324" y="3540"/>
                    <a:pt x="1507" y="3608"/>
                    <a:pt x="1712" y="3654"/>
                  </a:cubicBezTo>
                  <a:cubicBezTo>
                    <a:pt x="1758" y="3677"/>
                    <a:pt x="1826" y="3677"/>
                    <a:pt x="1895" y="3699"/>
                  </a:cubicBezTo>
                  <a:cubicBezTo>
                    <a:pt x="1975" y="3711"/>
                    <a:pt x="2049" y="3717"/>
                    <a:pt x="2123" y="3717"/>
                  </a:cubicBezTo>
                  <a:cubicBezTo>
                    <a:pt x="2197" y="3717"/>
                    <a:pt x="2271" y="3711"/>
                    <a:pt x="2351" y="3699"/>
                  </a:cubicBezTo>
                  <a:cubicBezTo>
                    <a:pt x="2511" y="3699"/>
                    <a:pt x="2671" y="3654"/>
                    <a:pt x="2831" y="3585"/>
                  </a:cubicBezTo>
                  <a:cubicBezTo>
                    <a:pt x="2990" y="3517"/>
                    <a:pt x="3150" y="3425"/>
                    <a:pt x="3287" y="3289"/>
                  </a:cubicBezTo>
                  <a:cubicBezTo>
                    <a:pt x="3447" y="3174"/>
                    <a:pt x="3584" y="3060"/>
                    <a:pt x="3675" y="2901"/>
                  </a:cubicBezTo>
                  <a:cubicBezTo>
                    <a:pt x="3926" y="2604"/>
                    <a:pt x="4040" y="2261"/>
                    <a:pt x="3995" y="1965"/>
                  </a:cubicBezTo>
                  <a:cubicBezTo>
                    <a:pt x="3972" y="1782"/>
                    <a:pt x="3903" y="1622"/>
                    <a:pt x="3789" y="1485"/>
                  </a:cubicBezTo>
                  <a:cubicBezTo>
                    <a:pt x="3652" y="1303"/>
                    <a:pt x="3493" y="1189"/>
                    <a:pt x="3333" y="1143"/>
                  </a:cubicBezTo>
                  <a:lnTo>
                    <a:pt x="3241" y="1143"/>
                  </a:lnTo>
                  <a:cubicBezTo>
                    <a:pt x="3173" y="1132"/>
                    <a:pt x="3099" y="1126"/>
                    <a:pt x="3025" y="1126"/>
                  </a:cubicBezTo>
                  <a:cubicBezTo>
                    <a:pt x="2950" y="1126"/>
                    <a:pt x="2876" y="1132"/>
                    <a:pt x="2808" y="1143"/>
                  </a:cubicBezTo>
                  <a:lnTo>
                    <a:pt x="2716" y="1166"/>
                  </a:lnTo>
                  <a:cubicBezTo>
                    <a:pt x="2620" y="1182"/>
                    <a:pt x="2534" y="1198"/>
                    <a:pt x="2444" y="1198"/>
                  </a:cubicBezTo>
                  <a:cubicBezTo>
                    <a:pt x="2407" y="1198"/>
                    <a:pt x="2369" y="1195"/>
                    <a:pt x="2328" y="1189"/>
                  </a:cubicBezTo>
                  <a:cubicBezTo>
                    <a:pt x="2283" y="1189"/>
                    <a:pt x="2260" y="1166"/>
                    <a:pt x="2214" y="1166"/>
                  </a:cubicBezTo>
                  <a:lnTo>
                    <a:pt x="2191" y="1143"/>
                  </a:lnTo>
                  <a:cubicBezTo>
                    <a:pt x="2146" y="1074"/>
                    <a:pt x="2123" y="1029"/>
                    <a:pt x="2100" y="960"/>
                  </a:cubicBezTo>
                  <a:cubicBezTo>
                    <a:pt x="2055" y="892"/>
                    <a:pt x="2032" y="823"/>
                    <a:pt x="2009" y="755"/>
                  </a:cubicBezTo>
                  <a:lnTo>
                    <a:pt x="1986" y="641"/>
                  </a:lnTo>
                  <a:cubicBezTo>
                    <a:pt x="1963" y="550"/>
                    <a:pt x="1918" y="435"/>
                    <a:pt x="1849" y="344"/>
                  </a:cubicBezTo>
                  <a:cubicBezTo>
                    <a:pt x="1781" y="230"/>
                    <a:pt x="1689" y="161"/>
                    <a:pt x="1598" y="93"/>
                  </a:cubicBezTo>
                  <a:cubicBezTo>
                    <a:pt x="1507" y="47"/>
                    <a:pt x="1415" y="25"/>
                    <a:pt x="1324" y="2"/>
                  </a:cubicBezTo>
                  <a:lnTo>
                    <a:pt x="1233" y="2"/>
                  </a:lnTo>
                  <a:cubicBezTo>
                    <a:pt x="1220" y="1"/>
                    <a:pt x="1208" y="1"/>
                    <a:pt x="11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5" name="Google Shape;6035;p22"/>
            <p:cNvSpPr/>
            <p:nvPr/>
          </p:nvSpPr>
          <p:spPr>
            <a:xfrm>
              <a:off x="6703950" y="1910525"/>
              <a:ext cx="29125" cy="29125"/>
            </a:xfrm>
            <a:custGeom>
              <a:avLst/>
              <a:gdLst/>
              <a:ahLst/>
              <a:cxnLst/>
              <a:rect l="l" t="t" r="r" b="b"/>
              <a:pathLst>
                <a:path w="1165" h="1165" extrusionOk="0">
                  <a:moveTo>
                    <a:pt x="594" y="0"/>
                  </a:moveTo>
                  <a:cubicBezTo>
                    <a:pt x="274" y="0"/>
                    <a:pt x="1" y="252"/>
                    <a:pt x="1" y="571"/>
                  </a:cubicBezTo>
                  <a:cubicBezTo>
                    <a:pt x="1" y="891"/>
                    <a:pt x="274" y="1165"/>
                    <a:pt x="594" y="1165"/>
                  </a:cubicBezTo>
                  <a:cubicBezTo>
                    <a:pt x="914" y="1165"/>
                    <a:pt x="1165" y="891"/>
                    <a:pt x="1165" y="571"/>
                  </a:cubicBezTo>
                  <a:cubicBezTo>
                    <a:pt x="1165" y="252"/>
                    <a:pt x="914"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6" name="Google Shape;6036;p22"/>
            <p:cNvSpPr/>
            <p:nvPr/>
          </p:nvSpPr>
          <p:spPr>
            <a:xfrm>
              <a:off x="6923075" y="2048050"/>
              <a:ext cx="29125" cy="29700"/>
            </a:xfrm>
            <a:custGeom>
              <a:avLst/>
              <a:gdLst/>
              <a:ahLst/>
              <a:cxnLst/>
              <a:rect l="l" t="t" r="r" b="b"/>
              <a:pathLst>
                <a:path w="1165" h="1188" extrusionOk="0">
                  <a:moveTo>
                    <a:pt x="594" y="0"/>
                  </a:moveTo>
                  <a:cubicBezTo>
                    <a:pt x="274" y="0"/>
                    <a:pt x="0" y="274"/>
                    <a:pt x="0" y="594"/>
                  </a:cubicBezTo>
                  <a:cubicBezTo>
                    <a:pt x="0" y="913"/>
                    <a:pt x="274" y="1187"/>
                    <a:pt x="594" y="1187"/>
                  </a:cubicBezTo>
                  <a:cubicBezTo>
                    <a:pt x="913" y="1187"/>
                    <a:pt x="1165" y="913"/>
                    <a:pt x="1165" y="594"/>
                  </a:cubicBezTo>
                  <a:cubicBezTo>
                    <a:pt x="1165" y="274"/>
                    <a:pt x="913"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7" name="Google Shape;6037;p22"/>
            <p:cNvSpPr/>
            <p:nvPr/>
          </p:nvSpPr>
          <p:spPr>
            <a:xfrm>
              <a:off x="6935625" y="2081725"/>
              <a:ext cx="5175" cy="5150"/>
            </a:xfrm>
            <a:custGeom>
              <a:avLst/>
              <a:gdLst/>
              <a:ahLst/>
              <a:cxnLst/>
              <a:rect l="l" t="t" r="r" b="b"/>
              <a:pathLst>
                <a:path w="207" h="206" extrusionOk="0">
                  <a:moveTo>
                    <a:pt x="115" y="0"/>
                  </a:moveTo>
                  <a:cubicBezTo>
                    <a:pt x="46" y="0"/>
                    <a:pt x="1" y="46"/>
                    <a:pt x="1" y="91"/>
                  </a:cubicBezTo>
                  <a:cubicBezTo>
                    <a:pt x="1" y="160"/>
                    <a:pt x="46" y="205"/>
                    <a:pt x="115" y="205"/>
                  </a:cubicBezTo>
                  <a:cubicBezTo>
                    <a:pt x="160" y="205"/>
                    <a:pt x="206" y="160"/>
                    <a:pt x="206" y="91"/>
                  </a:cubicBezTo>
                  <a:cubicBezTo>
                    <a:pt x="206" y="46"/>
                    <a:pt x="160"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8" name="Google Shape;6038;p22"/>
            <p:cNvSpPr/>
            <p:nvPr/>
          </p:nvSpPr>
          <p:spPr>
            <a:xfrm>
              <a:off x="6719350" y="1944775"/>
              <a:ext cx="5175" cy="5725"/>
            </a:xfrm>
            <a:custGeom>
              <a:avLst/>
              <a:gdLst/>
              <a:ahLst/>
              <a:cxnLst/>
              <a:rect l="l" t="t" r="r" b="b"/>
              <a:pathLst>
                <a:path w="207" h="229" extrusionOk="0">
                  <a:moveTo>
                    <a:pt x="115" y="0"/>
                  </a:moveTo>
                  <a:cubicBezTo>
                    <a:pt x="46" y="0"/>
                    <a:pt x="1" y="46"/>
                    <a:pt x="1" y="114"/>
                  </a:cubicBezTo>
                  <a:cubicBezTo>
                    <a:pt x="1" y="160"/>
                    <a:pt x="46" y="228"/>
                    <a:pt x="115" y="228"/>
                  </a:cubicBezTo>
                  <a:cubicBezTo>
                    <a:pt x="161" y="228"/>
                    <a:pt x="206" y="160"/>
                    <a:pt x="206" y="114"/>
                  </a:cubicBezTo>
                  <a:cubicBezTo>
                    <a:pt x="206" y="46"/>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9" name="Google Shape;6039;p22"/>
            <p:cNvSpPr/>
            <p:nvPr/>
          </p:nvSpPr>
          <p:spPr>
            <a:xfrm>
              <a:off x="6630350" y="1936550"/>
              <a:ext cx="33100" cy="25300"/>
            </a:xfrm>
            <a:custGeom>
              <a:avLst/>
              <a:gdLst/>
              <a:ahLst/>
              <a:cxnLst/>
              <a:rect l="l" t="t" r="r" b="b"/>
              <a:pathLst>
                <a:path w="1324" h="1012" extrusionOk="0">
                  <a:moveTo>
                    <a:pt x="430" y="1"/>
                  </a:moveTo>
                  <a:cubicBezTo>
                    <a:pt x="296" y="1"/>
                    <a:pt x="181" y="47"/>
                    <a:pt x="114" y="146"/>
                  </a:cubicBezTo>
                  <a:cubicBezTo>
                    <a:pt x="0" y="329"/>
                    <a:pt x="114" y="649"/>
                    <a:pt x="411" y="854"/>
                  </a:cubicBezTo>
                  <a:cubicBezTo>
                    <a:pt x="564" y="960"/>
                    <a:pt x="729" y="1011"/>
                    <a:pt x="871" y="1011"/>
                  </a:cubicBezTo>
                  <a:cubicBezTo>
                    <a:pt x="1006" y="1011"/>
                    <a:pt x="1121" y="965"/>
                    <a:pt x="1187" y="877"/>
                  </a:cubicBezTo>
                  <a:cubicBezTo>
                    <a:pt x="1324" y="671"/>
                    <a:pt x="1187" y="352"/>
                    <a:pt x="890" y="146"/>
                  </a:cubicBezTo>
                  <a:cubicBezTo>
                    <a:pt x="738" y="52"/>
                    <a:pt x="573" y="1"/>
                    <a:pt x="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0" name="Google Shape;6040;p22"/>
            <p:cNvSpPr/>
            <p:nvPr/>
          </p:nvSpPr>
          <p:spPr>
            <a:xfrm>
              <a:off x="6910525" y="2113750"/>
              <a:ext cx="33125" cy="24975"/>
            </a:xfrm>
            <a:custGeom>
              <a:avLst/>
              <a:gdLst/>
              <a:ahLst/>
              <a:cxnLst/>
              <a:rect l="l" t="t" r="r" b="b"/>
              <a:pathLst>
                <a:path w="1325" h="999" extrusionOk="0">
                  <a:moveTo>
                    <a:pt x="433" y="0"/>
                  </a:moveTo>
                  <a:cubicBezTo>
                    <a:pt x="302" y="0"/>
                    <a:pt x="193" y="46"/>
                    <a:pt x="137" y="134"/>
                  </a:cubicBezTo>
                  <a:cubicBezTo>
                    <a:pt x="0" y="340"/>
                    <a:pt x="114" y="659"/>
                    <a:pt x="411" y="842"/>
                  </a:cubicBezTo>
                  <a:cubicBezTo>
                    <a:pt x="564" y="948"/>
                    <a:pt x="729" y="999"/>
                    <a:pt x="871" y="999"/>
                  </a:cubicBezTo>
                  <a:cubicBezTo>
                    <a:pt x="1006" y="999"/>
                    <a:pt x="1121" y="953"/>
                    <a:pt x="1187" y="865"/>
                  </a:cubicBezTo>
                  <a:cubicBezTo>
                    <a:pt x="1324" y="659"/>
                    <a:pt x="1187" y="340"/>
                    <a:pt x="891" y="157"/>
                  </a:cubicBezTo>
                  <a:cubicBezTo>
                    <a:pt x="738" y="51"/>
                    <a:pt x="573" y="0"/>
                    <a:pt x="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41" name="Google Shape;6041;p22"/>
          <p:cNvGrpSpPr/>
          <p:nvPr/>
        </p:nvGrpSpPr>
        <p:grpSpPr>
          <a:xfrm>
            <a:off x="220864" y="284933"/>
            <a:ext cx="1276458" cy="1167841"/>
            <a:chOff x="4097300" y="529025"/>
            <a:chExt cx="796050" cy="726450"/>
          </a:xfrm>
        </p:grpSpPr>
        <p:sp>
          <p:nvSpPr>
            <p:cNvPr id="6042" name="Google Shape;6042;p22"/>
            <p:cNvSpPr/>
            <p:nvPr/>
          </p:nvSpPr>
          <p:spPr>
            <a:xfrm>
              <a:off x="4097300" y="529025"/>
              <a:ext cx="796050" cy="726450"/>
            </a:xfrm>
            <a:custGeom>
              <a:avLst/>
              <a:gdLst/>
              <a:ahLst/>
              <a:cxnLst/>
              <a:rect l="l" t="t" r="r" b="b"/>
              <a:pathLst>
                <a:path w="31842" h="29058" extrusionOk="0">
                  <a:moveTo>
                    <a:pt x="15088" y="1"/>
                  </a:moveTo>
                  <a:cubicBezTo>
                    <a:pt x="14837" y="1"/>
                    <a:pt x="14563" y="69"/>
                    <a:pt x="14335" y="160"/>
                  </a:cubicBezTo>
                  <a:cubicBezTo>
                    <a:pt x="13741" y="389"/>
                    <a:pt x="13308" y="891"/>
                    <a:pt x="13171" y="1461"/>
                  </a:cubicBezTo>
                  <a:cubicBezTo>
                    <a:pt x="12920" y="2374"/>
                    <a:pt x="12486" y="3356"/>
                    <a:pt x="11847" y="4451"/>
                  </a:cubicBezTo>
                  <a:cubicBezTo>
                    <a:pt x="10957" y="5981"/>
                    <a:pt x="9838" y="7487"/>
                    <a:pt x="8743" y="8948"/>
                  </a:cubicBezTo>
                  <a:lnTo>
                    <a:pt x="8149" y="9770"/>
                  </a:lnTo>
                  <a:cubicBezTo>
                    <a:pt x="8149" y="9770"/>
                    <a:pt x="7761" y="10272"/>
                    <a:pt x="7624" y="10454"/>
                  </a:cubicBezTo>
                  <a:cubicBezTo>
                    <a:pt x="7442" y="10706"/>
                    <a:pt x="7259" y="10934"/>
                    <a:pt x="7076" y="11162"/>
                  </a:cubicBezTo>
                  <a:cubicBezTo>
                    <a:pt x="6711" y="11641"/>
                    <a:pt x="6346" y="12121"/>
                    <a:pt x="5958" y="12577"/>
                  </a:cubicBezTo>
                  <a:cubicBezTo>
                    <a:pt x="5228" y="13445"/>
                    <a:pt x="4451" y="14358"/>
                    <a:pt x="3584" y="15362"/>
                  </a:cubicBezTo>
                  <a:cubicBezTo>
                    <a:pt x="3196" y="15773"/>
                    <a:pt x="2785" y="16206"/>
                    <a:pt x="2352" y="16640"/>
                  </a:cubicBezTo>
                  <a:cubicBezTo>
                    <a:pt x="2306" y="16686"/>
                    <a:pt x="2283" y="16709"/>
                    <a:pt x="2260" y="16754"/>
                  </a:cubicBezTo>
                  <a:cubicBezTo>
                    <a:pt x="1735" y="17256"/>
                    <a:pt x="1210" y="17713"/>
                    <a:pt x="708" y="18169"/>
                  </a:cubicBezTo>
                  <a:cubicBezTo>
                    <a:pt x="343" y="18489"/>
                    <a:pt x="115" y="18900"/>
                    <a:pt x="46" y="19356"/>
                  </a:cubicBezTo>
                  <a:cubicBezTo>
                    <a:pt x="1" y="19607"/>
                    <a:pt x="1" y="19859"/>
                    <a:pt x="46" y="20110"/>
                  </a:cubicBezTo>
                  <a:cubicBezTo>
                    <a:pt x="46" y="20132"/>
                    <a:pt x="46" y="20155"/>
                    <a:pt x="69" y="20178"/>
                  </a:cubicBezTo>
                  <a:cubicBezTo>
                    <a:pt x="138" y="20475"/>
                    <a:pt x="297" y="20908"/>
                    <a:pt x="754" y="21296"/>
                  </a:cubicBezTo>
                  <a:cubicBezTo>
                    <a:pt x="2511" y="22712"/>
                    <a:pt x="4497" y="24013"/>
                    <a:pt x="6894" y="25268"/>
                  </a:cubicBezTo>
                  <a:cubicBezTo>
                    <a:pt x="7875" y="25793"/>
                    <a:pt x="8948" y="26318"/>
                    <a:pt x="10112" y="26843"/>
                  </a:cubicBezTo>
                  <a:cubicBezTo>
                    <a:pt x="10637" y="27071"/>
                    <a:pt x="11162" y="27322"/>
                    <a:pt x="11733" y="27551"/>
                  </a:cubicBezTo>
                  <a:cubicBezTo>
                    <a:pt x="12440" y="27847"/>
                    <a:pt x="13011" y="28076"/>
                    <a:pt x="13536" y="28281"/>
                  </a:cubicBezTo>
                  <a:cubicBezTo>
                    <a:pt x="14609" y="28646"/>
                    <a:pt x="15567" y="28920"/>
                    <a:pt x="16480" y="29057"/>
                  </a:cubicBezTo>
                  <a:lnTo>
                    <a:pt x="16777" y="29057"/>
                  </a:lnTo>
                  <a:cubicBezTo>
                    <a:pt x="17256" y="29057"/>
                    <a:pt x="17713" y="28897"/>
                    <a:pt x="18078" y="28578"/>
                  </a:cubicBezTo>
                  <a:cubicBezTo>
                    <a:pt x="18101" y="28578"/>
                    <a:pt x="18124" y="28555"/>
                    <a:pt x="18124" y="28532"/>
                  </a:cubicBezTo>
                  <a:cubicBezTo>
                    <a:pt x="18192" y="28486"/>
                    <a:pt x="18261" y="28418"/>
                    <a:pt x="18306" y="28350"/>
                  </a:cubicBezTo>
                  <a:cubicBezTo>
                    <a:pt x="19197" y="27551"/>
                    <a:pt x="20041" y="26729"/>
                    <a:pt x="20817" y="25907"/>
                  </a:cubicBezTo>
                  <a:cubicBezTo>
                    <a:pt x="21274" y="25428"/>
                    <a:pt x="21707" y="24949"/>
                    <a:pt x="22073" y="24492"/>
                  </a:cubicBezTo>
                  <a:cubicBezTo>
                    <a:pt x="22461" y="24081"/>
                    <a:pt x="22803" y="23670"/>
                    <a:pt x="23100" y="23305"/>
                  </a:cubicBezTo>
                  <a:lnTo>
                    <a:pt x="23237" y="23145"/>
                  </a:lnTo>
                  <a:cubicBezTo>
                    <a:pt x="23465" y="22894"/>
                    <a:pt x="23693" y="22598"/>
                    <a:pt x="23967" y="22278"/>
                  </a:cubicBezTo>
                  <a:cubicBezTo>
                    <a:pt x="23967" y="22278"/>
                    <a:pt x="24081" y="22118"/>
                    <a:pt x="24127" y="22073"/>
                  </a:cubicBezTo>
                  <a:cubicBezTo>
                    <a:pt x="24355" y="21799"/>
                    <a:pt x="24561" y="21525"/>
                    <a:pt x="24766" y="21274"/>
                  </a:cubicBezTo>
                  <a:cubicBezTo>
                    <a:pt x="24994" y="21000"/>
                    <a:pt x="25154" y="20794"/>
                    <a:pt x="25314" y="20543"/>
                  </a:cubicBezTo>
                  <a:lnTo>
                    <a:pt x="25496" y="20338"/>
                  </a:lnTo>
                  <a:lnTo>
                    <a:pt x="25702" y="20041"/>
                  </a:lnTo>
                  <a:lnTo>
                    <a:pt x="26044" y="19585"/>
                  </a:lnTo>
                  <a:lnTo>
                    <a:pt x="26181" y="19425"/>
                  </a:lnTo>
                  <a:lnTo>
                    <a:pt x="26455" y="19082"/>
                  </a:lnTo>
                  <a:cubicBezTo>
                    <a:pt x="26661" y="18809"/>
                    <a:pt x="26843" y="18535"/>
                    <a:pt x="27003" y="18306"/>
                  </a:cubicBezTo>
                  <a:lnTo>
                    <a:pt x="27117" y="18147"/>
                  </a:lnTo>
                  <a:lnTo>
                    <a:pt x="27208" y="18032"/>
                  </a:lnTo>
                  <a:cubicBezTo>
                    <a:pt x="27368" y="17827"/>
                    <a:pt x="27528" y="17599"/>
                    <a:pt x="27688" y="17371"/>
                  </a:cubicBezTo>
                  <a:cubicBezTo>
                    <a:pt x="28532" y="16206"/>
                    <a:pt x="29171" y="15293"/>
                    <a:pt x="29719" y="14403"/>
                  </a:cubicBezTo>
                  <a:cubicBezTo>
                    <a:pt x="30427" y="13239"/>
                    <a:pt x="30974" y="12166"/>
                    <a:pt x="31363" y="11116"/>
                  </a:cubicBezTo>
                  <a:cubicBezTo>
                    <a:pt x="31499" y="10751"/>
                    <a:pt x="31614" y="10386"/>
                    <a:pt x="31728" y="10021"/>
                  </a:cubicBezTo>
                  <a:cubicBezTo>
                    <a:pt x="31728" y="9998"/>
                    <a:pt x="31751" y="9952"/>
                    <a:pt x="31751" y="9930"/>
                  </a:cubicBezTo>
                  <a:cubicBezTo>
                    <a:pt x="31819" y="9701"/>
                    <a:pt x="31842" y="9496"/>
                    <a:pt x="31819" y="9313"/>
                  </a:cubicBezTo>
                  <a:cubicBezTo>
                    <a:pt x="31819" y="8628"/>
                    <a:pt x="31477" y="8012"/>
                    <a:pt x="30883" y="7670"/>
                  </a:cubicBezTo>
                  <a:cubicBezTo>
                    <a:pt x="30723" y="7556"/>
                    <a:pt x="30518" y="7487"/>
                    <a:pt x="30335" y="7442"/>
                  </a:cubicBezTo>
                  <a:cubicBezTo>
                    <a:pt x="30221" y="7419"/>
                    <a:pt x="30130" y="7396"/>
                    <a:pt x="30016" y="7373"/>
                  </a:cubicBezTo>
                  <a:lnTo>
                    <a:pt x="29993" y="7373"/>
                  </a:lnTo>
                  <a:cubicBezTo>
                    <a:pt x="29263" y="7259"/>
                    <a:pt x="28487" y="7008"/>
                    <a:pt x="27459" y="6620"/>
                  </a:cubicBezTo>
                  <a:cubicBezTo>
                    <a:pt x="26980" y="6437"/>
                    <a:pt x="26524" y="6232"/>
                    <a:pt x="26136" y="6072"/>
                  </a:cubicBezTo>
                  <a:cubicBezTo>
                    <a:pt x="25725" y="5889"/>
                    <a:pt x="25314" y="5707"/>
                    <a:pt x="24834" y="5501"/>
                  </a:cubicBezTo>
                  <a:cubicBezTo>
                    <a:pt x="22575" y="4474"/>
                    <a:pt x="20657" y="3447"/>
                    <a:pt x="18968" y="2352"/>
                  </a:cubicBezTo>
                  <a:cubicBezTo>
                    <a:pt x="18078" y="1781"/>
                    <a:pt x="17234" y="1165"/>
                    <a:pt x="16458" y="548"/>
                  </a:cubicBezTo>
                  <a:cubicBezTo>
                    <a:pt x="16298" y="389"/>
                    <a:pt x="16115" y="274"/>
                    <a:pt x="15887" y="183"/>
                  </a:cubicBezTo>
                  <a:cubicBezTo>
                    <a:pt x="15636" y="69"/>
                    <a:pt x="15362" y="1"/>
                    <a:pt x="15088"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3" name="Google Shape;6043;p22"/>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rgbClr val="FB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4" name="Google Shape;6044;p22"/>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5" name="Google Shape;6045;p22"/>
            <p:cNvSpPr/>
            <p:nvPr/>
          </p:nvSpPr>
          <p:spPr>
            <a:xfrm>
              <a:off x="4511000" y="1193250"/>
              <a:ext cx="6300" cy="11425"/>
            </a:xfrm>
            <a:custGeom>
              <a:avLst/>
              <a:gdLst/>
              <a:ahLst/>
              <a:cxnLst/>
              <a:rect l="l" t="t" r="r" b="b"/>
              <a:pathLst>
                <a:path w="252" h="457" extrusionOk="0">
                  <a:moveTo>
                    <a:pt x="161" y="0"/>
                  </a:moveTo>
                  <a:cubicBezTo>
                    <a:pt x="115" y="0"/>
                    <a:pt x="92" y="23"/>
                    <a:pt x="69" y="69"/>
                  </a:cubicBezTo>
                  <a:cubicBezTo>
                    <a:pt x="69" y="114"/>
                    <a:pt x="69" y="183"/>
                    <a:pt x="47" y="228"/>
                  </a:cubicBezTo>
                  <a:cubicBezTo>
                    <a:pt x="47" y="228"/>
                    <a:pt x="47" y="251"/>
                    <a:pt x="47" y="251"/>
                  </a:cubicBezTo>
                  <a:cubicBezTo>
                    <a:pt x="24" y="274"/>
                    <a:pt x="1" y="297"/>
                    <a:pt x="1" y="320"/>
                  </a:cubicBezTo>
                  <a:cubicBezTo>
                    <a:pt x="1" y="343"/>
                    <a:pt x="1" y="365"/>
                    <a:pt x="1" y="388"/>
                  </a:cubicBezTo>
                  <a:cubicBezTo>
                    <a:pt x="1" y="411"/>
                    <a:pt x="47" y="457"/>
                    <a:pt x="69" y="457"/>
                  </a:cubicBezTo>
                  <a:cubicBezTo>
                    <a:pt x="115" y="457"/>
                    <a:pt x="138" y="434"/>
                    <a:pt x="161" y="411"/>
                  </a:cubicBezTo>
                  <a:cubicBezTo>
                    <a:pt x="183" y="411"/>
                    <a:pt x="183" y="388"/>
                    <a:pt x="183" y="365"/>
                  </a:cubicBezTo>
                  <a:cubicBezTo>
                    <a:pt x="183" y="365"/>
                    <a:pt x="183" y="343"/>
                    <a:pt x="183" y="320"/>
                  </a:cubicBezTo>
                  <a:cubicBezTo>
                    <a:pt x="206" y="297"/>
                    <a:pt x="206" y="251"/>
                    <a:pt x="229" y="228"/>
                  </a:cubicBezTo>
                  <a:cubicBezTo>
                    <a:pt x="229" y="183"/>
                    <a:pt x="229" y="137"/>
                    <a:pt x="229" y="91"/>
                  </a:cubicBezTo>
                  <a:cubicBezTo>
                    <a:pt x="252" y="46"/>
                    <a:pt x="206" y="0"/>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6" name="Google Shape;6046;p22"/>
            <p:cNvSpPr/>
            <p:nvPr/>
          </p:nvSpPr>
          <p:spPr>
            <a:xfrm>
              <a:off x="4786625" y="758425"/>
              <a:ext cx="28550" cy="51375"/>
            </a:xfrm>
            <a:custGeom>
              <a:avLst/>
              <a:gdLst/>
              <a:ahLst/>
              <a:cxnLst/>
              <a:rect l="l" t="t" r="r" b="b"/>
              <a:pathLst>
                <a:path w="1142" h="2055" extrusionOk="0">
                  <a:moveTo>
                    <a:pt x="1050" y="0"/>
                  </a:moveTo>
                  <a:cubicBezTo>
                    <a:pt x="1028" y="0"/>
                    <a:pt x="1028" y="0"/>
                    <a:pt x="1028" y="23"/>
                  </a:cubicBezTo>
                  <a:cubicBezTo>
                    <a:pt x="1005" y="23"/>
                    <a:pt x="982" y="46"/>
                    <a:pt x="959" y="69"/>
                  </a:cubicBezTo>
                  <a:cubicBezTo>
                    <a:pt x="936" y="137"/>
                    <a:pt x="914" y="206"/>
                    <a:pt x="891" y="274"/>
                  </a:cubicBezTo>
                  <a:cubicBezTo>
                    <a:pt x="891" y="320"/>
                    <a:pt x="868" y="365"/>
                    <a:pt x="845" y="411"/>
                  </a:cubicBezTo>
                  <a:cubicBezTo>
                    <a:pt x="822" y="457"/>
                    <a:pt x="799" y="502"/>
                    <a:pt x="777" y="548"/>
                  </a:cubicBezTo>
                  <a:cubicBezTo>
                    <a:pt x="754" y="594"/>
                    <a:pt x="731" y="639"/>
                    <a:pt x="708" y="708"/>
                  </a:cubicBezTo>
                  <a:cubicBezTo>
                    <a:pt x="662" y="799"/>
                    <a:pt x="617" y="913"/>
                    <a:pt x="548" y="1005"/>
                  </a:cubicBezTo>
                  <a:cubicBezTo>
                    <a:pt x="503" y="1096"/>
                    <a:pt x="457" y="1187"/>
                    <a:pt x="411" y="1278"/>
                  </a:cubicBezTo>
                  <a:cubicBezTo>
                    <a:pt x="274" y="1507"/>
                    <a:pt x="137" y="1712"/>
                    <a:pt x="23" y="1940"/>
                  </a:cubicBezTo>
                  <a:cubicBezTo>
                    <a:pt x="1" y="1986"/>
                    <a:pt x="23" y="2032"/>
                    <a:pt x="46" y="2055"/>
                  </a:cubicBezTo>
                  <a:lnTo>
                    <a:pt x="115" y="2055"/>
                  </a:lnTo>
                  <a:cubicBezTo>
                    <a:pt x="137" y="2055"/>
                    <a:pt x="160" y="2032"/>
                    <a:pt x="183" y="2009"/>
                  </a:cubicBezTo>
                  <a:cubicBezTo>
                    <a:pt x="183" y="1986"/>
                    <a:pt x="206" y="1963"/>
                    <a:pt x="206" y="1940"/>
                  </a:cubicBezTo>
                  <a:lnTo>
                    <a:pt x="229" y="1940"/>
                  </a:lnTo>
                  <a:cubicBezTo>
                    <a:pt x="297" y="1803"/>
                    <a:pt x="389" y="1667"/>
                    <a:pt x="480" y="1530"/>
                  </a:cubicBezTo>
                  <a:cubicBezTo>
                    <a:pt x="548" y="1393"/>
                    <a:pt x="640" y="1256"/>
                    <a:pt x="708" y="1119"/>
                  </a:cubicBezTo>
                  <a:cubicBezTo>
                    <a:pt x="777" y="959"/>
                    <a:pt x="868" y="799"/>
                    <a:pt x="936" y="617"/>
                  </a:cubicBezTo>
                  <a:cubicBezTo>
                    <a:pt x="982" y="548"/>
                    <a:pt x="1005" y="480"/>
                    <a:pt x="1028" y="388"/>
                  </a:cubicBezTo>
                  <a:cubicBezTo>
                    <a:pt x="1050" y="365"/>
                    <a:pt x="1050" y="320"/>
                    <a:pt x="1073" y="297"/>
                  </a:cubicBezTo>
                  <a:cubicBezTo>
                    <a:pt x="1096" y="229"/>
                    <a:pt x="1096" y="183"/>
                    <a:pt x="1119" y="137"/>
                  </a:cubicBezTo>
                  <a:cubicBezTo>
                    <a:pt x="1142" y="114"/>
                    <a:pt x="1142" y="92"/>
                    <a:pt x="1119" y="69"/>
                  </a:cubicBezTo>
                  <a:cubicBezTo>
                    <a:pt x="1119" y="46"/>
                    <a:pt x="1096" y="23"/>
                    <a:pt x="1073" y="23"/>
                  </a:cubicBezTo>
                  <a:cubicBezTo>
                    <a:pt x="1073" y="23"/>
                    <a:pt x="1050" y="0"/>
                    <a:pt x="10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7" name="Google Shape;6047;p22"/>
            <p:cNvSpPr/>
            <p:nvPr/>
          </p:nvSpPr>
          <p:spPr>
            <a:xfrm>
              <a:off x="4782625" y="759000"/>
              <a:ext cx="31425" cy="56200"/>
            </a:xfrm>
            <a:custGeom>
              <a:avLst/>
              <a:gdLst/>
              <a:ahLst/>
              <a:cxnLst/>
              <a:rect l="l" t="t" r="r" b="b"/>
              <a:pathLst>
                <a:path w="1257" h="2248" extrusionOk="0">
                  <a:moveTo>
                    <a:pt x="1142" y="0"/>
                  </a:moveTo>
                  <a:cubicBezTo>
                    <a:pt x="1096" y="0"/>
                    <a:pt x="1051" y="23"/>
                    <a:pt x="1051" y="69"/>
                  </a:cubicBezTo>
                  <a:cubicBezTo>
                    <a:pt x="959" y="251"/>
                    <a:pt x="891" y="434"/>
                    <a:pt x="800" y="616"/>
                  </a:cubicBezTo>
                  <a:cubicBezTo>
                    <a:pt x="708" y="776"/>
                    <a:pt x="640" y="959"/>
                    <a:pt x="549" y="1119"/>
                  </a:cubicBezTo>
                  <a:cubicBezTo>
                    <a:pt x="480" y="1278"/>
                    <a:pt x="389" y="1438"/>
                    <a:pt x="297" y="1575"/>
                  </a:cubicBezTo>
                  <a:cubicBezTo>
                    <a:pt x="252" y="1666"/>
                    <a:pt x="206" y="1735"/>
                    <a:pt x="183" y="1803"/>
                  </a:cubicBezTo>
                  <a:cubicBezTo>
                    <a:pt x="115" y="1895"/>
                    <a:pt x="69" y="2009"/>
                    <a:pt x="24" y="2100"/>
                  </a:cubicBezTo>
                  <a:cubicBezTo>
                    <a:pt x="1" y="2146"/>
                    <a:pt x="24" y="2214"/>
                    <a:pt x="69" y="2237"/>
                  </a:cubicBezTo>
                  <a:cubicBezTo>
                    <a:pt x="84" y="2237"/>
                    <a:pt x="100" y="2247"/>
                    <a:pt x="115" y="2247"/>
                  </a:cubicBezTo>
                  <a:cubicBezTo>
                    <a:pt x="122" y="2247"/>
                    <a:pt x="130" y="2245"/>
                    <a:pt x="138" y="2237"/>
                  </a:cubicBezTo>
                  <a:cubicBezTo>
                    <a:pt x="183" y="2237"/>
                    <a:pt x="183" y="2214"/>
                    <a:pt x="206" y="2191"/>
                  </a:cubicBezTo>
                  <a:cubicBezTo>
                    <a:pt x="252" y="2100"/>
                    <a:pt x="320" y="1986"/>
                    <a:pt x="366" y="1895"/>
                  </a:cubicBezTo>
                  <a:cubicBezTo>
                    <a:pt x="412" y="1826"/>
                    <a:pt x="457" y="1758"/>
                    <a:pt x="503" y="1689"/>
                  </a:cubicBezTo>
                  <a:cubicBezTo>
                    <a:pt x="594" y="1529"/>
                    <a:pt x="663" y="1370"/>
                    <a:pt x="754" y="1210"/>
                  </a:cubicBezTo>
                  <a:cubicBezTo>
                    <a:pt x="845" y="1050"/>
                    <a:pt x="914" y="867"/>
                    <a:pt x="982" y="708"/>
                  </a:cubicBezTo>
                  <a:cubicBezTo>
                    <a:pt x="1074" y="525"/>
                    <a:pt x="1165" y="342"/>
                    <a:pt x="1233" y="160"/>
                  </a:cubicBezTo>
                  <a:cubicBezTo>
                    <a:pt x="1256" y="114"/>
                    <a:pt x="1233" y="46"/>
                    <a:pt x="1188" y="23"/>
                  </a:cubicBezTo>
                  <a:cubicBezTo>
                    <a:pt x="1165" y="0"/>
                    <a:pt x="1165" y="0"/>
                    <a:pt x="114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8" name="Google Shape;6048;p22"/>
            <p:cNvSpPr/>
            <p:nvPr/>
          </p:nvSpPr>
          <p:spPr>
            <a:xfrm>
              <a:off x="4770650" y="759000"/>
              <a:ext cx="41675" cy="76475"/>
            </a:xfrm>
            <a:custGeom>
              <a:avLst/>
              <a:gdLst/>
              <a:ahLst/>
              <a:cxnLst/>
              <a:rect l="l" t="t" r="r" b="b"/>
              <a:pathLst>
                <a:path w="1667" h="3059" extrusionOk="0">
                  <a:moveTo>
                    <a:pt x="1621" y="0"/>
                  </a:moveTo>
                  <a:cubicBezTo>
                    <a:pt x="1598" y="0"/>
                    <a:pt x="1575" y="0"/>
                    <a:pt x="1575" y="23"/>
                  </a:cubicBezTo>
                  <a:cubicBezTo>
                    <a:pt x="1553" y="46"/>
                    <a:pt x="1530" y="69"/>
                    <a:pt x="1530" y="69"/>
                  </a:cubicBezTo>
                  <a:cubicBezTo>
                    <a:pt x="1507" y="91"/>
                    <a:pt x="1507" y="114"/>
                    <a:pt x="1530" y="137"/>
                  </a:cubicBezTo>
                  <a:cubicBezTo>
                    <a:pt x="1507" y="206"/>
                    <a:pt x="1461" y="274"/>
                    <a:pt x="1438" y="342"/>
                  </a:cubicBezTo>
                  <a:cubicBezTo>
                    <a:pt x="1393" y="457"/>
                    <a:pt x="1347" y="548"/>
                    <a:pt x="1301" y="639"/>
                  </a:cubicBezTo>
                  <a:cubicBezTo>
                    <a:pt x="1279" y="685"/>
                    <a:pt x="1256" y="708"/>
                    <a:pt x="1256" y="753"/>
                  </a:cubicBezTo>
                  <a:cubicBezTo>
                    <a:pt x="1233" y="799"/>
                    <a:pt x="1210" y="845"/>
                    <a:pt x="1165" y="913"/>
                  </a:cubicBezTo>
                  <a:cubicBezTo>
                    <a:pt x="1119" y="1004"/>
                    <a:pt x="1073" y="1096"/>
                    <a:pt x="1028" y="1187"/>
                  </a:cubicBezTo>
                  <a:cubicBezTo>
                    <a:pt x="913" y="1370"/>
                    <a:pt x="799" y="1575"/>
                    <a:pt x="685" y="1758"/>
                  </a:cubicBezTo>
                  <a:cubicBezTo>
                    <a:pt x="594" y="1940"/>
                    <a:pt x="480" y="2123"/>
                    <a:pt x="366" y="2305"/>
                  </a:cubicBezTo>
                  <a:cubicBezTo>
                    <a:pt x="320" y="2420"/>
                    <a:pt x="251" y="2511"/>
                    <a:pt x="206" y="2625"/>
                  </a:cubicBezTo>
                  <a:cubicBezTo>
                    <a:pt x="137" y="2739"/>
                    <a:pt x="69" y="2830"/>
                    <a:pt x="0" y="2945"/>
                  </a:cubicBezTo>
                  <a:cubicBezTo>
                    <a:pt x="0" y="2967"/>
                    <a:pt x="0" y="2990"/>
                    <a:pt x="0" y="3013"/>
                  </a:cubicBezTo>
                  <a:cubicBezTo>
                    <a:pt x="0" y="3036"/>
                    <a:pt x="23" y="3059"/>
                    <a:pt x="46" y="3059"/>
                  </a:cubicBezTo>
                  <a:lnTo>
                    <a:pt x="115" y="3059"/>
                  </a:lnTo>
                  <a:cubicBezTo>
                    <a:pt x="137" y="3059"/>
                    <a:pt x="137" y="3036"/>
                    <a:pt x="160" y="3013"/>
                  </a:cubicBezTo>
                  <a:cubicBezTo>
                    <a:pt x="206" y="2922"/>
                    <a:pt x="274" y="2808"/>
                    <a:pt x="343" y="2693"/>
                  </a:cubicBezTo>
                  <a:cubicBezTo>
                    <a:pt x="388" y="2602"/>
                    <a:pt x="434" y="2534"/>
                    <a:pt x="480" y="2442"/>
                  </a:cubicBezTo>
                  <a:cubicBezTo>
                    <a:pt x="594" y="2260"/>
                    <a:pt x="685" y="2077"/>
                    <a:pt x="799" y="1895"/>
                  </a:cubicBezTo>
                  <a:cubicBezTo>
                    <a:pt x="891" y="1712"/>
                    <a:pt x="982" y="1529"/>
                    <a:pt x="1073" y="1347"/>
                  </a:cubicBezTo>
                  <a:cubicBezTo>
                    <a:pt x="1096" y="1301"/>
                    <a:pt x="1119" y="1255"/>
                    <a:pt x="1165" y="1210"/>
                  </a:cubicBezTo>
                  <a:cubicBezTo>
                    <a:pt x="1187" y="1141"/>
                    <a:pt x="1210" y="1096"/>
                    <a:pt x="1233" y="1050"/>
                  </a:cubicBezTo>
                  <a:cubicBezTo>
                    <a:pt x="1279" y="936"/>
                    <a:pt x="1324" y="845"/>
                    <a:pt x="1370" y="731"/>
                  </a:cubicBezTo>
                  <a:cubicBezTo>
                    <a:pt x="1393" y="685"/>
                    <a:pt x="1416" y="662"/>
                    <a:pt x="1438" y="616"/>
                  </a:cubicBezTo>
                  <a:cubicBezTo>
                    <a:pt x="1461" y="548"/>
                    <a:pt x="1484" y="502"/>
                    <a:pt x="1507" y="434"/>
                  </a:cubicBezTo>
                  <a:cubicBezTo>
                    <a:pt x="1530" y="365"/>
                    <a:pt x="1553" y="320"/>
                    <a:pt x="1598" y="251"/>
                  </a:cubicBezTo>
                  <a:cubicBezTo>
                    <a:pt x="1621" y="183"/>
                    <a:pt x="1644" y="114"/>
                    <a:pt x="1667" y="69"/>
                  </a:cubicBezTo>
                  <a:cubicBezTo>
                    <a:pt x="1667" y="23"/>
                    <a:pt x="1644" y="0"/>
                    <a:pt x="16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9" name="Google Shape;6049;p22"/>
            <p:cNvSpPr/>
            <p:nvPr/>
          </p:nvSpPr>
          <p:spPr>
            <a:xfrm>
              <a:off x="4763225" y="764700"/>
              <a:ext cx="47400" cy="82200"/>
            </a:xfrm>
            <a:custGeom>
              <a:avLst/>
              <a:gdLst/>
              <a:ahLst/>
              <a:cxnLst/>
              <a:rect l="l" t="t" r="r" b="b"/>
              <a:pathLst>
                <a:path w="1896" h="3288" extrusionOk="0">
                  <a:moveTo>
                    <a:pt x="1827" y="0"/>
                  </a:moveTo>
                  <a:cubicBezTo>
                    <a:pt x="1804" y="0"/>
                    <a:pt x="1758" y="23"/>
                    <a:pt x="1758" y="46"/>
                  </a:cubicBezTo>
                  <a:cubicBezTo>
                    <a:pt x="1713" y="137"/>
                    <a:pt x="1667" y="251"/>
                    <a:pt x="1621" y="343"/>
                  </a:cubicBezTo>
                  <a:cubicBezTo>
                    <a:pt x="1553" y="457"/>
                    <a:pt x="1507" y="548"/>
                    <a:pt x="1462" y="662"/>
                  </a:cubicBezTo>
                  <a:cubicBezTo>
                    <a:pt x="1347" y="868"/>
                    <a:pt x="1256" y="1050"/>
                    <a:pt x="1142" y="1256"/>
                  </a:cubicBezTo>
                  <a:cubicBezTo>
                    <a:pt x="1051" y="1416"/>
                    <a:pt x="937" y="1598"/>
                    <a:pt x="845" y="1781"/>
                  </a:cubicBezTo>
                  <a:cubicBezTo>
                    <a:pt x="731" y="1963"/>
                    <a:pt x="617" y="2146"/>
                    <a:pt x="503" y="2329"/>
                  </a:cubicBezTo>
                  <a:cubicBezTo>
                    <a:pt x="343" y="2602"/>
                    <a:pt x="183" y="2899"/>
                    <a:pt x="1" y="3173"/>
                  </a:cubicBezTo>
                  <a:cubicBezTo>
                    <a:pt x="1" y="3196"/>
                    <a:pt x="1" y="3219"/>
                    <a:pt x="1" y="3242"/>
                  </a:cubicBezTo>
                  <a:cubicBezTo>
                    <a:pt x="24" y="3264"/>
                    <a:pt x="24" y="3287"/>
                    <a:pt x="46" y="3287"/>
                  </a:cubicBezTo>
                  <a:lnTo>
                    <a:pt x="115" y="3287"/>
                  </a:lnTo>
                  <a:cubicBezTo>
                    <a:pt x="138" y="3287"/>
                    <a:pt x="160" y="3264"/>
                    <a:pt x="160" y="3242"/>
                  </a:cubicBezTo>
                  <a:cubicBezTo>
                    <a:pt x="297" y="3036"/>
                    <a:pt x="412" y="2831"/>
                    <a:pt x="526" y="2625"/>
                  </a:cubicBezTo>
                  <a:cubicBezTo>
                    <a:pt x="640" y="2465"/>
                    <a:pt x="754" y="2260"/>
                    <a:pt x="845" y="2077"/>
                  </a:cubicBezTo>
                  <a:cubicBezTo>
                    <a:pt x="891" y="2009"/>
                    <a:pt x="937" y="1918"/>
                    <a:pt x="982" y="1849"/>
                  </a:cubicBezTo>
                  <a:cubicBezTo>
                    <a:pt x="1028" y="1758"/>
                    <a:pt x="1073" y="1667"/>
                    <a:pt x="1142" y="1575"/>
                  </a:cubicBezTo>
                  <a:cubicBezTo>
                    <a:pt x="1233" y="1393"/>
                    <a:pt x="1347" y="1187"/>
                    <a:pt x="1439" y="1005"/>
                  </a:cubicBezTo>
                  <a:cubicBezTo>
                    <a:pt x="1484" y="936"/>
                    <a:pt x="1507" y="868"/>
                    <a:pt x="1553" y="799"/>
                  </a:cubicBezTo>
                  <a:cubicBezTo>
                    <a:pt x="1576" y="731"/>
                    <a:pt x="1621" y="662"/>
                    <a:pt x="1667" y="571"/>
                  </a:cubicBezTo>
                  <a:cubicBezTo>
                    <a:pt x="1735" y="411"/>
                    <a:pt x="1804" y="251"/>
                    <a:pt x="1895" y="92"/>
                  </a:cubicBezTo>
                  <a:cubicBezTo>
                    <a:pt x="1895" y="69"/>
                    <a:pt x="1895" y="23"/>
                    <a:pt x="1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0" name="Google Shape;6050;p22"/>
            <p:cNvSpPr/>
            <p:nvPr/>
          </p:nvSpPr>
          <p:spPr>
            <a:xfrm>
              <a:off x="4149800" y="1019200"/>
              <a:ext cx="327575" cy="167225"/>
            </a:xfrm>
            <a:custGeom>
              <a:avLst/>
              <a:gdLst/>
              <a:ahLst/>
              <a:cxnLst/>
              <a:rect l="l" t="t" r="r" b="b"/>
              <a:pathLst>
                <a:path w="13103" h="6689" extrusionOk="0">
                  <a:moveTo>
                    <a:pt x="137" y="0"/>
                  </a:moveTo>
                  <a:cubicBezTo>
                    <a:pt x="92" y="0"/>
                    <a:pt x="46" y="23"/>
                    <a:pt x="23" y="46"/>
                  </a:cubicBezTo>
                  <a:cubicBezTo>
                    <a:pt x="0" y="115"/>
                    <a:pt x="23" y="160"/>
                    <a:pt x="69" y="206"/>
                  </a:cubicBezTo>
                  <a:cubicBezTo>
                    <a:pt x="206" y="343"/>
                    <a:pt x="343" y="457"/>
                    <a:pt x="503" y="571"/>
                  </a:cubicBezTo>
                  <a:cubicBezTo>
                    <a:pt x="571" y="640"/>
                    <a:pt x="640" y="708"/>
                    <a:pt x="731" y="776"/>
                  </a:cubicBezTo>
                  <a:cubicBezTo>
                    <a:pt x="799" y="822"/>
                    <a:pt x="891" y="891"/>
                    <a:pt x="959" y="959"/>
                  </a:cubicBezTo>
                  <a:cubicBezTo>
                    <a:pt x="1096" y="1073"/>
                    <a:pt x="1256" y="1187"/>
                    <a:pt x="1393" y="1301"/>
                  </a:cubicBezTo>
                  <a:cubicBezTo>
                    <a:pt x="1575" y="1393"/>
                    <a:pt x="1735" y="1507"/>
                    <a:pt x="1895" y="1621"/>
                  </a:cubicBezTo>
                  <a:cubicBezTo>
                    <a:pt x="2032" y="1712"/>
                    <a:pt x="2169" y="1804"/>
                    <a:pt x="2329" y="1872"/>
                  </a:cubicBezTo>
                  <a:cubicBezTo>
                    <a:pt x="2443" y="1963"/>
                    <a:pt x="2580" y="2032"/>
                    <a:pt x="2717" y="2123"/>
                  </a:cubicBezTo>
                  <a:cubicBezTo>
                    <a:pt x="2854" y="2192"/>
                    <a:pt x="2991" y="2283"/>
                    <a:pt x="3128" y="2374"/>
                  </a:cubicBezTo>
                  <a:cubicBezTo>
                    <a:pt x="3264" y="2443"/>
                    <a:pt x="3401" y="2511"/>
                    <a:pt x="3538" y="2603"/>
                  </a:cubicBezTo>
                  <a:cubicBezTo>
                    <a:pt x="3630" y="2648"/>
                    <a:pt x="3721" y="2694"/>
                    <a:pt x="3812" y="2739"/>
                  </a:cubicBezTo>
                  <a:lnTo>
                    <a:pt x="3789" y="2739"/>
                  </a:lnTo>
                  <a:cubicBezTo>
                    <a:pt x="3926" y="2808"/>
                    <a:pt x="4063" y="2876"/>
                    <a:pt x="4178" y="2945"/>
                  </a:cubicBezTo>
                  <a:cubicBezTo>
                    <a:pt x="4314" y="2991"/>
                    <a:pt x="4429" y="3059"/>
                    <a:pt x="4543" y="3127"/>
                  </a:cubicBezTo>
                  <a:cubicBezTo>
                    <a:pt x="4611" y="3150"/>
                    <a:pt x="4657" y="3173"/>
                    <a:pt x="4702" y="3219"/>
                  </a:cubicBezTo>
                  <a:cubicBezTo>
                    <a:pt x="4702" y="3214"/>
                    <a:pt x="4702" y="3210"/>
                    <a:pt x="4702" y="3207"/>
                  </a:cubicBezTo>
                  <a:lnTo>
                    <a:pt x="4702" y="3207"/>
                  </a:lnTo>
                  <a:cubicBezTo>
                    <a:pt x="4877" y="3295"/>
                    <a:pt x="5051" y="3382"/>
                    <a:pt x="5205" y="3470"/>
                  </a:cubicBezTo>
                  <a:cubicBezTo>
                    <a:pt x="5387" y="3538"/>
                    <a:pt x="5547" y="3630"/>
                    <a:pt x="5730" y="3721"/>
                  </a:cubicBezTo>
                  <a:cubicBezTo>
                    <a:pt x="5912" y="3789"/>
                    <a:pt x="6095" y="3881"/>
                    <a:pt x="6277" y="3972"/>
                  </a:cubicBezTo>
                  <a:cubicBezTo>
                    <a:pt x="6460" y="4063"/>
                    <a:pt x="6643" y="4132"/>
                    <a:pt x="6825" y="4223"/>
                  </a:cubicBezTo>
                  <a:cubicBezTo>
                    <a:pt x="7008" y="4314"/>
                    <a:pt x="7213" y="4406"/>
                    <a:pt x="7396" y="4497"/>
                  </a:cubicBezTo>
                  <a:cubicBezTo>
                    <a:pt x="7487" y="4543"/>
                    <a:pt x="7578" y="4565"/>
                    <a:pt x="7670" y="4611"/>
                  </a:cubicBezTo>
                  <a:cubicBezTo>
                    <a:pt x="7693" y="4634"/>
                    <a:pt x="7715" y="4657"/>
                    <a:pt x="7761" y="4680"/>
                  </a:cubicBezTo>
                  <a:cubicBezTo>
                    <a:pt x="7761" y="4702"/>
                    <a:pt x="7784" y="4725"/>
                    <a:pt x="7784" y="4748"/>
                  </a:cubicBezTo>
                  <a:cubicBezTo>
                    <a:pt x="7830" y="4817"/>
                    <a:pt x="7875" y="4885"/>
                    <a:pt x="7944" y="4954"/>
                  </a:cubicBezTo>
                  <a:cubicBezTo>
                    <a:pt x="7989" y="4999"/>
                    <a:pt x="8058" y="5045"/>
                    <a:pt x="8126" y="5090"/>
                  </a:cubicBezTo>
                  <a:cubicBezTo>
                    <a:pt x="8218" y="5136"/>
                    <a:pt x="8332" y="5182"/>
                    <a:pt x="8423" y="5227"/>
                  </a:cubicBezTo>
                  <a:cubicBezTo>
                    <a:pt x="8606" y="5296"/>
                    <a:pt x="8788" y="5387"/>
                    <a:pt x="8971" y="5456"/>
                  </a:cubicBezTo>
                  <a:cubicBezTo>
                    <a:pt x="9108" y="5501"/>
                    <a:pt x="9245" y="5547"/>
                    <a:pt x="9382" y="5593"/>
                  </a:cubicBezTo>
                  <a:cubicBezTo>
                    <a:pt x="9473" y="5638"/>
                    <a:pt x="9541" y="5684"/>
                    <a:pt x="9633" y="5730"/>
                  </a:cubicBezTo>
                  <a:cubicBezTo>
                    <a:pt x="9815" y="5821"/>
                    <a:pt x="9998" y="5912"/>
                    <a:pt x="10181" y="5981"/>
                  </a:cubicBezTo>
                  <a:cubicBezTo>
                    <a:pt x="10363" y="6072"/>
                    <a:pt x="10569" y="6163"/>
                    <a:pt x="10751" y="6232"/>
                  </a:cubicBezTo>
                  <a:cubicBezTo>
                    <a:pt x="10957" y="6323"/>
                    <a:pt x="11162" y="6391"/>
                    <a:pt x="11367" y="6460"/>
                  </a:cubicBezTo>
                  <a:cubicBezTo>
                    <a:pt x="11459" y="6483"/>
                    <a:pt x="11573" y="6528"/>
                    <a:pt x="11664" y="6551"/>
                  </a:cubicBezTo>
                  <a:cubicBezTo>
                    <a:pt x="11756" y="6574"/>
                    <a:pt x="11847" y="6620"/>
                    <a:pt x="11938" y="6643"/>
                  </a:cubicBezTo>
                  <a:lnTo>
                    <a:pt x="11961" y="6643"/>
                  </a:lnTo>
                  <a:cubicBezTo>
                    <a:pt x="11984" y="6665"/>
                    <a:pt x="12029" y="6688"/>
                    <a:pt x="12052" y="6688"/>
                  </a:cubicBezTo>
                  <a:cubicBezTo>
                    <a:pt x="12075" y="6688"/>
                    <a:pt x="12098" y="6688"/>
                    <a:pt x="12121" y="6665"/>
                  </a:cubicBezTo>
                  <a:cubicBezTo>
                    <a:pt x="12166" y="6643"/>
                    <a:pt x="12189" y="6620"/>
                    <a:pt x="12212" y="6574"/>
                  </a:cubicBezTo>
                  <a:cubicBezTo>
                    <a:pt x="12212" y="6551"/>
                    <a:pt x="12235" y="6551"/>
                    <a:pt x="12235" y="6528"/>
                  </a:cubicBezTo>
                  <a:cubicBezTo>
                    <a:pt x="12326" y="6551"/>
                    <a:pt x="12417" y="6574"/>
                    <a:pt x="12509" y="6597"/>
                  </a:cubicBezTo>
                  <a:lnTo>
                    <a:pt x="12463" y="6597"/>
                  </a:lnTo>
                  <a:cubicBezTo>
                    <a:pt x="12577" y="6620"/>
                    <a:pt x="12714" y="6643"/>
                    <a:pt x="12828" y="6688"/>
                  </a:cubicBezTo>
                  <a:cubicBezTo>
                    <a:pt x="12897" y="6688"/>
                    <a:pt x="12942" y="6688"/>
                    <a:pt x="12988" y="6665"/>
                  </a:cubicBezTo>
                  <a:cubicBezTo>
                    <a:pt x="13034" y="6643"/>
                    <a:pt x="13057" y="6620"/>
                    <a:pt x="13079" y="6574"/>
                  </a:cubicBezTo>
                  <a:cubicBezTo>
                    <a:pt x="13102" y="6528"/>
                    <a:pt x="13102" y="6460"/>
                    <a:pt x="13079" y="6414"/>
                  </a:cubicBezTo>
                  <a:cubicBezTo>
                    <a:pt x="13057" y="6369"/>
                    <a:pt x="13011" y="6346"/>
                    <a:pt x="12965" y="6323"/>
                  </a:cubicBezTo>
                  <a:cubicBezTo>
                    <a:pt x="12942" y="6300"/>
                    <a:pt x="12897" y="6300"/>
                    <a:pt x="12851" y="6277"/>
                  </a:cubicBezTo>
                  <a:cubicBezTo>
                    <a:pt x="12805" y="6255"/>
                    <a:pt x="12760" y="6255"/>
                    <a:pt x="12714" y="6232"/>
                  </a:cubicBezTo>
                  <a:cubicBezTo>
                    <a:pt x="12623" y="6209"/>
                    <a:pt x="12509" y="6186"/>
                    <a:pt x="12417" y="6140"/>
                  </a:cubicBezTo>
                  <a:cubicBezTo>
                    <a:pt x="12235" y="6072"/>
                    <a:pt x="12029" y="6026"/>
                    <a:pt x="11847" y="5958"/>
                  </a:cubicBezTo>
                  <a:cubicBezTo>
                    <a:pt x="11664" y="5889"/>
                    <a:pt x="11459" y="5821"/>
                    <a:pt x="11276" y="5752"/>
                  </a:cubicBezTo>
                  <a:cubicBezTo>
                    <a:pt x="11094" y="5684"/>
                    <a:pt x="10911" y="5615"/>
                    <a:pt x="10728" y="5547"/>
                  </a:cubicBezTo>
                  <a:cubicBezTo>
                    <a:pt x="10637" y="5501"/>
                    <a:pt x="10546" y="5456"/>
                    <a:pt x="10432" y="5433"/>
                  </a:cubicBezTo>
                  <a:cubicBezTo>
                    <a:pt x="10340" y="5387"/>
                    <a:pt x="10249" y="5364"/>
                    <a:pt x="10181" y="5319"/>
                  </a:cubicBezTo>
                  <a:cubicBezTo>
                    <a:pt x="9975" y="5227"/>
                    <a:pt x="9793" y="5159"/>
                    <a:pt x="9587" y="5068"/>
                  </a:cubicBezTo>
                  <a:cubicBezTo>
                    <a:pt x="9405" y="4999"/>
                    <a:pt x="9222" y="4908"/>
                    <a:pt x="9016" y="4839"/>
                  </a:cubicBezTo>
                  <a:cubicBezTo>
                    <a:pt x="8925" y="4794"/>
                    <a:pt x="8834" y="4748"/>
                    <a:pt x="8743" y="4702"/>
                  </a:cubicBezTo>
                  <a:cubicBezTo>
                    <a:pt x="8651" y="4657"/>
                    <a:pt x="8560" y="4611"/>
                    <a:pt x="8446" y="4565"/>
                  </a:cubicBezTo>
                  <a:cubicBezTo>
                    <a:pt x="8286" y="4497"/>
                    <a:pt x="8103" y="4406"/>
                    <a:pt x="7921" y="4314"/>
                  </a:cubicBezTo>
                  <a:cubicBezTo>
                    <a:pt x="7830" y="4269"/>
                    <a:pt x="7738" y="4223"/>
                    <a:pt x="7647" y="4177"/>
                  </a:cubicBezTo>
                  <a:cubicBezTo>
                    <a:pt x="7556" y="4132"/>
                    <a:pt x="7464" y="4086"/>
                    <a:pt x="7373" y="4063"/>
                  </a:cubicBezTo>
                  <a:cubicBezTo>
                    <a:pt x="7282" y="4018"/>
                    <a:pt x="7190" y="3949"/>
                    <a:pt x="7099" y="3904"/>
                  </a:cubicBezTo>
                  <a:cubicBezTo>
                    <a:pt x="7008" y="3881"/>
                    <a:pt x="6917" y="3835"/>
                    <a:pt x="6825" y="3789"/>
                  </a:cubicBezTo>
                  <a:cubicBezTo>
                    <a:pt x="6711" y="3744"/>
                    <a:pt x="6620" y="3698"/>
                    <a:pt x="6529" y="3652"/>
                  </a:cubicBezTo>
                  <a:cubicBezTo>
                    <a:pt x="6437" y="3630"/>
                    <a:pt x="6346" y="3584"/>
                    <a:pt x="6255" y="3538"/>
                  </a:cubicBezTo>
                  <a:cubicBezTo>
                    <a:pt x="6049" y="3424"/>
                    <a:pt x="5798" y="3333"/>
                    <a:pt x="5570" y="3219"/>
                  </a:cubicBezTo>
                  <a:cubicBezTo>
                    <a:pt x="5364" y="3105"/>
                    <a:pt x="5136" y="2991"/>
                    <a:pt x="4908" y="2876"/>
                  </a:cubicBezTo>
                  <a:cubicBezTo>
                    <a:pt x="4862" y="2854"/>
                    <a:pt x="4817" y="2831"/>
                    <a:pt x="4748" y="2808"/>
                  </a:cubicBezTo>
                  <a:lnTo>
                    <a:pt x="4771" y="2808"/>
                  </a:lnTo>
                  <a:cubicBezTo>
                    <a:pt x="4543" y="2671"/>
                    <a:pt x="4314" y="2580"/>
                    <a:pt x="4086" y="2443"/>
                  </a:cubicBezTo>
                  <a:cubicBezTo>
                    <a:pt x="4018" y="2420"/>
                    <a:pt x="3949" y="2374"/>
                    <a:pt x="3881" y="2351"/>
                  </a:cubicBezTo>
                  <a:cubicBezTo>
                    <a:pt x="3795" y="2287"/>
                    <a:pt x="3688" y="2243"/>
                    <a:pt x="3600" y="2200"/>
                  </a:cubicBezTo>
                  <a:lnTo>
                    <a:pt x="3600" y="2200"/>
                  </a:lnTo>
                  <a:cubicBezTo>
                    <a:pt x="3430" y="2113"/>
                    <a:pt x="3279" y="2026"/>
                    <a:pt x="3128" y="1918"/>
                  </a:cubicBezTo>
                  <a:cubicBezTo>
                    <a:pt x="2968" y="1826"/>
                    <a:pt x="2808" y="1735"/>
                    <a:pt x="2648" y="1621"/>
                  </a:cubicBezTo>
                  <a:cubicBezTo>
                    <a:pt x="2306" y="1438"/>
                    <a:pt x="1963" y="1233"/>
                    <a:pt x="1644" y="1028"/>
                  </a:cubicBezTo>
                  <a:cubicBezTo>
                    <a:pt x="1507" y="959"/>
                    <a:pt x="1393" y="868"/>
                    <a:pt x="1279" y="799"/>
                  </a:cubicBezTo>
                  <a:cubicBezTo>
                    <a:pt x="1165" y="708"/>
                    <a:pt x="1028" y="640"/>
                    <a:pt x="913" y="548"/>
                  </a:cubicBezTo>
                  <a:cubicBezTo>
                    <a:pt x="777" y="457"/>
                    <a:pt x="662" y="388"/>
                    <a:pt x="548" y="297"/>
                  </a:cubicBezTo>
                  <a:cubicBezTo>
                    <a:pt x="411" y="206"/>
                    <a:pt x="297" y="137"/>
                    <a:pt x="183" y="23"/>
                  </a:cubicBezTo>
                  <a:cubicBezTo>
                    <a:pt x="160" y="23"/>
                    <a:pt x="160" y="0"/>
                    <a:pt x="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1" name="Google Shape;6051;p22"/>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2" name="Google Shape;6052;p22"/>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3" name="Google Shape;6053;p22"/>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4" name="Google Shape;6054;p22"/>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5" name="Google Shape;6055;p22"/>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6" name="Google Shape;6056;p22"/>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7" name="Google Shape;6057;p22"/>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8" name="Google Shape;6058;p22"/>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9" name="Google Shape;6059;p22"/>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0" name="Google Shape;6060;p22"/>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1" name="Google Shape;6061;p22"/>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2" name="Google Shape;6062;p22"/>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3" name="Google Shape;6063;p22"/>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4" name="Google Shape;6064;p22"/>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5" name="Google Shape;6065;p22"/>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6" name="Google Shape;6066;p22"/>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7" name="Google Shape;6067;p22"/>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8" name="Google Shape;6068;p22"/>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9" name="Google Shape;6069;p22"/>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0" name="Google Shape;6070;p22"/>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1" name="Google Shape;6071;p22"/>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2" name="Google Shape;6072;p22"/>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3" name="Google Shape;6073;p22"/>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4" name="Google Shape;6074;p22"/>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5" name="Google Shape;6075;p22"/>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6" name="Google Shape;6076;p22"/>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7" name="Google Shape;6077;p22"/>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8" name="Google Shape;6078;p22"/>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9" name="Google Shape;6079;p22"/>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0" name="Google Shape;6080;p22"/>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1" name="Google Shape;6081;p22"/>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2" name="Google Shape;6082;p22"/>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3" name="Google Shape;6083;p22"/>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4" name="Google Shape;6084;p22"/>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5" name="Google Shape;6085;p22"/>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6" name="Google Shape;6086;p22"/>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7" name="Google Shape;6087;p22"/>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8" name="Google Shape;6088;p22"/>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9" name="Google Shape;6089;p22"/>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0" name="Google Shape;6090;p22"/>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1" name="Google Shape;6091;p22"/>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2" name="Google Shape;6092;p22"/>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3" name="Google Shape;6093;p22"/>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4" name="Google Shape;6094;p22"/>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5" name="Google Shape;6095;p22"/>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6" name="Google Shape;6096;p22"/>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7" name="Google Shape;6097;p22"/>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8" name="Google Shape;6098;p22"/>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9" name="Google Shape;6099;p22"/>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0" name="Google Shape;6100;p22"/>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1" name="Google Shape;6101;p22"/>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2" name="Google Shape;6102;p22"/>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3" name="Google Shape;6103;p22"/>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4" name="Google Shape;6104;p22"/>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5" name="Google Shape;6105;p22"/>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6" name="Google Shape;6106;p22"/>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7" name="Google Shape;6107;p22"/>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8" name="Google Shape;6108;p22"/>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9" name="Google Shape;6109;p22"/>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0" name="Google Shape;6110;p22"/>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1" name="Google Shape;6111;p22"/>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2" name="Google Shape;6112;p22"/>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3" name="Google Shape;6113;p22"/>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4" name="Google Shape;6114;p22"/>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5" name="Google Shape;6115;p22"/>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6" name="Google Shape;6116;p22"/>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7" name="Google Shape;6117;p22"/>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8" name="Google Shape;6118;p22"/>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9" name="Google Shape;6119;p22"/>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0" name="Google Shape;6120;p22"/>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21" name="Google Shape;6121;p22"/>
          <p:cNvGrpSpPr/>
          <p:nvPr/>
        </p:nvGrpSpPr>
        <p:grpSpPr>
          <a:xfrm rot="-1377965">
            <a:off x="468799" y="5921249"/>
            <a:ext cx="461785" cy="680865"/>
            <a:chOff x="3716700" y="1378700"/>
            <a:chExt cx="135825" cy="199750"/>
          </a:xfrm>
        </p:grpSpPr>
        <p:sp>
          <p:nvSpPr>
            <p:cNvPr id="6122" name="Google Shape;6122;p22"/>
            <p:cNvSpPr/>
            <p:nvPr/>
          </p:nvSpPr>
          <p:spPr>
            <a:xfrm>
              <a:off x="3718975" y="1380975"/>
              <a:ext cx="129550" cy="195175"/>
            </a:xfrm>
            <a:custGeom>
              <a:avLst/>
              <a:gdLst/>
              <a:ahLst/>
              <a:cxnLst/>
              <a:rect l="l" t="t" r="r" b="b"/>
              <a:pathLst>
                <a:path w="5182" h="7807" extrusionOk="0">
                  <a:moveTo>
                    <a:pt x="3401" y="3812"/>
                  </a:moveTo>
                  <a:cubicBezTo>
                    <a:pt x="3470" y="3812"/>
                    <a:pt x="3538" y="3812"/>
                    <a:pt x="3607" y="3835"/>
                  </a:cubicBezTo>
                  <a:cubicBezTo>
                    <a:pt x="3675" y="3835"/>
                    <a:pt x="3721" y="3858"/>
                    <a:pt x="3789" y="3881"/>
                  </a:cubicBezTo>
                  <a:cubicBezTo>
                    <a:pt x="3835" y="3904"/>
                    <a:pt x="3903" y="3927"/>
                    <a:pt x="3949" y="3949"/>
                  </a:cubicBezTo>
                  <a:cubicBezTo>
                    <a:pt x="3995" y="3995"/>
                    <a:pt x="4063" y="4018"/>
                    <a:pt x="4109" y="4041"/>
                  </a:cubicBezTo>
                  <a:lnTo>
                    <a:pt x="4155" y="4086"/>
                  </a:lnTo>
                  <a:cubicBezTo>
                    <a:pt x="4200" y="4109"/>
                    <a:pt x="4246" y="4132"/>
                    <a:pt x="4292" y="4155"/>
                  </a:cubicBezTo>
                  <a:cubicBezTo>
                    <a:pt x="4337" y="4223"/>
                    <a:pt x="4406" y="4269"/>
                    <a:pt x="4451" y="4337"/>
                  </a:cubicBezTo>
                  <a:lnTo>
                    <a:pt x="4451" y="4360"/>
                  </a:lnTo>
                  <a:cubicBezTo>
                    <a:pt x="4520" y="4429"/>
                    <a:pt x="4565" y="4520"/>
                    <a:pt x="4611" y="4589"/>
                  </a:cubicBezTo>
                  <a:cubicBezTo>
                    <a:pt x="4634" y="4634"/>
                    <a:pt x="4657" y="4657"/>
                    <a:pt x="4657" y="4703"/>
                  </a:cubicBezTo>
                  <a:lnTo>
                    <a:pt x="4680" y="4725"/>
                  </a:lnTo>
                  <a:cubicBezTo>
                    <a:pt x="4702" y="4771"/>
                    <a:pt x="4702" y="4817"/>
                    <a:pt x="4725" y="4840"/>
                  </a:cubicBezTo>
                  <a:cubicBezTo>
                    <a:pt x="4748" y="4931"/>
                    <a:pt x="4771" y="4999"/>
                    <a:pt x="4794" y="5068"/>
                  </a:cubicBezTo>
                  <a:lnTo>
                    <a:pt x="4794" y="5091"/>
                  </a:lnTo>
                  <a:cubicBezTo>
                    <a:pt x="4794" y="5159"/>
                    <a:pt x="4817" y="5205"/>
                    <a:pt x="4817" y="5273"/>
                  </a:cubicBezTo>
                  <a:cubicBezTo>
                    <a:pt x="4817" y="5365"/>
                    <a:pt x="4817" y="5456"/>
                    <a:pt x="4817" y="5524"/>
                  </a:cubicBezTo>
                  <a:lnTo>
                    <a:pt x="4794" y="5593"/>
                  </a:lnTo>
                  <a:cubicBezTo>
                    <a:pt x="4794" y="5730"/>
                    <a:pt x="4771" y="5867"/>
                    <a:pt x="4748" y="5958"/>
                  </a:cubicBezTo>
                  <a:cubicBezTo>
                    <a:pt x="4748" y="6027"/>
                    <a:pt x="4702" y="6118"/>
                    <a:pt x="4657" y="6209"/>
                  </a:cubicBezTo>
                  <a:cubicBezTo>
                    <a:pt x="4657" y="6255"/>
                    <a:pt x="4634" y="6278"/>
                    <a:pt x="4611" y="6300"/>
                  </a:cubicBezTo>
                  <a:lnTo>
                    <a:pt x="4611" y="6323"/>
                  </a:lnTo>
                  <a:lnTo>
                    <a:pt x="4588" y="6369"/>
                  </a:lnTo>
                  <a:cubicBezTo>
                    <a:pt x="4565" y="6392"/>
                    <a:pt x="4565" y="6415"/>
                    <a:pt x="4543" y="6437"/>
                  </a:cubicBezTo>
                  <a:cubicBezTo>
                    <a:pt x="4565" y="6415"/>
                    <a:pt x="4565" y="6369"/>
                    <a:pt x="4565" y="6346"/>
                  </a:cubicBezTo>
                  <a:cubicBezTo>
                    <a:pt x="4588" y="6300"/>
                    <a:pt x="4588" y="6255"/>
                    <a:pt x="4588" y="6209"/>
                  </a:cubicBezTo>
                  <a:lnTo>
                    <a:pt x="4611" y="6095"/>
                  </a:lnTo>
                  <a:cubicBezTo>
                    <a:pt x="4611" y="6072"/>
                    <a:pt x="4611" y="6027"/>
                    <a:pt x="4634" y="6004"/>
                  </a:cubicBezTo>
                  <a:cubicBezTo>
                    <a:pt x="4634" y="5958"/>
                    <a:pt x="4634" y="5912"/>
                    <a:pt x="4611" y="5867"/>
                  </a:cubicBezTo>
                  <a:cubicBezTo>
                    <a:pt x="4588" y="5821"/>
                    <a:pt x="4565" y="5798"/>
                    <a:pt x="4520" y="5775"/>
                  </a:cubicBezTo>
                  <a:lnTo>
                    <a:pt x="4474" y="5775"/>
                  </a:lnTo>
                  <a:cubicBezTo>
                    <a:pt x="4383" y="5775"/>
                    <a:pt x="4314" y="5821"/>
                    <a:pt x="4292" y="5890"/>
                  </a:cubicBezTo>
                  <a:cubicBezTo>
                    <a:pt x="4292" y="5912"/>
                    <a:pt x="4292" y="5958"/>
                    <a:pt x="4269" y="5981"/>
                  </a:cubicBezTo>
                  <a:cubicBezTo>
                    <a:pt x="4246" y="6004"/>
                    <a:pt x="4246" y="6027"/>
                    <a:pt x="4223" y="6072"/>
                  </a:cubicBezTo>
                  <a:cubicBezTo>
                    <a:pt x="4200" y="6095"/>
                    <a:pt x="4177" y="6118"/>
                    <a:pt x="4155" y="6163"/>
                  </a:cubicBezTo>
                  <a:lnTo>
                    <a:pt x="4132" y="6186"/>
                  </a:lnTo>
                  <a:cubicBezTo>
                    <a:pt x="4109" y="6232"/>
                    <a:pt x="4063" y="6278"/>
                    <a:pt x="4040" y="6300"/>
                  </a:cubicBezTo>
                  <a:lnTo>
                    <a:pt x="4040" y="6278"/>
                  </a:lnTo>
                  <a:cubicBezTo>
                    <a:pt x="4040" y="6255"/>
                    <a:pt x="4040" y="6255"/>
                    <a:pt x="4040" y="6232"/>
                  </a:cubicBezTo>
                  <a:lnTo>
                    <a:pt x="4040" y="6186"/>
                  </a:lnTo>
                  <a:cubicBezTo>
                    <a:pt x="4063" y="6163"/>
                    <a:pt x="4063" y="6118"/>
                    <a:pt x="4063" y="6095"/>
                  </a:cubicBezTo>
                  <a:cubicBezTo>
                    <a:pt x="4086" y="6072"/>
                    <a:pt x="4086" y="6049"/>
                    <a:pt x="4109" y="6027"/>
                  </a:cubicBezTo>
                  <a:cubicBezTo>
                    <a:pt x="4109" y="6004"/>
                    <a:pt x="4109" y="5981"/>
                    <a:pt x="4132" y="5958"/>
                  </a:cubicBezTo>
                  <a:cubicBezTo>
                    <a:pt x="4155" y="5844"/>
                    <a:pt x="4155" y="5753"/>
                    <a:pt x="4177" y="5661"/>
                  </a:cubicBezTo>
                  <a:cubicBezTo>
                    <a:pt x="4177" y="5593"/>
                    <a:pt x="4155" y="5524"/>
                    <a:pt x="4155" y="5456"/>
                  </a:cubicBezTo>
                  <a:cubicBezTo>
                    <a:pt x="4155" y="5387"/>
                    <a:pt x="4155" y="5296"/>
                    <a:pt x="4132" y="5228"/>
                  </a:cubicBezTo>
                  <a:cubicBezTo>
                    <a:pt x="4132" y="5159"/>
                    <a:pt x="4109" y="5113"/>
                    <a:pt x="4109" y="5045"/>
                  </a:cubicBezTo>
                  <a:cubicBezTo>
                    <a:pt x="4109" y="4999"/>
                    <a:pt x="4086" y="4977"/>
                    <a:pt x="4086" y="4931"/>
                  </a:cubicBezTo>
                  <a:cubicBezTo>
                    <a:pt x="4086" y="4885"/>
                    <a:pt x="4063" y="4862"/>
                    <a:pt x="4063" y="4817"/>
                  </a:cubicBezTo>
                  <a:cubicBezTo>
                    <a:pt x="4018" y="4725"/>
                    <a:pt x="3995" y="4634"/>
                    <a:pt x="3949" y="4543"/>
                  </a:cubicBezTo>
                  <a:cubicBezTo>
                    <a:pt x="3926" y="4497"/>
                    <a:pt x="3903" y="4452"/>
                    <a:pt x="3858" y="4383"/>
                  </a:cubicBezTo>
                  <a:lnTo>
                    <a:pt x="3835" y="4337"/>
                  </a:lnTo>
                  <a:lnTo>
                    <a:pt x="3812" y="4292"/>
                  </a:lnTo>
                  <a:cubicBezTo>
                    <a:pt x="3767" y="4223"/>
                    <a:pt x="3744" y="4178"/>
                    <a:pt x="3698" y="4132"/>
                  </a:cubicBezTo>
                  <a:cubicBezTo>
                    <a:pt x="3652" y="4064"/>
                    <a:pt x="3607" y="4018"/>
                    <a:pt x="3561" y="3949"/>
                  </a:cubicBezTo>
                  <a:cubicBezTo>
                    <a:pt x="3515" y="3904"/>
                    <a:pt x="3470" y="3858"/>
                    <a:pt x="3401" y="3812"/>
                  </a:cubicBezTo>
                  <a:close/>
                  <a:moveTo>
                    <a:pt x="2351" y="754"/>
                  </a:moveTo>
                  <a:cubicBezTo>
                    <a:pt x="2443" y="777"/>
                    <a:pt x="2534" y="822"/>
                    <a:pt x="2602" y="868"/>
                  </a:cubicBezTo>
                  <a:cubicBezTo>
                    <a:pt x="2671" y="891"/>
                    <a:pt x="2739" y="936"/>
                    <a:pt x="2808" y="1005"/>
                  </a:cubicBezTo>
                  <a:cubicBezTo>
                    <a:pt x="2831" y="1028"/>
                    <a:pt x="2854" y="1028"/>
                    <a:pt x="2876" y="1051"/>
                  </a:cubicBezTo>
                  <a:cubicBezTo>
                    <a:pt x="2876" y="1073"/>
                    <a:pt x="2899" y="1096"/>
                    <a:pt x="2922" y="1119"/>
                  </a:cubicBezTo>
                  <a:cubicBezTo>
                    <a:pt x="2945" y="1165"/>
                    <a:pt x="2990" y="1233"/>
                    <a:pt x="3013" y="1302"/>
                  </a:cubicBezTo>
                  <a:cubicBezTo>
                    <a:pt x="3013" y="1347"/>
                    <a:pt x="3036" y="1370"/>
                    <a:pt x="3036" y="1416"/>
                  </a:cubicBezTo>
                  <a:cubicBezTo>
                    <a:pt x="3036" y="1507"/>
                    <a:pt x="3036" y="1598"/>
                    <a:pt x="3036" y="1713"/>
                  </a:cubicBezTo>
                  <a:lnTo>
                    <a:pt x="3036" y="1735"/>
                  </a:lnTo>
                  <a:cubicBezTo>
                    <a:pt x="3036" y="1827"/>
                    <a:pt x="3036" y="1918"/>
                    <a:pt x="3013" y="2009"/>
                  </a:cubicBezTo>
                  <a:cubicBezTo>
                    <a:pt x="2990" y="2078"/>
                    <a:pt x="2990" y="2146"/>
                    <a:pt x="2968" y="2215"/>
                  </a:cubicBezTo>
                  <a:lnTo>
                    <a:pt x="2945" y="2283"/>
                  </a:lnTo>
                  <a:cubicBezTo>
                    <a:pt x="2922" y="2352"/>
                    <a:pt x="2922" y="2397"/>
                    <a:pt x="2899" y="2443"/>
                  </a:cubicBezTo>
                  <a:cubicBezTo>
                    <a:pt x="2854" y="2580"/>
                    <a:pt x="2808" y="2740"/>
                    <a:pt x="2717" y="2877"/>
                  </a:cubicBezTo>
                  <a:cubicBezTo>
                    <a:pt x="2671" y="2968"/>
                    <a:pt x="2625" y="3059"/>
                    <a:pt x="2557" y="3151"/>
                  </a:cubicBezTo>
                  <a:lnTo>
                    <a:pt x="2511" y="3196"/>
                  </a:lnTo>
                  <a:cubicBezTo>
                    <a:pt x="2466" y="3287"/>
                    <a:pt x="2420" y="3379"/>
                    <a:pt x="2351" y="3447"/>
                  </a:cubicBezTo>
                  <a:lnTo>
                    <a:pt x="2329" y="3447"/>
                  </a:lnTo>
                  <a:cubicBezTo>
                    <a:pt x="2306" y="3470"/>
                    <a:pt x="2260" y="3470"/>
                    <a:pt x="2237" y="3470"/>
                  </a:cubicBezTo>
                  <a:cubicBezTo>
                    <a:pt x="2192" y="3493"/>
                    <a:pt x="2146" y="3516"/>
                    <a:pt x="2100" y="3539"/>
                  </a:cubicBezTo>
                  <a:cubicBezTo>
                    <a:pt x="2077" y="3539"/>
                    <a:pt x="2077" y="3561"/>
                    <a:pt x="2055" y="3584"/>
                  </a:cubicBezTo>
                  <a:lnTo>
                    <a:pt x="2032" y="3607"/>
                  </a:lnTo>
                  <a:lnTo>
                    <a:pt x="2009" y="3607"/>
                  </a:lnTo>
                  <a:cubicBezTo>
                    <a:pt x="1986" y="3607"/>
                    <a:pt x="1963" y="3630"/>
                    <a:pt x="1963" y="3653"/>
                  </a:cubicBezTo>
                  <a:cubicBezTo>
                    <a:pt x="1918" y="3676"/>
                    <a:pt x="1918" y="3721"/>
                    <a:pt x="1895" y="3744"/>
                  </a:cubicBezTo>
                  <a:cubicBezTo>
                    <a:pt x="1895" y="3835"/>
                    <a:pt x="1963" y="3904"/>
                    <a:pt x="2055" y="3927"/>
                  </a:cubicBezTo>
                  <a:cubicBezTo>
                    <a:pt x="2100" y="3927"/>
                    <a:pt x="2146" y="3904"/>
                    <a:pt x="2214" y="3881"/>
                  </a:cubicBezTo>
                  <a:cubicBezTo>
                    <a:pt x="2237" y="3858"/>
                    <a:pt x="2237" y="3858"/>
                    <a:pt x="2237" y="3858"/>
                  </a:cubicBezTo>
                  <a:lnTo>
                    <a:pt x="2329" y="3858"/>
                  </a:lnTo>
                  <a:cubicBezTo>
                    <a:pt x="2420" y="3858"/>
                    <a:pt x="2488" y="3858"/>
                    <a:pt x="2580" y="3881"/>
                  </a:cubicBezTo>
                  <a:cubicBezTo>
                    <a:pt x="2625" y="3881"/>
                    <a:pt x="2648" y="3904"/>
                    <a:pt x="2694" y="3904"/>
                  </a:cubicBezTo>
                  <a:cubicBezTo>
                    <a:pt x="2717" y="3927"/>
                    <a:pt x="2762" y="3927"/>
                    <a:pt x="2785" y="3949"/>
                  </a:cubicBezTo>
                  <a:lnTo>
                    <a:pt x="2808" y="3949"/>
                  </a:lnTo>
                  <a:cubicBezTo>
                    <a:pt x="2831" y="3972"/>
                    <a:pt x="2854" y="3995"/>
                    <a:pt x="2876" y="4018"/>
                  </a:cubicBezTo>
                  <a:cubicBezTo>
                    <a:pt x="2945" y="4064"/>
                    <a:pt x="2968" y="4109"/>
                    <a:pt x="3013" y="4155"/>
                  </a:cubicBezTo>
                  <a:lnTo>
                    <a:pt x="3036" y="4155"/>
                  </a:lnTo>
                  <a:cubicBezTo>
                    <a:pt x="3059" y="4200"/>
                    <a:pt x="3105" y="4246"/>
                    <a:pt x="3150" y="4269"/>
                  </a:cubicBezTo>
                  <a:cubicBezTo>
                    <a:pt x="3173" y="4292"/>
                    <a:pt x="3196" y="4292"/>
                    <a:pt x="3242" y="4292"/>
                  </a:cubicBezTo>
                  <a:cubicBezTo>
                    <a:pt x="3287" y="4292"/>
                    <a:pt x="3310" y="4292"/>
                    <a:pt x="3356" y="4246"/>
                  </a:cubicBezTo>
                  <a:lnTo>
                    <a:pt x="3379" y="4246"/>
                  </a:lnTo>
                  <a:cubicBezTo>
                    <a:pt x="3401" y="4292"/>
                    <a:pt x="3424" y="4315"/>
                    <a:pt x="3447" y="4337"/>
                  </a:cubicBezTo>
                  <a:cubicBezTo>
                    <a:pt x="3470" y="4383"/>
                    <a:pt x="3493" y="4429"/>
                    <a:pt x="3515" y="4452"/>
                  </a:cubicBezTo>
                  <a:cubicBezTo>
                    <a:pt x="3515" y="4497"/>
                    <a:pt x="3538" y="4520"/>
                    <a:pt x="3561" y="4566"/>
                  </a:cubicBezTo>
                  <a:cubicBezTo>
                    <a:pt x="3607" y="4634"/>
                    <a:pt x="3652" y="4703"/>
                    <a:pt x="3675" y="4817"/>
                  </a:cubicBezTo>
                  <a:cubicBezTo>
                    <a:pt x="3698" y="4862"/>
                    <a:pt x="3721" y="4931"/>
                    <a:pt x="3744" y="4977"/>
                  </a:cubicBezTo>
                  <a:cubicBezTo>
                    <a:pt x="3744" y="5022"/>
                    <a:pt x="3767" y="5068"/>
                    <a:pt x="3767" y="5113"/>
                  </a:cubicBezTo>
                  <a:lnTo>
                    <a:pt x="3767" y="5159"/>
                  </a:lnTo>
                  <a:cubicBezTo>
                    <a:pt x="3789" y="5205"/>
                    <a:pt x="3789" y="5250"/>
                    <a:pt x="3789" y="5296"/>
                  </a:cubicBezTo>
                  <a:cubicBezTo>
                    <a:pt x="3812" y="5342"/>
                    <a:pt x="3812" y="5410"/>
                    <a:pt x="3812" y="5456"/>
                  </a:cubicBezTo>
                  <a:cubicBezTo>
                    <a:pt x="3835" y="5547"/>
                    <a:pt x="3835" y="5661"/>
                    <a:pt x="3812" y="5775"/>
                  </a:cubicBezTo>
                  <a:cubicBezTo>
                    <a:pt x="3812" y="5821"/>
                    <a:pt x="3789" y="5844"/>
                    <a:pt x="3789" y="5890"/>
                  </a:cubicBezTo>
                  <a:cubicBezTo>
                    <a:pt x="3767" y="5935"/>
                    <a:pt x="3767" y="5958"/>
                    <a:pt x="3767" y="5981"/>
                  </a:cubicBezTo>
                  <a:cubicBezTo>
                    <a:pt x="3744" y="6027"/>
                    <a:pt x="3744" y="6072"/>
                    <a:pt x="3744" y="6118"/>
                  </a:cubicBezTo>
                  <a:cubicBezTo>
                    <a:pt x="3721" y="6141"/>
                    <a:pt x="3721" y="6141"/>
                    <a:pt x="3698" y="6163"/>
                  </a:cubicBezTo>
                  <a:cubicBezTo>
                    <a:pt x="3698" y="6163"/>
                    <a:pt x="3675" y="6186"/>
                    <a:pt x="3675" y="6186"/>
                  </a:cubicBezTo>
                  <a:cubicBezTo>
                    <a:pt x="3630" y="6255"/>
                    <a:pt x="3584" y="6300"/>
                    <a:pt x="3538" y="6346"/>
                  </a:cubicBezTo>
                  <a:lnTo>
                    <a:pt x="3493" y="6415"/>
                  </a:lnTo>
                  <a:cubicBezTo>
                    <a:pt x="3447" y="6460"/>
                    <a:pt x="3379" y="6529"/>
                    <a:pt x="3310" y="6574"/>
                  </a:cubicBezTo>
                  <a:cubicBezTo>
                    <a:pt x="3287" y="6597"/>
                    <a:pt x="3264" y="6620"/>
                    <a:pt x="3242" y="6643"/>
                  </a:cubicBezTo>
                  <a:cubicBezTo>
                    <a:pt x="3219" y="6666"/>
                    <a:pt x="3219" y="6666"/>
                    <a:pt x="3196" y="6688"/>
                  </a:cubicBezTo>
                  <a:lnTo>
                    <a:pt x="3173" y="6711"/>
                  </a:lnTo>
                  <a:cubicBezTo>
                    <a:pt x="3150" y="6734"/>
                    <a:pt x="3105" y="6757"/>
                    <a:pt x="3082" y="6780"/>
                  </a:cubicBezTo>
                  <a:cubicBezTo>
                    <a:pt x="3036" y="6803"/>
                    <a:pt x="2968" y="6848"/>
                    <a:pt x="2899" y="6871"/>
                  </a:cubicBezTo>
                  <a:lnTo>
                    <a:pt x="2876" y="6894"/>
                  </a:lnTo>
                  <a:lnTo>
                    <a:pt x="2831" y="6917"/>
                  </a:lnTo>
                  <a:cubicBezTo>
                    <a:pt x="2785" y="6940"/>
                    <a:pt x="2717" y="6962"/>
                    <a:pt x="2671" y="6985"/>
                  </a:cubicBezTo>
                  <a:cubicBezTo>
                    <a:pt x="2602" y="7008"/>
                    <a:pt x="2534" y="7031"/>
                    <a:pt x="2443" y="7054"/>
                  </a:cubicBezTo>
                  <a:cubicBezTo>
                    <a:pt x="2351" y="7076"/>
                    <a:pt x="2283" y="7099"/>
                    <a:pt x="2192" y="7099"/>
                  </a:cubicBezTo>
                  <a:cubicBezTo>
                    <a:pt x="2100" y="7122"/>
                    <a:pt x="2032" y="7145"/>
                    <a:pt x="1963" y="7145"/>
                  </a:cubicBezTo>
                  <a:lnTo>
                    <a:pt x="1895" y="7168"/>
                  </a:lnTo>
                  <a:cubicBezTo>
                    <a:pt x="1849" y="7168"/>
                    <a:pt x="1804" y="7168"/>
                    <a:pt x="1758" y="7191"/>
                  </a:cubicBezTo>
                  <a:lnTo>
                    <a:pt x="1689" y="7191"/>
                  </a:lnTo>
                  <a:cubicBezTo>
                    <a:pt x="1621" y="7191"/>
                    <a:pt x="1575" y="7191"/>
                    <a:pt x="1507" y="7168"/>
                  </a:cubicBezTo>
                  <a:cubicBezTo>
                    <a:pt x="1438" y="7168"/>
                    <a:pt x="1347" y="7168"/>
                    <a:pt x="1279" y="7145"/>
                  </a:cubicBezTo>
                  <a:lnTo>
                    <a:pt x="1256" y="7145"/>
                  </a:lnTo>
                  <a:cubicBezTo>
                    <a:pt x="1187" y="7122"/>
                    <a:pt x="1119" y="7122"/>
                    <a:pt x="1073" y="7099"/>
                  </a:cubicBezTo>
                  <a:cubicBezTo>
                    <a:pt x="1050" y="7076"/>
                    <a:pt x="1028" y="7076"/>
                    <a:pt x="1005" y="7054"/>
                  </a:cubicBezTo>
                  <a:cubicBezTo>
                    <a:pt x="982" y="7031"/>
                    <a:pt x="936" y="7031"/>
                    <a:pt x="913" y="7008"/>
                  </a:cubicBezTo>
                  <a:cubicBezTo>
                    <a:pt x="891" y="7008"/>
                    <a:pt x="891" y="7008"/>
                    <a:pt x="868" y="6985"/>
                  </a:cubicBezTo>
                  <a:lnTo>
                    <a:pt x="799" y="6985"/>
                  </a:lnTo>
                  <a:cubicBezTo>
                    <a:pt x="776" y="6985"/>
                    <a:pt x="754" y="6985"/>
                    <a:pt x="731" y="7008"/>
                  </a:cubicBezTo>
                  <a:cubicBezTo>
                    <a:pt x="708" y="7008"/>
                    <a:pt x="708" y="7008"/>
                    <a:pt x="708" y="7031"/>
                  </a:cubicBezTo>
                  <a:lnTo>
                    <a:pt x="639" y="6985"/>
                  </a:lnTo>
                  <a:cubicBezTo>
                    <a:pt x="639" y="6985"/>
                    <a:pt x="617" y="6962"/>
                    <a:pt x="617" y="6940"/>
                  </a:cubicBezTo>
                  <a:cubicBezTo>
                    <a:pt x="594" y="6894"/>
                    <a:pt x="594" y="6848"/>
                    <a:pt x="594" y="6803"/>
                  </a:cubicBezTo>
                  <a:lnTo>
                    <a:pt x="594" y="6780"/>
                  </a:lnTo>
                  <a:lnTo>
                    <a:pt x="594" y="6757"/>
                  </a:lnTo>
                  <a:lnTo>
                    <a:pt x="571" y="6734"/>
                  </a:lnTo>
                  <a:cubicBezTo>
                    <a:pt x="571" y="6574"/>
                    <a:pt x="571" y="6437"/>
                    <a:pt x="571" y="6278"/>
                  </a:cubicBezTo>
                  <a:cubicBezTo>
                    <a:pt x="571" y="6163"/>
                    <a:pt x="571" y="6027"/>
                    <a:pt x="571" y="5912"/>
                  </a:cubicBezTo>
                  <a:lnTo>
                    <a:pt x="594" y="5798"/>
                  </a:lnTo>
                  <a:lnTo>
                    <a:pt x="594" y="5616"/>
                  </a:lnTo>
                  <a:cubicBezTo>
                    <a:pt x="594" y="5502"/>
                    <a:pt x="594" y="5387"/>
                    <a:pt x="617" y="5273"/>
                  </a:cubicBezTo>
                  <a:cubicBezTo>
                    <a:pt x="617" y="5205"/>
                    <a:pt x="617" y="5113"/>
                    <a:pt x="617" y="5022"/>
                  </a:cubicBezTo>
                  <a:cubicBezTo>
                    <a:pt x="617" y="4954"/>
                    <a:pt x="617" y="4885"/>
                    <a:pt x="617" y="4840"/>
                  </a:cubicBezTo>
                  <a:lnTo>
                    <a:pt x="617" y="4748"/>
                  </a:lnTo>
                  <a:lnTo>
                    <a:pt x="617" y="4725"/>
                  </a:lnTo>
                  <a:cubicBezTo>
                    <a:pt x="594" y="4406"/>
                    <a:pt x="594" y="4086"/>
                    <a:pt x="594" y="3767"/>
                  </a:cubicBezTo>
                  <a:cubicBezTo>
                    <a:pt x="594" y="3698"/>
                    <a:pt x="594" y="3653"/>
                    <a:pt x="594" y="3584"/>
                  </a:cubicBezTo>
                  <a:lnTo>
                    <a:pt x="594" y="3493"/>
                  </a:lnTo>
                  <a:cubicBezTo>
                    <a:pt x="594" y="3447"/>
                    <a:pt x="594" y="3379"/>
                    <a:pt x="594" y="3333"/>
                  </a:cubicBezTo>
                  <a:lnTo>
                    <a:pt x="594" y="3242"/>
                  </a:lnTo>
                  <a:cubicBezTo>
                    <a:pt x="594" y="3196"/>
                    <a:pt x="594" y="3151"/>
                    <a:pt x="594" y="3082"/>
                  </a:cubicBezTo>
                  <a:lnTo>
                    <a:pt x="594" y="3014"/>
                  </a:lnTo>
                  <a:cubicBezTo>
                    <a:pt x="594" y="2922"/>
                    <a:pt x="594" y="2831"/>
                    <a:pt x="594" y="2762"/>
                  </a:cubicBezTo>
                  <a:lnTo>
                    <a:pt x="594" y="2626"/>
                  </a:lnTo>
                  <a:cubicBezTo>
                    <a:pt x="594" y="2580"/>
                    <a:pt x="571" y="2511"/>
                    <a:pt x="571" y="2443"/>
                  </a:cubicBezTo>
                  <a:cubicBezTo>
                    <a:pt x="571" y="2352"/>
                    <a:pt x="571" y="2238"/>
                    <a:pt x="571" y="2123"/>
                  </a:cubicBezTo>
                  <a:lnTo>
                    <a:pt x="571" y="1941"/>
                  </a:lnTo>
                  <a:cubicBezTo>
                    <a:pt x="594" y="1849"/>
                    <a:pt x="594" y="1781"/>
                    <a:pt x="594" y="1713"/>
                  </a:cubicBezTo>
                  <a:cubicBezTo>
                    <a:pt x="594" y="1667"/>
                    <a:pt x="594" y="1644"/>
                    <a:pt x="594" y="1598"/>
                  </a:cubicBezTo>
                  <a:cubicBezTo>
                    <a:pt x="594" y="1576"/>
                    <a:pt x="594" y="1553"/>
                    <a:pt x="594" y="1530"/>
                  </a:cubicBezTo>
                  <a:cubicBezTo>
                    <a:pt x="594" y="1461"/>
                    <a:pt x="594" y="1393"/>
                    <a:pt x="594" y="1325"/>
                  </a:cubicBezTo>
                  <a:cubicBezTo>
                    <a:pt x="639" y="1279"/>
                    <a:pt x="708" y="1233"/>
                    <a:pt x="754" y="1188"/>
                  </a:cubicBezTo>
                  <a:cubicBezTo>
                    <a:pt x="799" y="1142"/>
                    <a:pt x="845" y="1119"/>
                    <a:pt x="891" y="1073"/>
                  </a:cubicBezTo>
                  <a:cubicBezTo>
                    <a:pt x="959" y="1051"/>
                    <a:pt x="1005" y="1005"/>
                    <a:pt x="1073" y="959"/>
                  </a:cubicBezTo>
                  <a:cubicBezTo>
                    <a:pt x="1142" y="936"/>
                    <a:pt x="1210" y="914"/>
                    <a:pt x="1256" y="891"/>
                  </a:cubicBezTo>
                  <a:cubicBezTo>
                    <a:pt x="1370" y="845"/>
                    <a:pt x="1507" y="822"/>
                    <a:pt x="1667" y="800"/>
                  </a:cubicBezTo>
                  <a:cubicBezTo>
                    <a:pt x="1712" y="777"/>
                    <a:pt x="1735" y="777"/>
                    <a:pt x="1781" y="777"/>
                  </a:cubicBezTo>
                  <a:lnTo>
                    <a:pt x="1872" y="777"/>
                  </a:lnTo>
                  <a:lnTo>
                    <a:pt x="1918" y="754"/>
                  </a:lnTo>
                  <a:close/>
                  <a:moveTo>
                    <a:pt x="2511" y="1"/>
                  </a:moveTo>
                  <a:cubicBezTo>
                    <a:pt x="2351" y="1"/>
                    <a:pt x="2192" y="23"/>
                    <a:pt x="2032" y="46"/>
                  </a:cubicBezTo>
                  <a:cubicBezTo>
                    <a:pt x="1941" y="69"/>
                    <a:pt x="1849" y="92"/>
                    <a:pt x="1758" y="92"/>
                  </a:cubicBezTo>
                  <a:cubicBezTo>
                    <a:pt x="1689" y="115"/>
                    <a:pt x="1621" y="138"/>
                    <a:pt x="1552" y="138"/>
                  </a:cubicBezTo>
                  <a:cubicBezTo>
                    <a:pt x="1370" y="183"/>
                    <a:pt x="1187" y="229"/>
                    <a:pt x="1028" y="320"/>
                  </a:cubicBezTo>
                  <a:cubicBezTo>
                    <a:pt x="959" y="343"/>
                    <a:pt x="913" y="389"/>
                    <a:pt x="845" y="434"/>
                  </a:cubicBezTo>
                  <a:lnTo>
                    <a:pt x="822" y="457"/>
                  </a:lnTo>
                  <a:lnTo>
                    <a:pt x="754" y="480"/>
                  </a:lnTo>
                  <a:cubicBezTo>
                    <a:pt x="708" y="503"/>
                    <a:pt x="662" y="548"/>
                    <a:pt x="594" y="594"/>
                  </a:cubicBezTo>
                  <a:cubicBezTo>
                    <a:pt x="525" y="640"/>
                    <a:pt x="457" y="685"/>
                    <a:pt x="388" y="754"/>
                  </a:cubicBezTo>
                  <a:lnTo>
                    <a:pt x="388" y="777"/>
                  </a:lnTo>
                  <a:lnTo>
                    <a:pt x="274" y="777"/>
                  </a:lnTo>
                  <a:cubicBezTo>
                    <a:pt x="251" y="800"/>
                    <a:pt x="206" y="822"/>
                    <a:pt x="183" y="845"/>
                  </a:cubicBezTo>
                  <a:cubicBezTo>
                    <a:pt x="160" y="868"/>
                    <a:pt x="137" y="891"/>
                    <a:pt x="114" y="914"/>
                  </a:cubicBezTo>
                  <a:cubicBezTo>
                    <a:pt x="92" y="936"/>
                    <a:pt x="92" y="959"/>
                    <a:pt x="69" y="982"/>
                  </a:cubicBezTo>
                  <a:cubicBezTo>
                    <a:pt x="23" y="1073"/>
                    <a:pt x="23" y="1165"/>
                    <a:pt x="0" y="1256"/>
                  </a:cubicBezTo>
                  <a:cubicBezTo>
                    <a:pt x="0" y="1347"/>
                    <a:pt x="0" y="1416"/>
                    <a:pt x="0" y="1484"/>
                  </a:cubicBezTo>
                  <a:lnTo>
                    <a:pt x="0" y="1530"/>
                  </a:lnTo>
                  <a:cubicBezTo>
                    <a:pt x="0" y="1598"/>
                    <a:pt x="0" y="1667"/>
                    <a:pt x="0" y="1735"/>
                  </a:cubicBezTo>
                  <a:cubicBezTo>
                    <a:pt x="0" y="1804"/>
                    <a:pt x="0" y="1895"/>
                    <a:pt x="0" y="1986"/>
                  </a:cubicBezTo>
                  <a:cubicBezTo>
                    <a:pt x="0" y="2055"/>
                    <a:pt x="0" y="2123"/>
                    <a:pt x="0" y="2192"/>
                  </a:cubicBezTo>
                  <a:lnTo>
                    <a:pt x="0" y="2215"/>
                  </a:lnTo>
                  <a:cubicBezTo>
                    <a:pt x="0" y="2397"/>
                    <a:pt x="0" y="2557"/>
                    <a:pt x="0" y="2717"/>
                  </a:cubicBezTo>
                  <a:cubicBezTo>
                    <a:pt x="0" y="2762"/>
                    <a:pt x="0" y="2831"/>
                    <a:pt x="0" y="2877"/>
                  </a:cubicBezTo>
                  <a:lnTo>
                    <a:pt x="0" y="2991"/>
                  </a:lnTo>
                  <a:cubicBezTo>
                    <a:pt x="0" y="3082"/>
                    <a:pt x="0" y="3151"/>
                    <a:pt x="0" y="3242"/>
                  </a:cubicBezTo>
                  <a:cubicBezTo>
                    <a:pt x="23" y="3402"/>
                    <a:pt x="23" y="3539"/>
                    <a:pt x="23" y="3676"/>
                  </a:cubicBezTo>
                  <a:lnTo>
                    <a:pt x="23" y="3767"/>
                  </a:lnTo>
                  <a:cubicBezTo>
                    <a:pt x="23" y="3949"/>
                    <a:pt x="23" y="4132"/>
                    <a:pt x="23" y="4292"/>
                  </a:cubicBezTo>
                  <a:lnTo>
                    <a:pt x="23" y="4566"/>
                  </a:lnTo>
                  <a:lnTo>
                    <a:pt x="23" y="4840"/>
                  </a:lnTo>
                  <a:lnTo>
                    <a:pt x="23" y="4908"/>
                  </a:lnTo>
                  <a:cubicBezTo>
                    <a:pt x="23" y="5045"/>
                    <a:pt x="23" y="5182"/>
                    <a:pt x="23" y="5319"/>
                  </a:cubicBezTo>
                  <a:cubicBezTo>
                    <a:pt x="23" y="5387"/>
                    <a:pt x="23" y="5456"/>
                    <a:pt x="23" y="5547"/>
                  </a:cubicBezTo>
                  <a:lnTo>
                    <a:pt x="23" y="5616"/>
                  </a:lnTo>
                  <a:cubicBezTo>
                    <a:pt x="23" y="5661"/>
                    <a:pt x="23" y="5707"/>
                    <a:pt x="23" y="5775"/>
                  </a:cubicBezTo>
                  <a:lnTo>
                    <a:pt x="23" y="5844"/>
                  </a:lnTo>
                  <a:cubicBezTo>
                    <a:pt x="23" y="6027"/>
                    <a:pt x="23" y="6186"/>
                    <a:pt x="46" y="6346"/>
                  </a:cubicBezTo>
                  <a:cubicBezTo>
                    <a:pt x="46" y="6529"/>
                    <a:pt x="46" y="6688"/>
                    <a:pt x="46" y="6848"/>
                  </a:cubicBezTo>
                  <a:lnTo>
                    <a:pt x="46" y="6917"/>
                  </a:lnTo>
                  <a:cubicBezTo>
                    <a:pt x="46" y="6985"/>
                    <a:pt x="46" y="7031"/>
                    <a:pt x="46" y="7099"/>
                  </a:cubicBezTo>
                  <a:cubicBezTo>
                    <a:pt x="46" y="7191"/>
                    <a:pt x="46" y="7282"/>
                    <a:pt x="69" y="7350"/>
                  </a:cubicBezTo>
                  <a:cubicBezTo>
                    <a:pt x="69" y="7442"/>
                    <a:pt x="114" y="7510"/>
                    <a:pt x="206" y="7556"/>
                  </a:cubicBezTo>
                  <a:cubicBezTo>
                    <a:pt x="229" y="7579"/>
                    <a:pt x="297" y="7601"/>
                    <a:pt x="343" y="7624"/>
                  </a:cubicBezTo>
                  <a:cubicBezTo>
                    <a:pt x="388" y="7647"/>
                    <a:pt x="434" y="7647"/>
                    <a:pt x="503" y="7670"/>
                  </a:cubicBezTo>
                  <a:cubicBezTo>
                    <a:pt x="525" y="7670"/>
                    <a:pt x="548" y="7670"/>
                    <a:pt x="571" y="7693"/>
                  </a:cubicBezTo>
                  <a:cubicBezTo>
                    <a:pt x="662" y="7693"/>
                    <a:pt x="754" y="7716"/>
                    <a:pt x="845" y="7738"/>
                  </a:cubicBezTo>
                  <a:cubicBezTo>
                    <a:pt x="1005" y="7761"/>
                    <a:pt x="1164" y="7761"/>
                    <a:pt x="1324" y="7784"/>
                  </a:cubicBezTo>
                  <a:lnTo>
                    <a:pt x="1438" y="7784"/>
                  </a:lnTo>
                  <a:cubicBezTo>
                    <a:pt x="1484" y="7784"/>
                    <a:pt x="1530" y="7784"/>
                    <a:pt x="1598" y="7807"/>
                  </a:cubicBezTo>
                  <a:lnTo>
                    <a:pt x="1621" y="7807"/>
                  </a:lnTo>
                  <a:cubicBezTo>
                    <a:pt x="1689" y="7807"/>
                    <a:pt x="1781" y="7784"/>
                    <a:pt x="1849" y="7784"/>
                  </a:cubicBezTo>
                  <a:lnTo>
                    <a:pt x="1872" y="7784"/>
                  </a:lnTo>
                  <a:cubicBezTo>
                    <a:pt x="1918" y="7784"/>
                    <a:pt x="1941" y="7761"/>
                    <a:pt x="1986" y="7761"/>
                  </a:cubicBezTo>
                  <a:lnTo>
                    <a:pt x="2146" y="7761"/>
                  </a:lnTo>
                  <a:cubicBezTo>
                    <a:pt x="2192" y="7761"/>
                    <a:pt x="2260" y="7761"/>
                    <a:pt x="2306" y="7738"/>
                  </a:cubicBezTo>
                  <a:cubicBezTo>
                    <a:pt x="2374" y="7738"/>
                    <a:pt x="2420" y="7738"/>
                    <a:pt x="2466" y="7716"/>
                  </a:cubicBezTo>
                  <a:lnTo>
                    <a:pt x="2534" y="7716"/>
                  </a:lnTo>
                  <a:cubicBezTo>
                    <a:pt x="2602" y="7693"/>
                    <a:pt x="2648" y="7693"/>
                    <a:pt x="2717" y="7693"/>
                  </a:cubicBezTo>
                  <a:lnTo>
                    <a:pt x="2762" y="7670"/>
                  </a:lnTo>
                  <a:cubicBezTo>
                    <a:pt x="2831" y="7670"/>
                    <a:pt x="2899" y="7670"/>
                    <a:pt x="2990" y="7647"/>
                  </a:cubicBezTo>
                  <a:cubicBezTo>
                    <a:pt x="3013" y="7647"/>
                    <a:pt x="3059" y="7647"/>
                    <a:pt x="3105" y="7624"/>
                  </a:cubicBezTo>
                  <a:lnTo>
                    <a:pt x="3173" y="7624"/>
                  </a:lnTo>
                  <a:cubicBezTo>
                    <a:pt x="3196" y="7624"/>
                    <a:pt x="3242" y="7601"/>
                    <a:pt x="3264" y="7601"/>
                  </a:cubicBezTo>
                  <a:lnTo>
                    <a:pt x="3333" y="7601"/>
                  </a:lnTo>
                  <a:lnTo>
                    <a:pt x="3356" y="7579"/>
                  </a:lnTo>
                  <a:cubicBezTo>
                    <a:pt x="3401" y="7579"/>
                    <a:pt x="3447" y="7579"/>
                    <a:pt x="3515" y="7556"/>
                  </a:cubicBezTo>
                  <a:cubicBezTo>
                    <a:pt x="3584" y="7533"/>
                    <a:pt x="3652" y="7510"/>
                    <a:pt x="3721" y="7487"/>
                  </a:cubicBezTo>
                  <a:cubicBezTo>
                    <a:pt x="3812" y="7465"/>
                    <a:pt x="3881" y="7419"/>
                    <a:pt x="3972" y="7373"/>
                  </a:cubicBezTo>
                  <a:cubicBezTo>
                    <a:pt x="3995" y="7350"/>
                    <a:pt x="4040" y="7328"/>
                    <a:pt x="4063" y="7328"/>
                  </a:cubicBezTo>
                  <a:cubicBezTo>
                    <a:pt x="4086" y="7305"/>
                    <a:pt x="4132" y="7282"/>
                    <a:pt x="4155" y="7259"/>
                  </a:cubicBezTo>
                  <a:cubicBezTo>
                    <a:pt x="4269" y="7191"/>
                    <a:pt x="4383" y="7099"/>
                    <a:pt x="4520" y="6985"/>
                  </a:cubicBezTo>
                  <a:cubicBezTo>
                    <a:pt x="4543" y="6962"/>
                    <a:pt x="4588" y="6917"/>
                    <a:pt x="4634" y="6871"/>
                  </a:cubicBezTo>
                  <a:lnTo>
                    <a:pt x="4657" y="6848"/>
                  </a:lnTo>
                  <a:lnTo>
                    <a:pt x="4680" y="6825"/>
                  </a:lnTo>
                  <a:cubicBezTo>
                    <a:pt x="4725" y="6780"/>
                    <a:pt x="4771" y="6734"/>
                    <a:pt x="4817" y="6688"/>
                  </a:cubicBezTo>
                  <a:cubicBezTo>
                    <a:pt x="4817" y="6666"/>
                    <a:pt x="4839" y="6620"/>
                    <a:pt x="4862" y="6597"/>
                  </a:cubicBezTo>
                  <a:lnTo>
                    <a:pt x="4862" y="6574"/>
                  </a:lnTo>
                  <a:cubicBezTo>
                    <a:pt x="4885" y="6551"/>
                    <a:pt x="4908" y="6529"/>
                    <a:pt x="4908" y="6483"/>
                  </a:cubicBezTo>
                  <a:cubicBezTo>
                    <a:pt x="4953" y="6437"/>
                    <a:pt x="4976" y="6392"/>
                    <a:pt x="4999" y="6346"/>
                  </a:cubicBezTo>
                  <a:cubicBezTo>
                    <a:pt x="5022" y="6255"/>
                    <a:pt x="5045" y="6186"/>
                    <a:pt x="5068" y="6118"/>
                  </a:cubicBezTo>
                  <a:cubicBezTo>
                    <a:pt x="5090" y="6072"/>
                    <a:pt x="5090" y="6004"/>
                    <a:pt x="5113" y="5935"/>
                  </a:cubicBezTo>
                  <a:lnTo>
                    <a:pt x="5113" y="5844"/>
                  </a:lnTo>
                  <a:cubicBezTo>
                    <a:pt x="5136" y="5775"/>
                    <a:pt x="5136" y="5707"/>
                    <a:pt x="5159" y="5638"/>
                  </a:cubicBezTo>
                  <a:lnTo>
                    <a:pt x="5159" y="5547"/>
                  </a:lnTo>
                  <a:cubicBezTo>
                    <a:pt x="5159" y="5502"/>
                    <a:pt x="5159" y="5456"/>
                    <a:pt x="5159" y="5410"/>
                  </a:cubicBezTo>
                  <a:cubicBezTo>
                    <a:pt x="5182" y="5250"/>
                    <a:pt x="5159" y="5113"/>
                    <a:pt x="5136" y="5022"/>
                  </a:cubicBezTo>
                  <a:lnTo>
                    <a:pt x="5113" y="4977"/>
                  </a:lnTo>
                  <a:cubicBezTo>
                    <a:pt x="5113" y="4931"/>
                    <a:pt x="5090" y="4885"/>
                    <a:pt x="5090" y="4840"/>
                  </a:cubicBezTo>
                  <a:cubicBezTo>
                    <a:pt x="5068" y="4771"/>
                    <a:pt x="5045" y="4680"/>
                    <a:pt x="4999" y="4589"/>
                  </a:cubicBezTo>
                  <a:cubicBezTo>
                    <a:pt x="4976" y="4520"/>
                    <a:pt x="4931" y="4452"/>
                    <a:pt x="4885" y="4383"/>
                  </a:cubicBezTo>
                  <a:cubicBezTo>
                    <a:pt x="4862" y="4337"/>
                    <a:pt x="4839" y="4292"/>
                    <a:pt x="4794" y="4246"/>
                  </a:cubicBezTo>
                  <a:lnTo>
                    <a:pt x="4748" y="4178"/>
                  </a:lnTo>
                  <a:cubicBezTo>
                    <a:pt x="4702" y="4109"/>
                    <a:pt x="4657" y="4041"/>
                    <a:pt x="4588" y="3972"/>
                  </a:cubicBezTo>
                  <a:cubicBezTo>
                    <a:pt x="4520" y="3904"/>
                    <a:pt x="4451" y="3858"/>
                    <a:pt x="4383" y="3812"/>
                  </a:cubicBezTo>
                  <a:lnTo>
                    <a:pt x="4314" y="3767"/>
                  </a:lnTo>
                  <a:cubicBezTo>
                    <a:pt x="4269" y="3744"/>
                    <a:pt x="4223" y="3721"/>
                    <a:pt x="4177" y="3698"/>
                  </a:cubicBezTo>
                  <a:cubicBezTo>
                    <a:pt x="4109" y="3653"/>
                    <a:pt x="4018" y="3607"/>
                    <a:pt x="3949" y="3584"/>
                  </a:cubicBezTo>
                  <a:lnTo>
                    <a:pt x="3903" y="3561"/>
                  </a:lnTo>
                  <a:cubicBezTo>
                    <a:pt x="3858" y="3539"/>
                    <a:pt x="3789" y="3516"/>
                    <a:pt x="3721" y="3493"/>
                  </a:cubicBezTo>
                  <a:cubicBezTo>
                    <a:pt x="3630" y="3470"/>
                    <a:pt x="3538" y="3470"/>
                    <a:pt x="3447" y="3470"/>
                  </a:cubicBezTo>
                  <a:cubicBezTo>
                    <a:pt x="3356" y="3470"/>
                    <a:pt x="3287" y="3447"/>
                    <a:pt x="3196" y="3447"/>
                  </a:cubicBezTo>
                  <a:lnTo>
                    <a:pt x="3219" y="3447"/>
                  </a:lnTo>
                  <a:cubicBezTo>
                    <a:pt x="3287" y="3379"/>
                    <a:pt x="3356" y="3333"/>
                    <a:pt x="3401" y="3287"/>
                  </a:cubicBezTo>
                  <a:cubicBezTo>
                    <a:pt x="3447" y="3242"/>
                    <a:pt x="3493" y="3219"/>
                    <a:pt x="3538" y="3173"/>
                  </a:cubicBezTo>
                  <a:lnTo>
                    <a:pt x="3584" y="3128"/>
                  </a:lnTo>
                  <a:cubicBezTo>
                    <a:pt x="3698" y="3014"/>
                    <a:pt x="3789" y="2899"/>
                    <a:pt x="3881" y="2762"/>
                  </a:cubicBezTo>
                  <a:cubicBezTo>
                    <a:pt x="3903" y="2717"/>
                    <a:pt x="3926" y="2648"/>
                    <a:pt x="3972" y="2603"/>
                  </a:cubicBezTo>
                  <a:cubicBezTo>
                    <a:pt x="4018" y="2511"/>
                    <a:pt x="4040" y="2443"/>
                    <a:pt x="4086" y="2374"/>
                  </a:cubicBezTo>
                  <a:cubicBezTo>
                    <a:pt x="4086" y="2329"/>
                    <a:pt x="4109" y="2283"/>
                    <a:pt x="4132" y="2238"/>
                  </a:cubicBezTo>
                  <a:lnTo>
                    <a:pt x="4132" y="2215"/>
                  </a:lnTo>
                  <a:cubicBezTo>
                    <a:pt x="4155" y="2169"/>
                    <a:pt x="4177" y="2101"/>
                    <a:pt x="4177" y="2055"/>
                  </a:cubicBezTo>
                  <a:cubicBezTo>
                    <a:pt x="4200" y="1918"/>
                    <a:pt x="4223" y="1781"/>
                    <a:pt x="4223" y="1667"/>
                  </a:cubicBezTo>
                  <a:lnTo>
                    <a:pt x="4223" y="1576"/>
                  </a:lnTo>
                  <a:cubicBezTo>
                    <a:pt x="4223" y="1530"/>
                    <a:pt x="4223" y="1484"/>
                    <a:pt x="4223" y="1416"/>
                  </a:cubicBezTo>
                  <a:cubicBezTo>
                    <a:pt x="4223" y="1393"/>
                    <a:pt x="4223" y="1370"/>
                    <a:pt x="4223" y="1347"/>
                  </a:cubicBezTo>
                  <a:lnTo>
                    <a:pt x="4223" y="1279"/>
                  </a:lnTo>
                  <a:cubicBezTo>
                    <a:pt x="4223" y="1233"/>
                    <a:pt x="4223" y="1188"/>
                    <a:pt x="4223" y="1142"/>
                  </a:cubicBezTo>
                  <a:cubicBezTo>
                    <a:pt x="4200" y="959"/>
                    <a:pt x="4177" y="822"/>
                    <a:pt x="4132" y="685"/>
                  </a:cubicBezTo>
                  <a:cubicBezTo>
                    <a:pt x="4086" y="640"/>
                    <a:pt x="4063" y="571"/>
                    <a:pt x="4018" y="503"/>
                  </a:cubicBezTo>
                  <a:cubicBezTo>
                    <a:pt x="3995" y="480"/>
                    <a:pt x="3972" y="434"/>
                    <a:pt x="3926" y="389"/>
                  </a:cubicBezTo>
                  <a:cubicBezTo>
                    <a:pt x="3903" y="366"/>
                    <a:pt x="3881" y="343"/>
                    <a:pt x="3858" y="320"/>
                  </a:cubicBezTo>
                  <a:lnTo>
                    <a:pt x="3835" y="320"/>
                  </a:lnTo>
                  <a:cubicBezTo>
                    <a:pt x="3812" y="275"/>
                    <a:pt x="3767" y="252"/>
                    <a:pt x="3698" y="229"/>
                  </a:cubicBezTo>
                  <a:cubicBezTo>
                    <a:pt x="3630" y="183"/>
                    <a:pt x="3584" y="160"/>
                    <a:pt x="3515" y="138"/>
                  </a:cubicBezTo>
                  <a:cubicBezTo>
                    <a:pt x="3447" y="138"/>
                    <a:pt x="3401" y="115"/>
                    <a:pt x="3356" y="115"/>
                  </a:cubicBezTo>
                  <a:lnTo>
                    <a:pt x="3287" y="92"/>
                  </a:lnTo>
                  <a:cubicBezTo>
                    <a:pt x="3219" y="69"/>
                    <a:pt x="3127" y="69"/>
                    <a:pt x="3059" y="46"/>
                  </a:cubicBezTo>
                  <a:cubicBezTo>
                    <a:pt x="3013" y="46"/>
                    <a:pt x="2968" y="46"/>
                    <a:pt x="2922" y="23"/>
                  </a:cubicBezTo>
                  <a:lnTo>
                    <a:pt x="2785" y="23"/>
                  </a:lnTo>
                  <a:cubicBezTo>
                    <a:pt x="2717" y="1"/>
                    <a:pt x="2648" y="1"/>
                    <a:pt x="25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3" name="Google Shape;6123;p22"/>
            <p:cNvSpPr/>
            <p:nvPr/>
          </p:nvSpPr>
          <p:spPr>
            <a:xfrm>
              <a:off x="3802275" y="1473425"/>
              <a:ext cx="39400" cy="72725"/>
            </a:xfrm>
            <a:custGeom>
              <a:avLst/>
              <a:gdLst/>
              <a:ahLst/>
              <a:cxnLst/>
              <a:rect l="l" t="t" r="r" b="b"/>
              <a:pathLst>
                <a:path w="1576" h="2909" extrusionOk="0">
                  <a:moveTo>
                    <a:pt x="252" y="0"/>
                  </a:moveTo>
                  <a:cubicBezTo>
                    <a:pt x="206" y="0"/>
                    <a:pt x="183" y="0"/>
                    <a:pt x="138" y="23"/>
                  </a:cubicBezTo>
                  <a:cubicBezTo>
                    <a:pt x="138" y="23"/>
                    <a:pt x="115" y="46"/>
                    <a:pt x="92" y="46"/>
                  </a:cubicBezTo>
                  <a:cubicBezTo>
                    <a:pt x="77" y="46"/>
                    <a:pt x="62" y="36"/>
                    <a:pt x="47" y="36"/>
                  </a:cubicBezTo>
                  <a:cubicBezTo>
                    <a:pt x="39" y="36"/>
                    <a:pt x="31" y="38"/>
                    <a:pt x="24" y="46"/>
                  </a:cubicBezTo>
                  <a:cubicBezTo>
                    <a:pt x="1" y="69"/>
                    <a:pt x="1" y="114"/>
                    <a:pt x="24" y="137"/>
                  </a:cubicBezTo>
                  <a:cubicBezTo>
                    <a:pt x="47" y="137"/>
                    <a:pt x="47" y="160"/>
                    <a:pt x="69" y="160"/>
                  </a:cubicBezTo>
                  <a:cubicBezTo>
                    <a:pt x="69" y="183"/>
                    <a:pt x="69" y="183"/>
                    <a:pt x="69" y="183"/>
                  </a:cubicBezTo>
                  <a:cubicBezTo>
                    <a:pt x="69" y="206"/>
                    <a:pt x="92" y="229"/>
                    <a:pt x="115" y="251"/>
                  </a:cubicBezTo>
                  <a:cubicBezTo>
                    <a:pt x="115" y="274"/>
                    <a:pt x="115" y="274"/>
                    <a:pt x="138" y="297"/>
                  </a:cubicBezTo>
                  <a:cubicBezTo>
                    <a:pt x="161" y="320"/>
                    <a:pt x="183" y="343"/>
                    <a:pt x="229" y="388"/>
                  </a:cubicBezTo>
                  <a:cubicBezTo>
                    <a:pt x="275" y="434"/>
                    <a:pt x="320" y="502"/>
                    <a:pt x="343" y="548"/>
                  </a:cubicBezTo>
                  <a:cubicBezTo>
                    <a:pt x="366" y="594"/>
                    <a:pt x="412" y="639"/>
                    <a:pt x="435" y="685"/>
                  </a:cubicBezTo>
                  <a:cubicBezTo>
                    <a:pt x="435" y="708"/>
                    <a:pt x="457" y="731"/>
                    <a:pt x="457" y="754"/>
                  </a:cubicBezTo>
                  <a:cubicBezTo>
                    <a:pt x="503" y="868"/>
                    <a:pt x="526" y="982"/>
                    <a:pt x="549" y="1119"/>
                  </a:cubicBezTo>
                  <a:cubicBezTo>
                    <a:pt x="571" y="1187"/>
                    <a:pt x="594" y="1256"/>
                    <a:pt x="594" y="1347"/>
                  </a:cubicBezTo>
                  <a:cubicBezTo>
                    <a:pt x="617" y="1393"/>
                    <a:pt x="617" y="1461"/>
                    <a:pt x="617" y="1530"/>
                  </a:cubicBezTo>
                  <a:cubicBezTo>
                    <a:pt x="617" y="1575"/>
                    <a:pt x="617" y="1621"/>
                    <a:pt x="640" y="1644"/>
                  </a:cubicBezTo>
                  <a:cubicBezTo>
                    <a:pt x="640" y="1712"/>
                    <a:pt x="640" y="1758"/>
                    <a:pt x="640" y="1826"/>
                  </a:cubicBezTo>
                  <a:cubicBezTo>
                    <a:pt x="640" y="1940"/>
                    <a:pt x="640" y="2055"/>
                    <a:pt x="640" y="2146"/>
                  </a:cubicBezTo>
                  <a:cubicBezTo>
                    <a:pt x="640" y="2260"/>
                    <a:pt x="640" y="2374"/>
                    <a:pt x="663" y="2465"/>
                  </a:cubicBezTo>
                  <a:cubicBezTo>
                    <a:pt x="663" y="2534"/>
                    <a:pt x="663" y="2580"/>
                    <a:pt x="663" y="2625"/>
                  </a:cubicBezTo>
                  <a:cubicBezTo>
                    <a:pt x="663" y="2648"/>
                    <a:pt x="663" y="2671"/>
                    <a:pt x="663" y="2717"/>
                  </a:cubicBezTo>
                  <a:cubicBezTo>
                    <a:pt x="663" y="2739"/>
                    <a:pt x="663" y="2762"/>
                    <a:pt x="663" y="2785"/>
                  </a:cubicBezTo>
                  <a:cubicBezTo>
                    <a:pt x="663" y="2808"/>
                    <a:pt x="686" y="2831"/>
                    <a:pt x="708" y="2876"/>
                  </a:cubicBezTo>
                  <a:cubicBezTo>
                    <a:pt x="725" y="2892"/>
                    <a:pt x="752" y="2909"/>
                    <a:pt x="791" y="2909"/>
                  </a:cubicBezTo>
                  <a:cubicBezTo>
                    <a:pt x="807" y="2909"/>
                    <a:pt x="825" y="2906"/>
                    <a:pt x="845" y="2899"/>
                  </a:cubicBezTo>
                  <a:cubicBezTo>
                    <a:pt x="868" y="2899"/>
                    <a:pt x="868" y="2899"/>
                    <a:pt x="891" y="2876"/>
                  </a:cubicBezTo>
                  <a:cubicBezTo>
                    <a:pt x="914" y="2853"/>
                    <a:pt x="937" y="2808"/>
                    <a:pt x="937" y="2785"/>
                  </a:cubicBezTo>
                  <a:cubicBezTo>
                    <a:pt x="960" y="2694"/>
                    <a:pt x="960" y="2602"/>
                    <a:pt x="960" y="2534"/>
                  </a:cubicBezTo>
                  <a:cubicBezTo>
                    <a:pt x="960" y="2511"/>
                    <a:pt x="960" y="2488"/>
                    <a:pt x="960" y="2465"/>
                  </a:cubicBezTo>
                  <a:cubicBezTo>
                    <a:pt x="960" y="2488"/>
                    <a:pt x="982" y="2488"/>
                    <a:pt x="982" y="2488"/>
                  </a:cubicBezTo>
                  <a:cubicBezTo>
                    <a:pt x="982" y="2534"/>
                    <a:pt x="982" y="2580"/>
                    <a:pt x="982" y="2602"/>
                  </a:cubicBezTo>
                  <a:cubicBezTo>
                    <a:pt x="1005" y="2671"/>
                    <a:pt x="1074" y="2739"/>
                    <a:pt x="1142" y="2739"/>
                  </a:cubicBezTo>
                  <a:cubicBezTo>
                    <a:pt x="1165" y="2739"/>
                    <a:pt x="1188" y="2739"/>
                    <a:pt x="1211" y="2717"/>
                  </a:cubicBezTo>
                  <a:cubicBezTo>
                    <a:pt x="1237" y="2743"/>
                    <a:pt x="1264" y="2754"/>
                    <a:pt x="1291" y="2754"/>
                  </a:cubicBezTo>
                  <a:cubicBezTo>
                    <a:pt x="1310" y="2754"/>
                    <a:pt x="1329" y="2749"/>
                    <a:pt x="1348" y="2739"/>
                  </a:cubicBezTo>
                  <a:cubicBezTo>
                    <a:pt x="1370" y="2739"/>
                    <a:pt x="1393" y="2739"/>
                    <a:pt x="1416" y="2717"/>
                  </a:cubicBezTo>
                  <a:cubicBezTo>
                    <a:pt x="1439" y="2694"/>
                    <a:pt x="1462" y="2671"/>
                    <a:pt x="1462" y="2648"/>
                  </a:cubicBezTo>
                  <a:cubicBezTo>
                    <a:pt x="1485" y="2602"/>
                    <a:pt x="1485" y="2580"/>
                    <a:pt x="1485" y="2534"/>
                  </a:cubicBezTo>
                  <a:cubicBezTo>
                    <a:pt x="1507" y="2511"/>
                    <a:pt x="1507" y="2465"/>
                    <a:pt x="1530" y="2420"/>
                  </a:cubicBezTo>
                  <a:cubicBezTo>
                    <a:pt x="1530" y="2351"/>
                    <a:pt x="1553" y="2260"/>
                    <a:pt x="1553" y="2169"/>
                  </a:cubicBezTo>
                  <a:cubicBezTo>
                    <a:pt x="1553" y="2055"/>
                    <a:pt x="1553" y="1940"/>
                    <a:pt x="1553" y="1826"/>
                  </a:cubicBezTo>
                  <a:cubicBezTo>
                    <a:pt x="1553" y="1758"/>
                    <a:pt x="1576" y="1712"/>
                    <a:pt x="1576" y="1644"/>
                  </a:cubicBezTo>
                  <a:cubicBezTo>
                    <a:pt x="1576" y="1507"/>
                    <a:pt x="1553" y="1370"/>
                    <a:pt x="1530" y="1256"/>
                  </a:cubicBezTo>
                  <a:cubicBezTo>
                    <a:pt x="1530" y="1187"/>
                    <a:pt x="1507" y="1119"/>
                    <a:pt x="1485" y="1073"/>
                  </a:cubicBezTo>
                  <a:cubicBezTo>
                    <a:pt x="1462" y="1005"/>
                    <a:pt x="1439" y="936"/>
                    <a:pt x="1393" y="868"/>
                  </a:cubicBezTo>
                  <a:cubicBezTo>
                    <a:pt x="1370" y="822"/>
                    <a:pt x="1348" y="799"/>
                    <a:pt x="1325" y="754"/>
                  </a:cubicBezTo>
                  <a:cubicBezTo>
                    <a:pt x="1325" y="731"/>
                    <a:pt x="1302" y="731"/>
                    <a:pt x="1302" y="708"/>
                  </a:cubicBezTo>
                  <a:cubicBezTo>
                    <a:pt x="1256" y="617"/>
                    <a:pt x="1188" y="525"/>
                    <a:pt x="1119" y="457"/>
                  </a:cubicBezTo>
                  <a:cubicBezTo>
                    <a:pt x="1096" y="411"/>
                    <a:pt x="1051" y="388"/>
                    <a:pt x="1005" y="343"/>
                  </a:cubicBezTo>
                  <a:cubicBezTo>
                    <a:pt x="982" y="320"/>
                    <a:pt x="960" y="320"/>
                    <a:pt x="914" y="297"/>
                  </a:cubicBezTo>
                  <a:lnTo>
                    <a:pt x="823" y="297"/>
                  </a:lnTo>
                  <a:cubicBezTo>
                    <a:pt x="823" y="297"/>
                    <a:pt x="800" y="320"/>
                    <a:pt x="800" y="320"/>
                  </a:cubicBezTo>
                  <a:cubicBezTo>
                    <a:pt x="777" y="297"/>
                    <a:pt x="754" y="274"/>
                    <a:pt x="754" y="274"/>
                  </a:cubicBezTo>
                  <a:cubicBezTo>
                    <a:pt x="663" y="183"/>
                    <a:pt x="571" y="114"/>
                    <a:pt x="480" y="69"/>
                  </a:cubicBezTo>
                  <a:cubicBezTo>
                    <a:pt x="412" y="23"/>
                    <a:pt x="320" y="0"/>
                    <a:pt x="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4" name="Google Shape;6124;p22"/>
            <p:cNvSpPr/>
            <p:nvPr/>
          </p:nvSpPr>
          <p:spPr>
            <a:xfrm>
              <a:off x="3716700" y="1378700"/>
              <a:ext cx="135825" cy="199750"/>
            </a:xfrm>
            <a:custGeom>
              <a:avLst/>
              <a:gdLst/>
              <a:ahLst/>
              <a:cxnLst/>
              <a:rect l="l" t="t" r="r" b="b"/>
              <a:pathLst>
                <a:path w="5433" h="7990" extrusionOk="0">
                  <a:moveTo>
                    <a:pt x="2671" y="183"/>
                  </a:moveTo>
                  <a:cubicBezTo>
                    <a:pt x="2785" y="183"/>
                    <a:pt x="2922" y="183"/>
                    <a:pt x="3013" y="206"/>
                  </a:cubicBezTo>
                  <a:cubicBezTo>
                    <a:pt x="3264" y="229"/>
                    <a:pt x="3447" y="274"/>
                    <a:pt x="3629" y="343"/>
                  </a:cubicBezTo>
                  <a:lnTo>
                    <a:pt x="3606" y="320"/>
                  </a:lnTo>
                  <a:lnTo>
                    <a:pt x="3606" y="320"/>
                  </a:lnTo>
                  <a:cubicBezTo>
                    <a:pt x="3721" y="388"/>
                    <a:pt x="3812" y="434"/>
                    <a:pt x="3880" y="480"/>
                  </a:cubicBezTo>
                  <a:cubicBezTo>
                    <a:pt x="3949" y="548"/>
                    <a:pt x="4017" y="594"/>
                    <a:pt x="4063" y="662"/>
                  </a:cubicBezTo>
                  <a:cubicBezTo>
                    <a:pt x="4131" y="731"/>
                    <a:pt x="4177" y="822"/>
                    <a:pt x="4200" y="891"/>
                  </a:cubicBezTo>
                  <a:cubicBezTo>
                    <a:pt x="4246" y="1005"/>
                    <a:pt x="4268" y="1096"/>
                    <a:pt x="4291" y="1210"/>
                  </a:cubicBezTo>
                  <a:cubicBezTo>
                    <a:pt x="4314" y="1347"/>
                    <a:pt x="4314" y="1507"/>
                    <a:pt x="4314" y="1667"/>
                  </a:cubicBezTo>
                  <a:lnTo>
                    <a:pt x="4291" y="1689"/>
                  </a:lnTo>
                  <a:cubicBezTo>
                    <a:pt x="4268" y="1918"/>
                    <a:pt x="4223" y="2169"/>
                    <a:pt x="4131" y="2397"/>
                  </a:cubicBezTo>
                  <a:lnTo>
                    <a:pt x="4109" y="2420"/>
                  </a:lnTo>
                  <a:cubicBezTo>
                    <a:pt x="4040" y="2602"/>
                    <a:pt x="3949" y="2762"/>
                    <a:pt x="3835" y="2899"/>
                  </a:cubicBezTo>
                  <a:cubicBezTo>
                    <a:pt x="3743" y="3036"/>
                    <a:pt x="3606" y="3173"/>
                    <a:pt x="3492" y="3264"/>
                  </a:cubicBezTo>
                  <a:cubicBezTo>
                    <a:pt x="3355" y="3356"/>
                    <a:pt x="3241" y="3447"/>
                    <a:pt x="3104" y="3493"/>
                  </a:cubicBezTo>
                  <a:cubicBezTo>
                    <a:pt x="3081" y="3515"/>
                    <a:pt x="3059" y="3515"/>
                    <a:pt x="3036" y="3538"/>
                  </a:cubicBezTo>
                  <a:cubicBezTo>
                    <a:pt x="3036" y="3561"/>
                    <a:pt x="3036" y="3561"/>
                    <a:pt x="3036" y="3584"/>
                  </a:cubicBezTo>
                  <a:cubicBezTo>
                    <a:pt x="3036" y="3607"/>
                    <a:pt x="3036" y="3630"/>
                    <a:pt x="3036" y="3630"/>
                  </a:cubicBezTo>
                  <a:cubicBezTo>
                    <a:pt x="3036" y="3652"/>
                    <a:pt x="3059" y="3675"/>
                    <a:pt x="3081" y="3698"/>
                  </a:cubicBezTo>
                  <a:lnTo>
                    <a:pt x="3196" y="3698"/>
                  </a:lnTo>
                  <a:cubicBezTo>
                    <a:pt x="3287" y="3675"/>
                    <a:pt x="3378" y="3675"/>
                    <a:pt x="3447" y="3675"/>
                  </a:cubicBezTo>
                  <a:lnTo>
                    <a:pt x="3629" y="3675"/>
                  </a:lnTo>
                  <a:cubicBezTo>
                    <a:pt x="3766" y="3698"/>
                    <a:pt x="3903" y="3721"/>
                    <a:pt x="4040" y="3767"/>
                  </a:cubicBezTo>
                  <a:cubicBezTo>
                    <a:pt x="4177" y="3835"/>
                    <a:pt x="4337" y="3926"/>
                    <a:pt x="4474" y="4018"/>
                  </a:cubicBezTo>
                  <a:cubicBezTo>
                    <a:pt x="4588" y="4109"/>
                    <a:pt x="4725" y="4223"/>
                    <a:pt x="4816" y="4360"/>
                  </a:cubicBezTo>
                  <a:cubicBezTo>
                    <a:pt x="4930" y="4497"/>
                    <a:pt x="5022" y="4634"/>
                    <a:pt x="5090" y="4794"/>
                  </a:cubicBezTo>
                  <a:cubicBezTo>
                    <a:pt x="5136" y="4953"/>
                    <a:pt x="5181" y="5090"/>
                    <a:pt x="5227" y="5250"/>
                  </a:cubicBezTo>
                  <a:cubicBezTo>
                    <a:pt x="5227" y="5319"/>
                    <a:pt x="5227" y="5387"/>
                    <a:pt x="5227" y="5478"/>
                  </a:cubicBezTo>
                  <a:cubicBezTo>
                    <a:pt x="5250" y="5570"/>
                    <a:pt x="5227" y="5661"/>
                    <a:pt x="5227" y="5729"/>
                  </a:cubicBezTo>
                  <a:cubicBezTo>
                    <a:pt x="5204" y="5958"/>
                    <a:pt x="5136" y="6163"/>
                    <a:pt x="5067" y="6369"/>
                  </a:cubicBezTo>
                  <a:cubicBezTo>
                    <a:pt x="4999" y="6528"/>
                    <a:pt x="4930" y="6688"/>
                    <a:pt x="4816" y="6825"/>
                  </a:cubicBezTo>
                  <a:cubicBezTo>
                    <a:pt x="4702" y="6962"/>
                    <a:pt x="4588" y="7076"/>
                    <a:pt x="4474" y="7167"/>
                  </a:cubicBezTo>
                  <a:cubicBezTo>
                    <a:pt x="4314" y="7304"/>
                    <a:pt x="4131" y="7396"/>
                    <a:pt x="3949" y="7487"/>
                  </a:cubicBezTo>
                  <a:cubicBezTo>
                    <a:pt x="3675" y="7601"/>
                    <a:pt x="3378" y="7670"/>
                    <a:pt x="3059" y="7738"/>
                  </a:cubicBezTo>
                  <a:cubicBezTo>
                    <a:pt x="2785" y="7784"/>
                    <a:pt x="2511" y="7807"/>
                    <a:pt x="2191" y="7807"/>
                  </a:cubicBezTo>
                  <a:lnTo>
                    <a:pt x="1895" y="7807"/>
                  </a:lnTo>
                  <a:cubicBezTo>
                    <a:pt x="1621" y="7807"/>
                    <a:pt x="1392" y="7807"/>
                    <a:pt x="1164" y="7784"/>
                  </a:cubicBezTo>
                  <a:cubicBezTo>
                    <a:pt x="867" y="7738"/>
                    <a:pt x="639" y="7692"/>
                    <a:pt x="411" y="7601"/>
                  </a:cubicBezTo>
                  <a:cubicBezTo>
                    <a:pt x="365" y="7578"/>
                    <a:pt x="297" y="7556"/>
                    <a:pt x="251" y="7533"/>
                  </a:cubicBezTo>
                  <a:lnTo>
                    <a:pt x="228" y="4999"/>
                  </a:lnTo>
                  <a:lnTo>
                    <a:pt x="205" y="2351"/>
                  </a:lnTo>
                  <a:cubicBezTo>
                    <a:pt x="183" y="1963"/>
                    <a:pt x="183" y="1575"/>
                    <a:pt x="183" y="1187"/>
                  </a:cubicBezTo>
                  <a:cubicBezTo>
                    <a:pt x="274" y="1073"/>
                    <a:pt x="388" y="959"/>
                    <a:pt x="502" y="868"/>
                  </a:cubicBezTo>
                  <a:cubicBezTo>
                    <a:pt x="685" y="731"/>
                    <a:pt x="867" y="617"/>
                    <a:pt x="1096" y="525"/>
                  </a:cubicBezTo>
                  <a:lnTo>
                    <a:pt x="1119" y="502"/>
                  </a:lnTo>
                  <a:cubicBezTo>
                    <a:pt x="1415" y="388"/>
                    <a:pt x="1735" y="274"/>
                    <a:pt x="2077" y="229"/>
                  </a:cubicBezTo>
                  <a:cubicBezTo>
                    <a:pt x="2283" y="206"/>
                    <a:pt x="2488" y="183"/>
                    <a:pt x="2671" y="183"/>
                  </a:cubicBezTo>
                  <a:close/>
                  <a:moveTo>
                    <a:pt x="2648" y="0"/>
                  </a:moveTo>
                  <a:cubicBezTo>
                    <a:pt x="2328" y="0"/>
                    <a:pt x="2009" y="46"/>
                    <a:pt x="1643" y="137"/>
                  </a:cubicBezTo>
                  <a:cubicBezTo>
                    <a:pt x="1324" y="229"/>
                    <a:pt x="1027" y="343"/>
                    <a:pt x="730" y="502"/>
                  </a:cubicBezTo>
                  <a:cubicBezTo>
                    <a:pt x="434" y="662"/>
                    <a:pt x="205" y="868"/>
                    <a:pt x="23" y="1073"/>
                  </a:cubicBezTo>
                  <a:cubicBezTo>
                    <a:pt x="23" y="1096"/>
                    <a:pt x="23" y="1096"/>
                    <a:pt x="23" y="1119"/>
                  </a:cubicBezTo>
                  <a:cubicBezTo>
                    <a:pt x="0" y="1119"/>
                    <a:pt x="0" y="1142"/>
                    <a:pt x="0" y="1142"/>
                  </a:cubicBezTo>
                  <a:lnTo>
                    <a:pt x="46" y="3995"/>
                  </a:lnTo>
                  <a:lnTo>
                    <a:pt x="69" y="6871"/>
                  </a:lnTo>
                  <a:lnTo>
                    <a:pt x="69" y="7213"/>
                  </a:lnTo>
                  <a:lnTo>
                    <a:pt x="69" y="7578"/>
                  </a:lnTo>
                  <a:cubicBezTo>
                    <a:pt x="69" y="7601"/>
                    <a:pt x="69" y="7624"/>
                    <a:pt x="91" y="7647"/>
                  </a:cubicBezTo>
                  <a:cubicBezTo>
                    <a:pt x="114" y="7670"/>
                    <a:pt x="137" y="7670"/>
                    <a:pt x="160" y="7670"/>
                  </a:cubicBezTo>
                  <a:cubicBezTo>
                    <a:pt x="297" y="7761"/>
                    <a:pt x="434" y="7807"/>
                    <a:pt x="616" y="7852"/>
                  </a:cubicBezTo>
                  <a:cubicBezTo>
                    <a:pt x="822" y="7921"/>
                    <a:pt x="1004" y="7944"/>
                    <a:pt x="1187" y="7966"/>
                  </a:cubicBezTo>
                  <a:cubicBezTo>
                    <a:pt x="1415" y="7989"/>
                    <a:pt x="1643" y="7989"/>
                    <a:pt x="1895" y="7989"/>
                  </a:cubicBezTo>
                  <a:cubicBezTo>
                    <a:pt x="2032" y="7989"/>
                    <a:pt x="2191" y="7989"/>
                    <a:pt x="2397" y="7966"/>
                  </a:cubicBezTo>
                  <a:cubicBezTo>
                    <a:pt x="3013" y="7944"/>
                    <a:pt x="3789" y="7852"/>
                    <a:pt x="4428" y="7419"/>
                  </a:cubicBezTo>
                  <a:cubicBezTo>
                    <a:pt x="4702" y="7236"/>
                    <a:pt x="4953" y="6985"/>
                    <a:pt x="5113" y="6688"/>
                  </a:cubicBezTo>
                  <a:cubicBezTo>
                    <a:pt x="5204" y="6551"/>
                    <a:pt x="5273" y="6391"/>
                    <a:pt x="5318" y="6209"/>
                  </a:cubicBezTo>
                  <a:cubicBezTo>
                    <a:pt x="5364" y="6026"/>
                    <a:pt x="5410" y="5821"/>
                    <a:pt x="5410" y="5615"/>
                  </a:cubicBezTo>
                  <a:cubicBezTo>
                    <a:pt x="5432" y="5433"/>
                    <a:pt x="5410" y="5227"/>
                    <a:pt x="5364" y="5022"/>
                  </a:cubicBezTo>
                  <a:cubicBezTo>
                    <a:pt x="5318" y="4862"/>
                    <a:pt x="5227" y="4680"/>
                    <a:pt x="5136" y="4497"/>
                  </a:cubicBezTo>
                  <a:cubicBezTo>
                    <a:pt x="5044" y="4337"/>
                    <a:pt x="4908" y="4177"/>
                    <a:pt x="4771" y="4040"/>
                  </a:cubicBezTo>
                  <a:cubicBezTo>
                    <a:pt x="4634" y="3903"/>
                    <a:pt x="4474" y="3789"/>
                    <a:pt x="4291" y="3698"/>
                  </a:cubicBezTo>
                  <a:cubicBezTo>
                    <a:pt x="4109" y="3607"/>
                    <a:pt x="3926" y="3538"/>
                    <a:pt x="3721" y="3515"/>
                  </a:cubicBezTo>
                  <a:cubicBezTo>
                    <a:pt x="3629" y="3493"/>
                    <a:pt x="3561" y="3493"/>
                    <a:pt x="3470" y="3493"/>
                  </a:cubicBezTo>
                  <a:cubicBezTo>
                    <a:pt x="3538" y="3447"/>
                    <a:pt x="3606" y="3401"/>
                    <a:pt x="3698" y="3333"/>
                  </a:cubicBezTo>
                  <a:cubicBezTo>
                    <a:pt x="3858" y="3196"/>
                    <a:pt x="3994" y="3036"/>
                    <a:pt x="4109" y="2831"/>
                  </a:cubicBezTo>
                  <a:cubicBezTo>
                    <a:pt x="4200" y="2671"/>
                    <a:pt x="4268" y="2511"/>
                    <a:pt x="4360" y="2283"/>
                  </a:cubicBezTo>
                  <a:cubicBezTo>
                    <a:pt x="4405" y="2123"/>
                    <a:pt x="4451" y="1940"/>
                    <a:pt x="4474" y="1758"/>
                  </a:cubicBezTo>
                  <a:cubicBezTo>
                    <a:pt x="4497" y="1575"/>
                    <a:pt x="4497" y="1393"/>
                    <a:pt x="4474" y="1233"/>
                  </a:cubicBezTo>
                  <a:cubicBezTo>
                    <a:pt x="4474" y="1164"/>
                    <a:pt x="4451" y="1073"/>
                    <a:pt x="4428" y="1005"/>
                  </a:cubicBezTo>
                  <a:cubicBezTo>
                    <a:pt x="4405" y="936"/>
                    <a:pt x="4383" y="845"/>
                    <a:pt x="4337" y="776"/>
                  </a:cubicBezTo>
                  <a:cubicBezTo>
                    <a:pt x="4268" y="617"/>
                    <a:pt x="4177" y="480"/>
                    <a:pt x="4040" y="388"/>
                  </a:cubicBezTo>
                  <a:cubicBezTo>
                    <a:pt x="3903" y="274"/>
                    <a:pt x="3743" y="183"/>
                    <a:pt x="3561" y="137"/>
                  </a:cubicBezTo>
                  <a:cubicBezTo>
                    <a:pt x="3424" y="92"/>
                    <a:pt x="3287" y="69"/>
                    <a:pt x="3127" y="46"/>
                  </a:cubicBezTo>
                  <a:cubicBezTo>
                    <a:pt x="2990" y="23"/>
                    <a:pt x="2830"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5" name="Google Shape;6125;p22"/>
            <p:cNvSpPr/>
            <p:nvPr/>
          </p:nvSpPr>
          <p:spPr>
            <a:xfrm>
              <a:off x="3732100" y="1398100"/>
              <a:ext cx="84475" cy="163225"/>
            </a:xfrm>
            <a:custGeom>
              <a:avLst/>
              <a:gdLst/>
              <a:ahLst/>
              <a:cxnLst/>
              <a:rect l="l" t="t" r="r" b="b"/>
              <a:pathLst>
                <a:path w="3379" h="6529" extrusionOk="0">
                  <a:moveTo>
                    <a:pt x="1575" y="183"/>
                  </a:moveTo>
                  <a:cubicBezTo>
                    <a:pt x="1667" y="183"/>
                    <a:pt x="1735" y="183"/>
                    <a:pt x="1826" y="206"/>
                  </a:cubicBezTo>
                  <a:cubicBezTo>
                    <a:pt x="1895" y="206"/>
                    <a:pt x="1986" y="229"/>
                    <a:pt x="2055" y="274"/>
                  </a:cubicBezTo>
                  <a:cubicBezTo>
                    <a:pt x="2123" y="297"/>
                    <a:pt x="2169" y="343"/>
                    <a:pt x="2237" y="388"/>
                  </a:cubicBezTo>
                  <a:cubicBezTo>
                    <a:pt x="2283" y="434"/>
                    <a:pt x="2306" y="480"/>
                    <a:pt x="2351" y="525"/>
                  </a:cubicBezTo>
                  <a:cubicBezTo>
                    <a:pt x="2397" y="571"/>
                    <a:pt x="2420" y="640"/>
                    <a:pt x="2443" y="708"/>
                  </a:cubicBezTo>
                  <a:cubicBezTo>
                    <a:pt x="2465" y="776"/>
                    <a:pt x="2488" y="868"/>
                    <a:pt x="2488" y="936"/>
                  </a:cubicBezTo>
                  <a:cubicBezTo>
                    <a:pt x="2511" y="1073"/>
                    <a:pt x="2488" y="1187"/>
                    <a:pt x="2465" y="1324"/>
                  </a:cubicBezTo>
                  <a:cubicBezTo>
                    <a:pt x="2420" y="1530"/>
                    <a:pt x="2351" y="1735"/>
                    <a:pt x="2260" y="1918"/>
                  </a:cubicBezTo>
                  <a:cubicBezTo>
                    <a:pt x="2169" y="2100"/>
                    <a:pt x="2077" y="2260"/>
                    <a:pt x="1941" y="2420"/>
                  </a:cubicBezTo>
                  <a:cubicBezTo>
                    <a:pt x="1941" y="2443"/>
                    <a:pt x="1941" y="2443"/>
                    <a:pt x="1941" y="2443"/>
                  </a:cubicBezTo>
                  <a:cubicBezTo>
                    <a:pt x="1781" y="2602"/>
                    <a:pt x="1621" y="2739"/>
                    <a:pt x="1438" y="2854"/>
                  </a:cubicBezTo>
                  <a:cubicBezTo>
                    <a:pt x="1370" y="2922"/>
                    <a:pt x="1279" y="2968"/>
                    <a:pt x="1187" y="3013"/>
                  </a:cubicBezTo>
                  <a:cubicBezTo>
                    <a:pt x="1142" y="3036"/>
                    <a:pt x="1119" y="3082"/>
                    <a:pt x="1142" y="3127"/>
                  </a:cubicBezTo>
                  <a:cubicBezTo>
                    <a:pt x="1119" y="3196"/>
                    <a:pt x="1164" y="3219"/>
                    <a:pt x="1210" y="3242"/>
                  </a:cubicBezTo>
                  <a:lnTo>
                    <a:pt x="1324" y="3242"/>
                  </a:lnTo>
                  <a:cubicBezTo>
                    <a:pt x="1530" y="3264"/>
                    <a:pt x="1735" y="3287"/>
                    <a:pt x="1963" y="3310"/>
                  </a:cubicBezTo>
                  <a:cubicBezTo>
                    <a:pt x="2123" y="3356"/>
                    <a:pt x="2283" y="3401"/>
                    <a:pt x="2420" y="3470"/>
                  </a:cubicBezTo>
                  <a:cubicBezTo>
                    <a:pt x="2511" y="3515"/>
                    <a:pt x="2602" y="3561"/>
                    <a:pt x="2671" y="3630"/>
                  </a:cubicBezTo>
                  <a:cubicBezTo>
                    <a:pt x="2762" y="3698"/>
                    <a:pt x="2831" y="3789"/>
                    <a:pt x="2899" y="3881"/>
                  </a:cubicBezTo>
                  <a:cubicBezTo>
                    <a:pt x="2990" y="4018"/>
                    <a:pt x="3036" y="4132"/>
                    <a:pt x="3105" y="4246"/>
                  </a:cubicBezTo>
                  <a:cubicBezTo>
                    <a:pt x="3150" y="4383"/>
                    <a:pt x="3173" y="4520"/>
                    <a:pt x="3173" y="4657"/>
                  </a:cubicBezTo>
                  <a:cubicBezTo>
                    <a:pt x="3196" y="4794"/>
                    <a:pt x="3173" y="4931"/>
                    <a:pt x="3150" y="5068"/>
                  </a:cubicBezTo>
                  <a:cubicBezTo>
                    <a:pt x="3127" y="5182"/>
                    <a:pt x="3082" y="5319"/>
                    <a:pt x="3036" y="5433"/>
                  </a:cubicBezTo>
                  <a:cubicBezTo>
                    <a:pt x="2990" y="5524"/>
                    <a:pt x="2922" y="5638"/>
                    <a:pt x="2854" y="5730"/>
                  </a:cubicBezTo>
                  <a:cubicBezTo>
                    <a:pt x="2762" y="5821"/>
                    <a:pt x="2671" y="5912"/>
                    <a:pt x="2557" y="5981"/>
                  </a:cubicBezTo>
                  <a:cubicBezTo>
                    <a:pt x="2420" y="6072"/>
                    <a:pt x="2260" y="6163"/>
                    <a:pt x="2100" y="6209"/>
                  </a:cubicBezTo>
                  <a:cubicBezTo>
                    <a:pt x="1895" y="6277"/>
                    <a:pt x="1689" y="6323"/>
                    <a:pt x="1484" y="6346"/>
                  </a:cubicBezTo>
                  <a:lnTo>
                    <a:pt x="1279" y="6346"/>
                  </a:lnTo>
                  <a:cubicBezTo>
                    <a:pt x="1050" y="6346"/>
                    <a:pt x="822" y="6323"/>
                    <a:pt x="594" y="6277"/>
                  </a:cubicBezTo>
                  <a:cubicBezTo>
                    <a:pt x="457" y="6255"/>
                    <a:pt x="320" y="6232"/>
                    <a:pt x="206" y="6186"/>
                  </a:cubicBezTo>
                  <a:cubicBezTo>
                    <a:pt x="206" y="6049"/>
                    <a:pt x="206" y="5889"/>
                    <a:pt x="206" y="5752"/>
                  </a:cubicBezTo>
                  <a:lnTo>
                    <a:pt x="206" y="5570"/>
                  </a:lnTo>
                  <a:lnTo>
                    <a:pt x="206" y="4246"/>
                  </a:lnTo>
                  <a:cubicBezTo>
                    <a:pt x="183" y="3379"/>
                    <a:pt x="183" y="2488"/>
                    <a:pt x="183" y="1621"/>
                  </a:cubicBezTo>
                  <a:lnTo>
                    <a:pt x="183" y="708"/>
                  </a:lnTo>
                  <a:cubicBezTo>
                    <a:pt x="229" y="685"/>
                    <a:pt x="297" y="640"/>
                    <a:pt x="343" y="571"/>
                  </a:cubicBezTo>
                  <a:cubicBezTo>
                    <a:pt x="525" y="480"/>
                    <a:pt x="708" y="388"/>
                    <a:pt x="913" y="297"/>
                  </a:cubicBezTo>
                  <a:cubicBezTo>
                    <a:pt x="1096" y="251"/>
                    <a:pt x="1279" y="206"/>
                    <a:pt x="1461" y="183"/>
                  </a:cubicBezTo>
                  <a:close/>
                  <a:moveTo>
                    <a:pt x="1598" y="0"/>
                  </a:moveTo>
                  <a:cubicBezTo>
                    <a:pt x="1530" y="0"/>
                    <a:pt x="1461" y="0"/>
                    <a:pt x="1370" y="23"/>
                  </a:cubicBezTo>
                  <a:cubicBezTo>
                    <a:pt x="1119" y="46"/>
                    <a:pt x="891" y="115"/>
                    <a:pt x="639" y="229"/>
                  </a:cubicBezTo>
                  <a:cubicBezTo>
                    <a:pt x="411" y="320"/>
                    <a:pt x="229" y="434"/>
                    <a:pt x="69" y="571"/>
                  </a:cubicBezTo>
                  <a:cubicBezTo>
                    <a:pt x="46" y="571"/>
                    <a:pt x="0" y="617"/>
                    <a:pt x="0" y="662"/>
                  </a:cubicBezTo>
                  <a:lnTo>
                    <a:pt x="0" y="3287"/>
                  </a:lnTo>
                  <a:lnTo>
                    <a:pt x="23" y="5889"/>
                  </a:lnTo>
                  <a:lnTo>
                    <a:pt x="23" y="6072"/>
                  </a:lnTo>
                  <a:lnTo>
                    <a:pt x="23" y="6232"/>
                  </a:lnTo>
                  <a:cubicBezTo>
                    <a:pt x="23" y="6255"/>
                    <a:pt x="46" y="6277"/>
                    <a:pt x="46" y="6300"/>
                  </a:cubicBezTo>
                  <a:cubicBezTo>
                    <a:pt x="69" y="6323"/>
                    <a:pt x="92" y="6346"/>
                    <a:pt x="114" y="6346"/>
                  </a:cubicBezTo>
                  <a:cubicBezTo>
                    <a:pt x="525" y="6460"/>
                    <a:pt x="913" y="6528"/>
                    <a:pt x="1256" y="6528"/>
                  </a:cubicBezTo>
                  <a:cubicBezTo>
                    <a:pt x="1347" y="6528"/>
                    <a:pt x="1416" y="6528"/>
                    <a:pt x="1484" y="6506"/>
                  </a:cubicBezTo>
                  <a:cubicBezTo>
                    <a:pt x="1986" y="6483"/>
                    <a:pt x="2420" y="6323"/>
                    <a:pt x="2762" y="6049"/>
                  </a:cubicBezTo>
                  <a:cubicBezTo>
                    <a:pt x="2922" y="5935"/>
                    <a:pt x="3036" y="5775"/>
                    <a:pt x="3150" y="5593"/>
                  </a:cubicBezTo>
                  <a:cubicBezTo>
                    <a:pt x="3196" y="5524"/>
                    <a:pt x="3219" y="5433"/>
                    <a:pt x="3264" y="5364"/>
                  </a:cubicBezTo>
                  <a:cubicBezTo>
                    <a:pt x="3310" y="5250"/>
                    <a:pt x="3333" y="5159"/>
                    <a:pt x="3333" y="5068"/>
                  </a:cubicBezTo>
                  <a:cubicBezTo>
                    <a:pt x="3378" y="4885"/>
                    <a:pt x="3378" y="4702"/>
                    <a:pt x="3333" y="4497"/>
                  </a:cubicBezTo>
                  <a:cubicBezTo>
                    <a:pt x="3310" y="4314"/>
                    <a:pt x="3242" y="4109"/>
                    <a:pt x="3150" y="3926"/>
                  </a:cubicBezTo>
                  <a:cubicBezTo>
                    <a:pt x="3059" y="3767"/>
                    <a:pt x="2922" y="3607"/>
                    <a:pt x="2785" y="3493"/>
                  </a:cubicBezTo>
                  <a:cubicBezTo>
                    <a:pt x="2648" y="3379"/>
                    <a:pt x="2511" y="3287"/>
                    <a:pt x="2329" y="3242"/>
                  </a:cubicBezTo>
                  <a:cubicBezTo>
                    <a:pt x="2169" y="3173"/>
                    <a:pt x="1986" y="3127"/>
                    <a:pt x="1804" y="3105"/>
                  </a:cubicBezTo>
                  <a:cubicBezTo>
                    <a:pt x="1689" y="3105"/>
                    <a:pt x="1575" y="3082"/>
                    <a:pt x="1438" y="3059"/>
                  </a:cubicBezTo>
                  <a:cubicBezTo>
                    <a:pt x="1575" y="2991"/>
                    <a:pt x="1689" y="2899"/>
                    <a:pt x="1804" y="2808"/>
                  </a:cubicBezTo>
                  <a:cubicBezTo>
                    <a:pt x="1963" y="2671"/>
                    <a:pt x="2100" y="2511"/>
                    <a:pt x="2237" y="2329"/>
                  </a:cubicBezTo>
                  <a:cubicBezTo>
                    <a:pt x="2351" y="2169"/>
                    <a:pt x="2420" y="2009"/>
                    <a:pt x="2511" y="1804"/>
                  </a:cubicBezTo>
                  <a:cubicBezTo>
                    <a:pt x="2580" y="1644"/>
                    <a:pt x="2625" y="1461"/>
                    <a:pt x="2648" y="1279"/>
                  </a:cubicBezTo>
                  <a:cubicBezTo>
                    <a:pt x="2694" y="1096"/>
                    <a:pt x="2671" y="936"/>
                    <a:pt x="2648" y="754"/>
                  </a:cubicBezTo>
                  <a:cubicBezTo>
                    <a:pt x="2602" y="594"/>
                    <a:pt x="2534" y="434"/>
                    <a:pt x="2420" y="320"/>
                  </a:cubicBezTo>
                  <a:cubicBezTo>
                    <a:pt x="2283" y="183"/>
                    <a:pt x="2123" y="92"/>
                    <a:pt x="1941" y="46"/>
                  </a:cubicBezTo>
                  <a:cubicBezTo>
                    <a:pt x="1826" y="23"/>
                    <a:pt x="1712"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26" name="Google Shape;6126;p22"/>
          <p:cNvGrpSpPr/>
          <p:nvPr/>
        </p:nvGrpSpPr>
        <p:grpSpPr>
          <a:xfrm rot="-1687898">
            <a:off x="11293261" y="589925"/>
            <a:ext cx="454944" cy="557843"/>
            <a:chOff x="2019050" y="1133325"/>
            <a:chExt cx="153525" cy="187750"/>
          </a:xfrm>
        </p:grpSpPr>
        <p:sp>
          <p:nvSpPr>
            <p:cNvPr id="6127" name="Google Shape;6127;p22"/>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8" name="Google Shape;6128;p22"/>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9" name="Google Shape;6129;p22"/>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0" name="Google Shape;6130;p22"/>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31" name="Google Shape;6131;p22"/>
          <p:cNvGrpSpPr/>
          <p:nvPr/>
        </p:nvGrpSpPr>
        <p:grpSpPr>
          <a:xfrm>
            <a:off x="5695478" y="6066559"/>
            <a:ext cx="770876" cy="687821"/>
            <a:chOff x="4748225" y="4600750"/>
            <a:chExt cx="332125" cy="295625"/>
          </a:xfrm>
        </p:grpSpPr>
        <p:sp>
          <p:nvSpPr>
            <p:cNvPr id="6132" name="Google Shape;6132;p22"/>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3" name="Google Shape;6133;p22"/>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4" name="Google Shape;6134;p22"/>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5" name="Google Shape;6135;p22"/>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6" name="Google Shape;6136;p22"/>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7" name="Google Shape;6137;p22"/>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8" name="Google Shape;6138;p22"/>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9" name="Google Shape;6139;p22"/>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0" name="Google Shape;6140;p22"/>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1" name="Google Shape;6141;p22"/>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2" name="Google Shape;6142;p22"/>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3" name="Google Shape;6143;p22"/>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4" name="Google Shape;6144;p22"/>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5" name="Google Shape;6145;p22"/>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6" name="Google Shape;6146;p22"/>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7" name="Google Shape;6147;p22"/>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8" name="Google Shape;6148;p22"/>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9" name="Google Shape;6149;p22"/>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0" name="Google Shape;6150;p22"/>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1" name="Google Shape;6151;p22"/>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2" name="Google Shape;6152;p22"/>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3" name="Google Shape;6153;p22"/>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4" name="Google Shape;6154;p22"/>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5" name="Google Shape;6155;p22"/>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6" name="Google Shape;6156;p22"/>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7" name="Google Shape;6157;p22"/>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8" name="Google Shape;6158;p22"/>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9" name="Google Shape;6159;p22"/>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0" name="Google Shape;6160;p22"/>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1" name="Google Shape;6161;p22"/>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2" name="Google Shape;6162;p22"/>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3" name="Google Shape;6163;p22"/>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4" name="Google Shape;6164;p22"/>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5" name="Google Shape;6165;p22"/>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6" name="Google Shape;6166;p22"/>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7" name="Google Shape;6167;p22"/>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8" name="Google Shape;6168;p22"/>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9" name="Google Shape;6169;p22"/>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0" name="Google Shape;6170;p22"/>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1" name="Google Shape;6171;p22"/>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2" name="Google Shape;6172;p22"/>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3" name="Google Shape;6173;p22"/>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4" name="Google Shape;6174;p22"/>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5" name="Google Shape;6175;p22"/>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6" name="Google Shape;6176;p22"/>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7" name="Google Shape;6177;p22"/>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8" name="Google Shape;6178;p22"/>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9" name="Google Shape;6179;p22"/>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0" name="Google Shape;6180;p22"/>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1" name="Google Shape;6181;p22"/>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2" name="Google Shape;6182;p22"/>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3" name="Google Shape;6183;p22"/>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4" name="Google Shape;6184;p22"/>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5" name="Google Shape;6185;p22"/>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6" name="Google Shape;6186;p22"/>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7" name="Google Shape;6187;p22"/>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8" name="Google Shape;6188;p22"/>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9" name="Google Shape;6189;p22"/>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0" name="Google Shape;6190;p22"/>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1" name="Google Shape;6191;p22"/>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2" name="Google Shape;6192;p22"/>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3" name="Google Shape;6193;p22"/>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4" name="Google Shape;6194;p22"/>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5" name="Google Shape;6195;p22"/>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6" name="Google Shape;6196;p22"/>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97" name="Google Shape;6197;p22"/>
          <p:cNvGrpSpPr/>
          <p:nvPr/>
        </p:nvGrpSpPr>
        <p:grpSpPr>
          <a:xfrm rot="-5400000">
            <a:off x="29519" y="1549172"/>
            <a:ext cx="620120" cy="679176"/>
            <a:chOff x="818450" y="719950"/>
            <a:chExt cx="162075" cy="177950"/>
          </a:xfrm>
        </p:grpSpPr>
        <p:sp>
          <p:nvSpPr>
            <p:cNvPr id="6198" name="Google Shape;6198;p22"/>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9" name="Google Shape;6199;p22"/>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0" name="Google Shape;6200;p22"/>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01" name="Google Shape;6201;p22"/>
          <p:cNvGrpSpPr/>
          <p:nvPr/>
        </p:nvGrpSpPr>
        <p:grpSpPr>
          <a:xfrm rot="672145">
            <a:off x="11672811" y="4884789"/>
            <a:ext cx="438437" cy="565119"/>
            <a:chOff x="3526675" y="707075"/>
            <a:chExt cx="187750" cy="241400"/>
          </a:xfrm>
        </p:grpSpPr>
        <p:sp>
          <p:nvSpPr>
            <p:cNvPr id="6202" name="Google Shape;6202;p22"/>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3" name="Google Shape;6203;p22"/>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4" name="Google Shape;6204;p22"/>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205" name="Google Shape;6205;p22"/>
          <p:cNvSpPr/>
          <p:nvPr/>
        </p:nvSpPr>
        <p:spPr>
          <a:xfrm rot="1258828">
            <a:off x="2416379" y="311527"/>
            <a:ext cx="451571"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6" name="Google Shape;6206;p22"/>
          <p:cNvSpPr/>
          <p:nvPr/>
        </p:nvSpPr>
        <p:spPr>
          <a:xfrm>
            <a:off x="11710587" y="265651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7" name="Google Shape;6207;p22"/>
          <p:cNvSpPr/>
          <p:nvPr/>
        </p:nvSpPr>
        <p:spPr>
          <a:xfrm>
            <a:off x="9334648" y="153968"/>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8" name="Google Shape;6208;p22"/>
          <p:cNvSpPr/>
          <p:nvPr/>
        </p:nvSpPr>
        <p:spPr>
          <a:xfrm>
            <a:off x="220849" y="414141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9" name="Google Shape;6209;p22"/>
          <p:cNvSpPr/>
          <p:nvPr/>
        </p:nvSpPr>
        <p:spPr>
          <a:xfrm rot="-107">
            <a:off x="8101847" y="6431274"/>
            <a:ext cx="451577"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10" name="Google Shape;6210;p22"/>
          <p:cNvSpPr/>
          <p:nvPr/>
        </p:nvSpPr>
        <p:spPr>
          <a:xfrm>
            <a:off x="2770960" y="6293735"/>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userDrawn="1">
  <p:cSld name="CUSTOM_3">
    <p:spTree>
      <p:nvGrpSpPr>
        <p:cNvPr id="1" name="Shape 6212"/>
        <p:cNvGrpSpPr/>
        <p:nvPr/>
      </p:nvGrpSpPr>
      <p:grpSpPr>
        <a:xfrm>
          <a:off x="0" y="0"/>
          <a:ext cx="0" cy="0"/>
          <a:chOff x="0" y="0"/>
          <a:chExt cx="0" cy="0"/>
        </a:xfrm>
      </p:grpSpPr>
      <p:sp>
        <p:nvSpPr>
          <p:cNvPr id="6213" name="Google Shape;6213;p23"/>
          <p:cNvSpPr/>
          <p:nvPr/>
        </p:nvSpPr>
        <p:spPr>
          <a:xfrm>
            <a:off x="5850423" y="-674565"/>
            <a:ext cx="7194058" cy="6705900"/>
          </a:xfrm>
          <a:custGeom>
            <a:avLst/>
            <a:gdLst/>
            <a:ahLst/>
            <a:cxnLst/>
            <a:rect l="l" t="t" r="r" b="b"/>
            <a:pathLst>
              <a:path w="216357" h="201177" extrusionOk="0">
                <a:moveTo>
                  <a:pt x="19714" y="9116"/>
                </a:moveTo>
                <a:cubicBezTo>
                  <a:pt x="-11622" y="10611"/>
                  <a:pt x="2452" y="17851"/>
                  <a:pt x="7897" y="23643"/>
                </a:cubicBezTo>
                <a:cubicBezTo>
                  <a:pt x="13342" y="29435"/>
                  <a:pt x="42767" y="35343"/>
                  <a:pt x="52382" y="43869"/>
                </a:cubicBezTo>
                <a:cubicBezTo>
                  <a:pt x="61997" y="52395"/>
                  <a:pt x="56089" y="68544"/>
                  <a:pt x="65588" y="74800"/>
                </a:cubicBezTo>
                <a:cubicBezTo>
                  <a:pt x="75087" y="81056"/>
                  <a:pt x="100573" y="75148"/>
                  <a:pt x="109377" y="81403"/>
                </a:cubicBezTo>
                <a:cubicBezTo>
                  <a:pt x="118181" y="87659"/>
                  <a:pt x="113258" y="104861"/>
                  <a:pt x="118413" y="112333"/>
                </a:cubicBezTo>
                <a:cubicBezTo>
                  <a:pt x="123568" y="119805"/>
                  <a:pt x="135095" y="119342"/>
                  <a:pt x="140308" y="126235"/>
                </a:cubicBezTo>
                <a:cubicBezTo>
                  <a:pt x="145521" y="133128"/>
                  <a:pt x="144131" y="146253"/>
                  <a:pt x="149691" y="153690"/>
                </a:cubicBezTo>
                <a:cubicBezTo>
                  <a:pt x="155252" y="161127"/>
                  <a:pt x="166605" y="163444"/>
                  <a:pt x="173671" y="170858"/>
                </a:cubicBezTo>
                <a:cubicBezTo>
                  <a:pt x="180738" y="178272"/>
                  <a:pt x="185661" y="196691"/>
                  <a:pt x="192090" y="198174"/>
                </a:cubicBezTo>
                <a:cubicBezTo>
                  <a:pt x="198519" y="199657"/>
                  <a:pt x="211610" y="210338"/>
                  <a:pt x="212247" y="179755"/>
                </a:cubicBezTo>
                <a:cubicBezTo>
                  <a:pt x="212884" y="149172"/>
                  <a:pt x="228002" y="43116"/>
                  <a:pt x="195913" y="14676"/>
                </a:cubicBezTo>
                <a:cubicBezTo>
                  <a:pt x="163824" y="-13764"/>
                  <a:pt x="51050" y="7622"/>
                  <a:pt x="19714" y="9116"/>
                </a:cubicBezTo>
                <a:close/>
              </a:path>
            </a:pathLst>
          </a:custGeom>
          <a:solidFill>
            <a:schemeClr val="accent1"/>
          </a:solidFill>
          <a:ln>
            <a:noFill/>
          </a:ln>
        </p:spPr>
      </p:sp>
      <p:pic>
        <p:nvPicPr>
          <p:cNvPr id="6214" name="Google Shape;6214;p23"/>
          <p:cNvPicPr preferRelativeResize="0"/>
          <p:nvPr/>
        </p:nvPicPr>
        <p:blipFill>
          <a:blip r:embed="rId2">
            <a:alphaModFix/>
          </a:blip>
          <a:stretch>
            <a:fillRect/>
          </a:stretch>
        </p:blipFill>
        <p:spPr>
          <a:xfrm flipH="1">
            <a:off x="-11" y="0"/>
            <a:ext cx="12161838" cy="6858000"/>
          </a:xfrm>
          <a:prstGeom prst="rect">
            <a:avLst/>
          </a:prstGeom>
          <a:noFill/>
          <a:ln>
            <a:noFill/>
          </a:ln>
        </p:spPr>
      </p:pic>
      <p:grpSp>
        <p:nvGrpSpPr>
          <p:cNvPr id="6215" name="Google Shape;6215;p23"/>
          <p:cNvGrpSpPr/>
          <p:nvPr/>
        </p:nvGrpSpPr>
        <p:grpSpPr>
          <a:xfrm flipH="1">
            <a:off x="10344067" y="5820389"/>
            <a:ext cx="663545" cy="714416"/>
            <a:chOff x="539500" y="356300"/>
            <a:chExt cx="347201" cy="372894"/>
          </a:xfrm>
        </p:grpSpPr>
        <p:sp>
          <p:nvSpPr>
            <p:cNvPr id="6216" name="Google Shape;6216;p23"/>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7" name="Google Shape;6217;p23"/>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8" name="Google Shape;6218;p23"/>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9" name="Google Shape;6219;p23"/>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0" name="Google Shape;6220;p23"/>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1" name="Google Shape;6221;p23"/>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2" name="Google Shape;6222;p23"/>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3" name="Google Shape;6223;p23"/>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4" name="Google Shape;6224;p23"/>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5" name="Google Shape;6225;p23"/>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6" name="Google Shape;6226;p23"/>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27" name="Google Shape;6227;p23"/>
          <p:cNvGrpSpPr/>
          <p:nvPr/>
        </p:nvGrpSpPr>
        <p:grpSpPr>
          <a:xfrm>
            <a:off x="10732758" y="1545202"/>
            <a:ext cx="461783" cy="680855"/>
            <a:chOff x="3716700" y="1378700"/>
            <a:chExt cx="135825" cy="199750"/>
          </a:xfrm>
        </p:grpSpPr>
        <p:sp>
          <p:nvSpPr>
            <p:cNvPr id="6228" name="Google Shape;6228;p23"/>
            <p:cNvSpPr/>
            <p:nvPr/>
          </p:nvSpPr>
          <p:spPr>
            <a:xfrm>
              <a:off x="3718975" y="1380975"/>
              <a:ext cx="129550" cy="195175"/>
            </a:xfrm>
            <a:custGeom>
              <a:avLst/>
              <a:gdLst/>
              <a:ahLst/>
              <a:cxnLst/>
              <a:rect l="l" t="t" r="r" b="b"/>
              <a:pathLst>
                <a:path w="5182" h="7807" extrusionOk="0">
                  <a:moveTo>
                    <a:pt x="3401" y="3812"/>
                  </a:moveTo>
                  <a:cubicBezTo>
                    <a:pt x="3470" y="3812"/>
                    <a:pt x="3538" y="3812"/>
                    <a:pt x="3607" y="3835"/>
                  </a:cubicBezTo>
                  <a:cubicBezTo>
                    <a:pt x="3675" y="3835"/>
                    <a:pt x="3721" y="3858"/>
                    <a:pt x="3789" y="3881"/>
                  </a:cubicBezTo>
                  <a:cubicBezTo>
                    <a:pt x="3835" y="3904"/>
                    <a:pt x="3903" y="3927"/>
                    <a:pt x="3949" y="3949"/>
                  </a:cubicBezTo>
                  <a:cubicBezTo>
                    <a:pt x="3995" y="3995"/>
                    <a:pt x="4063" y="4018"/>
                    <a:pt x="4109" y="4041"/>
                  </a:cubicBezTo>
                  <a:lnTo>
                    <a:pt x="4155" y="4086"/>
                  </a:lnTo>
                  <a:cubicBezTo>
                    <a:pt x="4200" y="4109"/>
                    <a:pt x="4246" y="4132"/>
                    <a:pt x="4292" y="4155"/>
                  </a:cubicBezTo>
                  <a:cubicBezTo>
                    <a:pt x="4337" y="4223"/>
                    <a:pt x="4406" y="4269"/>
                    <a:pt x="4451" y="4337"/>
                  </a:cubicBezTo>
                  <a:lnTo>
                    <a:pt x="4451" y="4360"/>
                  </a:lnTo>
                  <a:cubicBezTo>
                    <a:pt x="4520" y="4429"/>
                    <a:pt x="4565" y="4520"/>
                    <a:pt x="4611" y="4589"/>
                  </a:cubicBezTo>
                  <a:cubicBezTo>
                    <a:pt x="4634" y="4634"/>
                    <a:pt x="4657" y="4657"/>
                    <a:pt x="4657" y="4703"/>
                  </a:cubicBezTo>
                  <a:lnTo>
                    <a:pt x="4680" y="4725"/>
                  </a:lnTo>
                  <a:cubicBezTo>
                    <a:pt x="4702" y="4771"/>
                    <a:pt x="4702" y="4817"/>
                    <a:pt x="4725" y="4840"/>
                  </a:cubicBezTo>
                  <a:cubicBezTo>
                    <a:pt x="4748" y="4931"/>
                    <a:pt x="4771" y="4999"/>
                    <a:pt x="4794" y="5068"/>
                  </a:cubicBezTo>
                  <a:lnTo>
                    <a:pt x="4794" y="5091"/>
                  </a:lnTo>
                  <a:cubicBezTo>
                    <a:pt x="4794" y="5159"/>
                    <a:pt x="4817" y="5205"/>
                    <a:pt x="4817" y="5273"/>
                  </a:cubicBezTo>
                  <a:cubicBezTo>
                    <a:pt x="4817" y="5365"/>
                    <a:pt x="4817" y="5456"/>
                    <a:pt x="4817" y="5524"/>
                  </a:cubicBezTo>
                  <a:lnTo>
                    <a:pt x="4794" y="5593"/>
                  </a:lnTo>
                  <a:cubicBezTo>
                    <a:pt x="4794" y="5730"/>
                    <a:pt x="4771" y="5867"/>
                    <a:pt x="4748" y="5958"/>
                  </a:cubicBezTo>
                  <a:cubicBezTo>
                    <a:pt x="4748" y="6027"/>
                    <a:pt x="4702" y="6118"/>
                    <a:pt x="4657" y="6209"/>
                  </a:cubicBezTo>
                  <a:cubicBezTo>
                    <a:pt x="4657" y="6255"/>
                    <a:pt x="4634" y="6278"/>
                    <a:pt x="4611" y="6300"/>
                  </a:cubicBezTo>
                  <a:lnTo>
                    <a:pt x="4611" y="6323"/>
                  </a:lnTo>
                  <a:lnTo>
                    <a:pt x="4588" y="6369"/>
                  </a:lnTo>
                  <a:cubicBezTo>
                    <a:pt x="4565" y="6392"/>
                    <a:pt x="4565" y="6415"/>
                    <a:pt x="4543" y="6437"/>
                  </a:cubicBezTo>
                  <a:cubicBezTo>
                    <a:pt x="4565" y="6415"/>
                    <a:pt x="4565" y="6369"/>
                    <a:pt x="4565" y="6346"/>
                  </a:cubicBezTo>
                  <a:cubicBezTo>
                    <a:pt x="4588" y="6300"/>
                    <a:pt x="4588" y="6255"/>
                    <a:pt x="4588" y="6209"/>
                  </a:cubicBezTo>
                  <a:lnTo>
                    <a:pt x="4611" y="6095"/>
                  </a:lnTo>
                  <a:cubicBezTo>
                    <a:pt x="4611" y="6072"/>
                    <a:pt x="4611" y="6027"/>
                    <a:pt x="4634" y="6004"/>
                  </a:cubicBezTo>
                  <a:cubicBezTo>
                    <a:pt x="4634" y="5958"/>
                    <a:pt x="4634" y="5912"/>
                    <a:pt x="4611" y="5867"/>
                  </a:cubicBezTo>
                  <a:cubicBezTo>
                    <a:pt x="4588" y="5821"/>
                    <a:pt x="4565" y="5798"/>
                    <a:pt x="4520" y="5775"/>
                  </a:cubicBezTo>
                  <a:lnTo>
                    <a:pt x="4474" y="5775"/>
                  </a:lnTo>
                  <a:cubicBezTo>
                    <a:pt x="4383" y="5775"/>
                    <a:pt x="4314" y="5821"/>
                    <a:pt x="4292" y="5890"/>
                  </a:cubicBezTo>
                  <a:cubicBezTo>
                    <a:pt x="4292" y="5912"/>
                    <a:pt x="4292" y="5958"/>
                    <a:pt x="4269" y="5981"/>
                  </a:cubicBezTo>
                  <a:cubicBezTo>
                    <a:pt x="4246" y="6004"/>
                    <a:pt x="4246" y="6027"/>
                    <a:pt x="4223" y="6072"/>
                  </a:cubicBezTo>
                  <a:cubicBezTo>
                    <a:pt x="4200" y="6095"/>
                    <a:pt x="4177" y="6118"/>
                    <a:pt x="4155" y="6163"/>
                  </a:cubicBezTo>
                  <a:lnTo>
                    <a:pt x="4132" y="6186"/>
                  </a:lnTo>
                  <a:cubicBezTo>
                    <a:pt x="4109" y="6232"/>
                    <a:pt x="4063" y="6278"/>
                    <a:pt x="4040" y="6300"/>
                  </a:cubicBezTo>
                  <a:lnTo>
                    <a:pt x="4040" y="6278"/>
                  </a:lnTo>
                  <a:cubicBezTo>
                    <a:pt x="4040" y="6255"/>
                    <a:pt x="4040" y="6255"/>
                    <a:pt x="4040" y="6232"/>
                  </a:cubicBezTo>
                  <a:lnTo>
                    <a:pt x="4040" y="6186"/>
                  </a:lnTo>
                  <a:cubicBezTo>
                    <a:pt x="4063" y="6163"/>
                    <a:pt x="4063" y="6118"/>
                    <a:pt x="4063" y="6095"/>
                  </a:cubicBezTo>
                  <a:cubicBezTo>
                    <a:pt x="4086" y="6072"/>
                    <a:pt x="4086" y="6049"/>
                    <a:pt x="4109" y="6027"/>
                  </a:cubicBezTo>
                  <a:cubicBezTo>
                    <a:pt x="4109" y="6004"/>
                    <a:pt x="4109" y="5981"/>
                    <a:pt x="4132" y="5958"/>
                  </a:cubicBezTo>
                  <a:cubicBezTo>
                    <a:pt x="4155" y="5844"/>
                    <a:pt x="4155" y="5753"/>
                    <a:pt x="4177" y="5661"/>
                  </a:cubicBezTo>
                  <a:cubicBezTo>
                    <a:pt x="4177" y="5593"/>
                    <a:pt x="4155" y="5524"/>
                    <a:pt x="4155" y="5456"/>
                  </a:cubicBezTo>
                  <a:cubicBezTo>
                    <a:pt x="4155" y="5387"/>
                    <a:pt x="4155" y="5296"/>
                    <a:pt x="4132" y="5228"/>
                  </a:cubicBezTo>
                  <a:cubicBezTo>
                    <a:pt x="4132" y="5159"/>
                    <a:pt x="4109" y="5113"/>
                    <a:pt x="4109" y="5045"/>
                  </a:cubicBezTo>
                  <a:cubicBezTo>
                    <a:pt x="4109" y="4999"/>
                    <a:pt x="4086" y="4977"/>
                    <a:pt x="4086" y="4931"/>
                  </a:cubicBezTo>
                  <a:cubicBezTo>
                    <a:pt x="4086" y="4885"/>
                    <a:pt x="4063" y="4862"/>
                    <a:pt x="4063" y="4817"/>
                  </a:cubicBezTo>
                  <a:cubicBezTo>
                    <a:pt x="4018" y="4725"/>
                    <a:pt x="3995" y="4634"/>
                    <a:pt x="3949" y="4543"/>
                  </a:cubicBezTo>
                  <a:cubicBezTo>
                    <a:pt x="3926" y="4497"/>
                    <a:pt x="3903" y="4452"/>
                    <a:pt x="3858" y="4383"/>
                  </a:cubicBezTo>
                  <a:lnTo>
                    <a:pt x="3835" y="4337"/>
                  </a:lnTo>
                  <a:lnTo>
                    <a:pt x="3812" y="4292"/>
                  </a:lnTo>
                  <a:cubicBezTo>
                    <a:pt x="3767" y="4223"/>
                    <a:pt x="3744" y="4178"/>
                    <a:pt x="3698" y="4132"/>
                  </a:cubicBezTo>
                  <a:cubicBezTo>
                    <a:pt x="3652" y="4064"/>
                    <a:pt x="3607" y="4018"/>
                    <a:pt x="3561" y="3949"/>
                  </a:cubicBezTo>
                  <a:cubicBezTo>
                    <a:pt x="3515" y="3904"/>
                    <a:pt x="3470" y="3858"/>
                    <a:pt x="3401" y="3812"/>
                  </a:cubicBezTo>
                  <a:close/>
                  <a:moveTo>
                    <a:pt x="2351" y="754"/>
                  </a:moveTo>
                  <a:cubicBezTo>
                    <a:pt x="2443" y="777"/>
                    <a:pt x="2534" y="822"/>
                    <a:pt x="2602" y="868"/>
                  </a:cubicBezTo>
                  <a:cubicBezTo>
                    <a:pt x="2671" y="891"/>
                    <a:pt x="2739" y="936"/>
                    <a:pt x="2808" y="1005"/>
                  </a:cubicBezTo>
                  <a:cubicBezTo>
                    <a:pt x="2831" y="1028"/>
                    <a:pt x="2854" y="1028"/>
                    <a:pt x="2876" y="1051"/>
                  </a:cubicBezTo>
                  <a:cubicBezTo>
                    <a:pt x="2876" y="1073"/>
                    <a:pt x="2899" y="1096"/>
                    <a:pt x="2922" y="1119"/>
                  </a:cubicBezTo>
                  <a:cubicBezTo>
                    <a:pt x="2945" y="1165"/>
                    <a:pt x="2990" y="1233"/>
                    <a:pt x="3013" y="1302"/>
                  </a:cubicBezTo>
                  <a:cubicBezTo>
                    <a:pt x="3013" y="1347"/>
                    <a:pt x="3036" y="1370"/>
                    <a:pt x="3036" y="1416"/>
                  </a:cubicBezTo>
                  <a:cubicBezTo>
                    <a:pt x="3036" y="1507"/>
                    <a:pt x="3036" y="1598"/>
                    <a:pt x="3036" y="1713"/>
                  </a:cubicBezTo>
                  <a:lnTo>
                    <a:pt x="3036" y="1735"/>
                  </a:lnTo>
                  <a:cubicBezTo>
                    <a:pt x="3036" y="1827"/>
                    <a:pt x="3036" y="1918"/>
                    <a:pt x="3013" y="2009"/>
                  </a:cubicBezTo>
                  <a:cubicBezTo>
                    <a:pt x="2990" y="2078"/>
                    <a:pt x="2990" y="2146"/>
                    <a:pt x="2968" y="2215"/>
                  </a:cubicBezTo>
                  <a:lnTo>
                    <a:pt x="2945" y="2283"/>
                  </a:lnTo>
                  <a:cubicBezTo>
                    <a:pt x="2922" y="2352"/>
                    <a:pt x="2922" y="2397"/>
                    <a:pt x="2899" y="2443"/>
                  </a:cubicBezTo>
                  <a:cubicBezTo>
                    <a:pt x="2854" y="2580"/>
                    <a:pt x="2808" y="2740"/>
                    <a:pt x="2717" y="2877"/>
                  </a:cubicBezTo>
                  <a:cubicBezTo>
                    <a:pt x="2671" y="2968"/>
                    <a:pt x="2625" y="3059"/>
                    <a:pt x="2557" y="3151"/>
                  </a:cubicBezTo>
                  <a:lnTo>
                    <a:pt x="2511" y="3196"/>
                  </a:lnTo>
                  <a:cubicBezTo>
                    <a:pt x="2466" y="3287"/>
                    <a:pt x="2420" y="3379"/>
                    <a:pt x="2351" y="3447"/>
                  </a:cubicBezTo>
                  <a:lnTo>
                    <a:pt x="2329" y="3447"/>
                  </a:lnTo>
                  <a:cubicBezTo>
                    <a:pt x="2306" y="3470"/>
                    <a:pt x="2260" y="3470"/>
                    <a:pt x="2237" y="3470"/>
                  </a:cubicBezTo>
                  <a:cubicBezTo>
                    <a:pt x="2192" y="3493"/>
                    <a:pt x="2146" y="3516"/>
                    <a:pt x="2100" y="3539"/>
                  </a:cubicBezTo>
                  <a:cubicBezTo>
                    <a:pt x="2077" y="3539"/>
                    <a:pt x="2077" y="3561"/>
                    <a:pt x="2055" y="3584"/>
                  </a:cubicBezTo>
                  <a:lnTo>
                    <a:pt x="2032" y="3607"/>
                  </a:lnTo>
                  <a:lnTo>
                    <a:pt x="2009" y="3607"/>
                  </a:lnTo>
                  <a:cubicBezTo>
                    <a:pt x="1986" y="3607"/>
                    <a:pt x="1963" y="3630"/>
                    <a:pt x="1963" y="3653"/>
                  </a:cubicBezTo>
                  <a:cubicBezTo>
                    <a:pt x="1918" y="3676"/>
                    <a:pt x="1918" y="3721"/>
                    <a:pt x="1895" y="3744"/>
                  </a:cubicBezTo>
                  <a:cubicBezTo>
                    <a:pt x="1895" y="3835"/>
                    <a:pt x="1963" y="3904"/>
                    <a:pt x="2055" y="3927"/>
                  </a:cubicBezTo>
                  <a:cubicBezTo>
                    <a:pt x="2100" y="3927"/>
                    <a:pt x="2146" y="3904"/>
                    <a:pt x="2214" y="3881"/>
                  </a:cubicBezTo>
                  <a:cubicBezTo>
                    <a:pt x="2237" y="3858"/>
                    <a:pt x="2237" y="3858"/>
                    <a:pt x="2237" y="3858"/>
                  </a:cubicBezTo>
                  <a:lnTo>
                    <a:pt x="2329" y="3858"/>
                  </a:lnTo>
                  <a:cubicBezTo>
                    <a:pt x="2420" y="3858"/>
                    <a:pt x="2488" y="3858"/>
                    <a:pt x="2580" y="3881"/>
                  </a:cubicBezTo>
                  <a:cubicBezTo>
                    <a:pt x="2625" y="3881"/>
                    <a:pt x="2648" y="3904"/>
                    <a:pt x="2694" y="3904"/>
                  </a:cubicBezTo>
                  <a:cubicBezTo>
                    <a:pt x="2717" y="3927"/>
                    <a:pt x="2762" y="3927"/>
                    <a:pt x="2785" y="3949"/>
                  </a:cubicBezTo>
                  <a:lnTo>
                    <a:pt x="2808" y="3949"/>
                  </a:lnTo>
                  <a:cubicBezTo>
                    <a:pt x="2831" y="3972"/>
                    <a:pt x="2854" y="3995"/>
                    <a:pt x="2876" y="4018"/>
                  </a:cubicBezTo>
                  <a:cubicBezTo>
                    <a:pt x="2945" y="4064"/>
                    <a:pt x="2968" y="4109"/>
                    <a:pt x="3013" y="4155"/>
                  </a:cubicBezTo>
                  <a:lnTo>
                    <a:pt x="3036" y="4155"/>
                  </a:lnTo>
                  <a:cubicBezTo>
                    <a:pt x="3059" y="4200"/>
                    <a:pt x="3105" y="4246"/>
                    <a:pt x="3150" y="4269"/>
                  </a:cubicBezTo>
                  <a:cubicBezTo>
                    <a:pt x="3173" y="4292"/>
                    <a:pt x="3196" y="4292"/>
                    <a:pt x="3242" y="4292"/>
                  </a:cubicBezTo>
                  <a:cubicBezTo>
                    <a:pt x="3287" y="4292"/>
                    <a:pt x="3310" y="4292"/>
                    <a:pt x="3356" y="4246"/>
                  </a:cubicBezTo>
                  <a:lnTo>
                    <a:pt x="3379" y="4246"/>
                  </a:lnTo>
                  <a:cubicBezTo>
                    <a:pt x="3401" y="4292"/>
                    <a:pt x="3424" y="4315"/>
                    <a:pt x="3447" y="4337"/>
                  </a:cubicBezTo>
                  <a:cubicBezTo>
                    <a:pt x="3470" y="4383"/>
                    <a:pt x="3493" y="4429"/>
                    <a:pt x="3515" y="4452"/>
                  </a:cubicBezTo>
                  <a:cubicBezTo>
                    <a:pt x="3515" y="4497"/>
                    <a:pt x="3538" y="4520"/>
                    <a:pt x="3561" y="4566"/>
                  </a:cubicBezTo>
                  <a:cubicBezTo>
                    <a:pt x="3607" y="4634"/>
                    <a:pt x="3652" y="4703"/>
                    <a:pt x="3675" y="4817"/>
                  </a:cubicBezTo>
                  <a:cubicBezTo>
                    <a:pt x="3698" y="4862"/>
                    <a:pt x="3721" y="4931"/>
                    <a:pt x="3744" y="4977"/>
                  </a:cubicBezTo>
                  <a:cubicBezTo>
                    <a:pt x="3744" y="5022"/>
                    <a:pt x="3767" y="5068"/>
                    <a:pt x="3767" y="5113"/>
                  </a:cubicBezTo>
                  <a:lnTo>
                    <a:pt x="3767" y="5159"/>
                  </a:lnTo>
                  <a:cubicBezTo>
                    <a:pt x="3789" y="5205"/>
                    <a:pt x="3789" y="5250"/>
                    <a:pt x="3789" y="5296"/>
                  </a:cubicBezTo>
                  <a:cubicBezTo>
                    <a:pt x="3812" y="5342"/>
                    <a:pt x="3812" y="5410"/>
                    <a:pt x="3812" y="5456"/>
                  </a:cubicBezTo>
                  <a:cubicBezTo>
                    <a:pt x="3835" y="5547"/>
                    <a:pt x="3835" y="5661"/>
                    <a:pt x="3812" y="5775"/>
                  </a:cubicBezTo>
                  <a:cubicBezTo>
                    <a:pt x="3812" y="5821"/>
                    <a:pt x="3789" y="5844"/>
                    <a:pt x="3789" y="5890"/>
                  </a:cubicBezTo>
                  <a:cubicBezTo>
                    <a:pt x="3767" y="5935"/>
                    <a:pt x="3767" y="5958"/>
                    <a:pt x="3767" y="5981"/>
                  </a:cubicBezTo>
                  <a:cubicBezTo>
                    <a:pt x="3744" y="6027"/>
                    <a:pt x="3744" y="6072"/>
                    <a:pt x="3744" y="6118"/>
                  </a:cubicBezTo>
                  <a:cubicBezTo>
                    <a:pt x="3721" y="6141"/>
                    <a:pt x="3721" y="6141"/>
                    <a:pt x="3698" y="6163"/>
                  </a:cubicBezTo>
                  <a:cubicBezTo>
                    <a:pt x="3698" y="6163"/>
                    <a:pt x="3675" y="6186"/>
                    <a:pt x="3675" y="6186"/>
                  </a:cubicBezTo>
                  <a:cubicBezTo>
                    <a:pt x="3630" y="6255"/>
                    <a:pt x="3584" y="6300"/>
                    <a:pt x="3538" y="6346"/>
                  </a:cubicBezTo>
                  <a:lnTo>
                    <a:pt x="3493" y="6415"/>
                  </a:lnTo>
                  <a:cubicBezTo>
                    <a:pt x="3447" y="6460"/>
                    <a:pt x="3379" y="6529"/>
                    <a:pt x="3310" y="6574"/>
                  </a:cubicBezTo>
                  <a:cubicBezTo>
                    <a:pt x="3287" y="6597"/>
                    <a:pt x="3264" y="6620"/>
                    <a:pt x="3242" y="6643"/>
                  </a:cubicBezTo>
                  <a:cubicBezTo>
                    <a:pt x="3219" y="6666"/>
                    <a:pt x="3219" y="6666"/>
                    <a:pt x="3196" y="6688"/>
                  </a:cubicBezTo>
                  <a:lnTo>
                    <a:pt x="3173" y="6711"/>
                  </a:lnTo>
                  <a:cubicBezTo>
                    <a:pt x="3150" y="6734"/>
                    <a:pt x="3105" y="6757"/>
                    <a:pt x="3082" y="6780"/>
                  </a:cubicBezTo>
                  <a:cubicBezTo>
                    <a:pt x="3036" y="6803"/>
                    <a:pt x="2968" y="6848"/>
                    <a:pt x="2899" y="6871"/>
                  </a:cubicBezTo>
                  <a:lnTo>
                    <a:pt x="2876" y="6894"/>
                  </a:lnTo>
                  <a:lnTo>
                    <a:pt x="2831" y="6917"/>
                  </a:lnTo>
                  <a:cubicBezTo>
                    <a:pt x="2785" y="6940"/>
                    <a:pt x="2717" y="6962"/>
                    <a:pt x="2671" y="6985"/>
                  </a:cubicBezTo>
                  <a:cubicBezTo>
                    <a:pt x="2602" y="7008"/>
                    <a:pt x="2534" y="7031"/>
                    <a:pt x="2443" y="7054"/>
                  </a:cubicBezTo>
                  <a:cubicBezTo>
                    <a:pt x="2351" y="7076"/>
                    <a:pt x="2283" y="7099"/>
                    <a:pt x="2192" y="7099"/>
                  </a:cubicBezTo>
                  <a:cubicBezTo>
                    <a:pt x="2100" y="7122"/>
                    <a:pt x="2032" y="7145"/>
                    <a:pt x="1963" y="7145"/>
                  </a:cubicBezTo>
                  <a:lnTo>
                    <a:pt x="1895" y="7168"/>
                  </a:lnTo>
                  <a:cubicBezTo>
                    <a:pt x="1849" y="7168"/>
                    <a:pt x="1804" y="7168"/>
                    <a:pt x="1758" y="7191"/>
                  </a:cubicBezTo>
                  <a:lnTo>
                    <a:pt x="1689" y="7191"/>
                  </a:lnTo>
                  <a:cubicBezTo>
                    <a:pt x="1621" y="7191"/>
                    <a:pt x="1575" y="7191"/>
                    <a:pt x="1507" y="7168"/>
                  </a:cubicBezTo>
                  <a:cubicBezTo>
                    <a:pt x="1438" y="7168"/>
                    <a:pt x="1347" y="7168"/>
                    <a:pt x="1279" y="7145"/>
                  </a:cubicBezTo>
                  <a:lnTo>
                    <a:pt x="1256" y="7145"/>
                  </a:lnTo>
                  <a:cubicBezTo>
                    <a:pt x="1187" y="7122"/>
                    <a:pt x="1119" y="7122"/>
                    <a:pt x="1073" y="7099"/>
                  </a:cubicBezTo>
                  <a:cubicBezTo>
                    <a:pt x="1050" y="7076"/>
                    <a:pt x="1028" y="7076"/>
                    <a:pt x="1005" y="7054"/>
                  </a:cubicBezTo>
                  <a:cubicBezTo>
                    <a:pt x="982" y="7031"/>
                    <a:pt x="936" y="7031"/>
                    <a:pt x="913" y="7008"/>
                  </a:cubicBezTo>
                  <a:cubicBezTo>
                    <a:pt x="891" y="7008"/>
                    <a:pt x="891" y="7008"/>
                    <a:pt x="868" y="6985"/>
                  </a:cubicBezTo>
                  <a:lnTo>
                    <a:pt x="799" y="6985"/>
                  </a:lnTo>
                  <a:cubicBezTo>
                    <a:pt x="776" y="6985"/>
                    <a:pt x="754" y="6985"/>
                    <a:pt x="731" y="7008"/>
                  </a:cubicBezTo>
                  <a:cubicBezTo>
                    <a:pt x="708" y="7008"/>
                    <a:pt x="708" y="7008"/>
                    <a:pt x="708" y="7031"/>
                  </a:cubicBezTo>
                  <a:lnTo>
                    <a:pt x="639" y="6985"/>
                  </a:lnTo>
                  <a:cubicBezTo>
                    <a:pt x="639" y="6985"/>
                    <a:pt x="617" y="6962"/>
                    <a:pt x="617" y="6940"/>
                  </a:cubicBezTo>
                  <a:cubicBezTo>
                    <a:pt x="594" y="6894"/>
                    <a:pt x="594" y="6848"/>
                    <a:pt x="594" y="6803"/>
                  </a:cubicBezTo>
                  <a:lnTo>
                    <a:pt x="594" y="6780"/>
                  </a:lnTo>
                  <a:lnTo>
                    <a:pt x="594" y="6757"/>
                  </a:lnTo>
                  <a:lnTo>
                    <a:pt x="571" y="6734"/>
                  </a:lnTo>
                  <a:cubicBezTo>
                    <a:pt x="571" y="6574"/>
                    <a:pt x="571" y="6437"/>
                    <a:pt x="571" y="6278"/>
                  </a:cubicBezTo>
                  <a:cubicBezTo>
                    <a:pt x="571" y="6163"/>
                    <a:pt x="571" y="6027"/>
                    <a:pt x="571" y="5912"/>
                  </a:cubicBezTo>
                  <a:lnTo>
                    <a:pt x="594" y="5798"/>
                  </a:lnTo>
                  <a:lnTo>
                    <a:pt x="594" y="5616"/>
                  </a:lnTo>
                  <a:cubicBezTo>
                    <a:pt x="594" y="5502"/>
                    <a:pt x="594" y="5387"/>
                    <a:pt x="617" y="5273"/>
                  </a:cubicBezTo>
                  <a:cubicBezTo>
                    <a:pt x="617" y="5205"/>
                    <a:pt x="617" y="5113"/>
                    <a:pt x="617" y="5022"/>
                  </a:cubicBezTo>
                  <a:cubicBezTo>
                    <a:pt x="617" y="4954"/>
                    <a:pt x="617" y="4885"/>
                    <a:pt x="617" y="4840"/>
                  </a:cubicBezTo>
                  <a:lnTo>
                    <a:pt x="617" y="4748"/>
                  </a:lnTo>
                  <a:lnTo>
                    <a:pt x="617" y="4725"/>
                  </a:lnTo>
                  <a:cubicBezTo>
                    <a:pt x="594" y="4406"/>
                    <a:pt x="594" y="4086"/>
                    <a:pt x="594" y="3767"/>
                  </a:cubicBezTo>
                  <a:cubicBezTo>
                    <a:pt x="594" y="3698"/>
                    <a:pt x="594" y="3653"/>
                    <a:pt x="594" y="3584"/>
                  </a:cubicBezTo>
                  <a:lnTo>
                    <a:pt x="594" y="3493"/>
                  </a:lnTo>
                  <a:cubicBezTo>
                    <a:pt x="594" y="3447"/>
                    <a:pt x="594" y="3379"/>
                    <a:pt x="594" y="3333"/>
                  </a:cubicBezTo>
                  <a:lnTo>
                    <a:pt x="594" y="3242"/>
                  </a:lnTo>
                  <a:cubicBezTo>
                    <a:pt x="594" y="3196"/>
                    <a:pt x="594" y="3151"/>
                    <a:pt x="594" y="3082"/>
                  </a:cubicBezTo>
                  <a:lnTo>
                    <a:pt x="594" y="3014"/>
                  </a:lnTo>
                  <a:cubicBezTo>
                    <a:pt x="594" y="2922"/>
                    <a:pt x="594" y="2831"/>
                    <a:pt x="594" y="2762"/>
                  </a:cubicBezTo>
                  <a:lnTo>
                    <a:pt x="594" y="2626"/>
                  </a:lnTo>
                  <a:cubicBezTo>
                    <a:pt x="594" y="2580"/>
                    <a:pt x="571" y="2511"/>
                    <a:pt x="571" y="2443"/>
                  </a:cubicBezTo>
                  <a:cubicBezTo>
                    <a:pt x="571" y="2352"/>
                    <a:pt x="571" y="2238"/>
                    <a:pt x="571" y="2123"/>
                  </a:cubicBezTo>
                  <a:lnTo>
                    <a:pt x="571" y="1941"/>
                  </a:lnTo>
                  <a:cubicBezTo>
                    <a:pt x="594" y="1849"/>
                    <a:pt x="594" y="1781"/>
                    <a:pt x="594" y="1713"/>
                  </a:cubicBezTo>
                  <a:cubicBezTo>
                    <a:pt x="594" y="1667"/>
                    <a:pt x="594" y="1644"/>
                    <a:pt x="594" y="1598"/>
                  </a:cubicBezTo>
                  <a:cubicBezTo>
                    <a:pt x="594" y="1576"/>
                    <a:pt x="594" y="1553"/>
                    <a:pt x="594" y="1530"/>
                  </a:cubicBezTo>
                  <a:cubicBezTo>
                    <a:pt x="594" y="1461"/>
                    <a:pt x="594" y="1393"/>
                    <a:pt x="594" y="1325"/>
                  </a:cubicBezTo>
                  <a:cubicBezTo>
                    <a:pt x="639" y="1279"/>
                    <a:pt x="708" y="1233"/>
                    <a:pt x="754" y="1188"/>
                  </a:cubicBezTo>
                  <a:cubicBezTo>
                    <a:pt x="799" y="1142"/>
                    <a:pt x="845" y="1119"/>
                    <a:pt x="891" y="1073"/>
                  </a:cubicBezTo>
                  <a:cubicBezTo>
                    <a:pt x="959" y="1051"/>
                    <a:pt x="1005" y="1005"/>
                    <a:pt x="1073" y="959"/>
                  </a:cubicBezTo>
                  <a:cubicBezTo>
                    <a:pt x="1142" y="936"/>
                    <a:pt x="1210" y="914"/>
                    <a:pt x="1256" y="891"/>
                  </a:cubicBezTo>
                  <a:cubicBezTo>
                    <a:pt x="1370" y="845"/>
                    <a:pt x="1507" y="822"/>
                    <a:pt x="1667" y="800"/>
                  </a:cubicBezTo>
                  <a:cubicBezTo>
                    <a:pt x="1712" y="777"/>
                    <a:pt x="1735" y="777"/>
                    <a:pt x="1781" y="777"/>
                  </a:cubicBezTo>
                  <a:lnTo>
                    <a:pt x="1872" y="777"/>
                  </a:lnTo>
                  <a:lnTo>
                    <a:pt x="1918" y="754"/>
                  </a:lnTo>
                  <a:close/>
                  <a:moveTo>
                    <a:pt x="2511" y="1"/>
                  </a:moveTo>
                  <a:cubicBezTo>
                    <a:pt x="2351" y="1"/>
                    <a:pt x="2192" y="23"/>
                    <a:pt x="2032" y="46"/>
                  </a:cubicBezTo>
                  <a:cubicBezTo>
                    <a:pt x="1941" y="69"/>
                    <a:pt x="1849" y="92"/>
                    <a:pt x="1758" y="92"/>
                  </a:cubicBezTo>
                  <a:cubicBezTo>
                    <a:pt x="1689" y="115"/>
                    <a:pt x="1621" y="138"/>
                    <a:pt x="1552" y="138"/>
                  </a:cubicBezTo>
                  <a:cubicBezTo>
                    <a:pt x="1370" y="183"/>
                    <a:pt x="1187" y="229"/>
                    <a:pt x="1028" y="320"/>
                  </a:cubicBezTo>
                  <a:cubicBezTo>
                    <a:pt x="959" y="343"/>
                    <a:pt x="913" y="389"/>
                    <a:pt x="845" y="434"/>
                  </a:cubicBezTo>
                  <a:lnTo>
                    <a:pt x="822" y="457"/>
                  </a:lnTo>
                  <a:lnTo>
                    <a:pt x="754" y="480"/>
                  </a:lnTo>
                  <a:cubicBezTo>
                    <a:pt x="708" y="503"/>
                    <a:pt x="662" y="548"/>
                    <a:pt x="594" y="594"/>
                  </a:cubicBezTo>
                  <a:cubicBezTo>
                    <a:pt x="525" y="640"/>
                    <a:pt x="457" y="685"/>
                    <a:pt x="388" y="754"/>
                  </a:cubicBezTo>
                  <a:lnTo>
                    <a:pt x="388" y="777"/>
                  </a:lnTo>
                  <a:lnTo>
                    <a:pt x="274" y="777"/>
                  </a:lnTo>
                  <a:cubicBezTo>
                    <a:pt x="251" y="800"/>
                    <a:pt x="206" y="822"/>
                    <a:pt x="183" y="845"/>
                  </a:cubicBezTo>
                  <a:cubicBezTo>
                    <a:pt x="160" y="868"/>
                    <a:pt x="137" y="891"/>
                    <a:pt x="114" y="914"/>
                  </a:cubicBezTo>
                  <a:cubicBezTo>
                    <a:pt x="92" y="936"/>
                    <a:pt x="92" y="959"/>
                    <a:pt x="69" y="982"/>
                  </a:cubicBezTo>
                  <a:cubicBezTo>
                    <a:pt x="23" y="1073"/>
                    <a:pt x="23" y="1165"/>
                    <a:pt x="0" y="1256"/>
                  </a:cubicBezTo>
                  <a:cubicBezTo>
                    <a:pt x="0" y="1347"/>
                    <a:pt x="0" y="1416"/>
                    <a:pt x="0" y="1484"/>
                  </a:cubicBezTo>
                  <a:lnTo>
                    <a:pt x="0" y="1530"/>
                  </a:lnTo>
                  <a:cubicBezTo>
                    <a:pt x="0" y="1598"/>
                    <a:pt x="0" y="1667"/>
                    <a:pt x="0" y="1735"/>
                  </a:cubicBezTo>
                  <a:cubicBezTo>
                    <a:pt x="0" y="1804"/>
                    <a:pt x="0" y="1895"/>
                    <a:pt x="0" y="1986"/>
                  </a:cubicBezTo>
                  <a:cubicBezTo>
                    <a:pt x="0" y="2055"/>
                    <a:pt x="0" y="2123"/>
                    <a:pt x="0" y="2192"/>
                  </a:cubicBezTo>
                  <a:lnTo>
                    <a:pt x="0" y="2215"/>
                  </a:lnTo>
                  <a:cubicBezTo>
                    <a:pt x="0" y="2397"/>
                    <a:pt x="0" y="2557"/>
                    <a:pt x="0" y="2717"/>
                  </a:cubicBezTo>
                  <a:cubicBezTo>
                    <a:pt x="0" y="2762"/>
                    <a:pt x="0" y="2831"/>
                    <a:pt x="0" y="2877"/>
                  </a:cubicBezTo>
                  <a:lnTo>
                    <a:pt x="0" y="2991"/>
                  </a:lnTo>
                  <a:cubicBezTo>
                    <a:pt x="0" y="3082"/>
                    <a:pt x="0" y="3151"/>
                    <a:pt x="0" y="3242"/>
                  </a:cubicBezTo>
                  <a:cubicBezTo>
                    <a:pt x="23" y="3402"/>
                    <a:pt x="23" y="3539"/>
                    <a:pt x="23" y="3676"/>
                  </a:cubicBezTo>
                  <a:lnTo>
                    <a:pt x="23" y="3767"/>
                  </a:lnTo>
                  <a:cubicBezTo>
                    <a:pt x="23" y="3949"/>
                    <a:pt x="23" y="4132"/>
                    <a:pt x="23" y="4292"/>
                  </a:cubicBezTo>
                  <a:lnTo>
                    <a:pt x="23" y="4566"/>
                  </a:lnTo>
                  <a:lnTo>
                    <a:pt x="23" y="4840"/>
                  </a:lnTo>
                  <a:lnTo>
                    <a:pt x="23" y="4908"/>
                  </a:lnTo>
                  <a:cubicBezTo>
                    <a:pt x="23" y="5045"/>
                    <a:pt x="23" y="5182"/>
                    <a:pt x="23" y="5319"/>
                  </a:cubicBezTo>
                  <a:cubicBezTo>
                    <a:pt x="23" y="5387"/>
                    <a:pt x="23" y="5456"/>
                    <a:pt x="23" y="5547"/>
                  </a:cubicBezTo>
                  <a:lnTo>
                    <a:pt x="23" y="5616"/>
                  </a:lnTo>
                  <a:cubicBezTo>
                    <a:pt x="23" y="5661"/>
                    <a:pt x="23" y="5707"/>
                    <a:pt x="23" y="5775"/>
                  </a:cubicBezTo>
                  <a:lnTo>
                    <a:pt x="23" y="5844"/>
                  </a:lnTo>
                  <a:cubicBezTo>
                    <a:pt x="23" y="6027"/>
                    <a:pt x="23" y="6186"/>
                    <a:pt x="46" y="6346"/>
                  </a:cubicBezTo>
                  <a:cubicBezTo>
                    <a:pt x="46" y="6529"/>
                    <a:pt x="46" y="6688"/>
                    <a:pt x="46" y="6848"/>
                  </a:cubicBezTo>
                  <a:lnTo>
                    <a:pt x="46" y="6917"/>
                  </a:lnTo>
                  <a:cubicBezTo>
                    <a:pt x="46" y="6985"/>
                    <a:pt x="46" y="7031"/>
                    <a:pt x="46" y="7099"/>
                  </a:cubicBezTo>
                  <a:cubicBezTo>
                    <a:pt x="46" y="7191"/>
                    <a:pt x="46" y="7282"/>
                    <a:pt x="69" y="7350"/>
                  </a:cubicBezTo>
                  <a:cubicBezTo>
                    <a:pt x="69" y="7442"/>
                    <a:pt x="114" y="7510"/>
                    <a:pt x="206" y="7556"/>
                  </a:cubicBezTo>
                  <a:cubicBezTo>
                    <a:pt x="229" y="7579"/>
                    <a:pt x="297" y="7601"/>
                    <a:pt x="343" y="7624"/>
                  </a:cubicBezTo>
                  <a:cubicBezTo>
                    <a:pt x="388" y="7647"/>
                    <a:pt x="434" y="7647"/>
                    <a:pt x="503" y="7670"/>
                  </a:cubicBezTo>
                  <a:cubicBezTo>
                    <a:pt x="525" y="7670"/>
                    <a:pt x="548" y="7670"/>
                    <a:pt x="571" y="7693"/>
                  </a:cubicBezTo>
                  <a:cubicBezTo>
                    <a:pt x="662" y="7693"/>
                    <a:pt x="754" y="7716"/>
                    <a:pt x="845" y="7738"/>
                  </a:cubicBezTo>
                  <a:cubicBezTo>
                    <a:pt x="1005" y="7761"/>
                    <a:pt x="1164" y="7761"/>
                    <a:pt x="1324" y="7784"/>
                  </a:cubicBezTo>
                  <a:lnTo>
                    <a:pt x="1438" y="7784"/>
                  </a:lnTo>
                  <a:cubicBezTo>
                    <a:pt x="1484" y="7784"/>
                    <a:pt x="1530" y="7784"/>
                    <a:pt x="1598" y="7807"/>
                  </a:cubicBezTo>
                  <a:lnTo>
                    <a:pt x="1621" y="7807"/>
                  </a:lnTo>
                  <a:cubicBezTo>
                    <a:pt x="1689" y="7807"/>
                    <a:pt x="1781" y="7784"/>
                    <a:pt x="1849" y="7784"/>
                  </a:cubicBezTo>
                  <a:lnTo>
                    <a:pt x="1872" y="7784"/>
                  </a:lnTo>
                  <a:cubicBezTo>
                    <a:pt x="1918" y="7784"/>
                    <a:pt x="1941" y="7761"/>
                    <a:pt x="1986" y="7761"/>
                  </a:cubicBezTo>
                  <a:lnTo>
                    <a:pt x="2146" y="7761"/>
                  </a:lnTo>
                  <a:cubicBezTo>
                    <a:pt x="2192" y="7761"/>
                    <a:pt x="2260" y="7761"/>
                    <a:pt x="2306" y="7738"/>
                  </a:cubicBezTo>
                  <a:cubicBezTo>
                    <a:pt x="2374" y="7738"/>
                    <a:pt x="2420" y="7738"/>
                    <a:pt x="2466" y="7716"/>
                  </a:cubicBezTo>
                  <a:lnTo>
                    <a:pt x="2534" y="7716"/>
                  </a:lnTo>
                  <a:cubicBezTo>
                    <a:pt x="2602" y="7693"/>
                    <a:pt x="2648" y="7693"/>
                    <a:pt x="2717" y="7693"/>
                  </a:cubicBezTo>
                  <a:lnTo>
                    <a:pt x="2762" y="7670"/>
                  </a:lnTo>
                  <a:cubicBezTo>
                    <a:pt x="2831" y="7670"/>
                    <a:pt x="2899" y="7670"/>
                    <a:pt x="2990" y="7647"/>
                  </a:cubicBezTo>
                  <a:cubicBezTo>
                    <a:pt x="3013" y="7647"/>
                    <a:pt x="3059" y="7647"/>
                    <a:pt x="3105" y="7624"/>
                  </a:cubicBezTo>
                  <a:lnTo>
                    <a:pt x="3173" y="7624"/>
                  </a:lnTo>
                  <a:cubicBezTo>
                    <a:pt x="3196" y="7624"/>
                    <a:pt x="3242" y="7601"/>
                    <a:pt x="3264" y="7601"/>
                  </a:cubicBezTo>
                  <a:lnTo>
                    <a:pt x="3333" y="7601"/>
                  </a:lnTo>
                  <a:lnTo>
                    <a:pt x="3356" y="7579"/>
                  </a:lnTo>
                  <a:cubicBezTo>
                    <a:pt x="3401" y="7579"/>
                    <a:pt x="3447" y="7579"/>
                    <a:pt x="3515" y="7556"/>
                  </a:cubicBezTo>
                  <a:cubicBezTo>
                    <a:pt x="3584" y="7533"/>
                    <a:pt x="3652" y="7510"/>
                    <a:pt x="3721" y="7487"/>
                  </a:cubicBezTo>
                  <a:cubicBezTo>
                    <a:pt x="3812" y="7465"/>
                    <a:pt x="3881" y="7419"/>
                    <a:pt x="3972" y="7373"/>
                  </a:cubicBezTo>
                  <a:cubicBezTo>
                    <a:pt x="3995" y="7350"/>
                    <a:pt x="4040" y="7328"/>
                    <a:pt x="4063" y="7328"/>
                  </a:cubicBezTo>
                  <a:cubicBezTo>
                    <a:pt x="4086" y="7305"/>
                    <a:pt x="4132" y="7282"/>
                    <a:pt x="4155" y="7259"/>
                  </a:cubicBezTo>
                  <a:cubicBezTo>
                    <a:pt x="4269" y="7191"/>
                    <a:pt x="4383" y="7099"/>
                    <a:pt x="4520" y="6985"/>
                  </a:cubicBezTo>
                  <a:cubicBezTo>
                    <a:pt x="4543" y="6962"/>
                    <a:pt x="4588" y="6917"/>
                    <a:pt x="4634" y="6871"/>
                  </a:cubicBezTo>
                  <a:lnTo>
                    <a:pt x="4657" y="6848"/>
                  </a:lnTo>
                  <a:lnTo>
                    <a:pt x="4680" y="6825"/>
                  </a:lnTo>
                  <a:cubicBezTo>
                    <a:pt x="4725" y="6780"/>
                    <a:pt x="4771" y="6734"/>
                    <a:pt x="4817" y="6688"/>
                  </a:cubicBezTo>
                  <a:cubicBezTo>
                    <a:pt x="4817" y="6666"/>
                    <a:pt x="4839" y="6620"/>
                    <a:pt x="4862" y="6597"/>
                  </a:cubicBezTo>
                  <a:lnTo>
                    <a:pt x="4862" y="6574"/>
                  </a:lnTo>
                  <a:cubicBezTo>
                    <a:pt x="4885" y="6551"/>
                    <a:pt x="4908" y="6529"/>
                    <a:pt x="4908" y="6483"/>
                  </a:cubicBezTo>
                  <a:cubicBezTo>
                    <a:pt x="4953" y="6437"/>
                    <a:pt x="4976" y="6392"/>
                    <a:pt x="4999" y="6346"/>
                  </a:cubicBezTo>
                  <a:cubicBezTo>
                    <a:pt x="5022" y="6255"/>
                    <a:pt x="5045" y="6186"/>
                    <a:pt x="5068" y="6118"/>
                  </a:cubicBezTo>
                  <a:cubicBezTo>
                    <a:pt x="5090" y="6072"/>
                    <a:pt x="5090" y="6004"/>
                    <a:pt x="5113" y="5935"/>
                  </a:cubicBezTo>
                  <a:lnTo>
                    <a:pt x="5113" y="5844"/>
                  </a:lnTo>
                  <a:cubicBezTo>
                    <a:pt x="5136" y="5775"/>
                    <a:pt x="5136" y="5707"/>
                    <a:pt x="5159" y="5638"/>
                  </a:cubicBezTo>
                  <a:lnTo>
                    <a:pt x="5159" y="5547"/>
                  </a:lnTo>
                  <a:cubicBezTo>
                    <a:pt x="5159" y="5502"/>
                    <a:pt x="5159" y="5456"/>
                    <a:pt x="5159" y="5410"/>
                  </a:cubicBezTo>
                  <a:cubicBezTo>
                    <a:pt x="5182" y="5250"/>
                    <a:pt x="5159" y="5113"/>
                    <a:pt x="5136" y="5022"/>
                  </a:cubicBezTo>
                  <a:lnTo>
                    <a:pt x="5113" y="4977"/>
                  </a:lnTo>
                  <a:cubicBezTo>
                    <a:pt x="5113" y="4931"/>
                    <a:pt x="5090" y="4885"/>
                    <a:pt x="5090" y="4840"/>
                  </a:cubicBezTo>
                  <a:cubicBezTo>
                    <a:pt x="5068" y="4771"/>
                    <a:pt x="5045" y="4680"/>
                    <a:pt x="4999" y="4589"/>
                  </a:cubicBezTo>
                  <a:cubicBezTo>
                    <a:pt x="4976" y="4520"/>
                    <a:pt x="4931" y="4452"/>
                    <a:pt x="4885" y="4383"/>
                  </a:cubicBezTo>
                  <a:cubicBezTo>
                    <a:pt x="4862" y="4337"/>
                    <a:pt x="4839" y="4292"/>
                    <a:pt x="4794" y="4246"/>
                  </a:cubicBezTo>
                  <a:lnTo>
                    <a:pt x="4748" y="4178"/>
                  </a:lnTo>
                  <a:cubicBezTo>
                    <a:pt x="4702" y="4109"/>
                    <a:pt x="4657" y="4041"/>
                    <a:pt x="4588" y="3972"/>
                  </a:cubicBezTo>
                  <a:cubicBezTo>
                    <a:pt x="4520" y="3904"/>
                    <a:pt x="4451" y="3858"/>
                    <a:pt x="4383" y="3812"/>
                  </a:cubicBezTo>
                  <a:lnTo>
                    <a:pt x="4314" y="3767"/>
                  </a:lnTo>
                  <a:cubicBezTo>
                    <a:pt x="4269" y="3744"/>
                    <a:pt x="4223" y="3721"/>
                    <a:pt x="4177" y="3698"/>
                  </a:cubicBezTo>
                  <a:cubicBezTo>
                    <a:pt x="4109" y="3653"/>
                    <a:pt x="4018" y="3607"/>
                    <a:pt x="3949" y="3584"/>
                  </a:cubicBezTo>
                  <a:lnTo>
                    <a:pt x="3903" y="3561"/>
                  </a:lnTo>
                  <a:cubicBezTo>
                    <a:pt x="3858" y="3539"/>
                    <a:pt x="3789" y="3516"/>
                    <a:pt x="3721" y="3493"/>
                  </a:cubicBezTo>
                  <a:cubicBezTo>
                    <a:pt x="3630" y="3470"/>
                    <a:pt x="3538" y="3470"/>
                    <a:pt x="3447" y="3470"/>
                  </a:cubicBezTo>
                  <a:cubicBezTo>
                    <a:pt x="3356" y="3470"/>
                    <a:pt x="3287" y="3447"/>
                    <a:pt x="3196" y="3447"/>
                  </a:cubicBezTo>
                  <a:lnTo>
                    <a:pt x="3219" y="3447"/>
                  </a:lnTo>
                  <a:cubicBezTo>
                    <a:pt x="3287" y="3379"/>
                    <a:pt x="3356" y="3333"/>
                    <a:pt x="3401" y="3287"/>
                  </a:cubicBezTo>
                  <a:cubicBezTo>
                    <a:pt x="3447" y="3242"/>
                    <a:pt x="3493" y="3219"/>
                    <a:pt x="3538" y="3173"/>
                  </a:cubicBezTo>
                  <a:lnTo>
                    <a:pt x="3584" y="3128"/>
                  </a:lnTo>
                  <a:cubicBezTo>
                    <a:pt x="3698" y="3014"/>
                    <a:pt x="3789" y="2899"/>
                    <a:pt x="3881" y="2762"/>
                  </a:cubicBezTo>
                  <a:cubicBezTo>
                    <a:pt x="3903" y="2717"/>
                    <a:pt x="3926" y="2648"/>
                    <a:pt x="3972" y="2603"/>
                  </a:cubicBezTo>
                  <a:cubicBezTo>
                    <a:pt x="4018" y="2511"/>
                    <a:pt x="4040" y="2443"/>
                    <a:pt x="4086" y="2374"/>
                  </a:cubicBezTo>
                  <a:cubicBezTo>
                    <a:pt x="4086" y="2329"/>
                    <a:pt x="4109" y="2283"/>
                    <a:pt x="4132" y="2238"/>
                  </a:cubicBezTo>
                  <a:lnTo>
                    <a:pt x="4132" y="2215"/>
                  </a:lnTo>
                  <a:cubicBezTo>
                    <a:pt x="4155" y="2169"/>
                    <a:pt x="4177" y="2101"/>
                    <a:pt x="4177" y="2055"/>
                  </a:cubicBezTo>
                  <a:cubicBezTo>
                    <a:pt x="4200" y="1918"/>
                    <a:pt x="4223" y="1781"/>
                    <a:pt x="4223" y="1667"/>
                  </a:cubicBezTo>
                  <a:lnTo>
                    <a:pt x="4223" y="1576"/>
                  </a:lnTo>
                  <a:cubicBezTo>
                    <a:pt x="4223" y="1530"/>
                    <a:pt x="4223" y="1484"/>
                    <a:pt x="4223" y="1416"/>
                  </a:cubicBezTo>
                  <a:cubicBezTo>
                    <a:pt x="4223" y="1393"/>
                    <a:pt x="4223" y="1370"/>
                    <a:pt x="4223" y="1347"/>
                  </a:cubicBezTo>
                  <a:lnTo>
                    <a:pt x="4223" y="1279"/>
                  </a:lnTo>
                  <a:cubicBezTo>
                    <a:pt x="4223" y="1233"/>
                    <a:pt x="4223" y="1188"/>
                    <a:pt x="4223" y="1142"/>
                  </a:cubicBezTo>
                  <a:cubicBezTo>
                    <a:pt x="4200" y="959"/>
                    <a:pt x="4177" y="822"/>
                    <a:pt x="4132" y="685"/>
                  </a:cubicBezTo>
                  <a:cubicBezTo>
                    <a:pt x="4086" y="640"/>
                    <a:pt x="4063" y="571"/>
                    <a:pt x="4018" y="503"/>
                  </a:cubicBezTo>
                  <a:cubicBezTo>
                    <a:pt x="3995" y="480"/>
                    <a:pt x="3972" y="434"/>
                    <a:pt x="3926" y="389"/>
                  </a:cubicBezTo>
                  <a:cubicBezTo>
                    <a:pt x="3903" y="366"/>
                    <a:pt x="3881" y="343"/>
                    <a:pt x="3858" y="320"/>
                  </a:cubicBezTo>
                  <a:lnTo>
                    <a:pt x="3835" y="320"/>
                  </a:lnTo>
                  <a:cubicBezTo>
                    <a:pt x="3812" y="275"/>
                    <a:pt x="3767" y="252"/>
                    <a:pt x="3698" y="229"/>
                  </a:cubicBezTo>
                  <a:cubicBezTo>
                    <a:pt x="3630" y="183"/>
                    <a:pt x="3584" y="160"/>
                    <a:pt x="3515" y="138"/>
                  </a:cubicBezTo>
                  <a:cubicBezTo>
                    <a:pt x="3447" y="138"/>
                    <a:pt x="3401" y="115"/>
                    <a:pt x="3356" y="115"/>
                  </a:cubicBezTo>
                  <a:lnTo>
                    <a:pt x="3287" y="92"/>
                  </a:lnTo>
                  <a:cubicBezTo>
                    <a:pt x="3219" y="69"/>
                    <a:pt x="3127" y="69"/>
                    <a:pt x="3059" y="46"/>
                  </a:cubicBezTo>
                  <a:cubicBezTo>
                    <a:pt x="3013" y="46"/>
                    <a:pt x="2968" y="46"/>
                    <a:pt x="2922" y="23"/>
                  </a:cubicBezTo>
                  <a:lnTo>
                    <a:pt x="2785" y="23"/>
                  </a:lnTo>
                  <a:cubicBezTo>
                    <a:pt x="2717" y="1"/>
                    <a:pt x="2648" y="1"/>
                    <a:pt x="2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9" name="Google Shape;6229;p23"/>
            <p:cNvSpPr/>
            <p:nvPr/>
          </p:nvSpPr>
          <p:spPr>
            <a:xfrm>
              <a:off x="3802275" y="1473425"/>
              <a:ext cx="39400" cy="72725"/>
            </a:xfrm>
            <a:custGeom>
              <a:avLst/>
              <a:gdLst/>
              <a:ahLst/>
              <a:cxnLst/>
              <a:rect l="l" t="t" r="r" b="b"/>
              <a:pathLst>
                <a:path w="1576" h="2909" extrusionOk="0">
                  <a:moveTo>
                    <a:pt x="252" y="0"/>
                  </a:moveTo>
                  <a:cubicBezTo>
                    <a:pt x="206" y="0"/>
                    <a:pt x="183" y="0"/>
                    <a:pt x="138" y="23"/>
                  </a:cubicBezTo>
                  <a:cubicBezTo>
                    <a:pt x="138" y="23"/>
                    <a:pt x="115" y="46"/>
                    <a:pt x="92" y="46"/>
                  </a:cubicBezTo>
                  <a:cubicBezTo>
                    <a:pt x="77" y="46"/>
                    <a:pt x="62" y="36"/>
                    <a:pt x="47" y="36"/>
                  </a:cubicBezTo>
                  <a:cubicBezTo>
                    <a:pt x="39" y="36"/>
                    <a:pt x="31" y="38"/>
                    <a:pt x="24" y="46"/>
                  </a:cubicBezTo>
                  <a:cubicBezTo>
                    <a:pt x="1" y="69"/>
                    <a:pt x="1" y="114"/>
                    <a:pt x="24" y="137"/>
                  </a:cubicBezTo>
                  <a:cubicBezTo>
                    <a:pt x="47" y="137"/>
                    <a:pt x="47" y="160"/>
                    <a:pt x="69" y="160"/>
                  </a:cubicBezTo>
                  <a:cubicBezTo>
                    <a:pt x="69" y="183"/>
                    <a:pt x="69" y="183"/>
                    <a:pt x="69" y="183"/>
                  </a:cubicBezTo>
                  <a:cubicBezTo>
                    <a:pt x="69" y="206"/>
                    <a:pt x="92" y="229"/>
                    <a:pt x="115" y="251"/>
                  </a:cubicBezTo>
                  <a:cubicBezTo>
                    <a:pt x="115" y="274"/>
                    <a:pt x="115" y="274"/>
                    <a:pt x="138" y="297"/>
                  </a:cubicBezTo>
                  <a:cubicBezTo>
                    <a:pt x="161" y="320"/>
                    <a:pt x="183" y="343"/>
                    <a:pt x="229" y="388"/>
                  </a:cubicBezTo>
                  <a:cubicBezTo>
                    <a:pt x="275" y="434"/>
                    <a:pt x="320" y="502"/>
                    <a:pt x="343" y="548"/>
                  </a:cubicBezTo>
                  <a:cubicBezTo>
                    <a:pt x="366" y="594"/>
                    <a:pt x="412" y="639"/>
                    <a:pt x="435" y="685"/>
                  </a:cubicBezTo>
                  <a:cubicBezTo>
                    <a:pt x="435" y="708"/>
                    <a:pt x="457" y="731"/>
                    <a:pt x="457" y="754"/>
                  </a:cubicBezTo>
                  <a:cubicBezTo>
                    <a:pt x="503" y="868"/>
                    <a:pt x="526" y="982"/>
                    <a:pt x="549" y="1119"/>
                  </a:cubicBezTo>
                  <a:cubicBezTo>
                    <a:pt x="571" y="1187"/>
                    <a:pt x="594" y="1256"/>
                    <a:pt x="594" y="1347"/>
                  </a:cubicBezTo>
                  <a:cubicBezTo>
                    <a:pt x="617" y="1393"/>
                    <a:pt x="617" y="1461"/>
                    <a:pt x="617" y="1530"/>
                  </a:cubicBezTo>
                  <a:cubicBezTo>
                    <a:pt x="617" y="1575"/>
                    <a:pt x="617" y="1621"/>
                    <a:pt x="640" y="1644"/>
                  </a:cubicBezTo>
                  <a:cubicBezTo>
                    <a:pt x="640" y="1712"/>
                    <a:pt x="640" y="1758"/>
                    <a:pt x="640" y="1826"/>
                  </a:cubicBezTo>
                  <a:cubicBezTo>
                    <a:pt x="640" y="1940"/>
                    <a:pt x="640" y="2055"/>
                    <a:pt x="640" y="2146"/>
                  </a:cubicBezTo>
                  <a:cubicBezTo>
                    <a:pt x="640" y="2260"/>
                    <a:pt x="640" y="2374"/>
                    <a:pt x="663" y="2465"/>
                  </a:cubicBezTo>
                  <a:cubicBezTo>
                    <a:pt x="663" y="2534"/>
                    <a:pt x="663" y="2580"/>
                    <a:pt x="663" y="2625"/>
                  </a:cubicBezTo>
                  <a:cubicBezTo>
                    <a:pt x="663" y="2648"/>
                    <a:pt x="663" y="2671"/>
                    <a:pt x="663" y="2717"/>
                  </a:cubicBezTo>
                  <a:cubicBezTo>
                    <a:pt x="663" y="2739"/>
                    <a:pt x="663" y="2762"/>
                    <a:pt x="663" y="2785"/>
                  </a:cubicBezTo>
                  <a:cubicBezTo>
                    <a:pt x="663" y="2808"/>
                    <a:pt x="686" y="2831"/>
                    <a:pt x="708" y="2876"/>
                  </a:cubicBezTo>
                  <a:cubicBezTo>
                    <a:pt x="725" y="2892"/>
                    <a:pt x="752" y="2909"/>
                    <a:pt x="791" y="2909"/>
                  </a:cubicBezTo>
                  <a:cubicBezTo>
                    <a:pt x="807" y="2909"/>
                    <a:pt x="825" y="2906"/>
                    <a:pt x="845" y="2899"/>
                  </a:cubicBezTo>
                  <a:cubicBezTo>
                    <a:pt x="868" y="2899"/>
                    <a:pt x="868" y="2899"/>
                    <a:pt x="891" y="2876"/>
                  </a:cubicBezTo>
                  <a:cubicBezTo>
                    <a:pt x="914" y="2853"/>
                    <a:pt x="937" y="2808"/>
                    <a:pt x="937" y="2785"/>
                  </a:cubicBezTo>
                  <a:cubicBezTo>
                    <a:pt x="960" y="2694"/>
                    <a:pt x="960" y="2602"/>
                    <a:pt x="960" y="2534"/>
                  </a:cubicBezTo>
                  <a:cubicBezTo>
                    <a:pt x="960" y="2511"/>
                    <a:pt x="960" y="2488"/>
                    <a:pt x="960" y="2465"/>
                  </a:cubicBezTo>
                  <a:cubicBezTo>
                    <a:pt x="960" y="2488"/>
                    <a:pt x="982" y="2488"/>
                    <a:pt x="982" y="2488"/>
                  </a:cubicBezTo>
                  <a:cubicBezTo>
                    <a:pt x="982" y="2534"/>
                    <a:pt x="982" y="2580"/>
                    <a:pt x="982" y="2602"/>
                  </a:cubicBezTo>
                  <a:cubicBezTo>
                    <a:pt x="1005" y="2671"/>
                    <a:pt x="1074" y="2739"/>
                    <a:pt x="1142" y="2739"/>
                  </a:cubicBezTo>
                  <a:cubicBezTo>
                    <a:pt x="1165" y="2739"/>
                    <a:pt x="1188" y="2739"/>
                    <a:pt x="1211" y="2717"/>
                  </a:cubicBezTo>
                  <a:cubicBezTo>
                    <a:pt x="1237" y="2743"/>
                    <a:pt x="1264" y="2754"/>
                    <a:pt x="1291" y="2754"/>
                  </a:cubicBezTo>
                  <a:cubicBezTo>
                    <a:pt x="1310" y="2754"/>
                    <a:pt x="1329" y="2749"/>
                    <a:pt x="1348" y="2739"/>
                  </a:cubicBezTo>
                  <a:cubicBezTo>
                    <a:pt x="1370" y="2739"/>
                    <a:pt x="1393" y="2739"/>
                    <a:pt x="1416" y="2717"/>
                  </a:cubicBezTo>
                  <a:cubicBezTo>
                    <a:pt x="1439" y="2694"/>
                    <a:pt x="1462" y="2671"/>
                    <a:pt x="1462" y="2648"/>
                  </a:cubicBezTo>
                  <a:cubicBezTo>
                    <a:pt x="1485" y="2602"/>
                    <a:pt x="1485" y="2580"/>
                    <a:pt x="1485" y="2534"/>
                  </a:cubicBezTo>
                  <a:cubicBezTo>
                    <a:pt x="1507" y="2511"/>
                    <a:pt x="1507" y="2465"/>
                    <a:pt x="1530" y="2420"/>
                  </a:cubicBezTo>
                  <a:cubicBezTo>
                    <a:pt x="1530" y="2351"/>
                    <a:pt x="1553" y="2260"/>
                    <a:pt x="1553" y="2169"/>
                  </a:cubicBezTo>
                  <a:cubicBezTo>
                    <a:pt x="1553" y="2055"/>
                    <a:pt x="1553" y="1940"/>
                    <a:pt x="1553" y="1826"/>
                  </a:cubicBezTo>
                  <a:cubicBezTo>
                    <a:pt x="1553" y="1758"/>
                    <a:pt x="1576" y="1712"/>
                    <a:pt x="1576" y="1644"/>
                  </a:cubicBezTo>
                  <a:cubicBezTo>
                    <a:pt x="1576" y="1507"/>
                    <a:pt x="1553" y="1370"/>
                    <a:pt x="1530" y="1256"/>
                  </a:cubicBezTo>
                  <a:cubicBezTo>
                    <a:pt x="1530" y="1187"/>
                    <a:pt x="1507" y="1119"/>
                    <a:pt x="1485" y="1073"/>
                  </a:cubicBezTo>
                  <a:cubicBezTo>
                    <a:pt x="1462" y="1005"/>
                    <a:pt x="1439" y="936"/>
                    <a:pt x="1393" y="868"/>
                  </a:cubicBezTo>
                  <a:cubicBezTo>
                    <a:pt x="1370" y="822"/>
                    <a:pt x="1348" y="799"/>
                    <a:pt x="1325" y="754"/>
                  </a:cubicBezTo>
                  <a:cubicBezTo>
                    <a:pt x="1325" y="731"/>
                    <a:pt x="1302" y="731"/>
                    <a:pt x="1302" y="708"/>
                  </a:cubicBezTo>
                  <a:cubicBezTo>
                    <a:pt x="1256" y="617"/>
                    <a:pt x="1188" y="525"/>
                    <a:pt x="1119" y="457"/>
                  </a:cubicBezTo>
                  <a:cubicBezTo>
                    <a:pt x="1096" y="411"/>
                    <a:pt x="1051" y="388"/>
                    <a:pt x="1005" y="343"/>
                  </a:cubicBezTo>
                  <a:cubicBezTo>
                    <a:pt x="982" y="320"/>
                    <a:pt x="960" y="320"/>
                    <a:pt x="914" y="297"/>
                  </a:cubicBezTo>
                  <a:lnTo>
                    <a:pt x="823" y="297"/>
                  </a:lnTo>
                  <a:cubicBezTo>
                    <a:pt x="823" y="297"/>
                    <a:pt x="800" y="320"/>
                    <a:pt x="800" y="320"/>
                  </a:cubicBezTo>
                  <a:cubicBezTo>
                    <a:pt x="777" y="297"/>
                    <a:pt x="754" y="274"/>
                    <a:pt x="754" y="274"/>
                  </a:cubicBezTo>
                  <a:cubicBezTo>
                    <a:pt x="663" y="183"/>
                    <a:pt x="571" y="114"/>
                    <a:pt x="480" y="69"/>
                  </a:cubicBezTo>
                  <a:cubicBezTo>
                    <a:pt x="412" y="23"/>
                    <a:pt x="320"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0" name="Google Shape;6230;p23"/>
            <p:cNvSpPr/>
            <p:nvPr/>
          </p:nvSpPr>
          <p:spPr>
            <a:xfrm>
              <a:off x="3716700" y="1378700"/>
              <a:ext cx="135825" cy="199750"/>
            </a:xfrm>
            <a:custGeom>
              <a:avLst/>
              <a:gdLst/>
              <a:ahLst/>
              <a:cxnLst/>
              <a:rect l="l" t="t" r="r" b="b"/>
              <a:pathLst>
                <a:path w="5433" h="7990" extrusionOk="0">
                  <a:moveTo>
                    <a:pt x="2671" y="183"/>
                  </a:moveTo>
                  <a:cubicBezTo>
                    <a:pt x="2785" y="183"/>
                    <a:pt x="2922" y="183"/>
                    <a:pt x="3013" y="206"/>
                  </a:cubicBezTo>
                  <a:cubicBezTo>
                    <a:pt x="3264" y="229"/>
                    <a:pt x="3447" y="274"/>
                    <a:pt x="3629" y="343"/>
                  </a:cubicBezTo>
                  <a:lnTo>
                    <a:pt x="3606" y="320"/>
                  </a:lnTo>
                  <a:lnTo>
                    <a:pt x="3606" y="320"/>
                  </a:lnTo>
                  <a:cubicBezTo>
                    <a:pt x="3721" y="388"/>
                    <a:pt x="3812" y="434"/>
                    <a:pt x="3880" y="480"/>
                  </a:cubicBezTo>
                  <a:cubicBezTo>
                    <a:pt x="3949" y="548"/>
                    <a:pt x="4017" y="594"/>
                    <a:pt x="4063" y="662"/>
                  </a:cubicBezTo>
                  <a:cubicBezTo>
                    <a:pt x="4131" y="731"/>
                    <a:pt x="4177" y="822"/>
                    <a:pt x="4200" y="891"/>
                  </a:cubicBezTo>
                  <a:cubicBezTo>
                    <a:pt x="4246" y="1005"/>
                    <a:pt x="4268" y="1096"/>
                    <a:pt x="4291" y="1210"/>
                  </a:cubicBezTo>
                  <a:cubicBezTo>
                    <a:pt x="4314" y="1347"/>
                    <a:pt x="4314" y="1507"/>
                    <a:pt x="4314" y="1667"/>
                  </a:cubicBezTo>
                  <a:lnTo>
                    <a:pt x="4291" y="1689"/>
                  </a:lnTo>
                  <a:cubicBezTo>
                    <a:pt x="4268" y="1918"/>
                    <a:pt x="4223" y="2169"/>
                    <a:pt x="4131" y="2397"/>
                  </a:cubicBezTo>
                  <a:lnTo>
                    <a:pt x="4109" y="2420"/>
                  </a:lnTo>
                  <a:cubicBezTo>
                    <a:pt x="4040" y="2602"/>
                    <a:pt x="3949" y="2762"/>
                    <a:pt x="3835" y="2899"/>
                  </a:cubicBezTo>
                  <a:cubicBezTo>
                    <a:pt x="3743" y="3036"/>
                    <a:pt x="3606" y="3173"/>
                    <a:pt x="3492" y="3264"/>
                  </a:cubicBezTo>
                  <a:cubicBezTo>
                    <a:pt x="3355" y="3356"/>
                    <a:pt x="3241" y="3447"/>
                    <a:pt x="3104" y="3493"/>
                  </a:cubicBezTo>
                  <a:cubicBezTo>
                    <a:pt x="3081" y="3515"/>
                    <a:pt x="3059" y="3515"/>
                    <a:pt x="3036" y="3538"/>
                  </a:cubicBezTo>
                  <a:cubicBezTo>
                    <a:pt x="3036" y="3561"/>
                    <a:pt x="3036" y="3561"/>
                    <a:pt x="3036" y="3584"/>
                  </a:cubicBezTo>
                  <a:cubicBezTo>
                    <a:pt x="3036" y="3607"/>
                    <a:pt x="3036" y="3630"/>
                    <a:pt x="3036" y="3630"/>
                  </a:cubicBezTo>
                  <a:cubicBezTo>
                    <a:pt x="3036" y="3652"/>
                    <a:pt x="3059" y="3675"/>
                    <a:pt x="3081" y="3698"/>
                  </a:cubicBezTo>
                  <a:lnTo>
                    <a:pt x="3196" y="3698"/>
                  </a:lnTo>
                  <a:cubicBezTo>
                    <a:pt x="3287" y="3675"/>
                    <a:pt x="3378" y="3675"/>
                    <a:pt x="3447" y="3675"/>
                  </a:cubicBezTo>
                  <a:lnTo>
                    <a:pt x="3629" y="3675"/>
                  </a:lnTo>
                  <a:cubicBezTo>
                    <a:pt x="3766" y="3698"/>
                    <a:pt x="3903" y="3721"/>
                    <a:pt x="4040" y="3767"/>
                  </a:cubicBezTo>
                  <a:cubicBezTo>
                    <a:pt x="4177" y="3835"/>
                    <a:pt x="4337" y="3926"/>
                    <a:pt x="4474" y="4018"/>
                  </a:cubicBezTo>
                  <a:cubicBezTo>
                    <a:pt x="4588" y="4109"/>
                    <a:pt x="4725" y="4223"/>
                    <a:pt x="4816" y="4360"/>
                  </a:cubicBezTo>
                  <a:cubicBezTo>
                    <a:pt x="4930" y="4497"/>
                    <a:pt x="5022" y="4634"/>
                    <a:pt x="5090" y="4794"/>
                  </a:cubicBezTo>
                  <a:cubicBezTo>
                    <a:pt x="5136" y="4953"/>
                    <a:pt x="5181" y="5090"/>
                    <a:pt x="5227" y="5250"/>
                  </a:cubicBezTo>
                  <a:cubicBezTo>
                    <a:pt x="5227" y="5319"/>
                    <a:pt x="5227" y="5387"/>
                    <a:pt x="5227" y="5478"/>
                  </a:cubicBezTo>
                  <a:cubicBezTo>
                    <a:pt x="5250" y="5570"/>
                    <a:pt x="5227" y="5661"/>
                    <a:pt x="5227" y="5729"/>
                  </a:cubicBezTo>
                  <a:cubicBezTo>
                    <a:pt x="5204" y="5958"/>
                    <a:pt x="5136" y="6163"/>
                    <a:pt x="5067" y="6369"/>
                  </a:cubicBezTo>
                  <a:cubicBezTo>
                    <a:pt x="4999" y="6528"/>
                    <a:pt x="4930" y="6688"/>
                    <a:pt x="4816" y="6825"/>
                  </a:cubicBezTo>
                  <a:cubicBezTo>
                    <a:pt x="4702" y="6962"/>
                    <a:pt x="4588" y="7076"/>
                    <a:pt x="4474" y="7167"/>
                  </a:cubicBezTo>
                  <a:cubicBezTo>
                    <a:pt x="4314" y="7304"/>
                    <a:pt x="4131" y="7396"/>
                    <a:pt x="3949" y="7487"/>
                  </a:cubicBezTo>
                  <a:cubicBezTo>
                    <a:pt x="3675" y="7601"/>
                    <a:pt x="3378" y="7670"/>
                    <a:pt x="3059" y="7738"/>
                  </a:cubicBezTo>
                  <a:cubicBezTo>
                    <a:pt x="2785" y="7784"/>
                    <a:pt x="2511" y="7807"/>
                    <a:pt x="2191" y="7807"/>
                  </a:cubicBezTo>
                  <a:lnTo>
                    <a:pt x="1895" y="7807"/>
                  </a:lnTo>
                  <a:cubicBezTo>
                    <a:pt x="1621" y="7807"/>
                    <a:pt x="1392" y="7807"/>
                    <a:pt x="1164" y="7784"/>
                  </a:cubicBezTo>
                  <a:cubicBezTo>
                    <a:pt x="867" y="7738"/>
                    <a:pt x="639" y="7692"/>
                    <a:pt x="411" y="7601"/>
                  </a:cubicBezTo>
                  <a:cubicBezTo>
                    <a:pt x="365" y="7578"/>
                    <a:pt x="297" y="7556"/>
                    <a:pt x="251" y="7533"/>
                  </a:cubicBezTo>
                  <a:lnTo>
                    <a:pt x="228" y="4999"/>
                  </a:lnTo>
                  <a:lnTo>
                    <a:pt x="205" y="2351"/>
                  </a:lnTo>
                  <a:cubicBezTo>
                    <a:pt x="183" y="1963"/>
                    <a:pt x="183" y="1575"/>
                    <a:pt x="183" y="1187"/>
                  </a:cubicBezTo>
                  <a:cubicBezTo>
                    <a:pt x="274" y="1073"/>
                    <a:pt x="388" y="959"/>
                    <a:pt x="502" y="868"/>
                  </a:cubicBezTo>
                  <a:cubicBezTo>
                    <a:pt x="685" y="731"/>
                    <a:pt x="867" y="617"/>
                    <a:pt x="1096" y="525"/>
                  </a:cubicBezTo>
                  <a:lnTo>
                    <a:pt x="1119" y="502"/>
                  </a:lnTo>
                  <a:cubicBezTo>
                    <a:pt x="1415" y="388"/>
                    <a:pt x="1735" y="274"/>
                    <a:pt x="2077" y="229"/>
                  </a:cubicBezTo>
                  <a:cubicBezTo>
                    <a:pt x="2283" y="206"/>
                    <a:pt x="2488" y="183"/>
                    <a:pt x="2671" y="183"/>
                  </a:cubicBezTo>
                  <a:close/>
                  <a:moveTo>
                    <a:pt x="2648" y="0"/>
                  </a:moveTo>
                  <a:cubicBezTo>
                    <a:pt x="2328" y="0"/>
                    <a:pt x="2009" y="46"/>
                    <a:pt x="1643" y="137"/>
                  </a:cubicBezTo>
                  <a:cubicBezTo>
                    <a:pt x="1324" y="229"/>
                    <a:pt x="1027" y="343"/>
                    <a:pt x="730" y="502"/>
                  </a:cubicBezTo>
                  <a:cubicBezTo>
                    <a:pt x="434" y="662"/>
                    <a:pt x="205" y="868"/>
                    <a:pt x="23" y="1073"/>
                  </a:cubicBezTo>
                  <a:cubicBezTo>
                    <a:pt x="23" y="1096"/>
                    <a:pt x="23" y="1096"/>
                    <a:pt x="23" y="1119"/>
                  </a:cubicBezTo>
                  <a:cubicBezTo>
                    <a:pt x="0" y="1119"/>
                    <a:pt x="0" y="1142"/>
                    <a:pt x="0" y="1142"/>
                  </a:cubicBezTo>
                  <a:lnTo>
                    <a:pt x="46" y="3995"/>
                  </a:lnTo>
                  <a:lnTo>
                    <a:pt x="69" y="6871"/>
                  </a:lnTo>
                  <a:lnTo>
                    <a:pt x="69" y="7213"/>
                  </a:lnTo>
                  <a:lnTo>
                    <a:pt x="69" y="7578"/>
                  </a:lnTo>
                  <a:cubicBezTo>
                    <a:pt x="69" y="7601"/>
                    <a:pt x="69" y="7624"/>
                    <a:pt x="91" y="7647"/>
                  </a:cubicBezTo>
                  <a:cubicBezTo>
                    <a:pt x="114" y="7670"/>
                    <a:pt x="137" y="7670"/>
                    <a:pt x="160" y="7670"/>
                  </a:cubicBezTo>
                  <a:cubicBezTo>
                    <a:pt x="297" y="7761"/>
                    <a:pt x="434" y="7807"/>
                    <a:pt x="616" y="7852"/>
                  </a:cubicBezTo>
                  <a:cubicBezTo>
                    <a:pt x="822" y="7921"/>
                    <a:pt x="1004" y="7944"/>
                    <a:pt x="1187" y="7966"/>
                  </a:cubicBezTo>
                  <a:cubicBezTo>
                    <a:pt x="1415" y="7989"/>
                    <a:pt x="1643" y="7989"/>
                    <a:pt x="1895" y="7989"/>
                  </a:cubicBezTo>
                  <a:cubicBezTo>
                    <a:pt x="2032" y="7989"/>
                    <a:pt x="2191" y="7989"/>
                    <a:pt x="2397" y="7966"/>
                  </a:cubicBezTo>
                  <a:cubicBezTo>
                    <a:pt x="3013" y="7944"/>
                    <a:pt x="3789" y="7852"/>
                    <a:pt x="4428" y="7419"/>
                  </a:cubicBezTo>
                  <a:cubicBezTo>
                    <a:pt x="4702" y="7236"/>
                    <a:pt x="4953" y="6985"/>
                    <a:pt x="5113" y="6688"/>
                  </a:cubicBezTo>
                  <a:cubicBezTo>
                    <a:pt x="5204" y="6551"/>
                    <a:pt x="5273" y="6391"/>
                    <a:pt x="5318" y="6209"/>
                  </a:cubicBezTo>
                  <a:cubicBezTo>
                    <a:pt x="5364" y="6026"/>
                    <a:pt x="5410" y="5821"/>
                    <a:pt x="5410" y="5615"/>
                  </a:cubicBezTo>
                  <a:cubicBezTo>
                    <a:pt x="5432" y="5433"/>
                    <a:pt x="5410" y="5227"/>
                    <a:pt x="5364" y="5022"/>
                  </a:cubicBezTo>
                  <a:cubicBezTo>
                    <a:pt x="5318" y="4862"/>
                    <a:pt x="5227" y="4680"/>
                    <a:pt x="5136" y="4497"/>
                  </a:cubicBezTo>
                  <a:cubicBezTo>
                    <a:pt x="5044" y="4337"/>
                    <a:pt x="4908" y="4177"/>
                    <a:pt x="4771" y="4040"/>
                  </a:cubicBezTo>
                  <a:cubicBezTo>
                    <a:pt x="4634" y="3903"/>
                    <a:pt x="4474" y="3789"/>
                    <a:pt x="4291" y="3698"/>
                  </a:cubicBezTo>
                  <a:cubicBezTo>
                    <a:pt x="4109" y="3607"/>
                    <a:pt x="3926" y="3538"/>
                    <a:pt x="3721" y="3515"/>
                  </a:cubicBezTo>
                  <a:cubicBezTo>
                    <a:pt x="3629" y="3493"/>
                    <a:pt x="3561" y="3493"/>
                    <a:pt x="3470" y="3493"/>
                  </a:cubicBezTo>
                  <a:cubicBezTo>
                    <a:pt x="3538" y="3447"/>
                    <a:pt x="3606" y="3401"/>
                    <a:pt x="3698" y="3333"/>
                  </a:cubicBezTo>
                  <a:cubicBezTo>
                    <a:pt x="3858" y="3196"/>
                    <a:pt x="3994" y="3036"/>
                    <a:pt x="4109" y="2831"/>
                  </a:cubicBezTo>
                  <a:cubicBezTo>
                    <a:pt x="4200" y="2671"/>
                    <a:pt x="4268" y="2511"/>
                    <a:pt x="4360" y="2283"/>
                  </a:cubicBezTo>
                  <a:cubicBezTo>
                    <a:pt x="4405" y="2123"/>
                    <a:pt x="4451" y="1940"/>
                    <a:pt x="4474" y="1758"/>
                  </a:cubicBezTo>
                  <a:cubicBezTo>
                    <a:pt x="4497" y="1575"/>
                    <a:pt x="4497" y="1393"/>
                    <a:pt x="4474" y="1233"/>
                  </a:cubicBezTo>
                  <a:cubicBezTo>
                    <a:pt x="4474" y="1164"/>
                    <a:pt x="4451" y="1073"/>
                    <a:pt x="4428" y="1005"/>
                  </a:cubicBezTo>
                  <a:cubicBezTo>
                    <a:pt x="4405" y="936"/>
                    <a:pt x="4383" y="845"/>
                    <a:pt x="4337" y="776"/>
                  </a:cubicBezTo>
                  <a:cubicBezTo>
                    <a:pt x="4268" y="617"/>
                    <a:pt x="4177" y="480"/>
                    <a:pt x="4040" y="388"/>
                  </a:cubicBezTo>
                  <a:cubicBezTo>
                    <a:pt x="3903" y="274"/>
                    <a:pt x="3743" y="183"/>
                    <a:pt x="3561" y="137"/>
                  </a:cubicBezTo>
                  <a:cubicBezTo>
                    <a:pt x="3424" y="92"/>
                    <a:pt x="3287" y="69"/>
                    <a:pt x="3127" y="46"/>
                  </a:cubicBezTo>
                  <a:cubicBezTo>
                    <a:pt x="2990" y="23"/>
                    <a:pt x="2830"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1" name="Google Shape;6231;p23"/>
            <p:cNvSpPr/>
            <p:nvPr/>
          </p:nvSpPr>
          <p:spPr>
            <a:xfrm>
              <a:off x="3732100" y="1398100"/>
              <a:ext cx="84475" cy="163225"/>
            </a:xfrm>
            <a:custGeom>
              <a:avLst/>
              <a:gdLst/>
              <a:ahLst/>
              <a:cxnLst/>
              <a:rect l="l" t="t" r="r" b="b"/>
              <a:pathLst>
                <a:path w="3379" h="6529" extrusionOk="0">
                  <a:moveTo>
                    <a:pt x="1575" y="183"/>
                  </a:moveTo>
                  <a:cubicBezTo>
                    <a:pt x="1667" y="183"/>
                    <a:pt x="1735" y="183"/>
                    <a:pt x="1826" y="206"/>
                  </a:cubicBezTo>
                  <a:cubicBezTo>
                    <a:pt x="1895" y="206"/>
                    <a:pt x="1986" y="229"/>
                    <a:pt x="2055" y="274"/>
                  </a:cubicBezTo>
                  <a:cubicBezTo>
                    <a:pt x="2123" y="297"/>
                    <a:pt x="2169" y="343"/>
                    <a:pt x="2237" y="388"/>
                  </a:cubicBezTo>
                  <a:cubicBezTo>
                    <a:pt x="2283" y="434"/>
                    <a:pt x="2306" y="480"/>
                    <a:pt x="2351" y="525"/>
                  </a:cubicBezTo>
                  <a:cubicBezTo>
                    <a:pt x="2397" y="571"/>
                    <a:pt x="2420" y="640"/>
                    <a:pt x="2443" y="708"/>
                  </a:cubicBezTo>
                  <a:cubicBezTo>
                    <a:pt x="2465" y="776"/>
                    <a:pt x="2488" y="868"/>
                    <a:pt x="2488" y="936"/>
                  </a:cubicBezTo>
                  <a:cubicBezTo>
                    <a:pt x="2511" y="1073"/>
                    <a:pt x="2488" y="1187"/>
                    <a:pt x="2465" y="1324"/>
                  </a:cubicBezTo>
                  <a:cubicBezTo>
                    <a:pt x="2420" y="1530"/>
                    <a:pt x="2351" y="1735"/>
                    <a:pt x="2260" y="1918"/>
                  </a:cubicBezTo>
                  <a:cubicBezTo>
                    <a:pt x="2169" y="2100"/>
                    <a:pt x="2077" y="2260"/>
                    <a:pt x="1941" y="2420"/>
                  </a:cubicBezTo>
                  <a:cubicBezTo>
                    <a:pt x="1941" y="2443"/>
                    <a:pt x="1941" y="2443"/>
                    <a:pt x="1941" y="2443"/>
                  </a:cubicBezTo>
                  <a:cubicBezTo>
                    <a:pt x="1781" y="2602"/>
                    <a:pt x="1621" y="2739"/>
                    <a:pt x="1438" y="2854"/>
                  </a:cubicBezTo>
                  <a:cubicBezTo>
                    <a:pt x="1370" y="2922"/>
                    <a:pt x="1279" y="2968"/>
                    <a:pt x="1187" y="3013"/>
                  </a:cubicBezTo>
                  <a:cubicBezTo>
                    <a:pt x="1142" y="3036"/>
                    <a:pt x="1119" y="3082"/>
                    <a:pt x="1142" y="3127"/>
                  </a:cubicBezTo>
                  <a:cubicBezTo>
                    <a:pt x="1119" y="3196"/>
                    <a:pt x="1164" y="3219"/>
                    <a:pt x="1210" y="3242"/>
                  </a:cubicBezTo>
                  <a:lnTo>
                    <a:pt x="1324" y="3242"/>
                  </a:lnTo>
                  <a:cubicBezTo>
                    <a:pt x="1530" y="3264"/>
                    <a:pt x="1735" y="3287"/>
                    <a:pt x="1963" y="3310"/>
                  </a:cubicBezTo>
                  <a:cubicBezTo>
                    <a:pt x="2123" y="3356"/>
                    <a:pt x="2283" y="3401"/>
                    <a:pt x="2420" y="3470"/>
                  </a:cubicBezTo>
                  <a:cubicBezTo>
                    <a:pt x="2511" y="3515"/>
                    <a:pt x="2602" y="3561"/>
                    <a:pt x="2671" y="3630"/>
                  </a:cubicBezTo>
                  <a:cubicBezTo>
                    <a:pt x="2762" y="3698"/>
                    <a:pt x="2831" y="3789"/>
                    <a:pt x="2899" y="3881"/>
                  </a:cubicBezTo>
                  <a:cubicBezTo>
                    <a:pt x="2990" y="4018"/>
                    <a:pt x="3036" y="4132"/>
                    <a:pt x="3105" y="4246"/>
                  </a:cubicBezTo>
                  <a:cubicBezTo>
                    <a:pt x="3150" y="4383"/>
                    <a:pt x="3173" y="4520"/>
                    <a:pt x="3173" y="4657"/>
                  </a:cubicBezTo>
                  <a:cubicBezTo>
                    <a:pt x="3196" y="4794"/>
                    <a:pt x="3173" y="4931"/>
                    <a:pt x="3150" y="5068"/>
                  </a:cubicBezTo>
                  <a:cubicBezTo>
                    <a:pt x="3127" y="5182"/>
                    <a:pt x="3082" y="5319"/>
                    <a:pt x="3036" y="5433"/>
                  </a:cubicBezTo>
                  <a:cubicBezTo>
                    <a:pt x="2990" y="5524"/>
                    <a:pt x="2922" y="5638"/>
                    <a:pt x="2854" y="5730"/>
                  </a:cubicBezTo>
                  <a:cubicBezTo>
                    <a:pt x="2762" y="5821"/>
                    <a:pt x="2671" y="5912"/>
                    <a:pt x="2557" y="5981"/>
                  </a:cubicBezTo>
                  <a:cubicBezTo>
                    <a:pt x="2420" y="6072"/>
                    <a:pt x="2260" y="6163"/>
                    <a:pt x="2100" y="6209"/>
                  </a:cubicBezTo>
                  <a:cubicBezTo>
                    <a:pt x="1895" y="6277"/>
                    <a:pt x="1689" y="6323"/>
                    <a:pt x="1484" y="6346"/>
                  </a:cubicBezTo>
                  <a:lnTo>
                    <a:pt x="1279" y="6346"/>
                  </a:lnTo>
                  <a:cubicBezTo>
                    <a:pt x="1050" y="6346"/>
                    <a:pt x="822" y="6323"/>
                    <a:pt x="594" y="6277"/>
                  </a:cubicBezTo>
                  <a:cubicBezTo>
                    <a:pt x="457" y="6255"/>
                    <a:pt x="320" y="6232"/>
                    <a:pt x="206" y="6186"/>
                  </a:cubicBezTo>
                  <a:cubicBezTo>
                    <a:pt x="206" y="6049"/>
                    <a:pt x="206" y="5889"/>
                    <a:pt x="206" y="5752"/>
                  </a:cubicBezTo>
                  <a:lnTo>
                    <a:pt x="206" y="5570"/>
                  </a:lnTo>
                  <a:lnTo>
                    <a:pt x="206" y="4246"/>
                  </a:lnTo>
                  <a:cubicBezTo>
                    <a:pt x="183" y="3379"/>
                    <a:pt x="183" y="2488"/>
                    <a:pt x="183" y="1621"/>
                  </a:cubicBezTo>
                  <a:lnTo>
                    <a:pt x="183" y="708"/>
                  </a:lnTo>
                  <a:cubicBezTo>
                    <a:pt x="229" y="685"/>
                    <a:pt x="297" y="640"/>
                    <a:pt x="343" y="571"/>
                  </a:cubicBezTo>
                  <a:cubicBezTo>
                    <a:pt x="525" y="480"/>
                    <a:pt x="708" y="388"/>
                    <a:pt x="913" y="297"/>
                  </a:cubicBezTo>
                  <a:cubicBezTo>
                    <a:pt x="1096" y="251"/>
                    <a:pt x="1279" y="206"/>
                    <a:pt x="1461" y="183"/>
                  </a:cubicBezTo>
                  <a:close/>
                  <a:moveTo>
                    <a:pt x="1598" y="0"/>
                  </a:moveTo>
                  <a:cubicBezTo>
                    <a:pt x="1530" y="0"/>
                    <a:pt x="1461" y="0"/>
                    <a:pt x="1370" y="23"/>
                  </a:cubicBezTo>
                  <a:cubicBezTo>
                    <a:pt x="1119" y="46"/>
                    <a:pt x="891" y="115"/>
                    <a:pt x="639" y="229"/>
                  </a:cubicBezTo>
                  <a:cubicBezTo>
                    <a:pt x="411" y="320"/>
                    <a:pt x="229" y="434"/>
                    <a:pt x="69" y="571"/>
                  </a:cubicBezTo>
                  <a:cubicBezTo>
                    <a:pt x="46" y="571"/>
                    <a:pt x="0" y="617"/>
                    <a:pt x="0" y="662"/>
                  </a:cubicBezTo>
                  <a:lnTo>
                    <a:pt x="0" y="3287"/>
                  </a:lnTo>
                  <a:lnTo>
                    <a:pt x="23" y="5889"/>
                  </a:lnTo>
                  <a:lnTo>
                    <a:pt x="23" y="6072"/>
                  </a:lnTo>
                  <a:lnTo>
                    <a:pt x="23" y="6232"/>
                  </a:lnTo>
                  <a:cubicBezTo>
                    <a:pt x="23" y="6255"/>
                    <a:pt x="46" y="6277"/>
                    <a:pt x="46" y="6300"/>
                  </a:cubicBezTo>
                  <a:cubicBezTo>
                    <a:pt x="69" y="6323"/>
                    <a:pt x="92" y="6346"/>
                    <a:pt x="114" y="6346"/>
                  </a:cubicBezTo>
                  <a:cubicBezTo>
                    <a:pt x="525" y="6460"/>
                    <a:pt x="913" y="6528"/>
                    <a:pt x="1256" y="6528"/>
                  </a:cubicBezTo>
                  <a:cubicBezTo>
                    <a:pt x="1347" y="6528"/>
                    <a:pt x="1416" y="6528"/>
                    <a:pt x="1484" y="6506"/>
                  </a:cubicBezTo>
                  <a:cubicBezTo>
                    <a:pt x="1986" y="6483"/>
                    <a:pt x="2420" y="6323"/>
                    <a:pt x="2762" y="6049"/>
                  </a:cubicBezTo>
                  <a:cubicBezTo>
                    <a:pt x="2922" y="5935"/>
                    <a:pt x="3036" y="5775"/>
                    <a:pt x="3150" y="5593"/>
                  </a:cubicBezTo>
                  <a:cubicBezTo>
                    <a:pt x="3196" y="5524"/>
                    <a:pt x="3219" y="5433"/>
                    <a:pt x="3264" y="5364"/>
                  </a:cubicBezTo>
                  <a:cubicBezTo>
                    <a:pt x="3310" y="5250"/>
                    <a:pt x="3333" y="5159"/>
                    <a:pt x="3333" y="5068"/>
                  </a:cubicBezTo>
                  <a:cubicBezTo>
                    <a:pt x="3378" y="4885"/>
                    <a:pt x="3378" y="4702"/>
                    <a:pt x="3333" y="4497"/>
                  </a:cubicBezTo>
                  <a:cubicBezTo>
                    <a:pt x="3310" y="4314"/>
                    <a:pt x="3242" y="4109"/>
                    <a:pt x="3150" y="3926"/>
                  </a:cubicBezTo>
                  <a:cubicBezTo>
                    <a:pt x="3059" y="3767"/>
                    <a:pt x="2922" y="3607"/>
                    <a:pt x="2785" y="3493"/>
                  </a:cubicBezTo>
                  <a:cubicBezTo>
                    <a:pt x="2648" y="3379"/>
                    <a:pt x="2511" y="3287"/>
                    <a:pt x="2329" y="3242"/>
                  </a:cubicBezTo>
                  <a:cubicBezTo>
                    <a:pt x="2169" y="3173"/>
                    <a:pt x="1986" y="3127"/>
                    <a:pt x="1804" y="3105"/>
                  </a:cubicBezTo>
                  <a:cubicBezTo>
                    <a:pt x="1689" y="3105"/>
                    <a:pt x="1575" y="3082"/>
                    <a:pt x="1438" y="3059"/>
                  </a:cubicBezTo>
                  <a:cubicBezTo>
                    <a:pt x="1575" y="2991"/>
                    <a:pt x="1689" y="2899"/>
                    <a:pt x="1804" y="2808"/>
                  </a:cubicBezTo>
                  <a:cubicBezTo>
                    <a:pt x="1963" y="2671"/>
                    <a:pt x="2100" y="2511"/>
                    <a:pt x="2237" y="2329"/>
                  </a:cubicBezTo>
                  <a:cubicBezTo>
                    <a:pt x="2351" y="2169"/>
                    <a:pt x="2420" y="2009"/>
                    <a:pt x="2511" y="1804"/>
                  </a:cubicBezTo>
                  <a:cubicBezTo>
                    <a:pt x="2580" y="1644"/>
                    <a:pt x="2625" y="1461"/>
                    <a:pt x="2648" y="1279"/>
                  </a:cubicBezTo>
                  <a:cubicBezTo>
                    <a:pt x="2694" y="1096"/>
                    <a:pt x="2671" y="936"/>
                    <a:pt x="2648" y="754"/>
                  </a:cubicBezTo>
                  <a:cubicBezTo>
                    <a:pt x="2602" y="594"/>
                    <a:pt x="2534" y="434"/>
                    <a:pt x="2420" y="320"/>
                  </a:cubicBezTo>
                  <a:cubicBezTo>
                    <a:pt x="2283" y="183"/>
                    <a:pt x="2123" y="92"/>
                    <a:pt x="1941" y="46"/>
                  </a:cubicBezTo>
                  <a:cubicBezTo>
                    <a:pt x="1826" y="23"/>
                    <a:pt x="1712"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32" name="Google Shape;6232;p23"/>
          <p:cNvGrpSpPr/>
          <p:nvPr/>
        </p:nvGrpSpPr>
        <p:grpSpPr>
          <a:xfrm>
            <a:off x="9156532" y="1473132"/>
            <a:ext cx="1576206" cy="2461805"/>
            <a:chOff x="231900" y="729199"/>
            <a:chExt cx="1185086" cy="1846354"/>
          </a:xfrm>
        </p:grpSpPr>
        <p:sp>
          <p:nvSpPr>
            <p:cNvPr id="6233" name="Google Shape;6233;p23"/>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4" name="Google Shape;6234;p23"/>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5" name="Google Shape;6235;p23"/>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6" name="Google Shape;6236;p23"/>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7" name="Google Shape;6237;p23"/>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8" name="Google Shape;6238;p23"/>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9" name="Google Shape;6239;p23"/>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0" name="Google Shape;6240;p23"/>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1" name="Google Shape;6241;p23"/>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2" name="Google Shape;6242;p23"/>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3" name="Google Shape;6243;p23"/>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4" name="Google Shape;6244;p23"/>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5" name="Google Shape;6245;p23"/>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6" name="Google Shape;6246;p23"/>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7" name="Google Shape;6247;p23"/>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8" name="Google Shape;6248;p23"/>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9" name="Google Shape;6249;p23"/>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0" name="Google Shape;6250;p23"/>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1" name="Google Shape;6251;p23"/>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2" name="Google Shape;6252;p23"/>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3" name="Google Shape;6253;p23"/>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4" name="Google Shape;6254;p23"/>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5" name="Google Shape;6255;p23"/>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6" name="Google Shape;6256;p23"/>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7" name="Google Shape;6257;p23"/>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8" name="Google Shape;6258;p23"/>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9" name="Google Shape;6259;p23"/>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0" name="Google Shape;6260;p23"/>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1" name="Google Shape;6261;p23"/>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2" name="Google Shape;6262;p23"/>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3" name="Google Shape;6263;p23"/>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4" name="Google Shape;6264;p23"/>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5" name="Google Shape;6265;p23"/>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6" name="Google Shape;6266;p23"/>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7" name="Google Shape;6267;p23"/>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8" name="Google Shape;6268;p23"/>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9" name="Google Shape;6269;p23"/>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0" name="Google Shape;6270;p23"/>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1" name="Google Shape;6271;p23"/>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2" name="Google Shape;6272;p23"/>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3" name="Google Shape;6273;p23"/>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4" name="Google Shape;6274;p23"/>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5" name="Google Shape;6275;p23"/>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6" name="Google Shape;6276;p23"/>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7" name="Google Shape;6277;p23"/>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8" name="Google Shape;6278;p23"/>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9" name="Google Shape;6279;p23"/>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0" name="Google Shape;6280;p23"/>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1" name="Google Shape;6281;p23"/>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2" name="Google Shape;6282;p23"/>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3" name="Google Shape;6283;p23"/>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4" name="Google Shape;6284;p23"/>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5" name="Google Shape;6285;p23"/>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6" name="Google Shape;6286;p23"/>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7" name="Google Shape;6287;p23"/>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8" name="Google Shape;6288;p23"/>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9" name="Google Shape;6289;p23"/>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0" name="Google Shape;6290;p23"/>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1" name="Google Shape;6291;p23"/>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2" name="Google Shape;6292;p23"/>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3" name="Google Shape;6293;p23"/>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4" name="Google Shape;6294;p23"/>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5" name="Google Shape;6295;p23"/>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6" name="Google Shape;6296;p23"/>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7" name="Google Shape;6297;p23"/>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8" name="Google Shape;6298;p23"/>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9" name="Google Shape;6299;p23"/>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0" name="Google Shape;6300;p23"/>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1" name="Google Shape;6301;p23"/>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2" name="Google Shape;6302;p23"/>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3" name="Google Shape;6303;p23"/>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4" name="Google Shape;6304;p23"/>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5" name="Google Shape;6305;p23"/>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6" name="Google Shape;6306;p23"/>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7" name="Google Shape;6307;p23"/>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8" name="Google Shape;6308;p23"/>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9" name="Google Shape;6309;p23"/>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0" name="Google Shape;6310;p23"/>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1" name="Google Shape;6311;p23"/>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2" name="Google Shape;6312;p23"/>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3" name="Google Shape;6313;p23"/>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4" name="Google Shape;6314;p23"/>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5" name="Google Shape;6315;p23"/>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6" name="Google Shape;6316;p23"/>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7" name="Google Shape;6317;p23"/>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8" name="Google Shape;6318;p23"/>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9" name="Google Shape;6319;p23"/>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0" name="Google Shape;6320;p23"/>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1" name="Google Shape;6321;p23"/>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2" name="Google Shape;6322;p23"/>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3" name="Google Shape;6323;p23"/>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4" name="Google Shape;6324;p23"/>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5" name="Google Shape;6325;p23"/>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6" name="Google Shape;6326;p23"/>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7" name="Google Shape;6327;p23"/>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8" name="Google Shape;6328;p23"/>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9" name="Google Shape;6329;p23"/>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0" name="Google Shape;6330;p23"/>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1" name="Google Shape;6331;p23"/>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2" name="Google Shape;6332;p23"/>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3" name="Google Shape;6333;p23"/>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4" name="Google Shape;6334;p23"/>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5" name="Google Shape;6335;p23"/>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6" name="Google Shape;6336;p23"/>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7" name="Google Shape;6337;p23"/>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8" name="Google Shape;6338;p23"/>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9" name="Google Shape;6339;p23"/>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0" name="Google Shape;6340;p23"/>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1" name="Google Shape;6341;p23"/>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2" name="Google Shape;6342;p23"/>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3" name="Google Shape;6343;p23"/>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4" name="Google Shape;6344;p23"/>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5" name="Google Shape;6345;p23"/>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6" name="Google Shape;6346;p23"/>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7" name="Google Shape;6347;p23"/>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8" name="Google Shape;6348;p23"/>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9" name="Google Shape;6349;p23"/>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0" name="Google Shape;6350;p23"/>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1" name="Google Shape;6351;p23"/>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2" name="Google Shape;6352;p23"/>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3" name="Google Shape;6353;p23"/>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4" name="Google Shape;6354;p23"/>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5" name="Google Shape;6355;p23"/>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6" name="Google Shape;6356;p23"/>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7" name="Google Shape;6357;p23"/>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8" name="Google Shape;6358;p23"/>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9" name="Google Shape;6359;p23"/>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0" name="Google Shape;6360;p23"/>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1" name="Google Shape;6361;p23"/>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2" name="Google Shape;6362;p23"/>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3" name="Google Shape;6363;p23"/>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4" name="Google Shape;6364;p23"/>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5" name="Google Shape;6365;p23"/>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6" name="Google Shape;6366;p23"/>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7" name="Google Shape;6367;p23"/>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8" name="Google Shape;6368;p23"/>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9" name="Google Shape;6369;p23"/>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0" name="Google Shape;6370;p23"/>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1" name="Google Shape;6371;p23"/>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2" name="Google Shape;6372;p23"/>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3" name="Google Shape;6373;p23"/>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4" name="Google Shape;6374;p23"/>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5" name="Google Shape;6375;p23"/>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6" name="Google Shape;6376;p23"/>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7" name="Google Shape;6377;p23"/>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8" name="Google Shape;6378;p23"/>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9" name="Google Shape;6379;p23"/>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0" name="Google Shape;6380;p23"/>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1" name="Google Shape;6381;p23"/>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2" name="Google Shape;6382;p23"/>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3" name="Google Shape;6383;p23"/>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4" name="Google Shape;6384;p23"/>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5" name="Google Shape;6385;p23"/>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6" name="Google Shape;6386;p23"/>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7" name="Google Shape;6387;p23"/>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8" name="Google Shape;6388;p23"/>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9" name="Google Shape;6389;p23"/>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0" name="Google Shape;6390;p23"/>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1" name="Google Shape;6391;p23"/>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2" name="Google Shape;6392;p23"/>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3" name="Google Shape;6393;p23"/>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4" name="Google Shape;6394;p23"/>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5" name="Google Shape;6395;p23"/>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6" name="Google Shape;6396;p23"/>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7" name="Google Shape;6397;p23"/>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8" name="Google Shape;6398;p23"/>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9" name="Google Shape;6399;p23"/>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0" name="Google Shape;6400;p23"/>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01" name="Google Shape;6401;p23"/>
          <p:cNvGrpSpPr/>
          <p:nvPr/>
        </p:nvGrpSpPr>
        <p:grpSpPr>
          <a:xfrm flipH="1">
            <a:off x="5797038" y="5674356"/>
            <a:ext cx="1031016" cy="919945"/>
            <a:chOff x="4748225" y="4600750"/>
            <a:chExt cx="332125" cy="295625"/>
          </a:xfrm>
        </p:grpSpPr>
        <p:sp>
          <p:nvSpPr>
            <p:cNvPr id="6402" name="Google Shape;6402;p23"/>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3" name="Google Shape;6403;p23"/>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4" name="Google Shape;6404;p23"/>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5" name="Google Shape;6405;p23"/>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6" name="Google Shape;6406;p23"/>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7" name="Google Shape;6407;p23"/>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8" name="Google Shape;6408;p23"/>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9" name="Google Shape;6409;p23"/>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0" name="Google Shape;6410;p23"/>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1" name="Google Shape;6411;p23"/>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2" name="Google Shape;6412;p23"/>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3" name="Google Shape;6413;p23"/>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4" name="Google Shape;6414;p23"/>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5" name="Google Shape;6415;p23"/>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6" name="Google Shape;6416;p23"/>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7" name="Google Shape;6417;p23"/>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8" name="Google Shape;6418;p23"/>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9" name="Google Shape;6419;p23"/>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0" name="Google Shape;6420;p23"/>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1" name="Google Shape;6421;p23"/>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2" name="Google Shape;6422;p23"/>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3" name="Google Shape;6423;p23"/>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4" name="Google Shape;6424;p23"/>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5" name="Google Shape;6425;p23"/>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6" name="Google Shape;6426;p23"/>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7" name="Google Shape;6427;p23"/>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8" name="Google Shape;6428;p23"/>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9" name="Google Shape;6429;p23"/>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0" name="Google Shape;6430;p23"/>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1" name="Google Shape;6431;p23"/>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2" name="Google Shape;6432;p23"/>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3" name="Google Shape;6433;p23"/>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4" name="Google Shape;6434;p23"/>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5" name="Google Shape;6435;p23"/>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6" name="Google Shape;6436;p23"/>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7" name="Google Shape;6437;p23"/>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8" name="Google Shape;6438;p23"/>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9" name="Google Shape;6439;p23"/>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0" name="Google Shape;6440;p23"/>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1" name="Google Shape;6441;p23"/>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2" name="Google Shape;6442;p23"/>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3" name="Google Shape;6443;p23"/>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4" name="Google Shape;6444;p23"/>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5" name="Google Shape;6445;p23"/>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6" name="Google Shape;6446;p23"/>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7" name="Google Shape;6447;p23"/>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8" name="Google Shape;6448;p23"/>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9" name="Google Shape;6449;p23"/>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0" name="Google Shape;6450;p23"/>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1" name="Google Shape;6451;p23"/>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2" name="Google Shape;6452;p23"/>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3" name="Google Shape;6453;p23"/>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4" name="Google Shape;6454;p23"/>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5" name="Google Shape;6455;p23"/>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6" name="Google Shape;6456;p23"/>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7" name="Google Shape;6457;p23"/>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8" name="Google Shape;6458;p23"/>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9" name="Google Shape;6459;p23"/>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0" name="Google Shape;6460;p23"/>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1" name="Google Shape;6461;p23"/>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2" name="Google Shape;6462;p23"/>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3" name="Google Shape;6463;p23"/>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4" name="Google Shape;6464;p23"/>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5" name="Google Shape;6465;p23"/>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6" name="Google Shape;6466;p23"/>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67" name="Google Shape;6467;p23"/>
          <p:cNvSpPr/>
          <p:nvPr/>
        </p:nvSpPr>
        <p:spPr>
          <a:xfrm flipH="1">
            <a:off x="397981" y="965428"/>
            <a:ext cx="276649" cy="233872"/>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8" name="Google Shape;6468;p23"/>
          <p:cNvSpPr/>
          <p:nvPr/>
        </p:nvSpPr>
        <p:spPr>
          <a:xfrm flipH="1">
            <a:off x="11566460" y="5791403"/>
            <a:ext cx="107001" cy="106245"/>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9" name="Google Shape;6469;p23"/>
          <p:cNvSpPr/>
          <p:nvPr/>
        </p:nvSpPr>
        <p:spPr>
          <a:xfrm flipH="1">
            <a:off x="8515104" y="64193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470" name="Google Shape;6470;p23"/>
          <p:cNvGrpSpPr/>
          <p:nvPr/>
        </p:nvGrpSpPr>
        <p:grpSpPr>
          <a:xfrm flipH="1">
            <a:off x="191189" y="6297496"/>
            <a:ext cx="206799" cy="233467"/>
            <a:chOff x="3655550" y="2257032"/>
            <a:chExt cx="192526" cy="161920"/>
          </a:xfrm>
        </p:grpSpPr>
        <p:sp>
          <p:nvSpPr>
            <p:cNvPr id="6471" name="Google Shape;6471;p2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72" name="Google Shape;6472;p2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73" name="Google Shape;6473;p23"/>
          <p:cNvSpPr/>
          <p:nvPr/>
        </p:nvSpPr>
        <p:spPr>
          <a:xfrm flipH="1">
            <a:off x="491171" y="3428998"/>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4" name="Google Shape;6474;p23"/>
          <p:cNvSpPr/>
          <p:nvPr/>
        </p:nvSpPr>
        <p:spPr>
          <a:xfrm rot="-6568607" flipH="1">
            <a:off x="10247916" y="320901"/>
            <a:ext cx="292449" cy="470471"/>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5" name="Google Shape;6475;p23"/>
          <p:cNvSpPr/>
          <p:nvPr/>
        </p:nvSpPr>
        <p:spPr>
          <a:xfrm flipH="1">
            <a:off x="5202983" y="339617"/>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478"/>
        <p:cNvGrpSpPr/>
        <p:nvPr/>
      </p:nvGrpSpPr>
      <p:grpSpPr>
        <a:xfrm>
          <a:off x="0" y="0"/>
          <a:ext cx="0" cy="0"/>
          <a:chOff x="0" y="0"/>
          <a:chExt cx="0" cy="0"/>
        </a:xfrm>
      </p:grpSpPr>
      <p:sp>
        <p:nvSpPr>
          <p:cNvPr id="6479" name="Google Shape;6479;p24"/>
          <p:cNvSpPr/>
          <p:nvPr/>
        </p:nvSpPr>
        <p:spPr>
          <a:xfrm rot="783723">
            <a:off x="10182742" y="4368733"/>
            <a:ext cx="2986646" cy="3531207"/>
          </a:xfrm>
          <a:custGeom>
            <a:avLst/>
            <a:gdLst/>
            <a:ahLst/>
            <a:cxnLst/>
            <a:rect l="l" t="t" r="r" b="b"/>
            <a:pathLst>
              <a:path w="89824" h="105939" extrusionOk="0">
                <a:moveTo>
                  <a:pt x="3695" y="96234"/>
                </a:moveTo>
                <a:cubicBezTo>
                  <a:pt x="-7534" y="92223"/>
                  <a:pt x="10380" y="79657"/>
                  <a:pt x="16529" y="74577"/>
                </a:cubicBezTo>
                <a:cubicBezTo>
                  <a:pt x="22679" y="69497"/>
                  <a:pt x="36047" y="71369"/>
                  <a:pt x="40592" y="65754"/>
                </a:cubicBezTo>
                <a:cubicBezTo>
                  <a:pt x="45137" y="60139"/>
                  <a:pt x="39790" y="46637"/>
                  <a:pt x="43800" y="40889"/>
                </a:cubicBezTo>
                <a:cubicBezTo>
                  <a:pt x="47811" y="35141"/>
                  <a:pt x="58372" y="37681"/>
                  <a:pt x="64655" y="31264"/>
                </a:cubicBezTo>
                <a:cubicBezTo>
                  <a:pt x="70938" y="24847"/>
                  <a:pt x="78291" y="-8841"/>
                  <a:pt x="81499" y="2388"/>
                </a:cubicBezTo>
                <a:cubicBezTo>
                  <a:pt x="84707" y="13618"/>
                  <a:pt x="96872" y="83000"/>
                  <a:pt x="83905" y="98641"/>
                </a:cubicBezTo>
                <a:cubicBezTo>
                  <a:pt x="70938" y="114282"/>
                  <a:pt x="14924" y="100245"/>
                  <a:pt x="3695" y="96234"/>
                </a:cubicBezTo>
                <a:close/>
              </a:path>
            </a:pathLst>
          </a:custGeom>
          <a:solidFill>
            <a:schemeClr val="accent1"/>
          </a:solidFill>
          <a:ln>
            <a:noFill/>
          </a:ln>
        </p:spPr>
      </p:sp>
      <p:sp>
        <p:nvSpPr>
          <p:cNvPr id="6480" name="Google Shape;6480;p24"/>
          <p:cNvSpPr/>
          <p:nvPr/>
        </p:nvSpPr>
        <p:spPr>
          <a:xfrm>
            <a:off x="-541808" y="-416539"/>
            <a:ext cx="2483009" cy="2733933"/>
          </a:xfrm>
          <a:custGeom>
            <a:avLst/>
            <a:gdLst/>
            <a:ahLst/>
            <a:cxnLst/>
            <a:rect l="l" t="t" r="r" b="b"/>
            <a:pathLst>
              <a:path w="74675" h="82018" extrusionOk="0">
                <a:moveTo>
                  <a:pt x="308" y="68310"/>
                </a:moveTo>
                <a:cubicBezTo>
                  <a:pt x="771" y="81111"/>
                  <a:pt x="7896" y="83196"/>
                  <a:pt x="13167" y="81516"/>
                </a:cubicBezTo>
                <a:cubicBezTo>
                  <a:pt x="18438" y="79836"/>
                  <a:pt x="26026" y="62865"/>
                  <a:pt x="31934" y="58231"/>
                </a:cubicBezTo>
                <a:cubicBezTo>
                  <a:pt x="37842" y="53597"/>
                  <a:pt x="45604" y="58057"/>
                  <a:pt x="48616" y="53713"/>
                </a:cubicBezTo>
                <a:cubicBezTo>
                  <a:pt x="51628" y="49369"/>
                  <a:pt x="47747" y="36742"/>
                  <a:pt x="50006" y="32166"/>
                </a:cubicBezTo>
                <a:cubicBezTo>
                  <a:pt x="52265" y="27590"/>
                  <a:pt x="60142" y="29270"/>
                  <a:pt x="62169" y="26258"/>
                </a:cubicBezTo>
                <a:cubicBezTo>
                  <a:pt x="64196" y="23246"/>
                  <a:pt x="60489" y="17512"/>
                  <a:pt x="62169" y="14095"/>
                </a:cubicBezTo>
                <a:cubicBezTo>
                  <a:pt x="63849" y="10678"/>
                  <a:pt x="80878" y="7318"/>
                  <a:pt x="72248" y="5754"/>
                </a:cubicBezTo>
                <a:cubicBezTo>
                  <a:pt x="63618" y="4190"/>
                  <a:pt x="22377" y="-5715"/>
                  <a:pt x="10387" y="4711"/>
                </a:cubicBezTo>
                <a:cubicBezTo>
                  <a:pt x="-1603" y="15137"/>
                  <a:pt x="-155" y="55509"/>
                  <a:pt x="308" y="68310"/>
                </a:cubicBezTo>
                <a:close/>
              </a:path>
            </a:pathLst>
          </a:custGeom>
          <a:solidFill>
            <a:schemeClr val="accent4"/>
          </a:solidFill>
          <a:ln>
            <a:noFill/>
          </a:ln>
        </p:spPr>
      </p:sp>
      <p:pic>
        <p:nvPicPr>
          <p:cNvPr id="6481" name="Google Shape;6481;p24"/>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6482" name="Google Shape;6482;p24"/>
          <p:cNvGrpSpPr/>
          <p:nvPr/>
        </p:nvGrpSpPr>
        <p:grpSpPr>
          <a:xfrm>
            <a:off x="11023587" y="5740541"/>
            <a:ext cx="994281" cy="1042300"/>
            <a:chOff x="6290250" y="1718800"/>
            <a:chExt cx="911325" cy="952975"/>
          </a:xfrm>
        </p:grpSpPr>
        <p:sp>
          <p:nvSpPr>
            <p:cNvPr id="6483" name="Google Shape;6483;p24"/>
            <p:cNvSpPr/>
            <p:nvPr/>
          </p:nvSpPr>
          <p:spPr>
            <a:xfrm>
              <a:off x="6290250" y="1718800"/>
              <a:ext cx="911325" cy="952975"/>
            </a:xfrm>
            <a:custGeom>
              <a:avLst/>
              <a:gdLst/>
              <a:ahLst/>
              <a:cxnLst/>
              <a:rect l="l" t="t" r="r" b="b"/>
              <a:pathLst>
                <a:path w="36453" h="38119" extrusionOk="0">
                  <a:moveTo>
                    <a:pt x="26774" y="0"/>
                  </a:moveTo>
                  <a:cubicBezTo>
                    <a:pt x="26181" y="0"/>
                    <a:pt x="25587" y="69"/>
                    <a:pt x="25040" y="206"/>
                  </a:cubicBezTo>
                  <a:cubicBezTo>
                    <a:pt x="24492" y="343"/>
                    <a:pt x="23944" y="525"/>
                    <a:pt x="23419" y="799"/>
                  </a:cubicBezTo>
                  <a:cubicBezTo>
                    <a:pt x="22917" y="1073"/>
                    <a:pt x="22415" y="1415"/>
                    <a:pt x="21981" y="1803"/>
                  </a:cubicBezTo>
                  <a:cubicBezTo>
                    <a:pt x="21776" y="2009"/>
                    <a:pt x="21570" y="2214"/>
                    <a:pt x="21365" y="2443"/>
                  </a:cubicBezTo>
                  <a:cubicBezTo>
                    <a:pt x="21136" y="2443"/>
                    <a:pt x="20885" y="2443"/>
                    <a:pt x="20657" y="2465"/>
                  </a:cubicBezTo>
                  <a:lnTo>
                    <a:pt x="20497" y="2465"/>
                  </a:lnTo>
                  <a:cubicBezTo>
                    <a:pt x="20064" y="2465"/>
                    <a:pt x="19630" y="2511"/>
                    <a:pt x="19196" y="2557"/>
                  </a:cubicBezTo>
                  <a:lnTo>
                    <a:pt x="19105" y="2557"/>
                  </a:lnTo>
                  <a:cubicBezTo>
                    <a:pt x="19082" y="2557"/>
                    <a:pt x="19059" y="2579"/>
                    <a:pt x="19014" y="2579"/>
                  </a:cubicBezTo>
                  <a:lnTo>
                    <a:pt x="18922" y="2579"/>
                  </a:lnTo>
                  <a:cubicBezTo>
                    <a:pt x="18192" y="2694"/>
                    <a:pt x="17439" y="2853"/>
                    <a:pt x="16686" y="3082"/>
                  </a:cubicBezTo>
                  <a:cubicBezTo>
                    <a:pt x="15955" y="3310"/>
                    <a:pt x="15202" y="3607"/>
                    <a:pt x="14449" y="3949"/>
                  </a:cubicBezTo>
                  <a:cubicBezTo>
                    <a:pt x="13741" y="4291"/>
                    <a:pt x="13033" y="4679"/>
                    <a:pt x="12372" y="5113"/>
                  </a:cubicBezTo>
                  <a:cubicBezTo>
                    <a:pt x="11687" y="5547"/>
                    <a:pt x="11002" y="6049"/>
                    <a:pt x="10294" y="6665"/>
                  </a:cubicBezTo>
                  <a:cubicBezTo>
                    <a:pt x="8993" y="7761"/>
                    <a:pt x="7738" y="9085"/>
                    <a:pt x="6574" y="10568"/>
                  </a:cubicBezTo>
                  <a:cubicBezTo>
                    <a:pt x="5661" y="11732"/>
                    <a:pt x="4794" y="13011"/>
                    <a:pt x="3995" y="14403"/>
                  </a:cubicBezTo>
                  <a:lnTo>
                    <a:pt x="3972" y="14449"/>
                  </a:lnTo>
                  <a:cubicBezTo>
                    <a:pt x="3903" y="14563"/>
                    <a:pt x="3858" y="14654"/>
                    <a:pt x="3789" y="14745"/>
                  </a:cubicBezTo>
                  <a:cubicBezTo>
                    <a:pt x="3721" y="14882"/>
                    <a:pt x="3652" y="14996"/>
                    <a:pt x="3584" y="15111"/>
                  </a:cubicBezTo>
                  <a:cubicBezTo>
                    <a:pt x="3584" y="15133"/>
                    <a:pt x="3561" y="15179"/>
                    <a:pt x="3561" y="15179"/>
                  </a:cubicBezTo>
                  <a:cubicBezTo>
                    <a:pt x="2694" y="16754"/>
                    <a:pt x="1963" y="18420"/>
                    <a:pt x="1370" y="20109"/>
                  </a:cubicBezTo>
                  <a:cubicBezTo>
                    <a:pt x="845" y="21593"/>
                    <a:pt x="434" y="23122"/>
                    <a:pt x="160" y="24629"/>
                  </a:cubicBezTo>
                  <a:cubicBezTo>
                    <a:pt x="137" y="24720"/>
                    <a:pt x="114" y="24811"/>
                    <a:pt x="114" y="24880"/>
                  </a:cubicBezTo>
                  <a:lnTo>
                    <a:pt x="91" y="24903"/>
                  </a:lnTo>
                  <a:cubicBezTo>
                    <a:pt x="91" y="24971"/>
                    <a:pt x="69" y="25040"/>
                    <a:pt x="69" y="25108"/>
                  </a:cubicBezTo>
                  <a:cubicBezTo>
                    <a:pt x="0" y="25496"/>
                    <a:pt x="46" y="25907"/>
                    <a:pt x="206" y="26272"/>
                  </a:cubicBezTo>
                  <a:cubicBezTo>
                    <a:pt x="228" y="26318"/>
                    <a:pt x="251" y="26363"/>
                    <a:pt x="274" y="26409"/>
                  </a:cubicBezTo>
                  <a:cubicBezTo>
                    <a:pt x="822" y="27459"/>
                    <a:pt x="1598" y="28509"/>
                    <a:pt x="2625" y="29605"/>
                  </a:cubicBezTo>
                  <a:cubicBezTo>
                    <a:pt x="3036" y="30038"/>
                    <a:pt x="3515" y="30472"/>
                    <a:pt x="4040" y="30951"/>
                  </a:cubicBezTo>
                  <a:cubicBezTo>
                    <a:pt x="4474" y="31362"/>
                    <a:pt x="4953" y="31750"/>
                    <a:pt x="5501" y="32161"/>
                  </a:cubicBezTo>
                  <a:cubicBezTo>
                    <a:pt x="6505" y="32960"/>
                    <a:pt x="7555" y="33713"/>
                    <a:pt x="8628" y="34421"/>
                  </a:cubicBezTo>
                  <a:cubicBezTo>
                    <a:pt x="9769" y="35151"/>
                    <a:pt x="11002" y="35836"/>
                    <a:pt x="12280" y="36498"/>
                  </a:cubicBezTo>
                  <a:cubicBezTo>
                    <a:pt x="12600" y="36635"/>
                    <a:pt x="12897" y="36795"/>
                    <a:pt x="13216" y="36954"/>
                  </a:cubicBezTo>
                  <a:cubicBezTo>
                    <a:pt x="13513" y="37091"/>
                    <a:pt x="13855" y="37251"/>
                    <a:pt x="14243" y="37388"/>
                  </a:cubicBezTo>
                  <a:cubicBezTo>
                    <a:pt x="14928" y="37685"/>
                    <a:pt x="15658" y="37867"/>
                    <a:pt x="16412" y="38004"/>
                  </a:cubicBezTo>
                  <a:cubicBezTo>
                    <a:pt x="16937" y="38073"/>
                    <a:pt x="17507" y="38118"/>
                    <a:pt x="18078" y="38118"/>
                  </a:cubicBezTo>
                  <a:cubicBezTo>
                    <a:pt x="18260" y="38118"/>
                    <a:pt x="18466" y="38118"/>
                    <a:pt x="18648" y="38096"/>
                  </a:cubicBezTo>
                  <a:cubicBezTo>
                    <a:pt x="19402" y="38073"/>
                    <a:pt x="20132" y="37981"/>
                    <a:pt x="20863" y="37822"/>
                  </a:cubicBezTo>
                  <a:cubicBezTo>
                    <a:pt x="22164" y="37548"/>
                    <a:pt x="23396" y="37091"/>
                    <a:pt x="24515" y="36429"/>
                  </a:cubicBezTo>
                  <a:cubicBezTo>
                    <a:pt x="24583" y="36384"/>
                    <a:pt x="24674" y="36338"/>
                    <a:pt x="24743" y="36292"/>
                  </a:cubicBezTo>
                  <a:lnTo>
                    <a:pt x="24834" y="36292"/>
                  </a:lnTo>
                  <a:cubicBezTo>
                    <a:pt x="25199" y="36292"/>
                    <a:pt x="25587" y="36247"/>
                    <a:pt x="25998" y="36178"/>
                  </a:cubicBezTo>
                  <a:cubicBezTo>
                    <a:pt x="26683" y="36064"/>
                    <a:pt x="27345" y="35882"/>
                    <a:pt x="27984" y="35585"/>
                  </a:cubicBezTo>
                  <a:cubicBezTo>
                    <a:pt x="29125" y="35105"/>
                    <a:pt x="30198" y="34352"/>
                    <a:pt x="31180" y="33348"/>
                  </a:cubicBezTo>
                  <a:cubicBezTo>
                    <a:pt x="31978" y="32503"/>
                    <a:pt x="32709" y="31522"/>
                    <a:pt x="33394" y="30358"/>
                  </a:cubicBezTo>
                  <a:cubicBezTo>
                    <a:pt x="33964" y="29353"/>
                    <a:pt x="34466" y="28258"/>
                    <a:pt x="34900" y="27071"/>
                  </a:cubicBezTo>
                  <a:cubicBezTo>
                    <a:pt x="35402" y="25656"/>
                    <a:pt x="35813" y="24172"/>
                    <a:pt x="36064" y="22620"/>
                  </a:cubicBezTo>
                  <a:cubicBezTo>
                    <a:pt x="36315" y="21114"/>
                    <a:pt x="36452" y="19561"/>
                    <a:pt x="36429" y="18009"/>
                  </a:cubicBezTo>
                  <a:cubicBezTo>
                    <a:pt x="36429" y="17233"/>
                    <a:pt x="36384" y="16480"/>
                    <a:pt x="36315" y="15727"/>
                  </a:cubicBezTo>
                  <a:cubicBezTo>
                    <a:pt x="36247" y="14928"/>
                    <a:pt x="36155" y="14312"/>
                    <a:pt x="36019" y="13741"/>
                  </a:cubicBezTo>
                  <a:cubicBezTo>
                    <a:pt x="35859" y="13033"/>
                    <a:pt x="35631" y="12394"/>
                    <a:pt x="35334" y="11824"/>
                  </a:cubicBezTo>
                  <a:cubicBezTo>
                    <a:pt x="35014" y="11162"/>
                    <a:pt x="34581" y="10591"/>
                    <a:pt x="34056" y="10112"/>
                  </a:cubicBezTo>
                  <a:cubicBezTo>
                    <a:pt x="34284" y="9655"/>
                    <a:pt x="34444" y="9176"/>
                    <a:pt x="34581" y="8719"/>
                  </a:cubicBezTo>
                  <a:cubicBezTo>
                    <a:pt x="34672" y="8354"/>
                    <a:pt x="34763" y="7989"/>
                    <a:pt x="34809" y="7624"/>
                  </a:cubicBezTo>
                  <a:cubicBezTo>
                    <a:pt x="34854" y="7259"/>
                    <a:pt x="34877" y="6893"/>
                    <a:pt x="34877" y="6483"/>
                  </a:cubicBezTo>
                  <a:cubicBezTo>
                    <a:pt x="34854" y="6095"/>
                    <a:pt x="34809" y="5684"/>
                    <a:pt x="34717" y="5296"/>
                  </a:cubicBezTo>
                  <a:cubicBezTo>
                    <a:pt x="34649" y="4930"/>
                    <a:pt x="34512" y="4565"/>
                    <a:pt x="34352" y="4223"/>
                  </a:cubicBezTo>
                  <a:cubicBezTo>
                    <a:pt x="33850" y="3150"/>
                    <a:pt x="32960" y="2260"/>
                    <a:pt x="31636" y="1461"/>
                  </a:cubicBezTo>
                  <a:cubicBezTo>
                    <a:pt x="31134" y="1164"/>
                    <a:pt x="30609" y="890"/>
                    <a:pt x="30107" y="685"/>
                  </a:cubicBezTo>
                  <a:cubicBezTo>
                    <a:pt x="29582" y="457"/>
                    <a:pt x="29011" y="297"/>
                    <a:pt x="28441" y="183"/>
                  </a:cubicBezTo>
                  <a:cubicBezTo>
                    <a:pt x="27893" y="46"/>
                    <a:pt x="27322" y="0"/>
                    <a:pt x="26774"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4" name="Google Shape;6484;p24"/>
            <p:cNvSpPr/>
            <p:nvPr/>
          </p:nvSpPr>
          <p:spPr>
            <a:xfrm>
              <a:off x="6765575" y="2011525"/>
              <a:ext cx="57100" cy="44525"/>
            </a:xfrm>
            <a:custGeom>
              <a:avLst/>
              <a:gdLst/>
              <a:ahLst/>
              <a:cxnLst/>
              <a:rect l="l" t="t" r="r" b="b"/>
              <a:pathLst>
                <a:path w="2284" h="1781" extrusionOk="0">
                  <a:moveTo>
                    <a:pt x="526" y="1"/>
                  </a:moveTo>
                  <a:cubicBezTo>
                    <a:pt x="526" y="1"/>
                    <a:pt x="503" y="23"/>
                    <a:pt x="480" y="23"/>
                  </a:cubicBezTo>
                  <a:lnTo>
                    <a:pt x="343" y="23"/>
                  </a:lnTo>
                  <a:cubicBezTo>
                    <a:pt x="320" y="23"/>
                    <a:pt x="275" y="23"/>
                    <a:pt x="229" y="46"/>
                  </a:cubicBezTo>
                  <a:cubicBezTo>
                    <a:pt x="206" y="46"/>
                    <a:pt x="183" y="46"/>
                    <a:pt x="160" y="69"/>
                  </a:cubicBezTo>
                  <a:lnTo>
                    <a:pt x="115" y="69"/>
                  </a:lnTo>
                  <a:cubicBezTo>
                    <a:pt x="46" y="92"/>
                    <a:pt x="1" y="138"/>
                    <a:pt x="1" y="206"/>
                  </a:cubicBezTo>
                  <a:cubicBezTo>
                    <a:pt x="1" y="297"/>
                    <a:pt x="46" y="389"/>
                    <a:pt x="69" y="457"/>
                  </a:cubicBezTo>
                  <a:lnTo>
                    <a:pt x="92" y="503"/>
                  </a:lnTo>
                  <a:cubicBezTo>
                    <a:pt x="138" y="594"/>
                    <a:pt x="160" y="662"/>
                    <a:pt x="206" y="731"/>
                  </a:cubicBezTo>
                  <a:cubicBezTo>
                    <a:pt x="252" y="799"/>
                    <a:pt x="320" y="891"/>
                    <a:pt x="389" y="959"/>
                  </a:cubicBezTo>
                  <a:cubicBezTo>
                    <a:pt x="412" y="982"/>
                    <a:pt x="434" y="1005"/>
                    <a:pt x="457" y="1028"/>
                  </a:cubicBezTo>
                  <a:lnTo>
                    <a:pt x="480" y="1051"/>
                  </a:lnTo>
                  <a:lnTo>
                    <a:pt x="503" y="1073"/>
                  </a:lnTo>
                  <a:lnTo>
                    <a:pt x="548" y="1142"/>
                  </a:lnTo>
                  <a:cubicBezTo>
                    <a:pt x="617" y="1187"/>
                    <a:pt x="663" y="1256"/>
                    <a:pt x="754" y="1302"/>
                  </a:cubicBezTo>
                  <a:cubicBezTo>
                    <a:pt x="845" y="1370"/>
                    <a:pt x="937" y="1416"/>
                    <a:pt x="1005" y="1461"/>
                  </a:cubicBezTo>
                  <a:cubicBezTo>
                    <a:pt x="1188" y="1553"/>
                    <a:pt x="1347" y="1644"/>
                    <a:pt x="1507" y="1690"/>
                  </a:cubicBezTo>
                  <a:cubicBezTo>
                    <a:pt x="1621" y="1735"/>
                    <a:pt x="1735" y="1758"/>
                    <a:pt x="1872" y="1758"/>
                  </a:cubicBezTo>
                  <a:lnTo>
                    <a:pt x="1918" y="1781"/>
                  </a:lnTo>
                  <a:lnTo>
                    <a:pt x="2101" y="1781"/>
                  </a:lnTo>
                  <a:cubicBezTo>
                    <a:pt x="2146" y="1758"/>
                    <a:pt x="2169" y="1735"/>
                    <a:pt x="2215" y="1690"/>
                  </a:cubicBezTo>
                  <a:cubicBezTo>
                    <a:pt x="2283" y="1621"/>
                    <a:pt x="2283" y="1530"/>
                    <a:pt x="2283" y="1439"/>
                  </a:cubicBezTo>
                  <a:cubicBezTo>
                    <a:pt x="2283" y="1370"/>
                    <a:pt x="2260" y="1279"/>
                    <a:pt x="2238" y="1210"/>
                  </a:cubicBezTo>
                  <a:cubicBezTo>
                    <a:pt x="2146" y="1005"/>
                    <a:pt x="1986" y="822"/>
                    <a:pt x="1850" y="685"/>
                  </a:cubicBezTo>
                  <a:cubicBezTo>
                    <a:pt x="1735" y="548"/>
                    <a:pt x="1576" y="411"/>
                    <a:pt x="1370" y="274"/>
                  </a:cubicBezTo>
                  <a:cubicBezTo>
                    <a:pt x="1188" y="183"/>
                    <a:pt x="1005" y="92"/>
                    <a:pt x="800" y="46"/>
                  </a:cubicBezTo>
                  <a:cubicBezTo>
                    <a:pt x="731" y="23"/>
                    <a:pt x="685" y="23"/>
                    <a:pt x="617" y="23"/>
                  </a:cubicBezTo>
                  <a:cubicBezTo>
                    <a:pt x="594" y="23"/>
                    <a:pt x="571" y="1"/>
                    <a:pt x="526" y="1"/>
                  </a:cubicBezTo>
                  <a:close/>
                </a:path>
              </a:pathLst>
            </a:custGeom>
            <a:solidFill>
              <a:srgbClr val="FA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5" name="Google Shape;6485;p24"/>
            <p:cNvSpPr/>
            <p:nvPr/>
          </p:nvSpPr>
          <p:spPr>
            <a:xfrm>
              <a:off x="6339325" y="1831200"/>
              <a:ext cx="681925" cy="786925"/>
            </a:xfrm>
            <a:custGeom>
              <a:avLst/>
              <a:gdLst/>
              <a:ahLst/>
              <a:cxnLst/>
              <a:rect l="l" t="t" r="r" b="b"/>
              <a:pathLst>
                <a:path w="27277" h="31477" extrusionOk="0">
                  <a:moveTo>
                    <a:pt x="17576" y="7214"/>
                  </a:moveTo>
                  <a:cubicBezTo>
                    <a:pt x="17621" y="7214"/>
                    <a:pt x="17644" y="7236"/>
                    <a:pt x="17667" y="7236"/>
                  </a:cubicBezTo>
                  <a:cubicBezTo>
                    <a:pt x="17735" y="7236"/>
                    <a:pt x="17781" y="7236"/>
                    <a:pt x="17850" y="7259"/>
                  </a:cubicBezTo>
                  <a:cubicBezTo>
                    <a:pt x="18055" y="7305"/>
                    <a:pt x="18238" y="7396"/>
                    <a:pt x="18420" y="7487"/>
                  </a:cubicBezTo>
                  <a:cubicBezTo>
                    <a:pt x="18626" y="7624"/>
                    <a:pt x="18785" y="7761"/>
                    <a:pt x="18900" y="7898"/>
                  </a:cubicBezTo>
                  <a:cubicBezTo>
                    <a:pt x="19036" y="8035"/>
                    <a:pt x="19196" y="8218"/>
                    <a:pt x="19288" y="8423"/>
                  </a:cubicBezTo>
                  <a:cubicBezTo>
                    <a:pt x="19310" y="8492"/>
                    <a:pt x="19333" y="8583"/>
                    <a:pt x="19333" y="8652"/>
                  </a:cubicBezTo>
                  <a:cubicBezTo>
                    <a:pt x="19333" y="8743"/>
                    <a:pt x="19333" y="8834"/>
                    <a:pt x="19265" y="8903"/>
                  </a:cubicBezTo>
                  <a:cubicBezTo>
                    <a:pt x="19219" y="8948"/>
                    <a:pt x="19196" y="8971"/>
                    <a:pt x="19151" y="8994"/>
                  </a:cubicBezTo>
                  <a:lnTo>
                    <a:pt x="18968" y="8994"/>
                  </a:lnTo>
                  <a:lnTo>
                    <a:pt x="18922" y="8971"/>
                  </a:lnTo>
                  <a:cubicBezTo>
                    <a:pt x="18785" y="8971"/>
                    <a:pt x="18671" y="8948"/>
                    <a:pt x="18557" y="8903"/>
                  </a:cubicBezTo>
                  <a:cubicBezTo>
                    <a:pt x="18397" y="8857"/>
                    <a:pt x="18238" y="8766"/>
                    <a:pt x="18055" y="8674"/>
                  </a:cubicBezTo>
                  <a:cubicBezTo>
                    <a:pt x="17987" y="8629"/>
                    <a:pt x="17895" y="8583"/>
                    <a:pt x="17804" y="8515"/>
                  </a:cubicBezTo>
                  <a:cubicBezTo>
                    <a:pt x="17713" y="8469"/>
                    <a:pt x="17667" y="8400"/>
                    <a:pt x="17598" y="8355"/>
                  </a:cubicBezTo>
                  <a:lnTo>
                    <a:pt x="17553" y="8286"/>
                  </a:lnTo>
                  <a:lnTo>
                    <a:pt x="17530" y="8264"/>
                  </a:lnTo>
                  <a:lnTo>
                    <a:pt x="17507" y="8241"/>
                  </a:lnTo>
                  <a:cubicBezTo>
                    <a:pt x="17484" y="8218"/>
                    <a:pt x="17462" y="8195"/>
                    <a:pt x="17439" y="8172"/>
                  </a:cubicBezTo>
                  <a:cubicBezTo>
                    <a:pt x="17370" y="8104"/>
                    <a:pt x="17302" y="8012"/>
                    <a:pt x="17256" y="7944"/>
                  </a:cubicBezTo>
                  <a:cubicBezTo>
                    <a:pt x="17210" y="7875"/>
                    <a:pt x="17188" y="7807"/>
                    <a:pt x="17142" y="7716"/>
                  </a:cubicBezTo>
                  <a:lnTo>
                    <a:pt x="17119" y="7670"/>
                  </a:lnTo>
                  <a:cubicBezTo>
                    <a:pt x="17096" y="7602"/>
                    <a:pt x="17051" y="7510"/>
                    <a:pt x="17051" y="7419"/>
                  </a:cubicBezTo>
                  <a:cubicBezTo>
                    <a:pt x="17051" y="7351"/>
                    <a:pt x="17096" y="7305"/>
                    <a:pt x="17165" y="7282"/>
                  </a:cubicBezTo>
                  <a:lnTo>
                    <a:pt x="17210" y="7282"/>
                  </a:lnTo>
                  <a:cubicBezTo>
                    <a:pt x="17233" y="7259"/>
                    <a:pt x="17256" y="7259"/>
                    <a:pt x="17279" y="7259"/>
                  </a:cubicBezTo>
                  <a:cubicBezTo>
                    <a:pt x="17325" y="7236"/>
                    <a:pt x="17370" y="7236"/>
                    <a:pt x="17393" y="7236"/>
                  </a:cubicBezTo>
                  <a:lnTo>
                    <a:pt x="17530" y="7236"/>
                  </a:lnTo>
                  <a:cubicBezTo>
                    <a:pt x="17553" y="7236"/>
                    <a:pt x="17576" y="7214"/>
                    <a:pt x="17576" y="7214"/>
                  </a:cubicBezTo>
                  <a:close/>
                  <a:moveTo>
                    <a:pt x="10614" y="5616"/>
                  </a:moveTo>
                  <a:cubicBezTo>
                    <a:pt x="10660" y="5616"/>
                    <a:pt x="10705" y="5639"/>
                    <a:pt x="10751" y="5639"/>
                  </a:cubicBezTo>
                  <a:cubicBezTo>
                    <a:pt x="10774" y="5639"/>
                    <a:pt x="10819" y="5639"/>
                    <a:pt x="10865" y="5661"/>
                  </a:cubicBezTo>
                  <a:cubicBezTo>
                    <a:pt x="10934" y="5684"/>
                    <a:pt x="11002" y="5684"/>
                    <a:pt x="11070" y="5707"/>
                  </a:cubicBezTo>
                  <a:lnTo>
                    <a:pt x="11139" y="5707"/>
                  </a:lnTo>
                  <a:cubicBezTo>
                    <a:pt x="11207" y="5707"/>
                    <a:pt x="11253" y="5707"/>
                    <a:pt x="11299" y="5730"/>
                  </a:cubicBezTo>
                  <a:cubicBezTo>
                    <a:pt x="11390" y="5753"/>
                    <a:pt x="11458" y="5776"/>
                    <a:pt x="11550" y="5798"/>
                  </a:cubicBezTo>
                  <a:lnTo>
                    <a:pt x="11573" y="5821"/>
                  </a:lnTo>
                  <a:cubicBezTo>
                    <a:pt x="11664" y="5844"/>
                    <a:pt x="11732" y="5890"/>
                    <a:pt x="11824" y="5913"/>
                  </a:cubicBezTo>
                  <a:lnTo>
                    <a:pt x="11961" y="5981"/>
                  </a:lnTo>
                  <a:lnTo>
                    <a:pt x="12029" y="6004"/>
                  </a:lnTo>
                  <a:cubicBezTo>
                    <a:pt x="12052" y="5981"/>
                    <a:pt x="12098" y="5958"/>
                    <a:pt x="12143" y="5958"/>
                  </a:cubicBezTo>
                  <a:lnTo>
                    <a:pt x="12166" y="5958"/>
                  </a:lnTo>
                  <a:cubicBezTo>
                    <a:pt x="12212" y="5958"/>
                    <a:pt x="12280" y="6004"/>
                    <a:pt x="12303" y="6027"/>
                  </a:cubicBezTo>
                  <a:cubicBezTo>
                    <a:pt x="12349" y="6049"/>
                    <a:pt x="12394" y="6049"/>
                    <a:pt x="12417" y="6072"/>
                  </a:cubicBezTo>
                  <a:cubicBezTo>
                    <a:pt x="12440" y="6095"/>
                    <a:pt x="12463" y="6095"/>
                    <a:pt x="12463" y="6118"/>
                  </a:cubicBezTo>
                  <a:cubicBezTo>
                    <a:pt x="12508" y="6118"/>
                    <a:pt x="12554" y="6141"/>
                    <a:pt x="12577" y="6186"/>
                  </a:cubicBezTo>
                  <a:cubicBezTo>
                    <a:pt x="12623" y="6232"/>
                    <a:pt x="12645" y="6255"/>
                    <a:pt x="12668" y="6301"/>
                  </a:cubicBezTo>
                  <a:cubicBezTo>
                    <a:pt x="12714" y="6392"/>
                    <a:pt x="12714" y="6483"/>
                    <a:pt x="12714" y="6552"/>
                  </a:cubicBezTo>
                  <a:cubicBezTo>
                    <a:pt x="12714" y="6666"/>
                    <a:pt x="12714" y="6757"/>
                    <a:pt x="12691" y="6848"/>
                  </a:cubicBezTo>
                  <a:cubicBezTo>
                    <a:pt x="12691" y="6962"/>
                    <a:pt x="12691" y="7077"/>
                    <a:pt x="12668" y="7168"/>
                  </a:cubicBezTo>
                  <a:cubicBezTo>
                    <a:pt x="12668" y="7328"/>
                    <a:pt x="12645" y="7487"/>
                    <a:pt x="12623" y="7670"/>
                  </a:cubicBezTo>
                  <a:cubicBezTo>
                    <a:pt x="12600" y="7830"/>
                    <a:pt x="12577" y="7990"/>
                    <a:pt x="12554" y="8172"/>
                  </a:cubicBezTo>
                  <a:cubicBezTo>
                    <a:pt x="12508" y="8309"/>
                    <a:pt x="12486" y="8446"/>
                    <a:pt x="12486" y="8583"/>
                  </a:cubicBezTo>
                  <a:lnTo>
                    <a:pt x="12463" y="8720"/>
                  </a:lnTo>
                  <a:lnTo>
                    <a:pt x="12417" y="8903"/>
                  </a:lnTo>
                  <a:cubicBezTo>
                    <a:pt x="12394" y="9017"/>
                    <a:pt x="12394" y="9131"/>
                    <a:pt x="12371" y="9245"/>
                  </a:cubicBezTo>
                  <a:cubicBezTo>
                    <a:pt x="12349" y="9336"/>
                    <a:pt x="12349" y="9405"/>
                    <a:pt x="12349" y="9473"/>
                  </a:cubicBezTo>
                  <a:cubicBezTo>
                    <a:pt x="12326" y="9565"/>
                    <a:pt x="12303" y="9679"/>
                    <a:pt x="12303" y="9770"/>
                  </a:cubicBezTo>
                  <a:cubicBezTo>
                    <a:pt x="12280" y="9838"/>
                    <a:pt x="12280" y="9884"/>
                    <a:pt x="12280" y="9953"/>
                  </a:cubicBezTo>
                  <a:lnTo>
                    <a:pt x="12257" y="10044"/>
                  </a:lnTo>
                  <a:cubicBezTo>
                    <a:pt x="12257" y="10112"/>
                    <a:pt x="12235" y="10181"/>
                    <a:pt x="12235" y="10249"/>
                  </a:cubicBezTo>
                  <a:lnTo>
                    <a:pt x="12235" y="10295"/>
                  </a:lnTo>
                  <a:lnTo>
                    <a:pt x="12212" y="10409"/>
                  </a:lnTo>
                  <a:cubicBezTo>
                    <a:pt x="12212" y="10455"/>
                    <a:pt x="12212" y="10500"/>
                    <a:pt x="12189" y="10569"/>
                  </a:cubicBezTo>
                  <a:lnTo>
                    <a:pt x="12189" y="10637"/>
                  </a:lnTo>
                  <a:cubicBezTo>
                    <a:pt x="12189" y="10706"/>
                    <a:pt x="12189" y="10774"/>
                    <a:pt x="12166" y="10843"/>
                  </a:cubicBezTo>
                  <a:lnTo>
                    <a:pt x="12166" y="10911"/>
                  </a:lnTo>
                  <a:cubicBezTo>
                    <a:pt x="12166" y="10980"/>
                    <a:pt x="12143" y="11048"/>
                    <a:pt x="12143" y="11117"/>
                  </a:cubicBezTo>
                  <a:cubicBezTo>
                    <a:pt x="12143" y="11185"/>
                    <a:pt x="12120" y="11231"/>
                    <a:pt x="12120" y="11276"/>
                  </a:cubicBezTo>
                  <a:lnTo>
                    <a:pt x="12098" y="11368"/>
                  </a:lnTo>
                  <a:lnTo>
                    <a:pt x="12075" y="11482"/>
                  </a:lnTo>
                  <a:cubicBezTo>
                    <a:pt x="12075" y="11528"/>
                    <a:pt x="12075" y="11596"/>
                    <a:pt x="12052" y="11642"/>
                  </a:cubicBezTo>
                  <a:cubicBezTo>
                    <a:pt x="12052" y="11733"/>
                    <a:pt x="12029" y="11824"/>
                    <a:pt x="12029" y="11938"/>
                  </a:cubicBezTo>
                  <a:lnTo>
                    <a:pt x="12006" y="11961"/>
                  </a:lnTo>
                  <a:cubicBezTo>
                    <a:pt x="12006" y="12007"/>
                    <a:pt x="12006" y="12075"/>
                    <a:pt x="11983" y="12121"/>
                  </a:cubicBezTo>
                  <a:cubicBezTo>
                    <a:pt x="12029" y="12167"/>
                    <a:pt x="12052" y="12235"/>
                    <a:pt x="12052" y="12304"/>
                  </a:cubicBezTo>
                  <a:lnTo>
                    <a:pt x="12029" y="12441"/>
                  </a:lnTo>
                  <a:cubicBezTo>
                    <a:pt x="12029" y="12532"/>
                    <a:pt x="12006" y="12623"/>
                    <a:pt x="11983" y="12714"/>
                  </a:cubicBezTo>
                  <a:cubicBezTo>
                    <a:pt x="11961" y="12806"/>
                    <a:pt x="11938" y="12920"/>
                    <a:pt x="11938" y="13011"/>
                  </a:cubicBezTo>
                  <a:cubicBezTo>
                    <a:pt x="11915" y="13102"/>
                    <a:pt x="11892" y="13217"/>
                    <a:pt x="11892" y="13308"/>
                  </a:cubicBezTo>
                  <a:cubicBezTo>
                    <a:pt x="11892" y="13399"/>
                    <a:pt x="11869" y="13468"/>
                    <a:pt x="11869" y="13536"/>
                  </a:cubicBezTo>
                  <a:lnTo>
                    <a:pt x="11869" y="13605"/>
                  </a:lnTo>
                  <a:cubicBezTo>
                    <a:pt x="11869" y="13673"/>
                    <a:pt x="11869" y="13719"/>
                    <a:pt x="11869" y="13787"/>
                  </a:cubicBezTo>
                  <a:cubicBezTo>
                    <a:pt x="11847" y="13833"/>
                    <a:pt x="11847" y="13879"/>
                    <a:pt x="11847" y="13924"/>
                  </a:cubicBezTo>
                  <a:cubicBezTo>
                    <a:pt x="11847" y="13993"/>
                    <a:pt x="11847" y="14061"/>
                    <a:pt x="11824" y="14130"/>
                  </a:cubicBezTo>
                  <a:cubicBezTo>
                    <a:pt x="11801" y="14198"/>
                    <a:pt x="11755" y="14244"/>
                    <a:pt x="11687" y="14267"/>
                  </a:cubicBezTo>
                  <a:lnTo>
                    <a:pt x="11892" y="14426"/>
                  </a:lnTo>
                  <a:cubicBezTo>
                    <a:pt x="12212" y="14677"/>
                    <a:pt x="12486" y="14883"/>
                    <a:pt x="12737" y="15065"/>
                  </a:cubicBezTo>
                  <a:cubicBezTo>
                    <a:pt x="12919" y="15202"/>
                    <a:pt x="13079" y="15317"/>
                    <a:pt x="13239" y="15431"/>
                  </a:cubicBezTo>
                  <a:cubicBezTo>
                    <a:pt x="13239" y="15385"/>
                    <a:pt x="13262" y="15339"/>
                    <a:pt x="13307" y="15294"/>
                  </a:cubicBezTo>
                  <a:cubicBezTo>
                    <a:pt x="13307" y="15271"/>
                    <a:pt x="13330" y="15271"/>
                    <a:pt x="13353" y="15271"/>
                  </a:cubicBezTo>
                  <a:cubicBezTo>
                    <a:pt x="13376" y="15225"/>
                    <a:pt x="13399" y="15180"/>
                    <a:pt x="13421" y="15134"/>
                  </a:cubicBezTo>
                  <a:lnTo>
                    <a:pt x="13444" y="15111"/>
                  </a:lnTo>
                  <a:cubicBezTo>
                    <a:pt x="13490" y="15020"/>
                    <a:pt x="13558" y="14951"/>
                    <a:pt x="13604" y="14860"/>
                  </a:cubicBezTo>
                  <a:lnTo>
                    <a:pt x="13627" y="14837"/>
                  </a:lnTo>
                  <a:cubicBezTo>
                    <a:pt x="13673" y="14792"/>
                    <a:pt x="13695" y="14723"/>
                    <a:pt x="13741" y="14677"/>
                  </a:cubicBezTo>
                  <a:lnTo>
                    <a:pt x="13809" y="14586"/>
                  </a:lnTo>
                  <a:cubicBezTo>
                    <a:pt x="13832" y="14540"/>
                    <a:pt x="13855" y="14495"/>
                    <a:pt x="13878" y="14472"/>
                  </a:cubicBezTo>
                  <a:cubicBezTo>
                    <a:pt x="13901" y="14404"/>
                    <a:pt x="13946" y="14358"/>
                    <a:pt x="13969" y="14312"/>
                  </a:cubicBezTo>
                  <a:lnTo>
                    <a:pt x="14038" y="14221"/>
                  </a:lnTo>
                  <a:cubicBezTo>
                    <a:pt x="14061" y="14175"/>
                    <a:pt x="14083" y="14130"/>
                    <a:pt x="14129" y="14084"/>
                  </a:cubicBezTo>
                  <a:cubicBezTo>
                    <a:pt x="14175" y="14015"/>
                    <a:pt x="14220" y="13947"/>
                    <a:pt x="14266" y="13856"/>
                  </a:cubicBezTo>
                  <a:lnTo>
                    <a:pt x="14289" y="13833"/>
                  </a:lnTo>
                  <a:cubicBezTo>
                    <a:pt x="14334" y="13764"/>
                    <a:pt x="14380" y="13673"/>
                    <a:pt x="14426" y="13605"/>
                  </a:cubicBezTo>
                  <a:cubicBezTo>
                    <a:pt x="14471" y="13559"/>
                    <a:pt x="14494" y="13513"/>
                    <a:pt x="14540" y="13491"/>
                  </a:cubicBezTo>
                  <a:lnTo>
                    <a:pt x="14586" y="13399"/>
                  </a:lnTo>
                  <a:lnTo>
                    <a:pt x="14631" y="13376"/>
                  </a:lnTo>
                  <a:cubicBezTo>
                    <a:pt x="14654" y="13308"/>
                    <a:pt x="14700" y="13262"/>
                    <a:pt x="14768" y="13217"/>
                  </a:cubicBezTo>
                  <a:cubicBezTo>
                    <a:pt x="14814" y="13171"/>
                    <a:pt x="14859" y="13148"/>
                    <a:pt x="14905" y="13125"/>
                  </a:cubicBezTo>
                  <a:cubicBezTo>
                    <a:pt x="14951" y="13102"/>
                    <a:pt x="14974" y="13080"/>
                    <a:pt x="15019" y="13057"/>
                  </a:cubicBezTo>
                  <a:cubicBezTo>
                    <a:pt x="15042" y="13034"/>
                    <a:pt x="15088" y="13011"/>
                    <a:pt x="15156" y="12966"/>
                  </a:cubicBezTo>
                  <a:cubicBezTo>
                    <a:pt x="15202" y="12943"/>
                    <a:pt x="15225" y="12897"/>
                    <a:pt x="15270" y="12874"/>
                  </a:cubicBezTo>
                  <a:cubicBezTo>
                    <a:pt x="15293" y="12851"/>
                    <a:pt x="15316" y="12829"/>
                    <a:pt x="15362" y="12806"/>
                  </a:cubicBezTo>
                  <a:cubicBezTo>
                    <a:pt x="15453" y="12737"/>
                    <a:pt x="15521" y="12692"/>
                    <a:pt x="15613" y="12646"/>
                  </a:cubicBezTo>
                  <a:cubicBezTo>
                    <a:pt x="15704" y="12577"/>
                    <a:pt x="15795" y="12555"/>
                    <a:pt x="15887" y="12509"/>
                  </a:cubicBezTo>
                  <a:cubicBezTo>
                    <a:pt x="15955" y="12486"/>
                    <a:pt x="16001" y="12463"/>
                    <a:pt x="16069" y="12441"/>
                  </a:cubicBezTo>
                  <a:cubicBezTo>
                    <a:pt x="16115" y="12441"/>
                    <a:pt x="16160" y="12441"/>
                    <a:pt x="16229" y="12418"/>
                  </a:cubicBezTo>
                  <a:cubicBezTo>
                    <a:pt x="16275" y="12418"/>
                    <a:pt x="16297" y="12463"/>
                    <a:pt x="16320" y="12486"/>
                  </a:cubicBezTo>
                  <a:cubicBezTo>
                    <a:pt x="16366" y="12509"/>
                    <a:pt x="16412" y="12532"/>
                    <a:pt x="16434" y="12555"/>
                  </a:cubicBezTo>
                  <a:cubicBezTo>
                    <a:pt x="16457" y="12577"/>
                    <a:pt x="16457" y="12600"/>
                    <a:pt x="16480" y="12646"/>
                  </a:cubicBezTo>
                  <a:cubicBezTo>
                    <a:pt x="16480" y="12669"/>
                    <a:pt x="16480" y="12669"/>
                    <a:pt x="16480" y="12692"/>
                  </a:cubicBezTo>
                  <a:cubicBezTo>
                    <a:pt x="16480" y="12714"/>
                    <a:pt x="16480" y="12737"/>
                    <a:pt x="16480" y="12760"/>
                  </a:cubicBezTo>
                  <a:cubicBezTo>
                    <a:pt x="16480" y="12806"/>
                    <a:pt x="16480" y="12851"/>
                    <a:pt x="16480" y="12897"/>
                  </a:cubicBezTo>
                  <a:cubicBezTo>
                    <a:pt x="16457" y="12988"/>
                    <a:pt x="16434" y="13057"/>
                    <a:pt x="16412" y="13125"/>
                  </a:cubicBezTo>
                  <a:cubicBezTo>
                    <a:pt x="16389" y="13217"/>
                    <a:pt x="16366" y="13285"/>
                    <a:pt x="16343" y="13376"/>
                  </a:cubicBezTo>
                  <a:lnTo>
                    <a:pt x="16297" y="13468"/>
                  </a:lnTo>
                  <a:cubicBezTo>
                    <a:pt x="16275" y="13536"/>
                    <a:pt x="16252" y="13582"/>
                    <a:pt x="16229" y="13627"/>
                  </a:cubicBezTo>
                  <a:cubicBezTo>
                    <a:pt x="16206" y="13696"/>
                    <a:pt x="16183" y="13787"/>
                    <a:pt x="16183" y="13856"/>
                  </a:cubicBezTo>
                  <a:cubicBezTo>
                    <a:pt x="16160" y="13924"/>
                    <a:pt x="16138" y="13970"/>
                    <a:pt x="16115" y="14038"/>
                  </a:cubicBezTo>
                  <a:cubicBezTo>
                    <a:pt x="16092" y="14084"/>
                    <a:pt x="16092" y="14152"/>
                    <a:pt x="16069" y="14198"/>
                  </a:cubicBezTo>
                  <a:cubicBezTo>
                    <a:pt x="16046" y="14289"/>
                    <a:pt x="16001" y="14381"/>
                    <a:pt x="15978" y="14449"/>
                  </a:cubicBezTo>
                  <a:cubicBezTo>
                    <a:pt x="15932" y="14518"/>
                    <a:pt x="15887" y="14609"/>
                    <a:pt x="15818" y="14677"/>
                  </a:cubicBezTo>
                  <a:lnTo>
                    <a:pt x="15795" y="14723"/>
                  </a:lnTo>
                  <a:cubicBezTo>
                    <a:pt x="15750" y="14792"/>
                    <a:pt x="15727" y="14860"/>
                    <a:pt x="15681" y="14906"/>
                  </a:cubicBezTo>
                  <a:lnTo>
                    <a:pt x="15613" y="15043"/>
                  </a:lnTo>
                  <a:cubicBezTo>
                    <a:pt x="15521" y="15157"/>
                    <a:pt x="15453" y="15271"/>
                    <a:pt x="15362" y="15385"/>
                  </a:cubicBezTo>
                  <a:cubicBezTo>
                    <a:pt x="15316" y="15453"/>
                    <a:pt x="15270" y="15545"/>
                    <a:pt x="15202" y="15613"/>
                  </a:cubicBezTo>
                  <a:lnTo>
                    <a:pt x="15156" y="15705"/>
                  </a:lnTo>
                  <a:cubicBezTo>
                    <a:pt x="15133" y="15750"/>
                    <a:pt x="15111" y="15796"/>
                    <a:pt x="15065" y="15842"/>
                  </a:cubicBezTo>
                  <a:cubicBezTo>
                    <a:pt x="15042" y="15887"/>
                    <a:pt x="15019" y="15933"/>
                    <a:pt x="14996" y="15978"/>
                  </a:cubicBezTo>
                  <a:lnTo>
                    <a:pt x="14928" y="16070"/>
                  </a:lnTo>
                  <a:lnTo>
                    <a:pt x="14905" y="16115"/>
                  </a:lnTo>
                  <a:cubicBezTo>
                    <a:pt x="14882" y="16138"/>
                    <a:pt x="14859" y="16161"/>
                    <a:pt x="14837" y="16184"/>
                  </a:cubicBezTo>
                  <a:lnTo>
                    <a:pt x="14837" y="16207"/>
                  </a:lnTo>
                  <a:cubicBezTo>
                    <a:pt x="14814" y="16230"/>
                    <a:pt x="14791" y="16252"/>
                    <a:pt x="14745" y="16275"/>
                  </a:cubicBezTo>
                  <a:cubicBezTo>
                    <a:pt x="14745" y="16298"/>
                    <a:pt x="14745" y="16298"/>
                    <a:pt x="14745" y="16321"/>
                  </a:cubicBezTo>
                  <a:cubicBezTo>
                    <a:pt x="14768" y="16298"/>
                    <a:pt x="14791" y="16275"/>
                    <a:pt x="14837" y="16275"/>
                  </a:cubicBezTo>
                  <a:cubicBezTo>
                    <a:pt x="14859" y="16275"/>
                    <a:pt x="14882" y="16298"/>
                    <a:pt x="14905" y="16298"/>
                  </a:cubicBezTo>
                  <a:cubicBezTo>
                    <a:pt x="14928" y="16275"/>
                    <a:pt x="14951" y="16230"/>
                    <a:pt x="14996" y="16207"/>
                  </a:cubicBezTo>
                  <a:cubicBezTo>
                    <a:pt x="15042" y="16184"/>
                    <a:pt x="15088" y="16161"/>
                    <a:pt x="15133" y="16138"/>
                  </a:cubicBezTo>
                  <a:cubicBezTo>
                    <a:pt x="15202" y="16115"/>
                    <a:pt x="15293" y="16093"/>
                    <a:pt x="15362" y="16047"/>
                  </a:cubicBezTo>
                  <a:cubicBezTo>
                    <a:pt x="15407" y="16024"/>
                    <a:pt x="15453" y="16001"/>
                    <a:pt x="15521" y="15978"/>
                  </a:cubicBezTo>
                  <a:lnTo>
                    <a:pt x="15613" y="15933"/>
                  </a:lnTo>
                  <a:cubicBezTo>
                    <a:pt x="15704" y="15887"/>
                    <a:pt x="15795" y="15842"/>
                    <a:pt x="15864" y="15796"/>
                  </a:cubicBezTo>
                  <a:cubicBezTo>
                    <a:pt x="15909" y="15773"/>
                    <a:pt x="15955" y="15750"/>
                    <a:pt x="16024" y="15727"/>
                  </a:cubicBezTo>
                  <a:cubicBezTo>
                    <a:pt x="16115" y="15659"/>
                    <a:pt x="16206" y="15613"/>
                    <a:pt x="16320" y="15545"/>
                  </a:cubicBezTo>
                  <a:lnTo>
                    <a:pt x="16412" y="15499"/>
                  </a:lnTo>
                  <a:cubicBezTo>
                    <a:pt x="16526" y="15453"/>
                    <a:pt x="16640" y="15385"/>
                    <a:pt x="16754" y="15339"/>
                  </a:cubicBezTo>
                  <a:cubicBezTo>
                    <a:pt x="16868" y="15271"/>
                    <a:pt x="17005" y="15202"/>
                    <a:pt x="17119" y="15157"/>
                  </a:cubicBezTo>
                  <a:cubicBezTo>
                    <a:pt x="17165" y="15134"/>
                    <a:pt x="17210" y="15111"/>
                    <a:pt x="17279" y="15088"/>
                  </a:cubicBezTo>
                  <a:lnTo>
                    <a:pt x="17416" y="15088"/>
                  </a:lnTo>
                  <a:cubicBezTo>
                    <a:pt x="17439" y="15111"/>
                    <a:pt x="17439" y="15111"/>
                    <a:pt x="17462" y="15111"/>
                  </a:cubicBezTo>
                  <a:cubicBezTo>
                    <a:pt x="17507" y="15088"/>
                    <a:pt x="17576" y="15088"/>
                    <a:pt x="17621" y="15088"/>
                  </a:cubicBezTo>
                  <a:cubicBezTo>
                    <a:pt x="17713" y="15065"/>
                    <a:pt x="17781" y="15043"/>
                    <a:pt x="17850" y="15043"/>
                  </a:cubicBezTo>
                  <a:cubicBezTo>
                    <a:pt x="17941" y="15020"/>
                    <a:pt x="18032" y="14997"/>
                    <a:pt x="18101" y="14997"/>
                  </a:cubicBezTo>
                  <a:cubicBezTo>
                    <a:pt x="18192" y="14974"/>
                    <a:pt x="18306" y="14974"/>
                    <a:pt x="18420" y="14974"/>
                  </a:cubicBezTo>
                  <a:lnTo>
                    <a:pt x="18671" y="14974"/>
                  </a:lnTo>
                  <a:cubicBezTo>
                    <a:pt x="18717" y="14997"/>
                    <a:pt x="18785" y="14997"/>
                    <a:pt x="18854" y="15020"/>
                  </a:cubicBezTo>
                  <a:cubicBezTo>
                    <a:pt x="18968" y="15065"/>
                    <a:pt x="19059" y="15134"/>
                    <a:pt x="19105" y="15248"/>
                  </a:cubicBezTo>
                  <a:cubicBezTo>
                    <a:pt x="19151" y="15317"/>
                    <a:pt x="19128" y="15431"/>
                    <a:pt x="19082" y="15522"/>
                  </a:cubicBezTo>
                  <a:lnTo>
                    <a:pt x="19082" y="15545"/>
                  </a:lnTo>
                  <a:cubicBezTo>
                    <a:pt x="19082" y="15568"/>
                    <a:pt x="19059" y="15590"/>
                    <a:pt x="19036" y="15613"/>
                  </a:cubicBezTo>
                  <a:cubicBezTo>
                    <a:pt x="19036" y="15636"/>
                    <a:pt x="19014" y="15659"/>
                    <a:pt x="18991" y="15682"/>
                  </a:cubicBezTo>
                  <a:cubicBezTo>
                    <a:pt x="18945" y="15705"/>
                    <a:pt x="18922" y="15727"/>
                    <a:pt x="18877" y="15773"/>
                  </a:cubicBezTo>
                  <a:cubicBezTo>
                    <a:pt x="18831" y="15796"/>
                    <a:pt x="18808" y="15819"/>
                    <a:pt x="18763" y="15842"/>
                  </a:cubicBezTo>
                  <a:lnTo>
                    <a:pt x="18740" y="15887"/>
                  </a:lnTo>
                  <a:cubicBezTo>
                    <a:pt x="18717" y="15910"/>
                    <a:pt x="18671" y="15956"/>
                    <a:pt x="18648" y="16001"/>
                  </a:cubicBezTo>
                  <a:cubicBezTo>
                    <a:pt x="18603" y="16024"/>
                    <a:pt x="18534" y="16070"/>
                    <a:pt x="18489" y="16115"/>
                  </a:cubicBezTo>
                  <a:cubicBezTo>
                    <a:pt x="18443" y="16138"/>
                    <a:pt x="18420" y="16161"/>
                    <a:pt x="18375" y="16161"/>
                  </a:cubicBezTo>
                  <a:cubicBezTo>
                    <a:pt x="18352" y="16207"/>
                    <a:pt x="18329" y="16230"/>
                    <a:pt x="18306" y="16275"/>
                  </a:cubicBezTo>
                  <a:lnTo>
                    <a:pt x="18283" y="16298"/>
                  </a:lnTo>
                  <a:cubicBezTo>
                    <a:pt x="18260" y="16344"/>
                    <a:pt x="18238" y="16389"/>
                    <a:pt x="18192" y="16435"/>
                  </a:cubicBezTo>
                  <a:cubicBezTo>
                    <a:pt x="18146" y="16503"/>
                    <a:pt x="18123" y="16549"/>
                    <a:pt x="18055" y="16595"/>
                  </a:cubicBezTo>
                  <a:cubicBezTo>
                    <a:pt x="18009" y="16640"/>
                    <a:pt x="17918" y="16686"/>
                    <a:pt x="17827" y="16732"/>
                  </a:cubicBezTo>
                  <a:cubicBezTo>
                    <a:pt x="17804" y="16732"/>
                    <a:pt x="17781" y="16755"/>
                    <a:pt x="17758" y="16755"/>
                  </a:cubicBezTo>
                  <a:cubicBezTo>
                    <a:pt x="17713" y="16777"/>
                    <a:pt x="17690" y="16800"/>
                    <a:pt x="17644" y="16800"/>
                  </a:cubicBezTo>
                  <a:cubicBezTo>
                    <a:pt x="17598" y="16823"/>
                    <a:pt x="17553" y="16846"/>
                    <a:pt x="17507" y="16869"/>
                  </a:cubicBezTo>
                  <a:cubicBezTo>
                    <a:pt x="17462" y="16891"/>
                    <a:pt x="17416" y="16914"/>
                    <a:pt x="17370" y="16937"/>
                  </a:cubicBezTo>
                  <a:cubicBezTo>
                    <a:pt x="17325" y="16960"/>
                    <a:pt x="17279" y="16983"/>
                    <a:pt x="17233" y="17006"/>
                  </a:cubicBezTo>
                  <a:lnTo>
                    <a:pt x="17142" y="17051"/>
                  </a:lnTo>
                  <a:cubicBezTo>
                    <a:pt x="17096" y="17074"/>
                    <a:pt x="17028" y="17120"/>
                    <a:pt x="16982" y="17143"/>
                  </a:cubicBezTo>
                  <a:lnTo>
                    <a:pt x="16959" y="17165"/>
                  </a:lnTo>
                  <a:lnTo>
                    <a:pt x="16914" y="17188"/>
                  </a:lnTo>
                  <a:cubicBezTo>
                    <a:pt x="16868" y="17211"/>
                    <a:pt x="16822" y="17257"/>
                    <a:pt x="16777" y="17279"/>
                  </a:cubicBezTo>
                  <a:lnTo>
                    <a:pt x="16708" y="17302"/>
                  </a:lnTo>
                  <a:cubicBezTo>
                    <a:pt x="16663" y="17325"/>
                    <a:pt x="16617" y="17348"/>
                    <a:pt x="16571" y="17371"/>
                  </a:cubicBezTo>
                  <a:lnTo>
                    <a:pt x="16526" y="17394"/>
                  </a:lnTo>
                  <a:lnTo>
                    <a:pt x="16457" y="17439"/>
                  </a:lnTo>
                  <a:cubicBezTo>
                    <a:pt x="16434" y="17462"/>
                    <a:pt x="16412" y="17462"/>
                    <a:pt x="16366" y="17485"/>
                  </a:cubicBezTo>
                  <a:lnTo>
                    <a:pt x="16389" y="17485"/>
                  </a:lnTo>
                  <a:cubicBezTo>
                    <a:pt x="16457" y="17531"/>
                    <a:pt x="16526" y="17553"/>
                    <a:pt x="16594" y="17599"/>
                  </a:cubicBezTo>
                  <a:cubicBezTo>
                    <a:pt x="16663" y="17668"/>
                    <a:pt x="16731" y="17713"/>
                    <a:pt x="16800" y="17759"/>
                  </a:cubicBezTo>
                  <a:cubicBezTo>
                    <a:pt x="16891" y="17804"/>
                    <a:pt x="16982" y="17873"/>
                    <a:pt x="17074" y="17919"/>
                  </a:cubicBezTo>
                  <a:cubicBezTo>
                    <a:pt x="17142" y="17964"/>
                    <a:pt x="17210" y="18010"/>
                    <a:pt x="17279" y="18056"/>
                  </a:cubicBezTo>
                  <a:cubicBezTo>
                    <a:pt x="17347" y="18101"/>
                    <a:pt x="17439" y="18147"/>
                    <a:pt x="17507" y="18193"/>
                  </a:cubicBezTo>
                  <a:cubicBezTo>
                    <a:pt x="17598" y="18238"/>
                    <a:pt x="17667" y="18284"/>
                    <a:pt x="17735" y="18329"/>
                  </a:cubicBezTo>
                  <a:cubicBezTo>
                    <a:pt x="17850" y="18375"/>
                    <a:pt x="17941" y="18444"/>
                    <a:pt x="18032" y="18512"/>
                  </a:cubicBezTo>
                  <a:lnTo>
                    <a:pt x="18192" y="18626"/>
                  </a:lnTo>
                  <a:cubicBezTo>
                    <a:pt x="18283" y="18672"/>
                    <a:pt x="18397" y="18740"/>
                    <a:pt x="18489" y="18809"/>
                  </a:cubicBezTo>
                  <a:lnTo>
                    <a:pt x="18603" y="18854"/>
                  </a:lnTo>
                  <a:cubicBezTo>
                    <a:pt x="18671" y="18900"/>
                    <a:pt x="18740" y="18946"/>
                    <a:pt x="18808" y="18991"/>
                  </a:cubicBezTo>
                  <a:cubicBezTo>
                    <a:pt x="18854" y="18991"/>
                    <a:pt x="18900" y="19014"/>
                    <a:pt x="18922" y="19037"/>
                  </a:cubicBezTo>
                  <a:cubicBezTo>
                    <a:pt x="18968" y="19060"/>
                    <a:pt x="18991" y="19060"/>
                    <a:pt x="19014" y="19083"/>
                  </a:cubicBezTo>
                  <a:cubicBezTo>
                    <a:pt x="19082" y="19128"/>
                    <a:pt x="19173" y="19151"/>
                    <a:pt x="19219" y="19174"/>
                  </a:cubicBezTo>
                  <a:lnTo>
                    <a:pt x="19196" y="19174"/>
                  </a:lnTo>
                  <a:cubicBezTo>
                    <a:pt x="19288" y="19220"/>
                    <a:pt x="19379" y="19265"/>
                    <a:pt x="19470" y="19334"/>
                  </a:cubicBezTo>
                  <a:cubicBezTo>
                    <a:pt x="19584" y="19379"/>
                    <a:pt x="19653" y="19425"/>
                    <a:pt x="19721" y="19494"/>
                  </a:cubicBezTo>
                  <a:cubicBezTo>
                    <a:pt x="19744" y="19471"/>
                    <a:pt x="19767" y="19471"/>
                    <a:pt x="19790" y="19471"/>
                  </a:cubicBezTo>
                  <a:cubicBezTo>
                    <a:pt x="19835" y="19471"/>
                    <a:pt x="19858" y="19494"/>
                    <a:pt x="19881" y="19494"/>
                  </a:cubicBezTo>
                  <a:cubicBezTo>
                    <a:pt x="19972" y="19562"/>
                    <a:pt x="19995" y="19676"/>
                    <a:pt x="19949" y="19767"/>
                  </a:cubicBezTo>
                  <a:cubicBezTo>
                    <a:pt x="19927" y="19790"/>
                    <a:pt x="19904" y="19836"/>
                    <a:pt x="19881" y="19882"/>
                  </a:cubicBezTo>
                  <a:cubicBezTo>
                    <a:pt x="19858" y="19950"/>
                    <a:pt x="19835" y="20041"/>
                    <a:pt x="19790" y="20110"/>
                  </a:cubicBezTo>
                  <a:lnTo>
                    <a:pt x="19790" y="20155"/>
                  </a:lnTo>
                  <a:lnTo>
                    <a:pt x="19767" y="20247"/>
                  </a:lnTo>
                  <a:cubicBezTo>
                    <a:pt x="19744" y="20315"/>
                    <a:pt x="19721" y="20384"/>
                    <a:pt x="19698" y="20475"/>
                  </a:cubicBezTo>
                  <a:cubicBezTo>
                    <a:pt x="19653" y="20680"/>
                    <a:pt x="19561" y="20909"/>
                    <a:pt x="19470" y="21068"/>
                  </a:cubicBezTo>
                  <a:cubicBezTo>
                    <a:pt x="19402" y="21205"/>
                    <a:pt x="19333" y="21342"/>
                    <a:pt x="19265" y="21479"/>
                  </a:cubicBezTo>
                  <a:lnTo>
                    <a:pt x="19196" y="21593"/>
                  </a:lnTo>
                  <a:cubicBezTo>
                    <a:pt x="19151" y="21685"/>
                    <a:pt x="19082" y="21776"/>
                    <a:pt x="19036" y="21890"/>
                  </a:cubicBezTo>
                  <a:cubicBezTo>
                    <a:pt x="19014" y="21913"/>
                    <a:pt x="18991" y="21959"/>
                    <a:pt x="18991" y="21981"/>
                  </a:cubicBezTo>
                  <a:cubicBezTo>
                    <a:pt x="18968" y="22027"/>
                    <a:pt x="18945" y="22050"/>
                    <a:pt x="18922" y="22096"/>
                  </a:cubicBezTo>
                  <a:lnTo>
                    <a:pt x="18900" y="22141"/>
                  </a:lnTo>
                  <a:lnTo>
                    <a:pt x="18831" y="22278"/>
                  </a:lnTo>
                  <a:cubicBezTo>
                    <a:pt x="18763" y="22392"/>
                    <a:pt x="18694" y="22506"/>
                    <a:pt x="18603" y="22666"/>
                  </a:cubicBezTo>
                  <a:cubicBezTo>
                    <a:pt x="18534" y="22803"/>
                    <a:pt x="18443" y="22940"/>
                    <a:pt x="18352" y="23077"/>
                  </a:cubicBezTo>
                  <a:lnTo>
                    <a:pt x="18283" y="23168"/>
                  </a:lnTo>
                  <a:lnTo>
                    <a:pt x="18215" y="23283"/>
                  </a:lnTo>
                  <a:cubicBezTo>
                    <a:pt x="18146" y="23397"/>
                    <a:pt x="18055" y="23511"/>
                    <a:pt x="17987" y="23625"/>
                  </a:cubicBezTo>
                  <a:cubicBezTo>
                    <a:pt x="17964" y="23693"/>
                    <a:pt x="17918" y="23762"/>
                    <a:pt x="17895" y="23808"/>
                  </a:cubicBezTo>
                  <a:cubicBezTo>
                    <a:pt x="17827" y="23899"/>
                    <a:pt x="17781" y="23990"/>
                    <a:pt x="17735" y="24081"/>
                  </a:cubicBezTo>
                  <a:cubicBezTo>
                    <a:pt x="17713" y="24127"/>
                    <a:pt x="17667" y="24173"/>
                    <a:pt x="17644" y="24218"/>
                  </a:cubicBezTo>
                  <a:cubicBezTo>
                    <a:pt x="17621" y="24264"/>
                    <a:pt x="17598" y="24287"/>
                    <a:pt x="17576" y="24333"/>
                  </a:cubicBezTo>
                  <a:cubicBezTo>
                    <a:pt x="17530" y="24424"/>
                    <a:pt x="17484" y="24492"/>
                    <a:pt x="17439" y="24584"/>
                  </a:cubicBezTo>
                  <a:lnTo>
                    <a:pt x="16982" y="25246"/>
                  </a:lnTo>
                  <a:lnTo>
                    <a:pt x="16822" y="25497"/>
                  </a:lnTo>
                  <a:cubicBezTo>
                    <a:pt x="16777" y="25542"/>
                    <a:pt x="16754" y="25611"/>
                    <a:pt x="16708" y="25656"/>
                  </a:cubicBezTo>
                  <a:lnTo>
                    <a:pt x="16663" y="25725"/>
                  </a:lnTo>
                  <a:cubicBezTo>
                    <a:pt x="16640" y="25770"/>
                    <a:pt x="16594" y="25816"/>
                    <a:pt x="16571" y="25862"/>
                  </a:cubicBezTo>
                  <a:lnTo>
                    <a:pt x="16503" y="25953"/>
                  </a:lnTo>
                  <a:cubicBezTo>
                    <a:pt x="16480" y="25999"/>
                    <a:pt x="16434" y="26067"/>
                    <a:pt x="16412" y="26113"/>
                  </a:cubicBezTo>
                  <a:lnTo>
                    <a:pt x="16343" y="26204"/>
                  </a:lnTo>
                  <a:lnTo>
                    <a:pt x="16297" y="26273"/>
                  </a:lnTo>
                  <a:cubicBezTo>
                    <a:pt x="16252" y="26318"/>
                    <a:pt x="16229" y="26364"/>
                    <a:pt x="16183" y="26410"/>
                  </a:cubicBezTo>
                  <a:lnTo>
                    <a:pt x="16069" y="26569"/>
                  </a:lnTo>
                  <a:cubicBezTo>
                    <a:pt x="16001" y="26661"/>
                    <a:pt x="15932" y="26775"/>
                    <a:pt x="15864" y="26866"/>
                  </a:cubicBezTo>
                  <a:cubicBezTo>
                    <a:pt x="15795" y="26935"/>
                    <a:pt x="15750" y="27003"/>
                    <a:pt x="15704" y="27072"/>
                  </a:cubicBezTo>
                  <a:cubicBezTo>
                    <a:pt x="15636" y="27163"/>
                    <a:pt x="15567" y="27231"/>
                    <a:pt x="15521" y="27300"/>
                  </a:cubicBezTo>
                  <a:cubicBezTo>
                    <a:pt x="15453" y="27391"/>
                    <a:pt x="15384" y="27460"/>
                    <a:pt x="15339" y="27551"/>
                  </a:cubicBezTo>
                  <a:cubicBezTo>
                    <a:pt x="15179" y="27756"/>
                    <a:pt x="15019" y="27962"/>
                    <a:pt x="14837" y="28167"/>
                  </a:cubicBezTo>
                  <a:lnTo>
                    <a:pt x="14814" y="28190"/>
                  </a:lnTo>
                  <a:cubicBezTo>
                    <a:pt x="14768" y="28236"/>
                    <a:pt x="14723" y="28281"/>
                    <a:pt x="14700" y="28350"/>
                  </a:cubicBezTo>
                  <a:cubicBezTo>
                    <a:pt x="14677" y="28373"/>
                    <a:pt x="14654" y="28395"/>
                    <a:pt x="14608" y="28441"/>
                  </a:cubicBezTo>
                  <a:cubicBezTo>
                    <a:pt x="14586" y="28464"/>
                    <a:pt x="14563" y="28487"/>
                    <a:pt x="14563" y="28510"/>
                  </a:cubicBezTo>
                  <a:cubicBezTo>
                    <a:pt x="14563" y="28532"/>
                    <a:pt x="14540" y="28532"/>
                    <a:pt x="14540" y="28555"/>
                  </a:cubicBezTo>
                  <a:cubicBezTo>
                    <a:pt x="14540" y="28601"/>
                    <a:pt x="14517" y="28624"/>
                    <a:pt x="14494" y="28646"/>
                  </a:cubicBezTo>
                  <a:cubicBezTo>
                    <a:pt x="14471" y="28692"/>
                    <a:pt x="14403" y="28715"/>
                    <a:pt x="14357" y="28715"/>
                  </a:cubicBezTo>
                  <a:lnTo>
                    <a:pt x="14312" y="28715"/>
                  </a:lnTo>
                  <a:cubicBezTo>
                    <a:pt x="14289" y="28692"/>
                    <a:pt x="14243" y="28692"/>
                    <a:pt x="14220" y="28669"/>
                  </a:cubicBezTo>
                  <a:lnTo>
                    <a:pt x="14175" y="28646"/>
                  </a:lnTo>
                  <a:cubicBezTo>
                    <a:pt x="14129" y="28624"/>
                    <a:pt x="14106" y="28601"/>
                    <a:pt x="14061" y="28601"/>
                  </a:cubicBezTo>
                  <a:cubicBezTo>
                    <a:pt x="14015" y="28578"/>
                    <a:pt x="13969" y="28555"/>
                    <a:pt x="13924" y="28532"/>
                  </a:cubicBezTo>
                  <a:lnTo>
                    <a:pt x="13832" y="28487"/>
                  </a:lnTo>
                  <a:lnTo>
                    <a:pt x="13809" y="28464"/>
                  </a:lnTo>
                  <a:cubicBezTo>
                    <a:pt x="13764" y="28441"/>
                    <a:pt x="13695" y="28418"/>
                    <a:pt x="13650" y="28395"/>
                  </a:cubicBezTo>
                  <a:cubicBezTo>
                    <a:pt x="13627" y="28373"/>
                    <a:pt x="13581" y="28373"/>
                    <a:pt x="13558" y="28350"/>
                  </a:cubicBezTo>
                  <a:cubicBezTo>
                    <a:pt x="13513" y="28327"/>
                    <a:pt x="13467" y="28304"/>
                    <a:pt x="13444" y="28281"/>
                  </a:cubicBezTo>
                  <a:lnTo>
                    <a:pt x="13262" y="28190"/>
                  </a:lnTo>
                  <a:cubicBezTo>
                    <a:pt x="13148" y="28144"/>
                    <a:pt x="13056" y="28099"/>
                    <a:pt x="12942" y="28030"/>
                  </a:cubicBezTo>
                  <a:cubicBezTo>
                    <a:pt x="12874" y="27985"/>
                    <a:pt x="12805" y="27962"/>
                    <a:pt x="12714" y="27916"/>
                  </a:cubicBezTo>
                  <a:cubicBezTo>
                    <a:pt x="12645" y="27870"/>
                    <a:pt x="12577" y="27825"/>
                    <a:pt x="12486" y="27779"/>
                  </a:cubicBezTo>
                  <a:cubicBezTo>
                    <a:pt x="12417" y="27756"/>
                    <a:pt x="12349" y="27711"/>
                    <a:pt x="12257" y="27665"/>
                  </a:cubicBezTo>
                  <a:cubicBezTo>
                    <a:pt x="12212" y="27642"/>
                    <a:pt x="12166" y="27619"/>
                    <a:pt x="12120" y="27574"/>
                  </a:cubicBezTo>
                  <a:cubicBezTo>
                    <a:pt x="12098" y="27574"/>
                    <a:pt x="12052" y="27551"/>
                    <a:pt x="12029" y="27528"/>
                  </a:cubicBezTo>
                  <a:cubicBezTo>
                    <a:pt x="11869" y="27437"/>
                    <a:pt x="11710" y="27345"/>
                    <a:pt x="11550" y="27254"/>
                  </a:cubicBezTo>
                  <a:cubicBezTo>
                    <a:pt x="11390" y="27163"/>
                    <a:pt x="11207" y="27072"/>
                    <a:pt x="11048" y="26980"/>
                  </a:cubicBezTo>
                  <a:cubicBezTo>
                    <a:pt x="10956" y="26912"/>
                    <a:pt x="10842" y="26843"/>
                    <a:pt x="10728" y="26775"/>
                  </a:cubicBezTo>
                  <a:lnTo>
                    <a:pt x="10614" y="26706"/>
                  </a:lnTo>
                  <a:cubicBezTo>
                    <a:pt x="10545" y="26661"/>
                    <a:pt x="10477" y="26615"/>
                    <a:pt x="10386" y="26569"/>
                  </a:cubicBezTo>
                  <a:cubicBezTo>
                    <a:pt x="10317" y="26524"/>
                    <a:pt x="10226" y="26455"/>
                    <a:pt x="10135" y="26410"/>
                  </a:cubicBezTo>
                  <a:lnTo>
                    <a:pt x="9952" y="26295"/>
                  </a:lnTo>
                  <a:lnTo>
                    <a:pt x="9678" y="26136"/>
                  </a:lnTo>
                  <a:cubicBezTo>
                    <a:pt x="9610" y="26090"/>
                    <a:pt x="9518" y="26022"/>
                    <a:pt x="9450" y="25976"/>
                  </a:cubicBezTo>
                  <a:cubicBezTo>
                    <a:pt x="9381" y="25930"/>
                    <a:pt x="9290" y="25885"/>
                    <a:pt x="9222" y="25839"/>
                  </a:cubicBezTo>
                  <a:cubicBezTo>
                    <a:pt x="8925" y="25656"/>
                    <a:pt x="8605" y="25451"/>
                    <a:pt x="8309" y="25246"/>
                  </a:cubicBezTo>
                  <a:cubicBezTo>
                    <a:pt x="8217" y="25177"/>
                    <a:pt x="8126" y="25109"/>
                    <a:pt x="8035" y="25063"/>
                  </a:cubicBezTo>
                  <a:cubicBezTo>
                    <a:pt x="7898" y="24949"/>
                    <a:pt x="7761" y="24857"/>
                    <a:pt x="7601" y="24743"/>
                  </a:cubicBezTo>
                  <a:cubicBezTo>
                    <a:pt x="7441" y="24629"/>
                    <a:pt x="7281" y="24515"/>
                    <a:pt x="7099" y="24378"/>
                  </a:cubicBezTo>
                  <a:cubicBezTo>
                    <a:pt x="6962" y="24287"/>
                    <a:pt x="6825" y="24173"/>
                    <a:pt x="6665" y="24059"/>
                  </a:cubicBezTo>
                  <a:cubicBezTo>
                    <a:pt x="6597" y="24013"/>
                    <a:pt x="6505" y="23967"/>
                    <a:pt x="6437" y="23899"/>
                  </a:cubicBezTo>
                  <a:cubicBezTo>
                    <a:pt x="6368" y="23853"/>
                    <a:pt x="6300" y="23808"/>
                    <a:pt x="6231" y="23762"/>
                  </a:cubicBezTo>
                  <a:cubicBezTo>
                    <a:pt x="6095" y="23671"/>
                    <a:pt x="5958" y="23556"/>
                    <a:pt x="5798" y="23419"/>
                  </a:cubicBezTo>
                  <a:cubicBezTo>
                    <a:pt x="5707" y="23374"/>
                    <a:pt x="5638" y="23305"/>
                    <a:pt x="5547" y="23260"/>
                  </a:cubicBezTo>
                  <a:cubicBezTo>
                    <a:pt x="5501" y="23214"/>
                    <a:pt x="5455" y="23191"/>
                    <a:pt x="5410" y="23146"/>
                  </a:cubicBezTo>
                  <a:lnTo>
                    <a:pt x="5318" y="23077"/>
                  </a:lnTo>
                  <a:cubicBezTo>
                    <a:pt x="5113" y="22940"/>
                    <a:pt x="4908" y="22780"/>
                    <a:pt x="4702" y="22621"/>
                  </a:cubicBezTo>
                  <a:cubicBezTo>
                    <a:pt x="4611" y="22552"/>
                    <a:pt x="4542" y="22484"/>
                    <a:pt x="4451" y="22415"/>
                  </a:cubicBezTo>
                  <a:cubicBezTo>
                    <a:pt x="4428" y="22392"/>
                    <a:pt x="4405" y="22370"/>
                    <a:pt x="4360" y="22347"/>
                  </a:cubicBezTo>
                  <a:cubicBezTo>
                    <a:pt x="4314" y="22324"/>
                    <a:pt x="4291" y="22278"/>
                    <a:pt x="4246" y="22255"/>
                  </a:cubicBezTo>
                  <a:cubicBezTo>
                    <a:pt x="4177" y="22210"/>
                    <a:pt x="4109" y="22164"/>
                    <a:pt x="4063" y="22096"/>
                  </a:cubicBezTo>
                  <a:cubicBezTo>
                    <a:pt x="4017" y="22073"/>
                    <a:pt x="3949" y="22027"/>
                    <a:pt x="3903" y="21981"/>
                  </a:cubicBezTo>
                  <a:lnTo>
                    <a:pt x="3835" y="21936"/>
                  </a:lnTo>
                  <a:lnTo>
                    <a:pt x="3766" y="21890"/>
                  </a:lnTo>
                  <a:lnTo>
                    <a:pt x="3629" y="21753"/>
                  </a:lnTo>
                  <a:cubicBezTo>
                    <a:pt x="3538" y="21685"/>
                    <a:pt x="3447" y="21616"/>
                    <a:pt x="3355" y="21548"/>
                  </a:cubicBezTo>
                  <a:cubicBezTo>
                    <a:pt x="3310" y="21502"/>
                    <a:pt x="3241" y="21457"/>
                    <a:pt x="3196" y="21411"/>
                  </a:cubicBezTo>
                  <a:lnTo>
                    <a:pt x="3173" y="21388"/>
                  </a:lnTo>
                  <a:lnTo>
                    <a:pt x="2990" y="21251"/>
                  </a:lnTo>
                  <a:cubicBezTo>
                    <a:pt x="2945" y="21205"/>
                    <a:pt x="2876" y="21137"/>
                    <a:pt x="2831" y="21091"/>
                  </a:cubicBezTo>
                  <a:lnTo>
                    <a:pt x="2808" y="21068"/>
                  </a:lnTo>
                  <a:lnTo>
                    <a:pt x="2716" y="21000"/>
                  </a:lnTo>
                  <a:lnTo>
                    <a:pt x="2602" y="20886"/>
                  </a:lnTo>
                  <a:lnTo>
                    <a:pt x="2579" y="20863"/>
                  </a:lnTo>
                  <a:cubicBezTo>
                    <a:pt x="2511" y="20817"/>
                    <a:pt x="2442" y="20749"/>
                    <a:pt x="2397" y="20680"/>
                  </a:cubicBezTo>
                  <a:cubicBezTo>
                    <a:pt x="2328" y="20635"/>
                    <a:pt x="2283" y="20566"/>
                    <a:pt x="2214" y="20498"/>
                  </a:cubicBezTo>
                  <a:cubicBezTo>
                    <a:pt x="2169" y="20429"/>
                    <a:pt x="2100" y="20361"/>
                    <a:pt x="2054" y="20247"/>
                  </a:cubicBezTo>
                  <a:cubicBezTo>
                    <a:pt x="2032" y="20178"/>
                    <a:pt x="2054" y="20087"/>
                    <a:pt x="2054" y="20019"/>
                  </a:cubicBezTo>
                  <a:cubicBezTo>
                    <a:pt x="2077" y="19996"/>
                    <a:pt x="2077" y="19950"/>
                    <a:pt x="2100" y="19927"/>
                  </a:cubicBezTo>
                  <a:cubicBezTo>
                    <a:pt x="2077" y="19904"/>
                    <a:pt x="2054" y="19882"/>
                    <a:pt x="2054" y="19836"/>
                  </a:cubicBezTo>
                  <a:cubicBezTo>
                    <a:pt x="2054" y="19813"/>
                    <a:pt x="2054" y="19790"/>
                    <a:pt x="2054" y="19767"/>
                  </a:cubicBezTo>
                  <a:cubicBezTo>
                    <a:pt x="2054" y="19722"/>
                    <a:pt x="2054" y="19676"/>
                    <a:pt x="2077" y="19608"/>
                  </a:cubicBezTo>
                  <a:cubicBezTo>
                    <a:pt x="2100" y="19585"/>
                    <a:pt x="2100" y="19539"/>
                    <a:pt x="2123" y="19494"/>
                  </a:cubicBezTo>
                  <a:lnTo>
                    <a:pt x="2146" y="19357"/>
                  </a:lnTo>
                  <a:lnTo>
                    <a:pt x="2191" y="19220"/>
                  </a:lnTo>
                  <a:cubicBezTo>
                    <a:pt x="2237" y="19060"/>
                    <a:pt x="2283" y="18900"/>
                    <a:pt x="2328" y="18740"/>
                  </a:cubicBezTo>
                  <a:lnTo>
                    <a:pt x="2328" y="18695"/>
                  </a:lnTo>
                  <a:cubicBezTo>
                    <a:pt x="2374" y="18535"/>
                    <a:pt x="2420" y="18375"/>
                    <a:pt x="2511" y="18170"/>
                  </a:cubicBezTo>
                  <a:cubicBezTo>
                    <a:pt x="2534" y="18101"/>
                    <a:pt x="2557" y="18010"/>
                    <a:pt x="2602" y="17919"/>
                  </a:cubicBezTo>
                  <a:cubicBezTo>
                    <a:pt x="2625" y="17827"/>
                    <a:pt x="2671" y="17713"/>
                    <a:pt x="2694" y="17622"/>
                  </a:cubicBezTo>
                  <a:cubicBezTo>
                    <a:pt x="2808" y="17302"/>
                    <a:pt x="2945" y="16983"/>
                    <a:pt x="3104" y="16595"/>
                  </a:cubicBezTo>
                  <a:cubicBezTo>
                    <a:pt x="3287" y="16184"/>
                    <a:pt x="3424" y="15887"/>
                    <a:pt x="3561" y="15613"/>
                  </a:cubicBezTo>
                  <a:cubicBezTo>
                    <a:pt x="3561" y="15590"/>
                    <a:pt x="3584" y="15568"/>
                    <a:pt x="3607" y="15545"/>
                  </a:cubicBezTo>
                  <a:lnTo>
                    <a:pt x="3584" y="15545"/>
                  </a:lnTo>
                  <a:lnTo>
                    <a:pt x="3607" y="15499"/>
                  </a:lnTo>
                  <a:lnTo>
                    <a:pt x="3629" y="15476"/>
                  </a:lnTo>
                  <a:lnTo>
                    <a:pt x="3629" y="15453"/>
                  </a:lnTo>
                  <a:cubicBezTo>
                    <a:pt x="3744" y="15248"/>
                    <a:pt x="3812" y="15065"/>
                    <a:pt x="3903" y="14928"/>
                  </a:cubicBezTo>
                  <a:lnTo>
                    <a:pt x="3949" y="14814"/>
                  </a:lnTo>
                  <a:cubicBezTo>
                    <a:pt x="4040" y="14700"/>
                    <a:pt x="4109" y="14563"/>
                    <a:pt x="4177" y="14426"/>
                  </a:cubicBezTo>
                  <a:lnTo>
                    <a:pt x="4200" y="14404"/>
                  </a:lnTo>
                  <a:cubicBezTo>
                    <a:pt x="4246" y="14335"/>
                    <a:pt x="4291" y="14267"/>
                    <a:pt x="4337" y="14198"/>
                  </a:cubicBezTo>
                  <a:cubicBezTo>
                    <a:pt x="4360" y="14152"/>
                    <a:pt x="4383" y="14107"/>
                    <a:pt x="4405" y="14061"/>
                  </a:cubicBezTo>
                  <a:cubicBezTo>
                    <a:pt x="4428" y="14038"/>
                    <a:pt x="4451" y="13993"/>
                    <a:pt x="4474" y="13947"/>
                  </a:cubicBezTo>
                  <a:cubicBezTo>
                    <a:pt x="4497" y="13901"/>
                    <a:pt x="4520" y="13879"/>
                    <a:pt x="4542" y="13833"/>
                  </a:cubicBezTo>
                  <a:cubicBezTo>
                    <a:pt x="4565" y="13787"/>
                    <a:pt x="4588" y="13742"/>
                    <a:pt x="4611" y="13696"/>
                  </a:cubicBezTo>
                  <a:lnTo>
                    <a:pt x="4634" y="13650"/>
                  </a:lnTo>
                  <a:cubicBezTo>
                    <a:pt x="4679" y="13605"/>
                    <a:pt x="4725" y="13536"/>
                    <a:pt x="4748" y="13468"/>
                  </a:cubicBezTo>
                  <a:cubicBezTo>
                    <a:pt x="4793" y="13422"/>
                    <a:pt x="4816" y="13376"/>
                    <a:pt x="4839" y="13331"/>
                  </a:cubicBezTo>
                  <a:lnTo>
                    <a:pt x="4885" y="13239"/>
                  </a:lnTo>
                  <a:lnTo>
                    <a:pt x="4953" y="13148"/>
                  </a:lnTo>
                  <a:cubicBezTo>
                    <a:pt x="4976" y="13102"/>
                    <a:pt x="4999" y="13034"/>
                    <a:pt x="5045" y="12988"/>
                  </a:cubicBezTo>
                  <a:cubicBezTo>
                    <a:pt x="5136" y="12829"/>
                    <a:pt x="5227" y="12669"/>
                    <a:pt x="5341" y="12509"/>
                  </a:cubicBezTo>
                  <a:lnTo>
                    <a:pt x="5387" y="12441"/>
                  </a:lnTo>
                  <a:cubicBezTo>
                    <a:pt x="5455" y="12326"/>
                    <a:pt x="5547" y="12189"/>
                    <a:pt x="5638" y="12075"/>
                  </a:cubicBezTo>
                  <a:cubicBezTo>
                    <a:pt x="5729" y="11916"/>
                    <a:pt x="5843" y="11779"/>
                    <a:pt x="5980" y="11619"/>
                  </a:cubicBezTo>
                  <a:lnTo>
                    <a:pt x="6072" y="11528"/>
                  </a:lnTo>
                  <a:cubicBezTo>
                    <a:pt x="6095" y="11482"/>
                    <a:pt x="6117" y="11459"/>
                    <a:pt x="6163" y="11413"/>
                  </a:cubicBezTo>
                  <a:lnTo>
                    <a:pt x="6140" y="11413"/>
                  </a:lnTo>
                  <a:cubicBezTo>
                    <a:pt x="6277" y="11254"/>
                    <a:pt x="6437" y="11117"/>
                    <a:pt x="6574" y="10980"/>
                  </a:cubicBezTo>
                  <a:cubicBezTo>
                    <a:pt x="6642" y="10911"/>
                    <a:pt x="6734" y="10820"/>
                    <a:pt x="6825" y="10729"/>
                  </a:cubicBezTo>
                  <a:lnTo>
                    <a:pt x="6871" y="10683"/>
                  </a:lnTo>
                  <a:cubicBezTo>
                    <a:pt x="6871" y="10660"/>
                    <a:pt x="6871" y="10637"/>
                    <a:pt x="6893" y="10615"/>
                  </a:cubicBezTo>
                  <a:cubicBezTo>
                    <a:pt x="6916" y="10592"/>
                    <a:pt x="6939" y="10569"/>
                    <a:pt x="6962" y="10546"/>
                  </a:cubicBezTo>
                  <a:cubicBezTo>
                    <a:pt x="6985" y="10523"/>
                    <a:pt x="7008" y="10523"/>
                    <a:pt x="7053" y="10523"/>
                  </a:cubicBezTo>
                  <a:cubicBezTo>
                    <a:pt x="7099" y="10523"/>
                    <a:pt x="7144" y="10546"/>
                    <a:pt x="7190" y="10569"/>
                  </a:cubicBezTo>
                  <a:cubicBezTo>
                    <a:pt x="7213" y="10592"/>
                    <a:pt x="7259" y="10615"/>
                    <a:pt x="7281" y="10660"/>
                  </a:cubicBezTo>
                  <a:lnTo>
                    <a:pt x="7304" y="10683"/>
                  </a:lnTo>
                  <a:cubicBezTo>
                    <a:pt x="7373" y="10729"/>
                    <a:pt x="7418" y="10797"/>
                    <a:pt x="7487" y="10843"/>
                  </a:cubicBezTo>
                  <a:lnTo>
                    <a:pt x="7624" y="10980"/>
                  </a:lnTo>
                  <a:lnTo>
                    <a:pt x="7692" y="11025"/>
                  </a:lnTo>
                  <a:lnTo>
                    <a:pt x="7806" y="11140"/>
                  </a:lnTo>
                  <a:cubicBezTo>
                    <a:pt x="7875" y="11185"/>
                    <a:pt x="7943" y="11231"/>
                    <a:pt x="7989" y="11299"/>
                  </a:cubicBezTo>
                  <a:cubicBezTo>
                    <a:pt x="8172" y="11436"/>
                    <a:pt x="8354" y="11596"/>
                    <a:pt x="8514" y="11733"/>
                  </a:cubicBezTo>
                  <a:lnTo>
                    <a:pt x="8605" y="11801"/>
                  </a:lnTo>
                  <a:cubicBezTo>
                    <a:pt x="8628" y="11824"/>
                    <a:pt x="8628" y="11847"/>
                    <a:pt x="8651" y="11847"/>
                  </a:cubicBezTo>
                  <a:cubicBezTo>
                    <a:pt x="8651" y="11801"/>
                    <a:pt x="8651" y="11756"/>
                    <a:pt x="8651" y="11710"/>
                  </a:cubicBezTo>
                  <a:cubicBezTo>
                    <a:pt x="8674" y="11596"/>
                    <a:pt x="8697" y="11482"/>
                    <a:pt x="8697" y="11391"/>
                  </a:cubicBezTo>
                  <a:lnTo>
                    <a:pt x="8719" y="11276"/>
                  </a:lnTo>
                  <a:cubicBezTo>
                    <a:pt x="8719" y="11162"/>
                    <a:pt x="8742" y="11071"/>
                    <a:pt x="8742" y="10980"/>
                  </a:cubicBezTo>
                  <a:lnTo>
                    <a:pt x="8765" y="10934"/>
                  </a:lnTo>
                  <a:lnTo>
                    <a:pt x="8765" y="10888"/>
                  </a:lnTo>
                  <a:cubicBezTo>
                    <a:pt x="8765" y="10683"/>
                    <a:pt x="8788" y="10478"/>
                    <a:pt x="8811" y="10249"/>
                  </a:cubicBezTo>
                  <a:cubicBezTo>
                    <a:pt x="8834" y="10044"/>
                    <a:pt x="8879" y="9816"/>
                    <a:pt x="8902" y="9656"/>
                  </a:cubicBezTo>
                  <a:cubicBezTo>
                    <a:pt x="8925" y="9565"/>
                    <a:pt x="8925" y="9496"/>
                    <a:pt x="8948" y="9405"/>
                  </a:cubicBezTo>
                  <a:lnTo>
                    <a:pt x="8948" y="9336"/>
                  </a:lnTo>
                  <a:cubicBezTo>
                    <a:pt x="8971" y="9268"/>
                    <a:pt x="8971" y="9199"/>
                    <a:pt x="8993" y="9131"/>
                  </a:cubicBezTo>
                  <a:cubicBezTo>
                    <a:pt x="8993" y="8971"/>
                    <a:pt x="8993" y="8834"/>
                    <a:pt x="9016" y="8697"/>
                  </a:cubicBezTo>
                  <a:lnTo>
                    <a:pt x="9016" y="8652"/>
                  </a:lnTo>
                  <a:cubicBezTo>
                    <a:pt x="9039" y="8469"/>
                    <a:pt x="9039" y="8309"/>
                    <a:pt x="9062" y="8127"/>
                  </a:cubicBezTo>
                  <a:cubicBezTo>
                    <a:pt x="9062" y="8058"/>
                    <a:pt x="9085" y="7990"/>
                    <a:pt x="9085" y="7898"/>
                  </a:cubicBezTo>
                  <a:cubicBezTo>
                    <a:pt x="9107" y="7807"/>
                    <a:pt x="9107" y="7716"/>
                    <a:pt x="9130" y="7624"/>
                  </a:cubicBezTo>
                  <a:lnTo>
                    <a:pt x="9130" y="7556"/>
                  </a:lnTo>
                  <a:cubicBezTo>
                    <a:pt x="9153" y="7419"/>
                    <a:pt x="9153" y="7282"/>
                    <a:pt x="9176" y="7145"/>
                  </a:cubicBezTo>
                  <a:cubicBezTo>
                    <a:pt x="9199" y="7077"/>
                    <a:pt x="9199" y="7031"/>
                    <a:pt x="9199" y="6962"/>
                  </a:cubicBezTo>
                  <a:cubicBezTo>
                    <a:pt x="9222" y="6848"/>
                    <a:pt x="9244" y="6734"/>
                    <a:pt x="9267" y="6597"/>
                  </a:cubicBezTo>
                  <a:lnTo>
                    <a:pt x="9290" y="6552"/>
                  </a:lnTo>
                  <a:cubicBezTo>
                    <a:pt x="9313" y="6392"/>
                    <a:pt x="9359" y="6232"/>
                    <a:pt x="9404" y="6072"/>
                  </a:cubicBezTo>
                  <a:cubicBezTo>
                    <a:pt x="9450" y="5958"/>
                    <a:pt x="9496" y="5821"/>
                    <a:pt x="9610" y="5753"/>
                  </a:cubicBezTo>
                  <a:cubicBezTo>
                    <a:pt x="9655" y="5730"/>
                    <a:pt x="9747" y="5707"/>
                    <a:pt x="9838" y="5684"/>
                  </a:cubicBezTo>
                  <a:cubicBezTo>
                    <a:pt x="9952" y="5684"/>
                    <a:pt x="10112" y="5661"/>
                    <a:pt x="10272" y="5661"/>
                  </a:cubicBezTo>
                  <a:lnTo>
                    <a:pt x="10317" y="5661"/>
                  </a:lnTo>
                  <a:cubicBezTo>
                    <a:pt x="10340" y="5661"/>
                    <a:pt x="10386" y="5661"/>
                    <a:pt x="10386" y="5684"/>
                  </a:cubicBezTo>
                  <a:cubicBezTo>
                    <a:pt x="10409" y="5661"/>
                    <a:pt x="10454" y="5661"/>
                    <a:pt x="10477" y="5639"/>
                  </a:cubicBezTo>
                  <a:cubicBezTo>
                    <a:pt x="10500" y="5639"/>
                    <a:pt x="10545" y="5616"/>
                    <a:pt x="10614" y="5616"/>
                  </a:cubicBezTo>
                  <a:close/>
                  <a:moveTo>
                    <a:pt x="18352" y="1"/>
                  </a:moveTo>
                  <a:cubicBezTo>
                    <a:pt x="18146" y="24"/>
                    <a:pt x="17964" y="24"/>
                    <a:pt x="17781" y="46"/>
                  </a:cubicBezTo>
                  <a:cubicBezTo>
                    <a:pt x="17690" y="46"/>
                    <a:pt x="17598" y="46"/>
                    <a:pt x="17530" y="69"/>
                  </a:cubicBezTo>
                  <a:lnTo>
                    <a:pt x="17416" y="69"/>
                  </a:lnTo>
                  <a:cubicBezTo>
                    <a:pt x="17393" y="46"/>
                    <a:pt x="17347" y="24"/>
                    <a:pt x="17279" y="24"/>
                  </a:cubicBezTo>
                  <a:lnTo>
                    <a:pt x="17233" y="24"/>
                  </a:lnTo>
                  <a:cubicBezTo>
                    <a:pt x="17165" y="46"/>
                    <a:pt x="17074" y="46"/>
                    <a:pt x="16982" y="69"/>
                  </a:cubicBezTo>
                  <a:cubicBezTo>
                    <a:pt x="16937" y="92"/>
                    <a:pt x="16868" y="92"/>
                    <a:pt x="16822" y="115"/>
                  </a:cubicBezTo>
                  <a:lnTo>
                    <a:pt x="16777" y="115"/>
                  </a:lnTo>
                  <a:cubicBezTo>
                    <a:pt x="16685" y="138"/>
                    <a:pt x="16617" y="161"/>
                    <a:pt x="16526" y="183"/>
                  </a:cubicBezTo>
                  <a:lnTo>
                    <a:pt x="16457" y="206"/>
                  </a:lnTo>
                  <a:lnTo>
                    <a:pt x="16366" y="229"/>
                  </a:lnTo>
                  <a:lnTo>
                    <a:pt x="16252" y="275"/>
                  </a:lnTo>
                  <a:lnTo>
                    <a:pt x="16115" y="275"/>
                  </a:lnTo>
                  <a:cubicBezTo>
                    <a:pt x="16024" y="298"/>
                    <a:pt x="15932" y="320"/>
                    <a:pt x="15841" y="343"/>
                  </a:cubicBezTo>
                  <a:cubicBezTo>
                    <a:pt x="15772" y="343"/>
                    <a:pt x="15681" y="366"/>
                    <a:pt x="15567" y="412"/>
                  </a:cubicBezTo>
                  <a:cubicBezTo>
                    <a:pt x="15544" y="434"/>
                    <a:pt x="15499" y="434"/>
                    <a:pt x="15476" y="457"/>
                  </a:cubicBezTo>
                  <a:lnTo>
                    <a:pt x="15430" y="457"/>
                  </a:lnTo>
                  <a:lnTo>
                    <a:pt x="15407" y="480"/>
                  </a:lnTo>
                  <a:lnTo>
                    <a:pt x="15339" y="503"/>
                  </a:lnTo>
                  <a:lnTo>
                    <a:pt x="15202" y="549"/>
                  </a:lnTo>
                  <a:cubicBezTo>
                    <a:pt x="15156" y="549"/>
                    <a:pt x="15111" y="571"/>
                    <a:pt x="15065" y="594"/>
                  </a:cubicBezTo>
                  <a:cubicBezTo>
                    <a:pt x="14996" y="617"/>
                    <a:pt x="14905" y="640"/>
                    <a:pt x="14814" y="686"/>
                  </a:cubicBezTo>
                  <a:lnTo>
                    <a:pt x="14745" y="708"/>
                  </a:lnTo>
                  <a:cubicBezTo>
                    <a:pt x="14677" y="731"/>
                    <a:pt x="14608" y="754"/>
                    <a:pt x="14540" y="777"/>
                  </a:cubicBezTo>
                  <a:lnTo>
                    <a:pt x="14471" y="800"/>
                  </a:lnTo>
                  <a:lnTo>
                    <a:pt x="14403" y="822"/>
                  </a:lnTo>
                  <a:cubicBezTo>
                    <a:pt x="14357" y="845"/>
                    <a:pt x="14312" y="868"/>
                    <a:pt x="14266" y="891"/>
                  </a:cubicBezTo>
                  <a:cubicBezTo>
                    <a:pt x="14061" y="959"/>
                    <a:pt x="13878" y="1051"/>
                    <a:pt x="13718" y="1119"/>
                  </a:cubicBezTo>
                  <a:cubicBezTo>
                    <a:pt x="13558" y="1211"/>
                    <a:pt x="13376" y="1302"/>
                    <a:pt x="13216" y="1370"/>
                  </a:cubicBezTo>
                  <a:cubicBezTo>
                    <a:pt x="13102" y="1416"/>
                    <a:pt x="13011" y="1462"/>
                    <a:pt x="12896" y="1530"/>
                  </a:cubicBezTo>
                  <a:lnTo>
                    <a:pt x="12737" y="1599"/>
                  </a:lnTo>
                  <a:cubicBezTo>
                    <a:pt x="12645" y="1644"/>
                    <a:pt x="12577" y="1690"/>
                    <a:pt x="12486" y="1735"/>
                  </a:cubicBezTo>
                  <a:lnTo>
                    <a:pt x="12417" y="1781"/>
                  </a:lnTo>
                  <a:lnTo>
                    <a:pt x="12371" y="1827"/>
                  </a:lnTo>
                  <a:lnTo>
                    <a:pt x="12349" y="1827"/>
                  </a:lnTo>
                  <a:cubicBezTo>
                    <a:pt x="12326" y="1827"/>
                    <a:pt x="12303" y="1850"/>
                    <a:pt x="12257" y="1850"/>
                  </a:cubicBezTo>
                  <a:cubicBezTo>
                    <a:pt x="12189" y="1895"/>
                    <a:pt x="12120" y="1918"/>
                    <a:pt x="12075" y="1941"/>
                  </a:cubicBezTo>
                  <a:cubicBezTo>
                    <a:pt x="11983" y="1987"/>
                    <a:pt x="11915" y="2032"/>
                    <a:pt x="11847" y="2078"/>
                  </a:cubicBezTo>
                  <a:lnTo>
                    <a:pt x="11801" y="2101"/>
                  </a:lnTo>
                  <a:cubicBezTo>
                    <a:pt x="11664" y="2192"/>
                    <a:pt x="11504" y="2306"/>
                    <a:pt x="11367" y="2397"/>
                  </a:cubicBezTo>
                  <a:lnTo>
                    <a:pt x="11276" y="2443"/>
                  </a:lnTo>
                  <a:cubicBezTo>
                    <a:pt x="11139" y="2534"/>
                    <a:pt x="11002" y="2649"/>
                    <a:pt x="10819" y="2785"/>
                  </a:cubicBezTo>
                  <a:lnTo>
                    <a:pt x="10751" y="2831"/>
                  </a:lnTo>
                  <a:cubicBezTo>
                    <a:pt x="10682" y="2877"/>
                    <a:pt x="10614" y="2922"/>
                    <a:pt x="10545" y="2968"/>
                  </a:cubicBezTo>
                  <a:cubicBezTo>
                    <a:pt x="10454" y="3059"/>
                    <a:pt x="10363" y="3128"/>
                    <a:pt x="10249" y="3219"/>
                  </a:cubicBezTo>
                  <a:cubicBezTo>
                    <a:pt x="10226" y="3242"/>
                    <a:pt x="10203" y="3265"/>
                    <a:pt x="10180" y="3288"/>
                  </a:cubicBezTo>
                  <a:lnTo>
                    <a:pt x="10157" y="3310"/>
                  </a:lnTo>
                  <a:lnTo>
                    <a:pt x="10135" y="3333"/>
                  </a:lnTo>
                  <a:lnTo>
                    <a:pt x="10089" y="3379"/>
                  </a:lnTo>
                  <a:cubicBezTo>
                    <a:pt x="10020" y="3425"/>
                    <a:pt x="9975" y="3470"/>
                    <a:pt x="9906" y="3516"/>
                  </a:cubicBezTo>
                  <a:cubicBezTo>
                    <a:pt x="9815" y="3584"/>
                    <a:pt x="9747" y="3630"/>
                    <a:pt x="9678" y="3698"/>
                  </a:cubicBezTo>
                  <a:lnTo>
                    <a:pt x="9632" y="3721"/>
                  </a:lnTo>
                  <a:lnTo>
                    <a:pt x="9587" y="3767"/>
                  </a:lnTo>
                  <a:cubicBezTo>
                    <a:pt x="9541" y="3813"/>
                    <a:pt x="9496" y="3835"/>
                    <a:pt x="9450" y="3858"/>
                  </a:cubicBezTo>
                  <a:cubicBezTo>
                    <a:pt x="9313" y="3972"/>
                    <a:pt x="9176" y="4086"/>
                    <a:pt x="9062" y="4201"/>
                  </a:cubicBezTo>
                  <a:lnTo>
                    <a:pt x="8993" y="4269"/>
                  </a:lnTo>
                  <a:cubicBezTo>
                    <a:pt x="8856" y="4383"/>
                    <a:pt x="8742" y="4475"/>
                    <a:pt x="8628" y="4589"/>
                  </a:cubicBezTo>
                  <a:lnTo>
                    <a:pt x="8605" y="4611"/>
                  </a:lnTo>
                  <a:lnTo>
                    <a:pt x="8537" y="4680"/>
                  </a:lnTo>
                  <a:cubicBezTo>
                    <a:pt x="8377" y="4817"/>
                    <a:pt x="8240" y="4977"/>
                    <a:pt x="8149" y="5091"/>
                  </a:cubicBezTo>
                  <a:cubicBezTo>
                    <a:pt x="8080" y="5136"/>
                    <a:pt x="8035" y="5205"/>
                    <a:pt x="7989" y="5251"/>
                  </a:cubicBezTo>
                  <a:lnTo>
                    <a:pt x="7966" y="5273"/>
                  </a:lnTo>
                  <a:cubicBezTo>
                    <a:pt x="7898" y="5319"/>
                    <a:pt x="7852" y="5388"/>
                    <a:pt x="7806" y="5433"/>
                  </a:cubicBezTo>
                  <a:lnTo>
                    <a:pt x="7647" y="5616"/>
                  </a:lnTo>
                  <a:lnTo>
                    <a:pt x="7555" y="5684"/>
                  </a:lnTo>
                  <a:lnTo>
                    <a:pt x="7510" y="5753"/>
                  </a:lnTo>
                  <a:lnTo>
                    <a:pt x="7441" y="5821"/>
                  </a:lnTo>
                  <a:lnTo>
                    <a:pt x="7418" y="5844"/>
                  </a:lnTo>
                  <a:cubicBezTo>
                    <a:pt x="7396" y="5867"/>
                    <a:pt x="7373" y="5890"/>
                    <a:pt x="7350" y="5913"/>
                  </a:cubicBezTo>
                  <a:cubicBezTo>
                    <a:pt x="7327" y="5935"/>
                    <a:pt x="7327" y="5958"/>
                    <a:pt x="7304" y="5981"/>
                  </a:cubicBezTo>
                  <a:lnTo>
                    <a:pt x="7259" y="6027"/>
                  </a:lnTo>
                  <a:cubicBezTo>
                    <a:pt x="7190" y="6118"/>
                    <a:pt x="7122" y="6186"/>
                    <a:pt x="7076" y="6255"/>
                  </a:cubicBezTo>
                  <a:cubicBezTo>
                    <a:pt x="6985" y="6369"/>
                    <a:pt x="6893" y="6460"/>
                    <a:pt x="6802" y="6574"/>
                  </a:cubicBezTo>
                  <a:lnTo>
                    <a:pt x="6756" y="6620"/>
                  </a:lnTo>
                  <a:lnTo>
                    <a:pt x="6756" y="6643"/>
                  </a:lnTo>
                  <a:lnTo>
                    <a:pt x="6688" y="6711"/>
                  </a:lnTo>
                  <a:cubicBezTo>
                    <a:pt x="6665" y="6734"/>
                    <a:pt x="6642" y="6757"/>
                    <a:pt x="6620" y="6780"/>
                  </a:cubicBezTo>
                  <a:lnTo>
                    <a:pt x="6620" y="6803"/>
                  </a:lnTo>
                  <a:cubicBezTo>
                    <a:pt x="6574" y="6848"/>
                    <a:pt x="6551" y="6871"/>
                    <a:pt x="6528" y="6917"/>
                  </a:cubicBezTo>
                  <a:lnTo>
                    <a:pt x="6460" y="6985"/>
                  </a:lnTo>
                  <a:lnTo>
                    <a:pt x="6437" y="7008"/>
                  </a:lnTo>
                  <a:cubicBezTo>
                    <a:pt x="6391" y="7054"/>
                    <a:pt x="6368" y="7099"/>
                    <a:pt x="6346" y="7145"/>
                  </a:cubicBezTo>
                  <a:cubicBezTo>
                    <a:pt x="6277" y="7191"/>
                    <a:pt x="6231" y="7259"/>
                    <a:pt x="6186" y="7328"/>
                  </a:cubicBezTo>
                  <a:lnTo>
                    <a:pt x="6140" y="7373"/>
                  </a:lnTo>
                  <a:lnTo>
                    <a:pt x="6095" y="7419"/>
                  </a:lnTo>
                  <a:cubicBezTo>
                    <a:pt x="5935" y="7624"/>
                    <a:pt x="5798" y="7807"/>
                    <a:pt x="5638" y="8012"/>
                  </a:cubicBezTo>
                  <a:cubicBezTo>
                    <a:pt x="5615" y="8058"/>
                    <a:pt x="5570" y="8104"/>
                    <a:pt x="5524" y="8172"/>
                  </a:cubicBezTo>
                  <a:lnTo>
                    <a:pt x="5524" y="8195"/>
                  </a:lnTo>
                  <a:lnTo>
                    <a:pt x="5455" y="8286"/>
                  </a:lnTo>
                  <a:lnTo>
                    <a:pt x="5410" y="8332"/>
                  </a:lnTo>
                  <a:lnTo>
                    <a:pt x="5387" y="8378"/>
                  </a:lnTo>
                  <a:lnTo>
                    <a:pt x="5364" y="8423"/>
                  </a:lnTo>
                  <a:cubicBezTo>
                    <a:pt x="5273" y="8537"/>
                    <a:pt x="5204" y="8652"/>
                    <a:pt x="5113" y="8766"/>
                  </a:cubicBezTo>
                  <a:cubicBezTo>
                    <a:pt x="5022" y="8925"/>
                    <a:pt x="4908" y="9085"/>
                    <a:pt x="4816" y="9245"/>
                  </a:cubicBezTo>
                  <a:lnTo>
                    <a:pt x="4611" y="9542"/>
                  </a:lnTo>
                  <a:lnTo>
                    <a:pt x="4497" y="9724"/>
                  </a:lnTo>
                  <a:cubicBezTo>
                    <a:pt x="4405" y="9884"/>
                    <a:pt x="4291" y="10067"/>
                    <a:pt x="4200" y="10226"/>
                  </a:cubicBezTo>
                  <a:cubicBezTo>
                    <a:pt x="4154" y="10272"/>
                    <a:pt x="4132" y="10341"/>
                    <a:pt x="4086" y="10386"/>
                  </a:cubicBezTo>
                  <a:lnTo>
                    <a:pt x="4063" y="10409"/>
                  </a:lnTo>
                  <a:lnTo>
                    <a:pt x="4063" y="10432"/>
                  </a:lnTo>
                  <a:cubicBezTo>
                    <a:pt x="3995" y="10523"/>
                    <a:pt x="3949" y="10615"/>
                    <a:pt x="3880" y="10706"/>
                  </a:cubicBezTo>
                  <a:cubicBezTo>
                    <a:pt x="3812" y="10843"/>
                    <a:pt x="3721" y="11003"/>
                    <a:pt x="3629" y="11162"/>
                  </a:cubicBezTo>
                  <a:cubicBezTo>
                    <a:pt x="3447" y="11482"/>
                    <a:pt x="3264" y="11779"/>
                    <a:pt x="3104" y="12098"/>
                  </a:cubicBezTo>
                  <a:cubicBezTo>
                    <a:pt x="3013" y="12304"/>
                    <a:pt x="2922" y="12463"/>
                    <a:pt x="2853" y="12623"/>
                  </a:cubicBezTo>
                  <a:cubicBezTo>
                    <a:pt x="2808" y="12692"/>
                    <a:pt x="2785" y="12760"/>
                    <a:pt x="2762" y="12806"/>
                  </a:cubicBezTo>
                  <a:lnTo>
                    <a:pt x="2694" y="12920"/>
                  </a:lnTo>
                  <a:lnTo>
                    <a:pt x="2648" y="13011"/>
                  </a:lnTo>
                  <a:lnTo>
                    <a:pt x="2602" y="13102"/>
                  </a:lnTo>
                  <a:lnTo>
                    <a:pt x="2579" y="13171"/>
                  </a:lnTo>
                  <a:lnTo>
                    <a:pt x="2488" y="13331"/>
                  </a:lnTo>
                  <a:lnTo>
                    <a:pt x="2488" y="13354"/>
                  </a:lnTo>
                  <a:cubicBezTo>
                    <a:pt x="2420" y="13491"/>
                    <a:pt x="2374" y="13605"/>
                    <a:pt x="2306" y="13719"/>
                  </a:cubicBezTo>
                  <a:lnTo>
                    <a:pt x="2191" y="13993"/>
                  </a:lnTo>
                  <a:lnTo>
                    <a:pt x="2100" y="14175"/>
                  </a:lnTo>
                  <a:lnTo>
                    <a:pt x="2100" y="14221"/>
                  </a:lnTo>
                  <a:cubicBezTo>
                    <a:pt x="2054" y="14289"/>
                    <a:pt x="2032" y="14358"/>
                    <a:pt x="1986" y="14449"/>
                  </a:cubicBezTo>
                  <a:lnTo>
                    <a:pt x="1940" y="14563"/>
                  </a:lnTo>
                  <a:lnTo>
                    <a:pt x="1940" y="14586"/>
                  </a:lnTo>
                  <a:cubicBezTo>
                    <a:pt x="1918" y="14632"/>
                    <a:pt x="1895" y="14677"/>
                    <a:pt x="1872" y="14723"/>
                  </a:cubicBezTo>
                  <a:cubicBezTo>
                    <a:pt x="1803" y="14906"/>
                    <a:pt x="1735" y="15088"/>
                    <a:pt x="1666" y="15317"/>
                  </a:cubicBezTo>
                  <a:cubicBezTo>
                    <a:pt x="1644" y="15339"/>
                    <a:pt x="1644" y="15385"/>
                    <a:pt x="1621" y="15408"/>
                  </a:cubicBezTo>
                  <a:lnTo>
                    <a:pt x="1598" y="15453"/>
                  </a:lnTo>
                  <a:lnTo>
                    <a:pt x="1598" y="15476"/>
                  </a:lnTo>
                  <a:cubicBezTo>
                    <a:pt x="1552" y="15613"/>
                    <a:pt x="1507" y="15750"/>
                    <a:pt x="1461" y="15887"/>
                  </a:cubicBezTo>
                  <a:cubicBezTo>
                    <a:pt x="1415" y="16024"/>
                    <a:pt x="1370" y="16161"/>
                    <a:pt x="1324" y="16275"/>
                  </a:cubicBezTo>
                  <a:lnTo>
                    <a:pt x="1301" y="16344"/>
                  </a:lnTo>
                  <a:lnTo>
                    <a:pt x="1278" y="16389"/>
                  </a:lnTo>
                  <a:lnTo>
                    <a:pt x="1278" y="16412"/>
                  </a:lnTo>
                  <a:lnTo>
                    <a:pt x="1233" y="16549"/>
                  </a:lnTo>
                  <a:cubicBezTo>
                    <a:pt x="1187" y="16640"/>
                    <a:pt x="1164" y="16709"/>
                    <a:pt x="1141" y="16777"/>
                  </a:cubicBezTo>
                  <a:lnTo>
                    <a:pt x="1164" y="16755"/>
                  </a:lnTo>
                  <a:lnTo>
                    <a:pt x="1119" y="16823"/>
                  </a:lnTo>
                  <a:lnTo>
                    <a:pt x="1096" y="16914"/>
                  </a:lnTo>
                  <a:lnTo>
                    <a:pt x="1073" y="16960"/>
                  </a:lnTo>
                  <a:cubicBezTo>
                    <a:pt x="1073" y="16983"/>
                    <a:pt x="1073" y="16983"/>
                    <a:pt x="1073" y="16983"/>
                  </a:cubicBezTo>
                  <a:cubicBezTo>
                    <a:pt x="1004" y="17143"/>
                    <a:pt x="959" y="17279"/>
                    <a:pt x="913" y="17416"/>
                  </a:cubicBezTo>
                  <a:lnTo>
                    <a:pt x="890" y="17508"/>
                  </a:lnTo>
                  <a:cubicBezTo>
                    <a:pt x="845" y="17645"/>
                    <a:pt x="822" y="17759"/>
                    <a:pt x="776" y="17873"/>
                  </a:cubicBezTo>
                  <a:lnTo>
                    <a:pt x="731" y="18033"/>
                  </a:lnTo>
                  <a:cubicBezTo>
                    <a:pt x="685" y="18215"/>
                    <a:pt x="639" y="18398"/>
                    <a:pt x="594" y="18581"/>
                  </a:cubicBezTo>
                  <a:lnTo>
                    <a:pt x="571" y="18649"/>
                  </a:lnTo>
                  <a:lnTo>
                    <a:pt x="548" y="18672"/>
                  </a:lnTo>
                  <a:cubicBezTo>
                    <a:pt x="502" y="18809"/>
                    <a:pt x="457" y="18969"/>
                    <a:pt x="411" y="19128"/>
                  </a:cubicBezTo>
                  <a:cubicBezTo>
                    <a:pt x="388" y="19242"/>
                    <a:pt x="365" y="19379"/>
                    <a:pt x="320" y="19516"/>
                  </a:cubicBezTo>
                  <a:lnTo>
                    <a:pt x="297" y="19653"/>
                  </a:lnTo>
                  <a:lnTo>
                    <a:pt x="274" y="19745"/>
                  </a:lnTo>
                  <a:lnTo>
                    <a:pt x="274" y="19790"/>
                  </a:lnTo>
                  <a:cubicBezTo>
                    <a:pt x="274" y="19836"/>
                    <a:pt x="251" y="19859"/>
                    <a:pt x="251" y="19904"/>
                  </a:cubicBezTo>
                  <a:lnTo>
                    <a:pt x="228" y="19950"/>
                  </a:lnTo>
                  <a:lnTo>
                    <a:pt x="228" y="19996"/>
                  </a:lnTo>
                  <a:lnTo>
                    <a:pt x="228" y="20019"/>
                  </a:lnTo>
                  <a:cubicBezTo>
                    <a:pt x="183" y="20110"/>
                    <a:pt x="160" y="20178"/>
                    <a:pt x="137" y="20270"/>
                  </a:cubicBezTo>
                  <a:lnTo>
                    <a:pt x="114" y="20338"/>
                  </a:lnTo>
                  <a:cubicBezTo>
                    <a:pt x="114" y="20384"/>
                    <a:pt x="91" y="20407"/>
                    <a:pt x="91" y="20452"/>
                  </a:cubicBezTo>
                  <a:cubicBezTo>
                    <a:pt x="69" y="20475"/>
                    <a:pt x="69" y="20498"/>
                    <a:pt x="69" y="20521"/>
                  </a:cubicBezTo>
                  <a:lnTo>
                    <a:pt x="69" y="20544"/>
                  </a:lnTo>
                  <a:cubicBezTo>
                    <a:pt x="46" y="20566"/>
                    <a:pt x="46" y="20589"/>
                    <a:pt x="23" y="20612"/>
                  </a:cubicBezTo>
                  <a:cubicBezTo>
                    <a:pt x="0" y="20726"/>
                    <a:pt x="0" y="20840"/>
                    <a:pt x="46" y="20977"/>
                  </a:cubicBezTo>
                  <a:cubicBezTo>
                    <a:pt x="69" y="21068"/>
                    <a:pt x="114" y="21160"/>
                    <a:pt x="137" y="21205"/>
                  </a:cubicBezTo>
                  <a:cubicBezTo>
                    <a:pt x="160" y="21274"/>
                    <a:pt x="206" y="21342"/>
                    <a:pt x="228" y="21388"/>
                  </a:cubicBezTo>
                  <a:lnTo>
                    <a:pt x="251" y="21411"/>
                  </a:lnTo>
                  <a:cubicBezTo>
                    <a:pt x="320" y="21502"/>
                    <a:pt x="365" y="21593"/>
                    <a:pt x="434" y="21662"/>
                  </a:cubicBezTo>
                  <a:lnTo>
                    <a:pt x="457" y="21708"/>
                  </a:lnTo>
                  <a:cubicBezTo>
                    <a:pt x="457" y="21708"/>
                    <a:pt x="480" y="21730"/>
                    <a:pt x="480" y="21730"/>
                  </a:cubicBezTo>
                  <a:lnTo>
                    <a:pt x="502" y="21753"/>
                  </a:lnTo>
                  <a:lnTo>
                    <a:pt x="548" y="21822"/>
                  </a:lnTo>
                  <a:cubicBezTo>
                    <a:pt x="571" y="21867"/>
                    <a:pt x="616" y="21936"/>
                    <a:pt x="639" y="21981"/>
                  </a:cubicBezTo>
                  <a:lnTo>
                    <a:pt x="639" y="21959"/>
                  </a:lnTo>
                  <a:lnTo>
                    <a:pt x="731" y="22096"/>
                  </a:lnTo>
                  <a:lnTo>
                    <a:pt x="708" y="22050"/>
                  </a:lnTo>
                  <a:lnTo>
                    <a:pt x="708" y="22050"/>
                  </a:lnTo>
                  <a:cubicBezTo>
                    <a:pt x="753" y="22141"/>
                    <a:pt x="799" y="22210"/>
                    <a:pt x="868" y="22255"/>
                  </a:cubicBezTo>
                  <a:cubicBezTo>
                    <a:pt x="890" y="22301"/>
                    <a:pt x="913" y="22347"/>
                    <a:pt x="959" y="22370"/>
                  </a:cubicBezTo>
                  <a:cubicBezTo>
                    <a:pt x="982" y="22415"/>
                    <a:pt x="1004" y="22438"/>
                    <a:pt x="1027" y="22461"/>
                  </a:cubicBezTo>
                  <a:lnTo>
                    <a:pt x="1119" y="22598"/>
                  </a:lnTo>
                  <a:lnTo>
                    <a:pt x="1141" y="22621"/>
                  </a:lnTo>
                  <a:lnTo>
                    <a:pt x="1164" y="22666"/>
                  </a:lnTo>
                  <a:cubicBezTo>
                    <a:pt x="1233" y="22735"/>
                    <a:pt x="1301" y="22826"/>
                    <a:pt x="1370" y="22895"/>
                  </a:cubicBezTo>
                  <a:cubicBezTo>
                    <a:pt x="1415" y="22963"/>
                    <a:pt x="1484" y="23031"/>
                    <a:pt x="1552" y="23100"/>
                  </a:cubicBezTo>
                  <a:cubicBezTo>
                    <a:pt x="1598" y="23146"/>
                    <a:pt x="1644" y="23191"/>
                    <a:pt x="1689" y="23260"/>
                  </a:cubicBezTo>
                  <a:lnTo>
                    <a:pt x="1712" y="23305"/>
                  </a:lnTo>
                  <a:cubicBezTo>
                    <a:pt x="1826" y="23419"/>
                    <a:pt x="1918" y="23534"/>
                    <a:pt x="2032" y="23648"/>
                  </a:cubicBezTo>
                  <a:lnTo>
                    <a:pt x="2100" y="23716"/>
                  </a:lnTo>
                  <a:lnTo>
                    <a:pt x="2214" y="23853"/>
                  </a:lnTo>
                  <a:cubicBezTo>
                    <a:pt x="2306" y="23944"/>
                    <a:pt x="2397" y="24059"/>
                    <a:pt x="2511" y="24150"/>
                  </a:cubicBezTo>
                  <a:cubicBezTo>
                    <a:pt x="2625" y="24264"/>
                    <a:pt x="2762" y="24401"/>
                    <a:pt x="2899" y="24515"/>
                  </a:cubicBezTo>
                  <a:cubicBezTo>
                    <a:pt x="2990" y="24584"/>
                    <a:pt x="3082" y="24675"/>
                    <a:pt x="3173" y="24766"/>
                  </a:cubicBezTo>
                  <a:lnTo>
                    <a:pt x="3310" y="24880"/>
                  </a:lnTo>
                  <a:lnTo>
                    <a:pt x="3355" y="24926"/>
                  </a:lnTo>
                  <a:cubicBezTo>
                    <a:pt x="3470" y="25040"/>
                    <a:pt x="3584" y="25131"/>
                    <a:pt x="3721" y="25246"/>
                  </a:cubicBezTo>
                  <a:cubicBezTo>
                    <a:pt x="3858" y="25360"/>
                    <a:pt x="4017" y="25497"/>
                    <a:pt x="4154" y="25611"/>
                  </a:cubicBezTo>
                  <a:lnTo>
                    <a:pt x="4269" y="25679"/>
                  </a:lnTo>
                  <a:lnTo>
                    <a:pt x="4360" y="25770"/>
                  </a:lnTo>
                  <a:cubicBezTo>
                    <a:pt x="4428" y="25816"/>
                    <a:pt x="4497" y="25862"/>
                    <a:pt x="4565" y="25930"/>
                  </a:cubicBezTo>
                  <a:cubicBezTo>
                    <a:pt x="4634" y="25976"/>
                    <a:pt x="4702" y="26044"/>
                    <a:pt x="4771" y="26090"/>
                  </a:cubicBezTo>
                  <a:lnTo>
                    <a:pt x="4999" y="26250"/>
                  </a:lnTo>
                  <a:cubicBezTo>
                    <a:pt x="5113" y="26364"/>
                    <a:pt x="5250" y="26478"/>
                    <a:pt x="5410" y="26569"/>
                  </a:cubicBezTo>
                  <a:lnTo>
                    <a:pt x="5455" y="26615"/>
                  </a:lnTo>
                  <a:cubicBezTo>
                    <a:pt x="5707" y="26798"/>
                    <a:pt x="5980" y="26980"/>
                    <a:pt x="6231" y="27163"/>
                  </a:cubicBezTo>
                  <a:lnTo>
                    <a:pt x="6437" y="27323"/>
                  </a:lnTo>
                  <a:cubicBezTo>
                    <a:pt x="6688" y="27482"/>
                    <a:pt x="6916" y="27642"/>
                    <a:pt x="7144" y="27779"/>
                  </a:cubicBezTo>
                  <a:cubicBezTo>
                    <a:pt x="7213" y="27825"/>
                    <a:pt x="7281" y="27870"/>
                    <a:pt x="7350" y="27916"/>
                  </a:cubicBezTo>
                  <a:lnTo>
                    <a:pt x="7418" y="27962"/>
                  </a:lnTo>
                  <a:lnTo>
                    <a:pt x="7464" y="27985"/>
                  </a:lnTo>
                  <a:lnTo>
                    <a:pt x="7601" y="28076"/>
                  </a:lnTo>
                  <a:cubicBezTo>
                    <a:pt x="7669" y="28121"/>
                    <a:pt x="7738" y="28167"/>
                    <a:pt x="7806" y="28190"/>
                  </a:cubicBezTo>
                  <a:lnTo>
                    <a:pt x="7829" y="28213"/>
                  </a:lnTo>
                  <a:lnTo>
                    <a:pt x="7875" y="28236"/>
                  </a:lnTo>
                  <a:cubicBezTo>
                    <a:pt x="7943" y="28281"/>
                    <a:pt x="8012" y="28327"/>
                    <a:pt x="8103" y="28373"/>
                  </a:cubicBezTo>
                  <a:cubicBezTo>
                    <a:pt x="8400" y="28578"/>
                    <a:pt x="8719" y="28761"/>
                    <a:pt x="9039" y="28966"/>
                  </a:cubicBezTo>
                  <a:cubicBezTo>
                    <a:pt x="9359" y="29171"/>
                    <a:pt x="9655" y="29331"/>
                    <a:pt x="9952" y="29491"/>
                  </a:cubicBezTo>
                  <a:cubicBezTo>
                    <a:pt x="10089" y="29559"/>
                    <a:pt x="10249" y="29651"/>
                    <a:pt x="10386" y="29719"/>
                  </a:cubicBezTo>
                  <a:cubicBezTo>
                    <a:pt x="10545" y="29788"/>
                    <a:pt x="10705" y="29879"/>
                    <a:pt x="10865" y="29970"/>
                  </a:cubicBezTo>
                  <a:lnTo>
                    <a:pt x="11116" y="30084"/>
                  </a:lnTo>
                  <a:lnTo>
                    <a:pt x="11139" y="30107"/>
                  </a:lnTo>
                  <a:cubicBezTo>
                    <a:pt x="11322" y="30199"/>
                    <a:pt x="11527" y="30290"/>
                    <a:pt x="11710" y="30404"/>
                  </a:cubicBezTo>
                  <a:cubicBezTo>
                    <a:pt x="11847" y="30450"/>
                    <a:pt x="12006" y="30518"/>
                    <a:pt x="12143" y="30564"/>
                  </a:cubicBezTo>
                  <a:lnTo>
                    <a:pt x="12166" y="30587"/>
                  </a:lnTo>
                  <a:lnTo>
                    <a:pt x="12212" y="30609"/>
                  </a:lnTo>
                  <a:cubicBezTo>
                    <a:pt x="12326" y="30655"/>
                    <a:pt x="12440" y="30701"/>
                    <a:pt x="12577" y="30746"/>
                  </a:cubicBezTo>
                  <a:lnTo>
                    <a:pt x="12668" y="30792"/>
                  </a:lnTo>
                  <a:lnTo>
                    <a:pt x="12760" y="30838"/>
                  </a:lnTo>
                  <a:cubicBezTo>
                    <a:pt x="12805" y="30861"/>
                    <a:pt x="12874" y="30906"/>
                    <a:pt x="12919" y="30929"/>
                  </a:cubicBezTo>
                  <a:lnTo>
                    <a:pt x="12965" y="30929"/>
                  </a:lnTo>
                  <a:cubicBezTo>
                    <a:pt x="13033" y="30975"/>
                    <a:pt x="13102" y="30997"/>
                    <a:pt x="13170" y="31043"/>
                  </a:cubicBezTo>
                  <a:lnTo>
                    <a:pt x="13353" y="31112"/>
                  </a:lnTo>
                  <a:cubicBezTo>
                    <a:pt x="13490" y="31180"/>
                    <a:pt x="13627" y="31226"/>
                    <a:pt x="13764" y="31271"/>
                  </a:cubicBezTo>
                  <a:lnTo>
                    <a:pt x="13855" y="31317"/>
                  </a:lnTo>
                  <a:lnTo>
                    <a:pt x="13878" y="31317"/>
                  </a:lnTo>
                  <a:cubicBezTo>
                    <a:pt x="13969" y="31363"/>
                    <a:pt x="14038" y="31386"/>
                    <a:pt x="14129" y="31408"/>
                  </a:cubicBezTo>
                  <a:cubicBezTo>
                    <a:pt x="14175" y="31431"/>
                    <a:pt x="14220" y="31431"/>
                    <a:pt x="14243" y="31454"/>
                  </a:cubicBezTo>
                  <a:lnTo>
                    <a:pt x="14289" y="31454"/>
                  </a:lnTo>
                  <a:cubicBezTo>
                    <a:pt x="14312" y="31454"/>
                    <a:pt x="14357" y="31477"/>
                    <a:pt x="14380" y="31477"/>
                  </a:cubicBezTo>
                  <a:cubicBezTo>
                    <a:pt x="14426" y="31477"/>
                    <a:pt x="14449" y="31454"/>
                    <a:pt x="14494" y="31431"/>
                  </a:cubicBezTo>
                  <a:cubicBezTo>
                    <a:pt x="14494" y="31431"/>
                    <a:pt x="14517" y="31408"/>
                    <a:pt x="14540" y="31408"/>
                  </a:cubicBezTo>
                  <a:cubicBezTo>
                    <a:pt x="14540" y="31363"/>
                    <a:pt x="14540" y="31317"/>
                    <a:pt x="14586" y="31294"/>
                  </a:cubicBezTo>
                  <a:cubicBezTo>
                    <a:pt x="14586" y="31294"/>
                    <a:pt x="14586" y="31294"/>
                    <a:pt x="14586" y="31271"/>
                  </a:cubicBezTo>
                  <a:cubicBezTo>
                    <a:pt x="14586" y="31249"/>
                    <a:pt x="14586" y="31226"/>
                    <a:pt x="14586" y="31226"/>
                  </a:cubicBezTo>
                  <a:cubicBezTo>
                    <a:pt x="14654" y="31180"/>
                    <a:pt x="14723" y="31134"/>
                    <a:pt x="14791" y="31089"/>
                  </a:cubicBezTo>
                  <a:cubicBezTo>
                    <a:pt x="14814" y="31089"/>
                    <a:pt x="14837" y="31066"/>
                    <a:pt x="14837" y="31066"/>
                  </a:cubicBezTo>
                  <a:cubicBezTo>
                    <a:pt x="14859" y="31043"/>
                    <a:pt x="14882" y="31020"/>
                    <a:pt x="14905" y="30997"/>
                  </a:cubicBezTo>
                  <a:cubicBezTo>
                    <a:pt x="14974" y="30929"/>
                    <a:pt x="15019" y="30883"/>
                    <a:pt x="15088" y="30838"/>
                  </a:cubicBezTo>
                  <a:cubicBezTo>
                    <a:pt x="15202" y="30746"/>
                    <a:pt x="15316" y="30655"/>
                    <a:pt x="15384" y="30564"/>
                  </a:cubicBezTo>
                  <a:cubicBezTo>
                    <a:pt x="15430" y="30541"/>
                    <a:pt x="15476" y="30495"/>
                    <a:pt x="15499" y="30472"/>
                  </a:cubicBezTo>
                  <a:lnTo>
                    <a:pt x="15521" y="30450"/>
                  </a:lnTo>
                  <a:cubicBezTo>
                    <a:pt x="15567" y="30404"/>
                    <a:pt x="15590" y="30358"/>
                    <a:pt x="15636" y="30336"/>
                  </a:cubicBezTo>
                  <a:lnTo>
                    <a:pt x="15750" y="30199"/>
                  </a:lnTo>
                  <a:lnTo>
                    <a:pt x="15864" y="30107"/>
                  </a:lnTo>
                  <a:cubicBezTo>
                    <a:pt x="15887" y="30062"/>
                    <a:pt x="15932" y="30039"/>
                    <a:pt x="15978" y="29993"/>
                  </a:cubicBezTo>
                  <a:lnTo>
                    <a:pt x="16001" y="29970"/>
                  </a:lnTo>
                  <a:cubicBezTo>
                    <a:pt x="16024" y="29948"/>
                    <a:pt x="16046" y="29902"/>
                    <a:pt x="16092" y="29879"/>
                  </a:cubicBezTo>
                  <a:cubicBezTo>
                    <a:pt x="16160" y="29788"/>
                    <a:pt x="16252" y="29719"/>
                    <a:pt x="16320" y="29628"/>
                  </a:cubicBezTo>
                  <a:cubicBezTo>
                    <a:pt x="16366" y="29582"/>
                    <a:pt x="16412" y="29537"/>
                    <a:pt x="16457" y="29491"/>
                  </a:cubicBezTo>
                  <a:lnTo>
                    <a:pt x="16549" y="29377"/>
                  </a:lnTo>
                  <a:cubicBezTo>
                    <a:pt x="16571" y="29354"/>
                    <a:pt x="16594" y="29331"/>
                    <a:pt x="16617" y="29286"/>
                  </a:cubicBezTo>
                  <a:lnTo>
                    <a:pt x="16663" y="29240"/>
                  </a:lnTo>
                  <a:lnTo>
                    <a:pt x="16731" y="29194"/>
                  </a:lnTo>
                  <a:lnTo>
                    <a:pt x="16754" y="29149"/>
                  </a:lnTo>
                  <a:lnTo>
                    <a:pt x="16800" y="29126"/>
                  </a:lnTo>
                  <a:cubicBezTo>
                    <a:pt x="16822" y="29080"/>
                    <a:pt x="16845" y="29057"/>
                    <a:pt x="16868" y="29035"/>
                  </a:cubicBezTo>
                  <a:lnTo>
                    <a:pt x="16914" y="28989"/>
                  </a:lnTo>
                  <a:lnTo>
                    <a:pt x="16937" y="28966"/>
                  </a:lnTo>
                  <a:lnTo>
                    <a:pt x="16959" y="28943"/>
                  </a:lnTo>
                  <a:lnTo>
                    <a:pt x="17051" y="28829"/>
                  </a:lnTo>
                  <a:cubicBezTo>
                    <a:pt x="17165" y="28669"/>
                    <a:pt x="17302" y="28510"/>
                    <a:pt x="17439" y="28373"/>
                  </a:cubicBezTo>
                  <a:cubicBezTo>
                    <a:pt x="17690" y="28099"/>
                    <a:pt x="17941" y="27825"/>
                    <a:pt x="18169" y="27551"/>
                  </a:cubicBezTo>
                  <a:cubicBezTo>
                    <a:pt x="18306" y="27391"/>
                    <a:pt x="18420" y="27254"/>
                    <a:pt x="18534" y="27094"/>
                  </a:cubicBezTo>
                  <a:cubicBezTo>
                    <a:pt x="18671" y="26935"/>
                    <a:pt x="18785" y="26798"/>
                    <a:pt x="18922" y="26638"/>
                  </a:cubicBezTo>
                  <a:lnTo>
                    <a:pt x="18991" y="26547"/>
                  </a:lnTo>
                  <a:cubicBezTo>
                    <a:pt x="19014" y="26501"/>
                    <a:pt x="19059" y="26455"/>
                    <a:pt x="19105" y="26410"/>
                  </a:cubicBezTo>
                  <a:lnTo>
                    <a:pt x="19173" y="26318"/>
                  </a:lnTo>
                  <a:cubicBezTo>
                    <a:pt x="19196" y="26273"/>
                    <a:pt x="19219" y="26250"/>
                    <a:pt x="19265" y="26204"/>
                  </a:cubicBezTo>
                  <a:cubicBezTo>
                    <a:pt x="19310" y="26136"/>
                    <a:pt x="19356" y="26090"/>
                    <a:pt x="19402" y="26044"/>
                  </a:cubicBezTo>
                  <a:cubicBezTo>
                    <a:pt x="19470" y="25953"/>
                    <a:pt x="19539" y="25862"/>
                    <a:pt x="19607" y="25770"/>
                  </a:cubicBezTo>
                  <a:cubicBezTo>
                    <a:pt x="19653" y="25702"/>
                    <a:pt x="19698" y="25634"/>
                    <a:pt x="19744" y="25565"/>
                  </a:cubicBezTo>
                  <a:cubicBezTo>
                    <a:pt x="19881" y="25382"/>
                    <a:pt x="19995" y="25200"/>
                    <a:pt x="20132" y="25040"/>
                  </a:cubicBezTo>
                  <a:cubicBezTo>
                    <a:pt x="20246" y="24880"/>
                    <a:pt x="20360" y="24698"/>
                    <a:pt x="20497" y="24538"/>
                  </a:cubicBezTo>
                  <a:lnTo>
                    <a:pt x="20657" y="24310"/>
                  </a:lnTo>
                  <a:cubicBezTo>
                    <a:pt x="20840" y="24036"/>
                    <a:pt x="21045" y="23785"/>
                    <a:pt x="21228" y="23511"/>
                  </a:cubicBezTo>
                  <a:cubicBezTo>
                    <a:pt x="21456" y="23168"/>
                    <a:pt x="21707" y="22803"/>
                    <a:pt x="21958" y="22415"/>
                  </a:cubicBezTo>
                  <a:lnTo>
                    <a:pt x="21958" y="22415"/>
                  </a:lnTo>
                  <a:lnTo>
                    <a:pt x="21935" y="22438"/>
                  </a:lnTo>
                  <a:lnTo>
                    <a:pt x="22004" y="22324"/>
                  </a:lnTo>
                  <a:lnTo>
                    <a:pt x="22118" y="22187"/>
                  </a:lnTo>
                  <a:lnTo>
                    <a:pt x="22095" y="22187"/>
                  </a:lnTo>
                  <a:cubicBezTo>
                    <a:pt x="22186" y="22050"/>
                    <a:pt x="22278" y="21913"/>
                    <a:pt x="22392" y="21753"/>
                  </a:cubicBezTo>
                  <a:lnTo>
                    <a:pt x="22415" y="21730"/>
                  </a:lnTo>
                  <a:lnTo>
                    <a:pt x="22437" y="21708"/>
                  </a:lnTo>
                  <a:cubicBezTo>
                    <a:pt x="22552" y="21525"/>
                    <a:pt x="22643" y="21365"/>
                    <a:pt x="22757" y="21205"/>
                  </a:cubicBezTo>
                  <a:cubicBezTo>
                    <a:pt x="22871" y="21023"/>
                    <a:pt x="22985" y="20840"/>
                    <a:pt x="23099" y="20658"/>
                  </a:cubicBezTo>
                  <a:lnTo>
                    <a:pt x="23145" y="20589"/>
                  </a:lnTo>
                  <a:lnTo>
                    <a:pt x="23168" y="20544"/>
                  </a:lnTo>
                  <a:cubicBezTo>
                    <a:pt x="23259" y="20407"/>
                    <a:pt x="23328" y="20247"/>
                    <a:pt x="23419" y="20110"/>
                  </a:cubicBezTo>
                  <a:lnTo>
                    <a:pt x="23465" y="20064"/>
                  </a:lnTo>
                  <a:lnTo>
                    <a:pt x="23487" y="20019"/>
                  </a:lnTo>
                  <a:lnTo>
                    <a:pt x="23465" y="20019"/>
                  </a:lnTo>
                  <a:lnTo>
                    <a:pt x="23487" y="19996"/>
                  </a:lnTo>
                  <a:cubicBezTo>
                    <a:pt x="23716" y="19676"/>
                    <a:pt x="23921" y="19334"/>
                    <a:pt x="24172" y="18923"/>
                  </a:cubicBezTo>
                  <a:lnTo>
                    <a:pt x="24263" y="18763"/>
                  </a:lnTo>
                  <a:lnTo>
                    <a:pt x="24286" y="18740"/>
                  </a:lnTo>
                  <a:lnTo>
                    <a:pt x="24309" y="18695"/>
                  </a:lnTo>
                  <a:cubicBezTo>
                    <a:pt x="24378" y="18558"/>
                    <a:pt x="24446" y="18444"/>
                    <a:pt x="24515" y="18307"/>
                  </a:cubicBezTo>
                  <a:lnTo>
                    <a:pt x="24583" y="18215"/>
                  </a:lnTo>
                  <a:lnTo>
                    <a:pt x="24629" y="18101"/>
                  </a:lnTo>
                  <a:cubicBezTo>
                    <a:pt x="24697" y="17964"/>
                    <a:pt x="24788" y="17850"/>
                    <a:pt x="24857" y="17713"/>
                  </a:cubicBezTo>
                  <a:lnTo>
                    <a:pt x="24857" y="17690"/>
                  </a:lnTo>
                  <a:cubicBezTo>
                    <a:pt x="24857" y="17690"/>
                    <a:pt x="24857" y="17690"/>
                    <a:pt x="24857" y="17668"/>
                  </a:cubicBezTo>
                  <a:lnTo>
                    <a:pt x="24903" y="17599"/>
                  </a:lnTo>
                  <a:cubicBezTo>
                    <a:pt x="24925" y="17531"/>
                    <a:pt x="24948" y="17462"/>
                    <a:pt x="24994" y="17416"/>
                  </a:cubicBezTo>
                  <a:lnTo>
                    <a:pt x="25040" y="17302"/>
                  </a:lnTo>
                  <a:cubicBezTo>
                    <a:pt x="25040" y="17257"/>
                    <a:pt x="25062" y="17211"/>
                    <a:pt x="25085" y="17165"/>
                  </a:cubicBezTo>
                  <a:cubicBezTo>
                    <a:pt x="25154" y="17006"/>
                    <a:pt x="25222" y="16846"/>
                    <a:pt x="25291" y="16686"/>
                  </a:cubicBezTo>
                  <a:lnTo>
                    <a:pt x="25291" y="16640"/>
                  </a:lnTo>
                  <a:cubicBezTo>
                    <a:pt x="25382" y="16458"/>
                    <a:pt x="25450" y="16298"/>
                    <a:pt x="25519" y="16115"/>
                  </a:cubicBezTo>
                  <a:cubicBezTo>
                    <a:pt x="25587" y="15978"/>
                    <a:pt x="25633" y="15842"/>
                    <a:pt x="25701" y="15705"/>
                  </a:cubicBezTo>
                  <a:lnTo>
                    <a:pt x="25770" y="15568"/>
                  </a:lnTo>
                  <a:cubicBezTo>
                    <a:pt x="25770" y="15522"/>
                    <a:pt x="25793" y="15499"/>
                    <a:pt x="25816" y="15453"/>
                  </a:cubicBezTo>
                  <a:cubicBezTo>
                    <a:pt x="25838" y="15408"/>
                    <a:pt x="25861" y="15362"/>
                    <a:pt x="25884" y="15317"/>
                  </a:cubicBezTo>
                  <a:lnTo>
                    <a:pt x="25907" y="15248"/>
                  </a:lnTo>
                  <a:lnTo>
                    <a:pt x="25953" y="15180"/>
                  </a:lnTo>
                  <a:cubicBezTo>
                    <a:pt x="25953" y="15157"/>
                    <a:pt x="25975" y="15134"/>
                    <a:pt x="25975" y="15111"/>
                  </a:cubicBezTo>
                  <a:lnTo>
                    <a:pt x="25998" y="15065"/>
                  </a:lnTo>
                  <a:cubicBezTo>
                    <a:pt x="26090" y="14906"/>
                    <a:pt x="26135" y="14746"/>
                    <a:pt x="26204" y="14586"/>
                  </a:cubicBezTo>
                  <a:cubicBezTo>
                    <a:pt x="26249" y="14495"/>
                    <a:pt x="26272" y="14404"/>
                    <a:pt x="26295" y="14312"/>
                  </a:cubicBezTo>
                  <a:lnTo>
                    <a:pt x="26341" y="14175"/>
                  </a:lnTo>
                  <a:cubicBezTo>
                    <a:pt x="26455" y="13833"/>
                    <a:pt x="26546" y="13513"/>
                    <a:pt x="26637" y="13217"/>
                  </a:cubicBezTo>
                  <a:lnTo>
                    <a:pt x="26637" y="13171"/>
                  </a:lnTo>
                  <a:cubicBezTo>
                    <a:pt x="26660" y="13102"/>
                    <a:pt x="26683" y="13057"/>
                    <a:pt x="26683" y="12988"/>
                  </a:cubicBezTo>
                  <a:lnTo>
                    <a:pt x="26706" y="12897"/>
                  </a:lnTo>
                  <a:cubicBezTo>
                    <a:pt x="26729" y="12851"/>
                    <a:pt x="26729" y="12806"/>
                    <a:pt x="26751" y="12737"/>
                  </a:cubicBezTo>
                  <a:lnTo>
                    <a:pt x="26751" y="12692"/>
                  </a:lnTo>
                  <a:cubicBezTo>
                    <a:pt x="26774" y="12623"/>
                    <a:pt x="26797" y="12555"/>
                    <a:pt x="26797" y="12509"/>
                  </a:cubicBezTo>
                  <a:cubicBezTo>
                    <a:pt x="26820" y="12418"/>
                    <a:pt x="26843" y="12349"/>
                    <a:pt x="26843" y="12258"/>
                  </a:cubicBezTo>
                  <a:cubicBezTo>
                    <a:pt x="26866" y="12167"/>
                    <a:pt x="26888" y="12098"/>
                    <a:pt x="26888" y="12007"/>
                  </a:cubicBezTo>
                  <a:cubicBezTo>
                    <a:pt x="26911" y="11916"/>
                    <a:pt x="26934" y="11824"/>
                    <a:pt x="26957" y="11733"/>
                  </a:cubicBezTo>
                  <a:cubicBezTo>
                    <a:pt x="26980" y="11573"/>
                    <a:pt x="27003" y="11391"/>
                    <a:pt x="27025" y="11231"/>
                  </a:cubicBezTo>
                  <a:cubicBezTo>
                    <a:pt x="27025" y="11140"/>
                    <a:pt x="27048" y="11048"/>
                    <a:pt x="27071" y="10957"/>
                  </a:cubicBezTo>
                  <a:cubicBezTo>
                    <a:pt x="27071" y="10866"/>
                    <a:pt x="27094" y="10774"/>
                    <a:pt x="27117" y="10683"/>
                  </a:cubicBezTo>
                  <a:cubicBezTo>
                    <a:pt x="27117" y="10637"/>
                    <a:pt x="27117" y="10592"/>
                    <a:pt x="27117" y="10546"/>
                  </a:cubicBezTo>
                  <a:lnTo>
                    <a:pt x="27139" y="10455"/>
                  </a:lnTo>
                  <a:cubicBezTo>
                    <a:pt x="27139" y="10386"/>
                    <a:pt x="27162" y="10318"/>
                    <a:pt x="27162" y="10272"/>
                  </a:cubicBezTo>
                  <a:lnTo>
                    <a:pt x="27162" y="10204"/>
                  </a:lnTo>
                  <a:cubicBezTo>
                    <a:pt x="27185" y="10112"/>
                    <a:pt x="27185" y="10021"/>
                    <a:pt x="27185" y="9907"/>
                  </a:cubicBezTo>
                  <a:cubicBezTo>
                    <a:pt x="27185" y="9838"/>
                    <a:pt x="27185" y="9747"/>
                    <a:pt x="27208" y="9679"/>
                  </a:cubicBezTo>
                  <a:lnTo>
                    <a:pt x="27208" y="9587"/>
                  </a:lnTo>
                  <a:cubicBezTo>
                    <a:pt x="27208" y="9496"/>
                    <a:pt x="27231" y="9405"/>
                    <a:pt x="27231" y="9313"/>
                  </a:cubicBezTo>
                  <a:lnTo>
                    <a:pt x="27231" y="9268"/>
                  </a:lnTo>
                  <a:cubicBezTo>
                    <a:pt x="27254" y="9177"/>
                    <a:pt x="27254" y="9085"/>
                    <a:pt x="27276" y="8994"/>
                  </a:cubicBezTo>
                  <a:cubicBezTo>
                    <a:pt x="27276" y="8971"/>
                    <a:pt x="27276" y="8925"/>
                    <a:pt x="27276" y="8903"/>
                  </a:cubicBezTo>
                  <a:lnTo>
                    <a:pt x="27276" y="8834"/>
                  </a:lnTo>
                  <a:cubicBezTo>
                    <a:pt x="27276" y="8743"/>
                    <a:pt x="27276" y="8629"/>
                    <a:pt x="27276" y="8515"/>
                  </a:cubicBezTo>
                  <a:cubicBezTo>
                    <a:pt x="27254" y="8400"/>
                    <a:pt x="27254" y="8286"/>
                    <a:pt x="27254" y="8172"/>
                  </a:cubicBezTo>
                  <a:cubicBezTo>
                    <a:pt x="27254" y="8104"/>
                    <a:pt x="27254" y="8035"/>
                    <a:pt x="27254" y="7967"/>
                  </a:cubicBezTo>
                  <a:cubicBezTo>
                    <a:pt x="27231" y="7875"/>
                    <a:pt x="27231" y="7807"/>
                    <a:pt x="27231" y="7716"/>
                  </a:cubicBezTo>
                  <a:cubicBezTo>
                    <a:pt x="27208" y="7647"/>
                    <a:pt x="27208" y="7579"/>
                    <a:pt x="27185" y="7487"/>
                  </a:cubicBezTo>
                  <a:lnTo>
                    <a:pt x="27185" y="7465"/>
                  </a:lnTo>
                  <a:cubicBezTo>
                    <a:pt x="27162" y="7396"/>
                    <a:pt x="27162" y="7351"/>
                    <a:pt x="27162" y="7282"/>
                  </a:cubicBezTo>
                  <a:cubicBezTo>
                    <a:pt x="27162" y="7259"/>
                    <a:pt x="27162" y="7236"/>
                    <a:pt x="27162" y="7191"/>
                  </a:cubicBezTo>
                  <a:lnTo>
                    <a:pt x="27162" y="7122"/>
                  </a:lnTo>
                  <a:cubicBezTo>
                    <a:pt x="27139" y="7008"/>
                    <a:pt x="27139" y="6894"/>
                    <a:pt x="27117" y="6803"/>
                  </a:cubicBezTo>
                  <a:cubicBezTo>
                    <a:pt x="27117" y="6711"/>
                    <a:pt x="27094" y="6643"/>
                    <a:pt x="27071" y="6552"/>
                  </a:cubicBezTo>
                  <a:cubicBezTo>
                    <a:pt x="27071" y="6552"/>
                    <a:pt x="27071" y="6529"/>
                    <a:pt x="27048" y="6506"/>
                  </a:cubicBezTo>
                  <a:cubicBezTo>
                    <a:pt x="27048" y="6460"/>
                    <a:pt x="27025" y="6437"/>
                    <a:pt x="27025" y="6415"/>
                  </a:cubicBezTo>
                  <a:lnTo>
                    <a:pt x="27003" y="6346"/>
                  </a:lnTo>
                  <a:cubicBezTo>
                    <a:pt x="27003" y="6323"/>
                    <a:pt x="27003" y="6301"/>
                    <a:pt x="27003" y="6278"/>
                  </a:cubicBezTo>
                  <a:cubicBezTo>
                    <a:pt x="26980" y="6255"/>
                    <a:pt x="26957" y="6232"/>
                    <a:pt x="26934" y="6209"/>
                  </a:cubicBezTo>
                  <a:cubicBezTo>
                    <a:pt x="26911" y="6164"/>
                    <a:pt x="26888" y="6072"/>
                    <a:pt x="26866" y="6004"/>
                  </a:cubicBezTo>
                  <a:lnTo>
                    <a:pt x="26843" y="5958"/>
                  </a:lnTo>
                  <a:cubicBezTo>
                    <a:pt x="26820" y="5890"/>
                    <a:pt x="26797" y="5821"/>
                    <a:pt x="26774" y="5753"/>
                  </a:cubicBezTo>
                  <a:cubicBezTo>
                    <a:pt x="26729" y="5593"/>
                    <a:pt x="26683" y="5433"/>
                    <a:pt x="26637" y="5273"/>
                  </a:cubicBezTo>
                  <a:cubicBezTo>
                    <a:pt x="26614" y="5228"/>
                    <a:pt x="26592" y="5159"/>
                    <a:pt x="26569" y="5091"/>
                  </a:cubicBezTo>
                  <a:cubicBezTo>
                    <a:pt x="26546" y="5000"/>
                    <a:pt x="26500" y="4931"/>
                    <a:pt x="26478" y="4840"/>
                  </a:cubicBezTo>
                  <a:cubicBezTo>
                    <a:pt x="26432" y="4703"/>
                    <a:pt x="26386" y="4566"/>
                    <a:pt x="26341" y="4452"/>
                  </a:cubicBezTo>
                  <a:cubicBezTo>
                    <a:pt x="26341" y="4429"/>
                    <a:pt x="26318" y="4406"/>
                    <a:pt x="26318" y="4406"/>
                  </a:cubicBezTo>
                  <a:lnTo>
                    <a:pt x="26318" y="4383"/>
                  </a:lnTo>
                  <a:cubicBezTo>
                    <a:pt x="26318" y="4383"/>
                    <a:pt x="26295" y="4360"/>
                    <a:pt x="26295" y="4360"/>
                  </a:cubicBezTo>
                  <a:cubicBezTo>
                    <a:pt x="26249" y="4246"/>
                    <a:pt x="26181" y="4132"/>
                    <a:pt x="26135" y="4018"/>
                  </a:cubicBezTo>
                  <a:cubicBezTo>
                    <a:pt x="26112" y="3972"/>
                    <a:pt x="26090" y="3927"/>
                    <a:pt x="26044" y="3881"/>
                  </a:cubicBezTo>
                  <a:cubicBezTo>
                    <a:pt x="25998" y="3790"/>
                    <a:pt x="25930" y="3721"/>
                    <a:pt x="25884" y="3630"/>
                  </a:cubicBezTo>
                  <a:lnTo>
                    <a:pt x="25816" y="3562"/>
                  </a:lnTo>
                  <a:lnTo>
                    <a:pt x="25793" y="3516"/>
                  </a:lnTo>
                  <a:cubicBezTo>
                    <a:pt x="25701" y="3425"/>
                    <a:pt x="25633" y="3333"/>
                    <a:pt x="25542" y="3242"/>
                  </a:cubicBezTo>
                  <a:cubicBezTo>
                    <a:pt x="25473" y="3173"/>
                    <a:pt x="25405" y="3082"/>
                    <a:pt x="25336" y="3014"/>
                  </a:cubicBezTo>
                  <a:lnTo>
                    <a:pt x="25268" y="2922"/>
                  </a:lnTo>
                  <a:lnTo>
                    <a:pt x="25222" y="2877"/>
                  </a:lnTo>
                  <a:cubicBezTo>
                    <a:pt x="25176" y="2831"/>
                    <a:pt x="25131" y="2785"/>
                    <a:pt x="25085" y="2740"/>
                  </a:cubicBezTo>
                  <a:cubicBezTo>
                    <a:pt x="25040" y="2671"/>
                    <a:pt x="24971" y="2626"/>
                    <a:pt x="24903" y="2557"/>
                  </a:cubicBezTo>
                  <a:cubicBezTo>
                    <a:pt x="24834" y="2489"/>
                    <a:pt x="24766" y="2420"/>
                    <a:pt x="24697" y="2375"/>
                  </a:cubicBezTo>
                  <a:lnTo>
                    <a:pt x="24629" y="2306"/>
                  </a:lnTo>
                  <a:lnTo>
                    <a:pt x="24537" y="2238"/>
                  </a:lnTo>
                  <a:lnTo>
                    <a:pt x="24446" y="2146"/>
                  </a:lnTo>
                  <a:lnTo>
                    <a:pt x="24400" y="2124"/>
                  </a:lnTo>
                  <a:lnTo>
                    <a:pt x="24355" y="2055"/>
                  </a:lnTo>
                  <a:lnTo>
                    <a:pt x="24309" y="2032"/>
                  </a:lnTo>
                  <a:cubicBezTo>
                    <a:pt x="24286" y="2009"/>
                    <a:pt x="24263" y="1987"/>
                    <a:pt x="24218" y="1941"/>
                  </a:cubicBezTo>
                  <a:cubicBezTo>
                    <a:pt x="24172" y="1895"/>
                    <a:pt x="24104" y="1850"/>
                    <a:pt x="24035" y="1804"/>
                  </a:cubicBezTo>
                  <a:lnTo>
                    <a:pt x="24035" y="1781"/>
                  </a:lnTo>
                  <a:lnTo>
                    <a:pt x="23967" y="1735"/>
                  </a:lnTo>
                  <a:cubicBezTo>
                    <a:pt x="23898" y="1667"/>
                    <a:pt x="23830" y="1621"/>
                    <a:pt x="23761" y="1553"/>
                  </a:cubicBezTo>
                  <a:lnTo>
                    <a:pt x="23716" y="1530"/>
                  </a:lnTo>
                  <a:lnTo>
                    <a:pt x="23670" y="1484"/>
                  </a:lnTo>
                  <a:lnTo>
                    <a:pt x="23647" y="1484"/>
                  </a:lnTo>
                  <a:cubicBezTo>
                    <a:pt x="23602" y="1439"/>
                    <a:pt x="23533" y="1370"/>
                    <a:pt x="23487" y="1325"/>
                  </a:cubicBezTo>
                  <a:cubicBezTo>
                    <a:pt x="23373" y="1256"/>
                    <a:pt x="23259" y="1188"/>
                    <a:pt x="23145" y="1119"/>
                  </a:cubicBezTo>
                  <a:cubicBezTo>
                    <a:pt x="23054" y="1074"/>
                    <a:pt x="22962" y="1028"/>
                    <a:pt x="22871" y="982"/>
                  </a:cubicBezTo>
                  <a:cubicBezTo>
                    <a:pt x="22803" y="937"/>
                    <a:pt x="22757" y="891"/>
                    <a:pt x="22689" y="868"/>
                  </a:cubicBezTo>
                  <a:cubicBezTo>
                    <a:pt x="22666" y="845"/>
                    <a:pt x="22620" y="845"/>
                    <a:pt x="22597" y="822"/>
                  </a:cubicBezTo>
                  <a:lnTo>
                    <a:pt x="22415" y="754"/>
                  </a:lnTo>
                  <a:lnTo>
                    <a:pt x="22369" y="708"/>
                  </a:lnTo>
                  <a:lnTo>
                    <a:pt x="22323" y="708"/>
                  </a:lnTo>
                  <a:cubicBezTo>
                    <a:pt x="22278" y="686"/>
                    <a:pt x="22232" y="663"/>
                    <a:pt x="22186" y="640"/>
                  </a:cubicBezTo>
                  <a:cubicBezTo>
                    <a:pt x="22164" y="640"/>
                    <a:pt x="22141" y="617"/>
                    <a:pt x="22095" y="617"/>
                  </a:cubicBezTo>
                  <a:lnTo>
                    <a:pt x="22049" y="617"/>
                  </a:lnTo>
                  <a:lnTo>
                    <a:pt x="22049" y="594"/>
                  </a:lnTo>
                  <a:cubicBezTo>
                    <a:pt x="22004" y="594"/>
                    <a:pt x="21935" y="571"/>
                    <a:pt x="21912" y="549"/>
                  </a:cubicBezTo>
                  <a:cubicBezTo>
                    <a:pt x="21912" y="526"/>
                    <a:pt x="21912" y="526"/>
                    <a:pt x="21912" y="503"/>
                  </a:cubicBezTo>
                  <a:cubicBezTo>
                    <a:pt x="21798" y="457"/>
                    <a:pt x="21707" y="434"/>
                    <a:pt x="21570" y="389"/>
                  </a:cubicBezTo>
                  <a:cubicBezTo>
                    <a:pt x="21410" y="343"/>
                    <a:pt x="21228" y="275"/>
                    <a:pt x="21045" y="252"/>
                  </a:cubicBezTo>
                  <a:cubicBezTo>
                    <a:pt x="20954" y="206"/>
                    <a:pt x="20840" y="206"/>
                    <a:pt x="20726" y="183"/>
                  </a:cubicBezTo>
                  <a:cubicBezTo>
                    <a:pt x="20680" y="183"/>
                    <a:pt x="20611" y="161"/>
                    <a:pt x="20566" y="161"/>
                  </a:cubicBezTo>
                  <a:lnTo>
                    <a:pt x="20474" y="138"/>
                  </a:lnTo>
                  <a:cubicBezTo>
                    <a:pt x="20292" y="115"/>
                    <a:pt x="20109" y="92"/>
                    <a:pt x="19927" y="69"/>
                  </a:cubicBezTo>
                  <a:cubicBezTo>
                    <a:pt x="19721" y="46"/>
                    <a:pt x="19539" y="46"/>
                    <a:pt x="19356" y="24"/>
                  </a:cubicBezTo>
                  <a:lnTo>
                    <a:pt x="19151" y="24"/>
                  </a:lnTo>
                  <a:cubicBezTo>
                    <a:pt x="19059" y="1"/>
                    <a:pt x="18945" y="1"/>
                    <a:pt x="18854" y="1"/>
                  </a:cubicBezTo>
                  <a:close/>
                </a:path>
              </a:pathLst>
            </a:custGeom>
            <a:solidFill>
              <a:srgbClr val="4EB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6" name="Google Shape;6486;p24"/>
            <p:cNvSpPr/>
            <p:nvPr/>
          </p:nvSpPr>
          <p:spPr>
            <a:xfrm>
              <a:off x="6702250" y="1840900"/>
              <a:ext cx="397750" cy="781800"/>
            </a:xfrm>
            <a:custGeom>
              <a:avLst/>
              <a:gdLst/>
              <a:ahLst/>
              <a:cxnLst/>
              <a:rect l="l" t="t" r="r" b="b"/>
              <a:pathLst>
                <a:path w="15910" h="31272" extrusionOk="0">
                  <a:moveTo>
                    <a:pt x="13421" y="4497"/>
                  </a:moveTo>
                  <a:cubicBezTo>
                    <a:pt x="13444" y="4520"/>
                    <a:pt x="13444" y="4543"/>
                    <a:pt x="13467" y="4566"/>
                  </a:cubicBezTo>
                  <a:cubicBezTo>
                    <a:pt x="13513" y="4634"/>
                    <a:pt x="13535" y="4680"/>
                    <a:pt x="13558" y="4726"/>
                  </a:cubicBezTo>
                  <a:lnTo>
                    <a:pt x="13421" y="4497"/>
                  </a:lnTo>
                  <a:close/>
                  <a:moveTo>
                    <a:pt x="7487" y="1"/>
                  </a:moveTo>
                  <a:cubicBezTo>
                    <a:pt x="7441" y="1"/>
                    <a:pt x="7418" y="24"/>
                    <a:pt x="7395" y="46"/>
                  </a:cubicBezTo>
                  <a:cubicBezTo>
                    <a:pt x="7373" y="69"/>
                    <a:pt x="7373" y="115"/>
                    <a:pt x="7395" y="161"/>
                  </a:cubicBezTo>
                  <a:cubicBezTo>
                    <a:pt x="7418" y="183"/>
                    <a:pt x="7487" y="206"/>
                    <a:pt x="7532" y="206"/>
                  </a:cubicBezTo>
                  <a:lnTo>
                    <a:pt x="7532" y="229"/>
                  </a:lnTo>
                  <a:lnTo>
                    <a:pt x="7578" y="229"/>
                  </a:lnTo>
                  <a:cubicBezTo>
                    <a:pt x="7624" y="229"/>
                    <a:pt x="7647" y="252"/>
                    <a:pt x="7669" y="252"/>
                  </a:cubicBezTo>
                  <a:cubicBezTo>
                    <a:pt x="7715" y="275"/>
                    <a:pt x="7761" y="298"/>
                    <a:pt x="7806" y="320"/>
                  </a:cubicBezTo>
                  <a:lnTo>
                    <a:pt x="7852" y="320"/>
                  </a:lnTo>
                  <a:lnTo>
                    <a:pt x="7898" y="366"/>
                  </a:lnTo>
                  <a:lnTo>
                    <a:pt x="8080" y="434"/>
                  </a:lnTo>
                  <a:cubicBezTo>
                    <a:pt x="8149" y="480"/>
                    <a:pt x="8194" y="503"/>
                    <a:pt x="8263" y="526"/>
                  </a:cubicBezTo>
                  <a:lnTo>
                    <a:pt x="8331" y="549"/>
                  </a:lnTo>
                  <a:cubicBezTo>
                    <a:pt x="8423" y="594"/>
                    <a:pt x="8491" y="640"/>
                    <a:pt x="8560" y="686"/>
                  </a:cubicBezTo>
                  <a:cubicBezTo>
                    <a:pt x="8628" y="708"/>
                    <a:pt x="8674" y="754"/>
                    <a:pt x="8719" y="777"/>
                  </a:cubicBezTo>
                  <a:cubicBezTo>
                    <a:pt x="8788" y="823"/>
                    <a:pt x="8856" y="868"/>
                    <a:pt x="8925" y="914"/>
                  </a:cubicBezTo>
                  <a:lnTo>
                    <a:pt x="9016" y="959"/>
                  </a:lnTo>
                  <a:cubicBezTo>
                    <a:pt x="9062" y="982"/>
                    <a:pt x="9085" y="1005"/>
                    <a:pt x="9130" y="1028"/>
                  </a:cubicBezTo>
                  <a:cubicBezTo>
                    <a:pt x="9176" y="1051"/>
                    <a:pt x="9244" y="1096"/>
                    <a:pt x="9290" y="1142"/>
                  </a:cubicBezTo>
                  <a:cubicBezTo>
                    <a:pt x="9358" y="1165"/>
                    <a:pt x="9404" y="1211"/>
                    <a:pt x="9450" y="1256"/>
                  </a:cubicBezTo>
                  <a:lnTo>
                    <a:pt x="9495" y="1279"/>
                  </a:lnTo>
                  <a:cubicBezTo>
                    <a:pt x="9610" y="1393"/>
                    <a:pt x="9746" y="1484"/>
                    <a:pt x="9861" y="1599"/>
                  </a:cubicBezTo>
                  <a:cubicBezTo>
                    <a:pt x="9952" y="1644"/>
                    <a:pt x="10020" y="1713"/>
                    <a:pt x="10089" y="1781"/>
                  </a:cubicBezTo>
                  <a:cubicBezTo>
                    <a:pt x="10203" y="1850"/>
                    <a:pt x="10294" y="1941"/>
                    <a:pt x="10386" y="2032"/>
                  </a:cubicBezTo>
                  <a:lnTo>
                    <a:pt x="10477" y="2101"/>
                  </a:lnTo>
                  <a:lnTo>
                    <a:pt x="10523" y="2146"/>
                  </a:lnTo>
                  <a:lnTo>
                    <a:pt x="10568" y="2192"/>
                  </a:lnTo>
                  <a:cubicBezTo>
                    <a:pt x="10568" y="2192"/>
                    <a:pt x="10568" y="2215"/>
                    <a:pt x="10545" y="2215"/>
                  </a:cubicBezTo>
                  <a:cubicBezTo>
                    <a:pt x="10545" y="2261"/>
                    <a:pt x="10545" y="2306"/>
                    <a:pt x="10568" y="2352"/>
                  </a:cubicBezTo>
                  <a:cubicBezTo>
                    <a:pt x="10614" y="2397"/>
                    <a:pt x="10659" y="2443"/>
                    <a:pt x="10705" y="2489"/>
                  </a:cubicBezTo>
                  <a:lnTo>
                    <a:pt x="10751" y="2534"/>
                  </a:lnTo>
                  <a:lnTo>
                    <a:pt x="10819" y="2626"/>
                  </a:lnTo>
                  <a:cubicBezTo>
                    <a:pt x="10888" y="2694"/>
                    <a:pt x="10956" y="2785"/>
                    <a:pt x="11025" y="2854"/>
                  </a:cubicBezTo>
                  <a:cubicBezTo>
                    <a:pt x="11139" y="2991"/>
                    <a:pt x="11253" y="3105"/>
                    <a:pt x="11367" y="3242"/>
                  </a:cubicBezTo>
                  <a:cubicBezTo>
                    <a:pt x="11458" y="3379"/>
                    <a:pt x="11550" y="3493"/>
                    <a:pt x="11618" y="3630"/>
                  </a:cubicBezTo>
                  <a:cubicBezTo>
                    <a:pt x="11664" y="3744"/>
                    <a:pt x="11732" y="3858"/>
                    <a:pt x="11778" y="3972"/>
                  </a:cubicBezTo>
                  <a:cubicBezTo>
                    <a:pt x="11778" y="3972"/>
                    <a:pt x="11801" y="3995"/>
                    <a:pt x="11801" y="3995"/>
                  </a:cubicBezTo>
                  <a:lnTo>
                    <a:pt x="11801" y="4018"/>
                  </a:lnTo>
                  <a:cubicBezTo>
                    <a:pt x="11801" y="4018"/>
                    <a:pt x="11824" y="4041"/>
                    <a:pt x="11824" y="4064"/>
                  </a:cubicBezTo>
                  <a:cubicBezTo>
                    <a:pt x="11869" y="4178"/>
                    <a:pt x="11915" y="4315"/>
                    <a:pt x="11961" y="4452"/>
                  </a:cubicBezTo>
                  <a:cubicBezTo>
                    <a:pt x="11983" y="4543"/>
                    <a:pt x="12029" y="4612"/>
                    <a:pt x="12052" y="4703"/>
                  </a:cubicBezTo>
                  <a:cubicBezTo>
                    <a:pt x="12075" y="4771"/>
                    <a:pt x="12097" y="4817"/>
                    <a:pt x="12120" y="4885"/>
                  </a:cubicBezTo>
                  <a:cubicBezTo>
                    <a:pt x="12166" y="5045"/>
                    <a:pt x="12212" y="5205"/>
                    <a:pt x="12257" y="5365"/>
                  </a:cubicBezTo>
                  <a:cubicBezTo>
                    <a:pt x="12280" y="5433"/>
                    <a:pt x="12303" y="5502"/>
                    <a:pt x="12326" y="5570"/>
                  </a:cubicBezTo>
                  <a:lnTo>
                    <a:pt x="12349" y="5616"/>
                  </a:lnTo>
                  <a:cubicBezTo>
                    <a:pt x="12371" y="5684"/>
                    <a:pt x="12394" y="5776"/>
                    <a:pt x="12417" y="5821"/>
                  </a:cubicBezTo>
                  <a:cubicBezTo>
                    <a:pt x="12440" y="5867"/>
                    <a:pt x="12486" y="5890"/>
                    <a:pt x="12531" y="5913"/>
                  </a:cubicBezTo>
                  <a:cubicBezTo>
                    <a:pt x="12531" y="5935"/>
                    <a:pt x="12531" y="5981"/>
                    <a:pt x="12531" y="6004"/>
                  </a:cubicBezTo>
                  <a:cubicBezTo>
                    <a:pt x="12554" y="6141"/>
                    <a:pt x="12577" y="6278"/>
                    <a:pt x="12600" y="6415"/>
                  </a:cubicBezTo>
                  <a:cubicBezTo>
                    <a:pt x="12622" y="6506"/>
                    <a:pt x="12622" y="6620"/>
                    <a:pt x="12645" y="6734"/>
                  </a:cubicBezTo>
                  <a:lnTo>
                    <a:pt x="12645" y="6803"/>
                  </a:lnTo>
                  <a:cubicBezTo>
                    <a:pt x="12645" y="6848"/>
                    <a:pt x="12645" y="6871"/>
                    <a:pt x="12645" y="6894"/>
                  </a:cubicBezTo>
                  <a:cubicBezTo>
                    <a:pt x="12645" y="6963"/>
                    <a:pt x="12668" y="7008"/>
                    <a:pt x="12668" y="7077"/>
                  </a:cubicBezTo>
                  <a:lnTo>
                    <a:pt x="12668" y="7099"/>
                  </a:lnTo>
                  <a:cubicBezTo>
                    <a:pt x="12691" y="7191"/>
                    <a:pt x="12691" y="7259"/>
                    <a:pt x="12714" y="7328"/>
                  </a:cubicBezTo>
                  <a:cubicBezTo>
                    <a:pt x="12714" y="7442"/>
                    <a:pt x="12737" y="7556"/>
                    <a:pt x="12737" y="7670"/>
                  </a:cubicBezTo>
                  <a:cubicBezTo>
                    <a:pt x="12759" y="7807"/>
                    <a:pt x="12759" y="7921"/>
                    <a:pt x="12759" y="8035"/>
                  </a:cubicBezTo>
                  <a:cubicBezTo>
                    <a:pt x="12782" y="8172"/>
                    <a:pt x="12782" y="8286"/>
                    <a:pt x="12759" y="8378"/>
                  </a:cubicBezTo>
                  <a:cubicBezTo>
                    <a:pt x="12759" y="8400"/>
                    <a:pt x="12759" y="8446"/>
                    <a:pt x="12759" y="8469"/>
                  </a:cubicBezTo>
                  <a:cubicBezTo>
                    <a:pt x="12759" y="8515"/>
                    <a:pt x="12759" y="8560"/>
                    <a:pt x="12759" y="8606"/>
                  </a:cubicBezTo>
                  <a:cubicBezTo>
                    <a:pt x="12737" y="8697"/>
                    <a:pt x="12737" y="8789"/>
                    <a:pt x="12714" y="8880"/>
                  </a:cubicBezTo>
                  <a:lnTo>
                    <a:pt x="12714" y="8925"/>
                  </a:lnTo>
                  <a:cubicBezTo>
                    <a:pt x="12714" y="9017"/>
                    <a:pt x="12691" y="9108"/>
                    <a:pt x="12691" y="9199"/>
                  </a:cubicBezTo>
                  <a:lnTo>
                    <a:pt x="12691" y="9291"/>
                  </a:lnTo>
                  <a:cubicBezTo>
                    <a:pt x="12668" y="9359"/>
                    <a:pt x="12668" y="9450"/>
                    <a:pt x="12668" y="9519"/>
                  </a:cubicBezTo>
                  <a:cubicBezTo>
                    <a:pt x="12668" y="9633"/>
                    <a:pt x="12668" y="9724"/>
                    <a:pt x="12645" y="9816"/>
                  </a:cubicBezTo>
                  <a:lnTo>
                    <a:pt x="12645" y="9884"/>
                  </a:lnTo>
                  <a:cubicBezTo>
                    <a:pt x="12645" y="9930"/>
                    <a:pt x="12622" y="9998"/>
                    <a:pt x="12622" y="10067"/>
                  </a:cubicBezTo>
                  <a:lnTo>
                    <a:pt x="12600" y="10158"/>
                  </a:lnTo>
                  <a:cubicBezTo>
                    <a:pt x="12600" y="10204"/>
                    <a:pt x="12600" y="10249"/>
                    <a:pt x="12600" y="10295"/>
                  </a:cubicBezTo>
                  <a:cubicBezTo>
                    <a:pt x="12577" y="10386"/>
                    <a:pt x="12554" y="10478"/>
                    <a:pt x="12554" y="10569"/>
                  </a:cubicBezTo>
                  <a:cubicBezTo>
                    <a:pt x="12531" y="10660"/>
                    <a:pt x="12508" y="10752"/>
                    <a:pt x="12508" y="10843"/>
                  </a:cubicBezTo>
                  <a:cubicBezTo>
                    <a:pt x="12486" y="11003"/>
                    <a:pt x="12463" y="11185"/>
                    <a:pt x="12440" y="11345"/>
                  </a:cubicBezTo>
                  <a:cubicBezTo>
                    <a:pt x="12417" y="11436"/>
                    <a:pt x="12394" y="11528"/>
                    <a:pt x="12371" y="11619"/>
                  </a:cubicBezTo>
                  <a:cubicBezTo>
                    <a:pt x="12349" y="11710"/>
                    <a:pt x="12349" y="11779"/>
                    <a:pt x="12326" y="11870"/>
                  </a:cubicBezTo>
                  <a:cubicBezTo>
                    <a:pt x="12326" y="11961"/>
                    <a:pt x="12303" y="12030"/>
                    <a:pt x="12280" y="12098"/>
                  </a:cubicBezTo>
                  <a:cubicBezTo>
                    <a:pt x="12280" y="12167"/>
                    <a:pt x="12257" y="12235"/>
                    <a:pt x="12234" y="12304"/>
                  </a:cubicBezTo>
                  <a:lnTo>
                    <a:pt x="12234" y="12349"/>
                  </a:lnTo>
                  <a:cubicBezTo>
                    <a:pt x="12212" y="12418"/>
                    <a:pt x="12212" y="12463"/>
                    <a:pt x="12189" y="12509"/>
                  </a:cubicBezTo>
                  <a:lnTo>
                    <a:pt x="12166" y="12600"/>
                  </a:lnTo>
                  <a:cubicBezTo>
                    <a:pt x="12166" y="12669"/>
                    <a:pt x="12143" y="12714"/>
                    <a:pt x="12120" y="12783"/>
                  </a:cubicBezTo>
                  <a:lnTo>
                    <a:pt x="12120" y="12829"/>
                  </a:lnTo>
                  <a:cubicBezTo>
                    <a:pt x="12029" y="13125"/>
                    <a:pt x="11938" y="13445"/>
                    <a:pt x="11824" y="13787"/>
                  </a:cubicBezTo>
                  <a:lnTo>
                    <a:pt x="11778" y="13924"/>
                  </a:lnTo>
                  <a:cubicBezTo>
                    <a:pt x="11755" y="14016"/>
                    <a:pt x="11732" y="14107"/>
                    <a:pt x="11687" y="14198"/>
                  </a:cubicBezTo>
                  <a:cubicBezTo>
                    <a:pt x="11641" y="14358"/>
                    <a:pt x="11573" y="14518"/>
                    <a:pt x="11481" y="14677"/>
                  </a:cubicBezTo>
                  <a:lnTo>
                    <a:pt x="11458" y="14723"/>
                  </a:lnTo>
                  <a:cubicBezTo>
                    <a:pt x="11458" y="14746"/>
                    <a:pt x="11436" y="14769"/>
                    <a:pt x="11436" y="14792"/>
                  </a:cubicBezTo>
                  <a:lnTo>
                    <a:pt x="11390" y="14860"/>
                  </a:lnTo>
                  <a:lnTo>
                    <a:pt x="11367" y="14929"/>
                  </a:lnTo>
                  <a:cubicBezTo>
                    <a:pt x="11344" y="14974"/>
                    <a:pt x="11321" y="15020"/>
                    <a:pt x="11299" y="15065"/>
                  </a:cubicBezTo>
                  <a:cubicBezTo>
                    <a:pt x="11276" y="15111"/>
                    <a:pt x="11253" y="15134"/>
                    <a:pt x="11253" y="15180"/>
                  </a:cubicBezTo>
                  <a:lnTo>
                    <a:pt x="11184" y="15317"/>
                  </a:lnTo>
                  <a:cubicBezTo>
                    <a:pt x="11116" y="15454"/>
                    <a:pt x="11070" y="15590"/>
                    <a:pt x="11002" y="15727"/>
                  </a:cubicBezTo>
                  <a:cubicBezTo>
                    <a:pt x="10933" y="15910"/>
                    <a:pt x="10865" y="16070"/>
                    <a:pt x="10774" y="16252"/>
                  </a:cubicBezTo>
                  <a:lnTo>
                    <a:pt x="10774" y="16298"/>
                  </a:lnTo>
                  <a:cubicBezTo>
                    <a:pt x="10705" y="16458"/>
                    <a:pt x="10637" y="16618"/>
                    <a:pt x="10568" y="16777"/>
                  </a:cubicBezTo>
                  <a:cubicBezTo>
                    <a:pt x="10545" y="16823"/>
                    <a:pt x="10523" y="16869"/>
                    <a:pt x="10523" y="16891"/>
                  </a:cubicBezTo>
                  <a:lnTo>
                    <a:pt x="10477" y="17028"/>
                  </a:lnTo>
                  <a:cubicBezTo>
                    <a:pt x="10431" y="17074"/>
                    <a:pt x="10408" y="17143"/>
                    <a:pt x="10386" y="17211"/>
                  </a:cubicBezTo>
                  <a:lnTo>
                    <a:pt x="10340" y="17280"/>
                  </a:lnTo>
                  <a:cubicBezTo>
                    <a:pt x="10271" y="17462"/>
                    <a:pt x="10180" y="17645"/>
                    <a:pt x="10112" y="17805"/>
                  </a:cubicBezTo>
                  <a:cubicBezTo>
                    <a:pt x="10066" y="17850"/>
                    <a:pt x="10043" y="17919"/>
                    <a:pt x="10020" y="17987"/>
                  </a:cubicBezTo>
                  <a:lnTo>
                    <a:pt x="9975" y="18056"/>
                  </a:lnTo>
                  <a:cubicBezTo>
                    <a:pt x="9952" y="18124"/>
                    <a:pt x="9906" y="18193"/>
                    <a:pt x="9861" y="18284"/>
                  </a:cubicBezTo>
                  <a:lnTo>
                    <a:pt x="9861" y="18307"/>
                  </a:lnTo>
                  <a:lnTo>
                    <a:pt x="9792" y="18398"/>
                  </a:lnTo>
                  <a:lnTo>
                    <a:pt x="9792" y="18421"/>
                  </a:lnTo>
                  <a:lnTo>
                    <a:pt x="9769" y="18466"/>
                  </a:lnTo>
                  <a:cubicBezTo>
                    <a:pt x="9769" y="18489"/>
                    <a:pt x="9746" y="18512"/>
                    <a:pt x="9724" y="18535"/>
                  </a:cubicBezTo>
                  <a:lnTo>
                    <a:pt x="9701" y="18603"/>
                  </a:lnTo>
                  <a:lnTo>
                    <a:pt x="9655" y="18672"/>
                  </a:lnTo>
                  <a:cubicBezTo>
                    <a:pt x="9587" y="18763"/>
                    <a:pt x="9541" y="18854"/>
                    <a:pt x="9473" y="18969"/>
                  </a:cubicBezTo>
                  <a:cubicBezTo>
                    <a:pt x="9450" y="19037"/>
                    <a:pt x="9404" y="19106"/>
                    <a:pt x="9381" y="19151"/>
                  </a:cubicBezTo>
                  <a:lnTo>
                    <a:pt x="9336" y="19242"/>
                  </a:lnTo>
                  <a:lnTo>
                    <a:pt x="9222" y="19402"/>
                  </a:lnTo>
                  <a:cubicBezTo>
                    <a:pt x="9107" y="19562"/>
                    <a:pt x="9016" y="19722"/>
                    <a:pt x="8902" y="19882"/>
                  </a:cubicBezTo>
                  <a:cubicBezTo>
                    <a:pt x="8833" y="19973"/>
                    <a:pt x="8765" y="20064"/>
                    <a:pt x="8719" y="20133"/>
                  </a:cubicBezTo>
                  <a:cubicBezTo>
                    <a:pt x="8651" y="20224"/>
                    <a:pt x="8605" y="20292"/>
                    <a:pt x="8560" y="20384"/>
                  </a:cubicBezTo>
                  <a:cubicBezTo>
                    <a:pt x="8491" y="20452"/>
                    <a:pt x="8445" y="20544"/>
                    <a:pt x="8400" y="20612"/>
                  </a:cubicBezTo>
                  <a:cubicBezTo>
                    <a:pt x="8331" y="20703"/>
                    <a:pt x="8286" y="20795"/>
                    <a:pt x="8217" y="20886"/>
                  </a:cubicBezTo>
                  <a:cubicBezTo>
                    <a:pt x="8126" y="21046"/>
                    <a:pt x="8035" y="21205"/>
                    <a:pt x="7920" y="21365"/>
                  </a:cubicBezTo>
                  <a:cubicBezTo>
                    <a:pt x="7875" y="21457"/>
                    <a:pt x="7806" y="21548"/>
                    <a:pt x="7761" y="21639"/>
                  </a:cubicBezTo>
                  <a:cubicBezTo>
                    <a:pt x="7715" y="21708"/>
                    <a:pt x="7669" y="21776"/>
                    <a:pt x="7624" y="21845"/>
                  </a:cubicBezTo>
                  <a:cubicBezTo>
                    <a:pt x="7510" y="22050"/>
                    <a:pt x="7350" y="22255"/>
                    <a:pt x="7236" y="22438"/>
                  </a:cubicBezTo>
                  <a:cubicBezTo>
                    <a:pt x="7167" y="22529"/>
                    <a:pt x="7099" y="22621"/>
                    <a:pt x="7053" y="22689"/>
                  </a:cubicBezTo>
                  <a:cubicBezTo>
                    <a:pt x="7030" y="22735"/>
                    <a:pt x="6985" y="22780"/>
                    <a:pt x="6962" y="22803"/>
                  </a:cubicBezTo>
                  <a:lnTo>
                    <a:pt x="6939" y="22849"/>
                  </a:lnTo>
                  <a:lnTo>
                    <a:pt x="6916" y="22895"/>
                  </a:lnTo>
                  <a:lnTo>
                    <a:pt x="6893" y="22917"/>
                  </a:lnTo>
                  <a:cubicBezTo>
                    <a:pt x="6802" y="23054"/>
                    <a:pt x="6711" y="23168"/>
                    <a:pt x="6619" y="23305"/>
                  </a:cubicBezTo>
                  <a:cubicBezTo>
                    <a:pt x="6528" y="23420"/>
                    <a:pt x="6460" y="23556"/>
                    <a:pt x="6368" y="23671"/>
                  </a:cubicBezTo>
                  <a:lnTo>
                    <a:pt x="6300" y="23762"/>
                  </a:lnTo>
                  <a:lnTo>
                    <a:pt x="6323" y="23762"/>
                  </a:lnTo>
                  <a:cubicBezTo>
                    <a:pt x="6277" y="23808"/>
                    <a:pt x="6254" y="23830"/>
                    <a:pt x="6231" y="23876"/>
                  </a:cubicBezTo>
                  <a:cubicBezTo>
                    <a:pt x="6163" y="23945"/>
                    <a:pt x="6140" y="24013"/>
                    <a:pt x="6094" y="24081"/>
                  </a:cubicBezTo>
                  <a:lnTo>
                    <a:pt x="6003" y="24196"/>
                  </a:lnTo>
                  <a:lnTo>
                    <a:pt x="5957" y="24264"/>
                  </a:lnTo>
                  <a:lnTo>
                    <a:pt x="5843" y="24401"/>
                  </a:lnTo>
                  <a:lnTo>
                    <a:pt x="5798" y="24469"/>
                  </a:lnTo>
                  <a:cubicBezTo>
                    <a:pt x="5798" y="24469"/>
                    <a:pt x="5798" y="24492"/>
                    <a:pt x="5798" y="24492"/>
                  </a:cubicBezTo>
                  <a:lnTo>
                    <a:pt x="5775" y="24492"/>
                  </a:lnTo>
                  <a:cubicBezTo>
                    <a:pt x="5775" y="24492"/>
                    <a:pt x="5775" y="24515"/>
                    <a:pt x="5775" y="24515"/>
                  </a:cubicBezTo>
                  <a:cubicBezTo>
                    <a:pt x="5638" y="24675"/>
                    <a:pt x="5501" y="24858"/>
                    <a:pt x="5387" y="25017"/>
                  </a:cubicBezTo>
                  <a:cubicBezTo>
                    <a:pt x="5273" y="25131"/>
                    <a:pt x="5181" y="25268"/>
                    <a:pt x="5090" y="25382"/>
                  </a:cubicBezTo>
                  <a:cubicBezTo>
                    <a:pt x="5022" y="25474"/>
                    <a:pt x="4953" y="25565"/>
                    <a:pt x="4885" y="25656"/>
                  </a:cubicBezTo>
                  <a:cubicBezTo>
                    <a:pt x="4839" y="25702"/>
                    <a:pt x="4793" y="25748"/>
                    <a:pt x="4748" y="25816"/>
                  </a:cubicBezTo>
                  <a:cubicBezTo>
                    <a:pt x="4702" y="25862"/>
                    <a:pt x="4679" y="25885"/>
                    <a:pt x="4656" y="25930"/>
                  </a:cubicBezTo>
                  <a:lnTo>
                    <a:pt x="4588" y="26022"/>
                  </a:lnTo>
                  <a:cubicBezTo>
                    <a:pt x="4542" y="26067"/>
                    <a:pt x="4497" y="26113"/>
                    <a:pt x="4474" y="26159"/>
                  </a:cubicBezTo>
                  <a:lnTo>
                    <a:pt x="4405" y="26250"/>
                  </a:lnTo>
                  <a:cubicBezTo>
                    <a:pt x="4268" y="26410"/>
                    <a:pt x="4154" y="26547"/>
                    <a:pt x="4017" y="26706"/>
                  </a:cubicBezTo>
                  <a:cubicBezTo>
                    <a:pt x="3903" y="26866"/>
                    <a:pt x="3789" y="27003"/>
                    <a:pt x="3652" y="27163"/>
                  </a:cubicBezTo>
                  <a:cubicBezTo>
                    <a:pt x="3424" y="27437"/>
                    <a:pt x="3173" y="27711"/>
                    <a:pt x="2922" y="27985"/>
                  </a:cubicBezTo>
                  <a:cubicBezTo>
                    <a:pt x="2785" y="28122"/>
                    <a:pt x="2648" y="28281"/>
                    <a:pt x="2534" y="28441"/>
                  </a:cubicBezTo>
                  <a:cubicBezTo>
                    <a:pt x="2420" y="28578"/>
                    <a:pt x="2305" y="28715"/>
                    <a:pt x="2191" y="28829"/>
                  </a:cubicBezTo>
                  <a:cubicBezTo>
                    <a:pt x="2123" y="28920"/>
                    <a:pt x="2054" y="28989"/>
                    <a:pt x="1963" y="29080"/>
                  </a:cubicBezTo>
                  <a:cubicBezTo>
                    <a:pt x="1917" y="29126"/>
                    <a:pt x="1872" y="29171"/>
                    <a:pt x="1826" y="29217"/>
                  </a:cubicBezTo>
                  <a:cubicBezTo>
                    <a:pt x="1735" y="29331"/>
                    <a:pt x="1621" y="29445"/>
                    <a:pt x="1507" y="29560"/>
                  </a:cubicBezTo>
                  <a:lnTo>
                    <a:pt x="1370" y="29719"/>
                  </a:lnTo>
                  <a:lnTo>
                    <a:pt x="1233" y="29856"/>
                  </a:lnTo>
                  <a:cubicBezTo>
                    <a:pt x="1141" y="29925"/>
                    <a:pt x="1073" y="29993"/>
                    <a:pt x="1004" y="30062"/>
                  </a:cubicBezTo>
                  <a:lnTo>
                    <a:pt x="913" y="30153"/>
                  </a:lnTo>
                  <a:cubicBezTo>
                    <a:pt x="822" y="30244"/>
                    <a:pt x="708" y="30336"/>
                    <a:pt x="571" y="30450"/>
                  </a:cubicBezTo>
                  <a:cubicBezTo>
                    <a:pt x="525" y="30495"/>
                    <a:pt x="457" y="30541"/>
                    <a:pt x="388" y="30609"/>
                  </a:cubicBezTo>
                  <a:cubicBezTo>
                    <a:pt x="365" y="30632"/>
                    <a:pt x="342" y="30655"/>
                    <a:pt x="320" y="30678"/>
                  </a:cubicBezTo>
                  <a:cubicBezTo>
                    <a:pt x="297" y="30701"/>
                    <a:pt x="251" y="30746"/>
                    <a:pt x="228" y="30769"/>
                  </a:cubicBezTo>
                  <a:cubicBezTo>
                    <a:pt x="206" y="30769"/>
                    <a:pt x="206" y="30792"/>
                    <a:pt x="183" y="30792"/>
                  </a:cubicBezTo>
                  <a:cubicBezTo>
                    <a:pt x="160" y="30815"/>
                    <a:pt x="114" y="30861"/>
                    <a:pt x="114" y="30906"/>
                  </a:cubicBezTo>
                  <a:lnTo>
                    <a:pt x="69" y="30906"/>
                  </a:lnTo>
                  <a:cubicBezTo>
                    <a:pt x="23" y="30929"/>
                    <a:pt x="0" y="30998"/>
                    <a:pt x="23" y="31043"/>
                  </a:cubicBezTo>
                  <a:cubicBezTo>
                    <a:pt x="46" y="31089"/>
                    <a:pt x="91" y="31112"/>
                    <a:pt x="160" y="31134"/>
                  </a:cubicBezTo>
                  <a:lnTo>
                    <a:pt x="228" y="31134"/>
                  </a:lnTo>
                  <a:cubicBezTo>
                    <a:pt x="251" y="31157"/>
                    <a:pt x="274" y="31157"/>
                    <a:pt x="297" y="31157"/>
                  </a:cubicBezTo>
                  <a:cubicBezTo>
                    <a:pt x="320" y="31157"/>
                    <a:pt x="365" y="31157"/>
                    <a:pt x="388" y="31180"/>
                  </a:cubicBezTo>
                  <a:lnTo>
                    <a:pt x="525" y="31180"/>
                  </a:lnTo>
                  <a:cubicBezTo>
                    <a:pt x="685" y="31226"/>
                    <a:pt x="867" y="31249"/>
                    <a:pt x="1073" y="31249"/>
                  </a:cubicBezTo>
                  <a:cubicBezTo>
                    <a:pt x="1233" y="31271"/>
                    <a:pt x="1370" y="31271"/>
                    <a:pt x="1529" y="31271"/>
                  </a:cubicBezTo>
                  <a:lnTo>
                    <a:pt x="1621" y="31271"/>
                  </a:lnTo>
                  <a:cubicBezTo>
                    <a:pt x="1803" y="31271"/>
                    <a:pt x="1986" y="31271"/>
                    <a:pt x="2191" y="31249"/>
                  </a:cubicBezTo>
                  <a:cubicBezTo>
                    <a:pt x="2283" y="31249"/>
                    <a:pt x="2374" y="31226"/>
                    <a:pt x="2465" y="31226"/>
                  </a:cubicBezTo>
                  <a:cubicBezTo>
                    <a:pt x="2534" y="31203"/>
                    <a:pt x="2602" y="31203"/>
                    <a:pt x="2671" y="31203"/>
                  </a:cubicBezTo>
                  <a:cubicBezTo>
                    <a:pt x="2853" y="31180"/>
                    <a:pt x="3013" y="31157"/>
                    <a:pt x="3173" y="31134"/>
                  </a:cubicBezTo>
                  <a:cubicBezTo>
                    <a:pt x="3333" y="31089"/>
                    <a:pt x="3492" y="31066"/>
                    <a:pt x="3652" y="31020"/>
                  </a:cubicBezTo>
                  <a:cubicBezTo>
                    <a:pt x="3835" y="30998"/>
                    <a:pt x="3995" y="30952"/>
                    <a:pt x="4154" y="30929"/>
                  </a:cubicBezTo>
                  <a:lnTo>
                    <a:pt x="4223" y="30906"/>
                  </a:lnTo>
                  <a:lnTo>
                    <a:pt x="4246" y="30906"/>
                  </a:lnTo>
                  <a:cubicBezTo>
                    <a:pt x="4611" y="30815"/>
                    <a:pt x="4953" y="30701"/>
                    <a:pt x="5273" y="30609"/>
                  </a:cubicBezTo>
                  <a:lnTo>
                    <a:pt x="5364" y="30564"/>
                  </a:lnTo>
                  <a:cubicBezTo>
                    <a:pt x="5410" y="30564"/>
                    <a:pt x="5455" y="30541"/>
                    <a:pt x="5501" y="30541"/>
                  </a:cubicBezTo>
                  <a:cubicBezTo>
                    <a:pt x="5547" y="30518"/>
                    <a:pt x="5592" y="30518"/>
                    <a:pt x="5638" y="30495"/>
                  </a:cubicBezTo>
                  <a:cubicBezTo>
                    <a:pt x="5729" y="30473"/>
                    <a:pt x="5798" y="30427"/>
                    <a:pt x="5889" y="30404"/>
                  </a:cubicBezTo>
                  <a:cubicBezTo>
                    <a:pt x="5935" y="30358"/>
                    <a:pt x="6003" y="30336"/>
                    <a:pt x="6049" y="30313"/>
                  </a:cubicBezTo>
                  <a:lnTo>
                    <a:pt x="6117" y="30290"/>
                  </a:lnTo>
                  <a:cubicBezTo>
                    <a:pt x="6163" y="30267"/>
                    <a:pt x="6209" y="30244"/>
                    <a:pt x="6254" y="30221"/>
                  </a:cubicBezTo>
                  <a:lnTo>
                    <a:pt x="6346" y="30176"/>
                  </a:lnTo>
                  <a:cubicBezTo>
                    <a:pt x="6414" y="30153"/>
                    <a:pt x="6460" y="30107"/>
                    <a:pt x="6528" y="30084"/>
                  </a:cubicBezTo>
                  <a:lnTo>
                    <a:pt x="6551" y="30062"/>
                  </a:lnTo>
                  <a:cubicBezTo>
                    <a:pt x="6642" y="30016"/>
                    <a:pt x="6711" y="29970"/>
                    <a:pt x="6779" y="29925"/>
                  </a:cubicBezTo>
                  <a:lnTo>
                    <a:pt x="6825" y="29902"/>
                  </a:lnTo>
                  <a:cubicBezTo>
                    <a:pt x="6939" y="29833"/>
                    <a:pt x="7053" y="29788"/>
                    <a:pt x="7144" y="29719"/>
                  </a:cubicBezTo>
                  <a:lnTo>
                    <a:pt x="7167" y="29719"/>
                  </a:lnTo>
                  <a:cubicBezTo>
                    <a:pt x="7167" y="29719"/>
                    <a:pt x="7190" y="29696"/>
                    <a:pt x="7190" y="29696"/>
                  </a:cubicBezTo>
                  <a:cubicBezTo>
                    <a:pt x="7236" y="29674"/>
                    <a:pt x="7259" y="29651"/>
                    <a:pt x="7281" y="29628"/>
                  </a:cubicBezTo>
                  <a:cubicBezTo>
                    <a:pt x="7304" y="29605"/>
                    <a:pt x="7304" y="29582"/>
                    <a:pt x="7327" y="29582"/>
                  </a:cubicBezTo>
                  <a:cubicBezTo>
                    <a:pt x="7350" y="29560"/>
                    <a:pt x="7350" y="29537"/>
                    <a:pt x="7373" y="29514"/>
                  </a:cubicBezTo>
                  <a:lnTo>
                    <a:pt x="7395" y="29491"/>
                  </a:lnTo>
                  <a:cubicBezTo>
                    <a:pt x="7418" y="29468"/>
                    <a:pt x="7441" y="29445"/>
                    <a:pt x="7487" y="29423"/>
                  </a:cubicBezTo>
                  <a:cubicBezTo>
                    <a:pt x="7487" y="29400"/>
                    <a:pt x="7487" y="29400"/>
                    <a:pt x="7487" y="29400"/>
                  </a:cubicBezTo>
                  <a:cubicBezTo>
                    <a:pt x="7532" y="29354"/>
                    <a:pt x="7578" y="29286"/>
                    <a:pt x="7624" y="29240"/>
                  </a:cubicBezTo>
                  <a:cubicBezTo>
                    <a:pt x="7624" y="29171"/>
                    <a:pt x="7647" y="29126"/>
                    <a:pt x="7669" y="29080"/>
                  </a:cubicBezTo>
                  <a:cubicBezTo>
                    <a:pt x="7692" y="29057"/>
                    <a:pt x="7715" y="29035"/>
                    <a:pt x="7715" y="29035"/>
                  </a:cubicBezTo>
                  <a:cubicBezTo>
                    <a:pt x="7738" y="29012"/>
                    <a:pt x="7761" y="28989"/>
                    <a:pt x="7784" y="28966"/>
                  </a:cubicBezTo>
                  <a:lnTo>
                    <a:pt x="7875" y="28875"/>
                  </a:lnTo>
                  <a:lnTo>
                    <a:pt x="7920" y="28806"/>
                  </a:lnTo>
                  <a:cubicBezTo>
                    <a:pt x="7989" y="28738"/>
                    <a:pt x="8035" y="28669"/>
                    <a:pt x="8103" y="28601"/>
                  </a:cubicBezTo>
                  <a:lnTo>
                    <a:pt x="8194" y="28464"/>
                  </a:lnTo>
                  <a:cubicBezTo>
                    <a:pt x="8331" y="28281"/>
                    <a:pt x="8445" y="28122"/>
                    <a:pt x="8537" y="27962"/>
                  </a:cubicBezTo>
                  <a:cubicBezTo>
                    <a:pt x="8605" y="27893"/>
                    <a:pt x="8651" y="27802"/>
                    <a:pt x="8719" y="27711"/>
                  </a:cubicBezTo>
                  <a:cubicBezTo>
                    <a:pt x="8742" y="27642"/>
                    <a:pt x="8788" y="27597"/>
                    <a:pt x="8833" y="27551"/>
                  </a:cubicBezTo>
                  <a:lnTo>
                    <a:pt x="8902" y="27437"/>
                  </a:lnTo>
                  <a:cubicBezTo>
                    <a:pt x="8970" y="27345"/>
                    <a:pt x="9016" y="27254"/>
                    <a:pt x="9085" y="27163"/>
                  </a:cubicBezTo>
                  <a:cubicBezTo>
                    <a:pt x="9153" y="27049"/>
                    <a:pt x="9222" y="26957"/>
                    <a:pt x="9290" y="26843"/>
                  </a:cubicBezTo>
                  <a:cubicBezTo>
                    <a:pt x="9427" y="26661"/>
                    <a:pt x="9564" y="26455"/>
                    <a:pt x="9678" y="26250"/>
                  </a:cubicBezTo>
                  <a:cubicBezTo>
                    <a:pt x="9746" y="26159"/>
                    <a:pt x="9792" y="26067"/>
                    <a:pt x="9861" y="25953"/>
                  </a:cubicBezTo>
                  <a:cubicBezTo>
                    <a:pt x="9883" y="25907"/>
                    <a:pt x="9929" y="25862"/>
                    <a:pt x="9952" y="25793"/>
                  </a:cubicBezTo>
                  <a:cubicBezTo>
                    <a:pt x="9975" y="25748"/>
                    <a:pt x="9998" y="25725"/>
                    <a:pt x="10020" y="25679"/>
                  </a:cubicBezTo>
                  <a:cubicBezTo>
                    <a:pt x="10066" y="25634"/>
                    <a:pt x="10089" y="25588"/>
                    <a:pt x="10112" y="25519"/>
                  </a:cubicBezTo>
                  <a:cubicBezTo>
                    <a:pt x="10135" y="25474"/>
                    <a:pt x="10157" y="25451"/>
                    <a:pt x="10180" y="25405"/>
                  </a:cubicBezTo>
                  <a:cubicBezTo>
                    <a:pt x="10249" y="25314"/>
                    <a:pt x="10294" y="25200"/>
                    <a:pt x="10363" y="25109"/>
                  </a:cubicBezTo>
                  <a:cubicBezTo>
                    <a:pt x="10477" y="24926"/>
                    <a:pt x="10614" y="24698"/>
                    <a:pt x="10705" y="24515"/>
                  </a:cubicBezTo>
                  <a:cubicBezTo>
                    <a:pt x="10774" y="24424"/>
                    <a:pt x="10819" y="24333"/>
                    <a:pt x="10888" y="24241"/>
                  </a:cubicBezTo>
                  <a:cubicBezTo>
                    <a:pt x="10933" y="24150"/>
                    <a:pt x="11002" y="24036"/>
                    <a:pt x="11048" y="23945"/>
                  </a:cubicBezTo>
                  <a:cubicBezTo>
                    <a:pt x="11070" y="23876"/>
                    <a:pt x="11116" y="23830"/>
                    <a:pt x="11139" y="23785"/>
                  </a:cubicBezTo>
                  <a:cubicBezTo>
                    <a:pt x="11162" y="23739"/>
                    <a:pt x="11184" y="23716"/>
                    <a:pt x="11207" y="23671"/>
                  </a:cubicBezTo>
                  <a:cubicBezTo>
                    <a:pt x="11230" y="23602"/>
                    <a:pt x="11276" y="23534"/>
                    <a:pt x="11299" y="23488"/>
                  </a:cubicBezTo>
                  <a:lnTo>
                    <a:pt x="11367" y="23397"/>
                  </a:lnTo>
                  <a:cubicBezTo>
                    <a:pt x="11390" y="23328"/>
                    <a:pt x="11413" y="23283"/>
                    <a:pt x="11458" y="23214"/>
                  </a:cubicBezTo>
                  <a:cubicBezTo>
                    <a:pt x="11481" y="23191"/>
                    <a:pt x="11504" y="23146"/>
                    <a:pt x="11527" y="23100"/>
                  </a:cubicBezTo>
                  <a:lnTo>
                    <a:pt x="11550" y="23054"/>
                  </a:lnTo>
                  <a:cubicBezTo>
                    <a:pt x="11595" y="22986"/>
                    <a:pt x="11641" y="22895"/>
                    <a:pt x="11687" y="22803"/>
                  </a:cubicBezTo>
                  <a:cubicBezTo>
                    <a:pt x="11755" y="22712"/>
                    <a:pt x="11824" y="22621"/>
                    <a:pt x="11869" y="22507"/>
                  </a:cubicBezTo>
                  <a:cubicBezTo>
                    <a:pt x="11892" y="22461"/>
                    <a:pt x="11915" y="22415"/>
                    <a:pt x="11938" y="22392"/>
                  </a:cubicBezTo>
                  <a:cubicBezTo>
                    <a:pt x="11983" y="22324"/>
                    <a:pt x="12006" y="22278"/>
                    <a:pt x="12029" y="22233"/>
                  </a:cubicBezTo>
                  <a:lnTo>
                    <a:pt x="12097" y="22118"/>
                  </a:lnTo>
                  <a:cubicBezTo>
                    <a:pt x="12143" y="22073"/>
                    <a:pt x="12166" y="22004"/>
                    <a:pt x="12212" y="21936"/>
                  </a:cubicBezTo>
                  <a:cubicBezTo>
                    <a:pt x="12234" y="21890"/>
                    <a:pt x="12257" y="21845"/>
                    <a:pt x="12280" y="21799"/>
                  </a:cubicBezTo>
                  <a:cubicBezTo>
                    <a:pt x="12303" y="21753"/>
                    <a:pt x="12349" y="21708"/>
                    <a:pt x="12371" y="21639"/>
                  </a:cubicBezTo>
                  <a:cubicBezTo>
                    <a:pt x="12417" y="21548"/>
                    <a:pt x="12463" y="21457"/>
                    <a:pt x="12531" y="21388"/>
                  </a:cubicBezTo>
                  <a:cubicBezTo>
                    <a:pt x="12577" y="21274"/>
                    <a:pt x="12645" y="21183"/>
                    <a:pt x="12691" y="21069"/>
                  </a:cubicBezTo>
                  <a:cubicBezTo>
                    <a:pt x="12737" y="20977"/>
                    <a:pt x="12805" y="20886"/>
                    <a:pt x="12851" y="20795"/>
                  </a:cubicBezTo>
                  <a:lnTo>
                    <a:pt x="12896" y="20726"/>
                  </a:lnTo>
                  <a:lnTo>
                    <a:pt x="12919" y="20658"/>
                  </a:lnTo>
                  <a:cubicBezTo>
                    <a:pt x="12942" y="20612"/>
                    <a:pt x="12965" y="20589"/>
                    <a:pt x="12965" y="20566"/>
                  </a:cubicBezTo>
                  <a:lnTo>
                    <a:pt x="13011" y="20498"/>
                  </a:lnTo>
                  <a:cubicBezTo>
                    <a:pt x="13079" y="20361"/>
                    <a:pt x="13170" y="20201"/>
                    <a:pt x="13239" y="20064"/>
                  </a:cubicBezTo>
                  <a:lnTo>
                    <a:pt x="13307" y="19950"/>
                  </a:lnTo>
                  <a:cubicBezTo>
                    <a:pt x="13353" y="19836"/>
                    <a:pt x="13421" y="19722"/>
                    <a:pt x="13467" y="19608"/>
                  </a:cubicBezTo>
                  <a:cubicBezTo>
                    <a:pt x="13535" y="19516"/>
                    <a:pt x="13581" y="19402"/>
                    <a:pt x="13627" y="19311"/>
                  </a:cubicBezTo>
                  <a:cubicBezTo>
                    <a:pt x="13718" y="19128"/>
                    <a:pt x="13809" y="18946"/>
                    <a:pt x="13901" y="18763"/>
                  </a:cubicBezTo>
                  <a:lnTo>
                    <a:pt x="13901" y="18740"/>
                  </a:lnTo>
                  <a:lnTo>
                    <a:pt x="13901" y="18718"/>
                  </a:lnTo>
                  <a:lnTo>
                    <a:pt x="13924" y="18718"/>
                  </a:lnTo>
                  <a:cubicBezTo>
                    <a:pt x="13969" y="18603"/>
                    <a:pt x="14015" y="18466"/>
                    <a:pt x="14083" y="18352"/>
                  </a:cubicBezTo>
                  <a:lnTo>
                    <a:pt x="14175" y="18124"/>
                  </a:lnTo>
                  <a:cubicBezTo>
                    <a:pt x="14266" y="17941"/>
                    <a:pt x="14357" y="17736"/>
                    <a:pt x="14448" y="17531"/>
                  </a:cubicBezTo>
                  <a:cubicBezTo>
                    <a:pt x="14608" y="17120"/>
                    <a:pt x="14768" y="16777"/>
                    <a:pt x="14905" y="16435"/>
                  </a:cubicBezTo>
                  <a:cubicBezTo>
                    <a:pt x="14973" y="16252"/>
                    <a:pt x="15042" y="16047"/>
                    <a:pt x="15110" y="15842"/>
                  </a:cubicBezTo>
                  <a:cubicBezTo>
                    <a:pt x="15156" y="15705"/>
                    <a:pt x="15179" y="15568"/>
                    <a:pt x="15225" y="15408"/>
                  </a:cubicBezTo>
                  <a:lnTo>
                    <a:pt x="15270" y="15225"/>
                  </a:lnTo>
                  <a:cubicBezTo>
                    <a:pt x="15316" y="15111"/>
                    <a:pt x="15339" y="14997"/>
                    <a:pt x="15384" y="14883"/>
                  </a:cubicBezTo>
                  <a:cubicBezTo>
                    <a:pt x="15407" y="14792"/>
                    <a:pt x="15430" y="14700"/>
                    <a:pt x="15453" y="14609"/>
                  </a:cubicBezTo>
                  <a:cubicBezTo>
                    <a:pt x="15453" y="14540"/>
                    <a:pt x="15476" y="14472"/>
                    <a:pt x="15498" y="14404"/>
                  </a:cubicBezTo>
                  <a:lnTo>
                    <a:pt x="15521" y="14289"/>
                  </a:lnTo>
                  <a:lnTo>
                    <a:pt x="15521" y="14267"/>
                  </a:lnTo>
                  <a:cubicBezTo>
                    <a:pt x="15544" y="14175"/>
                    <a:pt x="15567" y="14061"/>
                    <a:pt x="15590" y="13970"/>
                  </a:cubicBezTo>
                  <a:lnTo>
                    <a:pt x="15613" y="13879"/>
                  </a:lnTo>
                  <a:cubicBezTo>
                    <a:pt x="15635" y="13787"/>
                    <a:pt x="15658" y="13696"/>
                    <a:pt x="15681" y="13605"/>
                  </a:cubicBezTo>
                  <a:cubicBezTo>
                    <a:pt x="15704" y="13422"/>
                    <a:pt x="15727" y="13217"/>
                    <a:pt x="15772" y="13034"/>
                  </a:cubicBezTo>
                  <a:cubicBezTo>
                    <a:pt x="15772" y="12920"/>
                    <a:pt x="15795" y="12806"/>
                    <a:pt x="15795" y="12669"/>
                  </a:cubicBezTo>
                  <a:lnTo>
                    <a:pt x="15818" y="12532"/>
                  </a:lnTo>
                  <a:cubicBezTo>
                    <a:pt x="15818" y="12418"/>
                    <a:pt x="15841" y="12281"/>
                    <a:pt x="15864" y="12167"/>
                  </a:cubicBezTo>
                  <a:lnTo>
                    <a:pt x="15886" y="11961"/>
                  </a:lnTo>
                  <a:cubicBezTo>
                    <a:pt x="15886" y="11847"/>
                    <a:pt x="15886" y="11733"/>
                    <a:pt x="15909" y="11619"/>
                  </a:cubicBezTo>
                  <a:cubicBezTo>
                    <a:pt x="15909" y="11505"/>
                    <a:pt x="15909" y="11413"/>
                    <a:pt x="15909" y="11299"/>
                  </a:cubicBezTo>
                  <a:cubicBezTo>
                    <a:pt x="15909" y="11231"/>
                    <a:pt x="15909" y="11162"/>
                    <a:pt x="15909" y="11094"/>
                  </a:cubicBezTo>
                  <a:cubicBezTo>
                    <a:pt x="15909" y="11025"/>
                    <a:pt x="15909" y="10957"/>
                    <a:pt x="15909" y="10911"/>
                  </a:cubicBezTo>
                  <a:cubicBezTo>
                    <a:pt x="15909" y="10820"/>
                    <a:pt x="15909" y="10752"/>
                    <a:pt x="15909" y="10660"/>
                  </a:cubicBezTo>
                  <a:lnTo>
                    <a:pt x="15909" y="10546"/>
                  </a:lnTo>
                  <a:cubicBezTo>
                    <a:pt x="15909" y="10432"/>
                    <a:pt x="15886" y="10295"/>
                    <a:pt x="15886" y="10181"/>
                  </a:cubicBezTo>
                  <a:lnTo>
                    <a:pt x="15886" y="10067"/>
                  </a:lnTo>
                  <a:cubicBezTo>
                    <a:pt x="15886" y="9975"/>
                    <a:pt x="15864" y="9907"/>
                    <a:pt x="15864" y="9838"/>
                  </a:cubicBezTo>
                  <a:lnTo>
                    <a:pt x="15864" y="9816"/>
                  </a:lnTo>
                  <a:cubicBezTo>
                    <a:pt x="15864" y="9747"/>
                    <a:pt x="15864" y="9702"/>
                    <a:pt x="15841" y="9656"/>
                  </a:cubicBezTo>
                  <a:cubicBezTo>
                    <a:pt x="15841" y="9610"/>
                    <a:pt x="15841" y="9565"/>
                    <a:pt x="15841" y="9519"/>
                  </a:cubicBezTo>
                  <a:cubicBezTo>
                    <a:pt x="15818" y="9382"/>
                    <a:pt x="15818" y="9268"/>
                    <a:pt x="15795" y="9154"/>
                  </a:cubicBezTo>
                  <a:cubicBezTo>
                    <a:pt x="15795" y="9040"/>
                    <a:pt x="15772" y="8925"/>
                    <a:pt x="15750" y="8811"/>
                  </a:cubicBezTo>
                  <a:cubicBezTo>
                    <a:pt x="15727" y="8697"/>
                    <a:pt x="15704" y="8606"/>
                    <a:pt x="15681" y="8492"/>
                  </a:cubicBezTo>
                  <a:cubicBezTo>
                    <a:pt x="15681" y="8423"/>
                    <a:pt x="15658" y="8378"/>
                    <a:pt x="15658" y="8332"/>
                  </a:cubicBezTo>
                  <a:cubicBezTo>
                    <a:pt x="15635" y="8264"/>
                    <a:pt x="15635" y="8218"/>
                    <a:pt x="15613" y="8149"/>
                  </a:cubicBezTo>
                  <a:cubicBezTo>
                    <a:pt x="15590" y="8035"/>
                    <a:pt x="15567" y="7921"/>
                    <a:pt x="15544" y="7830"/>
                  </a:cubicBezTo>
                  <a:cubicBezTo>
                    <a:pt x="15521" y="7739"/>
                    <a:pt x="15498" y="7670"/>
                    <a:pt x="15476" y="7602"/>
                  </a:cubicBezTo>
                  <a:lnTo>
                    <a:pt x="15453" y="7510"/>
                  </a:lnTo>
                  <a:cubicBezTo>
                    <a:pt x="15407" y="7419"/>
                    <a:pt x="15384" y="7328"/>
                    <a:pt x="15362" y="7236"/>
                  </a:cubicBezTo>
                  <a:cubicBezTo>
                    <a:pt x="15339" y="7214"/>
                    <a:pt x="15339" y="7168"/>
                    <a:pt x="15316" y="7145"/>
                  </a:cubicBezTo>
                  <a:lnTo>
                    <a:pt x="15339" y="7145"/>
                  </a:lnTo>
                  <a:cubicBezTo>
                    <a:pt x="15339" y="7122"/>
                    <a:pt x="15362" y="7122"/>
                    <a:pt x="15362" y="7122"/>
                  </a:cubicBezTo>
                  <a:cubicBezTo>
                    <a:pt x="15339" y="7054"/>
                    <a:pt x="15316" y="6985"/>
                    <a:pt x="15293" y="6917"/>
                  </a:cubicBezTo>
                  <a:lnTo>
                    <a:pt x="15247" y="6826"/>
                  </a:lnTo>
                  <a:cubicBezTo>
                    <a:pt x="15202" y="6711"/>
                    <a:pt x="15179" y="6597"/>
                    <a:pt x="15133" y="6483"/>
                  </a:cubicBezTo>
                  <a:cubicBezTo>
                    <a:pt x="15110" y="6415"/>
                    <a:pt x="15088" y="6369"/>
                    <a:pt x="15065" y="6323"/>
                  </a:cubicBezTo>
                  <a:lnTo>
                    <a:pt x="15065" y="6278"/>
                  </a:lnTo>
                  <a:cubicBezTo>
                    <a:pt x="15065" y="6278"/>
                    <a:pt x="15065" y="6255"/>
                    <a:pt x="15065" y="6232"/>
                  </a:cubicBezTo>
                  <a:lnTo>
                    <a:pt x="15042" y="6209"/>
                  </a:lnTo>
                  <a:lnTo>
                    <a:pt x="15019" y="6164"/>
                  </a:lnTo>
                  <a:lnTo>
                    <a:pt x="14996" y="6141"/>
                  </a:lnTo>
                  <a:cubicBezTo>
                    <a:pt x="14973" y="6118"/>
                    <a:pt x="14973" y="6095"/>
                    <a:pt x="14973" y="6072"/>
                  </a:cubicBezTo>
                  <a:lnTo>
                    <a:pt x="14928" y="6072"/>
                  </a:lnTo>
                  <a:cubicBezTo>
                    <a:pt x="14905" y="6049"/>
                    <a:pt x="14905" y="6049"/>
                    <a:pt x="14905" y="6027"/>
                  </a:cubicBezTo>
                  <a:lnTo>
                    <a:pt x="14882" y="6004"/>
                  </a:lnTo>
                  <a:cubicBezTo>
                    <a:pt x="14882" y="5935"/>
                    <a:pt x="14859" y="5890"/>
                    <a:pt x="14837" y="5821"/>
                  </a:cubicBezTo>
                  <a:cubicBezTo>
                    <a:pt x="14768" y="5707"/>
                    <a:pt x="14700" y="5570"/>
                    <a:pt x="14608" y="5410"/>
                  </a:cubicBezTo>
                  <a:cubicBezTo>
                    <a:pt x="14540" y="5296"/>
                    <a:pt x="14471" y="5159"/>
                    <a:pt x="14403" y="5022"/>
                  </a:cubicBezTo>
                  <a:lnTo>
                    <a:pt x="14357" y="4954"/>
                  </a:lnTo>
                  <a:cubicBezTo>
                    <a:pt x="14334" y="4931"/>
                    <a:pt x="14312" y="4908"/>
                    <a:pt x="14289" y="4863"/>
                  </a:cubicBezTo>
                  <a:lnTo>
                    <a:pt x="14266" y="4840"/>
                  </a:lnTo>
                  <a:cubicBezTo>
                    <a:pt x="14243" y="4817"/>
                    <a:pt x="14220" y="4794"/>
                    <a:pt x="14197" y="4771"/>
                  </a:cubicBezTo>
                  <a:cubicBezTo>
                    <a:pt x="14197" y="4748"/>
                    <a:pt x="14175" y="4748"/>
                    <a:pt x="14175" y="4726"/>
                  </a:cubicBezTo>
                  <a:cubicBezTo>
                    <a:pt x="14152" y="4703"/>
                    <a:pt x="14129" y="4703"/>
                    <a:pt x="14106" y="4703"/>
                  </a:cubicBezTo>
                  <a:cubicBezTo>
                    <a:pt x="14083" y="4634"/>
                    <a:pt x="14038" y="4612"/>
                    <a:pt x="14015" y="4566"/>
                  </a:cubicBezTo>
                  <a:cubicBezTo>
                    <a:pt x="13969" y="4497"/>
                    <a:pt x="13901" y="4406"/>
                    <a:pt x="13855" y="4338"/>
                  </a:cubicBezTo>
                  <a:cubicBezTo>
                    <a:pt x="13787" y="4246"/>
                    <a:pt x="13718" y="4132"/>
                    <a:pt x="13650" y="4041"/>
                  </a:cubicBezTo>
                  <a:cubicBezTo>
                    <a:pt x="13558" y="3904"/>
                    <a:pt x="13444" y="3790"/>
                    <a:pt x="13376" y="3698"/>
                  </a:cubicBezTo>
                  <a:cubicBezTo>
                    <a:pt x="13307" y="3630"/>
                    <a:pt x="13262" y="3562"/>
                    <a:pt x="13193" y="3493"/>
                  </a:cubicBezTo>
                  <a:cubicBezTo>
                    <a:pt x="13125" y="3425"/>
                    <a:pt x="13079" y="3379"/>
                    <a:pt x="13011" y="3310"/>
                  </a:cubicBezTo>
                  <a:lnTo>
                    <a:pt x="12919" y="3219"/>
                  </a:lnTo>
                  <a:cubicBezTo>
                    <a:pt x="12828" y="3128"/>
                    <a:pt x="12737" y="3037"/>
                    <a:pt x="12622" y="2945"/>
                  </a:cubicBezTo>
                  <a:cubicBezTo>
                    <a:pt x="12531" y="2854"/>
                    <a:pt x="12417" y="2763"/>
                    <a:pt x="12303" y="2671"/>
                  </a:cubicBezTo>
                  <a:lnTo>
                    <a:pt x="12280" y="2649"/>
                  </a:lnTo>
                  <a:cubicBezTo>
                    <a:pt x="12234" y="2603"/>
                    <a:pt x="12189" y="2580"/>
                    <a:pt x="12166" y="2534"/>
                  </a:cubicBezTo>
                  <a:lnTo>
                    <a:pt x="12143" y="2512"/>
                  </a:lnTo>
                  <a:cubicBezTo>
                    <a:pt x="12097" y="2489"/>
                    <a:pt x="12052" y="2443"/>
                    <a:pt x="12006" y="2397"/>
                  </a:cubicBezTo>
                  <a:cubicBezTo>
                    <a:pt x="11961" y="2375"/>
                    <a:pt x="11915" y="2329"/>
                    <a:pt x="11869" y="2283"/>
                  </a:cubicBezTo>
                  <a:cubicBezTo>
                    <a:pt x="11824" y="2238"/>
                    <a:pt x="11778" y="2215"/>
                    <a:pt x="11732" y="2169"/>
                  </a:cubicBezTo>
                  <a:lnTo>
                    <a:pt x="11664" y="2124"/>
                  </a:lnTo>
                  <a:lnTo>
                    <a:pt x="11573" y="2055"/>
                  </a:lnTo>
                  <a:cubicBezTo>
                    <a:pt x="11527" y="2009"/>
                    <a:pt x="11481" y="1987"/>
                    <a:pt x="11436" y="1941"/>
                  </a:cubicBezTo>
                  <a:cubicBezTo>
                    <a:pt x="11436" y="1918"/>
                    <a:pt x="11413" y="1895"/>
                    <a:pt x="11390" y="1872"/>
                  </a:cubicBezTo>
                  <a:cubicBezTo>
                    <a:pt x="11344" y="1827"/>
                    <a:pt x="11276" y="1781"/>
                    <a:pt x="11207" y="1758"/>
                  </a:cubicBezTo>
                  <a:lnTo>
                    <a:pt x="11207" y="1736"/>
                  </a:lnTo>
                  <a:cubicBezTo>
                    <a:pt x="11116" y="1690"/>
                    <a:pt x="11025" y="1621"/>
                    <a:pt x="10933" y="1553"/>
                  </a:cubicBezTo>
                  <a:cubicBezTo>
                    <a:pt x="10865" y="1507"/>
                    <a:pt x="10774" y="1462"/>
                    <a:pt x="10682" y="1393"/>
                  </a:cubicBezTo>
                  <a:lnTo>
                    <a:pt x="10500" y="1302"/>
                  </a:lnTo>
                  <a:cubicBezTo>
                    <a:pt x="10386" y="1211"/>
                    <a:pt x="10271" y="1142"/>
                    <a:pt x="10157" y="1074"/>
                  </a:cubicBezTo>
                  <a:cubicBezTo>
                    <a:pt x="10112" y="1051"/>
                    <a:pt x="10066" y="1028"/>
                    <a:pt x="10043" y="1005"/>
                  </a:cubicBezTo>
                  <a:lnTo>
                    <a:pt x="10020" y="1005"/>
                  </a:lnTo>
                  <a:lnTo>
                    <a:pt x="9975" y="982"/>
                  </a:lnTo>
                  <a:lnTo>
                    <a:pt x="9952" y="959"/>
                  </a:lnTo>
                  <a:cubicBezTo>
                    <a:pt x="9906" y="937"/>
                    <a:pt x="9861" y="914"/>
                    <a:pt x="9815" y="914"/>
                  </a:cubicBezTo>
                  <a:lnTo>
                    <a:pt x="9587" y="914"/>
                  </a:lnTo>
                  <a:cubicBezTo>
                    <a:pt x="9564" y="891"/>
                    <a:pt x="9518" y="845"/>
                    <a:pt x="9473" y="823"/>
                  </a:cubicBezTo>
                  <a:cubicBezTo>
                    <a:pt x="9450" y="800"/>
                    <a:pt x="9404" y="777"/>
                    <a:pt x="9381" y="754"/>
                  </a:cubicBezTo>
                  <a:cubicBezTo>
                    <a:pt x="9336" y="731"/>
                    <a:pt x="9290" y="708"/>
                    <a:pt x="9244" y="686"/>
                  </a:cubicBezTo>
                  <a:cubicBezTo>
                    <a:pt x="9176" y="663"/>
                    <a:pt x="9107" y="617"/>
                    <a:pt x="9039" y="571"/>
                  </a:cubicBezTo>
                  <a:lnTo>
                    <a:pt x="8993" y="549"/>
                  </a:lnTo>
                  <a:cubicBezTo>
                    <a:pt x="8925" y="526"/>
                    <a:pt x="8856" y="480"/>
                    <a:pt x="8788" y="457"/>
                  </a:cubicBezTo>
                  <a:cubicBezTo>
                    <a:pt x="8719" y="412"/>
                    <a:pt x="8628" y="389"/>
                    <a:pt x="8560" y="343"/>
                  </a:cubicBezTo>
                  <a:lnTo>
                    <a:pt x="8514" y="343"/>
                  </a:lnTo>
                  <a:lnTo>
                    <a:pt x="8400" y="298"/>
                  </a:lnTo>
                  <a:lnTo>
                    <a:pt x="8263" y="229"/>
                  </a:lnTo>
                  <a:cubicBezTo>
                    <a:pt x="8149" y="183"/>
                    <a:pt x="8035" y="138"/>
                    <a:pt x="7966" y="115"/>
                  </a:cubicBezTo>
                  <a:cubicBezTo>
                    <a:pt x="7875" y="92"/>
                    <a:pt x="7806" y="69"/>
                    <a:pt x="7738" y="46"/>
                  </a:cubicBezTo>
                  <a:cubicBezTo>
                    <a:pt x="7692" y="46"/>
                    <a:pt x="7669" y="24"/>
                    <a:pt x="7624" y="24"/>
                  </a:cubicBezTo>
                  <a:cubicBezTo>
                    <a:pt x="7578" y="1"/>
                    <a:pt x="7532" y="1"/>
                    <a:pt x="7487" y="1"/>
                  </a:cubicBezTo>
                  <a:close/>
                </a:path>
              </a:pathLst>
            </a:custGeom>
            <a:solidFill>
              <a:srgbClr val="4BA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7" name="Google Shape;6487;p24"/>
            <p:cNvSpPr/>
            <p:nvPr/>
          </p:nvSpPr>
          <p:spPr>
            <a:xfrm>
              <a:off x="6390675" y="2094275"/>
              <a:ext cx="448550" cy="454800"/>
            </a:xfrm>
            <a:custGeom>
              <a:avLst/>
              <a:gdLst/>
              <a:ahLst/>
              <a:cxnLst/>
              <a:rect l="l" t="t" r="r" b="b"/>
              <a:pathLst>
                <a:path w="17942" h="18192" extrusionOk="0">
                  <a:moveTo>
                    <a:pt x="4999" y="0"/>
                  </a:moveTo>
                  <a:cubicBezTo>
                    <a:pt x="4976" y="0"/>
                    <a:pt x="4931" y="0"/>
                    <a:pt x="4908" y="23"/>
                  </a:cubicBezTo>
                  <a:cubicBezTo>
                    <a:pt x="4885" y="46"/>
                    <a:pt x="4862" y="69"/>
                    <a:pt x="4839" y="92"/>
                  </a:cubicBezTo>
                  <a:cubicBezTo>
                    <a:pt x="4817" y="114"/>
                    <a:pt x="4817" y="137"/>
                    <a:pt x="4817" y="160"/>
                  </a:cubicBezTo>
                  <a:lnTo>
                    <a:pt x="4771" y="206"/>
                  </a:lnTo>
                  <a:cubicBezTo>
                    <a:pt x="4680" y="297"/>
                    <a:pt x="4588" y="388"/>
                    <a:pt x="4520" y="457"/>
                  </a:cubicBezTo>
                  <a:cubicBezTo>
                    <a:pt x="4383" y="594"/>
                    <a:pt x="4223" y="731"/>
                    <a:pt x="4109" y="890"/>
                  </a:cubicBezTo>
                  <a:cubicBezTo>
                    <a:pt x="4063" y="936"/>
                    <a:pt x="4041" y="959"/>
                    <a:pt x="4018" y="1005"/>
                  </a:cubicBezTo>
                  <a:lnTo>
                    <a:pt x="3926" y="1096"/>
                  </a:lnTo>
                  <a:cubicBezTo>
                    <a:pt x="3789" y="1256"/>
                    <a:pt x="3675" y="1393"/>
                    <a:pt x="3584" y="1552"/>
                  </a:cubicBezTo>
                  <a:cubicBezTo>
                    <a:pt x="3493" y="1666"/>
                    <a:pt x="3424" y="1803"/>
                    <a:pt x="3333" y="1918"/>
                  </a:cubicBezTo>
                  <a:lnTo>
                    <a:pt x="3287" y="1986"/>
                  </a:lnTo>
                  <a:cubicBezTo>
                    <a:pt x="3173" y="2146"/>
                    <a:pt x="3082" y="2306"/>
                    <a:pt x="2991" y="2465"/>
                  </a:cubicBezTo>
                  <a:cubicBezTo>
                    <a:pt x="2945" y="2511"/>
                    <a:pt x="2922" y="2579"/>
                    <a:pt x="2899" y="2625"/>
                  </a:cubicBezTo>
                  <a:lnTo>
                    <a:pt x="2831" y="2716"/>
                  </a:lnTo>
                  <a:lnTo>
                    <a:pt x="2785" y="2808"/>
                  </a:lnTo>
                  <a:cubicBezTo>
                    <a:pt x="2762" y="2853"/>
                    <a:pt x="2739" y="2899"/>
                    <a:pt x="2694" y="2945"/>
                  </a:cubicBezTo>
                  <a:cubicBezTo>
                    <a:pt x="2671" y="3013"/>
                    <a:pt x="2625" y="3082"/>
                    <a:pt x="2580" y="3127"/>
                  </a:cubicBezTo>
                  <a:lnTo>
                    <a:pt x="2557" y="3173"/>
                  </a:lnTo>
                  <a:cubicBezTo>
                    <a:pt x="2534" y="3219"/>
                    <a:pt x="2511" y="3264"/>
                    <a:pt x="2488" y="3310"/>
                  </a:cubicBezTo>
                  <a:cubicBezTo>
                    <a:pt x="2466" y="3356"/>
                    <a:pt x="2443" y="3378"/>
                    <a:pt x="2420" y="3424"/>
                  </a:cubicBezTo>
                  <a:cubicBezTo>
                    <a:pt x="2397" y="3470"/>
                    <a:pt x="2374" y="3515"/>
                    <a:pt x="2351" y="3538"/>
                  </a:cubicBezTo>
                  <a:cubicBezTo>
                    <a:pt x="2329" y="3584"/>
                    <a:pt x="2306" y="3629"/>
                    <a:pt x="2283" y="3675"/>
                  </a:cubicBezTo>
                  <a:cubicBezTo>
                    <a:pt x="2237" y="3744"/>
                    <a:pt x="2192" y="3812"/>
                    <a:pt x="2146" y="3881"/>
                  </a:cubicBezTo>
                  <a:lnTo>
                    <a:pt x="2123" y="3903"/>
                  </a:lnTo>
                  <a:cubicBezTo>
                    <a:pt x="2055" y="4040"/>
                    <a:pt x="1986" y="4177"/>
                    <a:pt x="1895" y="4291"/>
                  </a:cubicBezTo>
                  <a:lnTo>
                    <a:pt x="1849" y="4405"/>
                  </a:lnTo>
                  <a:cubicBezTo>
                    <a:pt x="1758" y="4542"/>
                    <a:pt x="1690" y="4725"/>
                    <a:pt x="1575" y="4930"/>
                  </a:cubicBezTo>
                  <a:lnTo>
                    <a:pt x="1575" y="4953"/>
                  </a:lnTo>
                  <a:lnTo>
                    <a:pt x="1553" y="4976"/>
                  </a:lnTo>
                  <a:lnTo>
                    <a:pt x="1530" y="5022"/>
                  </a:lnTo>
                  <a:lnTo>
                    <a:pt x="1553" y="4999"/>
                  </a:lnTo>
                  <a:lnTo>
                    <a:pt x="1553" y="4999"/>
                  </a:lnTo>
                  <a:cubicBezTo>
                    <a:pt x="1530" y="5045"/>
                    <a:pt x="1507" y="5067"/>
                    <a:pt x="1507" y="5090"/>
                  </a:cubicBezTo>
                  <a:cubicBezTo>
                    <a:pt x="1370" y="5364"/>
                    <a:pt x="1233" y="5661"/>
                    <a:pt x="1050" y="6072"/>
                  </a:cubicBezTo>
                  <a:cubicBezTo>
                    <a:pt x="891" y="6460"/>
                    <a:pt x="754" y="6779"/>
                    <a:pt x="640" y="7099"/>
                  </a:cubicBezTo>
                  <a:cubicBezTo>
                    <a:pt x="617" y="7190"/>
                    <a:pt x="571" y="7304"/>
                    <a:pt x="548" y="7396"/>
                  </a:cubicBezTo>
                  <a:cubicBezTo>
                    <a:pt x="503" y="7487"/>
                    <a:pt x="480" y="7578"/>
                    <a:pt x="457" y="7647"/>
                  </a:cubicBezTo>
                  <a:cubicBezTo>
                    <a:pt x="366" y="7852"/>
                    <a:pt x="320" y="8012"/>
                    <a:pt x="274" y="8172"/>
                  </a:cubicBezTo>
                  <a:lnTo>
                    <a:pt x="274" y="8217"/>
                  </a:lnTo>
                  <a:cubicBezTo>
                    <a:pt x="229" y="8377"/>
                    <a:pt x="183" y="8537"/>
                    <a:pt x="137" y="8697"/>
                  </a:cubicBezTo>
                  <a:lnTo>
                    <a:pt x="92" y="8834"/>
                  </a:lnTo>
                  <a:lnTo>
                    <a:pt x="69" y="8971"/>
                  </a:lnTo>
                  <a:cubicBezTo>
                    <a:pt x="46" y="9016"/>
                    <a:pt x="46" y="9062"/>
                    <a:pt x="23" y="9085"/>
                  </a:cubicBezTo>
                  <a:cubicBezTo>
                    <a:pt x="0" y="9153"/>
                    <a:pt x="0" y="9199"/>
                    <a:pt x="0" y="9244"/>
                  </a:cubicBezTo>
                  <a:cubicBezTo>
                    <a:pt x="0" y="9267"/>
                    <a:pt x="0" y="9290"/>
                    <a:pt x="0" y="9313"/>
                  </a:cubicBezTo>
                  <a:cubicBezTo>
                    <a:pt x="0" y="9359"/>
                    <a:pt x="23" y="9381"/>
                    <a:pt x="46" y="9404"/>
                  </a:cubicBezTo>
                  <a:cubicBezTo>
                    <a:pt x="23" y="9427"/>
                    <a:pt x="23" y="9473"/>
                    <a:pt x="0" y="9496"/>
                  </a:cubicBezTo>
                  <a:cubicBezTo>
                    <a:pt x="0" y="9564"/>
                    <a:pt x="0" y="9655"/>
                    <a:pt x="0" y="9724"/>
                  </a:cubicBezTo>
                  <a:cubicBezTo>
                    <a:pt x="46" y="9838"/>
                    <a:pt x="115" y="9906"/>
                    <a:pt x="160" y="9975"/>
                  </a:cubicBezTo>
                  <a:cubicBezTo>
                    <a:pt x="229" y="10043"/>
                    <a:pt x="274" y="10112"/>
                    <a:pt x="343" y="10157"/>
                  </a:cubicBezTo>
                  <a:cubicBezTo>
                    <a:pt x="411" y="10226"/>
                    <a:pt x="457" y="10294"/>
                    <a:pt x="525" y="10340"/>
                  </a:cubicBezTo>
                  <a:lnTo>
                    <a:pt x="548" y="10363"/>
                  </a:lnTo>
                  <a:lnTo>
                    <a:pt x="662" y="10477"/>
                  </a:lnTo>
                  <a:lnTo>
                    <a:pt x="754" y="10545"/>
                  </a:lnTo>
                  <a:lnTo>
                    <a:pt x="777" y="10568"/>
                  </a:lnTo>
                  <a:cubicBezTo>
                    <a:pt x="822" y="10614"/>
                    <a:pt x="891" y="10682"/>
                    <a:pt x="936" y="10728"/>
                  </a:cubicBezTo>
                  <a:lnTo>
                    <a:pt x="1119" y="10865"/>
                  </a:lnTo>
                  <a:lnTo>
                    <a:pt x="1142" y="10888"/>
                  </a:lnTo>
                  <a:cubicBezTo>
                    <a:pt x="1210" y="10934"/>
                    <a:pt x="1256" y="10979"/>
                    <a:pt x="1301" y="11025"/>
                  </a:cubicBezTo>
                  <a:cubicBezTo>
                    <a:pt x="1393" y="11093"/>
                    <a:pt x="1484" y="11162"/>
                    <a:pt x="1575" y="11230"/>
                  </a:cubicBezTo>
                  <a:lnTo>
                    <a:pt x="1712" y="11367"/>
                  </a:lnTo>
                  <a:lnTo>
                    <a:pt x="1781" y="11413"/>
                  </a:lnTo>
                  <a:lnTo>
                    <a:pt x="1849" y="11458"/>
                  </a:lnTo>
                  <a:cubicBezTo>
                    <a:pt x="1895" y="11504"/>
                    <a:pt x="1963" y="11550"/>
                    <a:pt x="2009" y="11573"/>
                  </a:cubicBezTo>
                  <a:cubicBezTo>
                    <a:pt x="2055" y="11641"/>
                    <a:pt x="2123" y="11687"/>
                    <a:pt x="2192" y="11732"/>
                  </a:cubicBezTo>
                  <a:cubicBezTo>
                    <a:pt x="2237" y="11755"/>
                    <a:pt x="2260" y="11801"/>
                    <a:pt x="2306" y="11824"/>
                  </a:cubicBezTo>
                  <a:cubicBezTo>
                    <a:pt x="2351" y="11847"/>
                    <a:pt x="2374" y="11869"/>
                    <a:pt x="2397" y="11892"/>
                  </a:cubicBezTo>
                  <a:cubicBezTo>
                    <a:pt x="2488" y="11961"/>
                    <a:pt x="2557" y="12029"/>
                    <a:pt x="2648" y="12098"/>
                  </a:cubicBezTo>
                  <a:cubicBezTo>
                    <a:pt x="2854" y="12257"/>
                    <a:pt x="3059" y="12417"/>
                    <a:pt x="3264" y="12554"/>
                  </a:cubicBezTo>
                  <a:lnTo>
                    <a:pt x="3356" y="12623"/>
                  </a:lnTo>
                  <a:cubicBezTo>
                    <a:pt x="3401" y="12668"/>
                    <a:pt x="3447" y="12691"/>
                    <a:pt x="3516" y="12737"/>
                  </a:cubicBezTo>
                  <a:cubicBezTo>
                    <a:pt x="3584" y="12782"/>
                    <a:pt x="3653" y="12851"/>
                    <a:pt x="3744" y="12896"/>
                  </a:cubicBezTo>
                  <a:cubicBezTo>
                    <a:pt x="3904" y="13033"/>
                    <a:pt x="4041" y="13148"/>
                    <a:pt x="4177" y="13239"/>
                  </a:cubicBezTo>
                  <a:cubicBezTo>
                    <a:pt x="4246" y="13285"/>
                    <a:pt x="4314" y="13330"/>
                    <a:pt x="4383" y="13376"/>
                  </a:cubicBezTo>
                  <a:cubicBezTo>
                    <a:pt x="4451" y="13444"/>
                    <a:pt x="4543" y="13490"/>
                    <a:pt x="4611" y="13536"/>
                  </a:cubicBezTo>
                  <a:cubicBezTo>
                    <a:pt x="4771" y="13650"/>
                    <a:pt x="4908" y="13764"/>
                    <a:pt x="5045" y="13855"/>
                  </a:cubicBezTo>
                  <a:cubicBezTo>
                    <a:pt x="5227" y="13992"/>
                    <a:pt x="5387" y="14106"/>
                    <a:pt x="5547" y="14220"/>
                  </a:cubicBezTo>
                  <a:cubicBezTo>
                    <a:pt x="5707" y="14334"/>
                    <a:pt x="5844" y="14426"/>
                    <a:pt x="5981" y="14540"/>
                  </a:cubicBezTo>
                  <a:cubicBezTo>
                    <a:pt x="6072" y="14586"/>
                    <a:pt x="6163" y="14654"/>
                    <a:pt x="6255" y="14723"/>
                  </a:cubicBezTo>
                  <a:cubicBezTo>
                    <a:pt x="6551" y="14928"/>
                    <a:pt x="6871" y="15133"/>
                    <a:pt x="7168" y="15316"/>
                  </a:cubicBezTo>
                  <a:cubicBezTo>
                    <a:pt x="7236" y="15362"/>
                    <a:pt x="7327" y="15407"/>
                    <a:pt x="7396" y="15453"/>
                  </a:cubicBezTo>
                  <a:cubicBezTo>
                    <a:pt x="7464" y="15499"/>
                    <a:pt x="7556" y="15567"/>
                    <a:pt x="7624" y="15613"/>
                  </a:cubicBezTo>
                  <a:lnTo>
                    <a:pt x="7898" y="15772"/>
                  </a:lnTo>
                  <a:lnTo>
                    <a:pt x="8081" y="15887"/>
                  </a:lnTo>
                  <a:cubicBezTo>
                    <a:pt x="8172" y="15932"/>
                    <a:pt x="8263" y="16001"/>
                    <a:pt x="8332" y="16046"/>
                  </a:cubicBezTo>
                  <a:cubicBezTo>
                    <a:pt x="8423" y="16092"/>
                    <a:pt x="8491" y="16138"/>
                    <a:pt x="8560" y="16183"/>
                  </a:cubicBezTo>
                  <a:lnTo>
                    <a:pt x="8674" y="16252"/>
                  </a:lnTo>
                  <a:cubicBezTo>
                    <a:pt x="8788" y="16320"/>
                    <a:pt x="8902" y="16389"/>
                    <a:pt x="8994" y="16457"/>
                  </a:cubicBezTo>
                  <a:cubicBezTo>
                    <a:pt x="9153" y="16549"/>
                    <a:pt x="9336" y="16640"/>
                    <a:pt x="9496" y="16731"/>
                  </a:cubicBezTo>
                  <a:cubicBezTo>
                    <a:pt x="9656" y="16822"/>
                    <a:pt x="9815" y="16914"/>
                    <a:pt x="9975" y="17005"/>
                  </a:cubicBezTo>
                  <a:cubicBezTo>
                    <a:pt x="9998" y="17028"/>
                    <a:pt x="10044" y="17051"/>
                    <a:pt x="10066" y="17051"/>
                  </a:cubicBezTo>
                  <a:cubicBezTo>
                    <a:pt x="10112" y="17096"/>
                    <a:pt x="10158" y="17119"/>
                    <a:pt x="10203" y="17142"/>
                  </a:cubicBezTo>
                  <a:cubicBezTo>
                    <a:pt x="10295" y="17188"/>
                    <a:pt x="10363" y="17233"/>
                    <a:pt x="10432" y="17256"/>
                  </a:cubicBezTo>
                  <a:cubicBezTo>
                    <a:pt x="10523" y="17302"/>
                    <a:pt x="10591" y="17347"/>
                    <a:pt x="10660" y="17393"/>
                  </a:cubicBezTo>
                  <a:cubicBezTo>
                    <a:pt x="10751" y="17439"/>
                    <a:pt x="10820" y="17462"/>
                    <a:pt x="10888" y="17507"/>
                  </a:cubicBezTo>
                  <a:cubicBezTo>
                    <a:pt x="11002" y="17576"/>
                    <a:pt x="11094" y="17621"/>
                    <a:pt x="11208" y="17667"/>
                  </a:cubicBezTo>
                  <a:lnTo>
                    <a:pt x="11390" y="17758"/>
                  </a:lnTo>
                  <a:cubicBezTo>
                    <a:pt x="11413" y="17781"/>
                    <a:pt x="11459" y="17804"/>
                    <a:pt x="11504" y="17827"/>
                  </a:cubicBezTo>
                  <a:cubicBezTo>
                    <a:pt x="11527" y="17850"/>
                    <a:pt x="11573" y="17850"/>
                    <a:pt x="11596" y="17872"/>
                  </a:cubicBezTo>
                  <a:cubicBezTo>
                    <a:pt x="11641" y="17895"/>
                    <a:pt x="11710" y="17918"/>
                    <a:pt x="11755" y="17941"/>
                  </a:cubicBezTo>
                  <a:lnTo>
                    <a:pt x="11778" y="17964"/>
                  </a:lnTo>
                  <a:lnTo>
                    <a:pt x="11870" y="18009"/>
                  </a:lnTo>
                  <a:cubicBezTo>
                    <a:pt x="11915" y="18032"/>
                    <a:pt x="11961" y="18055"/>
                    <a:pt x="12007" y="18078"/>
                  </a:cubicBezTo>
                  <a:cubicBezTo>
                    <a:pt x="12052" y="18078"/>
                    <a:pt x="12075" y="18101"/>
                    <a:pt x="12121" y="18123"/>
                  </a:cubicBezTo>
                  <a:lnTo>
                    <a:pt x="12166" y="18146"/>
                  </a:lnTo>
                  <a:cubicBezTo>
                    <a:pt x="12189" y="18169"/>
                    <a:pt x="12235" y="18169"/>
                    <a:pt x="12258" y="18192"/>
                  </a:cubicBezTo>
                  <a:lnTo>
                    <a:pt x="12303" y="18192"/>
                  </a:lnTo>
                  <a:cubicBezTo>
                    <a:pt x="12349" y="18192"/>
                    <a:pt x="12417" y="18169"/>
                    <a:pt x="12440" y="18123"/>
                  </a:cubicBezTo>
                  <a:cubicBezTo>
                    <a:pt x="12463" y="18101"/>
                    <a:pt x="12486" y="18078"/>
                    <a:pt x="12486" y="18032"/>
                  </a:cubicBezTo>
                  <a:cubicBezTo>
                    <a:pt x="12486" y="18009"/>
                    <a:pt x="12509" y="18009"/>
                    <a:pt x="12509" y="17987"/>
                  </a:cubicBezTo>
                  <a:cubicBezTo>
                    <a:pt x="12509" y="17964"/>
                    <a:pt x="12532" y="17941"/>
                    <a:pt x="12554" y="17918"/>
                  </a:cubicBezTo>
                  <a:cubicBezTo>
                    <a:pt x="12600" y="17872"/>
                    <a:pt x="12623" y="17850"/>
                    <a:pt x="12646" y="17827"/>
                  </a:cubicBezTo>
                  <a:cubicBezTo>
                    <a:pt x="12669" y="17758"/>
                    <a:pt x="12714" y="17713"/>
                    <a:pt x="12760" y="17667"/>
                  </a:cubicBezTo>
                  <a:lnTo>
                    <a:pt x="12783" y="17644"/>
                  </a:lnTo>
                  <a:cubicBezTo>
                    <a:pt x="12965" y="17439"/>
                    <a:pt x="13125" y="17233"/>
                    <a:pt x="13285" y="17028"/>
                  </a:cubicBezTo>
                  <a:cubicBezTo>
                    <a:pt x="13330" y="16937"/>
                    <a:pt x="13399" y="16868"/>
                    <a:pt x="13467" y="16777"/>
                  </a:cubicBezTo>
                  <a:cubicBezTo>
                    <a:pt x="13513" y="16708"/>
                    <a:pt x="13582" y="16617"/>
                    <a:pt x="13650" y="16549"/>
                  </a:cubicBezTo>
                  <a:cubicBezTo>
                    <a:pt x="13696" y="16480"/>
                    <a:pt x="13741" y="16412"/>
                    <a:pt x="13810" y="16343"/>
                  </a:cubicBezTo>
                  <a:cubicBezTo>
                    <a:pt x="13878" y="16252"/>
                    <a:pt x="13947" y="16138"/>
                    <a:pt x="14015" y="16046"/>
                  </a:cubicBezTo>
                  <a:lnTo>
                    <a:pt x="14129" y="15887"/>
                  </a:lnTo>
                  <a:cubicBezTo>
                    <a:pt x="14175" y="15841"/>
                    <a:pt x="14198" y="15795"/>
                    <a:pt x="14243" y="15750"/>
                  </a:cubicBezTo>
                  <a:lnTo>
                    <a:pt x="14289" y="15681"/>
                  </a:lnTo>
                  <a:lnTo>
                    <a:pt x="14358" y="15590"/>
                  </a:lnTo>
                  <a:cubicBezTo>
                    <a:pt x="14380" y="15521"/>
                    <a:pt x="14426" y="15476"/>
                    <a:pt x="14449" y="15430"/>
                  </a:cubicBezTo>
                  <a:lnTo>
                    <a:pt x="14517" y="15339"/>
                  </a:lnTo>
                  <a:cubicBezTo>
                    <a:pt x="14540" y="15293"/>
                    <a:pt x="14586" y="15247"/>
                    <a:pt x="14609" y="15202"/>
                  </a:cubicBezTo>
                  <a:lnTo>
                    <a:pt x="14654" y="15133"/>
                  </a:lnTo>
                  <a:cubicBezTo>
                    <a:pt x="14700" y="15088"/>
                    <a:pt x="14723" y="15019"/>
                    <a:pt x="14768" y="14974"/>
                  </a:cubicBezTo>
                  <a:lnTo>
                    <a:pt x="14928" y="14723"/>
                  </a:lnTo>
                  <a:lnTo>
                    <a:pt x="15385" y="14061"/>
                  </a:lnTo>
                  <a:cubicBezTo>
                    <a:pt x="15430" y="13969"/>
                    <a:pt x="15476" y="13901"/>
                    <a:pt x="15522" y="13810"/>
                  </a:cubicBezTo>
                  <a:cubicBezTo>
                    <a:pt x="15544" y="13764"/>
                    <a:pt x="15567" y="13741"/>
                    <a:pt x="15590" y="13695"/>
                  </a:cubicBezTo>
                  <a:cubicBezTo>
                    <a:pt x="15613" y="13650"/>
                    <a:pt x="15659" y="13604"/>
                    <a:pt x="15681" y="13558"/>
                  </a:cubicBezTo>
                  <a:cubicBezTo>
                    <a:pt x="15727" y="13467"/>
                    <a:pt x="15773" y="13376"/>
                    <a:pt x="15841" y="13285"/>
                  </a:cubicBezTo>
                  <a:cubicBezTo>
                    <a:pt x="15864" y="13239"/>
                    <a:pt x="15910" y="13170"/>
                    <a:pt x="15933" y="13102"/>
                  </a:cubicBezTo>
                  <a:cubicBezTo>
                    <a:pt x="16001" y="12988"/>
                    <a:pt x="16092" y="12874"/>
                    <a:pt x="16161" y="12760"/>
                  </a:cubicBezTo>
                  <a:lnTo>
                    <a:pt x="16229" y="12645"/>
                  </a:lnTo>
                  <a:lnTo>
                    <a:pt x="16298" y="12554"/>
                  </a:lnTo>
                  <a:cubicBezTo>
                    <a:pt x="16389" y="12417"/>
                    <a:pt x="16480" y="12280"/>
                    <a:pt x="16549" y="12143"/>
                  </a:cubicBezTo>
                  <a:cubicBezTo>
                    <a:pt x="16640" y="11983"/>
                    <a:pt x="16709" y="11869"/>
                    <a:pt x="16777" y="11755"/>
                  </a:cubicBezTo>
                  <a:lnTo>
                    <a:pt x="16846" y="11618"/>
                  </a:lnTo>
                  <a:lnTo>
                    <a:pt x="16891" y="11573"/>
                  </a:lnTo>
                  <a:cubicBezTo>
                    <a:pt x="16891" y="11527"/>
                    <a:pt x="16914" y="11504"/>
                    <a:pt x="16937" y="11458"/>
                  </a:cubicBezTo>
                  <a:cubicBezTo>
                    <a:pt x="16937" y="11436"/>
                    <a:pt x="16960" y="11390"/>
                    <a:pt x="16982" y="11367"/>
                  </a:cubicBezTo>
                  <a:cubicBezTo>
                    <a:pt x="17028" y="11253"/>
                    <a:pt x="17097" y="11162"/>
                    <a:pt x="17142" y="11070"/>
                  </a:cubicBezTo>
                  <a:lnTo>
                    <a:pt x="17211" y="10956"/>
                  </a:lnTo>
                  <a:cubicBezTo>
                    <a:pt x="17279" y="10819"/>
                    <a:pt x="17348" y="10682"/>
                    <a:pt x="17416" y="10545"/>
                  </a:cubicBezTo>
                  <a:cubicBezTo>
                    <a:pt x="17507" y="10386"/>
                    <a:pt x="17599" y="10157"/>
                    <a:pt x="17644" y="9952"/>
                  </a:cubicBezTo>
                  <a:cubicBezTo>
                    <a:pt x="17667" y="9861"/>
                    <a:pt x="17690" y="9792"/>
                    <a:pt x="17713" y="9724"/>
                  </a:cubicBezTo>
                  <a:lnTo>
                    <a:pt x="17736" y="9632"/>
                  </a:lnTo>
                  <a:lnTo>
                    <a:pt x="17736" y="9587"/>
                  </a:lnTo>
                  <a:cubicBezTo>
                    <a:pt x="17781" y="9518"/>
                    <a:pt x="17804" y="9427"/>
                    <a:pt x="17827" y="9359"/>
                  </a:cubicBezTo>
                  <a:cubicBezTo>
                    <a:pt x="17850" y="9313"/>
                    <a:pt x="17873" y="9267"/>
                    <a:pt x="17895" y="9244"/>
                  </a:cubicBezTo>
                  <a:cubicBezTo>
                    <a:pt x="17941" y="9153"/>
                    <a:pt x="17918" y="9039"/>
                    <a:pt x="17827" y="8971"/>
                  </a:cubicBezTo>
                  <a:cubicBezTo>
                    <a:pt x="17804" y="8971"/>
                    <a:pt x="17781" y="8948"/>
                    <a:pt x="17736" y="8948"/>
                  </a:cubicBezTo>
                  <a:cubicBezTo>
                    <a:pt x="17713" y="8948"/>
                    <a:pt x="17690" y="8948"/>
                    <a:pt x="17667" y="8971"/>
                  </a:cubicBezTo>
                  <a:cubicBezTo>
                    <a:pt x="17599" y="8902"/>
                    <a:pt x="17530" y="8856"/>
                    <a:pt x="17439" y="8811"/>
                  </a:cubicBezTo>
                  <a:cubicBezTo>
                    <a:pt x="17325" y="8742"/>
                    <a:pt x="17234" y="8697"/>
                    <a:pt x="17142" y="8651"/>
                  </a:cubicBezTo>
                  <a:lnTo>
                    <a:pt x="17165" y="8651"/>
                  </a:lnTo>
                  <a:cubicBezTo>
                    <a:pt x="17119" y="8628"/>
                    <a:pt x="17051" y="8605"/>
                    <a:pt x="16960" y="8560"/>
                  </a:cubicBezTo>
                  <a:cubicBezTo>
                    <a:pt x="16937" y="8537"/>
                    <a:pt x="16914" y="8537"/>
                    <a:pt x="16868" y="8514"/>
                  </a:cubicBezTo>
                  <a:cubicBezTo>
                    <a:pt x="16846" y="8491"/>
                    <a:pt x="16800" y="8468"/>
                    <a:pt x="16754" y="8468"/>
                  </a:cubicBezTo>
                  <a:cubicBezTo>
                    <a:pt x="16686" y="8423"/>
                    <a:pt x="16617" y="8377"/>
                    <a:pt x="16549" y="8331"/>
                  </a:cubicBezTo>
                  <a:lnTo>
                    <a:pt x="16435" y="8286"/>
                  </a:lnTo>
                  <a:cubicBezTo>
                    <a:pt x="16343" y="8217"/>
                    <a:pt x="16229" y="8149"/>
                    <a:pt x="16138" y="8103"/>
                  </a:cubicBezTo>
                  <a:lnTo>
                    <a:pt x="15978" y="7989"/>
                  </a:lnTo>
                  <a:cubicBezTo>
                    <a:pt x="15887" y="7921"/>
                    <a:pt x="15796" y="7852"/>
                    <a:pt x="15681" y="7806"/>
                  </a:cubicBezTo>
                  <a:cubicBezTo>
                    <a:pt x="15613" y="7761"/>
                    <a:pt x="15544" y="7715"/>
                    <a:pt x="15453" y="7670"/>
                  </a:cubicBezTo>
                  <a:cubicBezTo>
                    <a:pt x="15385" y="7624"/>
                    <a:pt x="15293" y="7578"/>
                    <a:pt x="15225" y="7533"/>
                  </a:cubicBezTo>
                  <a:cubicBezTo>
                    <a:pt x="15156" y="7487"/>
                    <a:pt x="15088" y="7441"/>
                    <a:pt x="15020" y="7396"/>
                  </a:cubicBezTo>
                  <a:cubicBezTo>
                    <a:pt x="14928" y="7350"/>
                    <a:pt x="14837" y="7281"/>
                    <a:pt x="14746" y="7236"/>
                  </a:cubicBezTo>
                  <a:cubicBezTo>
                    <a:pt x="14677" y="7190"/>
                    <a:pt x="14609" y="7145"/>
                    <a:pt x="14540" y="7076"/>
                  </a:cubicBezTo>
                  <a:cubicBezTo>
                    <a:pt x="14472" y="7030"/>
                    <a:pt x="14403" y="7008"/>
                    <a:pt x="14335" y="6962"/>
                  </a:cubicBezTo>
                  <a:lnTo>
                    <a:pt x="14243" y="6962"/>
                  </a:lnTo>
                  <a:cubicBezTo>
                    <a:pt x="14198" y="6962"/>
                    <a:pt x="14152" y="6962"/>
                    <a:pt x="14106" y="6916"/>
                  </a:cubicBezTo>
                  <a:cubicBezTo>
                    <a:pt x="14084" y="6916"/>
                    <a:pt x="14038" y="6893"/>
                    <a:pt x="14015" y="6871"/>
                  </a:cubicBezTo>
                  <a:cubicBezTo>
                    <a:pt x="13992" y="6848"/>
                    <a:pt x="13992" y="6848"/>
                    <a:pt x="13970" y="6825"/>
                  </a:cubicBezTo>
                  <a:cubicBezTo>
                    <a:pt x="13924" y="6802"/>
                    <a:pt x="13878" y="6779"/>
                    <a:pt x="13855" y="6779"/>
                  </a:cubicBezTo>
                  <a:lnTo>
                    <a:pt x="13787" y="6734"/>
                  </a:lnTo>
                  <a:lnTo>
                    <a:pt x="13582" y="6620"/>
                  </a:lnTo>
                  <a:cubicBezTo>
                    <a:pt x="13559" y="6597"/>
                    <a:pt x="13536" y="6597"/>
                    <a:pt x="13513" y="6574"/>
                  </a:cubicBezTo>
                  <a:cubicBezTo>
                    <a:pt x="13490" y="6551"/>
                    <a:pt x="13467" y="6551"/>
                    <a:pt x="13445" y="6528"/>
                  </a:cubicBezTo>
                  <a:cubicBezTo>
                    <a:pt x="13330" y="6460"/>
                    <a:pt x="13239" y="6414"/>
                    <a:pt x="13148" y="6346"/>
                  </a:cubicBezTo>
                  <a:cubicBezTo>
                    <a:pt x="13079" y="6300"/>
                    <a:pt x="13011" y="6254"/>
                    <a:pt x="12942" y="6209"/>
                  </a:cubicBezTo>
                  <a:cubicBezTo>
                    <a:pt x="12874" y="6140"/>
                    <a:pt x="12783" y="6072"/>
                    <a:pt x="12691" y="6026"/>
                  </a:cubicBezTo>
                  <a:cubicBezTo>
                    <a:pt x="12669" y="6003"/>
                    <a:pt x="12646" y="5980"/>
                    <a:pt x="12646" y="5935"/>
                  </a:cubicBezTo>
                  <a:cubicBezTo>
                    <a:pt x="12623" y="5935"/>
                    <a:pt x="12623" y="5912"/>
                    <a:pt x="12623" y="5889"/>
                  </a:cubicBezTo>
                  <a:lnTo>
                    <a:pt x="12623" y="5866"/>
                  </a:lnTo>
                  <a:cubicBezTo>
                    <a:pt x="12577" y="5889"/>
                    <a:pt x="12554" y="5889"/>
                    <a:pt x="12509" y="5889"/>
                  </a:cubicBezTo>
                  <a:lnTo>
                    <a:pt x="12463" y="5889"/>
                  </a:lnTo>
                  <a:cubicBezTo>
                    <a:pt x="12417" y="5889"/>
                    <a:pt x="12372" y="5866"/>
                    <a:pt x="12326" y="5821"/>
                  </a:cubicBezTo>
                  <a:cubicBezTo>
                    <a:pt x="12280" y="5798"/>
                    <a:pt x="12258" y="5775"/>
                    <a:pt x="12212" y="5752"/>
                  </a:cubicBezTo>
                  <a:cubicBezTo>
                    <a:pt x="12121" y="5684"/>
                    <a:pt x="12052" y="5638"/>
                    <a:pt x="11961" y="5592"/>
                  </a:cubicBezTo>
                  <a:lnTo>
                    <a:pt x="11892" y="5547"/>
                  </a:lnTo>
                  <a:cubicBezTo>
                    <a:pt x="11778" y="5478"/>
                    <a:pt x="11687" y="5387"/>
                    <a:pt x="11573" y="5319"/>
                  </a:cubicBezTo>
                  <a:cubicBezTo>
                    <a:pt x="11504" y="5250"/>
                    <a:pt x="11436" y="5204"/>
                    <a:pt x="11390" y="5159"/>
                  </a:cubicBezTo>
                  <a:cubicBezTo>
                    <a:pt x="11345" y="5113"/>
                    <a:pt x="11299" y="5067"/>
                    <a:pt x="11253" y="5045"/>
                  </a:cubicBezTo>
                  <a:lnTo>
                    <a:pt x="11231" y="5022"/>
                  </a:lnTo>
                  <a:cubicBezTo>
                    <a:pt x="11208" y="4976"/>
                    <a:pt x="11208" y="4953"/>
                    <a:pt x="11185" y="4908"/>
                  </a:cubicBezTo>
                  <a:cubicBezTo>
                    <a:pt x="11025" y="4794"/>
                    <a:pt x="10865" y="4679"/>
                    <a:pt x="10683" y="4542"/>
                  </a:cubicBezTo>
                  <a:cubicBezTo>
                    <a:pt x="10432" y="4360"/>
                    <a:pt x="10158" y="4154"/>
                    <a:pt x="9838" y="3903"/>
                  </a:cubicBezTo>
                  <a:lnTo>
                    <a:pt x="9633" y="3744"/>
                  </a:lnTo>
                  <a:cubicBezTo>
                    <a:pt x="9610" y="3766"/>
                    <a:pt x="9587" y="3766"/>
                    <a:pt x="9564" y="3766"/>
                  </a:cubicBezTo>
                  <a:cubicBezTo>
                    <a:pt x="9519" y="3766"/>
                    <a:pt x="9496" y="3744"/>
                    <a:pt x="9473" y="3744"/>
                  </a:cubicBezTo>
                  <a:cubicBezTo>
                    <a:pt x="9404" y="3721"/>
                    <a:pt x="9382" y="3675"/>
                    <a:pt x="9359" y="3629"/>
                  </a:cubicBezTo>
                  <a:cubicBezTo>
                    <a:pt x="9336" y="3607"/>
                    <a:pt x="9336" y="3584"/>
                    <a:pt x="9313" y="3561"/>
                  </a:cubicBezTo>
                  <a:cubicBezTo>
                    <a:pt x="9290" y="3538"/>
                    <a:pt x="9268" y="3492"/>
                    <a:pt x="9222" y="3470"/>
                  </a:cubicBezTo>
                  <a:cubicBezTo>
                    <a:pt x="9222" y="3447"/>
                    <a:pt x="9222" y="3447"/>
                    <a:pt x="9199" y="3447"/>
                  </a:cubicBezTo>
                  <a:cubicBezTo>
                    <a:pt x="9153" y="3401"/>
                    <a:pt x="9108" y="3356"/>
                    <a:pt x="9062" y="3333"/>
                  </a:cubicBezTo>
                  <a:cubicBezTo>
                    <a:pt x="8994" y="3287"/>
                    <a:pt x="8925" y="3241"/>
                    <a:pt x="8857" y="3196"/>
                  </a:cubicBezTo>
                  <a:cubicBezTo>
                    <a:pt x="8720" y="3082"/>
                    <a:pt x="8583" y="2968"/>
                    <a:pt x="8423" y="2876"/>
                  </a:cubicBezTo>
                  <a:cubicBezTo>
                    <a:pt x="8126" y="2671"/>
                    <a:pt x="7852" y="2443"/>
                    <a:pt x="7601" y="2214"/>
                  </a:cubicBezTo>
                  <a:cubicBezTo>
                    <a:pt x="7533" y="2169"/>
                    <a:pt x="7464" y="2100"/>
                    <a:pt x="7396" y="2054"/>
                  </a:cubicBezTo>
                  <a:cubicBezTo>
                    <a:pt x="7373" y="2032"/>
                    <a:pt x="7327" y="2009"/>
                    <a:pt x="7305" y="2009"/>
                  </a:cubicBezTo>
                  <a:cubicBezTo>
                    <a:pt x="7259" y="1963"/>
                    <a:pt x="7213" y="1940"/>
                    <a:pt x="7168" y="1895"/>
                  </a:cubicBezTo>
                  <a:cubicBezTo>
                    <a:pt x="7145" y="1872"/>
                    <a:pt x="7099" y="1849"/>
                    <a:pt x="7076" y="1826"/>
                  </a:cubicBezTo>
                  <a:cubicBezTo>
                    <a:pt x="7031" y="1781"/>
                    <a:pt x="7008" y="1758"/>
                    <a:pt x="6962" y="1735"/>
                  </a:cubicBezTo>
                  <a:cubicBezTo>
                    <a:pt x="6917" y="1689"/>
                    <a:pt x="6894" y="1666"/>
                    <a:pt x="6848" y="1644"/>
                  </a:cubicBezTo>
                  <a:lnTo>
                    <a:pt x="6780" y="1598"/>
                  </a:lnTo>
                  <a:lnTo>
                    <a:pt x="6757" y="1575"/>
                  </a:lnTo>
                  <a:cubicBezTo>
                    <a:pt x="6734" y="1552"/>
                    <a:pt x="6711" y="1552"/>
                    <a:pt x="6711" y="1530"/>
                  </a:cubicBezTo>
                  <a:cubicBezTo>
                    <a:pt x="6643" y="1484"/>
                    <a:pt x="6597" y="1415"/>
                    <a:pt x="6597" y="1347"/>
                  </a:cubicBezTo>
                  <a:cubicBezTo>
                    <a:pt x="6597" y="1347"/>
                    <a:pt x="6597" y="1347"/>
                    <a:pt x="6597" y="1324"/>
                  </a:cubicBezTo>
                  <a:cubicBezTo>
                    <a:pt x="6574" y="1324"/>
                    <a:pt x="6574" y="1301"/>
                    <a:pt x="6551" y="1278"/>
                  </a:cubicBezTo>
                  <a:lnTo>
                    <a:pt x="6460" y="1210"/>
                  </a:lnTo>
                  <a:cubicBezTo>
                    <a:pt x="6300" y="1073"/>
                    <a:pt x="6118" y="913"/>
                    <a:pt x="5935" y="776"/>
                  </a:cubicBezTo>
                  <a:cubicBezTo>
                    <a:pt x="5889" y="708"/>
                    <a:pt x="5821" y="662"/>
                    <a:pt x="5752" y="617"/>
                  </a:cubicBezTo>
                  <a:lnTo>
                    <a:pt x="5638" y="502"/>
                  </a:lnTo>
                  <a:lnTo>
                    <a:pt x="5570" y="457"/>
                  </a:lnTo>
                  <a:lnTo>
                    <a:pt x="5433" y="320"/>
                  </a:lnTo>
                  <a:cubicBezTo>
                    <a:pt x="5364" y="274"/>
                    <a:pt x="5319" y="206"/>
                    <a:pt x="5250" y="160"/>
                  </a:cubicBezTo>
                  <a:lnTo>
                    <a:pt x="5227" y="137"/>
                  </a:lnTo>
                  <a:cubicBezTo>
                    <a:pt x="5205" y="92"/>
                    <a:pt x="5159" y="69"/>
                    <a:pt x="5136" y="46"/>
                  </a:cubicBezTo>
                  <a:cubicBezTo>
                    <a:pt x="5090" y="23"/>
                    <a:pt x="5045" y="0"/>
                    <a:pt x="4999"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8" name="Google Shape;6488;p24"/>
            <p:cNvSpPr/>
            <p:nvPr/>
          </p:nvSpPr>
          <p:spPr>
            <a:xfrm>
              <a:off x="6872850" y="2453200"/>
              <a:ext cx="44550" cy="42250"/>
            </a:xfrm>
            <a:custGeom>
              <a:avLst/>
              <a:gdLst/>
              <a:ahLst/>
              <a:cxnLst/>
              <a:rect l="l" t="t" r="r" b="b"/>
              <a:pathLst>
                <a:path w="1782" h="1690" extrusionOk="0">
                  <a:moveTo>
                    <a:pt x="457" y="1531"/>
                  </a:moveTo>
                  <a:cubicBezTo>
                    <a:pt x="459" y="1552"/>
                    <a:pt x="480" y="1552"/>
                    <a:pt x="480" y="1552"/>
                  </a:cubicBezTo>
                  <a:cubicBezTo>
                    <a:pt x="473" y="1545"/>
                    <a:pt x="465" y="1538"/>
                    <a:pt x="457" y="1531"/>
                  </a:cubicBezTo>
                  <a:close/>
                  <a:moveTo>
                    <a:pt x="366" y="0"/>
                  </a:moveTo>
                  <a:cubicBezTo>
                    <a:pt x="320" y="0"/>
                    <a:pt x="298" y="23"/>
                    <a:pt x="275" y="46"/>
                  </a:cubicBezTo>
                  <a:cubicBezTo>
                    <a:pt x="252" y="69"/>
                    <a:pt x="229" y="92"/>
                    <a:pt x="229" y="137"/>
                  </a:cubicBezTo>
                  <a:cubicBezTo>
                    <a:pt x="183" y="160"/>
                    <a:pt x="161" y="206"/>
                    <a:pt x="138" y="251"/>
                  </a:cubicBezTo>
                  <a:cubicBezTo>
                    <a:pt x="92" y="320"/>
                    <a:pt x="69" y="411"/>
                    <a:pt x="46" y="480"/>
                  </a:cubicBezTo>
                  <a:cubicBezTo>
                    <a:pt x="24" y="548"/>
                    <a:pt x="1" y="617"/>
                    <a:pt x="1" y="708"/>
                  </a:cubicBezTo>
                  <a:cubicBezTo>
                    <a:pt x="1" y="776"/>
                    <a:pt x="24" y="845"/>
                    <a:pt x="24" y="913"/>
                  </a:cubicBezTo>
                  <a:cubicBezTo>
                    <a:pt x="46" y="982"/>
                    <a:pt x="92" y="1050"/>
                    <a:pt x="115" y="1096"/>
                  </a:cubicBezTo>
                  <a:cubicBezTo>
                    <a:pt x="138" y="1164"/>
                    <a:pt x="183" y="1210"/>
                    <a:pt x="206" y="1279"/>
                  </a:cubicBezTo>
                  <a:cubicBezTo>
                    <a:pt x="252" y="1324"/>
                    <a:pt x="298" y="1393"/>
                    <a:pt x="343" y="1438"/>
                  </a:cubicBezTo>
                  <a:cubicBezTo>
                    <a:pt x="381" y="1476"/>
                    <a:pt x="419" y="1499"/>
                    <a:pt x="457" y="1531"/>
                  </a:cubicBezTo>
                  <a:lnTo>
                    <a:pt x="457" y="1531"/>
                  </a:lnTo>
                  <a:cubicBezTo>
                    <a:pt x="457" y="1531"/>
                    <a:pt x="457" y="1530"/>
                    <a:pt x="457" y="1530"/>
                  </a:cubicBezTo>
                  <a:lnTo>
                    <a:pt x="457" y="1530"/>
                  </a:lnTo>
                  <a:lnTo>
                    <a:pt x="503" y="1575"/>
                  </a:lnTo>
                  <a:cubicBezTo>
                    <a:pt x="503" y="1573"/>
                    <a:pt x="503" y="1572"/>
                    <a:pt x="503" y="1570"/>
                  </a:cubicBezTo>
                  <a:lnTo>
                    <a:pt x="503" y="1570"/>
                  </a:lnTo>
                  <a:cubicBezTo>
                    <a:pt x="526" y="1586"/>
                    <a:pt x="555" y="1598"/>
                    <a:pt x="571" y="1598"/>
                  </a:cubicBezTo>
                  <a:cubicBezTo>
                    <a:pt x="617" y="1621"/>
                    <a:pt x="663" y="1644"/>
                    <a:pt x="708" y="1667"/>
                  </a:cubicBezTo>
                  <a:cubicBezTo>
                    <a:pt x="777" y="1689"/>
                    <a:pt x="868" y="1689"/>
                    <a:pt x="937" y="1689"/>
                  </a:cubicBezTo>
                  <a:cubicBezTo>
                    <a:pt x="982" y="1689"/>
                    <a:pt x="1051" y="1689"/>
                    <a:pt x="1096" y="1667"/>
                  </a:cubicBezTo>
                  <a:cubicBezTo>
                    <a:pt x="1119" y="1667"/>
                    <a:pt x="1142" y="1667"/>
                    <a:pt x="1188" y="1644"/>
                  </a:cubicBezTo>
                  <a:cubicBezTo>
                    <a:pt x="1256" y="1621"/>
                    <a:pt x="1325" y="1598"/>
                    <a:pt x="1370" y="1552"/>
                  </a:cubicBezTo>
                  <a:cubicBezTo>
                    <a:pt x="1439" y="1507"/>
                    <a:pt x="1484" y="1461"/>
                    <a:pt x="1530" y="1393"/>
                  </a:cubicBezTo>
                  <a:cubicBezTo>
                    <a:pt x="1576" y="1347"/>
                    <a:pt x="1621" y="1279"/>
                    <a:pt x="1644" y="1210"/>
                  </a:cubicBezTo>
                  <a:cubicBezTo>
                    <a:pt x="1667" y="1164"/>
                    <a:pt x="1690" y="1142"/>
                    <a:pt x="1713" y="1096"/>
                  </a:cubicBezTo>
                  <a:cubicBezTo>
                    <a:pt x="1736" y="1050"/>
                    <a:pt x="1736" y="1027"/>
                    <a:pt x="1736" y="982"/>
                  </a:cubicBezTo>
                  <a:cubicBezTo>
                    <a:pt x="1736" y="959"/>
                    <a:pt x="1736" y="959"/>
                    <a:pt x="1736" y="959"/>
                  </a:cubicBezTo>
                  <a:cubicBezTo>
                    <a:pt x="1758" y="936"/>
                    <a:pt x="1758" y="913"/>
                    <a:pt x="1758" y="890"/>
                  </a:cubicBezTo>
                  <a:cubicBezTo>
                    <a:pt x="1781" y="845"/>
                    <a:pt x="1758" y="776"/>
                    <a:pt x="1713" y="754"/>
                  </a:cubicBezTo>
                  <a:cubicBezTo>
                    <a:pt x="1690" y="731"/>
                    <a:pt x="1644" y="708"/>
                    <a:pt x="1621" y="708"/>
                  </a:cubicBezTo>
                  <a:lnTo>
                    <a:pt x="1507" y="708"/>
                  </a:lnTo>
                  <a:cubicBezTo>
                    <a:pt x="1416" y="639"/>
                    <a:pt x="1348" y="594"/>
                    <a:pt x="1256" y="548"/>
                  </a:cubicBezTo>
                  <a:cubicBezTo>
                    <a:pt x="1188" y="525"/>
                    <a:pt x="1142" y="502"/>
                    <a:pt x="1096" y="457"/>
                  </a:cubicBezTo>
                  <a:cubicBezTo>
                    <a:pt x="1028" y="434"/>
                    <a:pt x="982" y="411"/>
                    <a:pt x="937" y="366"/>
                  </a:cubicBezTo>
                  <a:cubicBezTo>
                    <a:pt x="868" y="343"/>
                    <a:pt x="823" y="297"/>
                    <a:pt x="754" y="251"/>
                  </a:cubicBezTo>
                  <a:cubicBezTo>
                    <a:pt x="731" y="206"/>
                    <a:pt x="686" y="183"/>
                    <a:pt x="640" y="160"/>
                  </a:cubicBezTo>
                  <a:cubicBezTo>
                    <a:pt x="617" y="137"/>
                    <a:pt x="617" y="137"/>
                    <a:pt x="594" y="114"/>
                  </a:cubicBezTo>
                  <a:cubicBezTo>
                    <a:pt x="571" y="114"/>
                    <a:pt x="571" y="114"/>
                    <a:pt x="571" y="92"/>
                  </a:cubicBezTo>
                  <a:lnTo>
                    <a:pt x="480" y="92"/>
                  </a:lnTo>
                  <a:cubicBezTo>
                    <a:pt x="457" y="69"/>
                    <a:pt x="457" y="46"/>
                    <a:pt x="435" y="46"/>
                  </a:cubicBezTo>
                  <a:cubicBezTo>
                    <a:pt x="412" y="23"/>
                    <a:pt x="389" y="0"/>
                    <a:pt x="366"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9" name="Google Shape;6489;p24"/>
            <p:cNvSpPr/>
            <p:nvPr/>
          </p:nvSpPr>
          <p:spPr>
            <a:xfrm>
              <a:off x="6892250" y="2468600"/>
              <a:ext cx="17725" cy="11300"/>
            </a:xfrm>
            <a:custGeom>
              <a:avLst/>
              <a:gdLst/>
              <a:ahLst/>
              <a:cxnLst/>
              <a:rect l="l" t="t" r="r" b="b"/>
              <a:pathLst>
                <a:path w="709" h="452" extrusionOk="0">
                  <a:moveTo>
                    <a:pt x="47" y="1"/>
                  </a:moveTo>
                  <a:cubicBezTo>
                    <a:pt x="47" y="1"/>
                    <a:pt x="24" y="1"/>
                    <a:pt x="24" y="23"/>
                  </a:cubicBezTo>
                  <a:cubicBezTo>
                    <a:pt x="1" y="23"/>
                    <a:pt x="1" y="46"/>
                    <a:pt x="1" y="46"/>
                  </a:cubicBezTo>
                  <a:cubicBezTo>
                    <a:pt x="1" y="69"/>
                    <a:pt x="1" y="69"/>
                    <a:pt x="24" y="92"/>
                  </a:cubicBezTo>
                  <a:cubicBezTo>
                    <a:pt x="47" y="115"/>
                    <a:pt x="69" y="138"/>
                    <a:pt x="92" y="160"/>
                  </a:cubicBezTo>
                  <a:cubicBezTo>
                    <a:pt x="115" y="183"/>
                    <a:pt x="115" y="183"/>
                    <a:pt x="138" y="206"/>
                  </a:cubicBezTo>
                  <a:cubicBezTo>
                    <a:pt x="161" y="229"/>
                    <a:pt x="184" y="229"/>
                    <a:pt x="206" y="252"/>
                  </a:cubicBezTo>
                  <a:cubicBezTo>
                    <a:pt x="206" y="252"/>
                    <a:pt x="229" y="274"/>
                    <a:pt x="252" y="274"/>
                  </a:cubicBezTo>
                  <a:cubicBezTo>
                    <a:pt x="275" y="297"/>
                    <a:pt x="275" y="297"/>
                    <a:pt x="298" y="297"/>
                  </a:cubicBezTo>
                  <a:cubicBezTo>
                    <a:pt x="320" y="320"/>
                    <a:pt x="366" y="320"/>
                    <a:pt x="389" y="343"/>
                  </a:cubicBezTo>
                  <a:cubicBezTo>
                    <a:pt x="480" y="366"/>
                    <a:pt x="549" y="411"/>
                    <a:pt x="640" y="434"/>
                  </a:cubicBezTo>
                  <a:cubicBezTo>
                    <a:pt x="651" y="446"/>
                    <a:pt x="657" y="451"/>
                    <a:pt x="663" y="451"/>
                  </a:cubicBezTo>
                  <a:cubicBezTo>
                    <a:pt x="669" y="451"/>
                    <a:pt x="674" y="446"/>
                    <a:pt x="686" y="434"/>
                  </a:cubicBezTo>
                  <a:cubicBezTo>
                    <a:pt x="686" y="434"/>
                    <a:pt x="708" y="434"/>
                    <a:pt x="708" y="411"/>
                  </a:cubicBezTo>
                  <a:cubicBezTo>
                    <a:pt x="708" y="411"/>
                    <a:pt x="708" y="389"/>
                    <a:pt x="708" y="389"/>
                  </a:cubicBezTo>
                  <a:cubicBezTo>
                    <a:pt x="708" y="366"/>
                    <a:pt x="708" y="366"/>
                    <a:pt x="686" y="366"/>
                  </a:cubicBezTo>
                  <a:cubicBezTo>
                    <a:pt x="640" y="343"/>
                    <a:pt x="572" y="320"/>
                    <a:pt x="526" y="297"/>
                  </a:cubicBezTo>
                  <a:lnTo>
                    <a:pt x="412" y="252"/>
                  </a:lnTo>
                  <a:cubicBezTo>
                    <a:pt x="389" y="229"/>
                    <a:pt x="366" y="229"/>
                    <a:pt x="343" y="229"/>
                  </a:cubicBezTo>
                  <a:cubicBezTo>
                    <a:pt x="320" y="206"/>
                    <a:pt x="275" y="183"/>
                    <a:pt x="252" y="160"/>
                  </a:cubicBezTo>
                  <a:cubicBezTo>
                    <a:pt x="206" y="138"/>
                    <a:pt x="184" y="115"/>
                    <a:pt x="161" y="92"/>
                  </a:cubicBezTo>
                  <a:cubicBezTo>
                    <a:pt x="138" y="69"/>
                    <a:pt x="115" y="46"/>
                    <a:pt x="92" y="23"/>
                  </a:cubicBezTo>
                  <a:cubicBezTo>
                    <a:pt x="69" y="1"/>
                    <a:pt x="69" y="1"/>
                    <a:pt x="47"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0" name="Google Shape;6490;p24"/>
            <p:cNvSpPr/>
            <p:nvPr/>
          </p:nvSpPr>
          <p:spPr>
            <a:xfrm>
              <a:off x="6908800" y="2476600"/>
              <a:ext cx="7450" cy="9150"/>
            </a:xfrm>
            <a:custGeom>
              <a:avLst/>
              <a:gdLst/>
              <a:ahLst/>
              <a:cxnLst/>
              <a:rect l="l" t="t" r="r" b="b"/>
              <a:pathLst>
                <a:path w="298" h="366" extrusionOk="0">
                  <a:moveTo>
                    <a:pt x="206" y="0"/>
                  </a:moveTo>
                  <a:cubicBezTo>
                    <a:pt x="183" y="46"/>
                    <a:pt x="161" y="69"/>
                    <a:pt x="115" y="114"/>
                  </a:cubicBezTo>
                  <a:cubicBezTo>
                    <a:pt x="115" y="137"/>
                    <a:pt x="92" y="160"/>
                    <a:pt x="69" y="183"/>
                  </a:cubicBezTo>
                  <a:cubicBezTo>
                    <a:pt x="46" y="206"/>
                    <a:pt x="24" y="251"/>
                    <a:pt x="1" y="297"/>
                  </a:cubicBezTo>
                  <a:cubicBezTo>
                    <a:pt x="1" y="320"/>
                    <a:pt x="1" y="343"/>
                    <a:pt x="24" y="365"/>
                  </a:cubicBezTo>
                  <a:cubicBezTo>
                    <a:pt x="46" y="365"/>
                    <a:pt x="69" y="365"/>
                    <a:pt x="92" y="343"/>
                  </a:cubicBezTo>
                  <a:cubicBezTo>
                    <a:pt x="115" y="320"/>
                    <a:pt x="115" y="297"/>
                    <a:pt x="138" y="251"/>
                  </a:cubicBezTo>
                  <a:cubicBezTo>
                    <a:pt x="161" y="228"/>
                    <a:pt x="161" y="206"/>
                    <a:pt x="183" y="183"/>
                  </a:cubicBezTo>
                  <a:cubicBezTo>
                    <a:pt x="183" y="183"/>
                    <a:pt x="183" y="206"/>
                    <a:pt x="183" y="206"/>
                  </a:cubicBezTo>
                  <a:cubicBezTo>
                    <a:pt x="183" y="183"/>
                    <a:pt x="206" y="160"/>
                    <a:pt x="206" y="160"/>
                  </a:cubicBezTo>
                  <a:cubicBezTo>
                    <a:pt x="229" y="114"/>
                    <a:pt x="252" y="91"/>
                    <a:pt x="275" y="69"/>
                  </a:cubicBezTo>
                  <a:cubicBezTo>
                    <a:pt x="298" y="69"/>
                    <a:pt x="298" y="23"/>
                    <a:pt x="275"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1" name="Google Shape;6491;p24"/>
            <p:cNvSpPr/>
            <p:nvPr/>
          </p:nvSpPr>
          <p:spPr>
            <a:xfrm>
              <a:off x="6892250" y="1988700"/>
              <a:ext cx="258525" cy="587775"/>
            </a:xfrm>
            <a:custGeom>
              <a:avLst/>
              <a:gdLst/>
              <a:ahLst/>
              <a:cxnLst/>
              <a:rect l="l" t="t" r="r" b="b"/>
              <a:pathLst>
                <a:path w="10341" h="23511" extrusionOk="0">
                  <a:moveTo>
                    <a:pt x="7510" y="1"/>
                  </a:moveTo>
                  <a:cubicBezTo>
                    <a:pt x="7488" y="1"/>
                    <a:pt x="7442" y="1"/>
                    <a:pt x="7419" y="23"/>
                  </a:cubicBezTo>
                  <a:cubicBezTo>
                    <a:pt x="7373" y="69"/>
                    <a:pt x="7351" y="160"/>
                    <a:pt x="7396" y="229"/>
                  </a:cubicBezTo>
                  <a:lnTo>
                    <a:pt x="7419" y="252"/>
                  </a:lnTo>
                  <a:lnTo>
                    <a:pt x="7442" y="297"/>
                  </a:lnTo>
                  <a:lnTo>
                    <a:pt x="7465" y="320"/>
                  </a:lnTo>
                  <a:cubicBezTo>
                    <a:pt x="7465" y="343"/>
                    <a:pt x="7465" y="366"/>
                    <a:pt x="7465" y="366"/>
                  </a:cubicBezTo>
                  <a:lnTo>
                    <a:pt x="7465" y="411"/>
                  </a:lnTo>
                  <a:cubicBezTo>
                    <a:pt x="7488" y="457"/>
                    <a:pt x="7510" y="503"/>
                    <a:pt x="7533" y="571"/>
                  </a:cubicBezTo>
                  <a:cubicBezTo>
                    <a:pt x="7579" y="685"/>
                    <a:pt x="7602" y="799"/>
                    <a:pt x="7647" y="914"/>
                  </a:cubicBezTo>
                  <a:lnTo>
                    <a:pt x="7693" y="1005"/>
                  </a:lnTo>
                  <a:cubicBezTo>
                    <a:pt x="7762" y="1187"/>
                    <a:pt x="7807" y="1370"/>
                    <a:pt x="7876" y="1530"/>
                  </a:cubicBezTo>
                  <a:cubicBezTo>
                    <a:pt x="7876" y="1598"/>
                    <a:pt x="7898" y="1690"/>
                    <a:pt x="7921" y="1758"/>
                  </a:cubicBezTo>
                  <a:lnTo>
                    <a:pt x="7944" y="1804"/>
                  </a:lnTo>
                  <a:lnTo>
                    <a:pt x="7944" y="1849"/>
                  </a:lnTo>
                  <a:cubicBezTo>
                    <a:pt x="7967" y="1918"/>
                    <a:pt x="7990" y="1986"/>
                    <a:pt x="8013" y="2055"/>
                  </a:cubicBezTo>
                  <a:cubicBezTo>
                    <a:pt x="8058" y="2123"/>
                    <a:pt x="8081" y="2192"/>
                    <a:pt x="8104" y="2260"/>
                  </a:cubicBezTo>
                  <a:cubicBezTo>
                    <a:pt x="8127" y="2306"/>
                    <a:pt x="8150" y="2352"/>
                    <a:pt x="8150" y="2397"/>
                  </a:cubicBezTo>
                  <a:cubicBezTo>
                    <a:pt x="8172" y="2443"/>
                    <a:pt x="8195" y="2488"/>
                    <a:pt x="8218" y="2534"/>
                  </a:cubicBezTo>
                  <a:lnTo>
                    <a:pt x="8218" y="2557"/>
                  </a:lnTo>
                  <a:lnTo>
                    <a:pt x="8286" y="2694"/>
                  </a:lnTo>
                  <a:lnTo>
                    <a:pt x="8286" y="2717"/>
                  </a:lnTo>
                  <a:cubicBezTo>
                    <a:pt x="8309" y="2762"/>
                    <a:pt x="8355" y="2831"/>
                    <a:pt x="8401" y="2877"/>
                  </a:cubicBezTo>
                  <a:cubicBezTo>
                    <a:pt x="8423" y="2899"/>
                    <a:pt x="8446" y="2899"/>
                    <a:pt x="8469" y="2899"/>
                  </a:cubicBezTo>
                  <a:cubicBezTo>
                    <a:pt x="8492" y="2991"/>
                    <a:pt x="8492" y="3082"/>
                    <a:pt x="8515" y="3150"/>
                  </a:cubicBezTo>
                  <a:lnTo>
                    <a:pt x="8515" y="3265"/>
                  </a:lnTo>
                  <a:cubicBezTo>
                    <a:pt x="8538" y="3402"/>
                    <a:pt x="8560" y="3561"/>
                    <a:pt x="8583" y="3698"/>
                  </a:cubicBezTo>
                  <a:cubicBezTo>
                    <a:pt x="8583" y="3767"/>
                    <a:pt x="8583" y="3812"/>
                    <a:pt x="8606" y="3881"/>
                  </a:cubicBezTo>
                  <a:lnTo>
                    <a:pt x="8606" y="3972"/>
                  </a:lnTo>
                  <a:cubicBezTo>
                    <a:pt x="8629" y="4063"/>
                    <a:pt x="8629" y="4155"/>
                    <a:pt x="8629" y="4246"/>
                  </a:cubicBezTo>
                  <a:lnTo>
                    <a:pt x="8652" y="4429"/>
                  </a:lnTo>
                  <a:cubicBezTo>
                    <a:pt x="8675" y="4566"/>
                    <a:pt x="8697" y="4703"/>
                    <a:pt x="8697" y="4840"/>
                  </a:cubicBezTo>
                  <a:cubicBezTo>
                    <a:pt x="8720" y="5205"/>
                    <a:pt x="8743" y="5547"/>
                    <a:pt x="8743" y="5844"/>
                  </a:cubicBezTo>
                  <a:lnTo>
                    <a:pt x="8743" y="5867"/>
                  </a:lnTo>
                  <a:lnTo>
                    <a:pt x="8743" y="5889"/>
                  </a:lnTo>
                  <a:cubicBezTo>
                    <a:pt x="8743" y="5958"/>
                    <a:pt x="8743" y="6049"/>
                    <a:pt x="8743" y="6141"/>
                  </a:cubicBezTo>
                  <a:lnTo>
                    <a:pt x="8743" y="6255"/>
                  </a:lnTo>
                  <a:cubicBezTo>
                    <a:pt x="8720" y="6346"/>
                    <a:pt x="8720" y="6437"/>
                    <a:pt x="8720" y="6506"/>
                  </a:cubicBezTo>
                  <a:cubicBezTo>
                    <a:pt x="8720" y="6574"/>
                    <a:pt x="8720" y="6666"/>
                    <a:pt x="8720" y="6734"/>
                  </a:cubicBezTo>
                  <a:lnTo>
                    <a:pt x="8720" y="6917"/>
                  </a:lnTo>
                  <a:lnTo>
                    <a:pt x="8720" y="6962"/>
                  </a:lnTo>
                  <a:lnTo>
                    <a:pt x="8720" y="7054"/>
                  </a:lnTo>
                  <a:cubicBezTo>
                    <a:pt x="8720" y="7145"/>
                    <a:pt x="8720" y="7236"/>
                    <a:pt x="8720" y="7327"/>
                  </a:cubicBezTo>
                  <a:cubicBezTo>
                    <a:pt x="8720" y="7442"/>
                    <a:pt x="8720" y="7579"/>
                    <a:pt x="8720" y="7693"/>
                  </a:cubicBezTo>
                  <a:cubicBezTo>
                    <a:pt x="8720" y="7830"/>
                    <a:pt x="8720" y="7967"/>
                    <a:pt x="8697" y="8104"/>
                  </a:cubicBezTo>
                  <a:lnTo>
                    <a:pt x="8697" y="8149"/>
                  </a:lnTo>
                  <a:cubicBezTo>
                    <a:pt x="8697" y="8218"/>
                    <a:pt x="8697" y="8286"/>
                    <a:pt x="8697" y="8355"/>
                  </a:cubicBezTo>
                  <a:cubicBezTo>
                    <a:pt x="8697" y="8423"/>
                    <a:pt x="8675" y="8492"/>
                    <a:pt x="8675" y="8537"/>
                  </a:cubicBezTo>
                  <a:lnTo>
                    <a:pt x="8675" y="8606"/>
                  </a:lnTo>
                  <a:lnTo>
                    <a:pt x="8652" y="8811"/>
                  </a:lnTo>
                  <a:cubicBezTo>
                    <a:pt x="8629" y="8902"/>
                    <a:pt x="8629" y="9017"/>
                    <a:pt x="8629" y="9108"/>
                  </a:cubicBezTo>
                  <a:cubicBezTo>
                    <a:pt x="8606" y="9176"/>
                    <a:pt x="8606" y="9268"/>
                    <a:pt x="8583" y="9336"/>
                  </a:cubicBezTo>
                  <a:cubicBezTo>
                    <a:pt x="8583" y="9405"/>
                    <a:pt x="8560" y="9450"/>
                    <a:pt x="8560" y="9519"/>
                  </a:cubicBezTo>
                  <a:cubicBezTo>
                    <a:pt x="8492" y="9633"/>
                    <a:pt x="8469" y="9747"/>
                    <a:pt x="8446" y="9861"/>
                  </a:cubicBezTo>
                  <a:lnTo>
                    <a:pt x="8446" y="9884"/>
                  </a:lnTo>
                  <a:cubicBezTo>
                    <a:pt x="8446" y="9930"/>
                    <a:pt x="8423" y="9975"/>
                    <a:pt x="8423" y="10021"/>
                  </a:cubicBezTo>
                  <a:cubicBezTo>
                    <a:pt x="8423" y="10066"/>
                    <a:pt x="8401" y="10112"/>
                    <a:pt x="8401" y="10181"/>
                  </a:cubicBezTo>
                  <a:cubicBezTo>
                    <a:pt x="8355" y="10340"/>
                    <a:pt x="8309" y="10523"/>
                    <a:pt x="8286" y="10706"/>
                  </a:cubicBezTo>
                  <a:cubicBezTo>
                    <a:pt x="8264" y="10774"/>
                    <a:pt x="8241" y="10843"/>
                    <a:pt x="8241" y="10888"/>
                  </a:cubicBezTo>
                  <a:cubicBezTo>
                    <a:pt x="8195" y="11025"/>
                    <a:pt x="8172" y="11162"/>
                    <a:pt x="8127" y="11276"/>
                  </a:cubicBezTo>
                  <a:lnTo>
                    <a:pt x="8104" y="11345"/>
                  </a:lnTo>
                  <a:cubicBezTo>
                    <a:pt x="8104" y="11413"/>
                    <a:pt x="8081" y="11482"/>
                    <a:pt x="8058" y="11550"/>
                  </a:cubicBezTo>
                  <a:cubicBezTo>
                    <a:pt x="8035" y="11596"/>
                    <a:pt x="8013" y="11664"/>
                    <a:pt x="8013" y="11710"/>
                  </a:cubicBezTo>
                  <a:cubicBezTo>
                    <a:pt x="7990" y="11733"/>
                    <a:pt x="7990" y="11778"/>
                    <a:pt x="7967" y="11801"/>
                  </a:cubicBezTo>
                  <a:cubicBezTo>
                    <a:pt x="7944" y="11870"/>
                    <a:pt x="7921" y="11938"/>
                    <a:pt x="7898" y="12007"/>
                  </a:cubicBezTo>
                  <a:cubicBezTo>
                    <a:pt x="7876" y="12098"/>
                    <a:pt x="7853" y="12189"/>
                    <a:pt x="7830" y="12281"/>
                  </a:cubicBezTo>
                  <a:cubicBezTo>
                    <a:pt x="7784" y="12372"/>
                    <a:pt x="7762" y="12463"/>
                    <a:pt x="7739" y="12554"/>
                  </a:cubicBezTo>
                  <a:cubicBezTo>
                    <a:pt x="7716" y="12623"/>
                    <a:pt x="7693" y="12714"/>
                    <a:pt x="7670" y="12783"/>
                  </a:cubicBezTo>
                  <a:lnTo>
                    <a:pt x="7647" y="12828"/>
                  </a:lnTo>
                  <a:cubicBezTo>
                    <a:pt x="7579" y="13148"/>
                    <a:pt x="7465" y="13513"/>
                    <a:pt x="7351" y="13878"/>
                  </a:cubicBezTo>
                  <a:cubicBezTo>
                    <a:pt x="7328" y="13970"/>
                    <a:pt x="7305" y="14038"/>
                    <a:pt x="7282" y="14107"/>
                  </a:cubicBezTo>
                  <a:lnTo>
                    <a:pt x="7259" y="14129"/>
                  </a:lnTo>
                  <a:lnTo>
                    <a:pt x="7237" y="14198"/>
                  </a:lnTo>
                  <a:lnTo>
                    <a:pt x="7191" y="14312"/>
                  </a:lnTo>
                  <a:lnTo>
                    <a:pt x="7168" y="14358"/>
                  </a:lnTo>
                  <a:lnTo>
                    <a:pt x="7191" y="14335"/>
                  </a:lnTo>
                  <a:lnTo>
                    <a:pt x="7191" y="14335"/>
                  </a:lnTo>
                  <a:cubicBezTo>
                    <a:pt x="7122" y="14495"/>
                    <a:pt x="7054" y="14654"/>
                    <a:pt x="7008" y="14814"/>
                  </a:cubicBezTo>
                  <a:lnTo>
                    <a:pt x="6917" y="14997"/>
                  </a:lnTo>
                  <a:cubicBezTo>
                    <a:pt x="6871" y="15111"/>
                    <a:pt x="6826" y="15248"/>
                    <a:pt x="6780" y="15362"/>
                  </a:cubicBezTo>
                  <a:cubicBezTo>
                    <a:pt x="6620" y="15704"/>
                    <a:pt x="6438" y="16070"/>
                    <a:pt x="6255" y="16412"/>
                  </a:cubicBezTo>
                  <a:lnTo>
                    <a:pt x="6187" y="16549"/>
                  </a:lnTo>
                  <a:cubicBezTo>
                    <a:pt x="6118" y="16686"/>
                    <a:pt x="6050" y="16846"/>
                    <a:pt x="5958" y="16983"/>
                  </a:cubicBezTo>
                  <a:lnTo>
                    <a:pt x="5935" y="17005"/>
                  </a:lnTo>
                  <a:cubicBezTo>
                    <a:pt x="5890" y="17097"/>
                    <a:pt x="5844" y="17165"/>
                    <a:pt x="5799" y="17234"/>
                  </a:cubicBezTo>
                  <a:cubicBezTo>
                    <a:pt x="5753" y="17325"/>
                    <a:pt x="5684" y="17416"/>
                    <a:pt x="5639" y="17485"/>
                  </a:cubicBezTo>
                  <a:lnTo>
                    <a:pt x="5570" y="17553"/>
                  </a:lnTo>
                  <a:cubicBezTo>
                    <a:pt x="5502" y="17644"/>
                    <a:pt x="5456" y="17736"/>
                    <a:pt x="5388" y="17827"/>
                  </a:cubicBezTo>
                  <a:cubicBezTo>
                    <a:pt x="5365" y="17873"/>
                    <a:pt x="5365" y="17918"/>
                    <a:pt x="5365" y="17964"/>
                  </a:cubicBezTo>
                  <a:cubicBezTo>
                    <a:pt x="5296" y="18055"/>
                    <a:pt x="5205" y="18147"/>
                    <a:pt x="5137" y="18238"/>
                  </a:cubicBezTo>
                  <a:cubicBezTo>
                    <a:pt x="5091" y="18284"/>
                    <a:pt x="5068" y="18306"/>
                    <a:pt x="5022" y="18352"/>
                  </a:cubicBezTo>
                  <a:cubicBezTo>
                    <a:pt x="4954" y="18443"/>
                    <a:pt x="4863" y="18535"/>
                    <a:pt x="4794" y="18626"/>
                  </a:cubicBezTo>
                  <a:cubicBezTo>
                    <a:pt x="4749" y="18694"/>
                    <a:pt x="4680" y="18763"/>
                    <a:pt x="4634" y="18831"/>
                  </a:cubicBezTo>
                  <a:cubicBezTo>
                    <a:pt x="4497" y="18968"/>
                    <a:pt x="4361" y="19105"/>
                    <a:pt x="4224" y="19242"/>
                  </a:cubicBezTo>
                  <a:cubicBezTo>
                    <a:pt x="4155" y="19311"/>
                    <a:pt x="4087" y="19379"/>
                    <a:pt x="4018" y="19448"/>
                  </a:cubicBezTo>
                  <a:cubicBezTo>
                    <a:pt x="3950" y="19516"/>
                    <a:pt x="3881" y="19585"/>
                    <a:pt x="3813" y="19653"/>
                  </a:cubicBezTo>
                  <a:cubicBezTo>
                    <a:pt x="3721" y="19744"/>
                    <a:pt x="3630" y="19836"/>
                    <a:pt x="3516" y="19927"/>
                  </a:cubicBezTo>
                  <a:lnTo>
                    <a:pt x="3470" y="19973"/>
                  </a:lnTo>
                  <a:lnTo>
                    <a:pt x="3379" y="20041"/>
                  </a:lnTo>
                  <a:lnTo>
                    <a:pt x="3311" y="20110"/>
                  </a:lnTo>
                  <a:lnTo>
                    <a:pt x="3242" y="20178"/>
                  </a:lnTo>
                  <a:cubicBezTo>
                    <a:pt x="3219" y="20201"/>
                    <a:pt x="3174" y="20224"/>
                    <a:pt x="3151" y="20247"/>
                  </a:cubicBezTo>
                  <a:cubicBezTo>
                    <a:pt x="3105" y="20269"/>
                    <a:pt x="3082" y="20315"/>
                    <a:pt x="3037" y="20338"/>
                  </a:cubicBezTo>
                  <a:cubicBezTo>
                    <a:pt x="3014" y="20361"/>
                    <a:pt x="2968" y="20384"/>
                    <a:pt x="2923" y="20406"/>
                  </a:cubicBezTo>
                  <a:cubicBezTo>
                    <a:pt x="2854" y="20452"/>
                    <a:pt x="2763" y="20520"/>
                    <a:pt x="2671" y="20589"/>
                  </a:cubicBezTo>
                  <a:cubicBezTo>
                    <a:pt x="2580" y="20657"/>
                    <a:pt x="2489" y="20726"/>
                    <a:pt x="2398" y="20772"/>
                  </a:cubicBezTo>
                  <a:cubicBezTo>
                    <a:pt x="2352" y="20794"/>
                    <a:pt x="2306" y="20817"/>
                    <a:pt x="2261" y="20840"/>
                  </a:cubicBezTo>
                  <a:lnTo>
                    <a:pt x="2238" y="20863"/>
                  </a:lnTo>
                  <a:lnTo>
                    <a:pt x="2192" y="20886"/>
                  </a:lnTo>
                  <a:lnTo>
                    <a:pt x="2101" y="20931"/>
                  </a:lnTo>
                  <a:lnTo>
                    <a:pt x="2055" y="20954"/>
                  </a:lnTo>
                  <a:cubicBezTo>
                    <a:pt x="1987" y="20977"/>
                    <a:pt x="1941" y="21000"/>
                    <a:pt x="1895" y="21023"/>
                  </a:cubicBezTo>
                  <a:lnTo>
                    <a:pt x="1827" y="21068"/>
                  </a:lnTo>
                  <a:lnTo>
                    <a:pt x="1781" y="21091"/>
                  </a:lnTo>
                  <a:cubicBezTo>
                    <a:pt x="1781" y="21091"/>
                    <a:pt x="1758" y="21068"/>
                    <a:pt x="1758" y="21068"/>
                  </a:cubicBezTo>
                  <a:lnTo>
                    <a:pt x="1690" y="21068"/>
                  </a:lnTo>
                  <a:cubicBezTo>
                    <a:pt x="1644" y="21068"/>
                    <a:pt x="1599" y="21091"/>
                    <a:pt x="1576" y="21114"/>
                  </a:cubicBezTo>
                  <a:cubicBezTo>
                    <a:pt x="1462" y="21342"/>
                    <a:pt x="1325" y="21570"/>
                    <a:pt x="1119" y="21867"/>
                  </a:cubicBezTo>
                  <a:cubicBezTo>
                    <a:pt x="1074" y="21913"/>
                    <a:pt x="1028" y="21981"/>
                    <a:pt x="1005" y="22027"/>
                  </a:cubicBezTo>
                  <a:cubicBezTo>
                    <a:pt x="960" y="22095"/>
                    <a:pt x="914" y="22141"/>
                    <a:pt x="868" y="22187"/>
                  </a:cubicBezTo>
                  <a:lnTo>
                    <a:pt x="845" y="22232"/>
                  </a:lnTo>
                  <a:cubicBezTo>
                    <a:pt x="777" y="22324"/>
                    <a:pt x="708" y="22438"/>
                    <a:pt x="617" y="22529"/>
                  </a:cubicBezTo>
                  <a:lnTo>
                    <a:pt x="503" y="22689"/>
                  </a:lnTo>
                  <a:cubicBezTo>
                    <a:pt x="435" y="22757"/>
                    <a:pt x="389" y="22826"/>
                    <a:pt x="320" y="22894"/>
                  </a:cubicBezTo>
                  <a:lnTo>
                    <a:pt x="275" y="22963"/>
                  </a:lnTo>
                  <a:lnTo>
                    <a:pt x="184" y="23054"/>
                  </a:lnTo>
                  <a:cubicBezTo>
                    <a:pt x="161" y="23077"/>
                    <a:pt x="138" y="23100"/>
                    <a:pt x="115" y="23123"/>
                  </a:cubicBezTo>
                  <a:cubicBezTo>
                    <a:pt x="115" y="23123"/>
                    <a:pt x="92" y="23145"/>
                    <a:pt x="69" y="23168"/>
                  </a:cubicBezTo>
                  <a:cubicBezTo>
                    <a:pt x="24" y="23237"/>
                    <a:pt x="1" y="23328"/>
                    <a:pt x="47" y="23396"/>
                  </a:cubicBezTo>
                  <a:cubicBezTo>
                    <a:pt x="92" y="23442"/>
                    <a:pt x="161" y="23488"/>
                    <a:pt x="229" y="23488"/>
                  </a:cubicBezTo>
                  <a:cubicBezTo>
                    <a:pt x="252" y="23488"/>
                    <a:pt x="275" y="23465"/>
                    <a:pt x="298" y="23465"/>
                  </a:cubicBezTo>
                  <a:cubicBezTo>
                    <a:pt x="343" y="23488"/>
                    <a:pt x="366" y="23511"/>
                    <a:pt x="389" y="23511"/>
                  </a:cubicBezTo>
                  <a:lnTo>
                    <a:pt x="549" y="23511"/>
                  </a:lnTo>
                  <a:lnTo>
                    <a:pt x="617" y="23488"/>
                  </a:lnTo>
                  <a:lnTo>
                    <a:pt x="800" y="23488"/>
                  </a:lnTo>
                  <a:lnTo>
                    <a:pt x="845" y="23465"/>
                  </a:lnTo>
                  <a:lnTo>
                    <a:pt x="1005" y="23465"/>
                  </a:lnTo>
                  <a:cubicBezTo>
                    <a:pt x="1119" y="23442"/>
                    <a:pt x="1233" y="23419"/>
                    <a:pt x="1348" y="23419"/>
                  </a:cubicBezTo>
                  <a:cubicBezTo>
                    <a:pt x="1462" y="23419"/>
                    <a:pt x="1576" y="23396"/>
                    <a:pt x="1690" y="23374"/>
                  </a:cubicBezTo>
                  <a:lnTo>
                    <a:pt x="1736" y="23351"/>
                  </a:lnTo>
                  <a:lnTo>
                    <a:pt x="1850" y="23351"/>
                  </a:lnTo>
                  <a:cubicBezTo>
                    <a:pt x="1918" y="23328"/>
                    <a:pt x="1987" y="23328"/>
                    <a:pt x="2032" y="23305"/>
                  </a:cubicBezTo>
                  <a:cubicBezTo>
                    <a:pt x="2101" y="23305"/>
                    <a:pt x="2169" y="23282"/>
                    <a:pt x="2238" y="23259"/>
                  </a:cubicBezTo>
                  <a:lnTo>
                    <a:pt x="2283" y="23237"/>
                  </a:lnTo>
                  <a:cubicBezTo>
                    <a:pt x="2306" y="23237"/>
                    <a:pt x="2352" y="23214"/>
                    <a:pt x="2375" y="23214"/>
                  </a:cubicBezTo>
                  <a:lnTo>
                    <a:pt x="2420" y="23191"/>
                  </a:lnTo>
                  <a:lnTo>
                    <a:pt x="2466" y="23168"/>
                  </a:lnTo>
                  <a:cubicBezTo>
                    <a:pt x="2512" y="23168"/>
                    <a:pt x="2535" y="23145"/>
                    <a:pt x="2557" y="23145"/>
                  </a:cubicBezTo>
                  <a:cubicBezTo>
                    <a:pt x="2671" y="23100"/>
                    <a:pt x="2808" y="23054"/>
                    <a:pt x="2900" y="22986"/>
                  </a:cubicBezTo>
                  <a:cubicBezTo>
                    <a:pt x="2991" y="22963"/>
                    <a:pt x="3059" y="22917"/>
                    <a:pt x="3128" y="22894"/>
                  </a:cubicBezTo>
                  <a:cubicBezTo>
                    <a:pt x="3196" y="22871"/>
                    <a:pt x="3288" y="22849"/>
                    <a:pt x="3356" y="22803"/>
                  </a:cubicBezTo>
                  <a:cubicBezTo>
                    <a:pt x="3448" y="22780"/>
                    <a:pt x="3539" y="22735"/>
                    <a:pt x="3630" y="22689"/>
                  </a:cubicBezTo>
                  <a:lnTo>
                    <a:pt x="3699" y="22643"/>
                  </a:lnTo>
                  <a:cubicBezTo>
                    <a:pt x="3767" y="22598"/>
                    <a:pt x="3813" y="22575"/>
                    <a:pt x="3858" y="22552"/>
                  </a:cubicBezTo>
                  <a:lnTo>
                    <a:pt x="3927" y="22529"/>
                  </a:lnTo>
                  <a:cubicBezTo>
                    <a:pt x="3995" y="22483"/>
                    <a:pt x="4041" y="22461"/>
                    <a:pt x="4109" y="22438"/>
                  </a:cubicBezTo>
                  <a:cubicBezTo>
                    <a:pt x="4201" y="22392"/>
                    <a:pt x="4269" y="22346"/>
                    <a:pt x="4361" y="22278"/>
                  </a:cubicBezTo>
                  <a:cubicBezTo>
                    <a:pt x="4497" y="22210"/>
                    <a:pt x="4634" y="22118"/>
                    <a:pt x="4749" y="22027"/>
                  </a:cubicBezTo>
                  <a:cubicBezTo>
                    <a:pt x="4886" y="21936"/>
                    <a:pt x="5000" y="21821"/>
                    <a:pt x="5114" y="21730"/>
                  </a:cubicBezTo>
                  <a:lnTo>
                    <a:pt x="5159" y="21662"/>
                  </a:lnTo>
                  <a:cubicBezTo>
                    <a:pt x="5205" y="21616"/>
                    <a:pt x="5251" y="21570"/>
                    <a:pt x="5274" y="21525"/>
                  </a:cubicBezTo>
                  <a:cubicBezTo>
                    <a:pt x="5342" y="21479"/>
                    <a:pt x="5388" y="21433"/>
                    <a:pt x="5433" y="21388"/>
                  </a:cubicBezTo>
                  <a:lnTo>
                    <a:pt x="5479" y="21342"/>
                  </a:lnTo>
                  <a:lnTo>
                    <a:pt x="5525" y="21297"/>
                  </a:lnTo>
                  <a:cubicBezTo>
                    <a:pt x="5570" y="21251"/>
                    <a:pt x="5616" y="21205"/>
                    <a:pt x="5662" y="21160"/>
                  </a:cubicBezTo>
                  <a:cubicBezTo>
                    <a:pt x="5730" y="21091"/>
                    <a:pt x="5799" y="21023"/>
                    <a:pt x="5867" y="20954"/>
                  </a:cubicBezTo>
                  <a:cubicBezTo>
                    <a:pt x="5890" y="20908"/>
                    <a:pt x="5935" y="20863"/>
                    <a:pt x="5981" y="20794"/>
                  </a:cubicBezTo>
                  <a:lnTo>
                    <a:pt x="6050" y="20726"/>
                  </a:lnTo>
                  <a:lnTo>
                    <a:pt x="6118" y="20635"/>
                  </a:lnTo>
                  <a:cubicBezTo>
                    <a:pt x="6141" y="20589"/>
                    <a:pt x="6187" y="20543"/>
                    <a:pt x="6209" y="20520"/>
                  </a:cubicBezTo>
                  <a:lnTo>
                    <a:pt x="6324" y="20384"/>
                  </a:lnTo>
                  <a:cubicBezTo>
                    <a:pt x="6392" y="20292"/>
                    <a:pt x="6460" y="20201"/>
                    <a:pt x="6529" y="20110"/>
                  </a:cubicBezTo>
                  <a:cubicBezTo>
                    <a:pt x="6643" y="19973"/>
                    <a:pt x="6734" y="19836"/>
                    <a:pt x="6826" y="19699"/>
                  </a:cubicBezTo>
                  <a:cubicBezTo>
                    <a:pt x="6871" y="19653"/>
                    <a:pt x="6894" y="19607"/>
                    <a:pt x="6940" y="19539"/>
                  </a:cubicBezTo>
                  <a:lnTo>
                    <a:pt x="6963" y="19516"/>
                  </a:lnTo>
                  <a:cubicBezTo>
                    <a:pt x="7054" y="19402"/>
                    <a:pt x="7145" y="19265"/>
                    <a:pt x="7237" y="19105"/>
                  </a:cubicBezTo>
                  <a:cubicBezTo>
                    <a:pt x="7328" y="18991"/>
                    <a:pt x="7396" y="18854"/>
                    <a:pt x="7465" y="18740"/>
                  </a:cubicBezTo>
                  <a:lnTo>
                    <a:pt x="7510" y="18649"/>
                  </a:lnTo>
                  <a:cubicBezTo>
                    <a:pt x="7579" y="18489"/>
                    <a:pt x="7670" y="18329"/>
                    <a:pt x="7739" y="18169"/>
                  </a:cubicBezTo>
                  <a:cubicBezTo>
                    <a:pt x="7784" y="18101"/>
                    <a:pt x="7830" y="18010"/>
                    <a:pt x="7876" y="17918"/>
                  </a:cubicBezTo>
                  <a:cubicBezTo>
                    <a:pt x="7898" y="17850"/>
                    <a:pt x="7944" y="17781"/>
                    <a:pt x="7967" y="17713"/>
                  </a:cubicBezTo>
                  <a:cubicBezTo>
                    <a:pt x="8013" y="17599"/>
                    <a:pt x="8081" y="17508"/>
                    <a:pt x="8127" y="17393"/>
                  </a:cubicBezTo>
                  <a:lnTo>
                    <a:pt x="8195" y="17234"/>
                  </a:lnTo>
                  <a:lnTo>
                    <a:pt x="8241" y="17119"/>
                  </a:lnTo>
                  <a:cubicBezTo>
                    <a:pt x="8309" y="17005"/>
                    <a:pt x="8378" y="16868"/>
                    <a:pt x="8423" y="16754"/>
                  </a:cubicBezTo>
                  <a:cubicBezTo>
                    <a:pt x="8492" y="16595"/>
                    <a:pt x="8560" y="16412"/>
                    <a:pt x="8629" y="16252"/>
                  </a:cubicBezTo>
                  <a:lnTo>
                    <a:pt x="8697" y="16115"/>
                  </a:lnTo>
                  <a:cubicBezTo>
                    <a:pt x="8743" y="16001"/>
                    <a:pt x="8789" y="15864"/>
                    <a:pt x="8834" y="15750"/>
                  </a:cubicBezTo>
                  <a:lnTo>
                    <a:pt x="8880" y="15636"/>
                  </a:lnTo>
                  <a:cubicBezTo>
                    <a:pt x="8903" y="15567"/>
                    <a:pt x="8926" y="15476"/>
                    <a:pt x="8971" y="15408"/>
                  </a:cubicBezTo>
                  <a:lnTo>
                    <a:pt x="9017" y="15271"/>
                  </a:lnTo>
                  <a:lnTo>
                    <a:pt x="9017" y="15225"/>
                  </a:lnTo>
                  <a:cubicBezTo>
                    <a:pt x="9040" y="15225"/>
                    <a:pt x="9040" y="15202"/>
                    <a:pt x="9040" y="15179"/>
                  </a:cubicBezTo>
                  <a:lnTo>
                    <a:pt x="9063" y="15157"/>
                  </a:lnTo>
                  <a:lnTo>
                    <a:pt x="9063" y="15111"/>
                  </a:lnTo>
                  <a:lnTo>
                    <a:pt x="9085" y="15111"/>
                  </a:lnTo>
                  <a:lnTo>
                    <a:pt x="9085" y="15088"/>
                  </a:lnTo>
                  <a:cubicBezTo>
                    <a:pt x="9154" y="14883"/>
                    <a:pt x="9222" y="14677"/>
                    <a:pt x="9291" y="14495"/>
                  </a:cubicBezTo>
                  <a:cubicBezTo>
                    <a:pt x="9336" y="14335"/>
                    <a:pt x="9405" y="14152"/>
                    <a:pt x="9473" y="13970"/>
                  </a:cubicBezTo>
                  <a:cubicBezTo>
                    <a:pt x="9496" y="13878"/>
                    <a:pt x="9519" y="13810"/>
                    <a:pt x="9542" y="13719"/>
                  </a:cubicBezTo>
                  <a:cubicBezTo>
                    <a:pt x="9565" y="13627"/>
                    <a:pt x="9588" y="13536"/>
                    <a:pt x="9610" y="13422"/>
                  </a:cubicBezTo>
                  <a:lnTo>
                    <a:pt x="9656" y="13285"/>
                  </a:lnTo>
                  <a:cubicBezTo>
                    <a:pt x="9702" y="13148"/>
                    <a:pt x="9747" y="12988"/>
                    <a:pt x="9770" y="12851"/>
                  </a:cubicBezTo>
                  <a:cubicBezTo>
                    <a:pt x="9793" y="12760"/>
                    <a:pt x="9816" y="12669"/>
                    <a:pt x="9816" y="12577"/>
                  </a:cubicBezTo>
                  <a:cubicBezTo>
                    <a:pt x="9861" y="12372"/>
                    <a:pt x="9907" y="12189"/>
                    <a:pt x="9930" y="12029"/>
                  </a:cubicBezTo>
                  <a:cubicBezTo>
                    <a:pt x="9953" y="11938"/>
                    <a:pt x="9953" y="11847"/>
                    <a:pt x="9976" y="11756"/>
                  </a:cubicBezTo>
                  <a:cubicBezTo>
                    <a:pt x="9976" y="11687"/>
                    <a:pt x="9976" y="11641"/>
                    <a:pt x="9976" y="11573"/>
                  </a:cubicBezTo>
                  <a:cubicBezTo>
                    <a:pt x="9976" y="11527"/>
                    <a:pt x="9976" y="11459"/>
                    <a:pt x="9976" y="11413"/>
                  </a:cubicBezTo>
                  <a:cubicBezTo>
                    <a:pt x="9976" y="11413"/>
                    <a:pt x="9976" y="11390"/>
                    <a:pt x="9953" y="11390"/>
                  </a:cubicBezTo>
                  <a:cubicBezTo>
                    <a:pt x="10021" y="11162"/>
                    <a:pt x="10067" y="10888"/>
                    <a:pt x="10090" y="10614"/>
                  </a:cubicBezTo>
                  <a:lnTo>
                    <a:pt x="10113" y="10523"/>
                  </a:lnTo>
                  <a:cubicBezTo>
                    <a:pt x="10113" y="10386"/>
                    <a:pt x="10135" y="10249"/>
                    <a:pt x="10158" y="10135"/>
                  </a:cubicBezTo>
                  <a:lnTo>
                    <a:pt x="10158" y="10089"/>
                  </a:lnTo>
                  <a:cubicBezTo>
                    <a:pt x="10158" y="10021"/>
                    <a:pt x="10181" y="9930"/>
                    <a:pt x="10181" y="9838"/>
                  </a:cubicBezTo>
                  <a:cubicBezTo>
                    <a:pt x="10181" y="9815"/>
                    <a:pt x="10181" y="9770"/>
                    <a:pt x="10181" y="9747"/>
                  </a:cubicBezTo>
                  <a:cubicBezTo>
                    <a:pt x="10181" y="9724"/>
                    <a:pt x="10204" y="9701"/>
                    <a:pt x="10204" y="9678"/>
                  </a:cubicBezTo>
                  <a:cubicBezTo>
                    <a:pt x="10227" y="9564"/>
                    <a:pt x="10227" y="9473"/>
                    <a:pt x="10249" y="9359"/>
                  </a:cubicBezTo>
                  <a:cubicBezTo>
                    <a:pt x="10249" y="9313"/>
                    <a:pt x="10249" y="9268"/>
                    <a:pt x="10249" y="9199"/>
                  </a:cubicBezTo>
                  <a:cubicBezTo>
                    <a:pt x="10272" y="9062"/>
                    <a:pt x="10295" y="8902"/>
                    <a:pt x="10295" y="8765"/>
                  </a:cubicBezTo>
                  <a:cubicBezTo>
                    <a:pt x="10295" y="8697"/>
                    <a:pt x="10295" y="8628"/>
                    <a:pt x="10318" y="8583"/>
                  </a:cubicBezTo>
                  <a:cubicBezTo>
                    <a:pt x="10318" y="8492"/>
                    <a:pt x="10318" y="8400"/>
                    <a:pt x="10318" y="8309"/>
                  </a:cubicBezTo>
                  <a:cubicBezTo>
                    <a:pt x="10341" y="8149"/>
                    <a:pt x="10341" y="7989"/>
                    <a:pt x="10341" y="7830"/>
                  </a:cubicBezTo>
                  <a:cubicBezTo>
                    <a:pt x="10341" y="7647"/>
                    <a:pt x="10341" y="7442"/>
                    <a:pt x="10341" y="7259"/>
                  </a:cubicBezTo>
                  <a:cubicBezTo>
                    <a:pt x="10341" y="7054"/>
                    <a:pt x="10341" y="6871"/>
                    <a:pt x="10341" y="6666"/>
                  </a:cubicBezTo>
                  <a:cubicBezTo>
                    <a:pt x="10318" y="6277"/>
                    <a:pt x="10318" y="5912"/>
                    <a:pt x="10295" y="5570"/>
                  </a:cubicBezTo>
                  <a:cubicBezTo>
                    <a:pt x="10295" y="5479"/>
                    <a:pt x="10272" y="5387"/>
                    <a:pt x="10272" y="5296"/>
                  </a:cubicBezTo>
                  <a:cubicBezTo>
                    <a:pt x="10272" y="5250"/>
                    <a:pt x="10272" y="5205"/>
                    <a:pt x="10272" y="5182"/>
                  </a:cubicBezTo>
                  <a:cubicBezTo>
                    <a:pt x="10249" y="5113"/>
                    <a:pt x="10249" y="5068"/>
                    <a:pt x="10249" y="4999"/>
                  </a:cubicBezTo>
                  <a:cubicBezTo>
                    <a:pt x="10227" y="4817"/>
                    <a:pt x="10204" y="4611"/>
                    <a:pt x="10158" y="4406"/>
                  </a:cubicBezTo>
                  <a:cubicBezTo>
                    <a:pt x="10158" y="4315"/>
                    <a:pt x="10135" y="4200"/>
                    <a:pt x="10113" y="4086"/>
                  </a:cubicBezTo>
                  <a:lnTo>
                    <a:pt x="10090" y="3904"/>
                  </a:lnTo>
                  <a:cubicBezTo>
                    <a:pt x="10090" y="3858"/>
                    <a:pt x="10067" y="3812"/>
                    <a:pt x="10067" y="3744"/>
                  </a:cubicBezTo>
                  <a:cubicBezTo>
                    <a:pt x="10067" y="3721"/>
                    <a:pt x="10044" y="3675"/>
                    <a:pt x="10044" y="3630"/>
                  </a:cubicBezTo>
                  <a:cubicBezTo>
                    <a:pt x="10044" y="3538"/>
                    <a:pt x="10021" y="3470"/>
                    <a:pt x="9998" y="3379"/>
                  </a:cubicBezTo>
                  <a:cubicBezTo>
                    <a:pt x="9976" y="3219"/>
                    <a:pt x="9930" y="3059"/>
                    <a:pt x="9884" y="2899"/>
                  </a:cubicBezTo>
                  <a:lnTo>
                    <a:pt x="9884" y="2922"/>
                  </a:lnTo>
                  <a:cubicBezTo>
                    <a:pt x="9861" y="2854"/>
                    <a:pt x="9839" y="2762"/>
                    <a:pt x="9816" y="2671"/>
                  </a:cubicBezTo>
                  <a:cubicBezTo>
                    <a:pt x="9793" y="2580"/>
                    <a:pt x="9770" y="2511"/>
                    <a:pt x="9724" y="2443"/>
                  </a:cubicBezTo>
                  <a:cubicBezTo>
                    <a:pt x="9702" y="2352"/>
                    <a:pt x="9656" y="2283"/>
                    <a:pt x="9633" y="2215"/>
                  </a:cubicBezTo>
                  <a:cubicBezTo>
                    <a:pt x="9588" y="2123"/>
                    <a:pt x="9542" y="2055"/>
                    <a:pt x="9496" y="1964"/>
                  </a:cubicBezTo>
                  <a:lnTo>
                    <a:pt x="9359" y="1781"/>
                  </a:lnTo>
                  <a:cubicBezTo>
                    <a:pt x="9336" y="1735"/>
                    <a:pt x="9314" y="1712"/>
                    <a:pt x="9291" y="1667"/>
                  </a:cubicBezTo>
                  <a:cubicBezTo>
                    <a:pt x="9268" y="1621"/>
                    <a:pt x="9245" y="1598"/>
                    <a:pt x="9222" y="1575"/>
                  </a:cubicBezTo>
                  <a:cubicBezTo>
                    <a:pt x="9177" y="1484"/>
                    <a:pt x="9131" y="1416"/>
                    <a:pt x="9085" y="1347"/>
                  </a:cubicBezTo>
                  <a:cubicBezTo>
                    <a:pt x="9017" y="1256"/>
                    <a:pt x="8948" y="1187"/>
                    <a:pt x="8880" y="1096"/>
                  </a:cubicBezTo>
                  <a:cubicBezTo>
                    <a:pt x="8857" y="1051"/>
                    <a:pt x="8811" y="1005"/>
                    <a:pt x="8789" y="982"/>
                  </a:cubicBezTo>
                  <a:lnTo>
                    <a:pt x="8766" y="936"/>
                  </a:lnTo>
                  <a:cubicBezTo>
                    <a:pt x="8720" y="891"/>
                    <a:pt x="8652" y="822"/>
                    <a:pt x="8606" y="777"/>
                  </a:cubicBezTo>
                  <a:lnTo>
                    <a:pt x="8583" y="754"/>
                  </a:lnTo>
                  <a:cubicBezTo>
                    <a:pt x="8492" y="640"/>
                    <a:pt x="8423" y="571"/>
                    <a:pt x="8332" y="503"/>
                  </a:cubicBezTo>
                  <a:cubicBezTo>
                    <a:pt x="8286" y="457"/>
                    <a:pt x="8241" y="434"/>
                    <a:pt x="8195" y="389"/>
                  </a:cubicBezTo>
                  <a:cubicBezTo>
                    <a:pt x="8172" y="366"/>
                    <a:pt x="8104" y="343"/>
                    <a:pt x="8058" y="320"/>
                  </a:cubicBezTo>
                  <a:lnTo>
                    <a:pt x="8035" y="297"/>
                  </a:lnTo>
                  <a:lnTo>
                    <a:pt x="7990" y="297"/>
                  </a:lnTo>
                  <a:cubicBezTo>
                    <a:pt x="7967" y="274"/>
                    <a:pt x="7944" y="274"/>
                    <a:pt x="7944" y="274"/>
                  </a:cubicBezTo>
                  <a:cubicBezTo>
                    <a:pt x="7898" y="297"/>
                    <a:pt x="7898" y="297"/>
                    <a:pt x="7876" y="297"/>
                  </a:cubicBezTo>
                  <a:lnTo>
                    <a:pt x="7762" y="297"/>
                  </a:lnTo>
                  <a:cubicBezTo>
                    <a:pt x="7716" y="206"/>
                    <a:pt x="7670" y="115"/>
                    <a:pt x="7625" y="46"/>
                  </a:cubicBezTo>
                  <a:cubicBezTo>
                    <a:pt x="7602" y="23"/>
                    <a:pt x="7556" y="1"/>
                    <a:pt x="7510"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2" name="Google Shape;6492;p24"/>
            <p:cNvSpPr/>
            <p:nvPr/>
          </p:nvSpPr>
          <p:spPr>
            <a:xfrm>
              <a:off x="6848900" y="1768425"/>
              <a:ext cx="265350" cy="220300"/>
            </a:xfrm>
            <a:custGeom>
              <a:avLst/>
              <a:gdLst/>
              <a:ahLst/>
              <a:cxnLst/>
              <a:rect l="l" t="t" r="r" b="b"/>
              <a:pathLst>
                <a:path w="10614" h="8812" extrusionOk="0">
                  <a:moveTo>
                    <a:pt x="4474" y="1"/>
                  </a:moveTo>
                  <a:cubicBezTo>
                    <a:pt x="4291" y="1"/>
                    <a:pt x="4086" y="24"/>
                    <a:pt x="3903" y="69"/>
                  </a:cubicBezTo>
                  <a:cubicBezTo>
                    <a:pt x="3858" y="69"/>
                    <a:pt x="3835" y="92"/>
                    <a:pt x="3812" y="138"/>
                  </a:cubicBezTo>
                  <a:cubicBezTo>
                    <a:pt x="3721" y="138"/>
                    <a:pt x="3652" y="138"/>
                    <a:pt x="3561" y="161"/>
                  </a:cubicBezTo>
                  <a:lnTo>
                    <a:pt x="3515" y="161"/>
                  </a:lnTo>
                  <a:cubicBezTo>
                    <a:pt x="3470" y="161"/>
                    <a:pt x="3424" y="184"/>
                    <a:pt x="3378" y="184"/>
                  </a:cubicBezTo>
                  <a:lnTo>
                    <a:pt x="3333" y="184"/>
                  </a:lnTo>
                  <a:cubicBezTo>
                    <a:pt x="3264" y="206"/>
                    <a:pt x="3196" y="206"/>
                    <a:pt x="3127" y="229"/>
                  </a:cubicBezTo>
                  <a:cubicBezTo>
                    <a:pt x="3059" y="252"/>
                    <a:pt x="2967" y="252"/>
                    <a:pt x="2876" y="298"/>
                  </a:cubicBezTo>
                  <a:cubicBezTo>
                    <a:pt x="2831" y="298"/>
                    <a:pt x="2785" y="321"/>
                    <a:pt x="2739" y="343"/>
                  </a:cubicBezTo>
                  <a:lnTo>
                    <a:pt x="2625" y="389"/>
                  </a:lnTo>
                  <a:cubicBezTo>
                    <a:pt x="2557" y="412"/>
                    <a:pt x="2465" y="435"/>
                    <a:pt x="2397" y="458"/>
                  </a:cubicBezTo>
                  <a:cubicBezTo>
                    <a:pt x="2260" y="503"/>
                    <a:pt x="2123" y="572"/>
                    <a:pt x="1986" y="640"/>
                  </a:cubicBezTo>
                  <a:lnTo>
                    <a:pt x="1895" y="686"/>
                  </a:lnTo>
                  <a:cubicBezTo>
                    <a:pt x="1803" y="709"/>
                    <a:pt x="1735" y="754"/>
                    <a:pt x="1666" y="777"/>
                  </a:cubicBezTo>
                  <a:lnTo>
                    <a:pt x="1644" y="800"/>
                  </a:lnTo>
                  <a:cubicBezTo>
                    <a:pt x="1552" y="846"/>
                    <a:pt x="1484" y="891"/>
                    <a:pt x="1393" y="937"/>
                  </a:cubicBezTo>
                  <a:cubicBezTo>
                    <a:pt x="1347" y="982"/>
                    <a:pt x="1301" y="1005"/>
                    <a:pt x="1278" y="1051"/>
                  </a:cubicBezTo>
                  <a:lnTo>
                    <a:pt x="1210" y="1097"/>
                  </a:lnTo>
                  <a:cubicBezTo>
                    <a:pt x="1187" y="1119"/>
                    <a:pt x="1164" y="1142"/>
                    <a:pt x="1141" y="1165"/>
                  </a:cubicBezTo>
                  <a:cubicBezTo>
                    <a:pt x="1119" y="1165"/>
                    <a:pt x="1096" y="1188"/>
                    <a:pt x="1073" y="1211"/>
                  </a:cubicBezTo>
                  <a:cubicBezTo>
                    <a:pt x="1027" y="1256"/>
                    <a:pt x="982" y="1279"/>
                    <a:pt x="959" y="1325"/>
                  </a:cubicBezTo>
                  <a:lnTo>
                    <a:pt x="913" y="1371"/>
                  </a:lnTo>
                  <a:cubicBezTo>
                    <a:pt x="890" y="1393"/>
                    <a:pt x="868" y="1416"/>
                    <a:pt x="845" y="1439"/>
                  </a:cubicBezTo>
                  <a:lnTo>
                    <a:pt x="822" y="1462"/>
                  </a:lnTo>
                  <a:cubicBezTo>
                    <a:pt x="776" y="1485"/>
                    <a:pt x="753" y="1530"/>
                    <a:pt x="708" y="1553"/>
                  </a:cubicBezTo>
                  <a:cubicBezTo>
                    <a:pt x="685" y="1576"/>
                    <a:pt x="662" y="1599"/>
                    <a:pt x="639" y="1622"/>
                  </a:cubicBezTo>
                  <a:cubicBezTo>
                    <a:pt x="594" y="1667"/>
                    <a:pt x="548" y="1690"/>
                    <a:pt x="502" y="1736"/>
                  </a:cubicBezTo>
                  <a:cubicBezTo>
                    <a:pt x="480" y="1781"/>
                    <a:pt x="434" y="1804"/>
                    <a:pt x="411" y="1850"/>
                  </a:cubicBezTo>
                  <a:cubicBezTo>
                    <a:pt x="388" y="1873"/>
                    <a:pt x="365" y="1895"/>
                    <a:pt x="343" y="1918"/>
                  </a:cubicBezTo>
                  <a:cubicBezTo>
                    <a:pt x="274" y="2010"/>
                    <a:pt x="206" y="2078"/>
                    <a:pt x="114" y="2124"/>
                  </a:cubicBezTo>
                  <a:cubicBezTo>
                    <a:pt x="91" y="2169"/>
                    <a:pt x="69" y="2215"/>
                    <a:pt x="91" y="2261"/>
                  </a:cubicBezTo>
                  <a:cubicBezTo>
                    <a:pt x="46" y="2284"/>
                    <a:pt x="23" y="2329"/>
                    <a:pt x="23" y="2352"/>
                  </a:cubicBezTo>
                  <a:cubicBezTo>
                    <a:pt x="0" y="2398"/>
                    <a:pt x="23" y="2443"/>
                    <a:pt x="46" y="2466"/>
                  </a:cubicBezTo>
                  <a:cubicBezTo>
                    <a:pt x="46" y="2512"/>
                    <a:pt x="91" y="2535"/>
                    <a:pt x="137" y="2557"/>
                  </a:cubicBezTo>
                  <a:cubicBezTo>
                    <a:pt x="206" y="2557"/>
                    <a:pt x="274" y="2557"/>
                    <a:pt x="365" y="2580"/>
                  </a:cubicBezTo>
                  <a:cubicBezTo>
                    <a:pt x="753" y="2626"/>
                    <a:pt x="1073" y="2694"/>
                    <a:pt x="1370" y="2809"/>
                  </a:cubicBezTo>
                  <a:lnTo>
                    <a:pt x="1415" y="2809"/>
                  </a:lnTo>
                  <a:cubicBezTo>
                    <a:pt x="1438" y="2831"/>
                    <a:pt x="1461" y="2831"/>
                    <a:pt x="1484" y="2831"/>
                  </a:cubicBezTo>
                  <a:lnTo>
                    <a:pt x="1552" y="2831"/>
                  </a:lnTo>
                  <a:cubicBezTo>
                    <a:pt x="1621" y="2809"/>
                    <a:pt x="1666" y="2763"/>
                    <a:pt x="1689" y="2740"/>
                  </a:cubicBezTo>
                  <a:cubicBezTo>
                    <a:pt x="1712" y="2694"/>
                    <a:pt x="1758" y="2672"/>
                    <a:pt x="1781" y="2626"/>
                  </a:cubicBezTo>
                  <a:lnTo>
                    <a:pt x="1826" y="2580"/>
                  </a:lnTo>
                  <a:cubicBezTo>
                    <a:pt x="1872" y="2512"/>
                    <a:pt x="1940" y="2466"/>
                    <a:pt x="2009" y="2398"/>
                  </a:cubicBezTo>
                  <a:lnTo>
                    <a:pt x="2054" y="2352"/>
                  </a:lnTo>
                  <a:cubicBezTo>
                    <a:pt x="2077" y="2329"/>
                    <a:pt x="2100" y="2306"/>
                    <a:pt x="2123" y="2284"/>
                  </a:cubicBezTo>
                  <a:lnTo>
                    <a:pt x="2214" y="2238"/>
                  </a:lnTo>
                  <a:cubicBezTo>
                    <a:pt x="2260" y="2192"/>
                    <a:pt x="2306" y="2169"/>
                    <a:pt x="2328" y="2147"/>
                  </a:cubicBezTo>
                  <a:lnTo>
                    <a:pt x="2306" y="2147"/>
                  </a:lnTo>
                  <a:cubicBezTo>
                    <a:pt x="2442" y="2055"/>
                    <a:pt x="2602" y="1964"/>
                    <a:pt x="2739" y="1895"/>
                  </a:cubicBezTo>
                  <a:lnTo>
                    <a:pt x="2785" y="1873"/>
                  </a:lnTo>
                  <a:cubicBezTo>
                    <a:pt x="2853" y="1804"/>
                    <a:pt x="2945" y="1781"/>
                    <a:pt x="3013" y="1736"/>
                  </a:cubicBezTo>
                  <a:cubicBezTo>
                    <a:pt x="3104" y="1690"/>
                    <a:pt x="3196" y="1644"/>
                    <a:pt x="3264" y="1599"/>
                  </a:cubicBezTo>
                  <a:cubicBezTo>
                    <a:pt x="3310" y="1599"/>
                    <a:pt x="3356" y="1576"/>
                    <a:pt x="3378" y="1553"/>
                  </a:cubicBezTo>
                  <a:cubicBezTo>
                    <a:pt x="3424" y="1553"/>
                    <a:pt x="3470" y="1530"/>
                    <a:pt x="3515" y="1507"/>
                  </a:cubicBezTo>
                  <a:lnTo>
                    <a:pt x="3561" y="1485"/>
                  </a:lnTo>
                  <a:cubicBezTo>
                    <a:pt x="3629" y="1462"/>
                    <a:pt x="3721" y="1439"/>
                    <a:pt x="3789" y="1416"/>
                  </a:cubicBezTo>
                  <a:cubicBezTo>
                    <a:pt x="3903" y="1371"/>
                    <a:pt x="4017" y="1348"/>
                    <a:pt x="4132" y="1325"/>
                  </a:cubicBezTo>
                  <a:cubicBezTo>
                    <a:pt x="4223" y="1279"/>
                    <a:pt x="4337" y="1256"/>
                    <a:pt x="4451" y="1256"/>
                  </a:cubicBezTo>
                  <a:cubicBezTo>
                    <a:pt x="4542" y="1234"/>
                    <a:pt x="4657" y="1234"/>
                    <a:pt x="4748" y="1234"/>
                  </a:cubicBezTo>
                  <a:lnTo>
                    <a:pt x="4885" y="1234"/>
                  </a:lnTo>
                  <a:cubicBezTo>
                    <a:pt x="5022" y="1234"/>
                    <a:pt x="5182" y="1256"/>
                    <a:pt x="5318" y="1279"/>
                  </a:cubicBezTo>
                  <a:cubicBezTo>
                    <a:pt x="5433" y="1279"/>
                    <a:pt x="5524" y="1302"/>
                    <a:pt x="5615" y="1325"/>
                  </a:cubicBezTo>
                  <a:lnTo>
                    <a:pt x="5775" y="1325"/>
                  </a:lnTo>
                  <a:cubicBezTo>
                    <a:pt x="5821" y="1348"/>
                    <a:pt x="5866" y="1348"/>
                    <a:pt x="5912" y="1348"/>
                  </a:cubicBezTo>
                  <a:cubicBezTo>
                    <a:pt x="6003" y="1371"/>
                    <a:pt x="6117" y="1393"/>
                    <a:pt x="6209" y="1416"/>
                  </a:cubicBezTo>
                  <a:cubicBezTo>
                    <a:pt x="6300" y="1439"/>
                    <a:pt x="6391" y="1462"/>
                    <a:pt x="6483" y="1485"/>
                  </a:cubicBezTo>
                  <a:cubicBezTo>
                    <a:pt x="6620" y="1553"/>
                    <a:pt x="6756" y="1622"/>
                    <a:pt x="6871" y="1690"/>
                  </a:cubicBezTo>
                  <a:cubicBezTo>
                    <a:pt x="6985" y="1759"/>
                    <a:pt x="7099" y="1850"/>
                    <a:pt x="7236" y="1941"/>
                  </a:cubicBezTo>
                  <a:lnTo>
                    <a:pt x="7259" y="1941"/>
                  </a:lnTo>
                  <a:lnTo>
                    <a:pt x="7396" y="2055"/>
                  </a:lnTo>
                  <a:lnTo>
                    <a:pt x="7533" y="2169"/>
                  </a:lnTo>
                  <a:cubicBezTo>
                    <a:pt x="7601" y="2215"/>
                    <a:pt x="7692" y="2284"/>
                    <a:pt x="7784" y="2352"/>
                  </a:cubicBezTo>
                  <a:cubicBezTo>
                    <a:pt x="7875" y="2420"/>
                    <a:pt x="7943" y="2512"/>
                    <a:pt x="8035" y="2580"/>
                  </a:cubicBezTo>
                  <a:cubicBezTo>
                    <a:pt x="8058" y="2603"/>
                    <a:pt x="8103" y="2649"/>
                    <a:pt x="8126" y="2672"/>
                  </a:cubicBezTo>
                  <a:cubicBezTo>
                    <a:pt x="8172" y="2717"/>
                    <a:pt x="8217" y="2763"/>
                    <a:pt x="8263" y="2809"/>
                  </a:cubicBezTo>
                  <a:cubicBezTo>
                    <a:pt x="8331" y="2900"/>
                    <a:pt x="8400" y="2968"/>
                    <a:pt x="8446" y="3014"/>
                  </a:cubicBezTo>
                  <a:cubicBezTo>
                    <a:pt x="8605" y="3219"/>
                    <a:pt x="8742" y="3402"/>
                    <a:pt x="8834" y="3607"/>
                  </a:cubicBezTo>
                  <a:lnTo>
                    <a:pt x="8879" y="3699"/>
                  </a:lnTo>
                  <a:cubicBezTo>
                    <a:pt x="8902" y="3767"/>
                    <a:pt x="8925" y="3836"/>
                    <a:pt x="8971" y="3904"/>
                  </a:cubicBezTo>
                  <a:lnTo>
                    <a:pt x="8971" y="3927"/>
                  </a:lnTo>
                  <a:cubicBezTo>
                    <a:pt x="8993" y="3973"/>
                    <a:pt x="8993" y="3995"/>
                    <a:pt x="9016" y="4041"/>
                  </a:cubicBezTo>
                  <a:cubicBezTo>
                    <a:pt x="9016" y="4087"/>
                    <a:pt x="9039" y="4132"/>
                    <a:pt x="9039" y="4178"/>
                  </a:cubicBezTo>
                  <a:cubicBezTo>
                    <a:pt x="9062" y="4246"/>
                    <a:pt x="9062" y="4292"/>
                    <a:pt x="9085" y="4361"/>
                  </a:cubicBezTo>
                  <a:cubicBezTo>
                    <a:pt x="9085" y="4429"/>
                    <a:pt x="9107" y="4498"/>
                    <a:pt x="9107" y="4566"/>
                  </a:cubicBezTo>
                  <a:cubicBezTo>
                    <a:pt x="9107" y="4612"/>
                    <a:pt x="9107" y="4680"/>
                    <a:pt x="9130" y="4749"/>
                  </a:cubicBezTo>
                  <a:lnTo>
                    <a:pt x="9130" y="4817"/>
                  </a:lnTo>
                  <a:lnTo>
                    <a:pt x="9130" y="4908"/>
                  </a:lnTo>
                  <a:cubicBezTo>
                    <a:pt x="9153" y="5023"/>
                    <a:pt x="9153" y="5160"/>
                    <a:pt x="9153" y="5274"/>
                  </a:cubicBezTo>
                  <a:cubicBezTo>
                    <a:pt x="9130" y="5365"/>
                    <a:pt x="9107" y="5433"/>
                    <a:pt x="9085" y="5525"/>
                  </a:cubicBezTo>
                  <a:cubicBezTo>
                    <a:pt x="9039" y="5616"/>
                    <a:pt x="9016" y="5707"/>
                    <a:pt x="8993" y="5799"/>
                  </a:cubicBezTo>
                  <a:cubicBezTo>
                    <a:pt x="8971" y="5913"/>
                    <a:pt x="8948" y="6004"/>
                    <a:pt x="8925" y="6095"/>
                  </a:cubicBezTo>
                  <a:cubicBezTo>
                    <a:pt x="8902" y="6164"/>
                    <a:pt x="8879" y="6255"/>
                    <a:pt x="8834" y="6346"/>
                  </a:cubicBezTo>
                  <a:cubicBezTo>
                    <a:pt x="8788" y="6461"/>
                    <a:pt x="8719" y="6597"/>
                    <a:pt x="8628" y="6780"/>
                  </a:cubicBezTo>
                  <a:cubicBezTo>
                    <a:pt x="8605" y="6803"/>
                    <a:pt x="8605" y="6849"/>
                    <a:pt x="8582" y="6894"/>
                  </a:cubicBezTo>
                  <a:cubicBezTo>
                    <a:pt x="8560" y="6917"/>
                    <a:pt x="8537" y="6963"/>
                    <a:pt x="8514" y="6986"/>
                  </a:cubicBezTo>
                  <a:cubicBezTo>
                    <a:pt x="8491" y="7054"/>
                    <a:pt x="8468" y="7100"/>
                    <a:pt x="8423" y="7145"/>
                  </a:cubicBezTo>
                  <a:cubicBezTo>
                    <a:pt x="8400" y="7191"/>
                    <a:pt x="8377" y="7214"/>
                    <a:pt x="8354" y="7259"/>
                  </a:cubicBezTo>
                  <a:cubicBezTo>
                    <a:pt x="8309" y="7328"/>
                    <a:pt x="8263" y="7396"/>
                    <a:pt x="8263" y="7488"/>
                  </a:cubicBezTo>
                  <a:cubicBezTo>
                    <a:pt x="8286" y="7533"/>
                    <a:pt x="8286" y="7602"/>
                    <a:pt x="8331" y="7670"/>
                  </a:cubicBezTo>
                  <a:cubicBezTo>
                    <a:pt x="8354" y="7693"/>
                    <a:pt x="8377" y="7716"/>
                    <a:pt x="8400" y="7739"/>
                  </a:cubicBezTo>
                  <a:lnTo>
                    <a:pt x="8423" y="7762"/>
                  </a:lnTo>
                  <a:lnTo>
                    <a:pt x="8446" y="7807"/>
                  </a:lnTo>
                  <a:lnTo>
                    <a:pt x="8468" y="7830"/>
                  </a:lnTo>
                  <a:cubicBezTo>
                    <a:pt x="8491" y="7853"/>
                    <a:pt x="8514" y="7899"/>
                    <a:pt x="8560" y="7944"/>
                  </a:cubicBezTo>
                  <a:cubicBezTo>
                    <a:pt x="8582" y="7967"/>
                    <a:pt x="8582" y="7990"/>
                    <a:pt x="8605" y="8013"/>
                  </a:cubicBezTo>
                  <a:cubicBezTo>
                    <a:pt x="8605" y="8035"/>
                    <a:pt x="8628" y="8035"/>
                    <a:pt x="8628" y="8058"/>
                  </a:cubicBezTo>
                  <a:lnTo>
                    <a:pt x="8651" y="8081"/>
                  </a:lnTo>
                  <a:cubicBezTo>
                    <a:pt x="8674" y="8127"/>
                    <a:pt x="8697" y="8172"/>
                    <a:pt x="8742" y="8218"/>
                  </a:cubicBezTo>
                  <a:lnTo>
                    <a:pt x="8765" y="8241"/>
                  </a:lnTo>
                  <a:cubicBezTo>
                    <a:pt x="8765" y="8264"/>
                    <a:pt x="8788" y="8287"/>
                    <a:pt x="8788" y="8309"/>
                  </a:cubicBezTo>
                  <a:cubicBezTo>
                    <a:pt x="8811" y="8332"/>
                    <a:pt x="8834" y="8378"/>
                    <a:pt x="8856" y="8424"/>
                  </a:cubicBezTo>
                  <a:lnTo>
                    <a:pt x="8879" y="8469"/>
                  </a:lnTo>
                  <a:cubicBezTo>
                    <a:pt x="8902" y="8515"/>
                    <a:pt x="8925" y="8583"/>
                    <a:pt x="8971" y="8652"/>
                  </a:cubicBezTo>
                  <a:cubicBezTo>
                    <a:pt x="8971" y="8675"/>
                    <a:pt x="8993" y="8697"/>
                    <a:pt x="8993" y="8697"/>
                  </a:cubicBezTo>
                  <a:cubicBezTo>
                    <a:pt x="8993" y="8720"/>
                    <a:pt x="9016" y="8720"/>
                    <a:pt x="9016" y="8743"/>
                  </a:cubicBezTo>
                  <a:cubicBezTo>
                    <a:pt x="9062" y="8789"/>
                    <a:pt x="9130" y="8812"/>
                    <a:pt x="9176" y="8812"/>
                  </a:cubicBezTo>
                  <a:cubicBezTo>
                    <a:pt x="9199" y="8812"/>
                    <a:pt x="9222" y="8812"/>
                    <a:pt x="9244" y="8789"/>
                  </a:cubicBezTo>
                  <a:lnTo>
                    <a:pt x="9153" y="8789"/>
                  </a:lnTo>
                  <a:cubicBezTo>
                    <a:pt x="9153" y="8789"/>
                    <a:pt x="9130" y="8766"/>
                    <a:pt x="9130" y="8766"/>
                  </a:cubicBezTo>
                  <a:cubicBezTo>
                    <a:pt x="9130" y="8743"/>
                    <a:pt x="9130" y="8743"/>
                    <a:pt x="9130" y="8720"/>
                  </a:cubicBezTo>
                  <a:cubicBezTo>
                    <a:pt x="9153" y="8697"/>
                    <a:pt x="9176" y="8675"/>
                    <a:pt x="9176" y="8652"/>
                  </a:cubicBezTo>
                  <a:lnTo>
                    <a:pt x="9199" y="8629"/>
                  </a:lnTo>
                  <a:cubicBezTo>
                    <a:pt x="9222" y="8583"/>
                    <a:pt x="9244" y="8560"/>
                    <a:pt x="9267" y="8538"/>
                  </a:cubicBezTo>
                  <a:cubicBezTo>
                    <a:pt x="9290" y="8492"/>
                    <a:pt x="9336" y="8446"/>
                    <a:pt x="9359" y="8424"/>
                  </a:cubicBezTo>
                  <a:cubicBezTo>
                    <a:pt x="9359" y="8378"/>
                    <a:pt x="9336" y="8332"/>
                    <a:pt x="9336" y="8287"/>
                  </a:cubicBezTo>
                  <a:cubicBezTo>
                    <a:pt x="9336" y="8264"/>
                    <a:pt x="9313" y="8264"/>
                    <a:pt x="9313" y="8241"/>
                  </a:cubicBezTo>
                  <a:lnTo>
                    <a:pt x="9336" y="8195"/>
                  </a:lnTo>
                  <a:cubicBezTo>
                    <a:pt x="9359" y="8150"/>
                    <a:pt x="9404" y="8104"/>
                    <a:pt x="9427" y="8058"/>
                  </a:cubicBezTo>
                  <a:cubicBezTo>
                    <a:pt x="9450" y="8035"/>
                    <a:pt x="9473" y="7990"/>
                    <a:pt x="9496" y="7967"/>
                  </a:cubicBezTo>
                  <a:cubicBezTo>
                    <a:pt x="9564" y="7853"/>
                    <a:pt x="9632" y="7739"/>
                    <a:pt x="9701" y="7647"/>
                  </a:cubicBezTo>
                  <a:cubicBezTo>
                    <a:pt x="9769" y="7511"/>
                    <a:pt x="9838" y="7374"/>
                    <a:pt x="9906" y="7282"/>
                  </a:cubicBezTo>
                  <a:cubicBezTo>
                    <a:pt x="9952" y="7168"/>
                    <a:pt x="9998" y="7031"/>
                    <a:pt x="10066" y="6894"/>
                  </a:cubicBezTo>
                  <a:cubicBezTo>
                    <a:pt x="10089" y="6849"/>
                    <a:pt x="10112" y="6803"/>
                    <a:pt x="10135" y="6757"/>
                  </a:cubicBezTo>
                  <a:cubicBezTo>
                    <a:pt x="10135" y="6734"/>
                    <a:pt x="10135" y="6712"/>
                    <a:pt x="10135" y="6689"/>
                  </a:cubicBezTo>
                  <a:cubicBezTo>
                    <a:pt x="10157" y="6666"/>
                    <a:pt x="10157" y="6643"/>
                    <a:pt x="10157" y="6620"/>
                  </a:cubicBezTo>
                  <a:lnTo>
                    <a:pt x="10203" y="6552"/>
                  </a:lnTo>
                  <a:cubicBezTo>
                    <a:pt x="10226" y="6461"/>
                    <a:pt x="10272" y="6369"/>
                    <a:pt x="10294" y="6255"/>
                  </a:cubicBezTo>
                  <a:cubicBezTo>
                    <a:pt x="10340" y="6141"/>
                    <a:pt x="10363" y="6027"/>
                    <a:pt x="10363" y="5867"/>
                  </a:cubicBezTo>
                  <a:lnTo>
                    <a:pt x="10363" y="5890"/>
                  </a:lnTo>
                  <a:cubicBezTo>
                    <a:pt x="10386" y="5799"/>
                    <a:pt x="10409" y="5684"/>
                    <a:pt x="10431" y="5593"/>
                  </a:cubicBezTo>
                  <a:cubicBezTo>
                    <a:pt x="10454" y="5525"/>
                    <a:pt x="10454" y="5456"/>
                    <a:pt x="10477" y="5388"/>
                  </a:cubicBezTo>
                  <a:lnTo>
                    <a:pt x="10523" y="5251"/>
                  </a:lnTo>
                  <a:lnTo>
                    <a:pt x="10523" y="5205"/>
                  </a:lnTo>
                  <a:cubicBezTo>
                    <a:pt x="10568" y="5091"/>
                    <a:pt x="10591" y="4977"/>
                    <a:pt x="10591" y="4863"/>
                  </a:cubicBezTo>
                  <a:cubicBezTo>
                    <a:pt x="10614" y="4771"/>
                    <a:pt x="10591" y="4657"/>
                    <a:pt x="10591" y="4566"/>
                  </a:cubicBezTo>
                  <a:cubicBezTo>
                    <a:pt x="10614" y="4543"/>
                    <a:pt x="10614" y="4498"/>
                    <a:pt x="10591" y="4452"/>
                  </a:cubicBezTo>
                  <a:cubicBezTo>
                    <a:pt x="10591" y="4429"/>
                    <a:pt x="10591" y="4429"/>
                    <a:pt x="10591" y="4406"/>
                  </a:cubicBezTo>
                  <a:cubicBezTo>
                    <a:pt x="10568" y="4315"/>
                    <a:pt x="10568" y="4246"/>
                    <a:pt x="10568" y="4178"/>
                  </a:cubicBezTo>
                  <a:lnTo>
                    <a:pt x="10568" y="4087"/>
                  </a:lnTo>
                  <a:cubicBezTo>
                    <a:pt x="10568" y="3950"/>
                    <a:pt x="10523" y="3836"/>
                    <a:pt x="10477" y="3722"/>
                  </a:cubicBezTo>
                  <a:cubicBezTo>
                    <a:pt x="10477" y="3676"/>
                    <a:pt x="10454" y="3630"/>
                    <a:pt x="10454" y="3607"/>
                  </a:cubicBezTo>
                  <a:lnTo>
                    <a:pt x="10431" y="3539"/>
                  </a:lnTo>
                  <a:cubicBezTo>
                    <a:pt x="10409" y="3448"/>
                    <a:pt x="10363" y="3379"/>
                    <a:pt x="10340" y="3288"/>
                  </a:cubicBezTo>
                  <a:lnTo>
                    <a:pt x="10317" y="3265"/>
                  </a:lnTo>
                  <a:cubicBezTo>
                    <a:pt x="10272" y="3174"/>
                    <a:pt x="10226" y="3082"/>
                    <a:pt x="10180" y="2991"/>
                  </a:cubicBezTo>
                  <a:cubicBezTo>
                    <a:pt x="10180" y="2991"/>
                    <a:pt x="10157" y="2968"/>
                    <a:pt x="10157" y="2968"/>
                  </a:cubicBezTo>
                  <a:cubicBezTo>
                    <a:pt x="10135" y="2877"/>
                    <a:pt x="10089" y="2809"/>
                    <a:pt x="10043" y="2717"/>
                  </a:cubicBezTo>
                  <a:cubicBezTo>
                    <a:pt x="9998" y="2649"/>
                    <a:pt x="9952" y="2580"/>
                    <a:pt x="9884" y="2512"/>
                  </a:cubicBezTo>
                  <a:cubicBezTo>
                    <a:pt x="9838" y="2420"/>
                    <a:pt x="9769" y="2329"/>
                    <a:pt x="9701" y="2261"/>
                  </a:cubicBezTo>
                  <a:cubicBezTo>
                    <a:pt x="9632" y="2192"/>
                    <a:pt x="9564" y="2147"/>
                    <a:pt x="9518" y="2078"/>
                  </a:cubicBezTo>
                  <a:cubicBezTo>
                    <a:pt x="9427" y="2010"/>
                    <a:pt x="9359" y="1941"/>
                    <a:pt x="9290" y="1873"/>
                  </a:cubicBezTo>
                  <a:cubicBezTo>
                    <a:pt x="9199" y="1804"/>
                    <a:pt x="9107" y="1759"/>
                    <a:pt x="9016" y="1713"/>
                  </a:cubicBezTo>
                  <a:cubicBezTo>
                    <a:pt x="8971" y="1667"/>
                    <a:pt x="8902" y="1622"/>
                    <a:pt x="8834" y="1599"/>
                  </a:cubicBezTo>
                  <a:cubicBezTo>
                    <a:pt x="8742" y="1530"/>
                    <a:pt x="8651" y="1485"/>
                    <a:pt x="8560" y="1439"/>
                  </a:cubicBezTo>
                  <a:cubicBezTo>
                    <a:pt x="8468" y="1393"/>
                    <a:pt x="8400" y="1348"/>
                    <a:pt x="8331" y="1279"/>
                  </a:cubicBezTo>
                  <a:cubicBezTo>
                    <a:pt x="8240" y="1234"/>
                    <a:pt x="8172" y="1188"/>
                    <a:pt x="8080" y="1119"/>
                  </a:cubicBezTo>
                  <a:cubicBezTo>
                    <a:pt x="7943" y="1051"/>
                    <a:pt x="7806" y="982"/>
                    <a:pt x="7601" y="891"/>
                  </a:cubicBezTo>
                  <a:cubicBezTo>
                    <a:pt x="7510" y="846"/>
                    <a:pt x="7418" y="800"/>
                    <a:pt x="7304" y="777"/>
                  </a:cubicBezTo>
                  <a:cubicBezTo>
                    <a:pt x="7281" y="709"/>
                    <a:pt x="7236" y="663"/>
                    <a:pt x="7145" y="640"/>
                  </a:cubicBezTo>
                  <a:cubicBezTo>
                    <a:pt x="7099" y="594"/>
                    <a:pt x="7053" y="572"/>
                    <a:pt x="7008" y="572"/>
                  </a:cubicBezTo>
                  <a:cubicBezTo>
                    <a:pt x="6893" y="526"/>
                    <a:pt x="6779" y="480"/>
                    <a:pt x="6665" y="435"/>
                  </a:cubicBezTo>
                  <a:cubicBezTo>
                    <a:pt x="6505" y="366"/>
                    <a:pt x="6323" y="321"/>
                    <a:pt x="6163" y="275"/>
                  </a:cubicBezTo>
                  <a:lnTo>
                    <a:pt x="6095" y="252"/>
                  </a:lnTo>
                  <a:cubicBezTo>
                    <a:pt x="5866" y="206"/>
                    <a:pt x="5684" y="161"/>
                    <a:pt x="5501" y="138"/>
                  </a:cubicBezTo>
                  <a:cubicBezTo>
                    <a:pt x="5318" y="92"/>
                    <a:pt x="5136" y="69"/>
                    <a:pt x="4953" y="47"/>
                  </a:cubicBezTo>
                  <a:lnTo>
                    <a:pt x="4885" y="24"/>
                  </a:lnTo>
                  <a:cubicBezTo>
                    <a:pt x="4748" y="24"/>
                    <a:pt x="4611" y="1"/>
                    <a:pt x="4474"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3" name="Google Shape;6493;p24"/>
            <p:cNvSpPr/>
            <p:nvPr/>
          </p:nvSpPr>
          <p:spPr>
            <a:xfrm>
              <a:off x="6947600" y="1952750"/>
              <a:ext cx="121000" cy="432225"/>
            </a:xfrm>
            <a:custGeom>
              <a:avLst/>
              <a:gdLst/>
              <a:ahLst/>
              <a:cxnLst/>
              <a:rect l="l" t="t" r="r" b="b"/>
              <a:pathLst>
                <a:path w="4840" h="17289" extrusionOk="0">
                  <a:moveTo>
                    <a:pt x="3448" y="1"/>
                  </a:moveTo>
                  <a:cubicBezTo>
                    <a:pt x="3448" y="1"/>
                    <a:pt x="3425" y="23"/>
                    <a:pt x="3425" y="23"/>
                  </a:cubicBezTo>
                  <a:cubicBezTo>
                    <a:pt x="3402" y="23"/>
                    <a:pt x="3379" y="46"/>
                    <a:pt x="3379" y="92"/>
                  </a:cubicBezTo>
                  <a:cubicBezTo>
                    <a:pt x="3379" y="160"/>
                    <a:pt x="3402" y="229"/>
                    <a:pt x="3425" y="297"/>
                  </a:cubicBezTo>
                  <a:cubicBezTo>
                    <a:pt x="3448" y="366"/>
                    <a:pt x="3470" y="411"/>
                    <a:pt x="3470" y="480"/>
                  </a:cubicBezTo>
                  <a:cubicBezTo>
                    <a:pt x="3493" y="548"/>
                    <a:pt x="3516" y="594"/>
                    <a:pt x="3539" y="662"/>
                  </a:cubicBezTo>
                  <a:cubicBezTo>
                    <a:pt x="3585" y="799"/>
                    <a:pt x="3630" y="936"/>
                    <a:pt x="3676" y="1073"/>
                  </a:cubicBezTo>
                  <a:cubicBezTo>
                    <a:pt x="3656" y="1053"/>
                    <a:pt x="3653" y="1051"/>
                    <a:pt x="3653" y="1051"/>
                  </a:cubicBezTo>
                  <a:lnTo>
                    <a:pt x="3653" y="1051"/>
                  </a:lnTo>
                  <a:cubicBezTo>
                    <a:pt x="3676" y="1073"/>
                    <a:pt x="3676" y="1096"/>
                    <a:pt x="3676" y="1119"/>
                  </a:cubicBezTo>
                  <a:cubicBezTo>
                    <a:pt x="3699" y="1142"/>
                    <a:pt x="3699" y="1165"/>
                    <a:pt x="3699" y="1165"/>
                  </a:cubicBezTo>
                  <a:cubicBezTo>
                    <a:pt x="3699" y="1210"/>
                    <a:pt x="3699" y="1233"/>
                    <a:pt x="3699" y="1279"/>
                  </a:cubicBezTo>
                  <a:cubicBezTo>
                    <a:pt x="3721" y="1324"/>
                    <a:pt x="3721" y="1347"/>
                    <a:pt x="3721" y="1393"/>
                  </a:cubicBezTo>
                  <a:cubicBezTo>
                    <a:pt x="3744" y="1461"/>
                    <a:pt x="3744" y="1530"/>
                    <a:pt x="3767" y="1598"/>
                  </a:cubicBezTo>
                  <a:cubicBezTo>
                    <a:pt x="3790" y="1758"/>
                    <a:pt x="3813" y="1895"/>
                    <a:pt x="3836" y="2055"/>
                  </a:cubicBezTo>
                  <a:cubicBezTo>
                    <a:pt x="3858" y="2192"/>
                    <a:pt x="3904" y="2352"/>
                    <a:pt x="3927" y="2489"/>
                  </a:cubicBezTo>
                  <a:cubicBezTo>
                    <a:pt x="3950" y="2580"/>
                    <a:pt x="3973" y="2648"/>
                    <a:pt x="3995" y="2740"/>
                  </a:cubicBezTo>
                  <a:cubicBezTo>
                    <a:pt x="3995" y="2762"/>
                    <a:pt x="3995" y="2785"/>
                    <a:pt x="3995" y="2831"/>
                  </a:cubicBezTo>
                  <a:cubicBezTo>
                    <a:pt x="3950" y="2854"/>
                    <a:pt x="3927" y="2899"/>
                    <a:pt x="3927" y="2968"/>
                  </a:cubicBezTo>
                  <a:cubicBezTo>
                    <a:pt x="3904" y="3036"/>
                    <a:pt x="3927" y="3105"/>
                    <a:pt x="3927" y="3173"/>
                  </a:cubicBezTo>
                  <a:lnTo>
                    <a:pt x="3927" y="3356"/>
                  </a:lnTo>
                  <a:cubicBezTo>
                    <a:pt x="3950" y="3447"/>
                    <a:pt x="3950" y="3516"/>
                    <a:pt x="3973" y="3607"/>
                  </a:cubicBezTo>
                  <a:cubicBezTo>
                    <a:pt x="3973" y="3698"/>
                    <a:pt x="3973" y="3790"/>
                    <a:pt x="3973" y="3881"/>
                  </a:cubicBezTo>
                  <a:cubicBezTo>
                    <a:pt x="3973" y="3949"/>
                    <a:pt x="3973" y="3995"/>
                    <a:pt x="3973" y="4063"/>
                  </a:cubicBezTo>
                  <a:cubicBezTo>
                    <a:pt x="3973" y="4132"/>
                    <a:pt x="3973" y="4178"/>
                    <a:pt x="3973" y="4246"/>
                  </a:cubicBezTo>
                  <a:cubicBezTo>
                    <a:pt x="3973" y="4360"/>
                    <a:pt x="3973" y="4474"/>
                    <a:pt x="3973" y="4588"/>
                  </a:cubicBezTo>
                  <a:cubicBezTo>
                    <a:pt x="3950" y="4794"/>
                    <a:pt x="3950" y="4999"/>
                    <a:pt x="3950" y="5205"/>
                  </a:cubicBezTo>
                  <a:cubicBezTo>
                    <a:pt x="3927" y="5410"/>
                    <a:pt x="3927" y="5616"/>
                    <a:pt x="3904" y="5798"/>
                  </a:cubicBezTo>
                  <a:cubicBezTo>
                    <a:pt x="3904" y="5889"/>
                    <a:pt x="3904" y="5981"/>
                    <a:pt x="3904" y="6072"/>
                  </a:cubicBezTo>
                  <a:cubicBezTo>
                    <a:pt x="3904" y="6118"/>
                    <a:pt x="3904" y="6141"/>
                    <a:pt x="3881" y="6186"/>
                  </a:cubicBezTo>
                  <a:cubicBezTo>
                    <a:pt x="3881" y="6232"/>
                    <a:pt x="3881" y="6300"/>
                    <a:pt x="3881" y="6369"/>
                  </a:cubicBezTo>
                  <a:cubicBezTo>
                    <a:pt x="3881" y="6392"/>
                    <a:pt x="3881" y="6392"/>
                    <a:pt x="3881" y="6414"/>
                  </a:cubicBezTo>
                  <a:cubicBezTo>
                    <a:pt x="3836" y="6620"/>
                    <a:pt x="3813" y="6825"/>
                    <a:pt x="3767" y="7031"/>
                  </a:cubicBezTo>
                  <a:cubicBezTo>
                    <a:pt x="3744" y="7213"/>
                    <a:pt x="3699" y="7396"/>
                    <a:pt x="3676" y="7579"/>
                  </a:cubicBezTo>
                  <a:cubicBezTo>
                    <a:pt x="3653" y="7693"/>
                    <a:pt x="3607" y="7807"/>
                    <a:pt x="3585" y="7898"/>
                  </a:cubicBezTo>
                  <a:cubicBezTo>
                    <a:pt x="3585" y="7944"/>
                    <a:pt x="3585" y="7989"/>
                    <a:pt x="3562" y="8035"/>
                  </a:cubicBezTo>
                  <a:cubicBezTo>
                    <a:pt x="3539" y="8126"/>
                    <a:pt x="3516" y="8218"/>
                    <a:pt x="3493" y="8309"/>
                  </a:cubicBezTo>
                  <a:cubicBezTo>
                    <a:pt x="3493" y="8355"/>
                    <a:pt x="3493" y="8377"/>
                    <a:pt x="3470" y="8423"/>
                  </a:cubicBezTo>
                  <a:cubicBezTo>
                    <a:pt x="3470" y="8492"/>
                    <a:pt x="3448" y="8583"/>
                    <a:pt x="3425" y="8651"/>
                  </a:cubicBezTo>
                  <a:cubicBezTo>
                    <a:pt x="3402" y="8674"/>
                    <a:pt x="3402" y="8697"/>
                    <a:pt x="3379" y="8720"/>
                  </a:cubicBezTo>
                  <a:cubicBezTo>
                    <a:pt x="3356" y="8788"/>
                    <a:pt x="3333" y="8834"/>
                    <a:pt x="3311" y="8902"/>
                  </a:cubicBezTo>
                  <a:cubicBezTo>
                    <a:pt x="3265" y="8971"/>
                    <a:pt x="3242" y="9039"/>
                    <a:pt x="3219" y="9108"/>
                  </a:cubicBezTo>
                  <a:cubicBezTo>
                    <a:pt x="3219" y="9153"/>
                    <a:pt x="3197" y="9199"/>
                    <a:pt x="3174" y="9268"/>
                  </a:cubicBezTo>
                  <a:cubicBezTo>
                    <a:pt x="3151" y="9359"/>
                    <a:pt x="3105" y="9450"/>
                    <a:pt x="3082" y="9542"/>
                  </a:cubicBezTo>
                  <a:cubicBezTo>
                    <a:pt x="3014" y="9770"/>
                    <a:pt x="2945" y="9998"/>
                    <a:pt x="2877" y="10226"/>
                  </a:cubicBezTo>
                  <a:cubicBezTo>
                    <a:pt x="2854" y="10318"/>
                    <a:pt x="2831" y="10409"/>
                    <a:pt x="2786" y="10500"/>
                  </a:cubicBezTo>
                  <a:cubicBezTo>
                    <a:pt x="2740" y="10591"/>
                    <a:pt x="2694" y="10683"/>
                    <a:pt x="2649" y="10751"/>
                  </a:cubicBezTo>
                  <a:cubicBezTo>
                    <a:pt x="2603" y="10843"/>
                    <a:pt x="2557" y="10934"/>
                    <a:pt x="2512" y="11048"/>
                  </a:cubicBezTo>
                  <a:cubicBezTo>
                    <a:pt x="2398" y="11253"/>
                    <a:pt x="2306" y="11459"/>
                    <a:pt x="2215" y="11687"/>
                  </a:cubicBezTo>
                  <a:cubicBezTo>
                    <a:pt x="2032" y="12052"/>
                    <a:pt x="1873" y="12417"/>
                    <a:pt x="1736" y="12806"/>
                  </a:cubicBezTo>
                  <a:cubicBezTo>
                    <a:pt x="1690" y="12920"/>
                    <a:pt x="1644" y="13034"/>
                    <a:pt x="1599" y="13148"/>
                  </a:cubicBezTo>
                  <a:cubicBezTo>
                    <a:pt x="1576" y="13216"/>
                    <a:pt x="1553" y="13262"/>
                    <a:pt x="1553" y="13308"/>
                  </a:cubicBezTo>
                  <a:cubicBezTo>
                    <a:pt x="1530" y="13353"/>
                    <a:pt x="1530" y="13376"/>
                    <a:pt x="1530" y="13399"/>
                  </a:cubicBezTo>
                  <a:lnTo>
                    <a:pt x="1507" y="13467"/>
                  </a:lnTo>
                  <a:cubicBezTo>
                    <a:pt x="1485" y="13490"/>
                    <a:pt x="1485" y="13536"/>
                    <a:pt x="1462" y="13582"/>
                  </a:cubicBezTo>
                  <a:cubicBezTo>
                    <a:pt x="1462" y="13604"/>
                    <a:pt x="1462" y="13627"/>
                    <a:pt x="1485" y="13650"/>
                  </a:cubicBezTo>
                  <a:cubicBezTo>
                    <a:pt x="1462" y="13719"/>
                    <a:pt x="1439" y="13764"/>
                    <a:pt x="1393" y="13810"/>
                  </a:cubicBezTo>
                  <a:cubicBezTo>
                    <a:pt x="1348" y="13901"/>
                    <a:pt x="1302" y="13970"/>
                    <a:pt x="1279" y="14038"/>
                  </a:cubicBezTo>
                  <a:cubicBezTo>
                    <a:pt x="1234" y="14084"/>
                    <a:pt x="1211" y="14129"/>
                    <a:pt x="1188" y="14198"/>
                  </a:cubicBezTo>
                  <a:cubicBezTo>
                    <a:pt x="1165" y="14266"/>
                    <a:pt x="1119" y="14312"/>
                    <a:pt x="1097" y="14380"/>
                  </a:cubicBezTo>
                  <a:cubicBezTo>
                    <a:pt x="1051" y="14472"/>
                    <a:pt x="1005" y="14563"/>
                    <a:pt x="960" y="14654"/>
                  </a:cubicBezTo>
                  <a:cubicBezTo>
                    <a:pt x="914" y="14746"/>
                    <a:pt x="891" y="14837"/>
                    <a:pt x="845" y="14928"/>
                  </a:cubicBezTo>
                  <a:cubicBezTo>
                    <a:pt x="845" y="14928"/>
                    <a:pt x="845" y="14951"/>
                    <a:pt x="845" y="14951"/>
                  </a:cubicBezTo>
                  <a:cubicBezTo>
                    <a:pt x="754" y="15088"/>
                    <a:pt x="709" y="15248"/>
                    <a:pt x="640" y="15385"/>
                  </a:cubicBezTo>
                  <a:cubicBezTo>
                    <a:pt x="572" y="15499"/>
                    <a:pt x="503" y="15613"/>
                    <a:pt x="435" y="15727"/>
                  </a:cubicBezTo>
                  <a:cubicBezTo>
                    <a:pt x="389" y="15841"/>
                    <a:pt x="321" y="15978"/>
                    <a:pt x="252" y="16092"/>
                  </a:cubicBezTo>
                  <a:cubicBezTo>
                    <a:pt x="206" y="16138"/>
                    <a:pt x="184" y="16206"/>
                    <a:pt x="138" y="16275"/>
                  </a:cubicBezTo>
                  <a:cubicBezTo>
                    <a:pt x="138" y="16298"/>
                    <a:pt x="115" y="16321"/>
                    <a:pt x="92" y="16343"/>
                  </a:cubicBezTo>
                  <a:cubicBezTo>
                    <a:pt x="92" y="16366"/>
                    <a:pt x="92" y="16366"/>
                    <a:pt x="69" y="16389"/>
                  </a:cubicBezTo>
                  <a:cubicBezTo>
                    <a:pt x="69" y="16412"/>
                    <a:pt x="47" y="16435"/>
                    <a:pt x="47" y="16458"/>
                  </a:cubicBezTo>
                  <a:cubicBezTo>
                    <a:pt x="24" y="16458"/>
                    <a:pt x="24" y="16480"/>
                    <a:pt x="24" y="16480"/>
                  </a:cubicBezTo>
                  <a:cubicBezTo>
                    <a:pt x="24" y="16503"/>
                    <a:pt x="1" y="16526"/>
                    <a:pt x="1" y="16549"/>
                  </a:cubicBezTo>
                  <a:cubicBezTo>
                    <a:pt x="1" y="16572"/>
                    <a:pt x="1" y="16617"/>
                    <a:pt x="24" y="16640"/>
                  </a:cubicBezTo>
                  <a:cubicBezTo>
                    <a:pt x="47" y="16686"/>
                    <a:pt x="92" y="16709"/>
                    <a:pt x="138" y="16731"/>
                  </a:cubicBezTo>
                  <a:cubicBezTo>
                    <a:pt x="138" y="16754"/>
                    <a:pt x="115" y="16777"/>
                    <a:pt x="115" y="16800"/>
                  </a:cubicBezTo>
                  <a:cubicBezTo>
                    <a:pt x="115" y="16846"/>
                    <a:pt x="92" y="16891"/>
                    <a:pt x="115" y="16914"/>
                  </a:cubicBezTo>
                  <a:cubicBezTo>
                    <a:pt x="115" y="16960"/>
                    <a:pt x="138" y="16983"/>
                    <a:pt x="161" y="17005"/>
                  </a:cubicBezTo>
                  <a:cubicBezTo>
                    <a:pt x="161" y="17028"/>
                    <a:pt x="184" y="17051"/>
                    <a:pt x="206" y="17051"/>
                  </a:cubicBezTo>
                  <a:cubicBezTo>
                    <a:pt x="229" y="17074"/>
                    <a:pt x="275" y="17097"/>
                    <a:pt x="298" y="17097"/>
                  </a:cubicBezTo>
                  <a:cubicBezTo>
                    <a:pt x="343" y="17097"/>
                    <a:pt x="389" y="17074"/>
                    <a:pt x="435" y="17074"/>
                  </a:cubicBezTo>
                  <a:cubicBezTo>
                    <a:pt x="457" y="17051"/>
                    <a:pt x="480" y="17028"/>
                    <a:pt x="503" y="17005"/>
                  </a:cubicBezTo>
                  <a:cubicBezTo>
                    <a:pt x="526" y="17028"/>
                    <a:pt x="572" y="17051"/>
                    <a:pt x="594" y="17051"/>
                  </a:cubicBezTo>
                  <a:cubicBezTo>
                    <a:pt x="594" y="17074"/>
                    <a:pt x="594" y="17097"/>
                    <a:pt x="617" y="17119"/>
                  </a:cubicBezTo>
                  <a:cubicBezTo>
                    <a:pt x="617" y="17165"/>
                    <a:pt x="617" y="17188"/>
                    <a:pt x="640" y="17211"/>
                  </a:cubicBezTo>
                  <a:cubicBezTo>
                    <a:pt x="663" y="17234"/>
                    <a:pt x="709" y="17256"/>
                    <a:pt x="731" y="17279"/>
                  </a:cubicBezTo>
                  <a:cubicBezTo>
                    <a:pt x="750" y="17285"/>
                    <a:pt x="768" y="17288"/>
                    <a:pt x="786" y="17288"/>
                  </a:cubicBezTo>
                  <a:cubicBezTo>
                    <a:pt x="835" y="17288"/>
                    <a:pt x="881" y="17267"/>
                    <a:pt x="914" y="17234"/>
                  </a:cubicBezTo>
                  <a:cubicBezTo>
                    <a:pt x="982" y="17188"/>
                    <a:pt x="1028" y="17119"/>
                    <a:pt x="1074" y="17051"/>
                  </a:cubicBezTo>
                  <a:cubicBezTo>
                    <a:pt x="1097" y="17005"/>
                    <a:pt x="1119" y="16983"/>
                    <a:pt x="1142" y="16937"/>
                  </a:cubicBezTo>
                  <a:cubicBezTo>
                    <a:pt x="1165" y="16914"/>
                    <a:pt x="1188" y="16891"/>
                    <a:pt x="1188" y="16868"/>
                  </a:cubicBezTo>
                  <a:cubicBezTo>
                    <a:pt x="1211" y="16846"/>
                    <a:pt x="1234" y="16846"/>
                    <a:pt x="1256" y="16823"/>
                  </a:cubicBezTo>
                  <a:cubicBezTo>
                    <a:pt x="1279" y="16800"/>
                    <a:pt x="1302" y="16754"/>
                    <a:pt x="1325" y="16731"/>
                  </a:cubicBezTo>
                  <a:cubicBezTo>
                    <a:pt x="1348" y="16686"/>
                    <a:pt x="1370" y="16640"/>
                    <a:pt x="1416" y="16617"/>
                  </a:cubicBezTo>
                  <a:cubicBezTo>
                    <a:pt x="1439" y="16549"/>
                    <a:pt x="1462" y="16503"/>
                    <a:pt x="1507" y="16458"/>
                  </a:cubicBezTo>
                  <a:cubicBezTo>
                    <a:pt x="1553" y="16366"/>
                    <a:pt x="1622" y="16275"/>
                    <a:pt x="1667" y="16184"/>
                  </a:cubicBezTo>
                  <a:cubicBezTo>
                    <a:pt x="1781" y="16001"/>
                    <a:pt x="1873" y="15841"/>
                    <a:pt x="1964" y="15659"/>
                  </a:cubicBezTo>
                  <a:cubicBezTo>
                    <a:pt x="2078" y="15476"/>
                    <a:pt x="2192" y="15293"/>
                    <a:pt x="2283" y="15111"/>
                  </a:cubicBezTo>
                  <a:cubicBezTo>
                    <a:pt x="2398" y="14905"/>
                    <a:pt x="2512" y="14723"/>
                    <a:pt x="2603" y="14517"/>
                  </a:cubicBezTo>
                  <a:cubicBezTo>
                    <a:pt x="2649" y="14426"/>
                    <a:pt x="2694" y="14312"/>
                    <a:pt x="2740" y="14221"/>
                  </a:cubicBezTo>
                  <a:cubicBezTo>
                    <a:pt x="2786" y="14107"/>
                    <a:pt x="2831" y="14015"/>
                    <a:pt x="2877" y="13924"/>
                  </a:cubicBezTo>
                  <a:cubicBezTo>
                    <a:pt x="2923" y="13833"/>
                    <a:pt x="2968" y="13741"/>
                    <a:pt x="3014" y="13650"/>
                  </a:cubicBezTo>
                  <a:cubicBezTo>
                    <a:pt x="3037" y="13627"/>
                    <a:pt x="3082" y="13604"/>
                    <a:pt x="3105" y="13536"/>
                  </a:cubicBezTo>
                  <a:cubicBezTo>
                    <a:pt x="3174" y="13353"/>
                    <a:pt x="3265" y="13125"/>
                    <a:pt x="3333" y="12920"/>
                  </a:cubicBezTo>
                  <a:cubicBezTo>
                    <a:pt x="3402" y="12737"/>
                    <a:pt x="3470" y="12532"/>
                    <a:pt x="3516" y="12349"/>
                  </a:cubicBezTo>
                  <a:cubicBezTo>
                    <a:pt x="3585" y="12166"/>
                    <a:pt x="3653" y="11984"/>
                    <a:pt x="3699" y="11824"/>
                  </a:cubicBezTo>
                  <a:cubicBezTo>
                    <a:pt x="3721" y="11756"/>
                    <a:pt x="3767" y="11687"/>
                    <a:pt x="3790" y="11596"/>
                  </a:cubicBezTo>
                  <a:cubicBezTo>
                    <a:pt x="3790" y="11550"/>
                    <a:pt x="3813" y="11527"/>
                    <a:pt x="3836" y="11482"/>
                  </a:cubicBezTo>
                  <a:cubicBezTo>
                    <a:pt x="3858" y="11413"/>
                    <a:pt x="3881" y="11345"/>
                    <a:pt x="3881" y="11276"/>
                  </a:cubicBezTo>
                  <a:cubicBezTo>
                    <a:pt x="3904" y="11253"/>
                    <a:pt x="3904" y="11208"/>
                    <a:pt x="3904" y="11185"/>
                  </a:cubicBezTo>
                  <a:cubicBezTo>
                    <a:pt x="3927" y="11116"/>
                    <a:pt x="3950" y="11048"/>
                    <a:pt x="3973" y="10980"/>
                  </a:cubicBezTo>
                  <a:cubicBezTo>
                    <a:pt x="3995" y="10957"/>
                    <a:pt x="4018" y="10934"/>
                    <a:pt x="4018" y="10911"/>
                  </a:cubicBezTo>
                  <a:cubicBezTo>
                    <a:pt x="4041" y="10865"/>
                    <a:pt x="4064" y="10820"/>
                    <a:pt x="4064" y="10774"/>
                  </a:cubicBezTo>
                  <a:cubicBezTo>
                    <a:pt x="4087" y="10706"/>
                    <a:pt x="4087" y="10660"/>
                    <a:pt x="4110" y="10614"/>
                  </a:cubicBezTo>
                  <a:cubicBezTo>
                    <a:pt x="4132" y="10500"/>
                    <a:pt x="4155" y="10409"/>
                    <a:pt x="4178" y="10318"/>
                  </a:cubicBezTo>
                  <a:cubicBezTo>
                    <a:pt x="4246" y="10112"/>
                    <a:pt x="4292" y="9884"/>
                    <a:pt x="4338" y="9656"/>
                  </a:cubicBezTo>
                  <a:cubicBezTo>
                    <a:pt x="4383" y="9450"/>
                    <a:pt x="4429" y="9222"/>
                    <a:pt x="4475" y="9017"/>
                  </a:cubicBezTo>
                  <a:cubicBezTo>
                    <a:pt x="4520" y="8788"/>
                    <a:pt x="4543" y="8583"/>
                    <a:pt x="4589" y="8377"/>
                  </a:cubicBezTo>
                  <a:cubicBezTo>
                    <a:pt x="4589" y="8309"/>
                    <a:pt x="4612" y="8240"/>
                    <a:pt x="4612" y="8172"/>
                  </a:cubicBezTo>
                  <a:cubicBezTo>
                    <a:pt x="4612" y="8126"/>
                    <a:pt x="4634" y="8081"/>
                    <a:pt x="4634" y="8035"/>
                  </a:cubicBezTo>
                  <a:cubicBezTo>
                    <a:pt x="4634" y="7967"/>
                    <a:pt x="4657" y="7898"/>
                    <a:pt x="4657" y="7830"/>
                  </a:cubicBezTo>
                  <a:cubicBezTo>
                    <a:pt x="4657" y="7784"/>
                    <a:pt x="4657" y="7761"/>
                    <a:pt x="4634" y="7738"/>
                  </a:cubicBezTo>
                  <a:cubicBezTo>
                    <a:pt x="4657" y="7693"/>
                    <a:pt x="4657" y="7670"/>
                    <a:pt x="4657" y="7624"/>
                  </a:cubicBezTo>
                  <a:cubicBezTo>
                    <a:pt x="4657" y="7579"/>
                    <a:pt x="4657" y="7533"/>
                    <a:pt x="4680" y="7464"/>
                  </a:cubicBezTo>
                  <a:cubicBezTo>
                    <a:pt x="4680" y="7373"/>
                    <a:pt x="4703" y="7282"/>
                    <a:pt x="4703" y="7168"/>
                  </a:cubicBezTo>
                  <a:cubicBezTo>
                    <a:pt x="4726" y="7076"/>
                    <a:pt x="4726" y="6985"/>
                    <a:pt x="4726" y="6894"/>
                  </a:cubicBezTo>
                  <a:cubicBezTo>
                    <a:pt x="4794" y="6871"/>
                    <a:pt x="4817" y="6802"/>
                    <a:pt x="4817" y="6734"/>
                  </a:cubicBezTo>
                  <a:cubicBezTo>
                    <a:pt x="4840" y="6597"/>
                    <a:pt x="4840" y="6460"/>
                    <a:pt x="4840" y="6323"/>
                  </a:cubicBezTo>
                  <a:cubicBezTo>
                    <a:pt x="4840" y="6186"/>
                    <a:pt x="4840" y="6049"/>
                    <a:pt x="4840" y="5912"/>
                  </a:cubicBezTo>
                  <a:cubicBezTo>
                    <a:pt x="4840" y="5798"/>
                    <a:pt x="4840" y="5661"/>
                    <a:pt x="4817" y="5547"/>
                  </a:cubicBezTo>
                  <a:cubicBezTo>
                    <a:pt x="4817" y="5456"/>
                    <a:pt x="4817" y="5364"/>
                    <a:pt x="4817" y="5273"/>
                  </a:cubicBezTo>
                  <a:cubicBezTo>
                    <a:pt x="4817" y="5273"/>
                    <a:pt x="4817" y="5250"/>
                    <a:pt x="4817" y="5250"/>
                  </a:cubicBezTo>
                  <a:cubicBezTo>
                    <a:pt x="4817" y="5136"/>
                    <a:pt x="4817" y="4999"/>
                    <a:pt x="4840" y="4885"/>
                  </a:cubicBezTo>
                  <a:cubicBezTo>
                    <a:pt x="4840" y="4817"/>
                    <a:pt x="4840" y="4725"/>
                    <a:pt x="4840" y="4657"/>
                  </a:cubicBezTo>
                  <a:cubicBezTo>
                    <a:pt x="4840" y="4634"/>
                    <a:pt x="4840" y="4611"/>
                    <a:pt x="4840" y="4566"/>
                  </a:cubicBezTo>
                  <a:cubicBezTo>
                    <a:pt x="4840" y="4543"/>
                    <a:pt x="4840" y="4520"/>
                    <a:pt x="4840" y="4497"/>
                  </a:cubicBezTo>
                  <a:cubicBezTo>
                    <a:pt x="4840" y="4474"/>
                    <a:pt x="4840" y="4429"/>
                    <a:pt x="4840" y="4406"/>
                  </a:cubicBezTo>
                  <a:cubicBezTo>
                    <a:pt x="4840" y="4360"/>
                    <a:pt x="4817" y="4337"/>
                    <a:pt x="4794" y="4315"/>
                  </a:cubicBezTo>
                  <a:cubicBezTo>
                    <a:pt x="4794" y="4292"/>
                    <a:pt x="4771" y="4292"/>
                    <a:pt x="4749" y="4269"/>
                  </a:cubicBezTo>
                  <a:cubicBezTo>
                    <a:pt x="4749" y="4246"/>
                    <a:pt x="4749" y="4200"/>
                    <a:pt x="4726" y="4178"/>
                  </a:cubicBezTo>
                  <a:cubicBezTo>
                    <a:pt x="4726" y="4155"/>
                    <a:pt x="4726" y="4132"/>
                    <a:pt x="4726" y="4109"/>
                  </a:cubicBezTo>
                  <a:cubicBezTo>
                    <a:pt x="4726" y="4041"/>
                    <a:pt x="4726" y="3949"/>
                    <a:pt x="4703" y="3881"/>
                  </a:cubicBezTo>
                  <a:cubicBezTo>
                    <a:pt x="4703" y="3835"/>
                    <a:pt x="4703" y="3790"/>
                    <a:pt x="4703" y="3744"/>
                  </a:cubicBezTo>
                  <a:cubicBezTo>
                    <a:pt x="4703" y="3653"/>
                    <a:pt x="4680" y="3538"/>
                    <a:pt x="4680" y="3447"/>
                  </a:cubicBezTo>
                  <a:cubicBezTo>
                    <a:pt x="4657" y="3242"/>
                    <a:pt x="4612" y="3059"/>
                    <a:pt x="4566" y="2854"/>
                  </a:cubicBezTo>
                  <a:cubicBezTo>
                    <a:pt x="4543" y="2762"/>
                    <a:pt x="4520" y="2694"/>
                    <a:pt x="4498" y="2603"/>
                  </a:cubicBezTo>
                  <a:cubicBezTo>
                    <a:pt x="4475" y="2511"/>
                    <a:pt x="4452" y="2397"/>
                    <a:pt x="4429" y="2283"/>
                  </a:cubicBezTo>
                  <a:cubicBezTo>
                    <a:pt x="4406" y="2192"/>
                    <a:pt x="4383" y="2100"/>
                    <a:pt x="4361" y="1986"/>
                  </a:cubicBezTo>
                  <a:cubicBezTo>
                    <a:pt x="4315" y="1849"/>
                    <a:pt x="4292" y="1712"/>
                    <a:pt x="4224" y="1575"/>
                  </a:cubicBezTo>
                  <a:cubicBezTo>
                    <a:pt x="4201" y="1530"/>
                    <a:pt x="4178" y="1484"/>
                    <a:pt x="4132" y="1484"/>
                  </a:cubicBezTo>
                  <a:cubicBezTo>
                    <a:pt x="4132" y="1484"/>
                    <a:pt x="4132" y="1461"/>
                    <a:pt x="4110" y="1461"/>
                  </a:cubicBezTo>
                  <a:cubicBezTo>
                    <a:pt x="4087" y="1416"/>
                    <a:pt x="4041" y="1370"/>
                    <a:pt x="3995" y="1370"/>
                  </a:cubicBezTo>
                  <a:cubicBezTo>
                    <a:pt x="3995" y="1370"/>
                    <a:pt x="3995" y="1347"/>
                    <a:pt x="3995" y="1347"/>
                  </a:cubicBezTo>
                  <a:cubicBezTo>
                    <a:pt x="3973" y="1256"/>
                    <a:pt x="3950" y="1187"/>
                    <a:pt x="3927" y="1096"/>
                  </a:cubicBezTo>
                  <a:cubicBezTo>
                    <a:pt x="3927" y="1096"/>
                    <a:pt x="3927" y="1073"/>
                    <a:pt x="3904" y="1051"/>
                  </a:cubicBezTo>
                  <a:cubicBezTo>
                    <a:pt x="3904" y="1051"/>
                    <a:pt x="3904" y="1028"/>
                    <a:pt x="3881" y="1028"/>
                  </a:cubicBezTo>
                  <a:cubicBezTo>
                    <a:pt x="3858" y="936"/>
                    <a:pt x="3836" y="845"/>
                    <a:pt x="3813" y="754"/>
                  </a:cubicBezTo>
                  <a:cubicBezTo>
                    <a:pt x="3767" y="662"/>
                    <a:pt x="3721" y="548"/>
                    <a:pt x="3699" y="434"/>
                  </a:cubicBezTo>
                  <a:cubicBezTo>
                    <a:pt x="3676" y="366"/>
                    <a:pt x="3653" y="297"/>
                    <a:pt x="3630" y="229"/>
                  </a:cubicBezTo>
                  <a:cubicBezTo>
                    <a:pt x="3607" y="206"/>
                    <a:pt x="3585" y="183"/>
                    <a:pt x="3539" y="183"/>
                  </a:cubicBezTo>
                  <a:cubicBezTo>
                    <a:pt x="3539" y="138"/>
                    <a:pt x="3516" y="92"/>
                    <a:pt x="3493" y="46"/>
                  </a:cubicBezTo>
                  <a:cubicBezTo>
                    <a:pt x="3493" y="23"/>
                    <a:pt x="3470" y="1"/>
                    <a:pt x="3448"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4" name="Google Shape;6494;p24"/>
            <p:cNvSpPr/>
            <p:nvPr/>
          </p:nvSpPr>
          <p:spPr>
            <a:xfrm>
              <a:off x="6888825" y="2347625"/>
              <a:ext cx="86775" cy="121000"/>
            </a:xfrm>
            <a:custGeom>
              <a:avLst/>
              <a:gdLst/>
              <a:ahLst/>
              <a:cxnLst/>
              <a:rect l="l" t="t" r="r" b="b"/>
              <a:pathLst>
                <a:path w="3471" h="4840" extrusionOk="0">
                  <a:moveTo>
                    <a:pt x="2900" y="1"/>
                  </a:moveTo>
                  <a:cubicBezTo>
                    <a:pt x="2877" y="1"/>
                    <a:pt x="2831" y="23"/>
                    <a:pt x="2808" y="23"/>
                  </a:cubicBezTo>
                  <a:cubicBezTo>
                    <a:pt x="2808" y="46"/>
                    <a:pt x="2808" y="46"/>
                    <a:pt x="2808" y="46"/>
                  </a:cubicBezTo>
                  <a:lnTo>
                    <a:pt x="2763" y="46"/>
                  </a:lnTo>
                  <a:cubicBezTo>
                    <a:pt x="2740" y="69"/>
                    <a:pt x="2740" y="92"/>
                    <a:pt x="2717" y="115"/>
                  </a:cubicBezTo>
                  <a:cubicBezTo>
                    <a:pt x="2694" y="138"/>
                    <a:pt x="2672" y="160"/>
                    <a:pt x="2672" y="183"/>
                  </a:cubicBezTo>
                  <a:cubicBezTo>
                    <a:pt x="2626" y="252"/>
                    <a:pt x="2580" y="297"/>
                    <a:pt x="2535" y="366"/>
                  </a:cubicBezTo>
                  <a:cubicBezTo>
                    <a:pt x="2466" y="457"/>
                    <a:pt x="2420" y="548"/>
                    <a:pt x="2352" y="640"/>
                  </a:cubicBezTo>
                  <a:cubicBezTo>
                    <a:pt x="2283" y="754"/>
                    <a:pt x="2192" y="891"/>
                    <a:pt x="2124" y="1005"/>
                  </a:cubicBezTo>
                  <a:cubicBezTo>
                    <a:pt x="2101" y="1051"/>
                    <a:pt x="2055" y="1096"/>
                    <a:pt x="2032" y="1142"/>
                  </a:cubicBezTo>
                  <a:cubicBezTo>
                    <a:pt x="1964" y="1256"/>
                    <a:pt x="1895" y="1370"/>
                    <a:pt x="1827" y="1484"/>
                  </a:cubicBezTo>
                  <a:cubicBezTo>
                    <a:pt x="1759" y="1576"/>
                    <a:pt x="1713" y="1667"/>
                    <a:pt x="1667" y="1735"/>
                  </a:cubicBezTo>
                  <a:cubicBezTo>
                    <a:pt x="1576" y="1918"/>
                    <a:pt x="1462" y="2078"/>
                    <a:pt x="1370" y="2238"/>
                  </a:cubicBezTo>
                  <a:cubicBezTo>
                    <a:pt x="1348" y="2283"/>
                    <a:pt x="1325" y="2329"/>
                    <a:pt x="1302" y="2374"/>
                  </a:cubicBezTo>
                  <a:lnTo>
                    <a:pt x="1279" y="2374"/>
                  </a:lnTo>
                  <a:cubicBezTo>
                    <a:pt x="1256" y="2397"/>
                    <a:pt x="1234" y="2420"/>
                    <a:pt x="1234" y="2443"/>
                  </a:cubicBezTo>
                  <a:cubicBezTo>
                    <a:pt x="1211" y="2443"/>
                    <a:pt x="1211" y="2466"/>
                    <a:pt x="1188" y="2489"/>
                  </a:cubicBezTo>
                  <a:cubicBezTo>
                    <a:pt x="1165" y="2511"/>
                    <a:pt x="1142" y="2557"/>
                    <a:pt x="1119" y="2580"/>
                  </a:cubicBezTo>
                  <a:cubicBezTo>
                    <a:pt x="1074" y="2626"/>
                    <a:pt x="1051" y="2671"/>
                    <a:pt x="1005" y="2717"/>
                  </a:cubicBezTo>
                  <a:cubicBezTo>
                    <a:pt x="982" y="2762"/>
                    <a:pt x="937" y="2785"/>
                    <a:pt x="914" y="2831"/>
                  </a:cubicBezTo>
                  <a:cubicBezTo>
                    <a:pt x="868" y="2899"/>
                    <a:pt x="845" y="2945"/>
                    <a:pt x="800" y="2991"/>
                  </a:cubicBezTo>
                  <a:cubicBezTo>
                    <a:pt x="686" y="3151"/>
                    <a:pt x="572" y="3310"/>
                    <a:pt x="480" y="3470"/>
                  </a:cubicBezTo>
                  <a:cubicBezTo>
                    <a:pt x="435" y="3516"/>
                    <a:pt x="412" y="3584"/>
                    <a:pt x="389" y="3630"/>
                  </a:cubicBezTo>
                  <a:cubicBezTo>
                    <a:pt x="343" y="3676"/>
                    <a:pt x="321" y="3721"/>
                    <a:pt x="298" y="3744"/>
                  </a:cubicBezTo>
                  <a:cubicBezTo>
                    <a:pt x="229" y="3835"/>
                    <a:pt x="184" y="3904"/>
                    <a:pt x="115" y="3972"/>
                  </a:cubicBezTo>
                  <a:cubicBezTo>
                    <a:pt x="115" y="3995"/>
                    <a:pt x="115" y="3995"/>
                    <a:pt x="115" y="3995"/>
                  </a:cubicBezTo>
                  <a:cubicBezTo>
                    <a:pt x="92" y="4018"/>
                    <a:pt x="47" y="4041"/>
                    <a:pt x="47" y="4064"/>
                  </a:cubicBezTo>
                  <a:cubicBezTo>
                    <a:pt x="24" y="4086"/>
                    <a:pt x="1" y="4132"/>
                    <a:pt x="1" y="4155"/>
                  </a:cubicBezTo>
                  <a:cubicBezTo>
                    <a:pt x="1" y="4200"/>
                    <a:pt x="24" y="4223"/>
                    <a:pt x="24" y="4246"/>
                  </a:cubicBezTo>
                  <a:cubicBezTo>
                    <a:pt x="24" y="4269"/>
                    <a:pt x="47" y="4292"/>
                    <a:pt x="47" y="4315"/>
                  </a:cubicBezTo>
                  <a:cubicBezTo>
                    <a:pt x="69" y="4315"/>
                    <a:pt x="69" y="4337"/>
                    <a:pt x="92" y="4337"/>
                  </a:cubicBezTo>
                  <a:cubicBezTo>
                    <a:pt x="115" y="4360"/>
                    <a:pt x="138" y="4406"/>
                    <a:pt x="184" y="4406"/>
                  </a:cubicBezTo>
                  <a:cubicBezTo>
                    <a:pt x="206" y="4429"/>
                    <a:pt x="206" y="4429"/>
                    <a:pt x="229" y="4452"/>
                  </a:cubicBezTo>
                  <a:cubicBezTo>
                    <a:pt x="275" y="4474"/>
                    <a:pt x="298" y="4474"/>
                    <a:pt x="343" y="4497"/>
                  </a:cubicBezTo>
                  <a:cubicBezTo>
                    <a:pt x="366" y="4566"/>
                    <a:pt x="412" y="4611"/>
                    <a:pt x="457" y="4657"/>
                  </a:cubicBezTo>
                  <a:cubicBezTo>
                    <a:pt x="480" y="4680"/>
                    <a:pt x="503" y="4703"/>
                    <a:pt x="526" y="4703"/>
                  </a:cubicBezTo>
                  <a:cubicBezTo>
                    <a:pt x="549" y="4725"/>
                    <a:pt x="572" y="4748"/>
                    <a:pt x="594" y="4771"/>
                  </a:cubicBezTo>
                  <a:cubicBezTo>
                    <a:pt x="640" y="4771"/>
                    <a:pt x="663" y="4794"/>
                    <a:pt x="709" y="4794"/>
                  </a:cubicBezTo>
                  <a:cubicBezTo>
                    <a:pt x="731" y="4817"/>
                    <a:pt x="777" y="4817"/>
                    <a:pt x="823" y="4840"/>
                  </a:cubicBezTo>
                  <a:cubicBezTo>
                    <a:pt x="868" y="4840"/>
                    <a:pt x="891" y="4840"/>
                    <a:pt x="937" y="4817"/>
                  </a:cubicBezTo>
                  <a:cubicBezTo>
                    <a:pt x="982" y="4817"/>
                    <a:pt x="1028" y="4794"/>
                    <a:pt x="1074" y="4771"/>
                  </a:cubicBezTo>
                  <a:cubicBezTo>
                    <a:pt x="1074" y="4748"/>
                    <a:pt x="1097" y="4748"/>
                    <a:pt x="1097" y="4725"/>
                  </a:cubicBezTo>
                  <a:cubicBezTo>
                    <a:pt x="1119" y="4725"/>
                    <a:pt x="1142" y="4703"/>
                    <a:pt x="1165" y="4680"/>
                  </a:cubicBezTo>
                  <a:cubicBezTo>
                    <a:pt x="1188" y="4634"/>
                    <a:pt x="1211" y="4611"/>
                    <a:pt x="1234" y="4589"/>
                  </a:cubicBezTo>
                  <a:cubicBezTo>
                    <a:pt x="1256" y="4566"/>
                    <a:pt x="1279" y="4543"/>
                    <a:pt x="1302" y="4497"/>
                  </a:cubicBezTo>
                  <a:cubicBezTo>
                    <a:pt x="1325" y="4474"/>
                    <a:pt x="1348" y="4429"/>
                    <a:pt x="1370" y="4406"/>
                  </a:cubicBezTo>
                  <a:cubicBezTo>
                    <a:pt x="1393" y="4360"/>
                    <a:pt x="1416" y="4315"/>
                    <a:pt x="1462" y="4269"/>
                  </a:cubicBezTo>
                  <a:cubicBezTo>
                    <a:pt x="1507" y="4200"/>
                    <a:pt x="1553" y="4155"/>
                    <a:pt x="1599" y="4086"/>
                  </a:cubicBezTo>
                  <a:cubicBezTo>
                    <a:pt x="1644" y="3995"/>
                    <a:pt x="1713" y="3927"/>
                    <a:pt x="1781" y="3835"/>
                  </a:cubicBezTo>
                  <a:cubicBezTo>
                    <a:pt x="1781" y="3835"/>
                    <a:pt x="1781" y="3812"/>
                    <a:pt x="1804" y="3812"/>
                  </a:cubicBezTo>
                  <a:cubicBezTo>
                    <a:pt x="1827" y="3812"/>
                    <a:pt x="1873" y="3812"/>
                    <a:pt x="1895" y="3790"/>
                  </a:cubicBezTo>
                  <a:cubicBezTo>
                    <a:pt x="1918" y="3790"/>
                    <a:pt x="1964" y="3767"/>
                    <a:pt x="1987" y="3721"/>
                  </a:cubicBezTo>
                  <a:lnTo>
                    <a:pt x="2010" y="3698"/>
                  </a:lnTo>
                  <a:cubicBezTo>
                    <a:pt x="2010" y="3676"/>
                    <a:pt x="2032" y="3653"/>
                    <a:pt x="2032" y="3630"/>
                  </a:cubicBezTo>
                  <a:cubicBezTo>
                    <a:pt x="2055" y="3584"/>
                    <a:pt x="2078" y="3539"/>
                    <a:pt x="2124" y="3493"/>
                  </a:cubicBezTo>
                  <a:cubicBezTo>
                    <a:pt x="2169" y="3402"/>
                    <a:pt x="2215" y="3310"/>
                    <a:pt x="2283" y="3219"/>
                  </a:cubicBezTo>
                  <a:cubicBezTo>
                    <a:pt x="2375" y="3036"/>
                    <a:pt x="2489" y="2854"/>
                    <a:pt x="2603" y="2671"/>
                  </a:cubicBezTo>
                  <a:cubicBezTo>
                    <a:pt x="2649" y="2603"/>
                    <a:pt x="2694" y="2534"/>
                    <a:pt x="2740" y="2443"/>
                  </a:cubicBezTo>
                  <a:cubicBezTo>
                    <a:pt x="2740" y="2443"/>
                    <a:pt x="2763" y="2420"/>
                    <a:pt x="2763" y="2397"/>
                  </a:cubicBezTo>
                  <a:cubicBezTo>
                    <a:pt x="2900" y="2215"/>
                    <a:pt x="3014" y="2032"/>
                    <a:pt x="3128" y="1827"/>
                  </a:cubicBezTo>
                  <a:cubicBezTo>
                    <a:pt x="3196" y="1758"/>
                    <a:pt x="3242" y="1667"/>
                    <a:pt x="3311" y="1576"/>
                  </a:cubicBezTo>
                  <a:cubicBezTo>
                    <a:pt x="3333" y="1553"/>
                    <a:pt x="3356" y="1507"/>
                    <a:pt x="3379" y="1461"/>
                  </a:cubicBezTo>
                  <a:cubicBezTo>
                    <a:pt x="3379" y="1439"/>
                    <a:pt x="3402" y="1416"/>
                    <a:pt x="3425" y="1393"/>
                  </a:cubicBezTo>
                  <a:cubicBezTo>
                    <a:pt x="3425" y="1370"/>
                    <a:pt x="3448" y="1370"/>
                    <a:pt x="3448" y="1324"/>
                  </a:cubicBezTo>
                  <a:cubicBezTo>
                    <a:pt x="3470" y="1302"/>
                    <a:pt x="3470" y="1256"/>
                    <a:pt x="3470" y="1210"/>
                  </a:cubicBezTo>
                  <a:cubicBezTo>
                    <a:pt x="3448" y="1142"/>
                    <a:pt x="3425" y="1096"/>
                    <a:pt x="3356" y="1073"/>
                  </a:cubicBezTo>
                  <a:cubicBezTo>
                    <a:pt x="3333" y="1028"/>
                    <a:pt x="3288" y="1005"/>
                    <a:pt x="3242" y="1005"/>
                  </a:cubicBezTo>
                  <a:lnTo>
                    <a:pt x="3219" y="1005"/>
                  </a:lnTo>
                  <a:cubicBezTo>
                    <a:pt x="3219" y="959"/>
                    <a:pt x="3196" y="936"/>
                    <a:pt x="3174" y="914"/>
                  </a:cubicBezTo>
                  <a:cubicBezTo>
                    <a:pt x="3151" y="891"/>
                    <a:pt x="3151" y="868"/>
                    <a:pt x="3128" y="868"/>
                  </a:cubicBezTo>
                  <a:cubicBezTo>
                    <a:pt x="3128" y="868"/>
                    <a:pt x="3128" y="845"/>
                    <a:pt x="3128" y="845"/>
                  </a:cubicBezTo>
                  <a:cubicBezTo>
                    <a:pt x="3128" y="800"/>
                    <a:pt x="3105" y="777"/>
                    <a:pt x="3082" y="754"/>
                  </a:cubicBezTo>
                  <a:cubicBezTo>
                    <a:pt x="3060" y="731"/>
                    <a:pt x="3037" y="708"/>
                    <a:pt x="3014" y="708"/>
                  </a:cubicBezTo>
                  <a:cubicBezTo>
                    <a:pt x="2991" y="708"/>
                    <a:pt x="2991" y="708"/>
                    <a:pt x="2968" y="685"/>
                  </a:cubicBezTo>
                  <a:cubicBezTo>
                    <a:pt x="2991" y="685"/>
                    <a:pt x="2991" y="663"/>
                    <a:pt x="2991" y="663"/>
                  </a:cubicBezTo>
                  <a:cubicBezTo>
                    <a:pt x="3014" y="640"/>
                    <a:pt x="3014" y="617"/>
                    <a:pt x="3014" y="571"/>
                  </a:cubicBezTo>
                  <a:cubicBezTo>
                    <a:pt x="2991" y="548"/>
                    <a:pt x="2968" y="503"/>
                    <a:pt x="2945" y="480"/>
                  </a:cubicBezTo>
                  <a:cubicBezTo>
                    <a:pt x="2927" y="471"/>
                    <a:pt x="2900" y="465"/>
                    <a:pt x="2872" y="465"/>
                  </a:cubicBezTo>
                  <a:cubicBezTo>
                    <a:pt x="2832" y="465"/>
                    <a:pt x="2790" y="476"/>
                    <a:pt x="2763" y="503"/>
                  </a:cubicBezTo>
                  <a:cubicBezTo>
                    <a:pt x="2831" y="411"/>
                    <a:pt x="2900" y="320"/>
                    <a:pt x="2968" y="229"/>
                  </a:cubicBezTo>
                  <a:cubicBezTo>
                    <a:pt x="2968" y="206"/>
                    <a:pt x="2991" y="206"/>
                    <a:pt x="2991" y="183"/>
                  </a:cubicBezTo>
                  <a:cubicBezTo>
                    <a:pt x="3037" y="138"/>
                    <a:pt x="3014" y="69"/>
                    <a:pt x="2968" y="23"/>
                  </a:cubicBezTo>
                  <a:cubicBezTo>
                    <a:pt x="2945" y="1"/>
                    <a:pt x="2923" y="1"/>
                    <a:pt x="2900"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5" name="Google Shape;6495;p24"/>
            <p:cNvSpPr/>
            <p:nvPr/>
          </p:nvSpPr>
          <p:spPr>
            <a:xfrm>
              <a:off x="6555575" y="1972150"/>
              <a:ext cx="101600" cy="216300"/>
            </a:xfrm>
            <a:custGeom>
              <a:avLst/>
              <a:gdLst/>
              <a:ahLst/>
              <a:cxnLst/>
              <a:rect l="l" t="t" r="r" b="b"/>
              <a:pathLst>
                <a:path w="4064" h="8652" extrusionOk="0">
                  <a:moveTo>
                    <a:pt x="1827" y="1"/>
                  </a:moveTo>
                  <a:cubicBezTo>
                    <a:pt x="1804" y="23"/>
                    <a:pt x="1759" y="23"/>
                    <a:pt x="1736" y="46"/>
                  </a:cubicBezTo>
                  <a:cubicBezTo>
                    <a:pt x="1736" y="23"/>
                    <a:pt x="1690" y="23"/>
                    <a:pt x="1667" y="23"/>
                  </a:cubicBezTo>
                  <a:lnTo>
                    <a:pt x="1622" y="23"/>
                  </a:lnTo>
                  <a:cubicBezTo>
                    <a:pt x="1462" y="23"/>
                    <a:pt x="1302" y="46"/>
                    <a:pt x="1188" y="46"/>
                  </a:cubicBezTo>
                  <a:cubicBezTo>
                    <a:pt x="1097" y="69"/>
                    <a:pt x="1005" y="69"/>
                    <a:pt x="960" y="115"/>
                  </a:cubicBezTo>
                  <a:cubicBezTo>
                    <a:pt x="846" y="183"/>
                    <a:pt x="800" y="320"/>
                    <a:pt x="754" y="411"/>
                  </a:cubicBezTo>
                  <a:cubicBezTo>
                    <a:pt x="709" y="594"/>
                    <a:pt x="663" y="754"/>
                    <a:pt x="640" y="914"/>
                  </a:cubicBezTo>
                  <a:lnTo>
                    <a:pt x="617" y="982"/>
                  </a:lnTo>
                  <a:cubicBezTo>
                    <a:pt x="594" y="1096"/>
                    <a:pt x="572" y="1210"/>
                    <a:pt x="549" y="1324"/>
                  </a:cubicBezTo>
                  <a:cubicBezTo>
                    <a:pt x="549" y="1393"/>
                    <a:pt x="549" y="1439"/>
                    <a:pt x="526" y="1507"/>
                  </a:cubicBezTo>
                  <a:cubicBezTo>
                    <a:pt x="503" y="1644"/>
                    <a:pt x="503" y="1781"/>
                    <a:pt x="480" y="1918"/>
                  </a:cubicBezTo>
                  <a:lnTo>
                    <a:pt x="480" y="1964"/>
                  </a:lnTo>
                  <a:cubicBezTo>
                    <a:pt x="457" y="2078"/>
                    <a:pt x="457" y="2169"/>
                    <a:pt x="435" y="2260"/>
                  </a:cubicBezTo>
                  <a:cubicBezTo>
                    <a:pt x="435" y="2352"/>
                    <a:pt x="412" y="2420"/>
                    <a:pt x="412" y="2489"/>
                  </a:cubicBezTo>
                  <a:cubicBezTo>
                    <a:pt x="389" y="2671"/>
                    <a:pt x="389" y="2831"/>
                    <a:pt x="366" y="3014"/>
                  </a:cubicBezTo>
                  <a:lnTo>
                    <a:pt x="366" y="3059"/>
                  </a:lnTo>
                  <a:cubicBezTo>
                    <a:pt x="343" y="3196"/>
                    <a:pt x="343" y="3333"/>
                    <a:pt x="343" y="3493"/>
                  </a:cubicBezTo>
                  <a:cubicBezTo>
                    <a:pt x="321" y="3561"/>
                    <a:pt x="321" y="3630"/>
                    <a:pt x="298" y="3698"/>
                  </a:cubicBezTo>
                  <a:lnTo>
                    <a:pt x="298" y="3767"/>
                  </a:lnTo>
                  <a:cubicBezTo>
                    <a:pt x="275" y="3858"/>
                    <a:pt x="275" y="3927"/>
                    <a:pt x="252" y="4018"/>
                  </a:cubicBezTo>
                  <a:cubicBezTo>
                    <a:pt x="229" y="4178"/>
                    <a:pt x="184" y="4406"/>
                    <a:pt x="161" y="4611"/>
                  </a:cubicBezTo>
                  <a:cubicBezTo>
                    <a:pt x="138" y="4840"/>
                    <a:pt x="138" y="5045"/>
                    <a:pt x="115" y="5250"/>
                  </a:cubicBezTo>
                  <a:lnTo>
                    <a:pt x="115" y="5296"/>
                  </a:lnTo>
                  <a:lnTo>
                    <a:pt x="92" y="5342"/>
                  </a:lnTo>
                  <a:cubicBezTo>
                    <a:pt x="92" y="5433"/>
                    <a:pt x="69" y="5524"/>
                    <a:pt x="69" y="5638"/>
                  </a:cubicBezTo>
                  <a:lnTo>
                    <a:pt x="47" y="5753"/>
                  </a:lnTo>
                  <a:cubicBezTo>
                    <a:pt x="47" y="5844"/>
                    <a:pt x="24" y="5958"/>
                    <a:pt x="24" y="6072"/>
                  </a:cubicBezTo>
                  <a:cubicBezTo>
                    <a:pt x="1" y="6141"/>
                    <a:pt x="1" y="6186"/>
                    <a:pt x="1" y="6232"/>
                  </a:cubicBezTo>
                  <a:cubicBezTo>
                    <a:pt x="1" y="6300"/>
                    <a:pt x="47" y="6369"/>
                    <a:pt x="115" y="6415"/>
                  </a:cubicBezTo>
                  <a:cubicBezTo>
                    <a:pt x="115" y="6437"/>
                    <a:pt x="138" y="6437"/>
                    <a:pt x="161" y="6460"/>
                  </a:cubicBezTo>
                  <a:lnTo>
                    <a:pt x="184" y="6483"/>
                  </a:lnTo>
                  <a:lnTo>
                    <a:pt x="252" y="6529"/>
                  </a:lnTo>
                  <a:cubicBezTo>
                    <a:pt x="298" y="6551"/>
                    <a:pt x="321" y="6574"/>
                    <a:pt x="366" y="6620"/>
                  </a:cubicBezTo>
                  <a:cubicBezTo>
                    <a:pt x="412" y="6643"/>
                    <a:pt x="435" y="6666"/>
                    <a:pt x="480" y="6711"/>
                  </a:cubicBezTo>
                  <a:cubicBezTo>
                    <a:pt x="503" y="6734"/>
                    <a:pt x="549" y="6757"/>
                    <a:pt x="572" y="6780"/>
                  </a:cubicBezTo>
                  <a:cubicBezTo>
                    <a:pt x="617" y="6825"/>
                    <a:pt x="663" y="6848"/>
                    <a:pt x="709" y="6894"/>
                  </a:cubicBezTo>
                  <a:cubicBezTo>
                    <a:pt x="731" y="6894"/>
                    <a:pt x="777" y="6917"/>
                    <a:pt x="800" y="6939"/>
                  </a:cubicBezTo>
                  <a:cubicBezTo>
                    <a:pt x="868" y="6985"/>
                    <a:pt x="937" y="7054"/>
                    <a:pt x="1005" y="7099"/>
                  </a:cubicBezTo>
                  <a:cubicBezTo>
                    <a:pt x="1256" y="7328"/>
                    <a:pt x="1530" y="7556"/>
                    <a:pt x="1827" y="7761"/>
                  </a:cubicBezTo>
                  <a:cubicBezTo>
                    <a:pt x="1964" y="7853"/>
                    <a:pt x="2124" y="7967"/>
                    <a:pt x="2261" y="8081"/>
                  </a:cubicBezTo>
                  <a:cubicBezTo>
                    <a:pt x="2329" y="8126"/>
                    <a:pt x="2398" y="8172"/>
                    <a:pt x="2466" y="8218"/>
                  </a:cubicBezTo>
                  <a:cubicBezTo>
                    <a:pt x="2512" y="8241"/>
                    <a:pt x="2557" y="8286"/>
                    <a:pt x="2603" y="8332"/>
                  </a:cubicBezTo>
                  <a:cubicBezTo>
                    <a:pt x="2626" y="8332"/>
                    <a:pt x="2626" y="8332"/>
                    <a:pt x="2626" y="8355"/>
                  </a:cubicBezTo>
                  <a:cubicBezTo>
                    <a:pt x="2672" y="8377"/>
                    <a:pt x="2694" y="8400"/>
                    <a:pt x="2717" y="8446"/>
                  </a:cubicBezTo>
                  <a:cubicBezTo>
                    <a:pt x="2740" y="8469"/>
                    <a:pt x="2740" y="8492"/>
                    <a:pt x="2763" y="8514"/>
                  </a:cubicBezTo>
                  <a:cubicBezTo>
                    <a:pt x="2786" y="8560"/>
                    <a:pt x="2808" y="8606"/>
                    <a:pt x="2877" y="8629"/>
                  </a:cubicBezTo>
                  <a:cubicBezTo>
                    <a:pt x="2900" y="8629"/>
                    <a:pt x="2923" y="8651"/>
                    <a:pt x="2968" y="8651"/>
                  </a:cubicBezTo>
                  <a:cubicBezTo>
                    <a:pt x="2991" y="8651"/>
                    <a:pt x="3014" y="8651"/>
                    <a:pt x="3037" y="8629"/>
                  </a:cubicBezTo>
                  <a:cubicBezTo>
                    <a:pt x="3105" y="8606"/>
                    <a:pt x="3151" y="8560"/>
                    <a:pt x="3174" y="8492"/>
                  </a:cubicBezTo>
                  <a:cubicBezTo>
                    <a:pt x="3197" y="8423"/>
                    <a:pt x="3197" y="8355"/>
                    <a:pt x="3197" y="8263"/>
                  </a:cubicBezTo>
                  <a:cubicBezTo>
                    <a:pt x="3197" y="8241"/>
                    <a:pt x="3219" y="8195"/>
                    <a:pt x="3219" y="8149"/>
                  </a:cubicBezTo>
                  <a:cubicBezTo>
                    <a:pt x="3219" y="8081"/>
                    <a:pt x="3219" y="8035"/>
                    <a:pt x="3219" y="7967"/>
                  </a:cubicBezTo>
                  <a:lnTo>
                    <a:pt x="3219" y="7898"/>
                  </a:lnTo>
                  <a:cubicBezTo>
                    <a:pt x="3219" y="7830"/>
                    <a:pt x="3242" y="7761"/>
                    <a:pt x="3242" y="7670"/>
                  </a:cubicBezTo>
                  <a:cubicBezTo>
                    <a:pt x="3242" y="7579"/>
                    <a:pt x="3265" y="7464"/>
                    <a:pt x="3288" y="7373"/>
                  </a:cubicBezTo>
                  <a:cubicBezTo>
                    <a:pt x="3288" y="7282"/>
                    <a:pt x="3311" y="7168"/>
                    <a:pt x="3333" y="7076"/>
                  </a:cubicBezTo>
                  <a:cubicBezTo>
                    <a:pt x="3356" y="6985"/>
                    <a:pt x="3379" y="6894"/>
                    <a:pt x="3379" y="6803"/>
                  </a:cubicBezTo>
                  <a:lnTo>
                    <a:pt x="3402" y="6666"/>
                  </a:lnTo>
                  <a:cubicBezTo>
                    <a:pt x="3402" y="6597"/>
                    <a:pt x="3379" y="6529"/>
                    <a:pt x="3333" y="6483"/>
                  </a:cubicBezTo>
                  <a:cubicBezTo>
                    <a:pt x="3356" y="6437"/>
                    <a:pt x="3356" y="6369"/>
                    <a:pt x="3356" y="6323"/>
                  </a:cubicBezTo>
                  <a:lnTo>
                    <a:pt x="3379" y="6300"/>
                  </a:lnTo>
                  <a:cubicBezTo>
                    <a:pt x="3379" y="6186"/>
                    <a:pt x="3402" y="6095"/>
                    <a:pt x="3402" y="6004"/>
                  </a:cubicBezTo>
                  <a:cubicBezTo>
                    <a:pt x="3425" y="5958"/>
                    <a:pt x="3425" y="5890"/>
                    <a:pt x="3425" y="5844"/>
                  </a:cubicBezTo>
                  <a:lnTo>
                    <a:pt x="3448" y="5730"/>
                  </a:lnTo>
                  <a:lnTo>
                    <a:pt x="3470" y="5638"/>
                  </a:lnTo>
                  <a:cubicBezTo>
                    <a:pt x="3470" y="5593"/>
                    <a:pt x="3493" y="5524"/>
                    <a:pt x="3493" y="5479"/>
                  </a:cubicBezTo>
                  <a:cubicBezTo>
                    <a:pt x="3493" y="5410"/>
                    <a:pt x="3516" y="5342"/>
                    <a:pt x="3516" y="5273"/>
                  </a:cubicBezTo>
                  <a:lnTo>
                    <a:pt x="3516" y="5205"/>
                  </a:lnTo>
                  <a:cubicBezTo>
                    <a:pt x="3539" y="5136"/>
                    <a:pt x="3539" y="5068"/>
                    <a:pt x="3539" y="4999"/>
                  </a:cubicBezTo>
                  <a:lnTo>
                    <a:pt x="3539" y="4931"/>
                  </a:lnTo>
                  <a:cubicBezTo>
                    <a:pt x="3562" y="4862"/>
                    <a:pt x="3562" y="4817"/>
                    <a:pt x="3562" y="4771"/>
                  </a:cubicBezTo>
                  <a:lnTo>
                    <a:pt x="3585" y="4657"/>
                  </a:lnTo>
                  <a:lnTo>
                    <a:pt x="3585" y="4611"/>
                  </a:lnTo>
                  <a:cubicBezTo>
                    <a:pt x="3585" y="4543"/>
                    <a:pt x="3607" y="4474"/>
                    <a:pt x="3607" y="4406"/>
                  </a:cubicBezTo>
                  <a:lnTo>
                    <a:pt x="3630" y="4315"/>
                  </a:lnTo>
                  <a:cubicBezTo>
                    <a:pt x="3630" y="4246"/>
                    <a:pt x="3630" y="4200"/>
                    <a:pt x="3653" y="4132"/>
                  </a:cubicBezTo>
                  <a:cubicBezTo>
                    <a:pt x="3653" y="4041"/>
                    <a:pt x="3676" y="3927"/>
                    <a:pt x="3699" y="3835"/>
                  </a:cubicBezTo>
                  <a:cubicBezTo>
                    <a:pt x="3699" y="3767"/>
                    <a:pt x="3699" y="3698"/>
                    <a:pt x="3721" y="3607"/>
                  </a:cubicBezTo>
                  <a:cubicBezTo>
                    <a:pt x="3744" y="3493"/>
                    <a:pt x="3744" y="3379"/>
                    <a:pt x="3767" y="3265"/>
                  </a:cubicBezTo>
                  <a:lnTo>
                    <a:pt x="3813" y="3082"/>
                  </a:lnTo>
                  <a:lnTo>
                    <a:pt x="3836" y="2945"/>
                  </a:lnTo>
                  <a:cubicBezTo>
                    <a:pt x="3858" y="2808"/>
                    <a:pt x="3858" y="2671"/>
                    <a:pt x="3904" y="2534"/>
                  </a:cubicBezTo>
                  <a:cubicBezTo>
                    <a:pt x="3927" y="2352"/>
                    <a:pt x="3950" y="2192"/>
                    <a:pt x="3973" y="2032"/>
                  </a:cubicBezTo>
                  <a:cubicBezTo>
                    <a:pt x="3995" y="1849"/>
                    <a:pt x="4018" y="1690"/>
                    <a:pt x="4018" y="1530"/>
                  </a:cubicBezTo>
                  <a:cubicBezTo>
                    <a:pt x="4041" y="1439"/>
                    <a:pt x="4041" y="1324"/>
                    <a:pt x="4041" y="1210"/>
                  </a:cubicBezTo>
                  <a:cubicBezTo>
                    <a:pt x="4064" y="1119"/>
                    <a:pt x="4064" y="1028"/>
                    <a:pt x="4064" y="914"/>
                  </a:cubicBezTo>
                  <a:cubicBezTo>
                    <a:pt x="4064" y="845"/>
                    <a:pt x="4064" y="754"/>
                    <a:pt x="4018" y="663"/>
                  </a:cubicBezTo>
                  <a:cubicBezTo>
                    <a:pt x="3995" y="617"/>
                    <a:pt x="3973" y="594"/>
                    <a:pt x="3927" y="548"/>
                  </a:cubicBezTo>
                  <a:cubicBezTo>
                    <a:pt x="3904" y="503"/>
                    <a:pt x="3858" y="480"/>
                    <a:pt x="3813" y="480"/>
                  </a:cubicBezTo>
                  <a:cubicBezTo>
                    <a:pt x="3813" y="457"/>
                    <a:pt x="3790" y="457"/>
                    <a:pt x="3767" y="434"/>
                  </a:cubicBezTo>
                  <a:cubicBezTo>
                    <a:pt x="3744" y="411"/>
                    <a:pt x="3699" y="389"/>
                    <a:pt x="3676" y="389"/>
                  </a:cubicBezTo>
                  <a:cubicBezTo>
                    <a:pt x="3630" y="366"/>
                    <a:pt x="3562" y="320"/>
                    <a:pt x="3516" y="320"/>
                  </a:cubicBezTo>
                  <a:lnTo>
                    <a:pt x="3493" y="320"/>
                  </a:lnTo>
                  <a:cubicBezTo>
                    <a:pt x="3448" y="320"/>
                    <a:pt x="3402" y="343"/>
                    <a:pt x="3379" y="366"/>
                  </a:cubicBezTo>
                  <a:lnTo>
                    <a:pt x="3311" y="343"/>
                  </a:lnTo>
                  <a:lnTo>
                    <a:pt x="3174" y="275"/>
                  </a:lnTo>
                  <a:cubicBezTo>
                    <a:pt x="3082" y="252"/>
                    <a:pt x="3014" y="206"/>
                    <a:pt x="2923" y="183"/>
                  </a:cubicBezTo>
                  <a:lnTo>
                    <a:pt x="2900" y="160"/>
                  </a:lnTo>
                  <a:cubicBezTo>
                    <a:pt x="2808" y="138"/>
                    <a:pt x="2740" y="92"/>
                    <a:pt x="2649" y="92"/>
                  </a:cubicBezTo>
                  <a:cubicBezTo>
                    <a:pt x="2603" y="69"/>
                    <a:pt x="2535" y="69"/>
                    <a:pt x="2489" y="69"/>
                  </a:cubicBezTo>
                  <a:lnTo>
                    <a:pt x="2420" y="69"/>
                  </a:lnTo>
                  <a:cubicBezTo>
                    <a:pt x="2352" y="46"/>
                    <a:pt x="2284" y="46"/>
                    <a:pt x="2215" y="23"/>
                  </a:cubicBezTo>
                  <a:cubicBezTo>
                    <a:pt x="2169" y="1"/>
                    <a:pt x="2124" y="1"/>
                    <a:pt x="2101"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6" name="Google Shape;6496;p24"/>
            <p:cNvSpPr/>
            <p:nvPr/>
          </p:nvSpPr>
          <p:spPr>
            <a:xfrm>
              <a:off x="6670275" y="2141625"/>
              <a:ext cx="81075" cy="99900"/>
            </a:xfrm>
            <a:custGeom>
              <a:avLst/>
              <a:gdLst/>
              <a:ahLst/>
              <a:cxnLst/>
              <a:rect l="l" t="t" r="r" b="b"/>
              <a:pathLst>
                <a:path w="3243" h="3996" extrusionOk="0">
                  <a:moveTo>
                    <a:pt x="2991" y="1"/>
                  </a:moveTo>
                  <a:cubicBezTo>
                    <a:pt x="2922" y="24"/>
                    <a:pt x="2877" y="24"/>
                    <a:pt x="2831" y="24"/>
                  </a:cubicBezTo>
                  <a:cubicBezTo>
                    <a:pt x="2763" y="46"/>
                    <a:pt x="2717" y="69"/>
                    <a:pt x="2649" y="92"/>
                  </a:cubicBezTo>
                  <a:cubicBezTo>
                    <a:pt x="2557" y="138"/>
                    <a:pt x="2466" y="160"/>
                    <a:pt x="2375" y="229"/>
                  </a:cubicBezTo>
                  <a:cubicBezTo>
                    <a:pt x="2283" y="275"/>
                    <a:pt x="2215" y="320"/>
                    <a:pt x="2124" y="389"/>
                  </a:cubicBezTo>
                  <a:cubicBezTo>
                    <a:pt x="2078" y="412"/>
                    <a:pt x="2055" y="434"/>
                    <a:pt x="2032" y="457"/>
                  </a:cubicBezTo>
                  <a:cubicBezTo>
                    <a:pt x="1987" y="480"/>
                    <a:pt x="1964" y="526"/>
                    <a:pt x="1918" y="549"/>
                  </a:cubicBezTo>
                  <a:cubicBezTo>
                    <a:pt x="1850" y="594"/>
                    <a:pt x="1804" y="617"/>
                    <a:pt x="1781" y="640"/>
                  </a:cubicBezTo>
                  <a:cubicBezTo>
                    <a:pt x="1736" y="663"/>
                    <a:pt x="1713" y="685"/>
                    <a:pt x="1667" y="708"/>
                  </a:cubicBezTo>
                  <a:cubicBezTo>
                    <a:pt x="1621" y="731"/>
                    <a:pt x="1576" y="754"/>
                    <a:pt x="1530" y="800"/>
                  </a:cubicBezTo>
                  <a:cubicBezTo>
                    <a:pt x="1462" y="845"/>
                    <a:pt x="1416" y="891"/>
                    <a:pt x="1393" y="959"/>
                  </a:cubicBezTo>
                  <a:lnTo>
                    <a:pt x="1348" y="982"/>
                  </a:lnTo>
                  <a:lnTo>
                    <a:pt x="1302" y="1074"/>
                  </a:lnTo>
                  <a:cubicBezTo>
                    <a:pt x="1256" y="1096"/>
                    <a:pt x="1233" y="1142"/>
                    <a:pt x="1188" y="1188"/>
                  </a:cubicBezTo>
                  <a:cubicBezTo>
                    <a:pt x="1142" y="1256"/>
                    <a:pt x="1096" y="1347"/>
                    <a:pt x="1051" y="1416"/>
                  </a:cubicBezTo>
                  <a:lnTo>
                    <a:pt x="1028" y="1439"/>
                  </a:lnTo>
                  <a:cubicBezTo>
                    <a:pt x="982" y="1530"/>
                    <a:pt x="937" y="1598"/>
                    <a:pt x="891" y="1667"/>
                  </a:cubicBezTo>
                  <a:cubicBezTo>
                    <a:pt x="845" y="1713"/>
                    <a:pt x="823" y="1758"/>
                    <a:pt x="800" y="1804"/>
                  </a:cubicBezTo>
                  <a:lnTo>
                    <a:pt x="731" y="1895"/>
                  </a:lnTo>
                  <a:cubicBezTo>
                    <a:pt x="708" y="1941"/>
                    <a:pt x="663" y="1987"/>
                    <a:pt x="640" y="2055"/>
                  </a:cubicBezTo>
                  <a:cubicBezTo>
                    <a:pt x="617" y="2078"/>
                    <a:pt x="594" y="2123"/>
                    <a:pt x="571" y="2169"/>
                  </a:cubicBezTo>
                  <a:lnTo>
                    <a:pt x="503" y="2260"/>
                  </a:lnTo>
                  <a:cubicBezTo>
                    <a:pt x="457" y="2306"/>
                    <a:pt x="435" y="2375"/>
                    <a:pt x="389" y="2420"/>
                  </a:cubicBezTo>
                  <a:lnTo>
                    <a:pt x="366" y="2443"/>
                  </a:lnTo>
                  <a:cubicBezTo>
                    <a:pt x="320" y="2534"/>
                    <a:pt x="252" y="2603"/>
                    <a:pt x="206" y="2694"/>
                  </a:cubicBezTo>
                  <a:lnTo>
                    <a:pt x="183" y="2717"/>
                  </a:lnTo>
                  <a:cubicBezTo>
                    <a:pt x="161" y="2763"/>
                    <a:pt x="138" y="2808"/>
                    <a:pt x="115" y="2854"/>
                  </a:cubicBezTo>
                  <a:cubicBezTo>
                    <a:pt x="92" y="2854"/>
                    <a:pt x="69" y="2854"/>
                    <a:pt x="69" y="2877"/>
                  </a:cubicBezTo>
                  <a:cubicBezTo>
                    <a:pt x="1" y="2945"/>
                    <a:pt x="1" y="3059"/>
                    <a:pt x="47" y="3128"/>
                  </a:cubicBezTo>
                  <a:lnTo>
                    <a:pt x="69" y="3151"/>
                  </a:lnTo>
                  <a:cubicBezTo>
                    <a:pt x="115" y="3173"/>
                    <a:pt x="161" y="3219"/>
                    <a:pt x="206" y="3265"/>
                  </a:cubicBezTo>
                  <a:cubicBezTo>
                    <a:pt x="252" y="3310"/>
                    <a:pt x="320" y="3356"/>
                    <a:pt x="389" y="3425"/>
                  </a:cubicBezTo>
                  <a:cubicBezTo>
                    <a:pt x="503" y="3493"/>
                    <a:pt x="594" y="3584"/>
                    <a:pt x="708" y="3653"/>
                  </a:cubicBezTo>
                  <a:lnTo>
                    <a:pt x="777" y="3698"/>
                  </a:lnTo>
                  <a:cubicBezTo>
                    <a:pt x="868" y="3744"/>
                    <a:pt x="937" y="3790"/>
                    <a:pt x="1028" y="3858"/>
                  </a:cubicBezTo>
                  <a:cubicBezTo>
                    <a:pt x="1074" y="3881"/>
                    <a:pt x="1096" y="3904"/>
                    <a:pt x="1142" y="3927"/>
                  </a:cubicBezTo>
                  <a:cubicBezTo>
                    <a:pt x="1188" y="3972"/>
                    <a:pt x="1233" y="3995"/>
                    <a:pt x="1279" y="3995"/>
                  </a:cubicBezTo>
                  <a:lnTo>
                    <a:pt x="1325" y="3995"/>
                  </a:lnTo>
                  <a:cubicBezTo>
                    <a:pt x="1370" y="3995"/>
                    <a:pt x="1416" y="3995"/>
                    <a:pt x="1462" y="3949"/>
                  </a:cubicBezTo>
                  <a:cubicBezTo>
                    <a:pt x="1462" y="3949"/>
                    <a:pt x="1462" y="3927"/>
                    <a:pt x="1462" y="3927"/>
                  </a:cubicBezTo>
                  <a:cubicBezTo>
                    <a:pt x="1485" y="3904"/>
                    <a:pt x="1485" y="3904"/>
                    <a:pt x="1507" y="3904"/>
                  </a:cubicBezTo>
                  <a:cubicBezTo>
                    <a:pt x="1507" y="3881"/>
                    <a:pt x="1507" y="3881"/>
                    <a:pt x="1507" y="3858"/>
                  </a:cubicBezTo>
                  <a:cubicBezTo>
                    <a:pt x="1553" y="3835"/>
                    <a:pt x="1576" y="3813"/>
                    <a:pt x="1599" y="3790"/>
                  </a:cubicBezTo>
                  <a:lnTo>
                    <a:pt x="1599" y="3767"/>
                  </a:lnTo>
                  <a:cubicBezTo>
                    <a:pt x="1621" y="3744"/>
                    <a:pt x="1644" y="3721"/>
                    <a:pt x="1667" y="3698"/>
                  </a:cubicBezTo>
                  <a:lnTo>
                    <a:pt x="1690" y="3653"/>
                  </a:lnTo>
                  <a:lnTo>
                    <a:pt x="1758" y="3561"/>
                  </a:lnTo>
                  <a:cubicBezTo>
                    <a:pt x="1781" y="3516"/>
                    <a:pt x="1804" y="3470"/>
                    <a:pt x="1827" y="3425"/>
                  </a:cubicBezTo>
                  <a:cubicBezTo>
                    <a:pt x="1873" y="3379"/>
                    <a:pt x="1895" y="3333"/>
                    <a:pt x="1918" y="3288"/>
                  </a:cubicBezTo>
                  <a:lnTo>
                    <a:pt x="1964" y="3196"/>
                  </a:lnTo>
                  <a:cubicBezTo>
                    <a:pt x="2032" y="3128"/>
                    <a:pt x="2078" y="3036"/>
                    <a:pt x="2124" y="2968"/>
                  </a:cubicBezTo>
                  <a:cubicBezTo>
                    <a:pt x="2215" y="2854"/>
                    <a:pt x="2283" y="2740"/>
                    <a:pt x="2375" y="2626"/>
                  </a:cubicBezTo>
                  <a:lnTo>
                    <a:pt x="2443" y="2489"/>
                  </a:lnTo>
                  <a:cubicBezTo>
                    <a:pt x="2489" y="2443"/>
                    <a:pt x="2512" y="2375"/>
                    <a:pt x="2557" y="2306"/>
                  </a:cubicBezTo>
                  <a:lnTo>
                    <a:pt x="2580" y="2260"/>
                  </a:lnTo>
                  <a:cubicBezTo>
                    <a:pt x="2649" y="2192"/>
                    <a:pt x="2694" y="2101"/>
                    <a:pt x="2740" y="2032"/>
                  </a:cubicBezTo>
                  <a:cubicBezTo>
                    <a:pt x="2763" y="1964"/>
                    <a:pt x="2808" y="1872"/>
                    <a:pt x="2831" y="1781"/>
                  </a:cubicBezTo>
                  <a:cubicBezTo>
                    <a:pt x="2854" y="1735"/>
                    <a:pt x="2854" y="1667"/>
                    <a:pt x="2877" y="1621"/>
                  </a:cubicBezTo>
                  <a:cubicBezTo>
                    <a:pt x="2900" y="1553"/>
                    <a:pt x="2922" y="1507"/>
                    <a:pt x="2945" y="1439"/>
                  </a:cubicBezTo>
                  <a:cubicBezTo>
                    <a:pt x="2945" y="1370"/>
                    <a:pt x="2968" y="1279"/>
                    <a:pt x="2991" y="1210"/>
                  </a:cubicBezTo>
                  <a:cubicBezTo>
                    <a:pt x="3014" y="1165"/>
                    <a:pt x="3037" y="1119"/>
                    <a:pt x="3059" y="1051"/>
                  </a:cubicBezTo>
                  <a:lnTo>
                    <a:pt x="3105" y="959"/>
                  </a:lnTo>
                  <a:cubicBezTo>
                    <a:pt x="3128" y="868"/>
                    <a:pt x="3151" y="800"/>
                    <a:pt x="3174" y="708"/>
                  </a:cubicBezTo>
                  <a:cubicBezTo>
                    <a:pt x="3196" y="640"/>
                    <a:pt x="3219" y="571"/>
                    <a:pt x="3242" y="480"/>
                  </a:cubicBezTo>
                  <a:cubicBezTo>
                    <a:pt x="3242" y="434"/>
                    <a:pt x="3242" y="389"/>
                    <a:pt x="3242" y="343"/>
                  </a:cubicBezTo>
                  <a:cubicBezTo>
                    <a:pt x="3242" y="320"/>
                    <a:pt x="3242" y="297"/>
                    <a:pt x="3242" y="275"/>
                  </a:cubicBezTo>
                  <a:cubicBezTo>
                    <a:pt x="3242" y="252"/>
                    <a:pt x="3242" y="252"/>
                    <a:pt x="3242" y="229"/>
                  </a:cubicBezTo>
                  <a:cubicBezTo>
                    <a:pt x="3219" y="183"/>
                    <a:pt x="3219" y="160"/>
                    <a:pt x="3196" y="138"/>
                  </a:cubicBezTo>
                  <a:cubicBezTo>
                    <a:pt x="3174" y="115"/>
                    <a:pt x="3128" y="92"/>
                    <a:pt x="3082" y="69"/>
                  </a:cubicBezTo>
                  <a:cubicBezTo>
                    <a:pt x="3059" y="46"/>
                    <a:pt x="3037" y="1"/>
                    <a:pt x="2991" y="1"/>
                  </a:cubicBezTo>
                  <a:close/>
                </a:path>
              </a:pathLst>
            </a:custGeom>
            <a:solidFill>
              <a:srgbClr val="C1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7" name="Google Shape;6497;p24"/>
            <p:cNvSpPr/>
            <p:nvPr/>
          </p:nvSpPr>
          <p:spPr>
            <a:xfrm>
              <a:off x="6701100" y="2168450"/>
              <a:ext cx="37675" cy="26275"/>
            </a:xfrm>
            <a:custGeom>
              <a:avLst/>
              <a:gdLst/>
              <a:ahLst/>
              <a:cxnLst/>
              <a:rect l="l" t="t" r="r" b="b"/>
              <a:pathLst>
                <a:path w="1507" h="1051" extrusionOk="0">
                  <a:moveTo>
                    <a:pt x="69" y="1"/>
                  </a:moveTo>
                  <a:cubicBezTo>
                    <a:pt x="46" y="1"/>
                    <a:pt x="23" y="23"/>
                    <a:pt x="0" y="46"/>
                  </a:cubicBezTo>
                  <a:cubicBezTo>
                    <a:pt x="0" y="69"/>
                    <a:pt x="0" y="92"/>
                    <a:pt x="0" y="115"/>
                  </a:cubicBezTo>
                  <a:cubicBezTo>
                    <a:pt x="0" y="137"/>
                    <a:pt x="23" y="160"/>
                    <a:pt x="46" y="183"/>
                  </a:cubicBezTo>
                  <a:cubicBezTo>
                    <a:pt x="92" y="206"/>
                    <a:pt x="115" y="206"/>
                    <a:pt x="160" y="229"/>
                  </a:cubicBezTo>
                  <a:cubicBezTo>
                    <a:pt x="274" y="274"/>
                    <a:pt x="411" y="320"/>
                    <a:pt x="525" y="389"/>
                  </a:cubicBezTo>
                  <a:cubicBezTo>
                    <a:pt x="571" y="434"/>
                    <a:pt x="640" y="480"/>
                    <a:pt x="685" y="503"/>
                  </a:cubicBezTo>
                  <a:cubicBezTo>
                    <a:pt x="754" y="548"/>
                    <a:pt x="799" y="594"/>
                    <a:pt x="868" y="640"/>
                  </a:cubicBezTo>
                  <a:cubicBezTo>
                    <a:pt x="891" y="662"/>
                    <a:pt x="913" y="685"/>
                    <a:pt x="936" y="685"/>
                  </a:cubicBezTo>
                  <a:cubicBezTo>
                    <a:pt x="1028" y="754"/>
                    <a:pt x="1096" y="799"/>
                    <a:pt x="1165" y="868"/>
                  </a:cubicBezTo>
                  <a:cubicBezTo>
                    <a:pt x="1233" y="914"/>
                    <a:pt x="1301" y="982"/>
                    <a:pt x="1370" y="1050"/>
                  </a:cubicBezTo>
                  <a:lnTo>
                    <a:pt x="1438" y="1050"/>
                  </a:lnTo>
                  <a:cubicBezTo>
                    <a:pt x="1461" y="1050"/>
                    <a:pt x="1484" y="1028"/>
                    <a:pt x="1507" y="1005"/>
                  </a:cubicBezTo>
                  <a:cubicBezTo>
                    <a:pt x="1507" y="982"/>
                    <a:pt x="1507" y="959"/>
                    <a:pt x="1507" y="936"/>
                  </a:cubicBezTo>
                  <a:cubicBezTo>
                    <a:pt x="1507" y="920"/>
                    <a:pt x="1496" y="905"/>
                    <a:pt x="1481" y="889"/>
                  </a:cubicBezTo>
                  <a:lnTo>
                    <a:pt x="1481" y="889"/>
                  </a:lnTo>
                  <a:cubicBezTo>
                    <a:pt x="1482" y="889"/>
                    <a:pt x="1483" y="890"/>
                    <a:pt x="1484" y="891"/>
                  </a:cubicBezTo>
                  <a:cubicBezTo>
                    <a:pt x="1468" y="875"/>
                    <a:pt x="1464" y="870"/>
                    <a:pt x="1462" y="869"/>
                  </a:cubicBezTo>
                  <a:lnTo>
                    <a:pt x="1462" y="869"/>
                  </a:lnTo>
                  <a:cubicBezTo>
                    <a:pt x="1469" y="875"/>
                    <a:pt x="1475" y="882"/>
                    <a:pt x="1481" y="889"/>
                  </a:cubicBezTo>
                  <a:lnTo>
                    <a:pt x="1481" y="889"/>
                  </a:lnTo>
                  <a:cubicBezTo>
                    <a:pt x="1391" y="821"/>
                    <a:pt x="1324" y="753"/>
                    <a:pt x="1256" y="685"/>
                  </a:cubicBezTo>
                  <a:cubicBezTo>
                    <a:pt x="1165" y="617"/>
                    <a:pt x="1096" y="571"/>
                    <a:pt x="1005" y="503"/>
                  </a:cubicBezTo>
                  <a:cubicBezTo>
                    <a:pt x="982" y="480"/>
                    <a:pt x="982" y="480"/>
                    <a:pt x="959" y="480"/>
                  </a:cubicBezTo>
                  <a:lnTo>
                    <a:pt x="982" y="480"/>
                  </a:lnTo>
                  <a:cubicBezTo>
                    <a:pt x="913" y="434"/>
                    <a:pt x="845" y="389"/>
                    <a:pt x="776" y="343"/>
                  </a:cubicBezTo>
                  <a:cubicBezTo>
                    <a:pt x="731" y="297"/>
                    <a:pt x="662" y="252"/>
                    <a:pt x="594" y="206"/>
                  </a:cubicBezTo>
                  <a:cubicBezTo>
                    <a:pt x="457" y="137"/>
                    <a:pt x="320" y="92"/>
                    <a:pt x="183" y="23"/>
                  </a:cubicBezTo>
                  <a:cubicBezTo>
                    <a:pt x="183" y="23"/>
                    <a:pt x="160" y="23"/>
                    <a:pt x="137" y="1"/>
                  </a:cubicBezTo>
                  <a:close/>
                </a:path>
              </a:pathLst>
            </a:custGeom>
            <a:solidFill>
              <a:srgbClr val="F5E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8" name="Google Shape;6498;p24"/>
            <p:cNvSpPr/>
            <p:nvPr/>
          </p:nvSpPr>
          <p:spPr>
            <a:xfrm>
              <a:off x="6706225" y="2205550"/>
              <a:ext cx="111875" cy="62775"/>
            </a:xfrm>
            <a:custGeom>
              <a:avLst/>
              <a:gdLst/>
              <a:ahLst/>
              <a:cxnLst/>
              <a:rect l="l" t="t" r="r" b="b"/>
              <a:pathLst>
                <a:path w="4475" h="2511" extrusionOk="0">
                  <a:moveTo>
                    <a:pt x="3744" y="0"/>
                  </a:moveTo>
                  <a:cubicBezTo>
                    <a:pt x="3630" y="0"/>
                    <a:pt x="3516" y="0"/>
                    <a:pt x="3425" y="23"/>
                  </a:cubicBezTo>
                  <a:cubicBezTo>
                    <a:pt x="3356" y="23"/>
                    <a:pt x="3265" y="46"/>
                    <a:pt x="3174" y="69"/>
                  </a:cubicBezTo>
                  <a:cubicBezTo>
                    <a:pt x="3105" y="69"/>
                    <a:pt x="3037" y="91"/>
                    <a:pt x="2945" y="91"/>
                  </a:cubicBezTo>
                  <a:cubicBezTo>
                    <a:pt x="2900" y="114"/>
                    <a:pt x="2831" y="114"/>
                    <a:pt x="2786" y="137"/>
                  </a:cubicBezTo>
                  <a:cubicBezTo>
                    <a:pt x="2763" y="137"/>
                    <a:pt x="2763" y="137"/>
                    <a:pt x="2740" y="114"/>
                  </a:cubicBezTo>
                  <a:lnTo>
                    <a:pt x="2603" y="114"/>
                  </a:lnTo>
                  <a:cubicBezTo>
                    <a:pt x="2534" y="137"/>
                    <a:pt x="2489" y="160"/>
                    <a:pt x="2443" y="183"/>
                  </a:cubicBezTo>
                  <a:cubicBezTo>
                    <a:pt x="2329" y="228"/>
                    <a:pt x="2192" y="297"/>
                    <a:pt x="2078" y="365"/>
                  </a:cubicBezTo>
                  <a:cubicBezTo>
                    <a:pt x="1964" y="411"/>
                    <a:pt x="1850" y="479"/>
                    <a:pt x="1736" y="525"/>
                  </a:cubicBezTo>
                  <a:lnTo>
                    <a:pt x="1644" y="571"/>
                  </a:lnTo>
                  <a:cubicBezTo>
                    <a:pt x="1530" y="639"/>
                    <a:pt x="1439" y="685"/>
                    <a:pt x="1348" y="753"/>
                  </a:cubicBezTo>
                  <a:cubicBezTo>
                    <a:pt x="1279" y="776"/>
                    <a:pt x="1233" y="799"/>
                    <a:pt x="1188" y="822"/>
                  </a:cubicBezTo>
                  <a:cubicBezTo>
                    <a:pt x="1119" y="868"/>
                    <a:pt x="1028" y="913"/>
                    <a:pt x="937" y="959"/>
                  </a:cubicBezTo>
                  <a:lnTo>
                    <a:pt x="845" y="1004"/>
                  </a:lnTo>
                  <a:cubicBezTo>
                    <a:pt x="777" y="1027"/>
                    <a:pt x="731" y="1050"/>
                    <a:pt x="686" y="1073"/>
                  </a:cubicBezTo>
                  <a:cubicBezTo>
                    <a:pt x="617" y="1119"/>
                    <a:pt x="526" y="1141"/>
                    <a:pt x="457" y="1164"/>
                  </a:cubicBezTo>
                  <a:cubicBezTo>
                    <a:pt x="412" y="1187"/>
                    <a:pt x="366" y="1210"/>
                    <a:pt x="320" y="1233"/>
                  </a:cubicBezTo>
                  <a:cubicBezTo>
                    <a:pt x="275" y="1256"/>
                    <a:pt x="252" y="1301"/>
                    <a:pt x="229" y="1324"/>
                  </a:cubicBezTo>
                  <a:cubicBezTo>
                    <a:pt x="206" y="1301"/>
                    <a:pt x="183" y="1301"/>
                    <a:pt x="161" y="1301"/>
                  </a:cubicBezTo>
                  <a:cubicBezTo>
                    <a:pt x="115" y="1301"/>
                    <a:pt x="69" y="1324"/>
                    <a:pt x="24" y="1370"/>
                  </a:cubicBezTo>
                  <a:cubicBezTo>
                    <a:pt x="24" y="1415"/>
                    <a:pt x="1" y="1461"/>
                    <a:pt x="24" y="1484"/>
                  </a:cubicBezTo>
                  <a:cubicBezTo>
                    <a:pt x="24" y="1529"/>
                    <a:pt x="47" y="1552"/>
                    <a:pt x="69" y="1575"/>
                  </a:cubicBezTo>
                  <a:cubicBezTo>
                    <a:pt x="161" y="1621"/>
                    <a:pt x="252" y="1689"/>
                    <a:pt x="320" y="1758"/>
                  </a:cubicBezTo>
                  <a:cubicBezTo>
                    <a:pt x="389" y="1803"/>
                    <a:pt x="457" y="1849"/>
                    <a:pt x="526" y="1895"/>
                  </a:cubicBezTo>
                  <a:cubicBezTo>
                    <a:pt x="617" y="1963"/>
                    <a:pt x="708" y="2009"/>
                    <a:pt x="823" y="2077"/>
                  </a:cubicBezTo>
                  <a:cubicBezTo>
                    <a:pt x="845" y="2100"/>
                    <a:pt x="868" y="2100"/>
                    <a:pt x="891" y="2123"/>
                  </a:cubicBezTo>
                  <a:cubicBezTo>
                    <a:pt x="914" y="2146"/>
                    <a:pt x="937" y="2146"/>
                    <a:pt x="960" y="2169"/>
                  </a:cubicBezTo>
                  <a:lnTo>
                    <a:pt x="1142" y="2283"/>
                  </a:lnTo>
                  <a:lnTo>
                    <a:pt x="1233" y="2328"/>
                  </a:lnTo>
                  <a:cubicBezTo>
                    <a:pt x="1256" y="2351"/>
                    <a:pt x="1302" y="2351"/>
                    <a:pt x="1348" y="2374"/>
                  </a:cubicBezTo>
                  <a:cubicBezTo>
                    <a:pt x="1370" y="2397"/>
                    <a:pt x="1370" y="2397"/>
                    <a:pt x="1393" y="2420"/>
                  </a:cubicBezTo>
                  <a:cubicBezTo>
                    <a:pt x="1416" y="2442"/>
                    <a:pt x="1462" y="2465"/>
                    <a:pt x="1484" y="2465"/>
                  </a:cubicBezTo>
                  <a:cubicBezTo>
                    <a:pt x="1530" y="2511"/>
                    <a:pt x="1576" y="2511"/>
                    <a:pt x="1621" y="2511"/>
                  </a:cubicBezTo>
                  <a:lnTo>
                    <a:pt x="1667" y="2511"/>
                  </a:lnTo>
                  <a:cubicBezTo>
                    <a:pt x="1713" y="2511"/>
                    <a:pt x="1736" y="2488"/>
                    <a:pt x="1781" y="2465"/>
                  </a:cubicBezTo>
                  <a:lnTo>
                    <a:pt x="1850" y="2420"/>
                  </a:lnTo>
                  <a:lnTo>
                    <a:pt x="1895" y="2397"/>
                  </a:lnTo>
                  <a:cubicBezTo>
                    <a:pt x="1941" y="2374"/>
                    <a:pt x="1987" y="2351"/>
                    <a:pt x="2032" y="2328"/>
                  </a:cubicBezTo>
                  <a:lnTo>
                    <a:pt x="2078" y="2305"/>
                  </a:lnTo>
                  <a:cubicBezTo>
                    <a:pt x="2146" y="2283"/>
                    <a:pt x="2192" y="2237"/>
                    <a:pt x="2238" y="2214"/>
                  </a:cubicBezTo>
                  <a:lnTo>
                    <a:pt x="2283" y="2191"/>
                  </a:lnTo>
                  <a:lnTo>
                    <a:pt x="2306" y="2169"/>
                  </a:lnTo>
                  <a:cubicBezTo>
                    <a:pt x="2352" y="2146"/>
                    <a:pt x="2420" y="2100"/>
                    <a:pt x="2466" y="2077"/>
                  </a:cubicBezTo>
                  <a:lnTo>
                    <a:pt x="2557" y="2032"/>
                  </a:lnTo>
                  <a:cubicBezTo>
                    <a:pt x="2603" y="2009"/>
                    <a:pt x="2649" y="1986"/>
                    <a:pt x="2694" y="1963"/>
                  </a:cubicBezTo>
                  <a:cubicBezTo>
                    <a:pt x="2740" y="1940"/>
                    <a:pt x="2786" y="1917"/>
                    <a:pt x="2831" y="1895"/>
                  </a:cubicBezTo>
                  <a:cubicBezTo>
                    <a:pt x="2877" y="1872"/>
                    <a:pt x="2922" y="1849"/>
                    <a:pt x="2968" y="1826"/>
                  </a:cubicBezTo>
                  <a:cubicBezTo>
                    <a:pt x="3014" y="1826"/>
                    <a:pt x="3037" y="1803"/>
                    <a:pt x="3082" y="1781"/>
                  </a:cubicBezTo>
                  <a:cubicBezTo>
                    <a:pt x="3105" y="1781"/>
                    <a:pt x="3128" y="1758"/>
                    <a:pt x="3151" y="1758"/>
                  </a:cubicBezTo>
                  <a:cubicBezTo>
                    <a:pt x="3242" y="1712"/>
                    <a:pt x="3333" y="1666"/>
                    <a:pt x="3379" y="1621"/>
                  </a:cubicBezTo>
                  <a:cubicBezTo>
                    <a:pt x="3447" y="1575"/>
                    <a:pt x="3470" y="1529"/>
                    <a:pt x="3516" y="1461"/>
                  </a:cubicBezTo>
                  <a:cubicBezTo>
                    <a:pt x="3562" y="1415"/>
                    <a:pt x="3584" y="1370"/>
                    <a:pt x="3607" y="1324"/>
                  </a:cubicBezTo>
                  <a:lnTo>
                    <a:pt x="3630" y="1301"/>
                  </a:lnTo>
                  <a:cubicBezTo>
                    <a:pt x="3653" y="1256"/>
                    <a:pt x="3676" y="1233"/>
                    <a:pt x="3699" y="1187"/>
                  </a:cubicBezTo>
                  <a:cubicBezTo>
                    <a:pt x="3744" y="1187"/>
                    <a:pt x="3767" y="1164"/>
                    <a:pt x="3813" y="1141"/>
                  </a:cubicBezTo>
                  <a:cubicBezTo>
                    <a:pt x="3858" y="1096"/>
                    <a:pt x="3927" y="1050"/>
                    <a:pt x="3972" y="1027"/>
                  </a:cubicBezTo>
                  <a:cubicBezTo>
                    <a:pt x="3995" y="982"/>
                    <a:pt x="4041" y="936"/>
                    <a:pt x="4064" y="913"/>
                  </a:cubicBezTo>
                  <a:lnTo>
                    <a:pt x="4087" y="868"/>
                  </a:lnTo>
                  <a:cubicBezTo>
                    <a:pt x="4132" y="845"/>
                    <a:pt x="4155" y="822"/>
                    <a:pt x="4201" y="799"/>
                  </a:cubicBezTo>
                  <a:cubicBezTo>
                    <a:pt x="4246" y="753"/>
                    <a:pt x="4269" y="731"/>
                    <a:pt x="4315" y="708"/>
                  </a:cubicBezTo>
                  <a:cubicBezTo>
                    <a:pt x="4338" y="685"/>
                    <a:pt x="4360" y="662"/>
                    <a:pt x="4360" y="639"/>
                  </a:cubicBezTo>
                  <a:cubicBezTo>
                    <a:pt x="4383" y="616"/>
                    <a:pt x="4406" y="594"/>
                    <a:pt x="4406" y="571"/>
                  </a:cubicBezTo>
                  <a:lnTo>
                    <a:pt x="4406" y="548"/>
                  </a:lnTo>
                  <a:cubicBezTo>
                    <a:pt x="4452" y="457"/>
                    <a:pt x="4475" y="343"/>
                    <a:pt x="4429" y="274"/>
                  </a:cubicBezTo>
                  <a:cubicBezTo>
                    <a:pt x="4383" y="160"/>
                    <a:pt x="4292" y="91"/>
                    <a:pt x="4178" y="46"/>
                  </a:cubicBezTo>
                  <a:cubicBezTo>
                    <a:pt x="4109" y="23"/>
                    <a:pt x="4041" y="23"/>
                    <a:pt x="3995" y="0"/>
                  </a:cubicBezTo>
                  <a:close/>
                </a:path>
              </a:pathLst>
            </a:custGeom>
            <a:solidFill>
              <a:srgbClr val="55C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9" name="Google Shape;6499;p24"/>
            <p:cNvSpPr/>
            <p:nvPr/>
          </p:nvSpPr>
          <p:spPr>
            <a:xfrm>
              <a:off x="6760450" y="2211825"/>
              <a:ext cx="22275" cy="40125"/>
            </a:xfrm>
            <a:custGeom>
              <a:avLst/>
              <a:gdLst/>
              <a:ahLst/>
              <a:cxnLst/>
              <a:rect l="l" t="t" r="r" b="b"/>
              <a:pathLst>
                <a:path w="891" h="1605" extrusionOk="0">
                  <a:moveTo>
                    <a:pt x="92" y="0"/>
                  </a:moveTo>
                  <a:cubicBezTo>
                    <a:pt x="69" y="0"/>
                    <a:pt x="46" y="0"/>
                    <a:pt x="23" y="23"/>
                  </a:cubicBezTo>
                  <a:cubicBezTo>
                    <a:pt x="0" y="46"/>
                    <a:pt x="0" y="69"/>
                    <a:pt x="0" y="92"/>
                  </a:cubicBezTo>
                  <a:cubicBezTo>
                    <a:pt x="0" y="114"/>
                    <a:pt x="0" y="137"/>
                    <a:pt x="23" y="160"/>
                  </a:cubicBezTo>
                  <a:cubicBezTo>
                    <a:pt x="23" y="160"/>
                    <a:pt x="46" y="183"/>
                    <a:pt x="46" y="183"/>
                  </a:cubicBezTo>
                  <a:cubicBezTo>
                    <a:pt x="137" y="297"/>
                    <a:pt x="206" y="434"/>
                    <a:pt x="274" y="571"/>
                  </a:cubicBezTo>
                  <a:cubicBezTo>
                    <a:pt x="297" y="617"/>
                    <a:pt x="320" y="662"/>
                    <a:pt x="343" y="708"/>
                  </a:cubicBezTo>
                  <a:cubicBezTo>
                    <a:pt x="365" y="753"/>
                    <a:pt x="388" y="776"/>
                    <a:pt x="411" y="822"/>
                  </a:cubicBezTo>
                  <a:cubicBezTo>
                    <a:pt x="434" y="868"/>
                    <a:pt x="457" y="913"/>
                    <a:pt x="480" y="936"/>
                  </a:cubicBezTo>
                  <a:cubicBezTo>
                    <a:pt x="502" y="1005"/>
                    <a:pt x="525" y="1050"/>
                    <a:pt x="548" y="1119"/>
                  </a:cubicBezTo>
                  <a:cubicBezTo>
                    <a:pt x="594" y="1187"/>
                    <a:pt x="617" y="1278"/>
                    <a:pt x="639" y="1370"/>
                  </a:cubicBezTo>
                  <a:cubicBezTo>
                    <a:pt x="662" y="1393"/>
                    <a:pt x="662" y="1415"/>
                    <a:pt x="662" y="1438"/>
                  </a:cubicBezTo>
                  <a:cubicBezTo>
                    <a:pt x="685" y="1461"/>
                    <a:pt x="685" y="1507"/>
                    <a:pt x="685" y="1530"/>
                  </a:cubicBezTo>
                  <a:cubicBezTo>
                    <a:pt x="704" y="1567"/>
                    <a:pt x="738" y="1604"/>
                    <a:pt x="774" y="1604"/>
                  </a:cubicBezTo>
                  <a:cubicBezTo>
                    <a:pt x="782" y="1604"/>
                    <a:pt x="791" y="1602"/>
                    <a:pt x="799" y="1598"/>
                  </a:cubicBezTo>
                  <a:cubicBezTo>
                    <a:pt x="868" y="1598"/>
                    <a:pt x="890" y="1530"/>
                    <a:pt x="890" y="1484"/>
                  </a:cubicBezTo>
                  <a:cubicBezTo>
                    <a:pt x="890" y="1461"/>
                    <a:pt x="868" y="1461"/>
                    <a:pt x="868" y="1438"/>
                  </a:cubicBezTo>
                  <a:cubicBezTo>
                    <a:pt x="868" y="1415"/>
                    <a:pt x="868" y="1393"/>
                    <a:pt x="845" y="1370"/>
                  </a:cubicBezTo>
                  <a:cubicBezTo>
                    <a:pt x="845" y="1324"/>
                    <a:pt x="822" y="1278"/>
                    <a:pt x="799" y="1233"/>
                  </a:cubicBezTo>
                  <a:cubicBezTo>
                    <a:pt x="753" y="1119"/>
                    <a:pt x="731" y="1027"/>
                    <a:pt x="685" y="913"/>
                  </a:cubicBezTo>
                  <a:cubicBezTo>
                    <a:pt x="639" y="822"/>
                    <a:pt x="594" y="731"/>
                    <a:pt x="548" y="639"/>
                  </a:cubicBezTo>
                  <a:cubicBezTo>
                    <a:pt x="525" y="617"/>
                    <a:pt x="502" y="571"/>
                    <a:pt x="480" y="525"/>
                  </a:cubicBezTo>
                  <a:cubicBezTo>
                    <a:pt x="457" y="480"/>
                    <a:pt x="434" y="457"/>
                    <a:pt x="411" y="411"/>
                  </a:cubicBezTo>
                  <a:cubicBezTo>
                    <a:pt x="365" y="343"/>
                    <a:pt x="343" y="274"/>
                    <a:pt x="297" y="206"/>
                  </a:cubicBezTo>
                  <a:cubicBezTo>
                    <a:pt x="274" y="183"/>
                    <a:pt x="251" y="160"/>
                    <a:pt x="229" y="114"/>
                  </a:cubicBezTo>
                  <a:cubicBezTo>
                    <a:pt x="206" y="92"/>
                    <a:pt x="206" y="46"/>
                    <a:pt x="160" y="23"/>
                  </a:cubicBezTo>
                  <a:cubicBezTo>
                    <a:pt x="137" y="0"/>
                    <a:pt x="114" y="0"/>
                    <a:pt x="92" y="0"/>
                  </a:cubicBezTo>
                  <a:close/>
                </a:path>
              </a:pathLst>
            </a:custGeom>
            <a:solidFill>
              <a:srgbClr val="F5E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0" name="Google Shape;6500;p24"/>
            <p:cNvSpPr/>
            <p:nvPr/>
          </p:nvSpPr>
          <p:spPr>
            <a:xfrm>
              <a:off x="6340450" y="1829500"/>
              <a:ext cx="583800" cy="629425"/>
            </a:xfrm>
            <a:custGeom>
              <a:avLst/>
              <a:gdLst/>
              <a:ahLst/>
              <a:cxnLst/>
              <a:rect l="l" t="t" r="r" b="b"/>
              <a:pathLst>
                <a:path w="23352" h="25177" extrusionOk="0">
                  <a:moveTo>
                    <a:pt x="21000" y="343"/>
                  </a:moveTo>
                  <a:lnTo>
                    <a:pt x="21023" y="350"/>
                  </a:lnTo>
                  <a:lnTo>
                    <a:pt x="21023" y="350"/>
                  </a:lnTo>
                  <a:cubicBezTo>
                    <a:pt x="21023" y="346"/>
                    <a:pt x="21023" y="343"/>
                    <a:pt x="21023" y="343"/>
                  </a:cubicBezTo>
                  <a:close/>
                  <a:moveTo>
                    <a:pt x="17827" y="0"/>
                  </a:moveTo>
                  <a:cubicBezTo>
                    <a:pt x="17759" y="23"/>
                    <a:pt x="17668" y="23"/>
                    <a:pt x="17599" y="23"/>
                  </a:cubicBezTo>
                  <a:lnTo>
                    <a:pt x="17508" y="46"/>
                  </a:lnTo>
                  <a:cubicBezTo>
                    <a:pt x="17394" y="46"/>
                    <a:pt x="17302" y="46"/>
                    <a:pt x="17188" y="69"/>
                  </a:cubicBezTo>
                  <a:cubicBezTo>
                    <a:pt x="16823" y="114"/>
                    <a:pt x="16481" y="206"/>
                    <a:pt x="16138" y="297"/>
                  </a:cubicBezTo>
                  <a:lnTo>
                    <a:pt x="16024" y="343"/>
                  </a:lnTo>
                  <a:cubicBezTo>
                    <a:pt x="15910" y="366"/>
                    <a:pt x="15819" y="411"/>
                    <a:pt x="15705" y="434"/>
                  </a:cubicBezTo>
                  <a:cubicBezTo>
                    <a:pt x="15636" y="457"/>
                    <a:pt x="15591" y="480"/>
                    <a:pt x="15522" y="502"/>
                  </a:cubicBezTo>
                  <a:lnTo>
                    <a:pt x="15408" y="525"/>
                  </a:lnTo>
                  <a:cubicBezTo>
                    <a:pt x="15317" y="548"/>
                    <a:pt x="15225" y="571"/>
                    <a:pt x="15134" y="594"/>
                  </a:cubicBezTo>
                  <a:cubicBezTo>
                    <a:pt x="15043" y="639"/>
                    <a:pt x="14951" y="662"/>
                    <a:pt x="14860" y="685"/>
                  </a:cubicBezTo>
                  <a:cubicBezTo>
                    <a:pt x="14814" y="708"/>
                    <a:pt x="14746" y="731"/>
                    <a:pt x="14700" y="754"/>
                  </a:cubicBezTo>
                  <a:lnTo>
                    <a:pt x="14586" y="776"/>
                  </a:lnTo>
                  <a:lnTo>
                    <a:pt x="14518" y="799"/>
                  </a:lnTo>
                  <a:cubicBezTo>
                    <a:pt x="14449" y="822"/>
                    <a:pt x="14381" y="868"/>
                    <a:pt x="14312" y="890"/>
                  </a:cubicBezTo>
                  <a:cubicBezTo>
                    <a:pt x="14198" y="936"/>
                    <a:pt x="14061" y="982"/>
                    <a:pt x="13947" y="1005"/>
                  </a:cubicBezTo>
                  <a:cubicBezTo>
                    <a:pt x="13879" y="1027"/>
                    <a:pt x="13833" y="1050"/>
                    <a:pt x="13764" y="1073"/>
                  </a:cubicBezTo>
                  <a:lnTo>
                    <a:pt x="13673" y="1096"/>
                  </a:lnTo>
                  <a:cubicBezTo>
                    <a:pt x="13605" y="1119"/>
                    <a:pt x="13536" y="1142"/>
                    <a:pt x="13468" y="1187"/>
                  </a:cubicBezTo>
                  <a:cubicBezTo>
                    <a:pt x="13376" y="1210"/>
                    <a:pt x="13262" y="1256"/>
                    <a:pt x="13171" y="1301"/>
                  </a:cubicBezTo>
                  <a:cubicBezTo>
                    <a:pt x="13080" y="1347"/>
                    <a:pt x="12966" y="1415"/>
                    <a:pt x="12829" y="1484"/>
                  </a:cubicBezTo>
                  <a:cubicBezTo>
                    <a:pt x="12806" y="1507"/>
                    <a:pt x="12760" y="1530"/>
                    <a:pt x="12715" y="1552"/>
                  </a:cubicBezTo>
                  <a:cubicBezTo>
                    <a:pt x="12669" y="1575"/>
                    <a:pt x="12600" y="1598"/>
                    <a:pt x="12555" y="1621"/>
                  </a:cubicBezTo>
                  <a:cubicBezTo>
                    <a:pt x="12372" y="1735"/>
                    <a:pt x="12190" y="1849"/>
                    <a:pt x="12007" y="1963"/>
                  </a:cubicBezTo>
                  <a:cubicBezTo>
                    <a:pt x="11893" y="2009"/>
                    <a:pt x="11802" y="2077"/>
                    <a:pt x="11687" y="2146"/>
                  </a:cubicBezTo>
                  <a:cubicBezTo>
                    <a:pt x="11596" y="2192"/>
                    <a:pt x="11505" y="2237"/>
                    <a:pt x="11436" y="2283"/>
                  </a:cubicBezTo>
                  <a:cubicBezTo>
                    <a:pt x="11117" y="2488"/>
                    <a:pt x="10797" y="2694"/>
                    <a:pt x="10478" y="2945"/>
                  </a:cubicBezTo>
                  <a:cubicBezTo>
                    <a:pt x="10409" y="2990"/>
                    <a:pt x="10318" y="3059"/>
                    <a:pt x="10249" y="3105"/>
                  </a:cubicBezTo>
                  <a:cubicBezTo>
                    <a:pt x="10204" y="3150"/>
                    <a:pt x="10158" y="3196"/>
                    <a:pt x="10112" y="3219"/>
                  </a:cubicBezTo>
                  <a:lnTo>
                    <a:pt x="10044" y="3287"/>
                  </a:lnTo>
                  <a:lnTo>
                    <a:pt x="9953" y="3356"/>
                  </a:lnTo>
                  <a:cubicBezTo>
                    <a:pt x="9816" y="3470"/>
                    <a:pt x="9679" y="3584"/>
                    <a:pt x="9565" y="3698"/>
                  </a:cubicBezTo>
                  <a:lnTo>
                    <a:pt x="9542" y="3721"/>
                  </a:lnTo>
                  <a:lnTo>
                    <a:pt x="9496" y="3744"/>
                  </a:lnTo>
                  <a:lnTo>
                    <a:pt x="9451" y="3789"/>
                  </a:lnTo>
                  <a:cubicBezTo>
                    <a:pt x="9405" y="3835"/>
                    <a:pt x="9359" y="3881"/>
                    <a:pt x="9314" y="3903"/>
                  </a:cubicBezTo>
                  <a:lnTo>
                    <a:pt x="9131" y="4063"/>
                  </a:lnTo>
                  <a:cubicBezTo>
                    <a:pt x="9040" y="4154"/>
                    <a:pt x="8926" y="4246"/>
                    <a:pt x="8834" y="4337"/>
                  </a:cubicBezTo>
                  <a:lnTo>
                    <a:pt x="8811" y="4360"/>
                  </a:lnTo>
                  <a:cubicBezTo>
                    <a:pt x="8789" y="4383"/>
                    <a:pt x="8766" y="4383"/>
                    <a:pt x="8743" y="4406"/>
                  </a:cubicBezTo>
                  <a:lnTo>
                    <a:pt x="8720" y="4428"/>
                  </a:lnTo>
                  <a:lnTo>
                    <a:pt x="8720" y="4451"/>
                  </a:lnTo>
                  <a:cubicBezTo>
                    <a:pt x="8674" y="4474"/>
                    <a:pt x="8652" y="4497"/>
                    <a:pt x="8606" y="4543"/>
                  </a:cubicBezTo>
                  <a:cubicBezTo>
                    <a:pt x="8446" y="4679"/>
                    <a:pt x="8286" y="4816"/>
                    <a:pt x="8149" y="4976"/>
                  </a:cubicBezTo>
                  <a:lnTo>
                    <a:pt x="8081" y="5045"/>
                  </a:lnTo>
                  <a:cubicBezTo>
                    <a:pt x="8013" y="5090"/>
                    <a:pt x="7967" y="5136"/>
                    <a:pt x="7921" y="5204"/>
                  </a:cubicBezTo>
                  <a:lnTo>
                    <a:pt x="7830" y="5296"/>
                  </a:lnTo>
                  <a:cubicBezTo>
                    <a:pt x="7784" y="5319"/>
                    <a:pt x="7739" y="5364"/>
                    <a:pt x="7693" y="5410"/>
                  </a:cubicBezTo>
                  <a:cubicBezTo>
                    <a:pt x="7556" y="5547"/>
                    <a:pt x="7442" y="5707"/>
                    <a:pt x="7305" y="5866"/>
                  </a:cubicBezTo>
                  <a:lnTo>
                    <a:pt x="7282" y="5889"/>
                  </a:lnTo>
                  <a:lnTo>
                    <a:pt x="7008" y="6209"/>
                  </a:lnTo>
                  <a:lnTo>
                    <a:pt x="6848" y="6391"/>
                  </a:lnTo>
                  <a:lnTo>
                    <a:pt x="6460" y="6848"/>
                  </a:lnTo>
                  <a:lnTo>
                    <a:pt x="6072" y="7327"/>
                  </a:lnTo>
                  <a:lnTo>
                    <a:pt x="6050" y="7350"/>
                  </a:lnTo>
                  <a:cubicBezTo>
                    <a:pt x="5981" y="7419"/>
                    <a:pt x="5935" y="7487"/>
                    <a:pt x="5867" y="7555"/>
                  </a:cubicBezTo>
                  <a:cubicBezTo>
                    <a:pt x="5844" y="7601"/>
                    <a:pt x="5798" y="7647"/>
                    <a:pt x="5776" y="7692"/>
                  </a:cubicBezTo>
                  <a:cubicBezTo>
                    <a:pt x="5730" y="7738"/>
                    <a:pt x="5684" y="7784"/>
                    <a:pt x="5662" y="7852"/>
                  </a:cubicBezTo>
                  <a:lnTo>
                    <a:pt x="5593" y="7943"/>
                  </a:lnTo>
                  <a:cubicBezTo>
                    <a:pt x="5479" y="8080"/>
                    <a:pt x="5388" y="8217"/>
                    <a:pt x="5296" y="8354"/>
                  </a:cubicBezTo>
                  <a:cubicBezTo>
                    <a:pt x="5205" y="8491"/>
                    <a:pt x="5114" y="8651"/>
                    <a:pt x="5000" y="8788"/>
                  </a:cubicBezTo>
                  <a:lnTo>
                    <a:pt x="4840" y="9039"/>
                  </a:lnTo>
                  <a:cubicBezTo>
                    <a:pt x="4657" y="9290"/>
                    <a:pt x="4497" y="9541"/>
                    <a:pt x="4360" y="9792"/>
                  </a:cubicBezTo>
                  <a:lnTo>
                    <a:pt x="4338" y="9815"/>
                  </a:lnTo>
                  <a:lnTo>
                    <a:pt x="4246" y="9929"/>
                  </a:lnTo>
                  <a:lnTo>
                    <a:pt x="4178" y="10066"/>
                  </a:lnTo>
                  <a:lnTo>
                    <a:pt x="4132" y="10112"/>
                  </a:lnTo>
                  <a:lnTo>
                    <a:pt x="4087" y="10203"/>
                  </a:lnTo>
                  <a:lnTo>
                    <a:pt x="4018" y="10317"/>
                  </a:lnTo>
                  <a:lnTo>
                    <a:pt x="3995" y="10340"/>
                  </a:lnTo>
                  <a:lnTo>
                    <a:pt x="3858" y="10568"/>
                  </a:lnTo>
                  <a:lnTo>
                    <a:pt x="3767" y="10705"/>
                  </a:lnTo>
                  <a:cubicBezTo>
                    <a:pt x="3653" y="10888"/>
                    <a:pt x="3539" y="11071"/>
                    <a:pt x="3447" y="11253"/>
                  </a:cubicBezTo>
                  <a:cubicBezTo>
                    <a:pt x="3333" y="11459"/>
                    <a:pt x="3242" y="11641"/>
                    <a:pt x="3151" y="11824"/>
                  </a:cubicBezTo>
                  <a:lnTo>
                    <a:pt x="3082" y="11938"/>
                  </a:lnTo>
                  <a:cubicBezTo>
                    <a:pt x="3014" y="12075"/>
                    <a:pt x="2968" y="12189"/>
                    <a:pt x="2900" y="12326"/>
                  </a:cubicBezTo>
                  <a:cubicBezTo>
                    <a:pt x="2854" y="12394"/>
                    <a:pt x="2831" y="12486"/>
                    <a:pt x="2786" y="12577"/>
                  </a:cubicBezTo>
                  <a:cubicBezTo>
                    <a:pt x="2740" y="12668"/>
                    <a:pt x="2717" y="12760"/>
                    <a:pt x="2671" y="12851"/>
                  </a:cubicBezTo>
                  <a:cubicBezTo>
                    <a:pt x="2603" y="12965"/>
                    <a:pt x="2557" y="13079"/>
                    <a:pt x="2512" y="13216"/>
                  </a:cubicBezTo>
                  <a:lnTo>
                    <a:pt x="2443" y="13376"/>
                  </a:lnTo>
                  <a:cubicBezTo>
                    <a:pt x="2420" y="13422"/>
                    <a:pt x="2397" y="13467"/>
                    <a:pt x="2375" y="13513"/>
                  </a:cubicBezTo>
                  <a:cubicBezTo>
                    <a:pt x="2352" y="13559"/>
                    <a:pt x="2329" y="13604"/>
                    <a:pt x="2306" y="13673"/>
                  </a:cubicBezTo>
                  <a:lnTo>
                    <a:pt x="2261" y="13741"/>
                  </a:lnTo>
                  <a:cubicBezTo>
                    <a:pt x="2238" y="13810"/>
                    <a:pt x="2215" y="13878"/>
                    <a:pt x="2169" y="13947"/>
                  </a:cubicBezTo>
                  <a:cubicBezTo>
                    <a:pt x="1987" y="14357"/>
                    <a:pt x="1827" y="14723"/>
                    <a:pt x="1690" y="15088"/>
                  </a:cubicBezTo>
                  <a:cubicBezTo>
                    <a:pt x="1644" y="15225"/>
                    <a:pt x="1599" y="15339"/>
                    <a:pt x="1553" y="15476"/>
                  </a:cubicBezTo>
                  <a:lnTo>
                    <a:pt x="1507" y="15567"/>
                  </a:lnTo>
                  <a:cubicBezTo>
                    <a:pt x="1462" y="15681"/>
                    <a:pt x="1439" y="15773"/>
                    <a:pt x="1393" y="15864"/>
                  </a:cubicBezTo>
                  <a:cubicBezTo>
                    <a:pt x="1370" y="15955"/>
                    <a:pt x="1348" y="16024"/>
                    <a:pt x="1325" y="16092"/>
                  </a:cubicBezTo>
                  <a:lnTo>
                    <a:pt x="1279" y="16183"/>
                  </a:lnTo>
                  <a:cubicBezTo>
                    <a:pt x="1233" y="16320"/>
                    <a:pt x="1188" y="16457"/>
                    <a:pt x="1142" y="16594"/>
                  </a:cubicBezTo>
                  <a:cubicBezTo>
                    <a:pt x="1119" y="16640"/>
                    <a:pt x="1096" y="16708"/>
                    <a:pt x="1074" y="16754"/>
                  </a:cubicBezTo>
                  <a:lnTo>
                    <a:pt x="1051" y="16845"/>
                  </a:lnTo>
                  <a:cubicBezTo>
                    <a:pt x="1005" y="16937"/>
                    <a:pt x="982" y="17051"/>
                    <a:pt x="959" y="17142"/>
                  </a:cubicBezTo>
                  <a:lnTo>
                    <a:pt x="959" y="17119"/>
                  </a:lnTo>
                  <a:cubicBezTo>
                    <a:pt x="914" y="17279"/>
                    <a:pt x="868" y="17439"/>
                    <a:pt x="823" y="17599"/>
                  </a:cubicBezTo>
                  <a:lnTo>
                    <a:pt x="754" y="17804"/>
                  </a:lnTo>
                  <a:lnTo>
                    <a:pt x="708" y="18032"/>
                  </a:lnTo>
                  <a:cubicBezTo>
                    <a:pt x="663" y="18192"/>
                    <a:pt x="617" y="18375"/>
                    <a:pt x="549" y="18534"/>
                  </a:cubicBezTo>
                  <a:lnTo>
                    <a:pt x="571" y="18512"/>
                  </a:lnTo>
                  <a:lnTo>
                    <a:pt x="571" y="18512"/>
                  </a:lnTo>
                  <a:cubicBezTo>
                    <a:pt x="526" y="18603"/>
                    <a:pt x="503" y="18694"/>
                    <a:pt x="480" y="18808"/>
                  </a:cubicBezTo>
                  <a:cubicBezTo>
                    <a:pt x="457" y="18854"/>
                    <a:pt x="435" y="18922"/>
                    <a:pt x="435" y="18968"/>
                  </a:cubicBezTo>
                  <a:lnTo>
                    <a:pt x="389" y="19105"/>
                  </a:lnTo>
                  <a:lnTo>
                    <a:pt x="366" y="19151"/>
                  </a:lnTo>
                  <a:cubicBezTo>
                    <a:pt x="343" y="19242"/>
                    <a:pt x="320" y="19310"/>
                    <a:pt x="298" y="19402"/>
                  </a:cubicBezTo>
                  <a:cubicBezTo>
                    <a:pt x="275" y="19493"/>
                    <a:pt x="252" y="19607"/>
                    <a:pt x="229" y="19698"/>
                  </a:cubicBezTo>
                  <a:cubicBezTo>
                    <a:pt x="183" y="19904"/>
                    <a:pt x="161" y="20087"/>
                    <a:pt x="115" y="20269"/>
                  </a:cubicBezTo>
                  <a:lnTo>
                    <a:pt x="115" y="20315"/>
                  </a:lnTo>
                  <a:cubicBezTo>
                    <a:pt x="92" y="20406"/>
                    <a:pt x="69" y="20475"/>
                    <a:pt x="46" y="20566"/>
                  </a:cubicBezTo>
                  <a:cubicBezTo>
                    <a:pt x="46" y="20612"/>
                    <a:pt x="24" y="20680"/>
                    <a:pt x="24" y="20726"/>
                  </a:cubicBezTo>
                  <a:cubicBezTo>
                    <a:pt x="24" y="20748"/>
                    <a:pt x="24" y="20794"/>
                    <a:pt x="24" y="20817"/>
                  </a:cubicBezTo>
                  <a:cubicBezTo>
                    <a:pt x="1" y="20863"/>
                    <a:pt x="1" y="20885"/>
                    <a:pt x="1" y="20908"/>
                  </a:cubicBezTo>
                  <a:cubicBezTo>
                    <a:pt x="1" y="20954"/>
                    <a:pt x="1" y="21000"/>
                    <a:pt x="46" y="21045"/>
                  </a:cubicBezTo>
                  <a:lnTo>
                    <a:pt x="69" y="21136"/>
                  </a:lnTo>
                  <a:lnTo>
                    <a:pt x="115" y="21228"/>
                  </a:lnTo>
                  <a:cubicBezTo>
                    <a:pt x="138" y="21319"/>
                    <a:pt x="183" y="21388"/>
                    <a:pt x="229" y="21479"/>
                  </a:cubicBezTo>
                  <a:lnTo>
                    <a:pt x="275" y="21525"/>
                  </a:lnTo>
                  <a:lnTo>
                    <a:pt x="298" y="21593"/>
                  </a:lnTo>
                  <a:cubicBezTo>
                    <a:pt x="320" y="21616"/>
                    <a:pt x="320" y="21639"/>
                    <a:pt x="343" y="21661"/>
                  </a:cubicBezTo>
                  <a:lnTo>
                    <a:pt x="366" y="21707"/>
                  </a:lnTo>
                  <a:cubicBezTo>
                    <a:pt x="412" y="21798"/>
                    <a:pt x="457" y="21867"/>
                    <a:pt x="503" y="21935"/>
                  </a:cubicBezTo>
                  <a:lnTo>
                    <a:pt x="571" y="22049"/>
                  </a:lnTo>
                  <a:lnTo>
                    <a:pt x="640" y="22141"/>
                  </a:lnTo>
                  <a:lnTo>
                    <a:pt x="686" y="22209"/>
                  </a:lnTo>
                  <a:cubicBezTo>
                    <a:pt x="731" y="22255"/>
                    <a:pt x="754" y="22323"/>
                    <a:pt x="800" y="22369"/>
                  </a:cubicBezTo>
                  <a:cubicBezTo>
                    <a:pt x="914" y="22529"/>
                    <a:pt x="1051" y="22666"/>
                    <a:pt x="1188" y="22803"/>
                  </a:cubicBezTo>
                  <a:lnTo>
                    <a:pt x="1165" y="22780"/>
                  </a:lnTo>
                  <a:lnTo>
                    <a:pt x="1165" y="22780"/>
                  </a:lnTo>
                  <a:cubicBezTo>
                    <a:pt x="1211" y="22826"/>
                    <a:pt x="1256" y="22894"/>
                    <a:pt x="1302" y="22940"/>
                  </a:cubicBezTo>
                  <a:lnTo>
                    <a:pt x="1370" y="23031"/>
                  </a:lnTo>
                  <a:cubicBezTo>
                    <a:pt x="1439" y="23099"/>
                    <a:pt x="1530" y="23191"/>
                    <a:pt x="1599" y="23259"/>
                  </a:cubicBezTo>
                  <a:lnTo>
                    <a:pt x="1667" y="23328"/>
                  </a:lnTo>
                  <a:cubicBezTo>
                    <a:pt x="1736" y="23396"/>
                    <a:pt x="1781" y="23465"/>
                    <a:pt x="1850" y="23510"/>
                  </a:cubicBezTo>
                  <a:cubicBezTo>
                    <a:pt x="1918" y="23579"/>
                    <a:pt x="1964" y="23647"/>
                    <a:pt x="2032" y="23716"/>
                  </a:cubicBezTo>
                  <a:cubicBezTo>
                    <a:pt x="2101" y="23761"/>
                    <a:pt x="2146" y="23830"/>
                    <a:pt x="2192" y="23876"/>
                  </a:cubicBezTo>
                  <a:cubicBezTo>
                    <a:pt x="2238" y="23921"/>
                    <a:pt x="2283" y="23967"/>
                    <a:pt x="2329" y="24012"/>
                  </a:cubicBezTo>
                  <a:lnTo>
                    <a:pt x="2397" y="24081"/>
                  </a:lnTo>
                  <a:cubicBezTo>
                    <a:pt x="2489" y="24172"/>
                    <a:pt x="2603" y="24286"/>
                    <a:pt x="2717" y="24378"/>
                  </a:cubicBezTo>
                  <a:lnTo>
                    <a:pt x="2763" y="24401"/>
                  </a:lnTo>
                  <a:cubicBezTo>
                    <a:pt x="2831" y="24469"/>
                    <a:pt x="2900" y="24537"/>
                    <a:pt x="2968" y="24606"/>
                  </a:cubicBezTo>
                  <a:cubicBezTo>
                    <a:pt x="3037" y="24652"/>
                    <a:pt x="3082" y="24697"/>
                    <a:pt x="3128" y="24743"/>
                  </a:cubicBezTo>
                  <a:cubicBezTo>
                    <a:pt x="3196" y="24789"/>
                    <a:pt x="3242" y="24834"/>
                    <a:pt x="3288" y="24880"/>
                  </a:cubicBezTo>
                  <a:lnTo>
                    <a:pt x="3310" y="24903"/>
                  </a:lnTo>
                  <a:cubicBezTo>
                    <a:pt x="3333" y="24925"/>
                    <a:pt x="3356" y="24948"/>
                    <a:pt x="3402" y="24971"/>
                  </a:cubicBezTo>
                  <a:lnTo>
                    <a:pt x="3425" y="25017"/>
                  </a:lnTo>
                  <a:cubicBezTo>
                    <a:pt x="3425" y="25040"/>
                    <a:pt x="3447" y="25062"/>
                    <a:pt x="3447" y="25085"/>
                  </a:cubicBezTo>
                  <a:cubicBezTo>
                    <a:pt x="3470" y="25131"/>
                    <a:pt x="3539" y="25177"/>
                    <a:pt x="3584" y="25177"/>
                  </a:cubicBezTo>
                  <a:lnTo>
                    <a:pt x="3630" y="25177"/>
                  </a:lnTo>
                  <a:cubicBezTo>
                    <a:pt x="3699" y="25154"/>
                    <a:pt x="3744" y="25085"/>
                    <a:pt x="3744" y="25017"/>
                  </a:cubicBezTo>
                  <a:cubicBezTo>
                    <a:pt x="3744" y="24971"/>
                    <a:pt x="3767" y="24925"/>
                    <a:pt x="3767" y="24880"/>
                  </a:cubicBezTo>
                  <a:cubicBezTo>
                    <a:pt x="3790" y="24834"/>
                    <a:pt x="3790" y="24766"/>
                    <a:pt x="3813" y="24720"/>
                  </a:cubicBezTo>
                  <a:cubicBezTo>
                    <a:pt x="3858" y="24560"/>
                    <a:pt x="3904" y="24401"/>
                    <a:pt x="3950" y="24241"/>
                  </a:cubicBezTo>
                  <a:cubicBezTo>
                    <a:pt x="3995" y="24081"/>
                    <a:pt x="4041" y="23898"/>
                    <a:pt x="4109" y="23739"/>
                  </a:cubicBezTo>
                  <a:cubicBezTo>
                    <a:pt x="4132" y="23602"/>
                    <a:pt x="4201" y="23465"/>
                    <a:pt x="4246" y="23328"/>
                  </a:cubicBezTo>
                  <a:lnTo>
                    <a:pt x="4269" y="23259"/>
                  </a:lnTo>
                  <a:lnTo>
                    <a:pt x="4292" y="23168"/>
                  </a:lnTo>
                  <a:cubicBezTo>
                    <a:pt x="4360" y="23031"/>
                    <a:pt x="4406" y="22871"/>
                    <a:pt x="4475" y="22734"/>
                  </a:cubicBezTo>
                  <a:cubicBezTo>
                    <a:pt x="4497" y="22689"/>
                    <a:pt x="4520" y="22643"/>
                    <a:pt x="4543" y="22597"/>
                  </a:cubicBezTo>
                  <a:cubicBezTo>
                    <a:pt x="4566" y="22552"/>
                    <a:pt x="4566" y="22506"/>
                    <a:pt x="4520" y="22483"/>
                  </a:cubicBezTo>
                  <a:cubicBezTo>
                    <a:pt x="4497" y="22460"/>
                    <a:pt x="4497" y="22460"/>
                    <a:pt x="4475" y="22460"/>
                  </a:cubicBezTo>
                  <a:cubicBezTo>
                    <a:pt x="4429" y="22460"/>
                    <a:pt x="4406" y="22483"/>
                    <a:pt x="4406" y="22506"/>
                  </a:cubicBezTo>
                  <a:cubicBezTo>
                    <a:pt x="4360" y="22460"/>
                    <a:pt x="4315" y="22438"/>
                    <a:pt x="4269" y="22392"/>
                  </a:cubicBezTo>
                  <a:cubicBezTo>
                    <a:pt x="4246" y="22369"/>
                    <a:pt x="4224" y="22346"/>
                    <a:pt x="4201" y="22346"/>
                  </a:cubicBezTo>
                  <a:lnTo>
                    <a:pt x="4132" y="22301"/>
                  </a:lnTo>
                  <a:cubicBezTo>
                    <a:pt x="4087" y="22255"/>
                    <a:pt x="4041" y="22209"/>
                    <a:pt x="3995" y="22186"/>
                  </a:cubicBezTo>
                  <a:lnTo>
                    <a:pt x="3950" y="22141"/>
                  </a:lnTo>
                  <a:cubicBezTo>
                    <a:pt x="3904" y="22118"/>
                    <a:pt x="3881" y="22095"/>
                    <a:pt x="3858" y="22072"/>
                  </a:cubicBezTo>
                  <a:cubicBezTo>
                    <a:pt x="3813" y="22027"/>
                    <a:pt x="3767" y="22004"/>
                    <a:pt x="3744" y="21981"/>
                  </a:cubicBezTo>
                  <a:cubicBezTo>
                    <a:pt x="3699" y="21935"/>
                    <a:pt x="3653" y="21890"/>
                    <a:pt x="3607" y="21844"/>
                  </a:cubicBezTo>
                  <a:lnTo>
                    <a:pt x="3562" y="21798"/>
                  </a:lnTo>
                  <a:cubicBezTo>
                    <a:pt x="3516" y="21753"/>
                    <a:pt x="3447" y="21707"/>
                    <a:pt x="3402" y="21661"/>
                  </a:cubicBezTo>
                  <a:lnTo>
                    <a:pt x="3333" y="21616"/>
                  </a:lnTo>
                  <a:cubicBezTo>
                    <a:pt x="3196" y="21502"/>
                    <a:pt x="3059" y="21365"/>
                    <a:pt x="2900" y="21251"/>
                  </a:cubicBezTo>
                  <a:lnTo>
                    <a:pt x="2854" y="21228"/>
                  </a:lnTo>
                  <a:cubicBezTo>
                    <a:pt x="2808" y="21182"/>
                    <a:pt x="2740" y="21136"/>
                    <a:pt x="2671" y="21068"/>
                  </a:cubicBezTo>
                  <a:cubicBezTo>
                    <a:pt x="2603" y="21022"/>
                    <a:pt x="2512" y="20954"/>
                    <a:pt x="2443" y="20908"/>
                  </a:cubicBezTo>
                  <a:cubicBezTo>
                    <a:pt x="2397" y="20863"/>
                    <a:pt x="2352" y="20840"/>
                    <a:pt x="2306" y="20794"/>
                  </a:cubicBezTo>
                  <a:cubicBezTo>
                    <a:pt x="2283" y="20771"/>
                    <a:pt x="2238" y="20726"/>
                    <a:pt x="2215" y="20703"/>
                  </a:cubicBezTo>
                  <a:lnTo>
                    <a:pt x="2146" y="20657"/>
                  </a:lnTo>
                  <a:cubicBezTo>
                    <a:pt x="2101" y="20612"/>
                    <a:pt x="2055" y="20566"/>
                    <a:pt x="2009" y="20543"/>
                  </a:cubicBezTo>
                  <a:cubicBezTo>
                    <a:pt x="2009" y="20520"/>
                    <a:pt x="2009" y="20497"/>
                    <a:pt x="2009" y="20475"/>
                  </a:cubicBezTo>
                  <a:cubicBezTo>
                    <a:pt x="2009" y="20452"/>
                    <a:pt x="2009" y="20452"/>
                    <a:pt x="2009" y="20429"/>
                  </a:cubicBezTo>
                  <a:cubicBezTo>
                    <a:pt x="2009" y="20406"/>
                    <a:pt x="2009" y="20406"/>
                    <a:pt x="2009" y="20383"/>
                  </a:cubicBezTo>
                  <a:cubicBezTo>
                    <a:pt x="1987" y="20338"/>
                    <a:pt x="1964" y="20269"/>
                    <a:pt x="1987" y="20201"/>
                  </a:cubicBezTo>
                  <a:cubicBezTo>
                    <a:pt x="1987" y="20155"/>
                    <a:pt x="2009" y="20087"/>
                    <a:pt x="2009" y="20018"/>
                  </a:cubicBezTo>
                  <a:cubicBezTo>
                    <a:pt x="2032" y="19972"/>
                    <a:pt x="2032" y="19950"/>
                    <a:pt x="2032" y="19904"/>
                  </a:cubicBezTo>
                  <a:cubicBezTo>
                    <a:pt x="2032" y="19790"/>
                    <a:pt x="2055" y="19653"/>
                    <a:pt x="2078" y="19539"/>
                  </a:cubicBezTo>
                  <a:cubicBezTo>
                    <a:pt x="2101" y="19379"/>
                    <a:pt x="2146" y="19242"/>
                    <a:pt x="2192" y="19082"/>
                  </a:cubicBezTo>
                  <a:cubicBezTo>
                    <a:pt x="2238" y="18922"/>
                    <a:pt x="2283" y="18740"/>
                    <a:pt x="2352" y="18580"/>
                  </a:cubicBezTo>
                  <a:lnTo>
                    <a:pt x="2352" y="18534"/>
                  </a:lnTo>
                  <a:cubicBezTo>
                    <a:pt x="2466" y="18215"/>
                    <a:pt x="2580" y="17872"/>
                    <a:pt x="2694" y="17553"/>
                  </a:cubicBezTo>
                  <a:cubicBezTo>
                    <a:pt x="2763" y="17393"/>
                    <a:pt x="2831" y="17211"/>
                    <a:pt x="2922" y="17028"/>
                  </a:cubicBezTo>
                  <a:lnTo>
                    <a:pt x="2991" y="16868"/>
                  </a:lnTo>
                  <a:cubicBezTo>
                    <a:pt x="3054" y="16763"/>
                    <a:pt x="3098" y="16658"/>
                    <a:pt x="3140" y="16553"/>
                  </a:cubicBezTo>
                  <a:lnTo>
                    <a:pt x="3140" y="16553"/>
                  </a:lnTo>
                  <a:cubicBezTo>
                    <a:pt x="3181" y="16487"/>
                    <a:pt x="3221" y="16404"/>
                    <a:pt x="3242" y="16320"/>
                  </a:cubicBezTo>
                  <a:lnTo>
                    <a:pt x="3310" y="16206"/>
                  </a:lnTo>
                  <a:cubicBezTo>
                    <a:pt x="3310" y="16183"/>
                    <a:pt x="3333" y="16161"/>
                    <a:pt x="3333" y="16115"/>
                  </a:cubicBezTo>
                  <a:lnTo>
                    <a:pt x="3356" y="16092"/>
                  </a:lnTo>
                  <a:lnTo>
                    <a:pt x="3425" y="15955"/>
                  </a:lnTo>
                  <a:cubicBezTo>
                    <a:pt x="3493" y="15795"/>
                    <a:pt x="3562" y="15658"/>
                    <a:pt x="3653" y="15521"/>
                  </a:cubicBezTo>
                  <a:cubicBezTo>
                    <a:pt x="3676" y="15430"/>
                    <a:pt x="3721" y="15339"/>
                    <a:pt x="3767" y="15248"/>
                  </a:cubicBezTo>
                  <a:cubicBezTo>
                    <a:pt x="3835" y="15133"/>
                    <a:pt x="3904" y="14996"/>
                    <a:pt x="3972" y="14882"/>
                  </a:cubicBezTo>
                  <a:lnTo>
                    <a:pt x="4018" y="14768"/>
                  </a:lnTo>
                  <a:lnTo>
                    <a:pt x="4041" y="14700"/>
                  </a:lnTo>
                  <a:cubicBezTo>
                    <a:pt x="4246" y="14289"/>
                    <a:pt x="4429" y="13992"/>
                    <a:pt x="4612" y="13695"/>
                  </a:cubicBezTo>
                  <a:cubicBezTo>
                    <a:pt x="4612" y="13673"/>
                    <a:pt x="4634" y="13650"/>
                    <a:pt x="4657" y="13604"/>
                  </a:cubicBezTo>
                  <a:cubicBezTo>
                    <a:pt x="4703" y="13536"/>
                    <a:pt x="4748" y="13467"/>
                    <a:pt x="4794" y="13399"/>
                  </a:cubicBezTo>
                  <a:cubicBezTo>
                    <a:pt x="4863" y="13262"/>
                    <a:pt x="4954" y="13125"/>
                    <a:pt x="5091" y="12942"/>
                  </a:cubicBezTo>
                  <a:cubicBezTo>
                    <a:pt x="5205" y="12782"/>
                    <a:pt x="5319" y="12623"/>
                    <a:pt x="5433" y="12486"/>
                  </a:cubicBezTo>
                  <a:lnTo>
                    <a:pt x="5456" y="12440"/>
                  </a:lnTo>
                  <a:cubicBezTo>
                    <a:pt x="5479" y="12394"/>
                    <a:pt x="5502" y="12372"/>
                    <a:pt x="5525" y="12326"/>
                  </a:cubicBezTo>
                  <a:cubicBezTo>
                    <a:pt x="5639" y="12189"/>
                    <a:pt x="5753" y="12029"/>
                    <a:pt x="5867" y="11869"/>
                  </a:cubicBezTo>
                  <a:lnTo>
                    <a:pt x="5935" y="11801"/>
                  </a:lnTo>
                  <a:cubicBezTo>
                    <a:pt x="5958" y="11778"/>
                    <a:pt x="5981" y="11755"/>
                    <a:pt x="6004" y="11732"/>
                  </a:cubicBezTo>
                  <a:cubicBezTo>
                    <a:pt x="6072" y="11641"/>
                    <a:pt x="6141" y="11527"/>
                    <a:pt x="6209" y="11436"/>
                  </a:cubicBezTo>
                  <a:lnTo>
                    <a:pt x="6255" y="11390"/>
                  </a:lnTo>
                  <a:lnTo>
                    <a:pt x="6278" y="11367"/>
                  </a:lnTo>
                  <a:cubicBezTo>
                    <a:pt x="6369" y="11230"/>
                    <a:pt x="6460" y="11116"/>
                    <a:pt x="6575" y="10979"/>
                  </a:cubicBezTo>
                  <a:cubicBezTo>
                    <a:pt x="6666" y="10888"/>
                    <a:pt x="6757" y="10797"/>
                    <a:pt x="6848" y="10705"/>
                  </a:cubicBezTo>
                  <a:cubicBezTo>
                    <a:pt x="6871" y="10683"/>
                    <a:pt x="6871" y="10683"/>
                    <a:pt x="6894" y="10683"/>
                  </a:cubicBezTo>
                  <a:cubicBezTo>
                    <a:pt x="6917" y="10637"/>
                    <a:pt x="6940" y="10614"/>
                    <a:pt x="6963" y="10591"/>
                  </a:cubicBezTo>
                  <a:cubicBezTo>
                    <a:pt x="6963" y="10614"/>
                    <a:pt x="6985" y="10614"/>
                    <a:pt x="6985" y="10637"/>
                  </a:cubicBezTo>
                  <a:lnTo>
                    <a:pt x="7031" y="10660"/>
                  </a:lnTo>
                  <a:cubicBezTo>
                    <a:pt x="7054" y="10660"/>
                    <a:pt x="7077" y="10683"/>
                    <a:pt x="7122" y="10705"/>
                  </a:cubicBezTo>
                  <a:cubicBezTo>
                    <a:pt x="7145" y="10705"/>
                    <a:pt x="7191" y="10705"/>
                    <a:pt x="7214" y="10728"/>
                  </a:cubicBezTo>
                  <a:cubicBezTo>
                    <a:pt x="7259" y="10774"/>
                    <a:pt x="7328" y="10819"/>
                    <a:pt x="7373" y="10865"/>
                  </a:cubicBezTo>
                  <a:cubicBezTo>
                    <a:pt x="7465" y="10934"/>
                    <a:pt x="7556" y="11025"/>
                    <a:pt x="7647" y="11093"/>
                  </a:cubicBezTo>
                  <a:cubicBezTo>
                    <a:pt x="7716" y="11139"/>
                    <a:pt x="7784" y="11208"/>
                    <a:pt x="7853" y="11253"/>
                  </a:cubicBezTo>
                  <a:cubicBezTo>
                    <a:pt x="7876" y="11276"/>
                    <a:pt x="7898" y="11299"/>
                    <a:pt x="7921" y="11322"/>
                  </a:cubicBezTo>
                  <a:cubicBezTo>
                    <a:pt x="7967" y="11367"/>
                    <a:pt x="8013" y="11390"/>
                    <a:pt x="8058" y="11436"/>
                  </a:cubicBezTo>
                  <a:cubicBezTo>
                    <a:pt x="8104" y="11481"/>
                    <a:pt x="8172" y="11527"/>
                    <a:pt x="8241" y="11596"/>
                  </a:cubicBezTo>
                  <a:cubicBezTo>
                    <a:pt x="8309" y="11664"/>
                    <a:pt x="8401" y="11732"/>
                    <a:pt x="8492" y="11801"/>
                  </a:cubicBezTo>
                  <a:lnTo>
                    <a:pt x="8515" y="11824"/>
                  </a:lnTo>
                  <a:cubicBezTo>
                    <a:pt x="8537" y="11801"/>
                    <a:pt x="8560" y="11801"/>
                    <a:pt x="8583" y="11778"/>
                  </a:cubicBezTo>
                  <a:cubicBezTo>
                    <a:pt x="8606" y="11732"/>
                    <a:pt x="8606" y="11664"/>
                    <a:pt x="8629" y="11618"/>
                  </a:cubicBezTo>
                  <a:cubicBezTo>
                    <a:pt x="8629" y="11573"/>
                    <a:pt x="8629" y="11550"/>
                    <a:pt x="8629" y="11527"/>
                  </a:cubicBezTo>
                  <a:cubicBezTo>
                    <a:pt x="8674" y="11390"/>
                    <a:pt x="8697" y="11276"/>
                    <a:pt x="8720" y="11139"/>
                  </a:cubicBezTo>
                  <a:lnTo>
                    <a:pt x="8720" y="11071"/>
                  </a:lnTo>
                  <a:cubicBezTo>
                    <a:pt x="8743" y="11002"/>
                    <a:pt x="8743" y="10934"/>
                    <a:pt x="8743" y="10865"/>
                  </a:cubicBezTo>
                  <a:cubicBezTo>
                    <a:pt x="8743" y="10797"/>
                    <a:pt x="8743" y="10728"/>
                    <a:pt x="8766" y="10660"/>
                  </a:cubicBezTo>
                  <a:cubicBezTo>
                    <a:pt x="8766" y="10591"/>
                    <a:pt x="8766" y="10546"/>
                    <a:pt x="8766" y="10477"/>
                  </a:cubicBezTo>
                  <a:cubicBezTo>
                    <a:pt x="8789" y="10363"/>
                    <a:pt x="8789" y="10226"/>
                    <a:pt x="8811" y="10112"/>
                  </a:cubicBezTo>
                  <a:lnTo>
                    <a:pt x="8834" y="9952"/>
                  </a:lnTo>
                  <a:cubicBezTo>
                    <a:pt x="8857" y="9838"/>
                    <a:pt x="8857" y="9724"/>
                    <a:pt x="8880" y="9610"/>
                  </a:cubicBezTo>
                  <a:cubicBezTo>
                    <a:pt x="8880" y="9564"/>
                    <a:pt x="8880" y="9541"/>
                    <a:pt x="8903" y="9496"/>
                  </a:cubicBezTo>
                  <a:cubicBezTo>
                    <a:pt x="8903" y="9450"/>
                    <a:pt x="8903" y="9404"/>
                    <a:pt x="8903" y="9336"/>
                  </a:cubicBezTo>
                  <a:lnTo>
                    <a:pt x="8926" y="9290"/>
                  </a:lnTo>
                  <a:cubicBezTo>
                    <a:pt x="8926" y="9222"/>
                    <a:pt x="8926" y="9153"/>
                    <a:pt x="8948" y="9108"/>
                  </a:cubicBezTo>
                  <a:cubicBezTo>
                    <a:pt x="8948" y="8948"/>
                    <a:pt x="8971" y="8765"/>
                    <a:pt x="8994" y="8605"/>
                  </a:cubicBezTo>
                  <a:cubicBezTo>
                    <a:pt x="8994" y="8560"/>
                    <a:pt x="8994" y="8514"/>
                    <a:pt x="8994" y="8468"/>
                  </a:cubicBezTo>
                  <a:cubicBezTo>
                    <a:pt x="8994" y="8423"/>
                    <a:pt x="8994" y="8377"/>
                    <a:pt x="8994" y="8332"/>
                  </a:cubicBezTo>
                  <a:cubicBezTo>
                    <a:pt x="8994" y="8263"/>
                    <a:pt x="8994" y="8217"/>
                    <a:pt x="9017" y="8172"/>
                  </a:cubicBezTo>
                  <a:lnTo>
                    <a:pt x="9017" y="8103"/>
                  </a:lnTo>
                  <a:cubicBezTo>
                    <a:pt x="9017" y="8058"/>
                    <a:pt x="9017" y="7989"/>
                    <a:pt x="9040" y="7943"/>
                  </a:cubicBezTo>
                  <a:cubicBezTo>
                    <a:pt x="9040" y="7875"/>
                    <a:pt x="9040" y="7807"/>
                    <a:pt x="9062" y="7738"/>
                  </a:cubicBezTo>
                  <a:cubicBezTo>
                    <a:pt x="9062" y="7670"/>
                    <a:pt x="9085" y="7601"/>
                    <a:pt x="9085" y="7555"/>
                  </a:cubicBezTo>
                  <a:cubicBezTo>
                    <a:pt x="9108" y="7487"/>
                    <a:pt x="9108" y="7419"/>
                    <a:pt x="9131" y="7350"/>
                  </a:cubicBezTo>
                  <a:cubicBezTo>
                    <a:pt x="9131" y="7282"/>
                    <a:pt x="9154" y="7213"/>
                    <a:pt x="9154" y="7145"/>
                  </a:cubicBezTo>
                  <a:cubicBezTo>
                    <a:pt x="9154" y="7076"/>
                    <a:pt x="9154" y="7030"/>
                    <a:pt x="9177" y="6962"/>
                  </a:cubicBezTo>
                  <a:lnTo>
                    <a:pt x="9177" y="6939"/>
                  </a:lnTo>
                  <a:cubicBezTo>
                    <a:pt x="9199" y="6802"/>
                    <a:pt x="9222" y="6665"/>
                    <a:pt x="9245" y="6528"/>
                  </a:cubicBezTo>
                  <a:cubicBezTo>
                    <a:pt x="9245" y="6528"/>
                    <a:pt x="9245" y="6505"/>
                    <a:pt x="9245" y="6505"/>
                  </a:cubicBezTo>
                  <a:lnTo>
                    <a:pt x="9245" y="6483"/>
                  </a:lnTo>
                  <a:lnTo>
                    <a:pt x="9268" y="6483"/>
                  </a:lnTo>
                  <a:cubicBezTo>
                    <a:pt x="9291" y="6369"/>
                    <a:pt x="9314" y="6254"/>
                    <a:pt x="9359" y="6163"/>
                  </a:cubicBezTo>
                  <a:cubicBezTo>
                    <a:pt x="9382" y="6117"/>
                    <a:pt x="9405" y="6095"/>
                    <a:pt x="9405" y="6072"/>
                  </a:cubicBezTo>
                  <a:cubicBezTo>
                    <a:pt x="9451" y="6049"/>
                    <a:pt x="9496" y="6003"/>
                    <a:pt x="9542" y="5981"/>
                  </a:cubicBezTo>
                  <a:cubicBezTo>
                    <a:pt x="9656" y="5912"/>
                    <a:pt x="9770" y="5866"/>
                    <a:pt x="9861" y="5844"/>
                  </a:cubicBezTo>
                  <a:cubicBezTo>
                    <a:pt x="9975" y="5821"/>
                    <a:pt x="10090" y="5798"/>
                    <a:pt x="10227" y="5775"/>
                  </a:cubicBezTo>
                  <a:lnTo>
                    <a:pt x="10341" y="5775"/>
                  </a:lnTo>
                  <a:cubicBezTo>
                    <a:pt x="10409" y="5752"/>
                    <a:pt x="10500" y="5752"/>
                    <a:pt x="10569" y="5752"/>
                  </a:cubicBezTo>
                  <a:lnTo>
                    <a:pt x="10569" y="5729"/>
                  </a:lnTo>
                  <a:lnTo>
                    <a:pt x="10592" y="5752"/>
                  </a:lnTo>
                  <a:lnTo>
                    <a:pt x="10866" y="5752"/>
                  </a:lnTo>
                  <a:cubicBezTo>
                    <a:pt x="10957" y="5775"/>
                    <a:pt x="11048" y="5775"/>
                    <a:pt x="11117" y="5798"/>
                  </a:cubicBezTo>
                  <a:lnTo>
                    <a:pt x="11140" y="5798"/>
                  </a:lnTo>
                  <a:cubicBezTo>
                    <a:pt x="11208" y="5821"/>
                    <a:pt x="11277" y="5844"/>
                    <a:pt x="11345" y="5866"/>
                  </a:cubicBezTo>
                  <a:lnTo>
                    <a:pt x="11436" y="5866"/>
                  </a:lnTo>
                  <a:cubicBezTo>
                    <a:pt x="11459" y="5889"/>
                    <a:pt x="11505" y="5889"/>
                    <a:pt x="11550" y="5889"/>
                  </a:cubicBezTo>
                  <a:cubicBezTo>
                    <a:pt x="11619" y="5912"/>
                    <a:pt x="11665" y="5912"/>
                    <a:pt x="11710" y="5912"/>
                  </a:cubicBezTo>
                  <a:cubicBezTo>
                    <a:pt x="11802" y="5935"/>
                    <a:pt x="11870" y="5935"/>
                    <a:pt x="11938" y="5958"/>
                  </a:cubicBezTo>
                  <a:cubicBezTo>
                    <a:pt x="11961" y="5958"/>
                    <a:pt x="11961" y="5981"/>
                    <a:pt x="11984" y="5981"/>
                  </a:cubicBezTo>
                  <a:cubicBezTo>
                    <a:pt x="12007" y="6003"/>
                    <a:pt x="12053" y="6026"/>
                    <a:pt x="12098" y="6026"/>
                  </a:cubicBezTo>
                  <a:lnTo>
                    <a:pt x="12121" y="6026"/>
                  </a:lnTo>
                  <a:cubicBezTo>
                    <a:pt x="12167" y="6026"/>
                    <a:pt x="12235" y="5981"/>
                    <a:pt x="12258" y="5935"/>
                  </a:cubicBezTo>
                  <a:cubicBezTo>
                    <a:pt x="12281" y="5912"/>
                    <a:pt x="12304" y="5866"/>
                    <a:pt x="12326" y="5821"/>
                  </a:cubicBezTo>
                  <a:cubicBezTo>
                    <a:pt x="12349" y="5775"/>
                    <a:pt x="12372" y="5752"/>
                    <a:pt x="12418" y="5707"/>
                  </a:cubicBezTo>
                  <a:lnTo>
                    <a:pt x="12418" y="5684"/>
                  </a:lnTo>
                  <a:cubicBezTo>
                    <a:pt x="12486" y="5592"/>
                    <a:pt x="12578" y="5501"/>
                    <a:pt x="12623" y="5410"/>
                  </a:cubicBezTo>
                  <a:lnTo>
                    <a:pt x="12669" y="5364"/>
                  </a:lnTo>
                  <a:cubicBezTo>
                    <a:pt x="12806" y="5204"/>
                    <a:pt x="12943" y="5022"/>
                    <a:pt x="13103" y="4862"/>
                  </a:cubicBezTo>
                  <a:cubicBezTo>
                    <a:pt x="13217" y="4748"/>
                    <a:pt x="13354" y="4611"/>
                    <a:pt x="13468" y="4497"/>
                  </a:cubicBezTo>
                  <a:lnTo>
                    <a:pt x="13491" y="4474"/>
                  </a:lnTo>
                  <a:cubicBezTo>
                    <a:pt x="13628" y="4337"/>
                    <a:pt x="13764" y="4223"/>
                    <a:pt x="13901" y="4086"/>
                  </a:cubicBezTo>
                  <a:lnTo>
                    <a:pt x="13970" y="4018"/>
                  </a:lnTo>
                  <a:cubicBezTo>
                    <a:pt x="14038" y="3972"/>
                    <a:pt x="14084" y="3926"/>
                    <a:pt x="14130" y="3903"/>
                  </a:cubicBezTo>
                  <a:cubicBezTo>
                    <a:pt x="14198" y="3835"/>
                    <a:pt x="14244" y="3789"/>
                    <a:pt x="14312" y="3744"/>
                  </a:cubicBezTo>
                  <a:lnTo>
                    <a:pt x="14358" y="3721"/>
                  </a:lnTo>
                  <a:cubicBezTo>
                    <a:pt x="14495" y="3607"/>
                    <a:pt x="14609" y="3538"/>
                    <a:pt x="14746" y="3447"/>
                  </a:cubicBezTo>
                  <a:lnTo>
                    <a:pt x="14837" y="3378"/>
                  </a:lnTo>
                  <a:cubicBezTo>
                    <a:pt x="14974" y="3264"/>
                    <a:pt x="15134" y="3173"/>
                    <a:pt x="15294" y="3059"/>
                  </a:cubicBezTo>
                  <a:lnTo>
                    <a:pt x="15408" y="2990"/>
                  </a:lnTo>
                  <a:lnTo>
                    <a:pt x="15591" y="2876"/>
                  </a:lnTo>
                  <a:cubicBezTo>
                    <a:pt x="15705" y="2785"/>
                    <a:pt x="15842" y="2694"/>
                    <a:pt x="15979" y="2602"/>
                  </a:cubicBezTo>
                  <a:cubicBezTo>
                    <a:pt x="16321" y="2420"/>
                    <a:pt x="16663" y="2237"/>
                    <a:pt x="17006" y="2077"/>
                  </a:cubicBezTo>
                  <a:cubicBezTo>
                    <a:pt x="17165" y="2009"/>
                    <a:pt x="17325" y="1940"/>
                    <a:pt x="17485" y="1872"/>
                  </a:cubicBezTo>
                  <a:lnTo>
                    <a:pt x="17576" y="1849"/>
                  </a:lnTo>
                  <a:lnTo>
                    <a:pt x="17622" y="1826"/>
                  </a:lnTo>
                  <a:cubicBezTo>
                    <a:pt x="17690" y="1803"/>
                    <a:pt x="17759" y="1781"/>
                    <a:pt x="17827" y="1758"/>
                  </a:cubicBezTo>
                  <a:cubicBezTo>
                    <a:pt x="17919" y="1712"/>
                    <a:pt x="18033" y="1689"/>
                    <a:pt x="18124" y="1667"/>
                  </a:cubicBezTo>
                  <a:lnTo>
                    <a:pt x="18307" y="1598"/>
                  </a:lnTo>
                  <a:cubicBezTo>
                    <a:pt x="18489" y="1530"/>
                    <a:pt x="18672" y="1484"/>
                    <a:pt x="18855" y="1415"/>
                  </a:cubicBezTo>
                  <a:cubicBezTo>
                    <a:pt x="19220" y="1324"/>
                    <a:pt x="19585" y="1279"/>
                    <a:pt x="19904" y="1210"/>
                  </a:cubicBezTo>
                  <a:cubicBezTo>
                    <a:pt x="20064" y="1187"/>
                    <a:pt x="20247" y="1164"/>
                    <a:pt x="20407" y="1142"/>
                  </a:cubicBezTo>
                  <a:cubicBezTo>
                    <a:pt x="20589" y="1119"/>
                    <a:pt x="20749" y="1096"/>
                    <a:pt x="20954" y="1096"/>
                  </a:cubicBezTo>
                  <a:lnTo>
                    <a:pt x="21434" y="1096"/>
                  </a:lnTo>
                  <a:cubicBezTo>
                    <a:pt x="21594" y="1096"/>
                    <a:pt x="21753" y="1096"/>
                    <a:pt x="21890" y="1119"/>
                  </a:cubicBezTo>
                  <a:cubicBezTo>
                    <a:pt x="22004" y="1142"/>
                    <a:pt x="22141" y="1164"/>
                    <a:pt x="22256" y="1187"/>
                  </a:cubicBezTo>
                  <a:lnTo>
                    <a:pt x="22347" y="1187"/>
                  </a:lnTo>
                  <a:cubicBezTo>
                    <a:pt x="22415" y="1210"/>
                    <a:pt x="22461" y="1210"/>
                    <a:pt x="22529" y="1233"/>
                  </a:cubicBezTo>
                  <a:cubicBezTo>
                    <a:pt x="22621" y="1233"/>
                    <a:pt x="22712" y="1256"/>
                    <a:pt x="22803" y="1279"/>
                  </a:cubicBezTo>
                  <a:cubicBezTo>
                    <a:pt x="22872" y="1279"/>
                    <a:pt x="22917" y="1301"/>
                    <a:pt x="22986" y="1324"/>
                  </a:cubicBezTo>
                  <a:lnTo>
                    <a:pt x="23032" y="1347"/>
                  </a:lnTo>
                  <a:cubicBezTo>
                    <a:pt x="23100" y="1370"/>
                    <a:pt x="23146" y="1393"/>
                    <a:pt x="23191" y="1393"/>
                  </a:cubicBezTo>
                  <a:cubicBezTo>
                    <a:pt x="23214" y="1415"/>
                    <a:pt x="23214" y="1415"/>
                    <a:pt x="23237" y="1415"/>
                  </a:cubicBezTo>
                  <a:cubicBezTo>
                    <a:pt x="23283" y="1415"/>
                    <a:pt x="23328" y="1370"/>
                    <a:pt x="23351" y="1347"/>
                  </a:cubicBezTo>
                  <a:cubicBezTo>
                    <a:pt x="23351" y="1301"/>
                    <a:pt x="23351" y="1279"/>
                    <a:pt x="23351" y="1256"/>
                  </a:cubicBezTo>
                  <a:cubicBezTo>
                    <a:pt x="23328" y="1210"/>
                    <a:pt x="23305" y="1210"/>
                    <a:pt x="23283" y="1187"/>
                  </a:cubicBezTo>
                  <a:cubicBezTo>
                    <a:pt x="23191" y="1164"/>
                    <a:pt x="23123" y="1142"/>
                    <a:pt x="23054" y="1096"/>
                  </a:cubicBezTo>
                  <a:lnTo>
                    <a:pt x="23009" y="1096"/>
                  </a:lnTo>
                  <a:cubicBezTo>
                    <a:pt x="22940" y="1050"/>
                    <a:pt x="22849" y="1027"/>
                    <a:pt x="22735" y="1005"/>
                  </a:cubicBezTo>
                  <a:cubicBezTo>
                    <a:pt x="22621" y="982"/>
                    <a:pt x="22507" y="936"/>
                    <a:pt x="22392" y="913"/>
                  </a:cubicBezTo>
                  <a:lnTo>
                    <a:pt x="22370" y="913"/>
                  </a:lnTo>
                  <a:cubicBezTo>
                    <a:pt x="22392" y="890"/>
                    <a:pt x="22392" y="868"/>
                    <a:pt x="22370" y="845"/>
                  </a:cubicBezTo>
                  <a:cubicBezTo>
                    <a:pt x="22370" y="822"/>
                    <a:pt x="22347" y="799"/>
                    <a:pt x="22324" y="799"/>
                  </a:cubicBezTo>
                  <a:cubicBezTo>
                    <a:pt x="22256" y="754"/>
                    <a:pt x="22164" y="731"/>
                    <a:pt x="22096" y="685"/>
                  </a:cubicBezTo>
                  <a:cubicBezTo>
                    <a:pt x="22027" y="662"/>
                    <a:pt x="21982" y="662"/>
                    <a:pt x="21913" y="639"/>
                  </a:cubicBezTo>
                  <a:lnTo>
                    <a:pt x="21845" y="617"/>
                  </a:lnTo>
                  <a:cubicBezTo>
                    <a:pt x="21776" y="594"/>
                    <a:pt x="21731" y="571"/>
                    <a:pt x="21662" y="548"/>
                  </a:cubicBezTo>
                  <a:cubicBezTo>
                    <a:pt x="21594" y="525"/>
                    <a:pt x="21525" y="502"/>
                    <a:pt x="21457" y="480"/>
                  </a:cubicBezTo>
                  <a:cubicBezTo>
                    <a:pt x="21342" y="457"/>
                    <a:pt x="21251" y="411"/>
                    <a:pt x="21137" y="388"/>
                  </a:cubicBezTo>
                  <a:lnTo>
                    <a:pt x="21023" y="350"/>
                  </a:lnTo>
                  <a:lnTo>
                    <a:pt x="21023" y="350"/>
                  </a:lnTo>
                  <a:cubicBezTo>
                    <a:pt x="21023" y="357"/>
                    <a:pt x="21023" y="366"/>
                    <a:pt x="21023" y="366"/>
                  </a:cubicBezTo>
                  <a:cubicBezTo>
                    <a:pt x="20818" y="297"/>
                    <a:pt x="20658" y="251"/>
                    <a:pt x="20498" y="206"/>
                  </a:cubicBezTo>
                  <a:cubicBezTo>
                    <a:pt x="20407" y="183"/>
                    <a:pt x="20315" y="183"/>
                    <a:pt x="20224" y="160"/>
                  </a:cubicBezTo>
                  <a:cubicBezTo>
                    <a:pt x="20156" y="137"/>
                    <a:pt x="20064" y="114"/>
                    <a:pt x="19996" y="92"/>
                  </a:cubicBezTo>
                  <a:lnTo>
                    <a:pt x="19950" y="92"/>
                  </a:lnTo>
                  <a:cubicBezTo>
                    <a:pt x="19882" y="69"/>
                    <a:pt x="19813" y="46"/>
                    <a:pt x="19745" y="46"/>
                  </a:cubicBezTo>
                  <a:cubicBezTo>
                    <a:pt x="19631" y="46"/>
                    <a:pt x="19539" y="23"/>
                    <a:pt x="19425" y="23"/>
                  </a:cubicBezTo>
                  <a:lnTo>
                    <a:pt x="18718" y="23"/>
                  </a:lnTo>
                  <a:lnTo>
                    <a:pt x="18603" y="0"/>
                  </a:lnTo>
                  <a:lnTo>
                    <a:pt x="18649" y="23"/>
                  </a:lnTo>
                  <a:lnTo>
                    <a:pt x="18535" y="0"/>
                  </a:ln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1" name="Google Shape;6501;p24"/>
            <p:cNvSpPr/>
            <p:nvPr/>
          </p:nvSpPr>
          <p:spPr>
            <a:xfrm>
              <a:off x="6816375" y="1851750"/>
              <a:ext cx="116425" cy="17725"/>
            </a:xfrm>
            <a:custGeom>
              <a:avLst/>
              <a:gdLst/>
              <a:ahLst/>
              <a:cxnLst/>
              <a:rect l="l" t="t" r="r" b="b"/>
              <a:pathLst>
                <a:path w="4657" h="709" extrusionOk="0">
                  <a:moveTo>
                    <a:pt x="1575" y="0"/>
                  </a:moveTo>
                  <a:cubicBezTo>
                    <a:pt x="1370" y="0"/>
                    <a:pt x="1164" y="23"/>
                    <a:pt x="959" y="46"/>
                  </a:cubicBezTo>
                  <a:cubicBezTo>
                    <a:pt x="753" y="69"/>
                    <a:pt x="548" y="92"/>
                    <a:pt x="343" y="137"/>
                  </a:cubicBezTo>
                  <a:cubicBezTo>
                    <a:pt x="274" y="160"/>
                    <a:pt x="183" y="160"/>
                    <a:pt x="91" y="183"/>
                  </a:cubicBezTo>
                  <a:cubicBezTo>
                    <a:pt x="23" y="206"/>
                    <a:pt x="0" y="252"/>
                    <a:pt x="0" y="320"/>
                  </a:cubicBezTo>
                  <a:cubicBezTo>
                    <a:pt x="19" y="357"/>
                    <a:pt x="53" y="395"/>
                    <a:pt x="102" y="395"/>
                  </a:cubicBezTo>
                  <a:cubicBezTo>
                    <a:pt x="113" y="395"/>
                    <a:pt x="125" y="393"/>
                    <a:pt x="137" y="389"/>
                  </a:cubicBezTo>
                  <a:cubicBezTo>
                    <a:pt x="251" y="366"/>
                    <a:pt x="388" y="343"/>
                    <a:pt x="525" y="320"/>
                  </a:cubicBezTo>
                  <a:cubicBezTo>
                    <a:pt x="639" y="320"/>
                    <a:pt x="753" y="297"/>
                    <a:pt x="867" y="297"/>
                  </a:cubicBezTo>
                  <a:cubicBezTo>
                    <a:pt x="982" y="274"/>
                    <a:pt x="1096" y="274"/>
                    <a:pt x="1210" y="252"/>
                  </a:cubicBezTo>
                  <a:cubicBezTo>
                    <a:pt x="1278" y="252"/>
                    <a:pt x="1324" y="252"/>
                    <a:pt x="1392" y="229"/>
                  </a:cubicBezTo>
                  <a:lnTo>
                    <a:pt x="1529" y="229"/>
                  </a:lnTo>
                  <a:cubicBezTo>
                    <a:pt x="1651" y="229"/>
                    <a:pt x="1773" y="219"/>
                    <a:pt x="1888" y="219"/>
                  </a:cubicBezTo>
                  <a:cubicBezTo>
                    <a:pt x="1945" y="219"/>
                    <a:pt x="2001" y="221"/>
                    <a:pt x="2054" y="229"/>
                  </a:cubicBezTo>
                  <a:lnTo>
                    <a:pt x="2328" y="229"/>
                  </a:lnTo>
                  <a:cubicBezTo>
                    <a:pt x="2420" y="252"/>
                    <a:pt x="2511" y="252"/>
                    <a:pt x="2602" y="252"/>
                  </a:cubicBezTo>
                  <a:cubicBezTo>
                    <a:pt x="2648" y="274"/>
                    <a:pt x="2694" y="274"/>
                    <a:pt x="2716" y="274"/>
                  </a:cubicBezTo>
                  <a:cubicBezTo>
                    <a:pt x="2785" y="274"/>
                    <a:pt x="2830" y="274"/>
                    <a:pt x="2876" y="297"/>
                  </a:cubicBezTo>
                  <a:cubicBezTo>
                    <a:pt x="2967" y="297"/>
                    <a:pt x="3059" y="320"/>
                    <a:pt x="3150" y="320"/>
                  </a:cubicBezTo>
                  <a:cubicBezTo>
                    <a:pt x="3310" y="366"/>
                    <a:pt x="3470" y="389"/>
                    <a:pt x="3652" y="411"/>
                  </a:cubicBezTo>
                  <a:cubicBezTo>
                    <a:pt x="3675" y="411"/>
                    <a:pt x="3698" y="434"/>
                    <a:pt x="3721" y="434"/>
                  </a:cubicBezTo>
                  <a:cubicBezTo>
                    <a:pt x="3789" y="457"/>
                    <a:pt x="3858" y="457"/>
                    <a:pt x="3949" y="480"/>
                  </a:cubicBezTo>
                  <a:cubicBezTo>
                    <a:pt x="4017" y="503"/>
                    <a:pt x="4109" y="525"/>
                    <a:pt x="4177" y="548"/>
                  </a:cubicBezTo>
                  <a:cubicBezTo>
                    <a:pt x="4268" y="571"/>
                    <a:pt x="4337" y="594"/>
                    <a:pt x="4405" y="640"/>
                  </a:cubicBezTo>
                  <a:cubicBezTo>
                    <a:pt x="4451" y="662"/>
                    <a:pt x="4520" y="685"/>
                    <a:pt x="4588" y="708"/>
                  </a:cubicBezTo>
                  <a:cubicBezTo>
                    <a:pt x="4611" y="708"/>
                    <a:pt x="4634" y="708"/>
                    <a:pt x="4657" y="685"/>
                  </a:cubicBezTo>
                  <a:cubicBezTo>
                    <a:pt x="4657" y="662"/>
                    <a:pt x="4657" y="617"/>
                    <a:pt x="4611" y="617"/>
                  </a:cubicBezTo>
                  <a:cubicBezTo>
                    <a:pt x="4565" y="594"/>
                    <a:pt x="4497" y="571"/>
                    <a:pt x="4428" y="525"/>
                  </a:cubicBezTo>
                  <a:cubicBezTo>
                    <a:pt x="4337" y="503"/>
                    <a:pt x="4268" y="480"/>
                    <a:pt x="4200" y="434"/>
                  </a:cubicBezTo>
                  <a:cubicBezTo>
                    <a:pt x="4109" y="411"/>
                    <a:pt x="4017" y="389"/>
                    <a:pt x="3926" y="343"/>
                  </a:cubicBezTo>
                  <a:cubicBezTo>
                    <a:pt x="3858" y="320"/>
                    <a:pt x="3789" y="297"/>
                    <a:pt x="3698" y="274"/>
                  </a:cubicBezTo>
                  <a:cubicBezTo>
                    <a:pt x="3538" y="229"/>
                    <a:pt x="3355" y="183"/>
                    <a:pt x="3196" y="160"/>
                  </a:cubicBezTo>
                  <a:cubicBezTo>
                    <a:pt x="3104" y="137"/>
                    <a:pt x="3013" y="115"/>
                    <a:pt x="2922" y="115"/>
                  </a:cubicBezTo>
                  <a:cubicBezTo>
                    <a:pt x="2830" y="92"/>
                    <a:pt x="2739" y="69"/>
                    <a:pt x="2648" y="69"/>
                  </a:cubicBezTo>
                  <a:cubicBezTo>
                    <a:pt x="2465" y="46"/>
                    <a:pt x="2283" y="23"/>
                    <a:pt x="2100"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2" name="Google Shape;6502;p24"/>
            <p:cNvSpPr/>
            <p:nvPr/>
          </p:nvSpPr>
          <p:spPr>
            <a:xfrm>
              <a:off x="6751325" y="1871725"/>
              <a:ext cx="170625" cy="36225"/>
            </a:xfrm>
            <a:custGeom>
              <a:avLst/>
              <a:gdLst/>
              <a:ahLst/>
              <a:cxnLst/>
              <a:rect l="l" t="t" r="r" b="b"/>
              <a:pathLst>
                <a:path w="6825" h="1449" extrusionOk="0">
                  <a:moveTo>
                    <a:pt x="1803" y="828"/>
                  </a:moveTo>
                  <a:cubicBezTo>
                    <a:pt x="1788" y="832"/>
                    <a:pt x="1773" y="837"/>
                    <a:pt x="1758" y="845"/>
                  </a:cubicBezTo>
                  <a:cubicBezTo>
                    <a:pt x="1778" y="845"/>
                    <a:pt x="1799" y="845"/>
                    <a:pt x="1803" y="828"/>
                  </a:cubicBezTo>
                  <a:close/>
                  <a:moveTo>
                    <a:pt x="4246" y="0"/>
                  </a:moveTo>
                  <a:cubicBezTo>
                    <a:pt x="4154" y="0"/>
                    <a:pt x="4040" y="23"/>
                    <a:pt x="3926" y="23"/>
                  </a:cubicBezTo>
                  <a:cubicBezTo>
                    <a:pt x="3835" y="23"/>
                    <a:pt x="3743" y="46"/>
                    <a:pt x="3629" y="46"/>
                  </a:cubicBezTo>
                  <a:cubicBezTo>
                    <a:pt x="3447" y="69"/>
                    <a:pt x="3241" y="114"/>
                    <a:pt x="3059" y="137"/>
                  </a:cubicBezTo>
                  <a:cubicBezTo>
                    <a:pt x="2876" y="183"/>
                    <a:pt x="2671" y="229"/>
                    <a:pt x="2488" y="274"/>
                  </a:cubicBezTo>
                  <a:cubicBezTo>
                    <a:pt x="2283" y="297"/>
                    <a:pt x="2100" y="343"/>
                    <a:pt x="1917" y="388"/>
                  </a:cubicBezTo>
                  <a:cubicBezTo>
                    <a:pt x="1854" y="410"/>
                    <a:pt x="1810" y="431"/>
                    <a:pt x="1750" y="452"/>
                  </a:cubicBezTo>
                  <a:lnTo>
                    <a:pt x="1750" y="452"/>
                  </a:lnTo>
                  <a:cubicBezTo>
                    <a:pt x="1754" y="448"/>
                    <a:pt x="1758" y="443"/>
                    <a:pt x="1758" y="434"/>
                  </a:cubicBezTo>
                  <a:lnTo>
                    <a:pt x="1758" y="434"/>
                  </a:lnTo>
                  <a:cubicBezTo>
                    <a:pt x="1689" y="457"/>
                    <a:pt x="1621" y="480"/>
                    <a:pt x="1552" y="503"/>
                  </a:cubicBezTo>
                  <a:lnTo>
                    <a:pt x="1598" y="503"/>
                  </a:lnTo>
                  <a:cubicBezTo>
                    <a:pt x="1461" y="548"/>
                    <a:pt x="1324" y="594"/>
                    <a:pt x="1164" y="639"/>
                  </a:cubicBezTo>
                  <a:cubicBezTo>
                    <a:pt x="1050" y="685"/>
                    <a:pt x="913" y="731"/>
                    <a:pt x="799" y="776"/>
                  </a:cubicBezTo>
                  <a:cubicBezTo>
                    <a:pt x="662" y="822"/>
                    <a:pt x="548" y="891"/>
                    <a:pt x="411" y="936"/>
                  </a:cubicBezTo>
                  <a:cubicBezTo>
                    <a:pt x="365" y="959"/>
                    <a:pt x="297" y="982"/>
                    <a:pt x="228" y="1028"/>
                  </a:cubicBezTo>
                  <a:cubicBezTo>
                    <a:pt x="205" y="1050"/>
                    <a:pt x="160" y="1050"/>
                    <a:pt x="114" y="1073"/>
                  </a:cubicBezTo>
                  <a:cubicBezTo>
                    <a:pt x="69" y="1096"/>
                    <a:pt x="46" y="1142"/>
                    <a:pt x="23" y="1187"/>
                  </a:cubicBezTo>
                  <a:cubicBezTo>
                    <a:pt x="0" y="1233"/>
                    <a:pt x="0" y="1279"/>
                    <a:pt x="23" y="1347"/>
                  </a:cubicBezTo>
                  <a:cubicBezTo>
                    <a:pt x="53" y="1408"/>
                    <a:pt x="114" y="1449"/>
                    <a:pt x="178" y="1449"/>
                  </a:cubicBezTo>
                  <a:cubicBezTo>
                    <a:pt x="211" y="1449"/>
                    <a:pt x="244" y="1438"/>
                    <a:pt x="274" y="1416"/>
                  </a:cubicBezTo>
                  <a:cubicBezTo>
                    <a:pt x="320" y="1416"/>
                    <a:pt x="342" y="1393"/>
                    <a:pt x="365" y="1393"/>
                  </a:cubicBezTo>
                  <a:cubicBezTo>
                    <a:pt x="434" y="1370"/>
                    <a:pt x="479" y="1347"/>
                    <a:pt x="525" y="1324"/>
                  </a:cubicBezTo>
                  <a:cubicBezTo>
                    <a:pt x="639" y="1256"/>
                    <a:pt x="753" y="1210"/>
                    <a:pt x="867" y="1164"/>
                  </a:cubicBezTo>
                  <a:cubicBezTo>
                    <a:pt x="959" y="1119"/>
                    <a:pt x="1073" y="1096"/>
                    <a:pt x="1164" y="1050"/>
                  </a:cubicBezTo>
                  <a:cubicBezTo>
                    <a:pt x="1278" y="1005"/>
                    <a:pt x="1392" y="959"/>
                    <a:pt x="1507" y="936"/>
                  </a:cubicBezTo>
                  <a:lnTo>
                    <a:pt x="1484" y="936"/>
                  </a:lnTo>
                  <a:cubicBezTo>
                    <a:pt x="1598" y="891"/>
                    <a:pt x="1712" y="868"/>
                    <a:pt x="1803" y="822"/>
                  </a:cubicBezTo>
                  <a:lnTo>
                    <a:pt x="1803" y="822"/>
                  </a:lnTo>
                  <a:cubicBezTo>
                    <a:pt x="1803" y="824"/>
                    <a:pt x="1803" y="826"/>
                    <a:pt x="1803" y="828"/>
                  </a:cubicBezTo>
                  <a:lnTo>
                    <a:pt x="1803" y="828"/>
                  </a:lnTo>
                  <a:cubicBezTo>
                    <a:pt x="1833" y="820"/>
                    <a:pt x="1864" y="815"/>
                    <a:pt x="1895" y="799"/>
                  </a:cubicBezTo>
                  <a:cubicBezTo>
                    <a:pt x="1986" y="776"/>
                    <a:pt x="2054" y="754"/>
                    <a:pt x="2146" y="731"/>
                  </a:cubicBezTo>
                  <a:cubicBezTo>
                    <a:pt x="2237" y="708"/>
                    <a:pt x="2328" y="685"/>
                    <a:pt x="2442" y="662"/>
                  </a:cubicBezTo>
                  <a:cubicBezTo>
                    <a:pt x="2534" y="639"/>
                    <a:pt x="2625" y="617"/>
                    <a:pt x="2716" y="594"/>
                  </a:cubicBezTo>
                  <a:cubicBezTo>
                    <a:pt x="2808" y="571"/>
                    <a:pt x="2922" y="548"/>
                    <a:pt x="3013" y="548"/>
                  </a:cubicBezTo>
                  <a:cubicBezTo>
                    <a:pt x="3104" y="525"/>
                    <a:pt x="3196" y="503"/>
                    <a:pt x="3287" y="480"/>
                  </a:cubicBezTo>
                  <a:cubicBezTo>
                    <a:pt x="3378" y="457"/>
                    <a:pt x="3469" y="457"/>
                    <a:pt x="3561" y="434"/>
                  </a:cubicBezTo>
                  <a:cubicBezTo>
                    <a:pt x="3766" y="411"/>
                    <a:pt x="3949" y="366"/>
                    <a:pt x="4154" y="366"/>
                  </a:cubicBezTo>
                  <a:cubicBezTo>
                    <a:pt x="4268" y="343"/>
                    <a:pt x="4383" y="343"/>
                    <a:pt x="4497" y="320"/>
                  </a:cubicBezTo>
                  <a:cubicBezTo>
                    <a:pt x="4611" y="320"/>
                    <a:pt x="4725" y="297"/>
                    <a:pt x="4862" y="297"/>
                  </a:cubicBezTo>
                  <a:lnTo>
                    <a:pt x="4999" y="297"/>
                  </a:lnTo>
                  <a:cubicBezTo>
                    <a:pt x="5090" y="274"/>
                    <a:pt x="5204" y="274"/>
                    <a:pt x="5296" y="274"/>
                  </a:cubicBezTo>
                  <a:lnTo>
                    <a:pt x="6003" y="274"/>
                  </a:lnTo>
                  <a:cubicBezTo>
                    <a:pt x="6072" y="274"/>
                    <a:pt x="6140" y="274"/>
                    <a:pt x="6209" y="297"/>
                  </a:cubicBezTo>
                  <a:lnTo>
                    <a:pt x="6391" y="297"/>
                  </a:lnTo>
                  <a:cubicBezTo>
                    <a:pt x="6505" y="320"/>
                    <a:pt x="6642" y="320"/>
                    <a:pt x="6756" y="343"/>
                  </a:cubicBezTo>
                  <a:cubicBezTo>
                    <a:pt x="6779" y="343"/>
                    <a:pt x="6802" y="320"/>
                    <a:pt x="6802" y="297"/>
                  </a:cubicBezTo>
                  <a:cubicBezTo>
                    <a:pt x="6825" y="274"/>
                    <a:pt x="6802" y="251"/>
                    <a:pt x="6756" y="229"/>
                  </a:cubicBezTo>
                  <a:cubicBezTo>
                    <a:pt x="6665" y="229"/>
                    <a:pt x="6574" y="229"/>
                    <a:pt x="6482" y="206"/>
                  </a:cubicBezTo>
                  <a:cubicBezTo>
                    <a:pt x="6391" y="183"/>
                    <a:pt x="6300" y="160"/>
                    <a:pt x="6231" y="160"/>
                  </a:cubicBezTo>
                  <a:cubicBezTo>
                    <a:pt x="6026" y="114"/>
                    <a:pt x="5843" y="92"/>
                    <a:pt x="5638" y="69"/>
                  </a:cubicBezTo>
                  <a:cubicBezTo>
                    <a:pt x="5547" y="46"/>
                    <a:pt x="5455" y="46"/>
                    <a:pt x="5364" y="23"/>
                  </a:cubicBezTo>
                  <a:cubicBezTo>
                    <a:pt x="5273" y="23"/>
                    <a:pt x="5159" y="0"/>
                    <a:pt x="5067"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3" name="Google Shape;6503;p24"/>
            <p:cNvSpPr/>
            <p:nvPr/>
          </p:nvSpPr>
          <p:spPr>
            <a:xfrm>
              <a:off x="6750175" y="1900825"/>
              <a:ext cx="99300" cy="36700"/>
            </a:xfrm>
            <a:custGeom>
              <a:avLst/>
              <a:gdLst/>
              <a:ahLst/>
              <a:cxnLst/>
              <a:rect l="l" t="t" r="r" b="b"/>
              <a:pathLst>
                <a:path w="3972" h="1468" extrusionOk="0">
                  <a:moveTo>
                    <a:pt x="3904" y="0"/>
                  </a:moveTo>
                  <a:cubicBezTo>
                    <a:pt x="3812" y="23"/>
                    <a:pt x="3721" y="23"/>
                    <a:pt x="3630" y="46"/>
                  </a:cubicBezTo>
                  <a:cubicBezTo>
                    <a:pt x="3561" y="69"/>
                    <a:pt x="3470" y="69"/>
                    <a:pt x="3379" y="92"/>
                  </a:cubicBezTo>
                  <a:cubicBezTo>
                    <a:pt x="3196" y="115"/>
                    <a:pt x="3013" y="160"/>
                    <a:pt x="2831" y="183"/>
                  </a:cubicBezTo>
                  <a:cubicBezTo>
                    <a:pt x="2739" y="206"/>
                    <a:pt x="2648" y="229"/>
                    <a:pt x="2534" y="252"/>
                  </a:cubicBezTo>
                  <a:cubicBezTo>
                    <a:pt x="2443" y="274"/>
                    <a:pt x="2351" y="274"/>
                    <a:pt x="2260" y="297"/>
                  </a:cubicBezTo>
                  <a:cubicBezTo>
                    <a:pt x="2146" y="320"/>
                    <a:pt x="2055" y="343"/>
                    <a:pt x="1963" y="366"/>
                  </a:cubicBezTo>
                  <a:cubicBezTo>
                    <a:pt x="1872" y="388"/>
                    <a:pt x="1781" y="434"/>
                    <a:pt x="1667" y="457"/>
                  </a:cubicBezTo>
                  <a:cubicBezTo>
                    <a:pt x="1598" y="480"/>
                    <a:pt x="1507" y="525"/>
                    <a:pt x="1438" y="548"/>
                  </a:cubicBezTo>
                  <a:lnTo>
                    <a:pt x="1416" y="548"/>
                  </a:lnTo>
                  <a:cubicBezTo>
                    <a:pt x="1279" y="594"/>
                    <a:pt x="1164" y="640"/>
                    <a:pt x="1050" y="685"/>
                  </a:cubicBezTo>
                  <a:cubicBezTo>
                    <a:pt x="936" y="708"/>
                    <a:pt x="822" y="754"/>
                    <a:pt x="708" y="822"/>
                  </a:cubicBezTo>
                  <a:cubicBezTo>
                    <a:pt x="594" y="868"/>
                    <a:pt x="503" y="936"/>
                    <a:pt x="388" y="982"/>
                  </a:cubicBezTo>
                  <a:cubicBezTo>
                    <a:pt x="320" y="1028"/>
                    <a:pt x="274" y="1050"/>
                    <a:pt x="229" y="1073"/>
                  </a:cubicBezTo>
                  <a:cubicBezTo>
                    <a:pt x="183" y="1096"/>
                    <a:pt x="115" y="1119"/>
                    <a:pt x="69" y="1165"/>
                  </a:cubicBezTo>
                  <a:cubicBezTo>
                    <a:pt x="23" y="1233"/>
                    <a:pt x="0" y="1301"/>
                    <a:pt x="23" y="1370"/>
                  </a:cubicBezTo>
                  <a:cubicBezTo>
                    <a:pt x="61" y="1426"/>
                    <a:pt x="114" y="1467"/>
                    <a:pt x="170" y="1467"/>
                  </a:cubicBezTo>
                  <a:cubicBezTo>
                    <a:pt x="182" y="1467"/>
                    <a:pt x="194" y="1465"/>
                    <a:pt x="206" y="1461"/>
                  </a:cubicBezTo>
                  <a:cubicBezTo>
                    <a:pt x="251" y="1461"/>
                    <a:pt x="297" y="1438"/>
                    <a:pt x="343" y="1416"/>
                  </a:cubicBezTo>
                  <a:cubicBezTo>
                    <a:pt x="388" y="1416"/>
                    <a:pt x="434" y="1393"/>
                    <a:pt x="457" y="1370"/>
                  </a:cubicBezTo>
                  <a:cubicBezTo>
                    <a:pt x="548" y="1324"/>
                    <a:pt x="640" y="1279"/>
                    <a:pt x="708" y="1233"/>
                  </a:cubicBezTo>
                  <a:cubicBezTo>
                    <a:pt x="799" y="1187"/>
                    <a:pt x="891" y="1119"/>
                    <a:pt x="982" y="1096"/>
                  </a:cubicBezTo>
                  <a:cubicBezTo>
                    <a:pt x="1050" y="1050"/>
                    <a:pt x="1142" y="1005"/>
                    <a:pt x="1233" y="982"/>
                  </a:cubicBezTo>
                  <a:cubicBezTo>
                    <a:pt x="1324" y="936"/>
                    <a:pt x="1393" y="891"/>
                    <a:pt x="1484" y="868"/>
                  </a:cubicBezTo>
                  <a:cubicBezTo>
                    <a:pt x="1575" y="822"/>
                    <a:pt x="1667" y="799"/>
                    <a:pt x="1758" y="754"/>
                  </a:cubicBezTo>
                  <a:cubicBezTo>
                    <a:pt x="1849" y="708"/>
                    <a:pt x="1941" y="662"/>
                    <a:pt x="2032" y="640"/>
                  </a:cubicBezTo>
                  <a:cubicBezTo>
                    <a:pt x="2123" y="594"/>
                    <a:pt x="2214" y="571"/>
                    <a:pt x="2306" y="548"/>
                  </a:cubicBezTo>
                  <a:cubicBezTo>
                    <a:pt x="2329" y="548"/>
                    <a:pt x="2329" y="548"/>
                    <a:pt x="2329" y="525"/>
                  </a:cubicBezTo>
                  <a:cubicBezTo>
                    <a:pt x="2466" y="503"/>
                    <a:pt x="2602" y="457"/>
                    <a:pt x="2739" y="411"/>
                  </a:cubicBezTo>
                  <a:cubicBezTo>
                    <a:pt x="2876" y="366"/>
                    <a:pt x="3013" y="343"/>
                    <a:pt x="3150" y="297"/>
                  </a:cubicBezTo>
                  <a:cubicBezTo>
                    <a:pt x="3287" y="274"/>
                    <a:pt x="3401" y="229"/>
                    <a:pt x="3538" y="206"/>
                  </a:cubicBezTo>
                  <a:cubicBezTo>
                    <a:pt x="3607" y="183"/>
                    <a:pt x="3652" y="183"/>
                    <a:pt x="3721" y="160"/>
                  </a:cubicBezTo>
                  <a:cubicBezTo>
                    <a:pt x="3789" y="137"/>
                    <a:pt x="3858" y="137"/>
                    <a:pt x="3926" y="137"/>
                  </a:cubicBezTo>
                  <a:cubicBezTo>
                    <a:pt x="3949" y="115"/>
                    <a:pt x="3972" y="92"/>
                    <a:pt x="3972" y="46"/>
                  </a:cubicBezTo>
                  <a:cubicBezTo>
                    <a:pt x="3972" y="23"/>
                    <a:pt x="3949" y="0"/>
                    <a:pt x="3904"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4" name="Google Shape;6504;p24"/>
            <p:cNvSpPr/>
            <p:nvPr/>
          </p:nvSpPr>
          <p:spPr>
            <a:xfrm>
              <a:off x="6857450" y="1899675"/>
              <a:ext cx="2875" cy="2875"/>
            </a:xfrm>
            <a:custGeom>
              <a:avLst/>
              <a:gdLst/>
              <a:ahLst/>
              <a:cxnLst/>
              <a:rect l="l" t="t" r="r" b="b"/>
              <a:pathLst>
                <a:path w="115" h="115" extrusionOk="0">
                  <a:moveTo>
                    <a:pt x="69" y="1"/>
                  </a:moveTo>
                  <a:cubicBezTo>
                    <a:pt x="46" y="1"/>
                    <a:pt x="23" y="24"/>
                    <a:pt x="1" y="46"/>
                  </a:cubicBezTo>
                  <a:cubicBezTo>
                    <a:pt x="1" y="69"/>
                    <a:pt x="23" y="115"/>
                    <a:pt x="46" y="115"/>
                  </a:cubicBezTo>
                  <a:cubicBezTo>
                    <a:pt x="92" y="115"/>
                    <a:pt x="115" y="92"/>
                    <a:pt x="115" y="69"/>
                  </a:cubicBezTo>
                  <a:cubicBezTo>
                    <a:pt x="115" y="46"/>
                    <a:pt x="92" y="1"/>
                    <a:pt x="69" y="1"/>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5" name="Google Shape;6505;p24"/>
            <p:cNvSpPr/>
            <p:nvPr/>
          </p:nvSpPr>
          <p:spPr>
            <a:xfrm>
              <a:off x="6446025" y="2407550"/>
              <a:ext cx="30850" cy="71925"/>
            </a:xfrm>
            <a:custGeom>
              <a:avLst/>
              <a:gdLst/>
              <a:ahLst/>
              <a:cxnLst/>
              <a:rect l="l" t="t" r="r" b="b"/>
              <a:pathLst>
                <a:path w="1234" h="2877" extrusionOk="0">
                  <a:moveTo>
                    <a:pt x="1073" y="0"/>
                  </a:moveTo>
                  <a:cubicBezTo>
                    <a:pt x="1028" y="0"/>
                    <a:pt x="982" y="23"/>
                    <a:pt x="959" y="46"/>
                  </a:cubicBezTo>
                  <a:cubicBezTo>
                    <a:pt x="868" y="206"/>
                    <a:pt x="799" y="365"/>
                    <a:pt x="708" y="548"/>
                  </a:cubicBezTo>
                  <a:cubicBezTo>
                    <a:pt x="662" y="685"/>
                    <a:pt x="594" y="845"/>
                    <a:pt x="525" y="1005"/>
                  </a:cubicBezTo>
                  <a:cubicBezTo>
                    <a:pt x="411" y="1324"/>
                    <a:pt x="274" y="1644"/>
                    <a:pt x="183" y="1963"/>
                  </a:cubicBezTo>
                  <a:cubicBezTo>
                    <a:pt x="137" y="2077"/>
                    <a:pt x="115" y="2192"/>
                    <a:pt x="92" y="2306"/>
                  </a:cubicBezTo>
                  <a:cubicBezTo>
                    <a:pt x="69" y="2374"/>
                    <a:pt x="46" y="2443"/>
                    <a:pt x="46" y="2534"/>
                  </a:cubicBezTo>
                  <a:cubicBezTo>
                    <a:pt x="23" y="2602"/>
                    <a:pt x="1" y="2671"/>
                    <a:pt x="23" y="2739"/>
                  </a:cubicBezTo>
                  <a:cubicBezTo>
                    <a:pt x="46" y="2808"/>
                    <a:pt x="115" y="2876"/>
                    <a:pt x="183" y="2876"/>
                  </a:cubicBezTo>
                  <a:cubicBezTo>
                    <a:pt x="252" y="2876"/>
                    <a:pt x="297" y="2876"/>
                    <a:pt x="320" y="2853"/>
                  </a:cubicBezTo>
                  <a:cubicBezTo>
                    <a:pt x="366" y="2808"/>
                    <a:pt x="366" y="2785"/>
                    <a:pt x="389" y="2739"/>
                  </a:cubicBezTo>
                  <a:cubicBezTo>
                    <a:pt x="411" y="2694"/>
                    <a:pt x="411" y="2625"/>
                    <a:pt x="434" y="2580"/>
                  </a:cubicBezTo>
                  <a:cubicBezTo>
                    <a:pt x="434" y="2511"/>
                    <a:pt x="434" y="2465"/>
                    <a:pt x="457" y="2420"/>
                  </a:cubicBezTo>
                  <a:cubicBezTo>
                    <a:pt x="525" y="2077"/>
                    <a:pt x="640" y="1758"/>
                    <a:pt x="754" y="1438"/>
                  </a:cubicBezTo>
                  <a:cubicBezTo>
                    <a:pt x="822" y="1279"/>
                    <a:pt x="868" y="1119"/>
                    <a:pt x="936" y="959"/>
                  </a:cubicBezTo>
                  <a:cubicBezTo>
                    <a:pt x="959" y="868"/>
                    <a:pt x="982" y="799"/>
                    <a:pt x="1005" y="708"/>
                  </a:cubicBezTo>
                  <a:cubicBezTo>
                    <a:pt x="1028" y="639"/>
                    <a:pt x="1050" y="571"/>
                    <a:pt x="1073" y="480"/>
                  </a:cubicBezTo>
                  <a:cubicBezTo>
                    <a:pt x="1096" y="411"/>
                    <a:pt x="1119" y="365"/>
                    <a:pt x="1165" y="297"/>
                  </a:cubicBezTo>
                  <a:cubicBezTo>
                    <a:pt x="1165" y="274"/>
                    <a:pt x="1187" y="251"/>
                    <a:pt x="1187" y="229"/>
                  </a:cubicBezTo>
                  <a:cubicBezTo>
                    <a:pt x="1210" y="206"/>
                    <a:pt x="1233" y="160"/>
                    <a:pt x="1233" y="114"/>
                  </a:cubicBezTo>
                  <a:cubicBezTo>
                    <a:pt x="1210" y="114"/>
                    <a:pt x="1210" y="114"/>
                    <a:pt x="1210" y="92"/>
                  </a:cubicBezTo>
                  <a:cubicBezTo>
                    <a:pt x="1210" y="92"/>
                    <a:pt x="1187" y="69"/>
                    <a:pt x="1187" y="69"/>
                  </a:cubicBezTo>
                  <a:cubicBezTo>
                    <a:pt x="1142" y="46"/>
                    <a:pt x="1119" y="23"/>
                    <a:pt x="1096"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6" name="Google Shape;6506;p24"/>
            <p:cNvSpPr/>
            <p:nvPr/>
          </p:nvSpPr>
          <p:spPr>
            <a:xfrm>
              <a:off x="6389525" y="2095400"/>
              <a:ext cx="196325" cy="316725"/>
            </a:xfrm>
            <a:custGeom>
              <a:avLst/>
              <a:gdLst/>
              <a:ahLst/>
              <a:cxnLst/>
              <a:rect l="l" t="t" r="r" b="b"/>
              <a:pathLst>
                <a:path w="7853" h="12669" extrusionOk="0">
                  <a:moveTo>
                    <a:pt x="5022" y="1"/>
                  </a:moveTo>
                  <a:cubicBezTo>
                    <a:pt x="4977" y="1"/>
                    <a:pt x="4931" y="24"/>
                    <a:pt x="4885" y="69"/>
                  </a:cubicBezTo>
                  <a:cubicBezTo>
                    <a:pt x="4794" y="161"/>
                    <a:pt x="4703" y="252"/>
                    <a:pt x="4612" y="343"/>
                  </a:cubicBezTo>
                  <a:cubicBezTo>
                    <a:pt x="4497" y="480"/>
                    <a:pt x="4406" y="594"/>
                    <a:pt x="4315" y="731"/>
                  </a:cubicBezTo>
                  <a:lnTo>
                    <a:pt x="4292" y="754"/>
                  </a:lnTo>
                  <a:lnTo>
                    <a:pt x="4246" y="800"/>
                  </a:lnTo>
                  <a:cubicBezTo>
                    <a:pt x="4178" y="891"/>
                    <a:pt x="4109" y="1005"/>
                    <a:pt x="4018" y="1096"/>
                  </a:cubicBezTo>
                  <a:cubicBezTo>
                    <a:pt x="3972" y="1188"/>
                    <a:pt x="3904" y="1256"/>
                    <a:pt x="3858" y="1348"/>
                  </a:cubicBezTo>
                  <a:lnTo>
                    <a:pt x="3721" y="1507"/>
                  </a:lnTo>
                  <a:lnTo>
                    <a:pt x="3721" y="1530"/>
                  </a:lnTo>
                  <a:cubicBezTo>
                    <a:pt x="3653" y="1599"/>
                    <a:pt x="3584" y="1667"/>
                    <a:pt x="3539" y="1758"/>
                  </a:cubicBezTo>
                  <a:lnTo>
                    <a:pt x="3493" y="1804"/>
                  </a:lnTo>
                  <a:lnTo>
                    <a:pt x="3470" y="1850"/>
                  </a:lnTo>
                  <a:cubicBezTo>
                    <a:pt x="3356" y="1987"/>
                    <a:pt x="3242" y="2146"/>
                    <a:pt x="3128" y="2306"/>
                  </a:cubicBezTo>
                  <a:cubicBezTo>
                    <a:pt x="2991" y="2489"/>
                    <a:pt x="2900" y="2626"/>
                    <a:pt x="2831" y="2763"/>
                  </a:cubicBezTo>
                  <a:cubicBezTo>
                    <a:pt x="2785" y="2831"/>
                    <a:pt x="2740" y="2923"/>
                    <a:pt x="2671" y="3014"/>
                  </a:cubicBezTo>
                  <a:cubicBezTo>
                    <a:pt x="2626" y="3082"/>
                    <a:pt x="2580" y="3174"/>
                    <a:pt x="2534" y="3242"/>
                  </a:cubicBezTo>
                  <a:cubicBezTo>
                    <a:pt x="2512" y="3311"/>
                    <a:pt x="2466" y="3356"/>
                    <a:pt x="2443" y="3425"/>
                  </a:cubicBezTo>
                  <a:lnTo>
                    <a:pt x="2420" y="3447"/>
                  </a:lnTo>
                  <a:cubicBezTo>
                    <a:pt x="2397" y="3516"/>
                    <a:pt x="2352" y="3607"/>
                    <a:pt x="2306" y="3699"/>
                  </a:cubicBezTo>
                  <a:cubicBezTo>
                    <a:pt x="2283" y="3744"/>
                    <a:pt x="2283" y="3790"/>
                    <a:pt x="2261" y="3813"/>
                  </a:cubicBezTo>
                  <a:lnTo>
                    <a:pt x="2238" y="3858"/>
                  </a:lnTo>
                  <a:cubicBezTo>
                    <a:pt x="2146" y="4064"/>
                    <a:pt x="2055" y="4246"/>
                    <a:pt x="1941" y="4406"/>
                  </a:cubicBezTo>
                  <a:cubicBezTo>
                    <a:pt x="1850" y="4589"/>
                    <a:pt x="1758" y="4771"/>
                    <a:pt x="1667" y="4931"/>
                  </a:cubicBezTo>
                  <a:cubicBezTo>
                    <a:pt x="1576" y="5114"/>
                    <a:pt x="1507" y="5274"/>
                    <a:pt x="1416" y="5456"/>
                  </a:cubicBezTo>
                  <a:cubicBezTo>
                    <a:pt x="1325" y="5639"/>
                    <a:pt x="1256" y="5821"/>
                    <a:pt x="1142" y="6095"/>
                  </a:cubicBezTo>
                  <a:lnTo>
                    <a:pt x="1051" y="6323"/>
                  </a:lnTo>
                  <a:cubicBezTo>
                    <a:pt x="982" y="6438"/>
                    <a:pt x="937" y="6575"/>
                    <a:pt x="891" y="6711"/>
                  </a:cubicBezTo>
                  <a:lnTo>
                    <a:pt x="823" y="6826"/>
                  </a:lnTo>
                  <a:cubicBezTo>
                    <a:pt x="777" y="6963"/>
                    <a:pt x="708" y="7100"/>
                    <a:pt x="663" y="7259"/>
                  </a:cubicBezTo>
                  <a:lnTo>
                    <a:pt x="617" y="7373"/>
                  </a:lnTo>
                  <a:cubicBezTo>
                    <a:pt x="571" y="7510"/>
                    <a:pt x="526" y="7647"/>
                    <a:pt x="480" y="7807"/>
                  </a:cubicBezTo>
                  <a:cubicBezTo>
                    <a:pt x="412" y="7967"/>
                    <a:pt x="366" y="8149"/>
                    <a:pt x="298" y="8309"/>
                  </a:cubicBezTo>
                  <a:cubicBezTo>
                    <a:pt x="275" y="8423"/>
                    <a:pt x="229" y="8560"/>
                    <a:pt x="206" y="8652"/>
                  </a:cubicBezTo>
                  <a:cubicBezTo>
                    <a:pt x="206" y="8720"/>
                    <a:pt x="183" y="8789"/>
                    <a:pt x="161" y="8857"/>
                  </a:cubicBezTo>
                  <a:cubicBezTo>
                    <a:pt x="138" y="8971"/>
                    <a:pt x="115" y="9108"/>
                    <a:pt x="92" y="9222"/>
                  </a:cubicBezTo>
                  <a:cubicBezTo>
                    <a:pt x="69" y="9268"/>
                    <a:pt x="69" y="9336"/>
                    <a:pt x="46" y="9382"/>
                  </a:cubicBezTo>
                  <a:cubicBezTo>
                    <a:pt x="46" y="9451"/>
                    <a:pt x="24" y="9519"/>
                    <a:pt x="24" y="9565"/>
                  </a:cubicBezTo>
                  <a:cubicBezTo>
                    <a:pt x="1" y="9679"/>
                    <a:pt x="46" y="9793"/>
                    <a:pt x="161" y="9816"/>
                  </a:cubicBezTo>
                  <a:lnTo>
                    <a:pt x="206" y="9816"/>
                  </a:lnTo>
                  <a:cubicBezTo>
                    <a:pt x="206" y="9839"/>
                    <a:pt x="229" y="9861"/>
                    <a:pt x="275" y="9884"/>
                  </a:cubicBezTo>
                  <a:cubicBezTo>
                    <a:pt x="343" y="9930"/>
                    <a:pt x="412" y="9976"/>
                    <a:pt x="480" y="10021"/>
                  </a:cubicBezTo>
                  <a:cubicBezTo>
                    <a:pt x="526" y="10067"/>
                    <a:pt x="594" y="10090"/>
                    <a:pt x="640" y="10135"/>
                  </a:cubicBezTo>
                  <a:cubicBezTo>
                    <a:pt x="686" y="10181"/>
                    <a:pt x="754" y="10227"/>
                    <a:pt x="800" y="10272"/>
                  </a:cubicBezTo>
                  <a:lnTo>
                    <a:pt x="845" y="10295"/>
                  </a:lnTo>
                  <a:lnTo>
                    <a:pt x="959" y="10386"/>
                  </a:lnTo>
                  <a:lnTo>
                    <a:pt x="1051" y="10500"/>
                  </a:lnTo>
                  <a:lnTo>
                    <a:pt x="1165" y="10569"/>
                  </a:lnTo>
                  <a:cubicBezTo>
                    <a:pt x="1279" y="10660"/>
                    <a:pt x="1370" y="10752"/>
                    <a:pt x="1484" y="10866"/>
                  </a:cubicBezTo>
                  <a:lnTo>
                    <a:pt x="1530" y="10911"/>
                  </a:lnTo>
                  <a:cubicBezTo>
                    <a:pt x="1576" y="10957"/>
                    <a:pt x="1644" y="11003"/>
                    <a:pt x="1690" y="11048"/>
                  </a:cubicBezTo>
                  <a:cubicBezTo>
                    <a:pt x="1758" y="11117"/>
                    <a:pt x="1827" y="11185"/>
                    <a:pt x="1895" y="11231"/>
                  </a:cubicBezTo>
                  <a:cubicBezTo>
                    <a:pt x="2009" y="11322"/>
                    <a:pt x="2101" y="11413"/>
                    <a:pt x="2215" y="11482"/>
                  </a:cubicBezTo>
                  <a:lnTo>
                    <a:pt x="2306" y="11573"/>
                  </a:lnTo>
                  <a:cubicBezTo>
                    <a:pt x="2466" y="11687"/>
                    <a:pt x="2603" y="11802"/>
                    <a:pt x="2740" y="11916"/>
                  </a:cubicBezTo>
                  <a:cubicBezTo>
                    <a:pt x="2763" y="11938"/>
                    <a:pt x="2808" y="11961"/>
                    <a:pt x="2831" y="11984"/>
                  </a:cubicBezTo>
                  <a:cubicBezTo>
                    <a:pt x="2854" y="12007"/>
                    <a:pt x="2900" y="12053"/>
                    <a:pt x="2922" y="12075"/>
                  </a:cubicBezTo>
                  <a:cubicBezTo>
                    <a:pt x="2968" y="12121"/>
                    <a:pt x="3037" y="12167"/>
                    <a:pt x="3082" y="12212"/>
                  </a:cubicBezTo>
                  <a:lnTo>
                    <a:pt x="3151" y="12281"/>
                  </a:lnTo>
                  <a:cubicBezTo>
                    <a:pt x="3242" y="12372"/>
                    <a:pt x="3333" y="12463"/>
                    <a:pt x="3447" y="12555"/>
                  </a:cubicBezTo>
                  <a:cubicBezTo>
                    <a:pt x="3539" y="12646"/>
                    <a:pt x="3630" y="12669"/>
                    <a:pt x="3699" y="12669"/>
                  </a:cubicBezTo>
                  <a:cubicBezTo>
                    <a:pt x="3744" y="12669"/>
                    <a:pt x="3790" y="12669"/>
                    <a:pt x="3813" y="12646"/>
                  </a:cubicBezTo>
                  <a:cubicBezTo>
                    <a:pt x="3881" y="12600"/>
                    <a:pt x="3904" y="12532"/>
                    <a:pt x="3950" y="12486"/>
                  </a:cubicBezTo>
                  <a:lnTo>
                    <a:pt x="3972" y="12418"/>
                  </a:lnTo>
                  <a:cubicBezTo>
                    <a:pt x="4018" y="12372"/>
                    <a:pt x="4064" y="12304"/>
                    <a:pt x="4087" y="12235"/>
                  </a:cubicBezTo>
                  <a:lnTo>
                    <a:pt x="4109" y="12212"/>
                  </a:lnTo>
                  <a:cubicBezTo>
                    <a:pt x="4155" y="12121"/>
                    <a:pt x="4201" y="12053"/>
                    <a:pt x="4246" y="11961"/>
                  </a:cubicBezTo>
                  <a:cubicBezTo>
                    <a:pt x="4292" y="11893"/>
                    <a:pt x="4315" y="11802"/>
                    <a:pt x="4360" y="11733"/>
                  </a:cubicBezTo>
                  <a:lnTo>
                    <a:pt x="4406" y="11665"/>
                  </a:lnTo>
                  <a:cubicBezTo>
                    <a:pt x="4429" y="11596"/>
                    <a:pt x="4475" y="11550"/>
                    <a:pt x="4497" y="11505"/>
                  </a:cubicBezTo>
                  <a:lnTo>
                    <a:pt x="4589" y="11322"/>
                  </a:lnTo>
                  <a:cubicBezTo>
                    <a:pt x="4634" y="11231"/>
                    <a:pt x="4680" y="11117"/>
                    <a:pt x="4726" y="11025"/>
                  </a:cubicBezTo>
                  <a:lnTo>
                    <a:pt x="4863" y="10774"/>
                  </a:lnTo>
                  <a:lnTo>
                    <a:pt x="4977" y="10523"/>
                  </a:lnTo>
                  <a:cubicBezTo>
                    <a:pt x="5045" y="10409"/>
                    <a:pt x="5091" y="10295"/>
                    <a:pt x="5136" y="10181"/>
                  </a:cubicBezTo>
                  <a:cubicBezTo>
                    <a:pt x="5182" y="10067"/>
                    <a:pt x="5228" y="9976"/>
                    <a:pt x="5273" y="9861"/>
                  </a:cubicBezTo>
                  <a:lnTo>
                    <a:pt x="5296" y="9839"/>
                  </a:lnTo>
                  <a:lnTo>
                    <a:pt x="5296" y="9816"/>
                  </a:lnTo>
                  <a:cubicBezTo>
                    <a:pt x="5319" y="9747"/>
                    <a:pt x="5365" y="9679"/>
                    <a:pt x="5388" y="9587"/>
                  </a:cubicBezTo>
                  <a:lnTo>
                    <a:pt x="5433" y="9473"/>
                  </a:lnTo>
                  <a:cubicBezTo>
                    <a:pt x="5502" y="9314"/>
                    <a:pt x="5570" y="9131"/>
                    <a:pt x="5639" y="8948"/>
                  </a:cubicBezTo>
                  <a:cubicBezTo>
                    <a:pt x="5707" y="8743"/>
                    <a:pt x="5776" y="8560"/>
                    <a:pt x="5821" y="8355"/>
                  </a:cubicBezTo>
                  <a:cubicBezTo>
                    <a:pt x="5867" y="8195"/>
                    <a:pt x="5913" y="7990"/>
                    <a:pt x="5958" y="7784"/>
                  </a:cubicBezTo>
                  <a:cubicBezTo>
                    <a:pt x="5958" y="7739"/>
                    <a:pt x="5958" y="7693"/>
                    <a:pt x="5958" y="7625"/>
                  </a:cubicBezTo>
                  <a:cubicBezTo>
                    <a:pt x="5958" y="7579"/>
                    <a:pt x="5958" y="7533"/>
                    <a:pt x="5958" y="7510"/>
                  </a:cubicBezTo>
                  <a:cubicBezTo>
                    <a:pt x="5958" y="7396"/>
                    <a:pt x="5935" y="7305"/>
                    <a:pt x="5913" y="7214"/>
                  </a:cubicBezTo>
                  <a:cubicBezTo>
                    <a:pt x="5890" y="7168"/>
                    <a:pt x="5890" y="7122"/>
                    <a:pt x="5867" y="7077"/>
                  </a:cubicBezTo>
                  <a:lnTo>
                    <a:pt x="5844" y="7054"/>
                  </a:lnTo>
                  <a:cubicBezTo>
                    <a:pt x="5821" y="7008"/>
                    <a:pt x="5798" y="6985"/>
                    <a:pt x="5776" y="6940"/>
                  </a:cubicBezTo>
                  <a:cubicBezTo>
                    <a:pt x="5753" y="6894"/>
                    <a:pt x="5730" y="6871"/>
                    <a:pt x="5707" y="6848"/>
                  </a:cubicBezTo>
                  <a:cubicBezTo>
                    <a:pt x="5684" y="6826"/>
                    <a:pt x="5661" y="6826"/>
                    <a:pt x="5639" y="6803"/>
                  </a:cubicBezTo>
                  <a:lnTo>
                    <a:pt x="5639" y="6780"/>
                  </a:lnTo>
                  <a:cubicBezTo>
                    <a:pt x="5593" y="6757"/>
                    <a:pt x="5525" y="6734"/>
                    <a:pt x="5479" y="6711"/>
                  </a:cubicBezTo>
                  <a:cubicBezTo>
                    <a:pt x="5410" y="6689"/>
                    <a:pt x="5365" y="6666"/>
                    <a:pt x="5296" y="6666"/>
                  </a:cubicBezTo>
                  <a:cubicBezTo>
                    <a:pt x="5228" y="6666"/>
                    <a:pt x="5182" y="6689"/>
                    <a:pt x="5136" y="6689"/>
                  </a:cubicBezTo>
                  <a:cubicBezTo>
                    <a:pt x="5022" y="6711"/>
                    <a:pt x="4931" y="6757"/>
                    <a:pt x="4840" y="6803"/>
                  </a:cubicBezTo>
                  <a:cubicBezTo>
                    <a:pt x="4771" y="6826"/>
                    <a:pt x="4703" y="6871"/>
                    <a:pt x="4634" y="6917"/>
                  </a:cubicBezTo>
                  <a:cubicBezTo>
                    <a:pt x="4657" y="6894"/>
                    <a:pt x="4680" y="6848"/>
                    <a:pt x="4703" y="6803"/>
                  </a:cubicBezTo>
                  <a:lnTo>
                    <a:pt x="4794" y="6620"/>
                  </a:lnTo>
                  <a:cubicBezTo>
                    <a:pt x="4863" y="6506"/>
                    <a:pt x="4931" y="6392"/>
                    <a:pt x="4977" y="6301"/>
                  </a:cubicBezTo>
                  <a:cubicBezTo>
                    <a:pt x="5091" y="6118"/>
                    <a:pt x="5182" y="5935"/>
                    <a:pt x="5296" y="5776"/>
                  </a:cubicBezTo>
                  <a:cubicBezTo>
                    <a:pt x="5753" y="5091"/>
                    <a:pt x="6232" y="4429"/>
                    <a:pt x="6689" y="3813"/>
                  </a:cubicBezTo>
                  <a:lnTo>
                    <a:pt x="6757" y="3721"/>
                  </a:lnTo>
                  <a:lnTo>
                    <a:pt x="6826" y="3653"/>
                  </a:lnTo>
                  <a:cubicBezTo>
                    <a:pt x="6871" y="3562"/>
                    <a:pt x="6940" y="3493"/>
                    <a:pt x="6985" y="3402"/>
                  </a:cubicBezTo>
                  <a:lnTo>
                    <a:pt x="7099" y="3265"/>
                  </a:lnTo>
                  <a:cubicBezTo>
                    <a:pt x="7214" y="3128"/>
                    <a:pt x="7305" y="2991"/>
                    <a:pt x="7442" y="2854"/>
                  </a:cubicBezTo>
                  <a:cubicBezTo>
                    <a:pt x="7488" y="2786"/>
                    <a:pt x="7556" y="2717"/>
                    <a:pt x="7602" y="2649"/>
                  </a:cubicBezTo>
                  <a:cubicBezTo>
                    <a:pt x="7670" y="2580"/>
                    <a:pt x="7739" y="2512"/>
                    <a:pt x="7807" y="2420"/>
                  </a:cubicBezTo>
                  <a:cubicBezTo>
                    <a:pt x="7853" y="2375"/>
                    <a:pt x="7853" y="2306"/>
                    <a:pt x="7807" y="2261"/>
                  </a:cubicBezTo>
                  <a:cubicBezTo>
                    <a:pt x="7784" y="2238"/>
                    <a:pt x="7761" y="2238"/>
                    <a:pt x="7716" y="2238"/>
                  </a:cubicBezTo>
                  <a:cubicBezTo>
                    <a:pt x="7693" y="2192"/>
                    <a:pt x="7670" y="2169"/>
                    <a:pt x="7624" y="2146"/>
                  </a:cubicBezTo>
                  <a:lnTo>
                    <a:pt x="7533" y="2078"/>
                  </a:lnTo>
                  <a:cubicBezTo>
                    <a:pt x="7465" y="2009"/>
                    <a:pt x="7396" y="1941"/>
                    <a:pt x="7328" y="1873"/>
                  </a:cubicBezTo>
                  <a:cubicBezTo>
                    <a:pt x="7236" y="1781"/>
                    <a:pt x="7122" y="1690"/>
                    <a:pt x="7031" y="1599"/>
                  </a:cubicBezTo>
                  <a:lnTo>
                    <a:pt x="6940" y="1530"/>
                  </a:lnTo>
                  <a:cubicBezTo>
                    <a:pt x="6848" y="1462"/>
                    <a:pt x="6780" y="1393"/>
                    <a:pt x="6734" y="1348"/>
                  </a:cubicBezTo>
                  <a:cubicBezTo>
                    <a:pt x="6689" y="1302"/>
                    <a:pt x="6643" y="1256"/>
                    <a:pt x="6597" y="1211"/>
                  </a:cubicBezTo>
                  <a:lnTo>
                    <a:pt x="6529" y="1165"/>
                  </a:lnTo>
                  <a:cubicBezTo>
                    <a:pt x="6438" y="1096"/>
                    <a:pt x="6346" y="1028"/>
                    <a:pt x="6278" y="960"/>
                  </a:cubicBezTo>
                  <a:cubicBezTo>
                    <a:pt x="6209" y="891"/>
                    <a:pt x="6141" y="845"/>
                    <a:pt x="6095" y="800"/>
                  </a:cubicBezTo>
                  <a:cubicBezTo>
                    <a:pt x="6050" y="754"/>
                    <a:pt x="6004" y="731"/>
                    <a:pt x="5958" y="686"/>
                  </a:cubicBezTo>
                  <a:cubicBezTo>
                    <a:pt x="5935" y="663"/>
                    <a:pt x="5913" y="640"/>
                    <a:pt x="5890" y="617"/>
                  </a:cubicBezTo>
                  <a:cubicBezTo>
                    <a:pt x="5821" y="572"/>
                    <a:pt x="5753" y="503"/>
                    <a:pt x="5684" y="457"/>
                  </a:cubicBezTo>
                  <a:cubicBezTo>
                    <a:pt x="5593" y="389"/>
                    <a:pt x="5502" y="298"/>
                    <a:pt x="5410" y="229"/>
                  </a:cubicBezTo>
                  <a:cubicBezTo>
                    <a:pt x="5365" y="183"/>
                    <a:pt x="5296" y="138"/>
                    <a:pt x="5251" y="92"/>
                  </a:cubicBezTo>
                  <a:cubicBezTo>
                    <a:pt x="5228" y="69"/>
                    <a:pt x="5182" y="69"/>
                    <a:pt x="5159" y="69"/>
                  </a:cubicBezTo>
                  <a:cubicBezTo>
                    <a:pt x="5114" y="24"/>
                    <a:pt x="5068" y="1"/>
                    <a:pt x="502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7" name="Google Shape;6507;p24"/>
            <p:cNvSpPr/>
            <p:nvPr/>
          </p:nvSpPr>
          <p:spPr>
            <a:xfrm>
              <a:off x="6536175" y="2175300"/>
              <a:ext cx="53675" cy="69300"/>
            </a:xfrm>
            <a:custGeom>
              <a:avLst/>
              <a:gdLst/>
              <a:ahLst/>
              <a:cxnLst/>
              <a:rect l="l" t="t" r="r" b="b"/>
              <a:pathLst>
                <a:path w="2147" h="2772" extrusionOk="0">
                  <a:moveTo>
                    <a:pt x="2055" y="0"/>
                  </a:moveTo>
                  <a:cubicBezTo>
                    <a:pt x="2032" y="0"/>
                    <a:pt x="2010" y="0"/>
                    <a:pt x="1987" y="23"/>
                  </a:cubicBezTo>
                  <a:cubicBezTo>
                    <a:pt x="1918" y="115"/>
                    <a:pt x="1850" y="183"/>
                    <a:pt x="1781" y="251"/>
                  </a:cubicBezTo>
                  <a:cubicBezTo>
                    <a:pt x="1713" y="343"/>
                    <a:pt x="1644" y="411"/>
                    <a:pt x="1576" y="480"/>
                  </a:cubicBezTo>
                  <a:cubicBezTo>
                    <a:pt x="1439" y="640"/>
                    <a:pt x="1325" y="776"/>
                    <a:pt x="1188" y="936"/>
                  </a:cubicBezTo>
                  <a:cubicBezTo>
                    <a:pt x="1051" y="1096"/>
                    <a:pt x="937" y="1256"/>
                    <a:pt x="823" y="1393"/>
                  </a:cubicBezTo>
                  <a:cubicBezTo>
                    <a:pt x="686" y="1553"/>
                    <a:pt x="572" y="1712"/>
                    <a:pt x="457" y="1872"/>
                  </a:cubicBezTo>
                  <a:cubicBezTo>
                    <a:pt x="389" y="1963"/>
                    <a:pt x="320" y="2078"/>
                    <a:pt x="229" y="2169"/>
                  </a:cubicBezTo>
                  <a:cubicBezTo>
                    <a:pt x="206" y="2214"/>
                    <a:pt x="184" y="2260"/>
                    <a:pt x="161" y="2306"/>
                  </a:cubicBezTo>
                  <a:cubicBezTo>
                    <a:pt x="138" y="2329"/>
                    <a:pt x="115" y="2374"/>
                    <a:pt x="92" y="2397"/>
                  </a:cubicBezTo>
                  <a:cubicBezTo>
                    <a:pt x="69" y="2443"/>
                    <a:pt x="47" y="2511"/>
                    <a:pt x="24" y="2580"/>
                  </a:cubicBezTo>
                  <a:cubicBezTo>
                    <a:pt x="1" y="2648"/>
                    <a:pt x="69" y="2762"/>
                    <a:pt x="161" y="2762"/>
                  </a:cubicBezTo>
                  <a:cubicBezTo>
                    <a:pt x="174" y="2769"/>
                    <a:pt x="187" y="2772"/>
                    <a:pt x="200" y="2772"/>
                  </a:cubicBezTo>
                  <a:cubicBezTo>
                    <a:pt x="231" y="2772"/>
                    <a:pt x="259" y="2756"/>
                    <a:pt x="275" y="2739"/>
                  </a:cubicBezTo>
                  <a:cubicBezTo>
                    <a:pt x="320" y="2717"/>
                    <a:pt x="343" y="2694"/>
                    <a:pt x="366" y="2648"/>
                  </a:cubicBezTo>
                  <a:cubicBezTo>
                    <a:pt x="389" y="2557"/>
                    <a:pt x="435" y="2488"/>
                    <a:pt x="480" y="2420"/>
                  </a:cubicBezTo>
                  <a:cubicBezTo>
                    <a:pt x="526" y="2351"/>
                    <a:pt x="572" y="2283"/>
                    <a:pt x="617" y="2214"/>
                  </a:cubicBezTo>
                  <a:cubicBezTo>
                    <a:pt x="708" y="2078"/>
                    <a:pt x="800" y="1941"/>
                    <a:pt x="891" y="1804"/>
                  </a:cubicBezTo>
                  <a:cubicBezTo>
                    <a:pt x="982" y="1667"/>
                    <a:pt x="1074" y="1530"/>
                    <a:pt x="1165" y="1393"/>
                  </a:cubicBezTo>
                  <a:cubicBezTo>
                    <a:pt x="1256" y="1256"/>
                    <a:pt x="1348" y="1119"/>
                    <a:pt x="1439" y="1005"/>
                  </a:cubicBezTo>
                  <a:cubicBezTo>
                    <a:pt x="1530" y="845"/>
                    <a:pt x="1644" y="708"/>
                    <a:pt x="1758" y="571"/>
                  </a:cubicBezTo>
                  <a:cubicBezTo>
                    <a:pt x="1804" y="503"/>
                    <a:pt x="1850" y="434"/>
                    <a:pt x="1918" y="366"/>
                  </a:cubicBezTo>
                  <a:cubicBezTo>
                    <a:pt x="1964" y="274"/>
                    <a:pt x="2032" y="206"/>
                    <a:pt x="2101" y="137"/>
                  </a:cubicBezTo>
                  <a:cubicBezTo>
                    <a:pt x="2146" y="115"/>
                    <a:pt x="2124" y="46"/>
                    <a:pt x="2101" y="23"/>
                  </a:cubicBezTo>
                  <a:cubicBezTo>
                    <a:pt x="2078" y="0"/>
                    <a:pt x="2078" y="0"/>
                    <a:pt x="2055" y="0"/>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8" name="Google Shape;6508;p24"/>
            <p:cNvSpPr/>
            <p:nvPr/>
          </p:nvSpPr>
          <p:spPr>
            <a:xfrm>
              <a:off x="6541900" y="2210100"/>
              <a:ext cx="43950" cy="56200"/>
            </a:xfrm>
            <a:custGeom>
              <a:avLst/>
              <a:gdLst/>
              <a:ahLst/>
              <a:cxnLst/>
              <a:rect l="l" t="t" r="r" b="b"/>
              <a:pathLst>
                <a:path w="1758" h="2248" extrusionOk="0">
                  <a:moveTo>
                    <a:pt x="1164" y="845"/>
                  </a:moveTo>
                  <a:cubicBezTo>
                    <a:pt x="1158" y="853"/>
                    <a:pt x="1153" y="860"/>
                    <a:pt x="1147" y="868"/>
                  </a:cubicBezTo>
                  <a:lnTo>
                    <a:pt x="1147" y="868"/>
                  </a:lnTo>
                  <a:cubicBezTo>
                    <a:pt x="1164" y="864"/>
                    <a:pt x="1164" y="845"/>
                    <a:pt x="1164" y="845"/>
                  </a:cubicBezTo>
                  <a:close/>
                  <a:moveTo>
                    <a:pt x="1644" y="1"/>
                  </a:moveTo>
                  <a:cubicBezTo>
                    <a:pt x="1621" y="1"/>
                    <a:pt x="1598" y="1"/>
                    <a:pt x="1575" y="24"/>
                  </a:cubicBezTo>
                  <a:cubicBezTo>
                    <a:pt x="1461" y="138"/>
                    <a:pt x="1347" y="275"/>
                    <a:pt x="1233" y="412"/>
                  </a:cubicBezTo>
                  <a:cubicBezTo>
                    <a:pt x="1141" y="526"/>
                    <a:pt x="1027" y="663"/>
                    <a:pt x="936" y="777"/>
                  </a:cubicBezTo>
                  <a:cubicBezTo>
                    <a:pt x="731" y="1028"/>
                    <a:pt x="525" y="1279"/>
                    <a:pt x="343" y="1530"/>
                  </a:cubicBezTo>
                  <a:cubicBezTo>
                    <a:pt x="343" y="1530"/>
                    <a:pt x="343" y="1530"/>
                    <a:pt x="343" y="1553"/>
                  </a:cubicBezTo>
                  <a:lnTo>
                    <a:pt x="320" y="1553"/>
                  </a:lnTo>
                  <a:cubicBezTo>
                    <a:pt x="297" y="1621"/>
                    <a:pt x="251" y="1667"/>
                    <a:pt x="206" y="1735"/>
                  </a:cubicBezTo>
                  <a:cubicBezTo>
                    <a:pt x="206" y="1735"/>
                    <a:pt x="227" y="1714"/>
                    <a:pt x="228" y="1713"/>
                  </a:cubicBezTo>
                  <a:lnTo>
                    <a:pt x="228" y="1713"/>
                  </a:lnTo>
                  <a:cubicBezTo>
                    <a:pt x="183" y="1758"/>
                    <a:pt x="160" y="1804"/>
                    <a:pt x="114" y="1850"/>
                  </a:cubicBezTo>
                  <a:cubicBezTo>
                    <a:pt x="91" y="1895"/>
                    <a:pt x="46" y="1941"/>
                    <a:pt x="23" y="2009"/>
                  </a:cubicBezTo>
                  <a:cubicBezTo>
                    <a:pt x="0" y="2055"/>
                    <a:pt x="0" y="2078"/>
                    <a:pt x="23" y="2123"/>
                  </a:cubicBezTo>
                  <a:cubicBezTo>
                    <a:pt x="23" y="2169"/>
                    <a:pt x="69" y="2215"/>
                    <a:pt x="91" y="2238"/>
                  </a:cubicBezTo>
                  <a:cubicBezTo>
                    <a:pt x="122" y="2238"/>
                    <a:pt x="152" y="2248"/>
                    <a:pt x="183" y="2248"/>
                  </a:cubicBezTo>
                  <a:cubicBezTo>
                    <a:pt x="198" y="2248"/>
                    <a:pt x="213" y="2245"/>
                    <a:pt x="228" y="2238"/>
                  </a:cubicBezTo>
                  <a:cubicBezTo>
                    <a:pt x="274" y="2215"/>
                    <a:pt x="297" y="2192"/>
                    <a:pt x="320" y="2146"/>
                  </a:cubicBezTo>
                  <a:cubicBezTo>
                    <a:pt x="343" y="2123"/>
                    <a:pt x="365" y="2101"/>
                    <a:pt x="388" y="2055"/>
                  </a:cubicBezTo>
                  <a:cubicBezTo>
                    <a:pt x="388" y="2032"/>
                    <a:pt x="411" y="2009"/>
                    <a:pt x="434" y="1987"/>
                  </a:cubicBezTo>
                  <a:cubicBezTo>
                    <a:pt x="457" y="1918"/>
                    <a:pt x="502" y="1872"/>
                    <a:pt x="525" y="1827"/>
                  </a:cubicBezTo>
                  <a:cubicBezTo>
                    <a:pt x="594" y="1713"/>
                    <a:pt x="662" y="1599"/>
                    <a:pt x="731" y="1507"/>
                  </a:cubicBezTo>
                  <a:cubicBezTo>
                    <a:pt x="863" y="1287"/>
                    <a:pt x="995" y="1067"/>
                    <a:pt x="1147" y="868"/>
                  </a:cubicBezTo>
                  <a:lnTo>
                    <a:pt x="1147" y="868"/>
                  </a:lnTo>
                  <a:cubicBezTo>
                    <a:pt x="1145" y="868"/>
                    <a:pt x="1143" y="868"/>
                    <a:pt x="1141" y="868"/>
                  </a:cubicBezTo>
                  <a:cubicBezTo>
                    <a:pt x="1233" y="754"/>
                    <a:pt x="1324" y="617"/>
                    <a:pt x="1415" y="503"/>
                  </a:cubicBezTo>
                  <a:cubicBezTo>
                    <a:pt x="1461" y="457"/>
                    <a:pt x="1507" y="389"/>
                    <a:pt x="1552" y="343"/>
                  </a:cubicBezTo>
                  <a:cubicBezTo>
                    <a:pt x="1598" y="275"/>
                    <a:pt x="1666" y="206"/>
                    <a:pt x="1712" y="161"/>
                  </a:cubicBezTo>
                  <a:cubicBezTo>
                    <a:pt x="1758" y="115"/>
                    <a:pt x="1758" y="46"/>
                    <a:pt x="1712" y="24"/>
                  </a:cubicBezTo>
                  <a:cubicBezTo>
                    <a:pt x="1689" y="1"/>
                    <a:pt x="1666" y="1"/>
                    <a:pt x="1644"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9" name="Google Shape;6509;p24"/>
            <p:cNvSpPr/>
            <p:nvPr/>
          </p:nvSpPr>
          <p:spPr>
            <a:xfrm>
              <a:off x="6850025" y="1767875"/>
              <a:ext cx="178075" cy="66775"/>
            </a:xfrm>
            <a:custGeom>
              <a:avLst/>
              <a:gdLst/>
              <a:ahLst/>
              <a:cxnLst/>
              <a:rect l="l" t="t" r="r" b="b"/>
              <a:pathLst>
                <a:path w="7123" h="2671" extrusionOk="0">
                  <a:moveTo>
                    <a:pt x="2740" y="776"/>
                  </a:moveTo>
                  <a:cubicBezTo>
                    <a:pt x="2649" y="822"/>
                    <a:pt x="2557" y="845"/>
                    <a:pt x="2466" y="890"/>
                  </a:cubicBezTo>
                  <a:cubicBezTo>
                    <a:pt x="2466" y="890"/>
                    <a:pt x="2466" y="890"/>
                    <a:pt x="2466" y="868"/>
                  </a:cubicBezTo>
                  <a:cubicBezTo>
                    <a:pt x="2534" y="845"/>
                    <a:pt x="2626" y="799"/>
                    <a:pt x="2717" y="776"/>
                  </a:cubicBezTo>
                  <a:close/>
                  <a:moveTo>
                    <a:pt x="4497" y="0"/>
                  </a:moveTo>
                  <a:cubicBezTo>
                    <a:pt x="4406" y="0"/>
                    <a:pt x="4315" y="23"/>
                    <a:pt x="4224" y="23"/>
                  </a:cubicBezTo>
                  <a:cubicBezTo>
                    <a:pt x="4109" y="46"/>
                    <a:pt x="4018" y="69"/>
                    <a:pt x="3927" y="91"/>
                  </a:cubicBezTo>
                  <a:cubicBezTo>
                    <a:pt x="3881" y="91"/>
                    <a:pt x="3835" y="114"/>
                    <a:pt x="3790" y="114"/>
                  </a:cubicBezTo>
                  <a:cubicBezTo>
                    <a:pt x="3767" y="103"/>
                    <a:pt x="3738" y="97"/>
                    <a:pt x="3710" y="97"/>
                  </a:cubicBezTo>
                  <a:cubicBezTo>
                    <a:pt x="3681" y="97"/>
                    <a:pt x="3653" y="103"/>
                    <a:pt x="3630" y="114"/>
                  </a:cubicBezTo>
                  <a:lnTo>
                    <a:pt x="3539" y="114"/>
                  </a:lnTo>
                  <a:cubicBezTo>
                    <a:pt x="3470" y="137"/>
                    <a:pt x="3402" y="137"/>
                    <a:pt x="3333" y="160"/>
                  </a:cubicBezTo>
                  <a:cubicBezTo>
                    <a:pt x="3174" y="183"/>
                    <a:pt x="3014" y="206"/>
                    <a:pt x="2877" y="251"/>
                  </a:cubicBezTo>
                  <a:cubicBezTo>
                    <a:pt x="2786" y="274"/>
                    <a:pt x="2717" y="320"/>
                    <a:pt x="2649" y="343"/>
                  </a:cubicBezTo>
                  <a:cubicBezTo>
                    <a:pt x="2603" y="365"/>
                    <a:pt x="2580" y="365"/>
                    <a:pt x="2557" y="388"/>
                  </a:cubicBezTo>
                  <a:cubicBezTo>
                    <a:pt x="2489" y="411"/>
                    <a:pt x="2420" y="434"/>
                    <a:pt x="2375" y="457"/>
                  </a:cubicBezTo>
                  <a:cubicBezTo>
                    <a:pt x="2215" y="502"/>
                    <a:pt x="2078" y="571"/>
                    <a:pt x="1918" y="662"/>
                  </a:cubicBezTo>
                  <a:cubicBezTo>
                    <a:pt x="1850" y="685"/>
                    <a:pt x="1781" y="731"/>
                    <a:pt x="1713" y="776"/>
                  </a:cubicBezTo>
                  <a:cubicBezTo>
                    <a:pt x="1667" y="799"/>
                    <a:pt x="1644" y="822"/>
                    <a:pt x="1599" y="845"/>
                  </a:cubicBezTo>
                  <a:cubicBezTo>
                    <a:pt x="1599" y="845"/>
                    <a:pt x="1576" y="868"/>
                    <a:pt x="1553" y="868"/>
                  </a:cubicBezTo>
                  <a:cubicBezTo>
                    <a:pt x="1530" y="890"/>
                    <a:pt x="1507" y="913"/>
                    <a:pt x="1484" y="959"/>
                  </a:cubicBezTo>
                  <a:cubicBezTo>
                    <a:pt x="1462" y="1004"/>
                    <a:pt x="1462" y="1027"/>
                    <a:pt x="1484" y="1073"/>
                  </a:cubicBezTo>
                  <a:cubicBezTo>
                    <a:pt x="1416" y="1096"/>
                    <a:pt x="1370" y="1141"/>
                    <a:pt x="1302" y="1164"/>
                  </a:cubicBezTo>
                  <a:cubicBezTo>
                    <a:pt x="1119" y="1278"/>
                    <a:pt x="937" y="1393"/>
                    <a:pt x="777" y="1529"/>
                  </a:cubicBezTo>
                  <a:cubicBezTo>
                    <a:pt x="686" y="1598"/>
                    <a:pt x="617" y="1666"/>
                    <a:pt x="526" y="1735"/>
                  </a:cubicBezTo>
                  <a:cubicBezTo>
                    <a:pt x="457" y="1803"/>
                    <a:pt x="389" y="1872"/>
                    <a:pt x="320" y="1963"/>
                  </a:cubicBezTo>
                  <a:cubicBezTo>
                    <a:pt x="252" y="2032"/>
                    <a:pt x="183" y="2123"/>
                    <a:pt x="115" y="2191"/>
                  </a:cubicBezTo>
                  <a:cubicBezTo>
                    <a:pt x="92" y="2237"/>
                    <a:pt x="46" y="2283"/>
                    <a:pt x="24" y="2328"/>
                  </a:cubicBezTo>
                  <a:cubicBezTo>
                    <a:pt x="1" y="2374"/>
                    <a:pt x="1" y="2420"/>
                    <a:pt x="1" y="2442"/>
                  </a:cubicBezTo>
                  <a:cubicBezTo>
                    <a:pt x="1" y="2488"/>
                    <a:pt x="24" y="2534"/>
                    <a:pt x="46" y="2557"/>
                  </a:cubicBezTo>
                  <a:cubicBezTo>
                    <a:pt x="69" y="2579"/>
                    <a:pt x="92" y="2602"/>
                    <a:pt x="115" y="2625"/>
                  </a:cubicBezTo>
                  <a:cubicBezTo>
                    <a:pt x="161" y="2625"/>
                    <a:pt x="183" y="2648"/>
                    <a:pt x="206" y="2648"/>
                  </a:cubicBezTo>
                  <a:lnTo>
                    <a:pt x="275" y="2648"/>
                  </a:lnTo>
                  <a:cubicBezTo>
                    <a:pt x="320" y="2671"/>
                    <a:pt x="366" y="2671"/>
                    <a:pt x="412" y="2671"/>
                  </a:cubicBezTo>
                  <a:lnTo>
                    <a:pt x="571" y="2671"/>
                  </a:lnTo>
                  <a:cubicBezTo>
                    <a:pt x="617" y="2671"/>
                    <a:pt x="663" y="2671"/>
                    <a:pt x="708" y="2648"/>
                  </a:cubicBezTo>
                  <a:cubicBezTo>
                    <a:pt x="754" y="2648"/>
                    <a:pt x="800" y="2602"/>
                    <a:pt x="845" y="2557"/>
                  </a:cubicBezTo>
                  <a:cubicBezTo>
                    <a:pt x="908" y="2494"/>
                    <a:pt x="971" y="2412"/>
                    <a:pt x="1034" y="2328"/>
                  </a:cubicBezTo>
                  <a:lnTo>
                    <a:pt x="1034" y="2328"/>
                  </a:lnTo>
                  <a:cubicBezTo>
                    <a:pt x="1032" y="2328"/>
                    <a:pt x="1030" y="2328"/>
                    <a:pt x="1028" y="2328"/>
                  </a:cubicBezTo>
                  <a:cubicBezTo>
                    <a:pt x="1031" y="2327"/>
                    <a:pt x="1034" y="2325"/>
                    <a:pt x="1037" y="2324"/>
                  </a:cubicBezTo>
                  <a:lnTo>
                    <a:pt x="1037" y="2324"/>
                  </a:lnTo>
                  <a:cubicBezTo>
                    <a:pt x="1036" y="2325"/>
                    <a:pt x="1035" y="2327"/>
                    <a:pt x="1034" y="2328"/>
                  </a:cubicBezTo>
                  <a:lnTo>
                    <a:pt x="1034" y="2328"/>
                  </a:lnTo>
                  <a:cubicBezTo>
                    <a:pt x="1047" y="2328"/>
                    <a:pt x="1050" y="2327"/>
                    <a:pt x="1051" y="2316"/>
                  </a:cubicBezTo>
                  <a:lnTo>
                    <a:pt x="1051" y="2316"/>
                  </a:lnTo>
                  <a:cubicBezTo>
                    <a:pt x="1046" y="2318"/>
                    <a:pt x="1042" y="2321"/>
                    <a:pt x="1037" y="2324"/>
                  </a:cubicBezTo>
                  <a:lnTo>
                    <a:pt x="1037" y="2324"/>
                  </a:lnTo>
                  <a:cubicBezTo>
                    <a:pt x="1042" y="2318"/>
                    <a:pt x="1046" y="2312"/>
                    <a:pt x="1051" y="2306"/>
                  </a:cubicBezTo>
                  <a:lnTo>
                    <a:pt x="1051" y="2306"/>
                  </a:lnTo>
                  <a:cubicBezTo>
                    <a:pt x="1051" y="2310"/>
                    <a:pt x="1051" y="2313"/>
                    <a:pt x="1051" y="2316"/>
                  </a:cubicBezTo>
                  <a:lnTo>
                    <a:pt x="1051" y="2316"/>
                  </a:lnTo>
                  <a:cubicBezTo>
                    <a:pt x="1082" y="2297"/>
                    <a:pt x="1101" y="2279"/>
                    <a:pt x="1119" y="2260"/>
                  </a:cubicBezTo>
                  <a:cubicBezTo>
                    <a:pt x="1142" y="2237"/>
                    <a:pt x="1188" y="2191"/>
                    <a:pt x="1233" y="2169"/>
                  </a:cubicBezTo>
                  <a:cubicBezTo>
                    <a:pt x="1279" y="2123"/>
                    <a:pt x="1325" y="2077"/>
                    <a:pt x="1370" y="2032"/>
                  </a:cubicBezTo>
                  <a:cubicBezTo>
                    <a:pt x="1462" y="1963"/>
                    <a:pt x="1553" y="1895"/>
                    <a:pt x="1644" y="1849"/>
                  </a:cubicBezTo>
                  <a:cubicBezTo>
                    <a:pt x="1736" y="1758"/>
                    <a:pt x="1850" y="1689"/>
                    <a:pt x="1941" y="1621"/>
                  </a:cubicBezTo>
                  <a:cubicBezTo>
                    <a:pt x="2009" y="1598"/>
                    <a:pt x="2055" y="1552"/>
                    <a:pt x="2101" y="1529"/>
                  </a:cubicBezTo>
                  <a:cubicBezTo>
                    <a:pt x="2146" y="1484"/>
                    <a:pt x="2192" y="1461"/>
                    <a:pt x="2238" y="1438"/>
                  </a:cubicBezTo>
                  <a:cubicBezTo>
                    <a:pt x="2375" y="1347"/>
                    <a:pt x="2534" y="1278"/>
                    <a:pt x="2694" y="1210"/>
                  </a:cubicBezTo>
                  <a:cubicBezTo>
                    <a:pt x="2877" y="1119"/>
                    <a:pt x="3037" y="1050"/>
                    <a:pt x="3219" y="982"/>
                  </a:cubicBezTo>
                  <a:cubicBezTo>
                    <a:pt x="3402" y="913"/>
                    <a:pt x="3562" y="845"/>
                    <a:pt x="3744" y="799"/>
                  </a:cubicBezTo>
                  <a:cubicBezTo>
                    <a:pt x="3904" y="731"/>
                    <a:pt x="4087" y="685"/>
                    <a:pt x="4246" y="639"/>
                  </a:cubicBezTo>
                  <a:cubicBezTo>
                    <a:pt x="4452" y="594"/>
                    <a:pt x="4634" y="548"/>
                    <a:pt x="4817" y="525"/>
                  </a:cubicBezTo>
                  <a:cubicBezTo>
                    <a:pt x="4931" y="525"/>
                    <a:pt x="5022" y="502"/>
                    <a:pt x="5114" y="502"/>
                  </a:cubicBezTo>
                  <a:cubicBezTo>
                    <a:pt x="5205" y="480"/>
                    <a:pt x="5319" y="480"/>
                    <a:pt x="5410" y="480"/>
                  </a:cubicBezTo>
                  <a:cubicBezTo>
                    <a:pt x="5479" y="480"/>
                    <a:pt x="5547" y="480"/>
                    <a:pt x="5616" y="502"/>
                  </a:cubicBezTo>
                  <a:cubicBezTo>
                    <a:pt x="5684" y="502"/>
                    <a:pt x="5753" y="502"/>
                    <a:pt x="5821" y="525"/>
                  </a:cubicBezTo>
                  <a:cubicBezTo>
                    <a:pt x="5958" y="548"/>
                    <a:pt x="6095" y="548"/>
                    <a:pt x="6255" y="571"/>
                  </a:cubicBezTo>
                  <a:cubicBezTo>
                    <a:pt x="6369" y="594"/>
                    <a:pt x="6506" y="594"/>
                    <a:pt x="6643" y="616"/>
                  </a:cubicBezTo>
                  <a:cubicBezTo>
                    <a:pt x="6780" y="639"/>
                    <a:pt x="6894" y="685"/>
                    <a:pt x="7031" y="708"/>
                  </a:cubicBezTo>
                  <a:cubicBezTo>
                    <a:pt x="7077" y="708"/>
                    <a:pt x="7100" y="685"/>
                    <a:pt x="7122" y="639"/>
                  </a:cubicBezTo>
                  <a:cubicBezTo>
                    <a:pt x="7122" y="616"/>
                    <a:pt x="7100" y="571"/>
                    <a:pt x="7054" y="571"/>
                  </a:cubicBezTo>
                  <a:cubicBezTo>
                    <a:pt x="6963" y="548"/>
                    <a:pt x="6871" y="525"/>
                    <a:pt x="6803" y="502"/>
                  </a:cubicBezTo>
                  <a:cubicBezTo>
                    <a:pt x="6711" y="480"/>
                    <a:pt x="6620" y="457"/>
                    <a:pt x="6529" y="434"/>
                  </a:cubicBezTo>
                  <a:cubicBezTo>
                    <a:pt x="6438" y="411"/>
                    <a:pt x="6369" y="411"/>
                    <a:pt x="6278" y="388"/>
                  </a:cubicBezTo>
                  <a:cubicBezTo>
                    <a:pt x="6186" y="365"/>
                    <a:pt x="6072" y="365"/>
                    <a:pt x="5981" y="343"/>
                  </a:cubicBezTo>
                  <a:cubicBezTo>
                    <a:pt x="5890" y="320"/>
                    <a:pt x="5821" y="297"/>
                    <a:pt x="5730" y="274"/>
                  </a:cubicBezTo>
                  <a:cubicBezTo>
                    <a:pt x="5639" y="251"/>
                    <a:pt x="5525" y="251"/>
                    <a:pt x="5433" y="228"/>
                  </a:cubicBezTo>
                  <a:lnTo>
                    <a:pt x="5319" y="228"/>
                  </a:lnTo>
                  <a:cubicBezTo>
                    <a:pt x="5365" y="183"/>
                    <a:pt x="5365" y="137"/>
                    <a:pt x="5342" y="114"/>
                  </a:cubicBezTo>
                  <a:cubicBezTo>
                    <a:pt x="5319" y="69"/>
                    <a:pt x="5296" y="46"/>
                    <a:pt x="5251" y="23"/>
                  </a:cubicBezTo>
                  <a:lnTo>
                    <a:pt x="4840" y="23"/>
                  </a:lnTo>
                  <a:cubicBezTo>
                    <a:pt x="4840" y="23"/>
                    <a:pt x="4817" y="0"/>
                    <a:pt x="4794" y="0"/>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0" name="Google Shape;6510;p24"/>
            <p:cNvSpPr/>
            <p:nvPr/>
          </p:nvSpPr>
          <p:spPr>
            <a:xfrm>
              <a:off x="6873425" y="2455475"/>
              <a:ext cx="20575" cy="37700"/>
            </a:xfrm>
            <a:custGeom>
              <a:avLst/>
              <a:gdLst/>
              <a:ahLst/>
              <a:cxnLst/>
              <a:rect l="l" t="t" r="r" b="b"/>
              <a:pathLst>
                <a:path w="823" h="1508" extrusionOk="0">
                  <a:moveTo>
                    <a:pt x="389" y="1"/>
                  </a:moveTo>
                  <a:cubicBezTo>
                    <a:pt x="343" y="1"/>
                    <a:pt x="320" y="23"/>
                    <a:pt x="275" y="69"/>
                  </a:cubicBezTo>
                  <a:cubicBezTo>
                    <a:pt x="275" y="69"/>
                    <a:pt x="252" y="92"/>
                    <a:pt x="229" y="115"/>
                  </a:cubicBezTo>
                  <a:cubicBezTo>
                    <a:pt x="183" y="183"/>
                    <a:pt x="138" y="252"/>
                    <a:pt x="92" y="320"/>
                  </a:cubicBezTo>
                  <a:cubicBezTo>
                    <a:pt x="46" y="457"/>
                    <a:pt x="1" y="617"/>
                    <a:pt x="1" y="754"/>
                  </a:cubicBezTo>
                  <a:cubicBezTo>
                    <a:pt x="1" y="799"/>
                    <a:pt x="1" y="845"/>
                    <a:pt x="1" y="891"/>
                  </a:cubicBezTo>
                  <a:cubicBezTo>
                    <a:pt x="1" y="982"/>
                    <a:pt x="23" y="1051"/>
                    <a:pt x="46" y="1119"/>
                  </a:cubicBezTo>
                  <a:cubicBezTo>
                    <a:pt x="69" y="1188"/>
                    <a:pt x="115" y="1279"/>
                    <a:pt x="160" y="1347"/>
                  </a:cubicBezTo>
                  <a:cubicBezTo>
                    <a:pt x="160" y="1370"/>
                    <a:pt x="183" y="1393"/>
                    <a:pt x="206" y="1416"/>
                  </a:cubicBezTo>
                  <a:cubicBezTo>
                    <a:pt x="229" y="1439"/>
                    <a:pt x="229" y="1461"/>
                    <a:pt x="252" y="1484"/>
                  </a:cubicBezTo>
                  <a:cubicBezTo>
                    <a:pt x="275" y="1484"/>
                    <a:pt x="297" y="1507"/>
                    <a:pt x="320" y="1507"/>
                  </a:cubicBezTo>
                  <a:lnTo>
                    <a:pt x="389" y="1507"/>
                  </a:lnTo>
                  <a:cubicBezTo>
                    <a:pt x="457" y="1484"/>
                    <a:pt x="503" y="1416"/>
                    <a:pt x="480" y="1347"/>
                  </a:cubicBezTo>
                  <a:cubicBezTo>
                    <a:pt x="480" y="1324"/>
                    <a:pt x="480" y="1302"/>
                    <a:pt x="480" y="1302"/>
                  </a:cubicBezTo>
                  <a:cubicBezTo>
                    <a:pt x="457" y="1256"/>
                    <a:pt x="457" y="1210"/>
                    <a:pt x="457" y="1142"/>
                  </a:cubicBezTo>
                  <a:cubicBezTo>
                    <a:pt x="457" y="1057"/>
                    <a:pt x="477" y="951"/>
                    <a:pt x="517" y="845"/>
                  </a:cubicBezTo>
                  <a:lnTo>
                    <a:pt x="517" y="845"/>
                  </a:lnTo>
                  <a:cubicBezTo>
                    <a:pt x="514" y="845"/>
                    <a:pt x="509" y="845"/>
                    <a:pt x="503" y="845"/>
                  </a:cubicBezTo>
                  <a:cubicBezTo>
                    <a:pt x="511" y="845"/>
                    <a:pt x="516" y="842"/>
                    <a:pt x="519" y="839"/>
                  </a:cubicBezTo>
                  <a:lnTo>
                    <a:pt x="519" y="839"/>
                  </a:lnTo>
                  <a:cubicBezTo>
                    <a:pt x="518" y="841"/>
                    <a:pt x="518" y="843"/>
                    <a:pt x="517" y="845"/>
                  </a:cubicBezTo>
                  <a:lnTo>
                    <a:pt x="517" y="845"/>
                  </a:lnTo>
                  <a:cubicBezTo>
                    <a:pt x="526" y="843"/>
                    <a:pt x="526" y="839"/>
                    <a:pt x="526" y="822"/>
                  </a:cubicBezTo>
                  <a:lnTo>
                    <a:pt x="526" y="822"/>
                  </a:lnTo>
                  <a:cubicBezTo>
                    <a:pt x="526" y="823"/>
                    <a:pt x="526" y="832"/>
                    <a:pt x="519" y="839"/>
                  </a:cubicBezTo>
                  <a:lnTo>
                    <a:pt x="519" y="839"/>
                  </a:lnTo>
                  <a:cubicBezTo>
                    <a:pt x="521" y="833"/>
                    <a:pt x="523" y="828"/>
                    <a:pt x="526" y="822"/>
                  </a:cubicBezTo>
                  <a:cubicBezTo>
                    <a:pt x="548" y="754"/>
                    <a:pt x="571" y="685"/>
                    <a:pt x="594" y="640"/>
                  </a:cubicBezTo>
                  <a:cubicBezTo>
                    <a:pt x="617" y="571"/>
                    <a:pt x="640" y="526"/>
                    <a:pt x="685" y="457"/>
                  </a:cubicBezTo>
                  <a:cubicBezTo>
                    <a:pt x="685" y="457"/>
                    <a:pt x="708" y="434"/>
                    <a:pt x="708" y="411"/>
                  </a:cubicBezTo>
                  <a:cubicBezTo>
                    <a:pt x="731" y="411"/>
                    <a:pt x="731" y="389"/>
                    <a:pt x="754" y="389"/>
                  </a:cubicBezTo>
                  <a:cubicBezTo>
                    <a:pt x="800" y="343"/>
                    <a:pt x="822" y="275"/>
                    <a:pt x="777" y="206"/>
                  </a:cubicBezTo>
                  <a:cubicBezTo>
                    <a:pt x="763" y="179"/>
                    <a:pt x="734" y="168"/>
                    <a:pt x="703" y="168"/>
                  </a:cubicBezTo>
                  <a:cubicBezTo>
                    <a:pt x="682" y="168"/>
                    <a:pt x="659" y="174"/>
                    <a:pt x="640" y="183"/>
                  </a:cubicBezTo>
                  <a:cubicBezTo>
                    <a:pt x="640" y="160"/>
                    <a:pt x="617" y="160"/>
                    <a:pt x="617" y="138"/>
                  </a:cubicBezTo>
                  <a:cubicBezTo>
                    <a:pt x="594" y="115"/>
                    <a:pt x="548" y="92"/>
                    <a:pt x="526" y="69"/>
                  </a:cubicBezTo>
                  <a:cubicBezTo>
                    <a:pt x="526" y="69"/>
                    <a:pt x="526" y="46"/>
                    <a:pt x="526" y="46"/>
                  </a:cubicBezTo>
                  <a:cubicBezTo>
                    <a:pt x="503" y="46"/>
                    <a:pt x="503" y="23"/>
                    <a:pt x="480" y="23"/>
                  </a:cubicBezTo>
                  <a:cubicBezTo>
                    <a:pt x="457" y="1"/>
                    <a:pt x="434" y="1"/>
                    <a:pt x="41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1" name="Google Shape;6511;p24"/>
            <p:cNvSpPr/>
            <p:nvPr/>
          </p:nvSpPr>
          <p:spPr>
            <a:xfrm>
              <a:off x="6565300" y="1972725"/>
              <a:ext cx="28550" cy="167225"/>
            </a:xfrm>
            <a:custGeom>
              <a:avLst/>
              <a:gdLst/>
              <a:ahLst/>
              <a:cxnLst/>
              <a:rect l="l" t="t" r="r" b="b"/>
              <a:pathLst>
                <a:path w="1142" h="6689" extrusionOk="0">
                  <a:moveTo>
                    <a:pt x="1050" y="0"/>
                  </a:moveTo>
                  <a:cubicBezTo>
                    <a:pt x="1027" y="0"/>
                    <a:pt x="1004" y="0"/>
                    <a:pt x="981" y="23"/>
                  </a:cubicBezTo>
                  <a:cubicBezTo>
                    <a:pt x="981" y="46"/>
                    <a:pt x="959" y="69"/>
                    <a:pt x="959" y="92"/>
                  </a:cubicBezTo>
                  <a:cubicBezTo>
                    <a:pt x="959" y="115"/>
                    <a:pt x="959" y="137"/>
                    <a:pt x="959" y="160"/>
                  </a:cubicBezTo>
                  <a:cubicBezTo>
                    <a:pt x="913" y="388"/>
                    <a:pt x="867" y="617"/>
                    <a:pt x="822" y="845"/>
                  </a:cubicBezTo>
                  <a:cubicBezTo>
                    <a:pt x="799" y="1073"/>
                    <a:pt x="753" y="1301"/>
                    <a:pt x="708" y="1553"/>
                  </a:cubicBezTo>
                  <a:cubicBezTo>
                    <a:pt x="616" y="2078"/>
                    <a:pt x="548" y="2580"/>
                    <a:pt x="479" y="3105"/>
                  </a:cubicBezTo>
                  <a:cubicBezTo>
                    <a:pt x="342" y="4109"/>
                    <a:pt x="205" y="5090"/>
                    <a:pt x="68" y="6072"/>
                  </a:cubicBezTo>
                  <a:cubicBezTo>
                    <a:pt x="46" y="6186"/>
                    <a:pt x="46" y="6300"/>
                    <a:pt x="23" y="6414"/>
                  </a:cubicBezTo>
                  <a:cubicBezTo>
                    <a:pt x="23" y="6437"/>
                    <a:pt x="23" y="6460"/>
                    <a:pt x="23" y="6483"/>
                  </a:cubicBezTo>
                  <a:cubicBezTo>
                    <a:pt x="23" y="6506"/>
                    <a:pt x="23" y="6506"/>
                    <a:pt x="23" y="6528"/>
                  </a:cubicBezTo>
                  <a:cubicBezTo>
                    <a:pt x="0" y="6528"/>
                    <a:pt x="23" y="6551"/>
                    <a:pt x="23" y="6574"/>
                  </a:cubicBezTo>
                  <a:cubicBezTo>
                    <a:pt x="23" y="6620"/>
                    <a:pt x="68" y="6665"/>
                    <a:pt x="114" y="6688"/>
                  </a:cubicBezTo>
                  <a:lnTo>
                    <a:pt x="205" y="6688"/>
                  </a:lnTo>
                  <a:cubicBezTo>
                    <a:pt x="228" y="6665"/>
                    <a:pt x="274" y="6643"/>
                    <a:pt x="297" y="6620"/>
                  </a:cubicBezTo>
                  <a:cubicBezTo>
                    <a:pt x="320" y="6574"/>
                    <a:pt x="320" y="6574"/>
                    <a:pt x="320" y="6551"/>
                  </a:cubicBezTo>
                  <a:cubicBezTo>
                    <a:pt x="320" y="6540"/>
                    <a:pt x="320" y="6534"/>
                    <a:pt x="320" y="6528"/>
                  </a:cubicBezTo>
                  <a:cubicBezTo>
                    <a:pt x="342" y="6392"/>
                    <a:pt x="365" y="6277"/>
                    <a:pt x="388" y="6140"/>
                  </a:cubicBezTo>
                  <a:cubicBezTo>
                    <a:pt x="388" y="6118"/>
                    <a:pt x="388" y="6118"/>
                    <a:pt x="388" y="6118"/>
                  </a:cubicBezTo>
                  <a:cubicBezTo>
                    <a:pt x="388" y="6095"/>
                    <a:pt x="388" y="6072"/>
                    <a:pt x="388" y="6072"/>
                  </a:cubicBezTo>
                  <a:cubicBezTo>
                    <a:pt x="525" y="5068"/>
                    <a:pt x="662" y="4086"/>
                    <a:pt x="799" y="3082"/>
                  </a:cubicBezTo>
                  <a:cubicBezTo>
                    <a:pt x="867" y="2557"/>
                    <a:pt x="936" y="2055"/>
                    <a:pt x="981" y="1530"/>
                  </a:cubicBezTo>
                  <a:cubicBezTo>
                    <a:pt x="1004" y="1301"/>
                    <a:pt x="1027" y="1050"/>
                    <a:pt x="1050" y="822"/>
                  </a:cubicBezTo>
                  <a:cubicBezTo>
                    <a:pt x="1073" y="594"/>
                    <a:pt x="1096" y="343"/>
                    <a:pt x="1118" y="115"/>
                  </a:cubicBezTo>
                  <a:lnTo>
                    <a:pt x="1141" y="92"/>
                  </a:lnTo>
                  <a:cubicBezTo>
                    <a:pt x="1141" y="46"/>
                    <a:pt x="1096" y="0"/>
                    <a:pt x="105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2" name="Google Shape;6512;p24"/>
            <p:cNvSpPr/>
            <p:nvPr/>
          </p:nvSpPr>
          <p:spPr>
            <a:xfrm>
              <a:off x="6556725" y="1976725"/>
              <a:ext cx="34825" cy="159650"/>
            </a:xfrm>
            <a:custGeom>
              <a:avLst/>
              <a:gdLst/>
              <a:ahLst/>
              <a:cxnLst/>
              <a:rect l="l" t="t" r="r" b="b"/>
              <a:pathLst>
                <a:path w="1393" h="6386" extrusionOk="0">
                  <a:moveTo>
                    <a:pt x="1279" y="0"/>
                  </a:moveTo>
                  <a:cubicBezTo>
                    <a:pt x="1188" y="0"/>
                    <a:pt x="1096" y="0"/>
                    <a:pt x="1028" y="23"/>
                  </a:cubicBezTo>
                  <a:cubicBezTo>
                    <a:pt x="959" y="46"/>
                    <a:pt x="914" y="69"/>
                    <a:pt x="868" y="114"/>
                  </a:cubicBezTo>
                  <a:cubicBezTo>
                    <a:pt x="845" y="137"/>
                    <a:pt x="822" y="160"/>
                    <a:pt x="822" y="183"/>
                  </a:cubicBezTo>
                  <a:cubicBezTo>
                    <a:pt x="800" y="206"/>
                    <a:pt x="777" y="251"/>
                    <a:pt x="777" y="274"/>
                  </a:cubicBezTo>
                  <a:cubicBezTo>
                    <a:pt x="731" y="343"/>
                    <a:pt x="708" y="411"/>
                    <a:pt x="708" y="480"/>
                  </a:cubicBezTo>
                  <a:cubicBezTo>
                    <a:pt x="685" y="571"/>
                    <a:pt x="663" y="685"/>
                    <a:pt x="640" y="799"/>
                  </a:cubicBezTo>
                  <a:cubicBezTo>
                    <a:pt x="640" y="845"/>
                    <a:pt x="640" y="913"/>
                    <a:pt x="617" y="959"/>
                  </a:cubicBezTo>
                  <a:cubicBezTo>
                    <a:pt x="617" y="1005"/>
                    <a:pt x="617" y="1027"/>
                    <a:pt x="617" y="1050"/>
                  </a:cubicBezTo>
                  <a:cubicBezTo>
                    <a:pt x="617" y="1073"/>
                    <a:pt x="617" y="1119"/>
                    <a:pt x="617" y="1141"/>
                  </a:cubicBezTo>
                  <a:cubicBezTo>
                    <a:pt x="617" y="1164"/>
                    <a:pt x="617" y="1187"/>
                    <a:pt x="640" y="1210"/>
                  </a:cubicBezTo>
                  <a:cubicBezTo>
                    <a:pt x="640" y="1210"/>
                    <a:pt x="640" y="1210"/>
                    <a:pt x="640" y="1233"/>
                  </a:cubicBezTo>
                  <a:cubicBezTo>
                    <a:pt x="640" y="1324"/>
                    <a:pt x="617" y="1393"/>
                    <a:pt x="617" y="1484"/>
                  </a:cubicBezTo>
                  <a:cubicBezTo>
                    <a:pt x="571" y="1666"/>
                    <a:pt x="548" y="1849"/>
                    <a:pt x="526" y="2032"/>
                  </a:cubicBezTo>
                  <a:cubicBezTo>
                    <a:pt x="480" y="2260"/>
                    <a:pt x="457" y="2488"/>
                    <a:pt x="434" y="2716"/>
                  </a:cubicBezTo>
                  <a:cubicBezTo>
                    <a:pt x="411" y="2762"/>
                    <a:pt x="411" y="2808"/>
                    <a:pt x="411" y="2831"/>
                  </a:cubicBezTo>
                  <a:cubicBezTo>
                    <a:pt x="389" y="2922"/>
                    <a:pt x="389" y="2990"/>
                    <a:pt x="366" y="3082"/>
                  </a:cubicBezTo>
                  <a:cubicBezTo>
                    <a:pt x="343" y="3196"/>
                    <a:pt x="343" y="3287"/>
                    <a:pt x="320" y="3401"/>
                  </a:cubicBezTo>
                  <a:cubicBezTo>
                    <a:pt x="297" y="3492"/>
                    <a:pt x="297" y="3607"/>
                    <a:pt x="275" y="3721"/>
                  </a:cubicBezTo>
                  <a:cubicBezTo>
                    <a:pt x="252" y="3812"/>
                    <a:pt x="252" y="3926"/>
                    <a:pt x="229" y="4040"/>
                  </a:cubicBezTo>
                  <a:cubicBezTo>
                    <a:pt x="229" y="4132"/>
                    <a:pt x="206" y="4246"/>
                    <a:pt x="206" y="4360"/>
                  </a:cubicBezTo>
                  <a:cubicBezTo>
                    <a:pt x="206" y="4428"/>
                    <a:pt x="206" y="4474"/>
                    <a:pt x="183" y="4542"/>
                  </a:cubicBezTo>
                  <a:cubicBezTo>
                    <a:pt x="183" y="4588"/>
                    <a:pt x="160" y="4657"/>
                    <a:pt x="160" y="4725"/>
                  </a:cubicBezTo>
                  <a:cubicBezTo>
                    <a:pt x="138" y="4771"/>
                    <a:pt x="138" y="4839"/>
                    <a:pt x="115" y="4908"/>
                  </a:cubicBezTo>
                  <a:cubicBezTo>
                    <a:pt x="92" y="5045"/>
                    <a:pt x="69" y="5182"/>
                    <a:pt x="69" y="5319"/>
                  </a:cubicBezTo>
                  <a:cubicBezTo>
                    <a:pt x="46" y="5433"/>
                    <a:pt x="46" y="5547"/>
                    <a:pt x="23" y="5661"/>
                  </a:cubicBezTo>
                  <a:cubicBezTo>
                    <a:pt x="23" y="5775"/>
                    <a:pt x="1" y="5889"/>
                    <a:pt x="1" y="6003"/>
                  </a:cubicBezTo>
                  <a:cubicBezTo>
                    <a:pt x="1" y="6049"/>
                    <a:pt x="23" y="6117"/>
                    <a:pt x="69" y="6140"/>
                  </a:cubicBezTo>
                  <a:cubicBezTo>
                    <a:pt x="92" y="6163"/>
                    <a:pt x="115" y="6163"/>
                    <a:pt x="138" y="6186"/>
                  </a:cubicBezTo>
                  <a:cubicBezTo>
                    <a:pt x="138" y="6232"/>
                    <a:pt x="138" y="6277"/>
                    <a:pt x="160" y="6300"/>
                  </a:cubicBezTo>
                  <a:cubicBezTo>
                    <a:pt x="206" y="6346"/>
                    <a:pt x="229" y="6368"/>
                    <a:pt x="275" y="6368"/>
                  </a:cubicBezTo>
                  <a:cubicBezTo>
                    <a:pt x="286" y="6380"/>
                    <a:pt x="297" y="6386"/>
                    <a:pt x="312" y="6386"/>
                  </a:cubicBezTo>
                  <a:cubicBezTo>
                    <a:pt x="326" y="6386"/>
                    <a:pt x="343" y="6380"/>
                    <a:pt x="366" y="6368"/>
                  </a:cubicBezTo>
                  <a:cubicBezTo>
                    <a:pt x="389" y="6368"/>
                    <a:pt x="411" y="6346"/>
                    <a:pt x="434" y="6346"/>
                  </a:cubicBezTo>
                  <a:cubicBezTo>
                    <a:pt x="457" y="6323"/>
                    <a:pt x="503" y="6300"/>
                    <a:pt x="503" y="6277"/>
                  </a:cubicBezTo>
                  <a:cubicBezTo>
                    <a:pt x="548" y="6232"/>
                    <a:pt x="526" y="6186"/>
                    <a:pt x="526" y="6140"/>
                  </a:cubicBezTo>
                  <a:lnTo>
                    <a:pt x="526" y="6140"/>
                  </a:lnTo>
                  <a:cubicBezTo>
                    <a:pt x="526" y="6110"/>
                    <a:pt x="526" y="6079"/>
                    <a:pt x="526" y="6049"/>
                  </a:cubicBezTo>
                  <a:cubicBezTo>
                    <a:pt x="526" y="6003"/>
                    <a:pt x="548" y="5935"/>
                    <a:pt x="526" y="5889"/>
                  </a:cubicBezTo>
                  <a:cubicBezTo>
                    <a:pt x="503" y="5866"/>
                    <a:pt x="503" y="5843"/>
                    <a:pt x="480" y="5821"/>
                  </a:cubicBezTo>
                  <a:cubicBezTo>
                    <a:pt x="480" y="5798"/>
                    <a:pt x="480" y="5775"/>
                    <a:pt x="503" y="5752"/>
                  </a:cubicBezTo>
                  <a:cubicBezTo>
                    <a:pt x="503" y="5707"/>
                    <a:pt x="503" y="5661"/>
                    <a:pt x="503" y="5615"/>
                  </a:cubicBezTo>
                  <a:cubicBezTo>
                    <a:pt x="503" y="5592"/>
                    <a:pt x="503" y="5592"/>
                    <a:pt x="503" y="5570"/>
                  </a:cubicBezTo>
                  <a:cubicBezTo>
                    <a:pt x="526" y="5501"/>
                    <a:pt x="526" y="5433"/>
                    <a:pt x="526" y="5364"/>
                  </a:cubicBezTo>
                  <a:cubicBezTo>
                    <a:pt x="548" y="5250"/>
                    <a:pt x="571" y="5136"/>
                    <a:pt x="594" y="5022"/>
                  </a:cubicBezTo>
                  <a:cubicBezTo>
                    <a:pt x="617" y="4999"/>
                    <a:pt x="617" y="4953"/>
                    <a:pt x="640" y="4930"/>
                  </a:cubicBezTo>
                  <a:cubicBezTo>
                    <a:pt x="663" y="4771"/>
                    <a:pt x="685" y="4611"/>
                    <a:pt x="708" y="4428"/>
                  </a:cubicBezTo>
                  <a:cubicBezTo>
                    <a:pt x="731" y="4291"/>
                    <a:pt x="731" y="4132"/>
                    <a:pt x="754" y="3995"/>
                  </a:cubicBezTo>
                  <a:cubicBezTo>
                    <a:pt x="754" y="3972"/>
                    <a:pt x="754" y="3972"/>
                    <a:pt x="754" y="3972"/>
                  </a:cubicBezTo>
                  <a:cubicBezTo>
                    <a:pt x="800" y="3789"/>
                    <a:pt x="822" y="3607"/>
                    <a:pt x="845" y="3424"/>
                  </a:cubicBezTo>
                  <a:cubicBezTo>
                    <a:pt x="868" y="3333"/>
                    <a:pt x="868" y="3241"/>
                    <a:pt x="891" y="3150"/>
                  </a:cubicBezTo>
                  <a:cubicBezTo>
                    <a:pt x="914" y="3104"/>
                    <a:pt x="914" y="3059"/>
                    <a:pt x="936" y="3013"/>
                  </a:cubicBezTo>
                  <a:cubicBezTo>
                    <a:pt x="936" y="2990"/>
                    <a:pt x="936" y="2967"/>
                    <a:pt x="936" y="2945"/>
                  </a:cubicBezTo>
                  <a:cubicBezTo>
                    <a:pt x="936" y="2899"/>
                    <a:pt x="959" y="2876"/>
                    <a:pt x="959" y="2853"/>
                  </a:cubicBezTo>
                  <a:cubicBezTo>
                    <a:pt x="959" y="2808"/>
                    <a:pt x="936" y="2762"/>
                    <a:pt x="891" y="2716"/>
                  </a:cubicBezTo>
                  <a:cubicBezTo>
                    <a:pt x="914" y="2625"/>
                    <a:pt x="914" y="2534"/>
                    <a:pt x="936" y="2443"/>
                  </a:cubicBezTo>
                  <a:cubicBezTo>
                    <a:pt x="936" y="2397"/>
                    <a:pt x="936" y="2351"/>
                    <a:pt x="959" y="2306"/>
                  </a:cubicBezTo>
                  <a:cubicBezTo>
                    <a:pt x="959" y="2306"/>
                    <a:pt x="982" y="2306"/>
                    <a:pt x="982" y="2283"/>
                  </a:cubicBezTo>
                  <a:cubicBezTo>
                    <a:pt x="1028" y="2260"/>
                    <a:pt x="1051" y="2237"/>
                    <a:pt x="1073" y="2191"/>
                  </a:cubicBezTo>
                  <a:cubicBezTo>
                    <a:pt x="1073" y="2146"/>
                    <a:pt x="1073" y="2100"/>
                    <a:pt x="1073" y="2077"/>
                  </a:cubicBezTo>
                  <a:cubicBezTo>
                    <a:pt x="1096" y="2032"/>
                    <a:pt x="1096" y="2009"/>
                    <a:pt x="1096" y="1986"/>
                  </a:cubicBezTo>
                  <a:cubicBezTo>
                    <a:pt x="1096" y="1918"/>
                    <a:pt x="1096" y="1849"/>
                    <a:pt x="1119" y="1781"/>
                  </a:cubicBezTo>
                  <a:cubicBezTo>
                    <a:pt x="1119" y="1758"/>
                    <a:pt x="1119" y="1735"/>
                    <a:pt x="1119" y="1712"/>
                  </a:cubicBezTo>
                  <a:cubicBezTo>
                    <a:pt x="1142" y="1552"/>
                    <a:pt x="1142" y="1415"/>
                    <a:pt x="1165" y="1278"/>
                  </a:cubicBezTo>
                  <a:cubicBezTo>
                    <a:pt x="1165" y="1278"/>
                    <a:pt x="1165" y="1278"/>
                    <a:pt x="1165" y="1256"/>
                  </a:cubicBezTo>
                  <a:lnTo>
                    <a:pt x="1165" y="1210"/>
                  </a:lnTo>
                  <a:cubicBezTo>
                    <a:pt x="1165" y="1210"/>
                    <a:pt x="1188" y="1187"/>
                    <a:pt x="1188" y="1187"/>
                  </a:cubicBezTo>
                  <a:cubicBezTo>
                    <a:pt x="1188" y="1187"/>
                    <a:pt x="1188" y="1187"/>
                    <a:pt x="1188" y="1164"/>
                  </a:cubicBezTo>
                  <a:lnTo>
                    <a:pt x="1188" y="1141"/>
                  </a:lnTo>
                  <a:cubicBezTo>
                    <a:pt x="1210" y="1005"/>
                    <a:pt x="1210" y="890"/>
                    <a:pt x="1233" y="776"/>
                  </a:cubicBezTo>
                  <a:cubicBezTo>
                    <a:pt x="1256" y="639"/>
                    <a:pt x="1279" y="525"/>
                    <a:pt x="1279" y="388"/>
                  </a:cubicBezTo>
                  <a:cubicBezTo>
                    <a:pt x="1302" y="365"/>
                    <a:pt x="1302" y="320"/>
                    <a:pt x="1302" y="274"/>
                  </a:cubicBezTo>
                  <a:cubicBezTo>
                    <a:pt x="1279" y="251"/>
                    <a:pt x="1279" y="251"/>
                    <a:pt x="1256" y="228"/>
                  </a:cubicBezTo>
                  <a:lnTo>
                    <a:pt x="1279" y="228"/>
                  </a:lnTo>
                  <a:cubicBezTo>
                    <a:pt x="1347" y="228"/>
                    <a:pt x="1393" y="183"/>
                    <a:pt x="1393" y="114"/>
                  </a:cubicBezTo>
                  <a:cubicBezTo>
                    <a:pt x="1393" y="46"/>
                    <a:pt x="1347" y="0"/>
                    <a:pt x="1279"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3" name="Google Shape;6513;p24"/>
            <p:cNvSpPr/>
            <p:nvPr/>
          </p:nvSpPr>
          <p:spPr>
            <a:xfrm>
              <a:off x="6579550" y="2013250"/>
              <a:ext cx="21700" cy="119425"/>
            </a:xfrm>
            <a:custGeom>
              <a:avLst/>
              <a:gdLst/>
              <a:ahLst/>
              <a:cxnLst/>
              <a:rect l="l" t="t" r="r" b="b"/>
              <a:pathLst>
                <a:path w="868" h="4777" extrusionOk="0">
                  <a:moveTo>
                    <a:pt x="777" y="0"/>
                  </a:moveTo>
                  <a:cubicBezTo>
                    <a:pt x="754" y="0"/>
                    <a:pt x="731" y="23"/>
                    <a:pt x="708" y="69"/>
                  </a:cubicBezTo>
                  <a:cubicBezTo>
                    <a:pt x="708" y="88"/>
                    <a:pt x="708" y="122"/>
                    <a:pt x="708" y="160"/>
                  </a:cubicBezTo>
                  <a:cubicBezTo>
                    <a:pt x="685" y="365"/>
                    <a:pt x="640" y="548"/>
                    <a:pt x="617" y="753"/>
                  </a:cubicBezTo>
                  <a:cubicBezTo>
                    <a:pt x="571" y="936"/>
                    <a:pt x="548" y="1141"/>
                    <a:pt x="503" y="1324"/>
                  </a:cubicBezTo>
                  <a:cubicBezTo>
                    <a:pt x="457" y="1643"/>
                    <a:pt x="411" y="1986"/>
                    <a:pt x="343" y="2305"/>
                  </a:cubicBezTo>
                  <a:cubicBezTo>
                    <a:pt x="275" y="2762"/>
                    <a:pt x="206" y="3196"/>
                    <a:pt x="138" y="3652"/>
                  </a:cubicBezTo>
                  <a:cubicBezTo>
                    <a:pt x="115" y="3835"/>
                    <a:pt x="92" y="4017"/>
                    <a:pt x="46" y="4177"/>
                  </a:cubicBezTo>
                  <a:cubicBezTo>
                    <a:pt x="46" y="4268"/>
                    <a:pt x="23" y="4360"/>
                    <a:pt x="23" y="4451"/>
                  </a:cubicBezTo>
                  <a:cubicBezTo>
                    <a:pt x="23" y="4474"/>
                    <a:pt x="1" y="4497"/>
                    <a:pt x="1" y="4519"/>
                  </a:cubicBezTo>
                  <a:cubicBezTo>
                    <a:pt x="1" y="4542"/>
                    <a:pt x="1" y="4588"/>
                    <a:pt x="1" y="4611"/>
                  </a:cubicBezTo>
                  <a:cubicBezTo>
                    <a:pt x="1" y="4679"/>
                    <a:pt x="46" y="4748"/>
                    <a:pt x="115" y="4771"/>
                  </a:cubicBezTo>
                  <a:cubicBezTo>
                    <a:pt x="130" y="4774"/>
                    <a:pt x="146" y="4776"/>
                    <a:pt x="161" y="4776"/>
                  </a:cubicBezTo>
                  <a:cubicBezTo>
                    <a:pt x="235" y="4776"/>
                    <a:pt x="301" y="4732"/>
                    <a:pt x="320" y="4656"/>
                  </a:cubicBezTo>
                  <a:cubicBezTo>
                    <a:pt x="343" y="4611"/>
                    <a:pt x="343" y="4565"/>
                    <a:pt x="343" y="4519"/>
                  </a:cubicBezTo>
                  <a:cubicBezTo>
                    <a:pt x="366" y="4428"/>
                    <a:pt x="366" y="4337"/>
                    <a:pt x="389" y="4268"/>
                  </a:cubicBezTo>
                  <a:cubicBezTo>
                    <a:pt x="411" y="4063"/>
                    <a:pt x="411" y="3880"/>
                    <a:pt x="434" y="3698"/>
                  </a:cubicBezTo>
                  <a:cubicBezTo>
                    <a:pt x="503" y="3241"/>
                    <a:pt x="548" y="2785"/>
                    <a:pt x="617" y="2328"/>
                  </a:cubicBezTo>
                  <a:cubicBezTo>
                    <a:pt x="640" y="1986"/>
                    <a:pt x="685" y="1643"/>
                    <a:pt x="708" y="1324"/>
                  </a:cubicBezTo>
                  <a:cubicBezTo>
                    <a:pt x="731" y="1118"/>
                    <a:pt x="754" y="913"/>
                    <a:pt x="777" y="708"/>
                  </a:cubicBezTo>
                  <a:cubicBezTo>
                    <a:pt x="800" y="502"/>
                    <a:pt x="822" y="274"/>
                    <a:pt x="845" y="69"/>
                  </a:cubicBezTo>
                  <a:cubicBezTo>
                    <a:pt x="868" y="23"/>
                    <a:pt x="822" y="0"/>
                    <a:pt x="777"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4" name="Google Shape;6514;p24"/>
            <p:cNvSpPr/>
            <p:nvPr/>
          </p:nvSpPr>
          <p:spPr>
            <a:xfrm>
              <a:off x="6578975" y="2137075"/>
              <a:ext cx="6300" cy="5725"/>
            </a:xfrm>
            <a:custGeom>
              <a:avLst/>
              <a:gdLst/>
              <a:ahLst/>
              <a:cxnLst/>
              <a:rect l="l" t="t" r="r" b="b"/>
              <a:pathLst>
                <a:path w="252" h="229" extrusionOk="0">
                  <a:moveTo>
                    <a:pt x="115" y="0"/>
                  </a:moveTo>
                  <a:cubicBezTo>
                    <a:pt x="46" y="0"/>
                    <a:pt x="1" y="46"/>
                    <a:pt x="1" y="114"/>
                  </a:cubicBezTo>
                  <a:cubicBezTo>
                    <a:pt x="1" y="183"/>
                    <a:pt x="46" y="228"/>
                    <a:pt x="115" y="228"/>
                  </a:cubicBezTo>
                  <a:cubicBezTo>
                    <a:pt x="183" y="228"/>
                    <a:pt x="252" y="183"/>
                    <a:pt x="252" y="114"/>
                  </a:cubicBezTo>
                  <a:cubicBezTo>
                    <a:pt x="252" y="46"/>
                    <a:pt x="183" y="0"/>
                    <a:pt x="11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5" name="Google Shape;6515;p24"/>
            <p:cNvSpPr/>
            <p:nvPr/>
          </p:nvSpPr>
          <p:spPr>
            <a:xfrm>
              <a:off x="7062300" y="1838625"/>
              <a:ext cx="49100" cy="144400"/>
            </a:xfrm>
            <a:custGeom>
              <a:avLst/>
              <a:gdLst/>
              <a:ahLst/>
              <a:cxnLst/>
              <a:rect l="l" t="t" r="r" b="b"/>
              <a:pathLst>
                <a:path w="1964" h="5776" extrusionOk="0">
                  <a:moveTo>
                    <a:pt x="823" y="3470"/>
                  </a:moveTo>
                  <a:lnTo>
                    <a:pt x="823" y="3470"/>
                  </a:lnTo>
                  <a:cubicBezTo>
                    <a:pt x="820" y="3476"/>
                    <a:pt x="818" y="3482"/>
                    <a:pt x="816" y="3488"/>
                  </a:cubicBezTo>
                  <a:lnTo>
                    <a:pt x="816" y="3488"/>
                  </a:lnTo>
                  <a:cubicBezTo>
                    <a:pt x="820" y="3483"/>
                    <a:pt x="823" y="3478"/>
                    <a:pt x="823" y="3470"/>
                  </a:cubicBezTo>
                  <a:close/>
                  <a:moveTo>
                    <a:pt x="1462" y="1"/>
                  </a:moveTo>
                  <a:cubicBezTo>
                    <a:pt x="1393" y="1"/>
                    <a:pt x="1370" y="69"/>
                    <a:pt x="1393" y="115"/>
                  </a:cubicBezTo>
                  <a:cubicBezTo>
                    <a:pt x="1393" y="206"/>
                    <a:pt x="1416" y="274"/>
                    <a:pt x="1439" y="366"/>
                  </a:cubicBezTo>
                  <a:cubicBezTo>
                    <a:pt x="1439" y="525"/>
                    <a:pt x="1439" y="685"/>
                    <a:pt x="1439" y="845"/>
                  </a:cubicBezTo>
                  <a:cubicBezTo>
                    <a:pt x="1439" y="936"/>
                    <a:pt x="1439" y="1005"/>
                    <a:pt x="1439" y="1096"/>
                  </a:cubicBezTo>
                  <a:cubicBezTo>
                    <a:pt x="1439" y="1165"/>
                    <a:pt x="1416" y="1256"/>
                    <a:pt x="1416" y="1347"/>
                  </a:cubicBezTo>
                  <a:cubicBezTo>
                    <a:pt x="1393" y="1507"/>
                    <a:pt x="1348" y="1667"/>
                    <a:pt x="1325" y="1827"/>
                  </a:cubicBezTo>
                  <a:cubicBezTo>
                    <a:pt x="1302" y="1918"/>
                    <a:pt x="1279" y="2009"/>
                    <a:pt x="1256" y="2100"/>
                  </a:cubicBezTo>
                  <a:lnTo>
                    <a:pt x="1188" y="2352"/>
                  </a:lnTo>
                  <a:cubicBezTo>
                    <a:pt x="1142" y="2534"/>
                    <a:pt x="1096" y="2694"/>
                    <a:pt x="1051" y="2876"/>
                  </a:cubicBezTo>
                  <a:cubicBezTo>
                    <a:pt x="1005" y="3036"/>
                    <a:pt x="937" y="3219"/>
                    <a:pt x="868" y="3379"/>
                  </a:cubicBezTo>
                  <a:cubicBezTo>
                    <a:pt x="845" y="3401"/>
                    <a:pt x="845" y="3424"/>
                    <a:pt x="823" y="3447"/>
                  </a:cubicBezTo>
                  <a:cubicBezTo>
                    <a:pt x="828" y="3447"/>
                    <a:pt x="832" y="3447"/>
                    <a:pt x="835" y="3447"/>
                  </a:cubicBezTo>
                  <a:lnTo>
                    <a:pt x="835" y="3447"/>
                  </a:lnTo>
                  <a:cubicBezTo>
                    <a:pt x="825" y="3472"/>
                    <a:pt x="820" y="3489"/>
                    <a:pt x="810" y="3504"/>
                  </a:cubicBezTo>
                  <a:lnTo>
                    <a:pt x="810" y="3504"/>
                  </a:lnTo>
                  <a:cubicBezTo>
                    <a:pt x="812" y="3499"/>
                    <a:pt x="814" y="3493"/>
                    <a:pt x="816" y="3488"/>
                  </a:cubicBezTo>
                  <a:lnTo>
                    <a:pt x="816" y="3488"/>
                  </a:lnTo>
                  <a:cubicBezTo>
                    <a:pt x="809" y="3496"/>
                    <a:pt x="800" y="3501"/>
                    <a:pt x="800" y="3516"/>
                  </a:cubicBezTo>
                  <a:cubicBezTo>
                    <a:pt x="804" y="3512"/>
                    <a:pt x="807" y="3508"/>
                    <a:pt x="810" y="3504"/>
                  </a:cubicBezTo>
                  <a:lnTo>
                    <a:pt x="810" y="3504"/>
                  </a:lnTo>
                  <a:cubicBezTo>
                    <a:pt x="743" y="3675"/>
                    <a:pt x="659" y="3846"/>
                    <a:pt x="594" y="4018"/>
                  </a:cubicBezTo>
                  <a:cubicBezTo>
                    <a:pt x="549" y="4086"/>
                    <a:pt x="503" y="4178"/>
                    <a:pt x="457" y="4269"/>
                  </a:cubicBezTo>
                  <a:cubicBezTo>
                    <a:pt x="412" y="4360"/>
                    <a:pt x="366" y="4429"/>
                    <a:pt x="320" y="4497"/>
                  </a:cubicBezTo>
                  <a:cubicBezTo>
                    <a:pt x="298" y="4543"/>
                    <a:pt x="275" y="4588"/>
                    <a:pt x="252" y="4634"/>
                  </a:cubicBezTo>
                  <a:cubicBezTo>
                    <a:pt x="229" y="4680"/>
                    <a:pt x="206" y="4703"/>
                    <a:pt x="183" y="4748"/>
                  </a:cubicBezTo>
                  <a:cubicBezTo>
                    <a:pt x="138" y="4794"/>
                    <a:pt x="92" y="4839"/>
                    <a:pt x="69" y="4908"/>
                  </a:cubicBezTo>
                  <a:cubicBezTo>
                    <a:pt x="46" y="4908"/>
                    <a:pt x="46" y="4908"/>
                    <a:pt x="46" y="4931"/>
                  </a:cubicBezTo>
                  <a:cubicBezTo>
                    <a:pt x="1" y="4976"/>
                    <a:pt x="1" y="5045"/>
                    <a:pt x="24" y="5091"/>
                  </a:cubicBezTo>
                  <a:cubicBezTo>
                    <a:pt x="24" y="5136"/>
                    <a:pt x="69" y="5182"/>
                    <a:pt x="92" y="5227"/>
                  </a:cubicBezTo>
                  <a:cubicBezTo>
                    <a:pt x="138" y="5296"/>
                    <a:pt x="183" y="5364"/>
                    <a:pt x="229" y="5456"/>
                  </a:cubicBezTo>
                  <a:cubicBezTo>
                    <a:pt x="252" y="5479"/>
                    <a:pt x="252" y="5501"/>
                    <a:pt x="275" y="5547"/>
                  </a:cubicBezTo>
                  <a:cubicBezTo>
                    <a:pt x="275" y="5547"/>
                    <a:pt x="275" y="5547"/>
                    <a:pt x="275" y="5570"/>
                  </a:cubicBezTo>
                  <a:cubicBezTo>
                    <a:pt x="275" y="5638"/>
                    <a:pt x="320" y="5707"/>
                    <a:pt x="366" y="5752"/>
                  </a:cubicBezTo>
                  <a:cubicBezTo>
                    <a:pt x="396" y="5768"/>
                    <a:pt x="432" y="5775"/>
                    <a:pt x="467" y="5775"/>
                  </a:cubicBezTo>
                  <a:cubicBezTo>
                    <a:pt x="539" y="5775"/>
                    <a:pt x="610" y="5745"/>
                    <a:pt x="640" y="5684"/>
                  </a:cubicBezTo>
                  <a:cubicBezTo>
                    <a:pt x="640" y="5661"/>
                    <a:pt x="663" y="5638"/>
                    <a:pt x="663" y="5616"/>
                  </a:cubicBezTo>
                  <a:cubicBezTo>
                    <a:pt x="708" y="5616"/>
                    <a:pt x="754" y="5593"/>
                    <a:pt x="777" y="5570"/>
                  </a:cubicBezTo>
                  <a:cubicBezTo>
                    <a:pt x="845" y="5479"/>
                    <a:pt x="891" y="5387"/>
                    <a:pt x="960" y="5296"/>
                  </a:cubicBezTo>
                  <a:cubicBezTo>
                    <a:pt x="1005" y="5205"/>
                    <a:pt x="1051" y="5113"/>
                    <a:pt x="1096" y="5045"/>
                  </a:cubicBezTo>
                  <a:cubicBezTo>
                    <a:pt x="1142" y="4954"/>
                    <a:pt x="1188" y="4862"/>
                    <a:pt x="1233" y="4794"/>
                  </a:cubicBezTo>
                  <a:cubicBezTo>
                    <a:pt x="1279" y="4680"/>
                    <a:pt x="1325" y="4588"/>
                    <a:pt x="1370" y="4474"/>
                  </a:cubicBezTo>
                  <a:cubicBezTo>
                    <a:pt x="1439" y="4314"/>
                    <a:pt x="1484" y="4132"/>
                    <a:pt x="1553" y="3972"/>
                  </a:cubicBezTo>
                  <a:cubicBezTo>
                    <a:pt x="1599" y="3789"/>
                    <a:pt x="1667" y="3630"/>
                    <a:pt x="1713" y="3447"/>
                  </a:cubicBezTo>
                  <a:cubicBezTo>
                    <a:pt x="1758" y="3265"/>
                    <a:pt x="1804" y="3059"/>
                    <a:pt x="1850" y="2876"/>
                  </a:cubicBezTo>
                  <a:cubicBezTo>
                    <a:pt x="1873" y="2785"/>
                    <a:pt x="1895" y="2671"/>
                    <a:pt x="1895" y="2557"/>
                  </a:cubicBezTo>
                  <a:cubicBezTo>
                    <a:pt x="1918" y="2466"/>
                    <a:pt x="1918" y="2374"/>
                    <a:pt x="1918" y="2260"/>
                  </a:cubicBezTo>
                  <a:cubicBezTo>
                    <a:pt x="1941" y="2100"/>
                    <a:pt x="1941" y="1941"/>
                    <a:pt x="1941" y="1781"/>
                  </a:cubicBezTo>
                  <a:cubicBezTo>
                    <a:pt x="1941" y="1598"/>
                    <a:pt x="1964" y="1416"/>
                    <a:pt x="1941" y="1233"/>
                  </a:cubicBezTo>
                  <a:cubicBezTo>
                    <a:pt x="1941" y="1165"/>
                    <a:pt x="1941" y="1119"/>
                    <a:pt x="1918" y="1073"/>
                  </a:cubicBezTo>
                  <a:cubicBezTo>
                    <a:pt x="1918" y="982"/>
                    <a:pt x="1918" y="914"/>
                    <a:pt x="1895" y="822"/>
                  </a:cubicBezTo>
                  <a:cubicBezTo>
                    <a:pt x="1895" y="754"/>
                    <a:pt x="1873" y="662"/>
                    <a:pt x="1804" y="640"/>
                  </a:cubicBezTo>
                  <a:cubicBezTo>
                    <a:pt x="1781" y="617"/>
                    <a:pt x="1736" y="617"/>
                    <a:pt x="1713" y="617"/>
                  </a:cubicBezTo>
                  <a:cubicBezTo>
                    <a:pt x="1713" y="617"/>
                    <a:pt x="1690" y="640"/>
                    <a:pt x="1690" y="640"/>
                  </a:cubicBezTo>
                  <a:cubicBezTo>
                    <a:pt x="1667" y="594"/>
                    <a:pt x="1667" y="525"/>
                    <a:pt x="1667" y="480"/>
                  </a:cubicBezTo>
                  <a:cubicBezTo>
                    <a:pt x="1644" y="343"/>
                    <a:pt x="1599" y="206"/>
                    <a:pt x="1576" y="69"/>
                  </a:cubicBezTo>
                  <a:cubicBezTo>
                    <a:pt x="1553" y="23"/>
                    <a:pt x="1507" y="1"/>
                    <a:pt x="1484"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6" name="Google Shape;6516;p24"/>
            <p:cNvSpPr/>
            <p:nvPr/>
          </p:nvSpPr>
          <p:spPr>
            <a:xfrm>
              <a:off x="7033200" y="1994975"/>
              <a:ext cx="107300" cy="521575"/>
            </a:xfrm>
            <a:custGeom>
              <a:avLst/>
              <a:gdLst/>
              <a:ahLst/>
              <a:cxnLst/>
              <a:rect l="l" t="t" r="r" b="b"/>
              <a:pathLst>
                <a:path w="4292" h="20863" extrusionOk="0">
                  <a:moveTo>
                    <a:pt x="2877" y="1941"/>
                  </a:moveTo>
                  <a:cubicBezTo>
                    <a:pt x="2877" y="1941"/>
                    <a:pt x="2877" y="1951"/>
                    <a:pt x="2883" y="1958"/>
                  </a:cubicBezTo>
                  <a:lnTo>
                    <a:pt x="2883" y="1958"/>
                  </a:lnTo>
                  <a:cubicBezTo>
                    <a:pt x="2881" y="1952"/>
                    <a:pt x="2879" y="1946"/>
                    <a:pt x="2877" y="1941"/>
                  </a:cubicBezTo>
                  <a:close/>
                  <a:moveTo>
                    <a:pt x="1918" y="1"/>
                  </a:moveTo>
                  <a:cubicBezTo>
                    <a:pt x="1895" y="1"/>
                    <a:pt x="1872" y="1"/>
                    <a:pt x="1850" y="23"/>
                  </a:cubicBezTo>
                  <a:cubicBezTo>
                    <a:pt x="1804" y="69"/>
                    <a:pt x="1804" y="160"/>
                    <a:pt x="1850" y="183"/>
                  </a:cubicBezTo>
                  <a:cubicBezTo>
                    <a:pt x="1918" y="252"/>
                    <a:pt x="1987" y="320"/>
                    <a:pt x="2055" y="411"/>
                  </a:cubicBezTo>
                  <a:cubicBezTo>
                    <a:pt x="2146" y="526"/>
                    <a:pt x="2215" y="640"/>
                    <a:pt x="2283" y="754"/>
                  </a:cubicBezTo>
                  <a:cubicBezTo>
                    <a:pt x="2375" y="891"/>
                    <a:pt x="2443" y="1028"/>
                    <a:pt x="2512" y="1165"/>
                  </a:cubicBezTo>
                  <a:cubicBezTo>
                    <a:pt x="2580" y="1279"/>
                    <a:pt x="2648" y="1416"/>
                    <a:pt x="2717" y="1553"/>
                  </a:cubicBezTo>
                  <a:cubicBezTo>
                    <a:pt x="2763" y="1690"/>
                    <a:pt x="2831" y="1827"/>
                    <a:pt x="2900" y="1964"/>
                  </a:cubicBezTo>
                  <a:cubicBezTo>
                    <a:pt x="2892" y="1964"/>
                    <a:pt x="2887" y="1961"/>
                    <a:pt x="2883" y="1958"/>
                  </a:cubicBezTo>
                  <a:lnTo>
                    <a:pt x="2883" y="1958"/>
                  </a:lnTo>
                  <a:cubicBezTo>
                    <a:pt x="3017" y="2295"/>
                    <a:pt x="3130" y="2655"/>
                    <a:pt x="3242" y="3036"/>
                  </a:cubicBezTo>
                  <a:cubicBezTo>
                    <a:pt x="3288" y="3128"/>
                    <a:pt x="3310" y="3219"/>
                    <a:pt x="3333" y="3310"/>
                  </a:cubicBezTo>
                  <a:cubicBezTo>
                    <a:pt x="3356" y="3402"/>
                    <a:pt x="3379" y="3493"/>
                    <a:pt x="3402" y="3584"/>
                  </a:cubicBezTo>
                  <a:cubicBezTo>
                    <a:pt x="3447" y="3790"/>
                    <a:pt x="3516" y="3972"/>
                    <a:pt x="3562" y="4178"/>
                  </a:cubicBezTo>
                  <a:cubicBezTo>
                    <a:pt x="3584" y="4315"/>
                    <a:pt x="3630" y="4474"/>
                    <a:pt x="3653" y="4611"/>
                  </a:cubicBezTo>
                  <a:cubicBezTo>
                    <a:pt x="3676" y="4748"/>
                    <a:pt x="3698" y="4885"/>
                    <a:pt x="3721" y="5022"/>
                  </a:cubicBezTo>
                  <a:cubicBezTo>
                    <a:pt x="3744" y="5228"/>
                    <a:pt x="3767" y="5410"/>
                    <a:pt x="3790" y="5593"/>
                  </a:cubicBezTo>
                  <a:cubicBezTo>
                    <a:pt x="3790" y="5684"/>
                    <a:pt x="3790" y="5775"/>
                    <a:pt x="3813" y="5867"/>
                  </a:cubicBezTo>
                  <a:cubicBezTo>
                    <a:pt x="3813" y="5958"/>
                    <a:pt x="3813" y="6072"/>
                    <a:pt x="3835" y="6163"/>
                  </a:cubicBezTo>
                  <a:cubicBezTo>
                    <a:pt x="3835" y="6278"/>
                    <a:pt x="3835" y="6369"/>
                    <a:pt x="3835" y="6483"/>
                  </a:cubicBezTo>
                  <a:cubicBezTo>
                    <a:pt x="3858" y="6574"/>
                    <a:pt x="3858" y="6688"/>
                    <a:pt x="3858" y="6780"/>
                  </a:cubicBezTo>
                  <a:cubicBezTo>
                    <a:pt x="3858" y="6985"/>
                    <a:pt x="3881" y="7191"/>
                    <a:pt x="3881" y="7373"/>
                  </a:cubicBezTo>
                  <a:cubicBezTo>
                    <a:pt x="3881" y="7487"/>
                    <a:pt x="3881" y="7579"/>
                    <a:pt x="3881" y="7693"/>
                  </a:cubicBezTo>
                  <a:cubicBezTo>
                    <a:pt x="3881" y="7784"/>
                    <a:pt x="3904" y="7898"/>
                    <a:pt x="3904" y="7989"/>
                  </a:cubicBezTo>
                  <a:cubicBezTo>
                    <a:pt x="3904" y="8195"/>
                    <a:pt x="3904" y="8400"/>
                    <a:pt x="3904" y="8606"/>
                  </a:cubicBezTo>
                  <a:cubicBezTo>
                    <a:pt x="3904" y="8697"/>
                    <a:pt x="3904" y="8811"/>
                    <a:pt x="3904" y="8902"/>
                  </a:cubicBezTo>
                  <a:cubicBezTo>
                    <a:pt x="3881" y="9017"/>
                    <a:pt x="3881" y="9108"/>
                    <a:pt x="3881" y="9222"/>
                  </a:cubicBezTo>
                  <a:cubicBezTo>
                    <a:pt x="3881" y="9427"/>
                    <a:pt x="3858" y="9633"/>
                    <a:pt x="3858" y="9838"/>
                  </a:cubicBezTo>
                  <a:cubicBezTo>
                    <a:pt x="3835" y="10067"/>
                    <a:pt x="3813" y="10295"/>
                    <a:pt x="3790" y="10523"/>
                  </a:cubicBezTo>
                  <a:cubicBezTo>
                    <a:pt x="3790" y="10546"/>
                    <a:pt x="3790" y="10569"/>
                    <a:pt x="3790" y="10592"/>
                  </a:cubicBezTo>
                  <a:cubicBezTo>
                    <a:pt x="3767" y="10683"/>
                    <a:pt x="3744" y="10797"/>
                    <a:pt x="3744" y="10888"/>
                  </a:cubicBezTo>
                  <a:cubicBezTo>
                    <a:pt x="3721" y="10957"/>
                    <a:pt x="3721" y="11025"/>
                    <a:pt x="3721" y="11094"/>
                  </a:cubicBezTo>
                  <a:cubicBezTo>
                    <a:pt x="3653" y="11482"/>
                    <a:pt x="3607" y="11870"/>
                    <a:pt x="3516" y="12258"/>
                  </a:cubicBezTo>
                  <a:cubicBezTo>
                    <a:pt x="3493" y="12463"/>
                    <a:pt x="3447" y="12646"/>
                    <a:pt x="3402" y="12851"/>
                  </a:cubicBezTo>
                  <a:cubicBezTo>
                    <a:pt x="3379" y="13034"/>
                    <a:pt x="3333" y="13216"/>
                    <a:pt x="3288" y="13399"/>
                  </a:cubicBezTo>
                  <a:cubicBezTo>
                    <a:pt x="3242" y="13582"/>
                    <a:pt x="3196" y="13741"/>
                    <a:pt x="3151" y="13924"/>
                  </a:cubicBezTo>
                  <a:cubicBezTo>
                    <a:pt x="3105" y="14107"/>
                    <a:pt x="3059" y="14289"/>
                    <a:pt x="3014" y="14449"/>
                  </a:cubicBezTo>
                  <a:cubicBezTo>
                    <a:pt x="2945" y="14632"/>
                    <a:pt x="2900" y="14814"/>
                    <a:pt x="2831" y="14974"/>
                  </a:cubicBezTo>
                  <a:cubicBezTo>
                    <a:pt x="2785" y="15157"/>
                    <a:pt x="2717" y="15316"/>
                    <a:pt x="2648" y="15476"/>
                  </a:cubicBezTo>
                  <a:cubicBezTo>
                    <a:pt x="2603" y="15590"/>
                    <a:pt x="2580" y="15704"/>
                    <a:pt x="2534" y="15796"/>
                  </a:cubicBezTo>
                  <a:cubicBezTo>
                    <a:pt x="2489" y="15910"/>
                    <a:pt x="2466" y="16024"/>
                    <a:pt x="2420" y="16138"/>
                  </a:cubicBezTo>
                  <a:cubicBezTo>
                    <a:pt x="2375" y="16275"/>
                    <a:pt x="2329" y="16389"/>
                    <a:pt x="2283" y="16503"/>
                  </a:cubicBezTo>
                  <a:cubicBezTo>
                    <a:pt x="2238" y="16617"/>
                    <a:pt x="2192" y="16709"/>
                    <a:pt x="2169" y="16823"/>
                  </a:cubicBezTo>
                  <a:cubicBezTo>
                    <a:pt x="2146" y="16823"/>
                    <a:pt x="2146" y="16823"/>
                    <a:pt x="2146" y="16846"/>
                  </a:cubicBezTo>
                  <a:cubicBezTo>
                    <a:pt x="2124" y="16891"/>
                    <a:pt x="2101" y="16937"/>
                    <a:pt x="2101" y="16960"/>
                  </a:cubicBezTo>
                  <a:lnTo>
                    <a:pt x="2101" y="16960"/>
                  </a:lnTo>
                  <a:cubicBezTo>
                    <a:pt x="2101" y="16960"/>
                    <a:pt x="2101" y="16937"/>
                    <a:pt x="2124" y="16914"/>
                  </a:cubicBezTo>
                  <a:lnTo>
                    <a:pt x="2124" y="16914"/>
                  </a:lnTo>
                  <a:cubicBezTo>
                    <a:pt x="2055" y="17074"/>
                    <a:pt x="1987" y="17211"/>
                    <a:pt x="1918" y="17371"/>
                  </a:cubicBezTo>
                  <a:cubicBezTo>
                    <a:pt x="1850" y="17530"/>
                    <a:pt x="1758" y="17690"/>
                    <a:pt x="1690" y="17850"/>
                  </a:cubicBezTo>
                  <a:cubicBezTo>
                    <a:pt x="1621" y="18010"/>
                    <a:pt x="1553" y="18170"/>
                    <a:pt x="1484" y="18329"/>
                  </a:cubicBezTo>
                  <a:cubicBezTo>
                    <a:pt x="1393" y="18489"/>
                    <a:pt x="1302" y="18649"/>
                    <a:pt x="1210" y="18809"/>
                  </a:cubicBezTo>
                  <a:cubicBezTo>
                    <a:pt x="1142" y="18900"/>
                    <a:pt x="1096" y="18991"/>
                    <a:pt x="1051" y="19060"/>
                  </a:cubicBezTo>
                  <a:cubicBezTo>
                    <a:pt x="1005" y="19151"/>
                    <a:pt x="959" y="19242"/>
                    <a:pt x="914" y="19311"/>
                  </a:cubicBezTo>
                  <a:cubicBezTo>
                    <a:pt x="822" y="19471"/>
                    <a:pt x="731" y="19630"/>
                    <a:pt x="640" y="19790"/>
                  </a:cubicBezTo>
                  <a:cubicBezTo>
                    <a:pt x="594" y="19859"/>
                    <a:pt x="549" y="19927"/>
                    <a:pt x="480" y="19996"/>
                  </a:cubicBezTo>
                  <a:cubicBezTo>
                    <a:pt x="434" y="20064"/>
                    <a:pt x="389" y="20155"/>
                    <a:pt x="343" y="20224"/>
                  </a:cubicBezTo>
                  <a:cubicBezTo>
                    <a:pt x="252" y="20361"/>
                    <a:pt x="138" y="20521"/>
                    <a:pt x="46" y="20657"/>
                  </a:cubicBezTo>
                  <a:cubicBezTo>
                    <a:pt x="1" y="20726"/>
                    <a:pt x="24" y="20794"/>
                    <a:pt x="69" y="20840"/>
                  </a:cubicBezTo>
                  <a:cubicBezTo>
                    <a:pt x="69" y="20863"/>
                    <a:pt x="92" y="20863"/>
                    <a:pt x="92" y="20863"/>
                  </a:cubicBezTo>
                  <a:cubicBezTo>
                    <a:pt x="115" y="20840"/>
                    <a:pt x="138" y="20817"/>
                    <a:pt x="161" y="20794"/>
                  </a:cubicBezTo>
                  <a:lnTo>
                    <a:pt x="297" y="20635"/>
                  </a:lnTo>
                  <a:lnTo>
                    <a:pt x="343" y="20566"/>
                  </a:lnTo>
                  <a:cubicBezTo>
                    <a:pt x="366" y="20543"/>
                    <a:pt x="389" y="20521"/>
                    <a:pt x="412" y="20498"/>
                  </a:cubicBezTo>
                  <a:cubicBezTo>
                    <a:pt x="457" y="20452"/>
                    <a:pt x="503" y="20406"/>
                    <a:pt x="549" y="20384"/>
                  </a:cubicBezTo>
                  <a:cubicBezTo>
                    <a:pt x="549" y="20361"/>
                    <a:pt x="549" y="20361"/>
                    <a:pt x="571" y="20361"/>
                  </a:cubicBezTo>
                  <a:cubicBezTo>
                    <a:pt x="640" y="20269"/>
                    <a:pt x="708" y="20178"/>
                    <a:pt x="777" y="20087"/>
                  </a:cubicBezTo>
                  <a:cubicBezTo>
                    <a:pt x="822" y="20041"/>
                    <a:pt x="845" y="19996"/>
                    <a:pt x="891" y="19950"/>
                  </a:cubicBezTo>
                  <a:cubicBezTo>
                    <a:pt x="937" y="19881"/>
                    <a:pt x="982" y="19836"/>
                    <a:pt x="1028" y="19767"/>
                  </a:cubicBezTo>
                  <a:cubicBezTo>
                    <a:pt x="1051" y="19744"/>
                    <a:pt x="1074" y="19699"/>
                    <a:pt x="1096" y="19676"/>
                  </a:cubicBezTo>
                  <a:cubicBezTo>
                    <a:pt x="1165" y="19585"/>
                    <a:pt x="1210" y="19516"/>
                    <a:pt x="1256" y="19425"/>
                  </a:cubicBezTo>
                  <a:cubicBezTo>
                    <a:pt x="1302" y="19334"/>
                    <a:pt x="1347" y="19265"/>
                    <a:pt x="1393" y="19174"/>
                  </a:cubicBezTo>
                  <a:cubicBezTo>
                    <a:pt x="1439" y="19083"/>
                    <a:pt x="1507" y="18991"/>
                    <a:pt x="1553" y="18923"/>
                  </a:cubicBezTo>
                  <a:cubicBezTo>
                    <a:pt x="1599" y="18831"/>
                    <a:pt x="1644" y="18763"/>
                    <a:pt x="1690" y="18672"/>
                  </a:cubicBezTo>
                  <a:cubicBezTo>
                    <a:pt x="1735" y="18603"/>
                    <a:pt x="1781" y="18512"/>
                    <a:pt x="1827" y="18443"/>
                  </a:cubicBezTo>
                  <a:cubicBezTo>
                    <a:pt x="1895" y="18261"/>
                    <a:pt x="1987" y="18101"/>
                    <a:pt x="2055" y="17941"/>
                  </a:cubicBezTo>
                  <a:cubicBezTo>
                    <a:pt x="2101" y="17850"/>
                    <a:pt x="2146" y="17759"/>
                    <a:pt x="2192" y="17667"/>
                  </a:cubicBezTo>
                  <a:cubicBezTo>
                    <a:pt x="2215" y="17599"/>
                    <a:pt x="2260" y="17508"/>
                    <a:pt x="2306" y="17416"/>
                  </a:cubicBezTo>
                  <a:cubicBezTo>
                    <a:pt x="2397" y="17234"/>
                    <a:pt x="2489" y="17051"/>
                    <a:pt x="2557" y="16868"/>
                  </a:cubicBezTo>
                  <a:cubicBezTo>
                    <a:pt x="2557" y="16823"/>
                    <a:pt x="2580" y="16800"/>
                    <a:pt x="2580" y="16777"/>
                  </a:cubicBezTo>
                  <a:cubicBezTo>
                    <a:pt x="2580" y="16777"/>
                    <a:pt x="2580" y="16800"/>
                    <a:pt x="2580" y="16823"/>
                  </a:cubicBezTo>
                  <a:cubicBezTo>
                    <a:pt x="2648" y="16617"/>
                    <a:pt x="2740" y="16412"/>
                    <a:pt x="2808" y="16207"/>
                  </a:cubicBezTo>
                  <a:cubicBezTo>
                    <a:pt x="2877" y="16024"/>
                    <a:pt x="2922" y="15864"/>
                    <a:pt x="2991" y="15682"/>
                  </a:cubicBezTo>
                  <a:cubicBezTo>
                    <a:pt x="3128" y="15339"/>
                    <a:pt x="3242" y="14997"/>
                    <a:pt x="3356" y="14654"/>
                  </a:cubicBezTo>
                  <a:cubicBezTo>
                    <a:pt x="3470" y="14312"/>
                    <a:pt x="3562" y="13947"/>
                    <a:pt x="3653" y="13582"/>
                  </a:cubicBezTo>
                  <a:cubicBezTo>
                    <a:pt x="3721" y="13216"/>
                    <a:pt x="3813" y="12828"/>
                    <a:pt x="3881" y="12463"/>
                  </a:cubicBezTo>
                  <a:cubicBezTo>
                    <a:pt x="3972" y="11984"/>
                    <a:pt x="4041" y="11527"/>
                    <a:pt x="4109" y="11048"/>
                  </a:cubicBezTo>
                  <a:cubicBezTo>
                    <a:pt x="4132" y="10934"/>
                    <a:pt x="4132" y="10843"/>
                    <a:pt x="4155" y="10728"/>
                  </a:cubicBezTo>
                  <a:cubicBezTo>
                    <a:pt x="4155" y="10706"/>
                    <a:pt x="4155" y="10660"/>
                    <a:pt x="4155" y="10637"/>
                  </a:cubicBezTo>
                  <a:cubicBezTo>
                    <a:pt x="4155" y="10637"/>
                    <a:pt x="4155" y="10614"/>
                    <a:pt x="4178" y="10614"/>
                  </a:cubicBezTo>
                  <a:cubicBezTo>
                    <a:pt x="4223" y="10204"/>
                    <a:pt x="4246" y="9815"/>
                    <a:pt x="4269" y="9405"/>
                  </a:cubicBezTo>
                  <a:cubicBezTo>
                    <a:pt x="4269" y="9313"/>
                    <a:pt x="4269" y="9199"/>
                    <a:pt x="4269" y="9085"/>
                  </a:cubicBezTo>
                  <a:cubicBezTo>
                    <a:pt x="4292" y="8994"/>
                    <a:pt x="4292" y="8902"/>
                    <a:pt x="4292" y="8788"/>
                  </a:cubicBezTo>
                  <a:cubicBezTo>
                    <a:pt x="4292" y="8583"/>
                    <a:pt x="4292" y="8377"/>
                    <a:pt x="4292" y="8172"/>
                  </a:cubicBezTo>
                  <a:cubicBezTo>
                    <a:pt x="4292" y="8081"/>
                    <a:pt x="4292" y="7967"/>
                    <a:pt x="4292" y="7875"/>
                  </a:cubicBezTo>
                  <a:cubicBezTo>
                    <a:pt x="4269" y="7761"/>
                    <a:pt x="4269" y="7670"/>
                    <a:pt x="4269" y="7556"/>
                  </a:cubicBezTo>
                  <a:cubicBezTo>
                    <a:pt x="4269" y="7373"/>
                    <a:pt x="4269" y="7168"/>
                    <a:pt x="4246" y="6962"/>
                  </a:cubicBezTo>
                  <a:cubicBezTo>
                    <a:pt x="4246" y="6871"/>
                    <a:pt x="4246" y="6757"/>
                    <a:pt x="4246" y="6666"/>
                  </a:cubicBezTo>
                  <a:cubicBezTo>
                    <a:pt x="4246" y="6551"/>
                    <a:pt x="4223" y="6460"/>
                    <a:pt x="4223" y="6369"/>
                  </a:cubicBezTo>
                  <a:cubicBezTo>
                    <a:pt x="4223" y="6163"/>
                    <a:pt x="4201" y="5958"/>
                    <a:pt x="4178" y="5753"/>
                  </a:cubicBezTo>
                  <a:cubicBezTo>
                    <a:pt x="4155" y="5342"/>
                    <a:pt x="4109" y="4954"/>
                    <a:pt x="4041" y="4566"/>
                  </a:cubicBezTo>
                  <a:cubicBezTo>
                    <a:pt x="3995" y="4360"/>
                    <a:pt x="3950" y="4178"/>
                    <a:pt x="3904" y="3995"/>
                  </a:cubicBezTo>
                  <a:cubicBezTo>
                    <a:pt x="3858" y="3790"/>
                    <a:pt x="3813" y="3607"/>
                    <a:pt x="3767" y="3402"/>
                  </a:cubicBezTo>
                  <a:cubicBezTo>
                    <a:pt x="3653" y="3036"/>
                    <a:pt x="3539" y="2671"/>
                    <a:pt x="3425" y="2306"/>
                  </a:cubicBezTo>
                  <a:cubicBezTo>
                    <a:pt x="3379" y="2215"/>
                    <a:pt x="3356" y="2123"/>
                    <a:pt x="3310" y="2032"/>
                  </a:cubicBezTo>
                  <a:cubicBezTo>
                    <a:pt x="3288" y="1918"/>
                    <a:pt x="3219" y="1827"/>
                    <a:pt x="3173" y="1735"/>
                  </a:cubicBezTo>
                  <a:cubicBezTo>
                    <a:pt x="3105" y="1553"/>
                    <a:pt x="3014" y="1370"/>
                    <a:pt x="2922" y="1210"/>
                  </a:cubicBezTo>
                  <a:cubicBezTo>
                    <a:pt x="2877" y="1119"/>
                    <a:pt x="2831" y="1028"/>
                    <a:pt x="2763" y="936"/>
                  </a:cubicBezTo>
                  <a:cubicBezTo>
                    <a:pt x="2694" y="822"/>
                    <a:pt x="2603" y="708"/>
                    <a:pt x="2534" y="594"/>
                  </a:cubicBezTo>
                  <a:cubicBezTo>
                    <a:pt x="2443" y="480"/>
                    <a:pt x="2375" y="389"/>
                    <a:pt x="2283" y="297"/>
                  </a:cubicBezTo>
                  <a:cubicBezTo>
                    <a:pt x="2192" y="206"/>
                    <a:pt x="2101" y="115"/>
                    <a:pt x="2009" y="23"/>
                  </a:cubicBezTo>
                  <a:cubicBezTo>
                    <a:pt x="1987" y="1"/>
                    <a:pt x="1941" y="1"/>
                    <a:pt x="1918"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7" name="Google Shape;6517;p24"/>
            <p:cNvSpPr/>
            <p:nvPr/>
          </p:nvSpPr>
          <p:spPr>
            <a:xfrm>
              <a:off x="7137625" y="226032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8" name="Google Shape;6518;p24"/>
            <p:cNvSpPr/>
            <p:nvPr/>
          </p:nvSpPr>
          <p:spPr>
            <a:xfrm>
              <a:off x="7137050" y="2260325"/>
              <a:ext cx="600" cy="25"/>
            </a:xfrm>
            <a:custGeom>
              <a:avLst/>
              <a:gdLst/>
              <a:ahLst/>
              <a:cxnLst/>
              <a:rect l="l" t="t" r="r" b="b"/>
              <a:pathLst>
                <a:path w="24" h="1" extrusionOk="0">
                  <a:moveTo>
                    <a:pt x="1" y="0"/>
                  </a:moveTo>
                  <a:cubicBezTo>
                    <a:pt x="24" y="0"/>
                    <a:pt x="24" y="0"/>
                    <a:pt x="24"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9" name="Google Shape;6519;p24"/>
            <p:cNvSpPr/>
            <p:nvPr/>
          </p:nvSpPr>
          <p:spPr>
            <a:xfrm>
              <a:off x="7137050" y="2260325"/>
              <a:ext cx="25" cy="600"/>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0" name="Google Shape;6520;p24"/>
            <p:cNvSpPr/>
            <p:nvPr/>
          </p:nvSpPr>
          <p:spPr>
            <a:xfrm>
              <a:off x="7137050" y="2260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1" name="Google Shape;6521;p24"/>
            <p:cNvSpPr/>
            <p:nvPr/>
          </p:nvSpPr>
          <p:spPr>
            <a:xfrm>
              <a:off x="7087425" y="24155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2" name="Google Shape;6522;p24"/>
            <p:cNvSpPr/>
            <p:nvPr/>
          </p:nvSpPr>
          <p:spPr>
            <a:xfrm>
              <a:off x="7075425" y="2441200"/>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3" name="Google Shape;6523;p24"/>
            <p:cNvSpPr/>
            <p:nvPr/>
          </p:nvSpPr>
          <p:spPr>
            <a:xfrm>
              <a:off x="7077725" y="1990975"/>
              <a:ext cx="72475" cy="440825"/>
            </a:xfrm>
            <a:custGeom>
              <a:avLst/>
              <a:gdLst/>
              <a:ahLst/>
              <a:cxnLst/>
              <a:rect l="l" t="t" r="r" b="b"/>
              <a:pathLst>
                <a:path w="2899" h="17633" extrusionOk="0">
                  <a:moveTo>
                    <a:pt x="114" y="1"/>
                  </a:moveTo>
                  <a:cubicBezTo>
                    <a:pt x="91" y="1"/>
                    <a:pt x="46" y="24"/>
                    <a:pt x="46" y="69"/>
                  </a:cubicBezTo>
                  <a:cubicBezTo>
                    <a:pt x="0" y="115"/>
                    <a:pt x="23" y="183"/>
                    <a:pt x="69" y="229"/>
                  </a:cubicBezTo>
                  <a:cubicBezTo>
                    <a:pt x="137" y="298"/>
                    <a:pt x="228" y="366"/>
                    <a:pt x="297" y="435"/>
                  </a:cubicBezTo>
                  <a:cubicBezTo>
                    <a:pt x="343" y="480"/>
                    <a:pt x="388" y="503"/>
                    <a:pt x="434" y="549"/>
                  </a:cubicBezTo>
                  <a:cubicBezTo>
                    <a:pt x="457" y="571"/>
                    <a:pt x="479" y="594"/>
                    <a:pt x="502" y="594"/>
                  </a:cubicBezTo>
                  <a:cubicBezTo>
                    <a:pt x="525" y="617"/>
                    <a:pt x="548" y="640"/>
                    <a:pt x="571" y="640"/>
                  </a:cubicBezTo>
                  <a:cubicBezTo>
                    <a:pt x="594" y="686"/>
                    <a:pt x="639" y="754"/>
                    <a:pt x="685" y="800"/>
                  </a:cubicBezTo>
                  <a:cubicBezTo>
                    <a:pt x="753" y="868"/>
                    <a:pt x="822" y="960"/>
                    <a:pt x="867" y="1028"/>
                  </a:cubicBezTo>
                  <a:cubicBezTo>
                    <a:pt x="890" y="1051"/>
                    <a:pt x="890" y="1096"/>
                    <a:pt x="913" y="1119"/>
                  </a:cubicBezTo>
                  <a:lnTo>
                    <a:pt x="959" y="1233"/>
                  </a:lnTo>
                  <a:cubicBezTo>
                    <a:pt x="982" y="1302"/>
                    <a:pt x="1027" y="1370"/>
                    <a:pt x="1050" y="1439"/>
                  </a:cubicBezTo>
                  <a:cubicBezTo>
                    <a:pt x="1119" y="1553"/>
                    <a:pt x="1187" y="1690"/>
                    <a:pt x="1233" y="1804"/>
                  </a:cubicBezTo>
                  <a:cubicBezTo>
                    <a:pt x="1301" y="1941"/>
                    <a:pt x="1370" y="2078"/>
                    <a:pt x="1438" y="2215"/>
                  </a:cubicBezTo>
                  <a:cubicBezTo>
                    <a:pt x="1438" y="2261"/>
                    <a:pt x="1461" y="2283"/>
                    <a:pt x="1484" y="2329"/>
                  </a:cubicBezTo>
                  <a:cubicBezTo>
                    <a:pt x="1461" y="2352"/>
                    <a:pt x="1461" y="2397"/>
                    <a:pt x="1461" y="2420"/>
                  </a:cubicBezTo>
                  <a:cubicBezTo>
                    <a:pt x="1484" y="2443"/>
                    <a:pt x="1484" y="2466"/>
                    <a:pt x="1484" y="2489"/>
                  </a:cubicBezTo>
                  <a:lnTo>
                    <a:pt x="1507" y="2534"/>
                  </a:lnTo>
                  <a:cubicBezTo>
                    <a:pt x="1507" y="2580"/>
                    <a:pt x="1529" y="2626"/>
                    <a:pt x="1529" y="2671"/>
                  </a:cubicBezTo>
                  <a:cubicBezTo>
                    <a:pt x="1552" y="2763"/>
                    <a:pt x="1598" y="2854"/>
                    <a:pt x="1621" y="2922"/>
                  </a:cubicBezTo>
                  <a:cubicBezTo>
                    <a:pt x="1666" y="3105"/>
                    <a:pt x="1712" y="3265"/>
                    <a:pt x="1758" y="3425"/>
                  </a:cubicBezTo>
                  <a:cubicBezTo>
                    <a:pt x="1803" y="3607"/>
                    <a:pt x="1849" y="3790"/>
                    <a:pt x="1895" y="3972"/>
                  </a:cubicBezTo>
                  <a:cubicBezTo>
                    <a:pt x="1917" y="4041"/>
                    <a:pt x="1940" y="4109"/>
                    <a:pt x="1963" y="4178"/>
                  </a:cubicBezTo>
                  <a:cubicBezTo>
                    <a:pt x="1963" y="4224"/>
                    <a:pt x="1986" y="4269"/>
                    <a:pt x="1986" y="4315"/>
                  </a:cubicBezTo>
                  <a:cubicBezTo>
                    <a:pt x="2009" y="4429"/>
                    <a:pt x="2032" y="4520"/>
                    <a:pt x="2054" y="4634"/>
                  </a:cubicBezTo>
                  <a:cubicBezTo>
                    <a:pt x="2054" y="4657"/>
                    <a:pt x="2054" y="4680"/>
                    <a:pt x="2054" y="4703"/>
                  </a:cubicBezTo>
                  <a:cubicBezTo>
                    <a:pt x="2077" y="4726"/>
                    <a:pt x="2077" y="4771"/>
                    <a:pt x="2077" y="4817"/>
                  </a:cubicBezTo>
                  <a:cubicBezTo>
                    <a:pt x="2077" y="4908"/>
                    <a:pt x="2100" y="5022"/>
                    <a:pt x="2100" y="5137"/>
                  </a:cubicBezTo>
                  <a:lnTo>
                    <a:pt x="2169" y="5776"/>
                  </a:lnTo>
                  <a:cubicBezTo>
                    <a:pt x="2214" y="6186"/>
                    <a:pt x="2237" y="6597"/>
                    <a:pt x="2260" y="7008"/>
                  </a:cubicBezTo>
                  <a:cubicBezTo>
                    <a:pt x="2283" y="7054"/>
                    <a:pt x="2283" y="7100"/>
                    <a:pt x="2283" y="7168"/>
                  </a:cubicBezTo>
                  <a:lnTo>
                    <a:pt x="2283" y="7236"/>
                  </a:lnTo>
                  <a:cubicBezTo>
                    <a:pt x="2283" y="7259"/>
                    <a:pt x="2283" y="7305"/>
                    <a:pt x="2305" y="7351"/>
                  </a:cubicBezTo>
                  <a:cubicBezTo>
                    <a:pt x="2305" y="7373"/>
                    <a:pt x="2328" y="7396"/>
                    <a:pt x="2351" y="7419"/>
                  </a:cubicBezTo>
                  <a:cubicBezTo>
                    <a:pt x="2351" y="7465"/>
                    <a:pt x="2351" y="7488"/>
                    <a:pt x="2351" y="7510"/>
                  </a:cubicBezTo>
                  <a:cubicBezTo>
                    <a:pt x="2351" y="7716"/>
                    <a:pt x="2328" y="7921"/>
                    <a:pt x="2328" y="8127"/>
                  </a:cubicBezTo>
                  <a:cubicBezTo>
                    <a:pt x="2328" y="8355"/>
                    <a:pt x="2328" y="8560"/>
                    <a:pt x="2328" y="8789"/>
                  </a:cubicBezTo>
                  <a:cubicBezTo>
                    <a:pt x="2328" y="8880"/>
                    <a:pt x="2328" y="8971"/>
                    <a:pt x="2328" y="9085"/>
                  </a:cubicBezTo>
                  <a:cubicBezTo>
                    <a:pt x="2328" y="9177"/>
                    <a:pt x="2328" y="9291"/>
                    <a:pt x="2328" y="9382"/>
                  </a:cubicBezTo>
                  <a:cubicBezTo>
                    <a:pt x="2328" y="9428"/>
                    <a:pt x="2351" y="9473"/>
                    <a:pt x="2374" y="9496"/>
                  </a:cubicBezTo>
                  <a:cubicBezTo>
                    <a:pt x="2374" y="9519"/>
                    <a:pt x="2374" y="9542"/>
                    <a:pt x="2374" y="9565"/>
                  </a:cubicBezTo>
                  <a:cubicBezTo>
                    <a:pt x="2351" y="9587"/>
                    <a:pt x="2351" y="9633"/>
                    <a:pt x="2351" y="9679"/>
                  </a:cubicBezTo>
                  <a:cubicBezTo>
                    <a:pt x="2351" y="9747"/>
                    <a:pt x="2328" y="9793"/>
                    <a:pt x="2328" y="9861"/>
                  </a:cubicBezTo>
                  <a:cubicBezTo>
                    <a:pt x="2305" y="9975"/>
                    <a:pt x="2305" y="10112"/>
                    <a:pt x="2283" y="10227"/>
                  </a:cubicBezTo>
                  <a:cubicBezTo>
                    <a:pt x="2260" y="10341"/>
                    <a:pt x="2260" y="10478"/>
                    <a:pt x="2237" y="10592"/>
                  </a:cubicBezTo>
                  <a:cubicBezTo>
                    <a:pt x="2237" y="10660"/>
                    <a:pt x="2237" y="10729"/>
                    <a:pt x="2237" y="10797"/>
                  </a:cubicBezTo>
                  <a:cubicBezTo>
                    <a:pt x="2237" y="10820"/>
                    <a:pt x="2237" y="10820"/>
                    <a:pt x="2237" y="10843"/>
                  </a:cubicBezTo>
                  <a:cubicBezTo>
                    <a:pt x="2214" y="10934"/>
                    <a:pt x="2191" y="11003"/>
                    <a:pt x="2191" y="11094"/>
                  </a:cubicBezTo>
                  <a:cubicBezTo>
                    <a:pt x="2169" y="11208"/>
                    <a:pt x="2146" y="11322"/>
                    <a:pt x="2123" y="11436"/>
                  </a:cubicBezTo>
                  <a:cubicBezTo>
                    <a:pt x="2123" y="11482"/>
                    <a:pt x="2100" y="11528"/>
                    <a:pt x="2100" y="11596"/>
                  </a:cubicBezTo>
                  <a:cubicBezTo>
                    <a:pt x="2077" y="11687"/>
                    <a:pt x="2054" y="11779"/>
                    <a:pt x="2054" y="11870"/>
                  </a:cubicBezTo>
                  <a:cubicBezTo>
                    <a:pt x="2054" y="11916"/>
                    <a:pt x="2077" y="11938"/>
                    <a:pt x="2077" y="11961"/>
                  </a:cubicBezTo>
                  <a:cubicBezTo>
                    <a:pt x="2077" y="12030"/>
                    <a:pt x="2054" y="12075"/>
                    <a:pt x="2054" y="12121"/>
                  </a:cubicBezTo>
                  <a:cubicBezTo>
                    <a:pt x="2032" y="12212"/>
                    <a:pt x="2009" y="12304"/>
                    <a:pt x="1986" y="12395"/>
                  </a:cubicBezTo>
                  <a:cubicBezTo>
                    <a:pt x="1986" y="12463"/>
                    <a:pt x="1963" y="12509"/>
                    <a:pt x="1940" y="12555"/>
                  </a:cubicBezTo>
                  <a:cubicBezTo>
                    <a:pt x="1940" y="12600"/>
                    <a:pt x="1940" y="12646"/>
                    <a:pt x="1917" y="12669"/>
                  </a:cubicBezTo>
                  <a:cubicBezTo>
                    <a:pt x="1917" y="12692"/>
                    <a:pt x="1917" y="12715"/>
                    <a:pt x="1917" y="12737"/>
                  </a:cubicBezTo>
                  <a:cubicBezTo>
                    <a:pt x="1917" y="12760"/>
                    <a:pt x="1917" y="12783"/>
                    <a:pt x="1917" y="12806"/>
                  </a:cubicBezTo>
                  <a:cubicBezTo>
                    <a:pt x="1872" y="12966"/>
                    <a:pt x="1826" y="13125"/>
                    <a:pt x="1781" y="13285"/>
                  </a:cubicBezTo>
                  <a:cubicBezTo>
                    <a:pt x="1758" y="13376"/>
                    <a:pt x="1735" y="13445"/>
                    <a:pt x="1712" y="13536"/>
                  </a:cubicBezTo>
                  <a:cubicBezTo>
                    <a:pt x="1689" y="13582"/>
                    <a:pt x="1689" y="13628"/>
                    <a:pt x="1666" y="13673"/>
                  </a:cubicBezTo>
                  <a:cubicBezTo>
                    <a:pt x="1666" y="13696"/>
                    <a:pt x="1666" y="13696"/>
                    <a:pt x="1666" y="13719"/>
                  </a:cubicBezTo>
                  <a:cubicBezTo>
                    <a:pt x="1666" y="13742"/>
                    <a:pt x="1666" y="13742"/>
                    <a:pt x="1666" y="13764"/>
                  </a:cubicBezTo>
                  <a:cubicBezTo>
                    <a:pt x="1644" y="13764"/>
                    <a:pt x="1644" y="13787"/>
                    <a:pt x="1644" y="13810"/>
                  </a:cubicBezTo>
                  <a:cubicBezTo>
                    <a:pt x="1644" y="13810"/>
                    <a:pt x="1644" y="13833"/>
                    <a:pt x="1666" y="13856"/>
                  </a:cubicBezTo>
                  <a:cubicBezTo>
                    <a:pt x="1666" y="13879"/>
                    <a:pt x="1666" y="13901"/>
                    <a:pt x="1689" y="13901"/>
                  </a:cubicBezTo>
                  <a:cubicBezTo>
                    <a:pt x="1666" y="13924"/>
                    <a:pt x="1666" y="13947"/>
                    <a:pt x="1666" y="13970"/>
                  </a:cubicBezTo>
                  <a:cubicBezTo>
                    <a:pt x="1666" y="13993"/>
                    <a:pt x="1644" y="13993"/>
                    <a:pt x="1644" y="13993"/>
                  </a:cubicBezTo>
                  <a:cubicBezTo>
                    <a:pt x="1621" y="14016"/>
                    <a:pt x="1621" y="14061"/>
                    <a:pt x="1598" y="14084"/>
                  </a:cubicBezTo>
                  <a:cubicBezTo>
                    <a:pt x="1598" y="14107"/>
                    <a:pt x="1598" y="14130"/>
                    <a:pt x="1575" y="14153"/>
                  </a:cubicBezTo>
                  <a:cubicBezTo>
                    <a:pt x="1575" y="14175"/>
                    <a:pt x="1552" y="14221"/>
                    <a:pt x="1552" y="14267"/>
                  </a:cubicBezTo>
                  <a:cubicBezTo>
                    <a:pt x="1507" y="14358"/>
                    <a:pt x="1484" y="14426"/>
                    <a:pt x="1461" y="14518"/>
                  </a:cubicBezTo>
                  <a:cubicBezTo>
                    <a:pt x="1415" y="14609"/>
                    <a:pt x="1392" y="14700"/>
                    <a:pt x="1370" y="14769"/>
                  </a:cubicBezTo>
                  <a:cubicBezTo>
                    <a:pt x="1370" y="14814"/>
                    <a:pt x="1347" y="14860"/>
                    <a:pt x="1347" y="14906"/>
                  </a:cubicBezTo>
                  <a:cubicBezTo>
                    <a:pt x="1324" y="14951"/>
                    <a:pt x="1301" y="15020"/>
                    <a:pt x="1301" y="15066"/>
                  </a:cubicBezTo>
                  <a:cubicBezTo>
                    <a:pt x="1301" y="15111"/>
                    <a:pt x="1301" y="15134"/>
                    <a:pt x="1301" y="15157"/>
                  </a:cubicBezTo>
                  <a:cubicBezTo>
                    <a:pt x="1301" y="15157"/>
                    <a:pt x="1301" y="15180"/>
                    <a:pt x="1301" y="15180"/>
                  </a:cubicBezTo>
                  <a:cubicBezTo>
                    <a:pt x="1278" y="15248"/>
                    <a:pt x="1256" y="15294"/>
                    <a:pt x="1233" y="15362"/>
                  </a:cubicBezTo>
                  <a:cubicBezTo>
                    <a:pt x="1164" y="15522"/>
                    <a:pt x="1096" y="15682"/>
                    <a:pt x="1004" y="15842"/>
                  </a:cubicBezTo>
                  <a:cubicBezTo>
                    <a:pt x="1004" y="15864"/>
                    <a:pt x="1004" y="15864"/>
                    <a:pt x="982" y="15864"/>
                  </a:cubicBezTo>
                  <a:cubicBezTo>
                    <a:pt x="959" y="15910"/>
                    <a:pt x="936" y="15956"/>
                    <a:pt x="936" y="16001"/>
                  </a:cubicBezTo>
                  <a:cubicBezTo>
                    <a:pt x="890" y="16070"/>
                    <a:pt x="867" y="16138"/>
                    <a:pt x="822" y="16230"/>
                  </a:cubicBezTo>
                  <a:cubicBezTo>
                    <a:pt x="822" y="16252"/>
                    <a:pt x="799" y="16298"/>
                    <a:pt x="776" y="16344"/>
                  </a:cubicBezTo>
                  <a:cubicBezTo>
                    <a:pt x="776" y="16367"/>
                    <a:pt x="776" y="16389"/>
                    <a:pt x="776" y="16435"/>
                  </a:cubicBezTo>
                  <a:cubicBezTo>
                    <a:pt x="799" y="16458"/>
                    <a:pt x="822" y="16504"/>
                    <a:pt x="845" y="16504"/>
                  </a:cubicBezTo>
                  <a:cubicBezTo>
                    <a:pt x="822" y="16572"/>
                    <a:pt x="799" y="16618"/>
                    <a:pt x="799" y="16663"/>
                  </a:cubicBezTo>
                  <a:cubicBezTo>
                    <a:pt x="731" y="16777"/>
                    <a:pt x="685" y="16914"/>
                    <a:pt x="616" y="17028"/>
                  </a:cubicBezTo>
                  <a:cubicBezTo>
                    <a:pt x="594" y="17097"/>
                    <a:pt x="571" y="17165"/>
                    <a:pt x="525" y="17234"/>
                  </a:cubicBezTo>
                  <a:cubicBezTo>
                    <a:pt x="525" y="17280"/>
                    <a:pt x="502" y="17325"/>
                    <a:pt x="479" y="17348"/>
                  </a:cubicBezTo>
                  <a:cubicBezTo>
                    <a:pt x="457" y="17394"/>
                    <a:pt x="457" y="17417"/>
                    <a:pt x="457" y="17462"/>
                  </a:cubicBezTo>
                  <a:cubicBezTo>
                    <a:pt x="457" y="17485"/>
                    <a:pt x="434" y="17531"/>
                    <a:pt x="434" y="17553"/>
                  </a:cubicBezTo>
                  <a:cubicBezTo>
                    <a:pt x="419" y="17598"/>
                    <a:pt x="462" y="17633"/>
                    <a:pt x="500" y="17633"/>
                  </a:cubicBezTo>
                  <a:cubicBezTo>
                    <a:pt x="521" y="17633"/>
                    <a:pt x="540" y="17623"/>
                    <a:pt x="548" y="17599"/>
                  </a:cubicBezTo>
                  <a:cubicBezTo>
                    <a:pt x="548" y="17576"/>
                    <a:pt x="571" y="17553"/>
                    <a:pt x="571" y="17553"/>
                  </a:cubicBezTo>
                  <a:cubicBezTo>
                    <a:pt x="594" y="17553"/>
                    <a:pt x="616" y="17531"/>
                    <a:pt x="616" y="17531"/>
                  </a:cubicBezTo>
                  <a:cubicBezTo>
                    <a:pt x="662" y="17508"/>
                    <a:pt x="685" y="17439"/>
                    <a:pt x="708" y="17394"/>
                  </a:cubicBezTo>
                  <a:cubicBezTo>
                    <a:pt x="731" y="17348"/>
                    <a:pt x="731" y="17302"/>
                    <a:pt x="753" y="17257"/>
                  </a:cubicBezTo>
                  <a:cubicBezTo>
                    <a:pt x="799" y="17165"/>
                    <a:pt x="822" y="17074"/>
                    <a:pt x="867" y="16983"/>
                  </a:cubicBezTo>
                  <a:cubicBezTo>
                    <a:pt x="936" y="16800"/>
                    <a:pt x="1004" y="16595"/>
                    <a:pt x="1073" y="16412"/>
                  </a:cubicBezTo>
                  <a:cubicBezTo>
                    <a:pt x="1096" y="16344"/>
                    <a:pt x="1119" y="16275"/>
                    <a:pt x="1141" y="16184"/>
                  </a:cubicBezTo>
                  <a:lnTo>
                    <a:pt x="1164" y="16184"/>
                  </a:lnTo>
                  <a:cubicBezTo>
                    <a:pt x="1187" y="16093"/>
                    <a:pt x="1233" y="16001"/>
                    <a:pt x="1278" y="15933"/>
                  </a:cubicBezTo>
                  <a:cubicBezTo>
                    <a:pt x="1370" y="15727"/>
                    <a:pt x="1461" y="15522"/>
                    <a:pt x="1552" y="15317"/>
                  </a:cubicBezTo>
                  <a:cubicBezTo>
                    <a:pt x="1552" y="15271"/>
                    <a:pt x="1575" y="15248"/>
                    <a:pt x="1575" y="15202"/>
                  </a:cubicBezTo>
                  <a:cubicBezTo>
                    <a:pt x="1598" y="15180"/>
                    <a:pt x="1598" y="15180"/>
                    <a:pt x="1621" y="15157"/>
                  </a:cubicBezTo>
                  <a:cubicBezTo>
                    <a:pt x="1621" y="15134"/>
                    <a:pt x="1644" y="15111"/>
                    <a:pt x="1644" y="15066"/>
                  </a:cubicBezTo>
                  <a:cubicBezTo>
                    <a:pt x="1666" y="15043"/>
                    <a:pt x="1666" y="14997"/>
                    <a:pt x="1689" y="14951"/>
                  </a:cubicBezTo>
                  <a:cubicBezTo>
                    <a:pt x="1712" y="14883"/>
                    <a:pt x="1735" y="14792"/>
                    <a:pt x="1781" y="14723"/>
                  </a:cubicBezTo>
                  <a:cubicBezTo>
                    <a:pt x="1826" y="14541"/>
                    <a:pt x="1872" y="14358"/>
                    <a:pt x="1917" y="14175"/>
                  </a:cubicBezTo>
                  <a:cubicBezTo>
                    <a:pt x="1940" y="14084"/>
                    <a:pt x="1963" y="13993"/>
                    <a:pt x="1986" y="13901"/>
                  </a:cubicBezTo>
                  <a:cubicBezTo>
                    <a:pt x="2009" y="13810"/>
                    <a:pt x="2032" y="13719"/>
                    <a:pt x="2054" y="13605"/>
                  </a:cubicBezTo>
                  <a:cubicBezTo>
                    <a:pt x="2054" y="13536"/>
                    <a:pt x="2077" y="13445"/>
                    <a:pt x="2100" y="13376"/>
                  </a:cubicBezTo>
                  <a:cubicBezTo>
                    <a:pt x="2100" y="13331"/>
                    <a:pt x="2100" y="13285"/>
                    <a:pt x="2123" y="13239"/>
                  </a:cubicBezTo>
                  <a:cubicBezTo>
                    <a:pt x="2146" y="13103"/>
                    <a:pt x="2191" y="12988"/>
                    <a:pt x="2214" y="12874"/>
                  </a:cubicBezTo>
                  <a:cubicBezTo>
                    <a:pt x="2237" y="12851"/>
                    <a:pt x="2237" y="12851"/>
                    <a:pt x="2237" y="12829"/>
                  </a:cubicBezTo>
                  <a:cubicBezTo>
                    <a:pt x="2260" y="12783"/>
                    <a:pt x="2283" y="12737"/>
                    <a:pt x="2305" y="12669"/>
                  </a:cubicBezTo>
                  <a:cubicBezTo>
                    <a:pt x="2305" y="12646"/>
                    <a:pt x="2328" y="12600"/>
                    <a:pt x="2328" y="12555"/>
                  </a:cubicBezTo>
                  <a:cubicBezTo>
                    <a:pt x="2351" y="12463"/>
                    <a:pt x="2374" y="12395"/>
                    <a:pt x="2397" y="12304"/>
                  </a:cubicBezTo>
                  <a:cubicBezTo>
                    <a:pt x="2420" y="12212"/>
                    <a:pt x="2442" y="12098"/>
                    <a:pt x="2442" y="12007"/>
                  </a:cubicBezTo>
                  <a:cubicBezTo>
                    <a:pt x="2465" y="11916"/>
                    <a:pt x="2488" y="11824"/>
                    <a:pt x="2488" y="11756"/>
                  </a:cubicBezTo>
                  <a:cubicBezTo>
                    <a:pt x="2534" y="11573"/>
                    <a:pt x="2557" y="11391"/>
                    <a:pt x="2579" y="11185"/>
                  </a:cubicBezTo>
                  <a:cubicBezTo>
                    <a:pt x="2579" y="11162"/>
                    <a:pt x="2579" y="11117"/>
                    <a:pt x="2579" y="11071"/>
                  </a:cubicBezTo>
                  <a:cubicBezTo>
                    <a:pt x="2625" y="11025"/>
                    <a:pt x="2625" y="10957"/>
                    <a:pt x="2625" y="10888"/>
                  </a:cubicBezTo>
                  <a:cubicBezTo>
                    <a:pt x="2648" y="10866"/>
                    <a:pt x="2648" y="10820"/>
                    <a:pt x="2648" y="10774"/>
                  </a:cubicBezTo>
                  <a:cubicBezTo>
                    <a:pt x="2671" y="10660"/>
                    <a:pt x="2671" y="10569"/>
                    <a:pt x="2694" y="10455"/>
                  </a:cubicBezTo>
                  <a:cubicBezTo>
                    <a:pt x="2716" y="10318"/>
                    <a:pt x="2739" y="10181"/>
                    <a:pt x="2739" y="10021"/>
                  </a:cubicBezTo>
                  <a:cubicBezTo>
                    <a:pt x="2762" y="9975"/>
                    <a:pt x="2762" y="9930"/>
                    <a:pt x="2762" y="9884"/>
                  </a:cubicBezTo>
                  <a:cubicBezTo>
                    <a:pt x="2762" y="9861"/>
                    <a:pt x="2762" y="9839"/>
                    <a:pt x="2785" y="9816"/>
                  </a:cubicBezTo>
                  <a:cubicBezTo>
                    <a:pt x="2785" y="9770"/>
                    <a:pt x="2785" y="9724"/>
                    <a:pt x="2785" y="9679"/>
                  </a:cubicBezTo>
                  <a:cubicBezTo>
                    <a:pt x="2808" y="9565"/>
                    <a:pt x="2808" y="9451"/>
                    <a:pt x="2830" y="9359"/>
                  </a:cubicBezTo>
                  <a:cubicBezTo>
                    <a:pt x="2830" y="9154"/>
                    <a:pt x="2853" y="8971"/>
                    <a:pt x="2853" y="8766"/>
                  </a:cubicBezTo>
                  <a:cubicBezTo>
                    <a:pt x="2876" y="8560"/>
                    <a:pt x="2876" y="8332"/>
                    <a:pt x="2899" y="8127"/>
                  </a:cubicBezTo>
                  <a:cubicBezTo>
                    <a:pt x="2899" y="8035"/>
                    <a:pt x="2899" y="7944"/>
                    <a:pt x="2899" y="7853"/>
                  </a:cubicBezTo>
                  <a:cubicBezTo>
                    <a:pt x="2899" y="7739"/>
                    <a:pt x="2899" y="7624"/>
                    <a:pt x="2899" y="7533"/>
                  </a:cubicBezTo>
                  <a:cubicBezTo>
                    <a:pt x="2899" y="7510"/>
                    <a:pt x="2876" y="7488"/>
                    <a:pt x="2876" y="7465"/>
                  </a:cubicBezTo>
                  <a:cubicBezTo>
                    <a:pt x="2876" y="7259"/>
                    <a:pt x="2876" y="7077"/>
                    <a:pt x="2876" y="6871"/>
                  </a:cubicBezTo>
                  <a:cubicBezTo>
                    <a:pt x="2876" y="6666"/>
                    <a:pt x="2876" y="6460"/>
                    <a:pt x="2876" y="6232"/>
                  </a:cubicBezTo>
                  <a:cubicBezTo>
                    <a:pt x="2876" y="6050"/>
                    <a:pt x="2853" y="5890"/>
                    <a:pt x="2853" y="5707"/>
                  </a:cubicBezTo>
                  <a:cubicBezTo>
                    <a:pt x="2853" y="5547"/>
                    <a:pt x="2830" y="5388"/>
                    <a:pt x="2830" y="5205"/>
                  </a:cubicBezTo>
                  <a:cubicBezTo>
                    <a:pt x="2830" y="5205"/>
                    <a:pt x="2808" y="5182"/>
                    <a:pt x="2808" y="5159"/>
                  </a:cubicBezTo>
                  <a:cubicBezTo>
                    <a:pt x="2808" y="5137"/>
                    <a:pt x="2808" y="5114"/>
                    <a:pt x="2785" y="5091"/>
                  </a:cubicBezTo>
                  <a:cubicBezTo>
                    <a:pt x="2785" y="5068"/>
                    <a:pt x="2762" y="5022"/>
                    <a:pt x="2762" y="4977"/>
                  </a:cubicBezTo>
                  <a:cubicBezTo>
                    <a:pt x="2762" y="4908"/>
                    <a:pt x="2739" y="4863"/>
                    <a:pt x="2739" y="4794"/>
                  </a:cubicBezTo>
                  <a:cubicBezTo>
                    <a:pt x="2716" y="4749"/>
                    <a:pt x="2716" y="4726"/>
                    <a:pt x="2716" y="4680"/>
                  </a:cubicBezTo>
                  <a:lnTo>
                    <a:pt x="2694" y="4657"/>
                  </a:lnTo>
                  <a:cubicBezTo>
                    <a:pt x="2671" y="4452"/>
                    <a:pt x="2648" y="4246"/>
                    <a:pt x="2648" y="4041"/>
                  </a:cubicBezTo>
                  <a:cubicBezTo>
                    <a:pt x="2648" y="4041"/>
                    <a:pt x="2648" y="4018"/>
                    <a:pt x="2625" y="3995"/>
                  </a:cubicBezTo>
                  <a:cubicBezTo>
                    <a:pt x="2625" y="3972"/>
                    <a:pt x="2625" y="3950"/>
                    <a:pt x="2625" y="3927"/>
                  </a:cubicBezTo>
                  <a:cubicBezTo>
                    <a:pt x="2602" y="3744"/>
                    <a:pt x="2602" y="3562"/>
                    <a:pt x="2579" y="3379"/>
                  </a:cubicBezTo>
                  <a:cubicBezTo>
                    <a:pt x="2557" y="3288"/>
                    <a:pt x="2534" y="3174"/>
                    <a:pt x="2534" y="3082"/>
                  </a:cubicBezTo>
                  <a:cubicBezTo>
                    <a:pt x="2511" y="3014"/>
                    <a:pt x="2511" y="2922"/>
                    <a:pt x="2488" y="2831"/>
                  </a:cubicBezTo>
                  <a:cubicBezTo>
                    <a:pt x="2465" y="2786"/>
                    <a:pt x="2442" y="2740"/>
                    <a:pt x="2374" y="2717"/>
                  </a:cubicBezTo>
                  <a:cubicBezTo>
                    <a:pt x="2374" y="2694"/>
                    <a:pt x="2374" y="2649"/>
                    <a:pt x="2351" y="2626"/>
                  </a:cubicBezTo>
                  <a:cubicBezTo>
                    <a:pt x="2351" y="2603"/>
                    <a:pt x="2328" y="2557"/>
                    <a:pt x="2305" y="2534"/>
                  </a:cubicBezTo>
                  <a:cubicBezTo>
                    <a:pt x="2305" y="2512"/>
                    <a:pt x="2283" y="2489"/>
                    <a:pt x="2260" y="2466"/>
                  </a:cubicBezTo>
                  <a:cubicBezTo>
                    <a:pt x="2260" y="2443"/>
                    <a:pt x="2237" y="2443"/>
                    <a:pt x="2214" y="2443"/>
                  </a:cubicBezTo>
                  <a:cubicBezTo>
                    <a:pt x="2214" y="2352"/>
                    <a:pt x="2191" y="2283"/>
                    <a:pt x="2169" y="2215"/>
                  </a:cubicBezTo>
                  <a:cubicBezTo>
                    <a:pt x="2146" y="2124"/>
                    <a:pt x="2100" y="2009"/>
                    <a:pt x="2054" y="1918"/>
                  </a:cubicBezTo>
                  <a:cubicBezTo>
                    <a:pt x="2009" y="1827"/>
                    <a:pt x="1986" y="1736"/>
                    <a:pt x="1940" y="1667"/>
                  </a:cubicBezTo>
                  <a:cubicBezTo>
                    <a:pt x="1895" y="1621"/>
                    <a:pt x="1872" y="1576"/>
                    <a:pt x="1849" y="1530"/>
                  </a:cubicBezTo>
                  <a:cubicBezTo>
                    <a:pt x="1826" y="1507"/>
                    <a:pt x="1803" y="1462"/>
                    <a:pt x="1781" y="1416"/>
                  </a:cubicBezTo>
                  <a:cubicBezTo>
                    <a:pt x="1735" y="1370"/>
                    <a:pt x="1689" y="1325"/>
                    <a:pt x="1644" y="1256"/>
                  </a:cubicBezTo>
                  <a:cubicBezTo>
                    <a:pt x="1575" y="1142"/>
                    <a:pt x="1507" y="1028"/>
                    <a:pt x="1438" y="914"/>
                  </a:cubicBezTo>
                  <a:cubicBezTo>
                    <a:pt x="1392" y="845"/>
                    <a:pt x="1324" y="823"/>
                    <a:pt x="1256" y="823"/>
                  </a:cubicBezTo>
                  <a:cubicBezTo>
                    <a:pt x="1233" y="823"/>
                    <a:pt x="1210" y="800"/>
                    <a:pt x="1164" y="777"/>
                  </a:cubicBezTo>
                  <a:cubicBezTo>
                    <a:pt x="1141" y="754"/>
                    <a:pt x="1096" y="731"/>
                    <a:pt x="1073" y="731"/>
                  </a:cubicBezTo>
                  <a:lnTo>
                    <a:pt x="1050" y="731"/>
                  </a:lnTo>
                  <a:cubicBezTo>
                    <a:pt x="1027" y="708"/>
                    <a:pt x="1004" y="686"/>
                    <a:pt x="982" y="663"/>
                  </a:cubicBezTo>
                  <a:lnTo>
                    <a:pt x="982" y="663"/>
                  </a:lnTo>
                  <a:lnTo>
                    <a:pt x="1027" y="686"/>
                  </a:lnTo>
                  <a:cubicBezTo>
                    <a:pt x="959" y="594"/>
                    <a:pt x="890" y="526"/>
                    <a:pt x="822" y="435"/>
                  </a:cubicBezTo>
                  <a:cubicBezTo>
                    <a:pt x="776" y="366"/>
                    <a:pt x="708" y="320"/>
                    <a:pt x="662" y="252"/>
                  </a:cubicBezTo>
                  <a:cubicBezTo>
                    <a:pt x="616" y="229"/>
                    <a:pt x="594" y="183"/>
                    <a:pt x="548" y="161"/>
                  </a:cubicBezTo>
                  <a:cubicBezTo>
                    <a:pt x="525" y="138"/>
                    <a:pt x="502" y="115"/>
                    <a:pt x="457" y="92"/>
                  </a:cubicBezTo>
                  <a:cubicBezTo>
                    <a:pt x="434" y="69"/>
                    <a:pt x="411" y="46"/>
                    <a:pt x="388" y="46"/>
                  </a:cubicBezTo>
                  <a:lnTo>
                    <a:pt x="320" y="46"/>
                  </a:lnTo>
                  <a:cubicBezTo>
                    <a:pt x="274" y="24"/>
                    <a:pt x="228" y="1"/>
                    <a:pt x="206"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4" name="Google Shape;6524;p24"/>
            <p:cNvSpPr/>
            <p:nvPr/>
          </p:nvSpPr>
          <p:spPr>
            <a:xfrm>
              <a:off x="7077150" y="2396125"/>
              <a:ext cx="26850" cy="54800"/>
            </a:xfrm>
            <a:custGeom>
              <a:avLst/>
              <a:gdLst/>
              <a:ahLst/>
              <a:cxnLst/>
              <a:rect l="l" t="t" r="r" b="b"/>
              <a:pathLst>
                <a:path w="1074" h="2192" extrusionOk="0">
                  <a:moveTo>
                    <a:pt x="1005" y="1"/>
                  </a:moveTo>
                  <a:cubicBezTo>
                    <a:pt x="982" y="1"/>
                    <a:pt x="959" y="24"/>
                    <a:pt x="959" y="46"/>
                  </a:cubicBezTo>
                  <a:cubicBezTo>
                    <a:pt x="936" y="138"/>
                    <a:pt x="913" y="229"/>
                    <a:pt x="890" y="320"/>
                  </a:cubicBezTo>
                  <a:cubicBezTo>
                    <a:pt x="868" y="343"/>
                    <a:pt x="868" y="389"/>
                    <a:pt x="845" y="434"/>
                  </a:cubicBezTo>
                  <a:cubicBezTo>
                    <a:pt x="822" y="480"/>
                    <a:pt x="822" y="526"/>
                    <a:pt x="799" y="571"/>
                  </a:cubicBezTo>
                  <a:cubicBezTo>
                    <a:pt x="776" y="640"/>
                    <a:pt x="731" y="708"/>
                    <a:pt x="708" y="777"/>
                  </a:cubicBezTo>
                  <a:cubicBezTo>
                    <a:pt x="708" y="800"/>
                    <a:pt x="685" y="822"/>
                    <a:pt x="685" y="845"/>
                  </a:cubicBezTo>
                  <a:lnTo>
                    <a:pt x="617" y="959"/>
                  </a:lnTo>
                  <a:cubicBezTo>
                    <a:pt x="594" y="1005"/>
                    <a:pt x="594" y="1028"/>
                    <a:pt x="571" y="1051"/>
                  </a:cubicBezTo>
                  <a:cubicBezTo>
                    <a:pt x="548" y="1074"/>
                    <a:pt x="548" y="1119"/>
                    <a:pt x="525" y="1142"/>
                  </a:cubicBezTo>
                  <a:cubicBezTo>
                    <a:pt x="502" y="1211"/>
                    <a:pt x="457" y="1256"/>
                    <a:pt x="434" y="1325"/>
                  </a:cubicBezTo>
                  <a:cubicBezTo>
                    <a:pt x="388" y="1393"/>
                    <a:pt x="366" y="1462"/>
                    <a:pt x="320" y="1507"/>
                  </a:cubicBezTo>
                  <a:cubicBezTo>
                    <a:pt x="274" y="1576"/>
                    <a:pt x="251" y="1644"/>
                    <a:pt x="206" y="1713"/>
                  </a:cubicBezTo>
                  <a:cubicBezTo>
                    <a:pt x="137" y="1850"/>
                    <a:pt x="69" y="1987"/>
                    <a:pt x="0" y="2124"/>
                  </a:cubicBezTo>
                  <a:cubicBezTo>
                    <a:pt x="0" y="2146"/>
                    <a:pt x="0" y="2169"/>
                    <a:pt x="23" y="2192"/>
                  </a:cubicBezTo>
                  <a:cubicBezTo>
                    <a:pt x="46" y="2192"/>
                    <a:pt x="69" y="2192"/>
                    <a:pt x="92" y="2169"/>
                  </a:cubicBezTo>
                  <a:cubicBezTo>
                    <a:pt x="183" y="1987"/>
                    <a:pt x="274" y="1804"/>
                    <a:pt x="366" y="1644"/>
                  </a:cubicBezTo>
                  <a:cubicBezTo>
                    <a:pt x="411" y="1553"/>
                    <a:pt x="457" y="1462"/>
                    <a:pt x="502" y="1393"/>
                  </a:cubicBezTo>
                  <a:cubicBezTo>
                    <a:pt x="548" y="1325"/>
                    <a:pt x="594" y="1233"/>
                    <a:pt x="617" y="1165"/>
                  </a:cubicBezTo>
                  <a:cubicBezTo>
                    <a:pt x="639" y="1119"/>
                    <a:pt x="685" y="1074"/>
                    <a:pt x="708" y="1028"/>
                  </a:cubicBezTo>
                  <a:cubicBezTo>
                    <a:pt x="708" y="1005"/>
                    <a:pt x="708" y="982"/>
                    <a:pt x="708" y="982"/>
                  </a:cubicBezTo>
                  <a:cubicBezTo>
                    <a:pt x="731" y="937"/>
                    <a:pt x="754" y="914"/>
                    <a:pt x="776" y="868"/>
                  </a:cubicBezTo>
                  <a:cubicBezTo>
                    <a:pt x="776" y="845"/>
                    <a:pt x="799" y="822"/>
                    <a:pt x="822" y="777"/>
                  </a:cubicBezTo>
                  <a:cubicBezTo>
                    <a:pt x="845" y="731"/>
                    <a:pt x="868" y="686"/>
                    <a:pt x="890" y="617"/>
                  </a:cubicBezTo>
                  <a:cubicBezTo>
                    <a:pt x="890" y="571"/>
                    <a:pt x="913" y="526"/>
                    <a:pt x="936" y="480"/>
                  </a:cubicBezTo>
                  <a:cubicBezTo>
                    <a:pt x="959" y="434"/>
                    <a:pt x="959" y="389"/>
                    <a:pt x="982" y="366"/>
                  </a:cubicBezTo>
                  <a:cubicBezTo>
                    <a:pt x="1005" y="252"/>
                    <a:pt x="1027" y="161"/>
                    <a:pt x="1050" y="69"/>
                  </a:cubicBezTo>
                  <a:cubicBezTo>
                    <a:pt x="1073" y="46"/>
                    <a:pt x="1050" y="24"/>
                    <a:pt x="1027"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5" name="Google Shape;6525;p24"/>
            <p:cNvSpPr/>
            <p:nvPr/>
          </p:nvSpPr>
          <p:spPr>
            <a:xfrm>
              <a:off x="6894550" y="2446925"/>
              <a:ext cx="126125" cy="131275"/>
            </a:xfrm>
            <a:custGeom>
              <a:avLst/>
              <a:gdLst/>
              <a:ahLst/>
              <a:cxnLst/>
              <a:rect l="l" t="t" r="r" b="b"/>
              <a:pathLst>
                <a:path w="5045" h="5251" extrusionOk="0">
                  <a:moveTo>
                    <a:pt x="2488" y="2808"/>
                  </a:moveTo>
                  <a:cubicBezTo>
                    <a:pt x="2488" y="2808"/>
                    <a:pt x="2488" y="2831"/>
                    <a:pt x="2488" y="2831"/>
                  </a:cubicBezTo>
                  <a:cubicBezTo>
                    <a:pt x="2465" y="2831"/>
                    <a:pt x="2465" y="2853"/>
                    <a:pt x="2443" y="2853"/>
                  </a:cubicBezTo>
                  <a:lnTo>
                    <a:pt x="2465" y="2853"/>
                  </a:lnTo>
                  <a:cubicBezTo>
                    <a:pt x="2397" y="2899"/>
                    <a:pt x="2351" y="2945"/>
                    <a:pt x="2306" y="3013"/>
                  </a:cubicBezTo>
                  <a:cubicBezTo>
                    <a:pt x="2306" y="3013"/>
                    <a:pt x="2306" y="3013"/>
                    <a:pt x="2306" y="2990"/>
                  </a:cubicBezTo>
                  <a:cubicBezTo>
                    <a:pt x="2328" y="2968"/>
                    <a:pt x="2351" y="2945"/>
                    <a:pt x="2351" y="2922"/>
                  </a:cubicBezTo>
                  <a:cubicBezTo>
                    <a:pt x="2374" y="2922"/>
                    <a:pt x="2374" y="2899"/>
                    <a:pt x="2397" y="2899"/>
                  </a:cubicBezTo>
                  <a:cubicBezTo>
                    <a:pt x="2397" y="2876"/>
                    <a:pt x="2397" y="2876"/>
                    <a:pt x="2397" y="2876"/>
                  </a:cubicBezTo>
                  <a:cubicBezTo>
                    <a:pt x="2443" y="2853"/>
                    <a:pt x="2465" y="2831"/>
                    <a:pt x="2488" y="2808"/>
                  </a:cubicBezTo>
                  <a:close/>
                  <a:moveTo>
                    <a:pt x="4953" y="0"/>
                  </a:moveTo>
                  <a:cubicBezTo>
                    <a:pt x="4930" y="0"/>
                    <a:pt x="4908" y="23"/>
                    <a:pt x="4908" y="46"/>
                  </a:cubicBezTo>
                  <a:cubicBezTo>
                    <a:pt x="4794" y="206"/>
                    <a:pt x="4679" y="343"/>
                    <a:pt x="4565" y="502"/>
                  </a:cubicBezTo>
                  <a:cubicBezTo>
                    <a:pt x="4520" y="571"/>
                    <a:pt x="4474" y="639"/>
                    <a:pt x="4405" y="708"/>
                  </a:cubicBezTo>
                  <a:cubicBezTo>
                    <a:pt x="4360" y="776"/>
                    <a:pt x="4291" y="845"/>
                    <a:pt x="4246" y="913"/>
                  </a:cubicBezTo>
                  <a:cubicBezTo>
                    <a:pt x="4177" y="982"/>
                    <a:pt x="4109" y="1050"/>
                    <a:pt x="4063" y="1119"/>
                  </a:cubicBezTo>
                  <a:cubicBezTo>
                    <a:pt x="3995" y="1187"/>
                    <a:pt x="3949" y="1278"/>
                    <a:pt x="3881" y="1347"/>
                  </a:cubicBezTo>
                  <a:cubicBezTo>
                    <a:pt x="3858" y="1393"/>
                    <a:pt x="3812" y="1415"/>
                    <a:pt x="3789" y="1461"/>
                  </a:cubicBezTo>
                  <a:cubicBezTo>
                    <a:pt x="3766" y="1438"/>
                    <a:pt x="3721" y="1438"/>
                    <a:pt x="3698" y="1438"/>
                  </a:cubicBezTo>
                  <a:cubicBezTo>
                    <a:pt x="3675" y="1461"/>
                    <a:pt x="3652" y="1461"/>
                    <a:pt x="3629" y="1484"/>
                  </a:cubicBezTo>
                  <a:cubicBezTo>
                    <a:pt x="3607" y="1484"/>
                    <a:pt x="3607" y="1507"/>
                    <a:pt x="3584" y="1507"/>
                  </a:cubicBezTo>
                  <a:cubicBezTo>
                    <a:pt x="3561" y="1530"/>
                    <a:pt x="3538" y="1552"/>
                    <a:pt x="3515" y="1575"/>
                  </a:cubicBezTo>
                  <a:lnTo>
                    <a:pt x="3356" y="1758"/>
                  </a:lnTo>
                  <a:cubicBezTo>
                    <a:pt x="3356" y="1758"/>
                    <a:pt x="3333" y="1781"/>
                    <a:pt x="3333" y="1781"/>
                  </a:cubicBezTo>
                  <a:lnTo>
                    <a:pt x="3310" y="1781"/>
                  </a:lnTo>
                  <a:cubicBezTo>
                    <a:pt x="3287" y="1781"/>
                    <a:pt x="3241" y="1803"/>
                    <a:pt x="3219" y="1803"/>
                  </a:cubicBezTo>
                  <a:cubicBezTo>
                    <a:pt x="3196" y="1826"/>
                    <a:pt x="3173" y="1849"/>
                    <a:pt x="3150" y="1872"/>
                  </a:cubicBezTo>
                  <a:cubicBezTo>
                    <a:pt x="3127" y="1895"/>
                    <a:pt x="3104" y="1918"/>
                    <a:pt x="3082" y="1940"/>
                  </a:cubicBezTo>
                  <a:cubicBezTo>
                    <a:pt x="3036" y="1986"/>
                    <a:pt x="2990" y="2032"/>
                    <a:pt x="2922" y="2077"/>
                  </a:cubicBezTo>
                  <a:cubicBezTo>
                    <a:pt x="2831" y="2169"/>
                    <a:pt x="2739" y="2237"/>
                    <a:pt x="2625" y="2328"/>
                  </a:cubicBezTo>
                  <a:cubicBezTo>
                    <a:pt x="2625" y="2328"/>
                    <a:pt x="2602" y="2351"/>
                    <a:pt x="2602" y="2351"/>
                  </a:cubicBezTo>
                  <a:cubicBezTo>
                    <a:pt x="2590" y="2348"/>
                    <a:pt x="2577" y="2347"/>
                    <a:pt x="2565" y="2347"/>
                  </a:cubicBezTo>
                  <a:cubicBezTo>
                    <a:pt x="2486" y="2347"/>
                    <a:pt x="2410" y="2403"/>
                    <a:pt x="2351" y="2443"/>
                  </a:cubicBezTo>
                  <a:cubicBezTo>
                    <a:pt x="2306" y="2465"/>
                    <a:pt x="2260" y="2488"/>
                    <a:pt x="2214" y="2534"/>
                  </a:cubicBezTo>
                  <a:cubicBezTo>
                    <a:pt x="2169" y="2557"/>
                    <a:pt x="2146" y="2579"/>
                    <a:pt x="2100" y="2602"/>
                  </a:cubicBezTo>
                  <a:cubicBezTo>
                    <a:pt x="2100" y="2602"/>
                    <a:pt x="2077" y="2625"/>
                    <a:pt x="2054" y="2625"/>
                  </a:cubicBezTo>
                  <a:cubicBezTo>
                    <a:pt x="2032" y="2648"/>
                    <a:pt x="2009" y="2671"/>
                    <a:pt x="1963" y="2694"/>
                  </a:cubicBezTo>
                  <a:cubicBezTo>
                    <a:pt x="1918" y="2716"/>
                    <a:pt x="1872" y="2739"/>
                    <a:pt x="1826" y="2785"/>
                  </a:cubicBezTo>
                  <a:cubicBezTo>
                    <a:pt x="1803" y="2785"/>
                    <a:pt x="1781" y="2785"/>
                    <a:pt x="1781" y="2808"/>
                  </a:cubicBezTo>
                  <a:cubicBezTo>
                    <a:pt x="1758" y="2762"/>
                    <a:pt x="1712" y="2739"/>
                    <a:pt x="1689" y="2739"/>
                  </a:cubicBezTo>
                  <a:cubicBezTo>
                    <a:pt x="1674" y="2739"/>
                    <a:pt x="1659" y="2729"/>
                    <a:pt x="1637" y="2729"/>
                  </a:cubicBezTo>
                  <a:cubicBezTo>
                    <a:pt x="1626" y="2729"/>
                    <a:pt x="1613" y="2732"/>
                    <a:pt x="1598" y="2739"/>
                  </a:cubicBezTo>
                  <a:cubicBezTo>
                    <a:pt x="1575" y="2739"/>
                    <a:pt x="1552" y="2739"/>
                    <a:pt x="1530" y="2762"/>
                  </a:cubicBezTo>
                  <a:cubicBezTo>
                    <a:pt x="1461" y="2808"/>
                    <a:pt x="1438" y="2853"/>
                    <a:pt x="1393" y="2899"/>
                  </a:cubicBezTo>
                  <a:cubicBezTo>
                    <a:pt x="1370" y="2945"/>
                    <a:pt x="1347" y="2990"/>
                    <a:pt x="1301" y="3036"/>
                  </a:cubicBezTo>
                  <a:cubicBezTo>
                    <a:pt x="1256" y="3127"/>
                    <a:pt x="1210" y="3196"/>
                    <a:pt x="1164" y="3264"/>
                  </a:cubicBezTo>
                  <a:cubicBezTo>
                    <a:pt x="1096" y="3356"/>
                    <a:pt x="1050" y="3424"/>
                    <a:pt x="1005" y="3515"/>
                  </a:cubicBezTo>
                  <a:cubicBezTo>
                    <a:pt x="959" y="3607"/>
                    <a:pt x="913" y="3675"/>
                    <a:pt x="868" y="3766"/>
                  </a:cubicBezTo>
                  <a:cubicBezTo>
                    <a:pt x="799" y="3835"/>
                    <a:pt x="753" y="3926"/>
                    <a:pt x="685" y="4017"/>
                  </a:cubicBezTo>
                  <a:cubicBezTo>
                    <a:pt x="639" y="4109"/>
                    <a:pt x="594" y="4177"/>
                    <a:pt x="525" y="4269"/>
                  </a:cubicBezTo>
                  <a:cubicBezTo>
                    <a:pt x="411" y="4428"/>
                    <a:pt x="297" y="4588"/>
                    <a:pt x="183" y="4748"/>
                  </a:cubicBezTo>
                  <a:cubicBezTo>
                    <a:pt x="137" y="4794"/>
                    <a:pt x="114" y="4816"/>
                    <a:pt x="92" y="4862"/>
                  </a:cubicBezTo>
                  <a:cubicBezTo>
                    <a:pt x="46" y="4908"/>
                    <a:pt x="23" y="4953"/>
                    <a:pt x="0" y="5022"/>
                  </a:cubicBezTo>
                  <a:cubicBezTo>
                    <a:pt x="0" y="5090"/>
                    <a:pt x="46" y="5182"/>
                    <a:pt x="137" y="5204"/>
                  </a:cubicBezTo>
                  <a:cubicBezTo>
                    <a:pt x="160" y="5227"/>
                    <a:pt x="206" y="5227"/>
                    <a:pt x="251" y="5227"/>
                  </a:cubicBezTo>
                  <a:cubicBezTo>
                    <a:pt x="297" y="5227"/>
                    <a:pt x="320" y="5250"/>
                    <a:pt x="365" y="5250"/>
                  </a:cubicBezTo>
                  <a:cubicBezTo>
                    <a:pt x="457" y="5250"/>
                    <a:pt x="571" y="5227"/>
                    <a:pt x="662" y="5227"/>
                  </a:cubicBezTo>
                  <a:cubicBezTo>
                    <a:pt x="753" y="5204"/>
                    <a:pt x="845" y="5182"/>
                    <a:pt x="936" y="5182"/>
                  </a:cubicBezTo>
                  <a:cubicBezTo>
                    <a:pt x="1005" y="5182"/>
                    <a:pt x="1050" y="5159"/>
                    <a:pt x="1119" y="5136"/>
                  </a:cubicBezTo>
                  <a:cubicBezTo>
                    <a:pt x="1187" y="5113"/>
                    <a:pt x="1256" y="5067"/>
                    <a:pt x="1301" y="5022"/>
                  </a:cubicBezTo>
                  <a:cubicBezTo>
                    <a:pt x="1370" y="4976"/>
                    <a:pt x="1415" y="4930"/>
                    <a:pt x="1438" y="4862"/>
                  </a:cubicBezTo>
                  <a:cubicBezTo>
                    <a:pt x="1484" y="4771"/>
                    <a:pt x="1530" y="4702"/>
                    <a:pt x="1552" y="4634"/>
                  </a:cubicBezTo>
                  <a:cubicBezTo>
                    <a:pt x="1644" y="4497"/>
                    <a:pt x="1712" y="4360"/>
                    <a:pt x="1803" y="4246"/>
                  </a:cubicBezTo>
                  <a:cubicBezTo>
                    <a:pt x="1918" y="4086"/>
                    <a:pt x="2032" y="3949"/>
                    <a:pt x="2146" y="3812"/>
                  </a:cubicBezTo>
                  <a:cubicBezTo>
                    <a:pt x="2237" y="3652"/>
                    <a:pt x="2351" y="3515"/>
                    <a:pt x="2465" y="3401"/>
                  </a:cubicBezTo>
                  <a:cubicBezTo>
                    <a:pt x="2579" y="3264"/>
                    <a:pt x="2694" y="3150"/>
                    <a:pt x="2808" y="3013"/>
                  </a:cubicBezTo>
                  <a:cubicBezTo>
                    <a:pt x="2831" y="3013"/>
                    <a:pt x="2831" y="2990"/>
                    <a:pt x="2853" y="2968"/>
                  </a:cubicBezTo>
                  <a:cubicBezTo>
                    <a:pt x="2990" y="2831"/>
                    <a:pt x="3127" y="2694"/>
                    <a:pt x="3264" y="2534"/>
                  </a:cubicBezTo>
                  <a:cubicBezTo>
                    <a:pt x="3378" y="2420"/>
                    <a:pt x="3515" y="2283"/>
                    <a:pt x="3629" y="2146"/>
                  </a:cubicBezTo>
                  <a:cubicBezTo>
                    <a:pt x="3744" y="2009"/>
                    <a:pt x="3858" y="1849"/>
                    <a:pt x="3972" y="1712"/>
                  </a:cubicBezTo>
                  <a:cubicBezTo>
                    <a:pt x="4086" y="1575"/>
                    <a:pt x="4177" y="1415"/>
                    <a:pt x="4269" y="1278"/>
                  </a:cubicBezTo>
                  <a:cubicBezTo>
                    <a:pt x="4337" y="1164"/>
                    <a:pt x="4405" y="1096"/>
                    <a:pt x="4451" y="982"/>
                  </a:cubicBezTo>
                  <a:cubicBezTo>
                    <a:pt x="4520" y="890"/>
                    <a:pt x="4588" y="799"/>
                    <a:pt x="4634" y="708"/>
                  </a:cubicBezTo>
                  <a:cubicBezTo>
                    <a:pt x="4771" y="502"/>
                    <a:pt x="4908" y="320"/>
                    <a:pt x="5022" y="114"/>
                  </a:cubicBezTo>
                  <a:cubicBezTo>
                    <a:pt x="5045" y="92"/>
                    <a:pt x="5045" y="46"/>
                    <a:pt x="4999" y="23"/>
                  </a:cubicBezTo>
                  <a:cubicBezTo>
                    <a:pt x="4999" y="23"/>
                    <a:pt x="4976" y="0"/>
                    <a:pt x="4953"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6" name="Google Shape;6526;p24"/>
            <p:cNvSpPr/>
            <p:nvPr/>
          </p:nvSpPr>
          <p:spPr>
            <a:xfrm>
              <a:off x="6677700" y="2313950"/>
              <a:ext cx="152375" cy="234150"/>
            </a:xfrm>
            <a:custGeom>
              <a:avLst/>
              <a:gdLst/>
              <a:ahLst/>
              <a:cxnLst/>
              <a:rect l="l" t="t" r="r" b="b"/>
              <a:pathLst>
                <a:path w="6095" h="9366" extrusionOk="0">
                  <a:moveTo>
                    <a:pt x="199" y="8744"/>
                  </a:moveTo>
                  <a:cubicBezTo>
                    <a:pt x="193" y="8746"/>
                    <a:pt x="184" y="8751"/>
                    <a:pt x="183" y="8764"/>
                  </a:cubicBezTo>
                  <a:lnTo>
                    <a:pt x="183" y="8764"/>
                  </a:lnTo>
                  <a:cubicBezTo>
                    <a:pt x="189" y="8757"/>
                    <a:pt x="194" y="8751"/>
                    <a:pt x="199" y="8744"/>
                  </a:cubicBezTo>
                  <a:close/>
                  <a:moveTo>
                    <a:pt x="5981" y="1"/>
                  </a:moveTo>
                  <a:cubicBezTo>
                    <a:pt x="5935" y="1"/>
                    <a:pt x="5890" y="24"/>
                    <a:pt x="5890" y="69"/>
                  </a:cubicBezTo>
                  <a:cubicBezTo>
                    <a:pt x="5844" y="184"/>
                    <a:pt x="5798" y="320"/>
                    <a:pt x="5753" y="435"/>
                  </a:cubicBezTo>
                  <a:cubicBezTo>
                    <a:pt x="5684" y="572"/>
                    <a:pt x="5638" y="709"/>
                    <a:pt x="5570" y="845"/>
                  </a:cubicBezTo>
                  <a:cubicBezTo>
                    <a:pt x="5433" y="1119"/>
                    <a:pt x="5296" y="1370"/>
                    <a:pt x="5136" y="1644"/>
                  </a:cubicBezTo>
                  <a:cubicBezTo>
                    <a:pt x="5098" y="1720"/>
                    <a:pt x="5060" y="1797"/>
                    <a:pt x="5022" y="1873"/>
                  </a:cubicBezTo>
                  <a:cubicBezTo>
                    <a:pt x="4931" y="2032"/>
                    <a:pt x="4840" y="2169"/>
                    <a:pt x="4748" y="2329"/>
                  </a:cubicBezTo>
                  <a:cubicBezTo>
                    <a:pt x="4634" y="2489"/>
                    <a:pt x="4543" y="2649"/>
                    <a:pt x="4452" y="2808"/>
                  </a:cubicBezTo>
                  <a:cubicBezTo>
                    <a:pt x="4246" y="3151"/>
                    <a:pt x="4041" y="3470"/>
                    <a:pt x="3812" y="3790"/>
                  </a:cubicBezTo>
                  <a:cubicBezTo>
                    <a:pt x="3767" y="3881"/>
                    <a:pt x="3698" y="3950"/>
                    <a:pt x="3653" y="4041"/>
                  </a:cubicBezTo>
                  <a:cubicBezTo>
                    <a:pt x="3607" y="4132"/>
                    <a:pt x="3539" y="4201"/>
                    <a:pt x="3470" y="4292"/>
                  </a:cubicBezTo>
                  <a:cubicBezTo>
                    <a:pt x="3424" y="4361"/>
                    <a:pt x="3379" y="4452"/>
                    <a:pt x="3310" y="4543"/>
                  </a:cubicBezTo>
                  <a:cubicBezTo>
                    <a:pt x="3265" y="4612"/>
                    <a:pt x="3196" y="4680"/>
                    <a:pt x="3150" y="4771"/>
                  </a:cubicBezTo>
                  <a:cubicBezTo>
                    <a:pt x="3082" y="4840"/>
                    <a:pt x="3036" y="4931"/>
                    <a:pt x="2991" y="5000"/>
                  </a:cubicBezTo>
                  <a:cubicBezTo>
                    <a:pt x="2922" y="5091"/>
                    <a:pt x="2877" y="5159"/>
                    <a:pt x="2808" y="5228"/>
                  </a:cubicBezTo>
                  <a:cubicBezTo>
                    <a:pt x="2717" y="5388"/>
                    <a:pt x="2603" y="5547"/>
                    <a:pt x="2489" y="5684"/>
                  </a:cubicBezTo>
                  <a:cubicBezTo>
                    <a:pt x="2374" y="5844"/>
                    <a:pt x="2260" y="6004"/>
                    <a:pt x="2146" y="6164"/>
                  </a:cubicBezTo>
                  <a:cubicBezTo>
                    <a:pt x="2032" y="6324"/>
                    <a:pt x="1918" y="6460"/>
                    <a:pt x="1804" y="6620"/>
                  </a:cubicBezTo>
                  <a:cubicBezTo>
                    <a:pt x="1735" y="6689"/>
                    <a:pt x="1667" y="6780"/>
                    <a:pt x="1621" y="6871"/>
                  </a:cubicBezTo>
                  <a:cubicBezTo>
                    <a:pt x="1553" y="6940"/>
                    <a:pt x="1507" y="7031"/>
                    <a:pt x="1439" y="7100"/>
                  </a:cubicBezTo>
                  <a:cubicBezTo>
                    <a:pt x="1324" y="7259"/>
                    <a:pt x="1210" y="7419"/>
                    <a:pt x="1096" y="7556"/>
                  </a:cubicBezTo>
                  <a:lnTo>
                    <a:pt x="617" y="8195"/>
                  </a:lnTo>
                  <a:lnTo>
                    <a:pt x="389" y="8469"/>
                  </a:lnTo>
                  <a:cubicBezTo>
                    <a:pt x="366" y="8538"/>
                    <a:pt x="320" y="8583"/>
                    <a:pt x="274" y="8652"/>
                  </a:cubicBezTo>
                  <a:cubicBezTo>
                    <a:pt x="244" y="8683"/>
                    <a:pt x="223" y="8713"/>
                    <a:pt x="199" y="8744"/>
                  </a:cubicBezTo>
                  <a:lnTo>
                    <a:pt x="199" y="8744"/>
                  </a:lnTo>
                  <a:cubicBezTo>
                    <a:pt x="203" y="8743"/>
                    <a:pt x="206" y="8743"/>
                    <a:pt x="206" y="8743"/>
                  </a:cubicBezTo>
                  <a:lnTo>
                    <a:pt x="206" y="8743"/>
                  </a:lnTo>
                  <a:lnTo>
                    <a:pt x="183" y="8766"/>
                  </a:lnTo>
                  <a:cubicBezTo>
                    <a:pt x="183" y="8765"/>
                    <a:pt x="183" y="8764"/>
                    <a:pt x="183" y="8764"/>
                  </a:cubicBezTo>
                  <a:lnTo>
                    <a:pt x="183" y="8764"/>
                  </a:lnTo>
                  <a:cubicBezTo>
                    <a:pt x="176" y="8772"/>
                    <a:pt x="169" y="8780"/>
                    <a:pt x="160" y="8789"/>
                  </a:cubicBezTo>
                  <a:cubicBezTo>
                    <a:pt x="138" y="8811"/>
                    <a:pt x="138" y="8811"/>
                    <a:pt x="115" y="8857"/>
                  </a:cubicBezTo>
                  <a:cubicBezTo>
                    <a:pt x="92" y="8880"/>
                    <a:pt x="92" y="8880"/>
                    <a:pt x="69" y="8880"/>
                  </a:cubicBezTo>
                  <a:cubicBezTo>
                    <a:pt x="69" y="8903"/>
                    <a:pt x="46" y="8903"/>
                    <a:pt x="46" y="8926"/>
                  </a:cubicBezTo>
                  <a:cubicBezTo>
                    <a:pt x="23" y="8948"/>
                    <a:pt x="1" y="8994"/>
                    <a:pt x="1" y="9017"/>
                  </a:cubicBezTo>
                  <a:cubicBezTo>
                    <a:pt x="1" y="9085"/>
                    <a:pt x="46" y="9108"/>
                    <a:pt x="92" y="9131"/>
                  </a:cubicBezTo>
                  <a:cubicBezTo>
                    <a:pt x="115" y="9154"/>
                    <a:pt x="138" y="9154"/>
                    <a:pt x="160" y="9154"/>
                  </a:cubicBezTo>
                  <a:cubicBezTo>
                    <a:pt x="183" y="9154"/>
                    <a:pt x="229" y="9177"/>
                    <a:pt x="252" y="9177"/>
                  </a:cubicBezTo>
                  <a:cubicBezTo>
                    <a:pt x="343" y="9222"/>
                    <a:pt x="411" y="9245"/>
                    <a:pt x="480" y="9291"/>
                  </a:cubicBezTo>
                  <a:cubicBezTo>
                    <a:pt x="526" y="9314"/>
                    <a:pt x="548" y="9314"/>
                    <a:pt x="594" y="9314"/>
                  </a:cubicBezTo>
                  <a:cubicBezTo>
                    <a:pt x="617" y="9336"/>
                    <a:pt x="663" y="9359"/>
                    <a:pt x="708" y="9359"/>
                  </a:cubicBezTo>
                  <a:cubicBezTo>
                    <a:pt x="724" y="9363"/>
                    <a:pt x="740" y="9365"/>
                    <a:pt x="755" y="9365"/>
                  </a:cubicBezTo>
                  <a:cubicBezTo>
                    <a:pt x="829" y="9365"/>
                    <a:pt x="899" y="9321"/>
                    <a:pt x="936" y="9245"/>
                  </a:cubicBezTo>
                  <a:cubicBezTo>
                    <a:pt x="982" y="9200"/>
                    <a:pt x="1005" y="9131"/>
                    <a:pt x="1051" y="9085"/>
                  </a:cubicBezTo>
                  <a:cubicBezTo>
                    <a:pt x="1096" y="9017"/>
                    <a:pt x="1142" y="8971"/>
                    <a:pt x="1188" y="8903"/>
                  </a:cubicBezTo>
                  <a:cubicBezTo>
                    <a:pt x="1233" y="8811"/>
                    <a:pt x="1302" y="8720"/>
                    <a:pt x="1370" y="8629"/>
                  </a:cubicBezTo>
                  <a:cubicBezTo>
                    <a:pt x="1393" y="8652"/>
                    <a:pt x="1416" y="8652"/>
                    <a:pt x="1439" y="8652"/>
                  </a:cubicBezTo>
                  <a:cubicBezTo>
                    <a:pt x="1461" y="8652"/>
                    <a:pt x="1484" y="8629"/>
                    <a:pt x="1484" y="8629"/>
                  </a:cubicBezTo>
                  <a:cubicBezTo>
                    <a:pt x="1530" y="8629"/>
                    <a:pt x="1553" y="8606"/>
                    <a:pt x="1576" y="8583"/>
                  </a:cubicBezTo>
                  <a:cubicBezTo>
                    <a:pt x="1621" y="8515"/>
                    <a:pt x="1667" y="8469"/>
                    <a:pt x="1712" y="8401"/>
                  </a:cubicBezTo>
                  <a:cubicBezTo>
                    <a:pt x="1735" y="8355"/>
                    <a:pt x="1758" y="8332"/>
                    <a:pt x="1804" y="8287"/>
                  </a:cubicBezTo>
                  <a:cubicBezTo>
                    <a:pt x="1849" y="8218"/>
                    <a:pt x="1918" y="8127"/>
                    <a:pt x="1964" y="8058"/>
                  </a:cubicBezTo>
                  <a:cubicBezTo>
                    <a:pt x="2032" y="7967"/>
                    <a:pt x="2101" y="7853"/>
                    <a:pt x="2169" y="7762"/>
                  </a:cubicBezTo>
                  <a:cubicBezTo>
                    <a:pt x="2237" y="7670"/>
                    <a:pt x="2283" y="7579"/>
                    <a:pt x="2352" y="7488"/>
                  </a:cubicBezTo>
                  <a:cubicBezTo>
                    <a:pt x="2397" y="7396"/>
                    <a:pt x="2466" y="7305"/>
                    <a:pt x="2511" y="7214"/>
                  </a:cubicBezTo>
                  <a:cubicBezTo>
                    <a:pt x="2557" y="7145"/>
                    <a:pt x="2625" y="7054"/>
                    <a:pt x="2671" y="6985"/>
                  </a:cubicBezTo>
                  <a:cubicBezTo>
                    <a:pt x="2785" y="6780"/>
                    <a:pt x="2899" y="6597"/>
                    <a:pt x="2991" y="6392"/>
                  </a:cubicBezTo>
                  <a:cubicBezTo>
                    <a:pt x="3036" y="6324"/>
                    <a:pt x="3082" y="6232"/>
                    <a:pt x="3128" y="6164"/>
                  </a:cubicBezTo>
                  <a:cubicBezTo>
                    <a:pt x="3173" y="6095"/>
                    <a:pt x="3219" y="6027"/>
                    <a:pt x="3265" y="5958"/>
                  </a:cubicBezTo>
                  <a:cubicBezTo>
                    <a:pt x="3333" y="5844"/>
                    <a:pt x="3402" y="5753"/>
                    <a:pt x="3470" y="5662"/>
                  </a:cubicBezTo>
                  <a:cubicBezTo>
                    <a:pt x="3539" y="5570"/>
                    <a:pt x="3516" y="5456"/>
                    <a:pt x="3447" y="5411"/>
                  </a:cubicBezTo>
                  <a:cubicBezTo>
                    <a:pt x="3409" y="5382"/>
                    <a:pt x="3367" y="5369"/>
                    <a:pt x="3327" y="5369"/>
                  </a:cubicBezTo>
                  <a:cubicBezTo>
                    <a:pt x="3272" y="5369"/>
                    <a:pt x="3223" y="5394"/>
                    <a:pt x="3196" y="5433"/>
                  </a:cubicBezTo>
                  <a:cubicBezTo>
                    <a:pt x="3105" y="5525"/>
                    <a:pt x="3036" y="5616"/>
                    <a:pt x="2968" y="5730"/>
                  </a:cubicBezTo>
                  <a:cubicBezTo>
                    <a:pt x="2945" y="5753"/>
                    <a:pt x="2922" y="5776"/>
                    <a:pt x="2899" y="5821"/>
                  </a:cubicBezTo>
                  <a:lnTo>
                    <a:pt x="2877" y="5821"/>
                  </a:lnTo>
                  <a:cubicBezTo>
                    <a:pt x="2968" y="5684"/>
                    <a:pt x="3059" y="5547"/>
                    <a:pt x="3150" y="5411"/>
                  </a:cubicBezTo>
                  <a:cubicBezTo>
                    <a:pt x="3219" y="5342"/>
                    <a:pt x="3265" y="5274"/>
                    <a:pt x="3310" y="5205"/>
                  </a:cubicBezTo>
                  <a:cubicBezTo>
                    <a:pt x="3379" y="5114"/>
                    <a:pt x="3424" y="5045"/>
                    <a:pt x="3493" y="4954"/>
                  </a:cubicBezTo>
                  <a:cubicBezTo>
                    <a:pt x="3539" y="4886"/>
                    <a:pt x="3607" y="4794"/>
                    <a:pt x="3653" y="4726"/>
                  </a:cubicBezTo>
                  <a:cubicBezTo>
                    <a:pt x="3721" y="4634"/>
                    <a:pt x="3767" y="4566"/>
                    <a:pt x="3835" y="4475"/>
                  </a:cubicBezTo>
                  <a:cubicBezTo>
                    <a:pt x="3949" y="4315"/>
                    <a:pt x="4041" y="4132"/>
                    <a:pt x="4155" y="3973"/>
                  </a:cubicBezTo>
                  <a:cubicBezTo>
                    <a:pt x="4269" y="3813"/>
                    <a:pt x="4383" y="3653"/>
                    <a:pt x="4474" y="3493"/>
                  </a:cubicBezTo>
                  <a:cubicBezTo>
                    <a:pt x="4604" y="3299"/>
                    <a:pt x="4713" y="3105"/>
                    <a:pt x="4840" y="2892"/>
                  </a:cubicBezTo>
                  <a:lnTo>
                    <a:pt x="4840" y="2892"/>
                  </a:lnTo>
                  <a:cubicBezTo>
                    <a:pt x="4840" y="2894"/>
                    <a:pt x="4840" y="2897"/>
                    <a:pt x="4840" y="2900"/>
                  </a:cubicBezTo>
                  <a:cubicBezTo>
                    <a:pt x="4931" y="2717"/>
                    <a:pt x="5045" y="2557"/>
                    <a:pt x="5136" y="2375"/>
                  </a:cubicBezTo>
                  <a:cubicBezTo>
                    <a:pt x="5228" y="2215"/>
                    <a:pt x="5319" y="2032"/>
                    <a:pt x="5410" y="1873"/>
                  </a:cubicBezTo>
                  <a:cubicBezTo>
                    <a:pt x="5501" y="1713"/>
                    <a:pt x="5570" y="1553"/>
                    <a:pt x="5661" y="1370"/>
                  </a:cubicBezTo>
                  <a:cubicBezTo>
                    <a:pt x="5730" y="1211"/>
                    <a:pt x="5798" y="1028"/>
                    <a:pt x="5867" y="845"/>
                  </a:cubicBezTo>
                  <a:cubicBezTo>
                    <a:pt x="5890" y="777"/>
                    <a:pt x="5912" y="709"/>
                    <a:pt x="5935" y="640"/>
                  </a:cubicBezTo>
                  <a:cubicBezTo>
                    <a:pt x="5958" y="572"/>
                    <a:pt x="5958" y="503"/>
                    <a:pt x="5981" y="435"/>
                  </a:cubicBezTo>
                  <a:cubicBezTo>
                    <a:pt x="5981" y="435"/>
                    <a:pt x="5981" y="435"/>
                    <a:pt x="5981" y="457"/>
                  </a:cubicBezTo>
                  <a:cubicBezTo>
                    <a:pt x="6004" y="412"/>
                    <a:pt x="6004" y="366"/>
                    <a:pt x="6004" y="320"/>
                  </a:cubicBezTo>
                  <a:lnTo>
                    <a:pt x="6004" y="366"/>
                  </a:lnTo>
                  <a:cubicBezTo>
                    <a:pt x="6026" y="275"/>
                    <a:pt x="6049" y="206"/>
                    <a:pt x="6072" y="138"/>
                  </a:cubicBezTo>
                  <a:cubicBezTo>
                    <a:pt x="6095" y="92"/>
                    <a:pt x="6072" y="24"/>
                    <a:pt x="6026"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7" name="Google Shape;6527;p24"/>
            <p:cNvSpPr/>
            <p:nvPr/>
          </p:nvSpPr>
          <p:spPr>
            <a:xfrm>
              <a:off x="6751875" y="2319100"/>
              <a:ext cx="84475" cy="144625"/>
            </a:xfrm>
            <a:custGeom>
              <a:avLst/>
              <a:gdLst/>
              <a:ahLst/>
              <a:cxnLst/>
              <a:rect l="l" t="t" r="r" b="b"/>
              <a:pathLst>
                <a:path w="3379" h="5785" extrusionOk="0">
                  <a:moveTo>
                    <a:pt x="3128" y="0"/>
                  </a:moveTo>
                  <a:lnTo>
                    <a:pt x="3082" y="23"/>
                  </a:lnTo>
                  <a:cubicBezTo>
                    <a:pt x="3059" y="23"/>
                    <a:pt x="3059" y="46"/>
                    <a:pt x="3037" y="69"/>
                  </a:cubicBezTo>
                  <a:cubicBezTo>
                    <a:pt x="3037" y="69"/>
                    <a:pt x="3037" y="69"/>
                    <a:pt x="3037" y="92"/>
                  </a:cubicBezTo>
                  <a:lnTo>
                    <a:pt x="3014" y="92"/>
                  </a:lnTo>
                  <a:cubicBezTo>
                    <a:pt x="3014" y="114"/>
                    <a:pt x="2991" y="137"/>
                    <a:pt x="2991" y="137"/>
                  </a:cubicBezTo>
                  <a:cubicBezTo>
                    <a:pt x="2991" y="160"/>
                    <a:pt x="2968" y="183"/>
                    <a:pt x="2968" y="229"/>
                  </a:cubicBezTo>
                  <a:cubicBezTo>
                    <a:pt x="2945" y="274"/>
                    <a:pt x="2923" y="320"/>
                    <a:pt x="2900" y="366"/>
                  </a:cubicBezTo>
                  <a:cubicBezTo>
                    <a:pt x="2900" y="388"/>
                    <a:pt x="2900" y="411"/>
                    <a:pt x="2877" y="434"/>
                  </a:cubicBezTo>
                  <a:cubicBezTo>
                    <a:pt x="2877" y="480"/>
                    <a:pt x="2854" y="503"/>
                    <a:pt x="2854" y="548"/>
                  </a:cubicBezTo>
                  <a:cubicBezTo>
                    <a:pt x="2854" y="571"/>
                    <a:pt x="2854" y="594"/>
                    <a:pt x="2877" y="594"/>
                  </a:cubicBezTo>
                  <a:cubicBezTo>
                    <a:pt x="2877" y="617"/>
                    <a:pt x="2877" y="617"/>
                    <a:pt x="2900" y="617"/>
                  </a:cubicBezTo>
                  <a:cubicBezTo>
                    <a:pt x="2877" y="639"/>
                    <a:pt x="2877" y="685"/>
                    <a:pt x="2854" y="708"/>
                  </a:cubicBezTo>
                  <a:cubicBezTo>
                    <a:pt x="2854" y="708"/>
                    <a:pt x="2854" y="731"/>
                    <a:pt x="2854" y="731"/>
                  </a:cubicBezTo>
                  <a:cubicBezTo>
                    <a:pt x="2786" y="822"/>
                    <a:pt x="2740" y="936"/>
                    <a:pt x="2694" y="1028"/>
                  </a:cubicBezTo>
                  <a:cubicBezTo>
                    <a:pt x="2649" y="1096"/>
                    <a:pt x="2603" y="1187"/>
                    <a:pt x="2557" y="1256"/>
                  </a:cubicBezTo>
                  <a:cubicBezTo>
                    <a:pt x="2466" y="1438"/>
                    <a:pt x="2375" y="1598"/>
                    <a:pt x="2283" y="1781"/>
                  </a:cubicBezTo>
                  <a:cubicBezTo>
                    <a:pt x="2283" y="1781"/>
                    <a:pt x="2283" y="1758"/>
                    <a:pt x="2283" y="1758"/>
                  </a:cubicBezTo>
                  <a:cubicBezTo>
                    <a:pt x="2261" y="1804"/>
                    <a:pt x="2238" y="1849"/>
                    <a:pt x="2215" y="1895"/>
                  </a:cubicBezTo>
                  <a:cubicBezTo>
                    <a:pt x="2192" y="1941"/>
                    <a:pt x="2146" y="1986"/>
                    <a:pt x="2124" y="2055"/>
                  </a:cubicBezTo>
                  <a:cubicBezTo>
                    <a:pt x="2124" y="2055"/>
                    <a:pt x="2101" y="2055"/>
                    <a:pt x="2101" y="2077"/>
                  </a:cubicBezTo>
                  <a:cubicBezTo>
                    <a:pt x="2078" y="2123"/>
                    <a:pt x="2032" y="2192"/>
                    <a:pt x="1987" y="2260"/>
                  </a:cubicBezTo>
                  <a:cubicBezTo>
                    <a:pt x="1987" y="2260"/>
                    <a:pt x="1987" y="2283"/>
                    <a:pt x="1964" y="2306"/>
                  </a:cubicBezTo>
                  <a:cubicBezTo>
                    <a:pt x="1964" y="2329"/>
                    <a:pt x="1941" y="2329"/>
                    <a:pt x="1941" y="2351"/>
                  </a:cubicBezTo>
                  <a:cubicBezTo>
                    <a:pt x="1827" y="2557"/>
                    <a:pt x="1690" y="2739"/>
                    <a:pt x="1576" y="2945"/>
                  </a:cubicBezTo>
                  <a:cubicBezTo>
                    <a:pt x="1462" y="3105"/>
                    <a:pt x="1348" y="3287"/>
                    <a:pt x="1233" y="3447"/>
                  </a:cubicBezTo>
                  <a:cubicBezTo>
                    <a:pt x="1119" y="3607"/>
                    <a:pt x="1005" y="3789"/>
                    <a:pt x="891" y="3949"/>
                  </a:cubicBezTo>
                  <a:cubicBezTo>
                    <a:pt x="754" y="4177"/>
                    <a:pt x="594" y="4383"/>
                    <a:pt x="435" y="4588"/>
                  </a:cubicBezTo>
                  <a:cubicBezTo>
                    <a:pt x="298" y="4794"/>
                    <a:pt x="161" y="4999"/>
                    <a:pt x="24" y="5205"/>
                  </a:cubicBezTo>
                  <a:cubicBezTo>
                    <a:pt x="24" y="5227"/>
                    <a:pt x="1" y="5273"/>
                    <a:pt x="1" y="5296"/>
                  </a:cubicBezTo>
                  <a:cubicBezTo>
                    <a:pt x="1" y="5319"/>
                    <a:pt x="1" y="5364"/>
                    <a:pt x="1" y="5387"/>
                  </a:cubicBezTo>
                  <a:cubicBezTo>
                    <a:pt x="24" y="5410"/>
                    <a:pt x="47" y="5433"/>
                    <a:pt x="69" y="5456"/>
                  </a:cubicBezTo>
                  <a:cubicBezTo>
                    <a:pt x="92" y="5478"/>
                    <a:pt x="115" y="5478"/>
                    <a:pt x="138" y="5478"/>
                  </a:cubicBezTo>
                  <a:cubicBezTo>
                    <a:pt x="115" y="5524"/>
                    <a:pt x="115" y="5547"/>
                    <a:pt x="92" y="5570"/>
                  </a:cubicBezTo>
                  <a:cubicBezTo>
                    <a:pt x="69" y="5593"/>
                    <a:pt x="69" y="5615"/>
                    <a:pt x="69" y="5638"/>
                  </a:cubicBezTo>
                  <a:cubicBezTo>
                    <a:pt x="92" y="5684"/>
                    <a:pt x="115" y="5730"/>
                    <a:pt x="138" y="5752"/>
                  </a:cubicBezTo>
                  <a:cubicBezTo>
                    <a:pt x="170" y="5768"/>
                    <a:pt x="191" y="5785"/>
                    <a:pt x="217" y="5785"/>
                  </a:cubicBezTo>
                  <a:cubicBezTo>
                    <a:pt x="227" y="5785"/>
                    <a:pt x="239" y="5782"/>
                    <a:pt x="252" y="5775"/>
                  </a:cubicBezTo>
                  <a:cubicBezTo>
                    <a:pt x="298" y="5775"/>
                    <a:pt x="343" y="5752"/>
                    <a:pt x="366" y="5730"/>
                  </a:cubicBezTo>
                  <a:cubicBezTo>
                    <a:pt x="412" y="5638"/>
                    <a:pt x="457" y="5570"/>
                    <a:pt x="503" y="5501"/>
                  </a:cubicBezTo>
                  <a:cubicBezTo>
                    <a:pt x="503" y="5478"/>
                    <a:pt x="526" y="5478"/>
                    <a:pt x="549" y="5456"/>
                  </a:cubicBezTo>
                  <a:cubicBezTo>
                    <a:pt x="617" y="5364"/>
                    <a:pt x="686" y="5273"/>
                    <a:pt x="754" y="5182"/>
                  </a:cubicBezTo>
                  <a:cubicBezTo>
                    <a:pt x="823" y="5090"/>
                    <a:pt x="868" y="4999"/>
                    <a:pt x="937" y="4931"/>
                  </a:cubicBezTo>
                  <a:cubicBezTo>
                    <a:pt x="1005" y="4839"/>
                    <a:pt x="1051" y="4748"/>
                    <a:pt x="1119" y="4657"/>
                  </a:cubicBezTo>
                  <a:cubicBezTo>
                    <a:pt x="1188" y="4565"/>
                    <a:pt x="1233" y="4474"/>
                    <a:pt x="1302" y="4406"/>
                  </a:cubicBezTo>
                  <a:cubicBezTo>
                    <a:pt x="1416" y="4223"/>
                    <a:pt x="1530" y="4040"/>
                    <a:pt x="1644" y="3858"/>
                  </a:cubicBezTo>
                  <a:lnTo>
                    <a:pt x="1690" y="3767"/>
                  </a:lnTo>
                  <a:cubicBezTo>
                    <a:pt x="1713" y="3744"/>
                    <a:pt x="1713" y="3721"/>
                    <a:pt x="1713" y="3721"/>
                  </a:cubicBezTo>
                  <a:cubicBezTo>
                    <a:pt x="1736" y="3675"/>
                    <a:pt x="1758" y="3652"/>
                    <a:pt x="1758" y="3630"/>
                  </a:cubicBezTo>
                  <a:cubicBezTo>
                    <a:pt x="1827" y="3515"/>
                    <a:pt x="1895" y="3401"/>
                    <a:pt x="1964" y="3287"/>
                  </a:cubicBezTo>
                  <a:cubicBezTo>
                    <a:pt x="1987" y="3219"/>
                    <a:pt x="2010" y="3173"/>
                    <a:pt x="2055" y="3127"/>
                  </a:cubicBezTo>
                  <a:cubicBezTo>
                    <a:pt x="2101" y="3013"/>
                    <a:pt x="2169" y="2922"/>
                    <a:pt x="2215" y="2831"/>
                  </a:cubicBezTo>
                  <a:cubicBezTo>
                    <a:pt x="2238" y="2808"/>
                    <a:pt x="2238" y="2785"/>
                    <a:pt x="2238" y="2762"/>
                  </a:cubicBezTo>
                  <a:cubicBezTo>
                    <a:pt x="2306" y="2671"/>
                    <a:pt x="2352" y="2557"/>
                    <a:pt x="2420" y="2465"/>
                  </a:cubicBezTo>
                  <a:cubicBezTo>
                    <a:pt x="2466" y="2374"/>
                    <a:pt x="2534" y="2260"/>
                    <a:pt x="2580" y="2169"/>
                  </a:cubicBezTo>
                  <a:cubicBezTo>
                    <a:pt x="2671" y="1986"/>
                    <a:pt x="2786" y="1804"/>
                    <a:pt x="2877" y="1621"/>
                  </a:cubicBezTo>
                  <a:cubicBezTo>
                    <a:pt x="2923" y="1575"/>
                    <a:pt x="2945" y="1507"/>
                    <a:pt x="2968" y="1461"/>
                  </a:cubicBezTo>
                  <a:cubicBezTo>
                    <a:pt x="2991" y="1416"/>
                    <a:pt x="3014" y="1370"/>
                    <a:pt x="3037" y="1301"/>
                  </a:cubicBezTo>
                  <a:cubicBezTo>
                    <a:pt x="3082" y="1210"/>
                    <a:pt x="3128" y="1119"/>
                    <a:pt x="3174" y="1028"/>
                  </a:cubicBezTo>
                  <a:cubicBezTo>
                    <a:pt x="3219" y="936"/>
                    <a:pt x="3242" y="845"/>
                    <a:pt x="3288" y="754"/>
                  </a:cubicBezTo>
                  <a:cubicBezTo>
                    <a:pt x="3311" y="662"/>
                    <a:pt x="3333" y="594"/>
                    <a:pt x="3356" y="503"/>
                  </a:cubicBezTo>
                  <a:cubicBezTo>
                    <a:pt x="3379" y="434"/>
                    <a:pt x="3379" y="388"/>
                    <a:pt x="3379" y="320"/>
                  </a:cubicBezTo>
                  <a:cubicBezTo>
                    <a:pt x="3379" y="274"/>
                    <a:pt x="3356" y="206"/>
                    <a:pt x="3311" y="160"/>
                  </a:cubicBezTo>
                  <a:cubicBezTo>
                    <a:pt x="3311" y="137"/>
                    <a:pt x="3311" y="114"/>
                    <a:pt x="3288" y="69"/>
                  </a:cubicBezTo>
                  <a:cubicBezTo>
                    <a:pt x="3288" y="23"/>
                    <a:pt x="3242" y="0"/>
                    <a:pt x="3196"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8" name="Google Shape;6528;p24"/>
            <p:cNvSpPr/>
            <p:nvPr/>
          </p:nvSpPr>
          <p:spPr>
            <a:xfrm>
              <a:off x="6739900" y="2313400"/>
              <a:ext cx="87900" cy="151300"/>
            </a:xfrm>
            <a:custGeom>
              <a:avLst/>
              <a:gdLst/>
              <a:ahLst/>
              <a:cxnLst/>
              <a:rect l="l" t="t" r="r" b="b"/>
              <a:pathLst>
                <a:path w="3516" h="6052" extrusionOk="0">
                  <a:moveTo>
                    <a:pt x="3379" y="0"/>
                  </a:moveTo>
                  <a:cubicBezTo>
                    <a:pt x="3310" y="0"/>
                    <a:pt x="3265" y="23"/>
                    <a:pt x="3242" y="69"/>
                  </a:cubicBezTo>
                  <a:cubicBezTo>
                    <a:pt x="3150" y="251"/>
                    <a:pt x="3082" y="434"/>
                    <a:pt x="2991" y="616"/>
                  </a:cubicBezTo>
                  <a:cubicBezTo>
                    <a:pt x="2922" y="776"/>
                    <a:pt x="2854" y="913"/>
                    <a:pt x="2785" y="1073"/>
                  </a:cubicBezTo>
                  <a:cubicBezTo>
                    <a:pt x="2717" y="1256"/>
                    <a:pt x="2625" y="1415"/>
                    <a:pt x="2534" y="1575"/>
                  </a:cubicBezTo>
                  <a:cubicBezTo>
                    <a:pt x="2443" y="1758"/>
                    <a:pt x="2352" y="1917"/>
                    <a:pt x="2260" y="2100"/>
                  </a:cubicBezTo>
                  <a:cubicBezTo>
                    <a:pt x="2078" y="2420"/>
                    <a:pt x="1872" y="2739"/>
                    <a:pt x="1690" y="3082"/>
                  </a:cubicBezTo>
                  <a:cubicBezTo>
                    <a:pt x="1598" y="3241"/>
                    <a:pt x="1484" y="3401"/>
                    <a:pt x="1393" y="3561"/>
                  </a:cubicBezTo>
                  <a:cubicBezTo>
                    <a:pt x="1302" y="3721"/>
                    <a:pt x="1187" y="3880"/>
                    <a:pt x="1096" y="4040"/>
                  </a:cubicBezTo>
                  <a:cubicBezTo>
                    <a:pt x="1005" y="4177"/>
                    <a:pt x="914" y="4314"/>
                    <a:pt x="845" y="4451"/>
                  </a:cubicBezTo>
                  <a:cubicBezTo>
                    <a:pt x="754" y="4611"/>
                    <a:pt x="662" y="4748"/>
                    <a:pt x="571" y="4885"/>
                  </a:cubicBezTo>
                  <a:cubicBezTo>
                    <a:pt x="411" y="5159"/>
                    <a:pt x="274" y="5433"/>
                    <a:pt x="92" y="5684"/>
                  </a:cubicBezTo>
                  <a:cubicBezTo>
                    <a:pt x="69" y="5706"/>
                    <a:pt x="46" y="5729"/>
                    <a:pt x="46" y="5752"/>
                  </a:cubicBezTo>
                  <a:cubicBezTo>
                    <a:pt x="1" y="5775"/>
                    <a:pt x="1" y="5821"/>
                    <a:pt x="1" y="5866"/>
                  </a:cubicBezTo>
                  <a:cubicBezTo>
                    <a:pt x="1" y="5912"/>
                    <a:pt x="23" y="5958"/>
                    <a:pt x="46" y="6003"/>
                  </a:cubicBezTo>
                  <a:cubicBezTo>
                    <a:pt x="78" y="6035"/>
                    <a:pt x="120" y="6052"/>
                    <a:pt x="162" y="6052"/>
                  </a:cubicBezTo>
                  <a:cubicBezTo>
                    <a:pt x="211" y="6052"/>
                    <a:pt x="261" y="6029"/>
                    <a:pt x="297" y="5980"/>
                  </a:cubicBezTo>
                  <a:cubicBezTo>
                    <a:pt x="389" y="5889"/>
                    <a:pt x="480" y="5775"/>
                    <a:pt x="548" y="5661"/>
                  </a:cubicBezTo>
                  <a:cubicBezTo>
                    <a:pt x="617" y="5592"/>
                    <a:pt x="662" y="5501"/>
                    <a:pt x="708" y="5433"/>
                  </a:cubicBezTo>
                  <a:cubicBezTo>
                    <a:pt x="799" y="5250"/>
                    <a:pt x="914" y="5090"/>
                    <a:pt x="1005" y="4930"/>
                  </a:cubicBezTo>
                  <a:cubicBezTo>
                    <a:pt x="1096" y="4771"/>
                    <a:pt x="1210" y="4588"/>
                    <a:pt x="1324" y="4428"/>
                  </a:cubicBezTo>
                  <a:cubicBezTo>
                    <a:pt x="1416" y="4268"/>
                    <a:pt x="1530" y="4086"/>
                    <a:pt x="1621" y="3926"/>
                  </a:cubicBezTo>
                  <a:cubicBezTo>
                    <a:pt x="1735" y="3766"/>
                    <a:pt x="1827" y="3607"/>
                    <a:pt x="1918" y="3447"/>
                  </a:cubicBezTo>
                  <a:cubicBezTo>
                    <a:pt x="2009" y="3287"/>
                    <a:pt x="2100" y="3104"/>
                    <a:pt x="2192" y="2945"/>
                  </a:cubicBezTo>
                  <a:cubicBezTo>
                    <a:pt x="2283" y="2785"/>
                    <a:pt x="2374" y="2625"/>
                    <a:pt x="2466" y="2465"/>
                  </a:cubicBezTo>
                  <a:cubicBezTo>
                    <a:pt x="2580" y="2283"/>
                    <a:pt x="2648" y="2123"/>
                    <a:pt x="2740" y="1963"/>
                  </a:cubicBezTo>
                  <a:cubicBezTo>
                    <a:pt x="2808" y="1826"/>
                    <a:pt x="2877" y="1712"/>
                    <a:pt x="2922" y="1598"/>
                  </a:cubicBezTo>
                  <a:cubicBezTo>
                    <a:pt x="2991" y="1461"/>
                    <a:pt x="3036" y="1324"/>
                    <a:pt x="3082" y="1187"/>
                  </a:cubicBezTo>
                  <a:cubicBezTo>
                    <a:pt x="3173" y="982"/>
                    <a:pt x="3265" y="753"/>
                    <a:pt x="3333" y="525"/>
                  </a:cubicBezTo>
                  <a:cubicBezTo>
                    <a:pt x="3379" y="411"/>
                    <a:pt x="3424" y="297"/>
                    <a:pt x="3493" y="206"/>
                  </a:cubicBezTo>
                  <a:cubicBezTo>
                    <a:pt x="3516" y="137"/>
                    <a:pt x="3493" y="46"/>
                    <a:pt x="3424" y="23"/>
                  </a:cubicBezTo>
                  <a:cubicBezTo>
                    <a:pt x="3424" y="0"/>
                    <a:pt x="3402" y="0"/>
                    <a:pt x="3379"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9" name="Google Shape;6529;p24"/>
            <p:cNvSpPr/>
            <p:nvPr/>
          </p:nvSpPr>
          <p:spPr>
            <a:xfrm>
              <a:off x="6744475" y="2312825"/>
              <a:ext cx="81625" cy="151825"/>
            </a:xfrm>
            <a:custGeom>
              <a:avLst/>
              <a:gdLst/>
              <a:ahLst/>
              <a:cxnLst/>
              <a:rect l="l" t="t" r="r" b="b"/>
              <a:pathLst>
                <a:path w="3265" h="6073" extrusionOk="0">
                  <a:moveTo>
                    <a:pt x="3150" y="0"/>
                  </a:moveTo>
                  <a:cubicBezTo>
                    <a:pt x="3127" y="0"/>
                    <a:pt x="3082" y="23"/>
                    <a:pt x="3059" y="69"/>
                  </a:cubicBezTo>
                  <a:cubicBezTo>
                    <a:pt x="2990" y="251"/>
                    <a:pt x="2922" y="411"/>
                    <a:pt x="2830" y="594"/>
                  </a:cubicBezTo>
                  <a:cubicBezTo>
                    <a:pt x="2739" y="754"/>
                    <a:pt x="2648" y="913"/>
                    <a:pt x="2579" y="1073"/>
                  </a:cubicBezTo>
                  <a:cubicBezTo>
                    <a:pt x="2511" y="1233"/>
                    <a:pt x="2420" y="1393"/>
                    <a:pt x="2351" y="1552"/>
                  </a:cubicBezTo>
                  <a:cubicBezTo>
                    <a:pt x="2260" y="1712"/>
                    <a:pt x="2191" y="1849"/>
                    <a:pt x="2100" y="2009"/>
                  </a:cubicBezTo>
                  <a:cubicBezTo>
                    <a:pt x="2032" y="2169"/>
                    <a:pt x="1940" y="2351"/>
                    <a:pt x="1849" y="2511"/>
                  </a:cubicBezTo>
                  <a:cubicBezTo>
                    <a:pt x="1758" y="2671"/>
                    <a:pt x="1666" y="2853"/>
                    <a:pt x="1575" y="3013"/>
                  </a:cubicBezTo>
                  <a:cubicBezTo>
                    <a:pt x="1484" y="3196"/>
                    <a:pt x="1392" y="3356"/>
                    <a:pt x="1301" y="3538"/>
                  </a:cubicBezTo>
                  <a:cubicBezTo>
                    <a:pt x="1210" y="3698"/>
                    <a:pt x="1119" y="3858"/>
                    <a:pt x="1050" y="4018"/>
                  </a:cubicBezTo>
                  <a:cubicBezTo>
                    <a:pt x="890" y="4314"/>
                    <a:pt x="753" y="4611"/>
                    <a:pt x="571" y="4885"/>
                  </a:cubicBezTo>
                  <a:cubicBezTo>
                    <a:pt x="479" y="5045"/>
                    <a:pt x="388" y="5182"/>
                    <a:pt x="297" y="5341"/>
                  </a:cubicBezTo>
                  <a:cubicBezTo>
                    <a:pt x="206" y="5501"/>
                    <a:pt x="114" y="5684"/>
                    <a:pt x="46" y="5844"/>
                  </a:cubicBezTo>
                  <a:cubicBezTo>
                    <a:pt x="0" y="5935"/>
                    <a:pt x="23" y="6026"/>
                    <a:pt x="91" y="6049"/>
                  </a:cubicBezTo>
                  <a:cubicBezTo>
                    <a:pt x="124" y="6065"/>
                    <a:pt x="156" y="6073"/>
                    <a:pt x="186" y="6073"/>
                  </a:cubicBezTo>
                  <a:cubicBezTo>
                    <a:pt x="242" y="6073"/>
                    <a:pt x="290" y="6048"/>
                    <a:pt x="320" y="6003"/>
                  </a:cubicBezTo>
                  <a:cubicBezTo>
                    <a:pt x="365" y="5889"/>
                    <a:pt x="434" y="5775"/>
                    <a:pt x="502" y="5661"/>
                  </a:cubicBezTo>
                  <a:cubicBezTo>
                    <a:pt x="525" y="5615"/>
                    <a:pt x="548" y="5570"/>
                    <a:pt x="571" y="5547"/>
                  </a:cubicBezTo>
                  <a:cubicBezTo>
                    <a:pt x="594" y="5501"/>
                    <a:pt x="639" y="5456"/>
                    <a:pt x="662" y="5410"/>
                  </a:cubicBezTo>
                  <a:cubicBezTo>
                    <a:pt x="776" y="5227"/>
                    <a:pt x="890" y="5068"/>
                    <a:pt x="982" y="4885"/>
                  </a:cubicBezTo>
                  <a:cubicBezTo>
                    <a:pt x="1187" y="4543"/>
                    <a:pt x="1347" y="4200"/>
                    <a:pt x="1529" y="3858"/>
                  </a:cubicBezTo>
                  <a:cubicBezTo>
                    <a:pt x="1621" y="3675"/>
                    <a:pt x="1712" y="3515"/>
                    <a:pt x="1781" y="3356"/>
                  </a:cubicBezTo>
                  <a:cubicBezTo>
                    <a:pt x="1895" y="3173"/>
                    <a:pt x="1963" y="2990"/>
                    <a:pt x="2054" y="2831"/>
                  </a:cubicBezTo>
                  <a:cubicBezTo>
                    <a:pt x="2146" y="2648"/>
                    <a:pt x="2237" y="2488"/>
                    <a:pt x="2306" y="2306"/>
                  </a:cubicBezTo>
                  <a:cubicBezTo>
                    <a:pt x="2397" y="2169"/>
                    <a:pt x="2465" y="1986"/>
                    <a:pt x="2534" y="1826"/>
                  </a:cubicBezTo>
                  <a:cubicBezTo>
                    <a:pt x="2648" y="1575"/>
                    <a:pt x="2762" y="1301"/>
                    <a:pt x="2876" y="1027"/>
                  </a:cubicBezTo>
                  <a:cubicBezTo>
                    <a:pt x="2945" y="890"/>
                    <a:pt x="3013" y="754"/>
                    <a:pt x="3059" y="617"/>
                  </a:cubicBezTo>
                  <a:cubicBezTo>
                    <a:pt x="3127" y="457"/>
                    <a:pt x="3196" y="320"/>
                    <a:pt x="3241" y="160"/>
                  </a:cubicBezTo>
                  <a:cubicBezTo>
                    <a:pt x="3264" y="137"/>
                    <a:pt x="3264" y="114"/>
                    <a:pt x="3264" y="69"/>
                  </a:cubicBezTo>
                  <a:cubicBezTo>
                    <a:pt x="3241" y="46"/>
                    <a:pt x="3241" y="23"/>
                    <a:pt x="3196" y="23"/>
                  </a:cubicBezTo>
                  <a:cubicBezTo>
                    <a:pt x="3196" y="0"/>
                    <a:pt x="3173" y="0"/>
                    <a:pt x="3150"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0" name="Google Shape;6530;p24"/>
            <p:cNvSpPr/>
            <p:nvPr/>
          </p:nvSpPr>
          <p:spPr>
            <a:xfrm>
              <a:off x="6697100" y="2341925"/>
              <a:ext cx="95900" cy="144950"/>
            </a:xfrm>
            <a:custGeom>
              <a:avLst/>
              <a:gdLst/>
              <a:ahLst/>
              <a:cxnLst/>
              <a:rect l="l" t="t" r="r" b="b"/>
              <a:pathLst>
                <a:path w="3836" h="5798" extrusionOk="0">
                  <a:moveTo>
                    <a:pt x="1393" y="3630"/>
                  </a:moveTo>
                  <a:cubicBezTo>
                    <a:pt x="1389" y="3637"/>
                    <a:pt x="1385" y="3646"/>
                    <a:pt x="1380" y="3654"/>
                  </a:cubicBezTo>
                  <a:lnTo>
                    <a:pt x="1380" y="3654"/>
                  </a:lnTo>
                  <a:cubicBezTo>
                    <a:pt x="1386" y="3648"/>
                    <a:pt x="1393" y="3642"/>
                    <a:pt x="1393" y="3630"/>
                  </a:cubicBezTo>
                  <a:close/>
                  <a:moveTo>
                    <a:pt x="1380" y="3654"/>
                  </a:moveTo>
                  <a:cubicBezTo>
                    <a:pt x="1376" y="3658"/>
                    <a:pt x="1372" y="3663"/>
                    <a:pt x="1371" y="3669"/>
                  </a:cubicBezTo>
                  <a:lnTo>
                    <a:pt x="1371" y="3669"/>
                  </a:lnTo>
                  <a:cubicBezTo>
                    <a:pt x="1374" y="3664"/>
                    <a:pt x="1377" y="3659"/>
                    <a:pt x="1380" y="3654"/>
                  </a:cubicBezTo>
                  <a:close/>
                  <a:moveTo>
                    <a:pt x="1552" y="4055"/>
                  </a:moveTo>
                  <a:cubicBezTo>
                    <a:pt x="1545" y="4065"/>
                    <a:pt x="1537" y="4076"/>
                    <a:pt x="1530" y="4086"/>
                  </a:cubicBezTo>
                  <a:cubicBezTo>
                    <a:pt x="1547" y="4069"/>
                    <a:pt x="1551" y="4065"/>
                    <a:pt x="1552" y="4055"/>
                  </a:cubicBezTo>
                  <a:close/>
                  <a:moveTo>
                    <a:pt x="1022" y="4153"/>
                  </a:moveTo>
                  <a:cubicBezTo>
                    <a:pt x="1018" y="4160"/>
                    <a:pt x="1014" y="4166"/>
                    <a:pt x="1008" y="4173"/>
                  </a:cubicBezTo>
                  <a:lnTo>
                    <a:pt x="1008" y="4173"/>
                  </a:lnTo>
                  <a:cubicBezTo>
                    <a:pt x="1013" y="4166"/>
                    <a:pt x="1017" y="4159"/>
                    <a:pt x="1022" y="4153"/>
                  </a:cubicBezTo>
                  <a:close/>
                  <a:moveTo>
                    <a:pt x="868" y="4337"/>
                  </a:moveTo>
                  <a:cubicBezTo>
                    <a:pt x="863" y="4351"/>
                    <a:pt x="858" y="4364"/>
                    <a:pt x="852" y="4376"/>
                  </a:cubicBezTo>
                  <a:lnTo>
                    <a:pt x="852" y="4376"/>
                  </a:lnTo>
                  <a:cubicBezTo>
                    <a:pt x="868" y="4360"/>
                    <a:pt x="868" y="4358"/>
                    <a:pt x="868" y="4337"/>
                  </a:cubicBezTo>
                  <a:close/>
                  <a:moveTo>
                    <a:pt x="3767" y="0"/>
                  </a:moveTo>
                  <a:cubicBezTo>
                    <a:pt x="3744" y="0"/>
                    <a:pt x="3744" y="0"/>
                    <a:pt x="3721" y="23"/>
                  </a:cubicBezTo>
                  <a:cubicBezTo>
                    <a:pt x="3676" y="115"/>
                    <a:pt x="3630" y="206"/>
                    <a:pt x="3584" y="297"/>
                  </a:cubicBezTo>
                  <a:cubicBezTo>
                    <a:pt x="3561" y="366"/>
                    <a:pt x="3516" y="457"/>
                    <a:pt x="3470" y="525"/>
                  </a:cubicBezTo>
                  <a:cubicBezTo>
                    <a:pt x="3424" y="617"/>
                    <a:pt x="3379" y="685"/>
                    <a:pt x="3333" y="776"/>
                  </a:cubicBezTo>
                  <a:cubicBezTo>
                    <a:pt x="3287" y="845"/>
                    <a:pt x="3242" y="936"/>
                    <a:pt x="3196" y="1005"/>
                  </a:cubicBezTo>
                  <a:cubicBezTo>
                    <a:pt x="3105" y="1164"/>
                    <a:pt x="2991" y="1324"/>
                    <a:pt x="2877" y="1461"/>
                  </a:cubicBezTo>
                  <a:cubicBezTo>
                    <a:pt x="2785" y="1621"/>
                    <a:pt x="2694" y="1781"/>
                    <a:pt x="2580" y="1918"/>
                  </a:cubicBezTo>
                  <a:cubicBezTo>
                    <a:pt x="2489" y="2055"/>
                    <a:pt x="2397" y="2214"/>
                    <a:pt x="2283" y="2351"/>
                  </a:cubicBezTo>
                  <a:cubicBezTo>
                    <a:pt x="2192" y="2488"/>
                    <a:pt x="2101" y="2625"/>
                    <a:pt x="2009" y="2762"/>
                  </a:cubicBezTo>
                  <a:cubicBezTo>
                    <a:pt x="1918" y="2899"/>
                    <a:pt x="1827" y="3036"/>
                    <a:pt x="1735" y="3173"/>
                  </a:cubicBezTo>
                  <a:cubicBezTo>
                    <a:pt x="1621" y="3310"/>
                    <a:pt x="1530" y="3447"/>
                    <a:pt x="1439" y="3584"/>
                  </a:cubicBezTo>
                  <a:cubicBezTo>
                    <a:pt x="1416" y="3607"/>
                    <a:pt x="1393" y="3652"/>
                    <a:pt x="1370" y="3675"/>
                  </a:cubicBezTo>
                  <a:cubicBezTo>
                    <a:pt x="1370" y="3673"/>
                    <a:pt x="1370" y="3671"/>
                    <a:pt x="1371" y="3669"/>
                  </a:cubicBezTo>
                  <a:lnTo>
                    <a:pt x="1371" y="3669"/>
                  </a:lnTo>
                  <a:cubicBezTo>
                    <a:pt x="1346" y="3710"/>
                    <a:pt x="1313" y="3756"/>
                    <a:pt x="1279" y="3789"/>
                  </a:cubicBezTo>
                  <a:cubicBezTo>
                    <a:pt x="1233" y="3881"/>
                    <a:pt x="1165" y="3949"/>
                    <a:pt x="1096" y="4040"/>
                  </a:cubicBezTo>
                  <a:cubicBezTo>
                    <a:pt x="1119" y="4018"/>
                    <a:pt x="1119" y="4018"/>
                    <a:pt x="1142" y="3995"/>
                  </a:cubicBezTo>
                  <a:lnTo>
                    <a:pt x="1142" y="3995"/>
                  </a:lnTo>
                  <a:cubicBezTo>
                    <a:pt x="1102" y="4055"/>
                    <a:pt x="1062" y="4097"/>
                    <a:pt x="1022" y="4153"/>
                  </a:cubicBezTo>
                  <a:lnTo>
                    <a:pt x="1022" y="4153"/>
                  </a:lnTo>
                  <a:cubicBezTo>
                    <a:pt x="1026" y="4146"/>
                    <a:pt x="1028" y="4139"/>
                    <a:pt x="1028" y="4132"/>
                  </a:cubicBezTo>
                  <a:lnTo>
                    <a:pt x="1028" y="4132"/>
                  </a:lnTo>
                  <a:lnTo>
                    <a:pt x="1006" y="4175"/>
                  </a:lnTo>
                  <a:lnTo>
                    <a:pt x="1006" y="4175"/>
                  </a:lnTo>
                  <a:cubicBezTo>
                    <a:pt x="1007" y="4174"/>
                    <a:pt x="1007" y="4174"/>
                    <a:pt x="1008" y="4173"/>
                  </a:cubicBezTo>
                  <a:lnTo>
                    <a:pt x="1008" y="4173"/>
                  </a:lnTo>
                  <a:cubicBezTo>
                    <a:pt x="1007" y="4175"/>
                    <a:pt x="1006" y="4176"/>
                    <a:pt x="1005" y="4177"/>
                  </a:cubicBezTo>
                  <a:lnTo>
                    <a:pt x="1006" y="4175"/>
                  </a:lnTo>
                  <a:lnTo>
                    <a:pt x="1006" y="4175"/>
                  </a:lnTo>
                  <a:cubicBezTo>
                    <a:pt x="999" y="4184"/>
                    <a:pt x="990" y="4192"/>
                    <a:pt x="982" y="4200"/>
                  </a:cubicBezTo>
                  <a:cubicBezTo>
                    <a:pt x="959" y="4223"/>
                    <a:pt x="936" y="4269"/>
                    <a:pt x="914" y="4292"/>
                  </a:cubicBezTo>
                  <a:cubicBezTo>
                    <a:pt x="908" y="4297"/>
                    <a:pt x="902" y="4303"/>
                    <a:pt x="891" y="4314"/>
                  </a:cubicBezTo>
                  <a:cubicBezTo>
                    <a:pt x="891" y="4335"/>
                    <a:pt x="872" y="4356"/>
                    <a:pt x="852" y="4376"/>
                  </a:cubicBezTo>
                  <a:lnTo>
                    <a:pt x="852" y="4376"/>
                  </a:lnTo>
                  <a:cubicBezTo>
                    <a:pt x="852" y="4376"/>
                    <a:pt x="852" y="4376"/>
                    <a:pt x="852" y="4376"/>
                  </a:cubicBezTo>
                  <a:lnTo>
                    <a:pt x="852" y="4376"/>
                  </a:lnTo>
                  <a:cubicBezTo>
                    <a:pt x="850" y="4378"/>
                    <a:pt x="848" y="4380"/>
                    <a:pt x="846" y="4382"/>
                  </a:cubicBezTo>
                  <a:lnTo>
                    <a:pt x="846" y="4382"/>
                  </a:lnTo>
                  <a:cubicBezTo>
                    <a:pt x="848" y="4380"/>
                    <a:pt x="850" y="4378"/>
                    <a:pt x="852" y="4376"/>
                  </a:cubicBezTo>
                  <a:lnTo>
                    <a:pt x="852" y="4376"/>
                  </a:lnTo>
                  <a:cubicBezTo>
                    <a:pt x="828" y="4424"/>
                    <a:pt x="795" y="4461"/>
                    <a:pt x="777" y="4497"/>
                  </a:cubicBezTo>
                  <a:cubicBezTo>
                    <a:pt x="754" y="4543"/>
                    <a:pt x="708" y="4565"/>
                    <a:pt x="685" y="4611"/>
                  </a:cubicBezTo>
                  <a:cubicBezTo>
                    <a:pt x="663" y="4657"/>
                    <a:pt x="640" y="4680"/>
                    <a:pt x="617" y="4702"/>
                  </a:cubicBezTo>
                  <a:cubicBezTo>
                    <a:pt x="594" y="4725"/>
                    <a:pt x="594" y="4725"/>
                    <a:pt x="594" y="4748"/>
                  </a:cubicBezTo>
                  <a:cubicBezTo>
                    <a:pt x="575" y="4767"/>
                    <a:pt x="557" y="4785"/>
                    <a:pt x="538" y="4817"/>
                  </a:cubicBezTo>
                  <a:lnTo>
                    <a:pt x="538" y="4817"/>
                  </a:lnTo>
                  <a:cubicBezTo>
                    <a:pt x="526" y="4817"/>
                    <a:pt x="526" y="4821"/>
                    <a:pt x="526" y="4839"/>
                  </a:cubicBezTo>
                  <a:cubicBezTo>
                    <a:pt x="526" y="4829"/>
                    <a:pt x="531" y="4823"/>
                    <a:pt x="536" y="4820"/>
                  </a:cubicBezTo>
                  <a:lnTo>
                    <a:pt x="536" y="4820"/>
                  </a:lnTo>
                  <a:cubicBezTo>
                    <a:pt x="533" y="4826"/>
                    <a:pt x="529" y="4832"/>
                    <a:pt x="526" y="4839"/>
                  </a:cubicBezTo>
                  <a:cubicBezTo>
                    <a:pt x="480" y="4885"/>
                    <a:pt x="457" y="4931"/>
                    <a:pt x="412" y="4976"/>
                  </a:cubicBezTo>
                  <a:cubicBezTo>
                    <a:pt x="389" y="4999"/>
                    <a:pt x="366" y="5045"/>
                    <a:pt x="343" y="5090"/>
                  </a:cubicBezTo>
                  <a:cubicBezTo>
                    <a:pt x="320" y="5113"/>
                    <a:pt x="297" y="5159"/>
                    <a:pt x="275" y="5182"/>
                  </a:cubicBezTo>
                  <a:cubicBezTo>
                    <a:pt x="183" y="5296"/>
                    <a:pt x="115" y="5410"/>
                    <a:pt x="46" y="5524"/>
                  </a:cubicBezTo>
                  <a:cubicBezTo>
                    <a:pt x="1" y="5593"/>
                    <a:pt x="23" y="5684"/>
                    <a:pt x="69" y="5730"/>
                  </a:cubicBezTo>
                  <a:cubicBezTo>
                    <a:pt x="115" y="5775"/>
                    <a:pt x="160" y="5798"/>
                    <a:pt x="206" y="5798"/>
                  </a:cubicBezTo>
                  <a:cubicBezTo>
                    <a:pt x="252" y="5798"/>
                    <a:pt x="297" y="5775"/>
                    <a:pt x="320" y="5730"/>
                  </a:cubicBezTo>
                  <a:cubicBezTo>
                    <a:pt x="366" y="5707"/>
                    <a:pt x="389" y="5661"/>
                    <a:pt x="412" y="5638"/>
                  </a:cubicBezTo>
                  <a:cubicBezTo>
                    <a:pt x="434" y="5615"/>
                    <a:pt x="457" y="5570"/>
                    <a:pt x="480" y="5547"/>
                  </a:cubicBezTo>
                  <a:cubicBezTo>
                    <a:pt x="548" y="5478"/>
                    <a:pt x="594" y="5387"/>
                    <a:pt x="640" y="5319"/>
                  </a:cubicBezTo>
                  <a:cubicBezTo>
                    <a:pt x="640" y="5319"/>
                    <a:pt x="640" y="5341"/>
                    <a:pt x="640" y="5341"/>
                  </a:cubicBezTo>
                  <a:cubicBezTo>
                    <a:pt x="644" y="5332"/>
                    <a:pt x="649" y="5323"/>
                    <a:pt x="654" y="5314"/>
                  </a:cubicBezTo>
                  <a:lnTo>
                    <a:pt x="654" y="5314"/>
                  </a:lnTo>
                  <a:cubicBezTo>
                    <a:pt x="659" y="5310"/>
                    <a:pt x="661" y="5304"/>
                    <a:pt x="662" y="5300"/>
                  </a:cubicBezTo>
                  <a:lnTo>
                    <a:pt x="662" y="5300"/>
                  </a:lnTo>
                  <a:cubicBezTo>
                    <a:pt x="706" y="5222"/>
                    <a:pt x="764" y="5145"/>
                    <a:pt x="822" y="5068"/>
                  </a:cubicBezTo>
                  <a:cubicBezTo>
                    <a:pt x="914" y="4953"/>
                    <a:pt x="982" y="4839"/>
                    <a:pt x="1073" y="4748"/>
                  </a:cubicBezTo>
                  <a:cubicBezTo>
                    <a:pt x="1051" y="4748"/>
                    <a:pt x="1051" y="4771"/>
                    <a:pt x="1028" y="4771"/>
                  </a:cubicBezTo>
                  <a:cubicBezTo>
                    <a:pt x="1210" y="4543"/>
                    <a:pt x="1393" y="4292"/>
                    <a:pt x="1553" y="4040"/>
                  </a:cubicBezTo>
                  <a:lnTo>
                    <a:pt x="1553" y="4040"/>
                  </a:lnTo>
                  <a:cubicBezTo>
                    <a:pt x="1553" y="4047"/>
                    <a:pt x="1553" y="4051"/>
                    <a:pt x="1552" y="4055"/>
                  </a:cubicBezTo>
                  <a:lnTo>
                    <a:pt x="1552" y="4055"/>
                  </a:lnTo>
                  <a:cubicBezTo>
                    <a:pt x="1662" y="3903"/>
                    <a:pt x="1788" y="3733"/>
                    <a:pt x="1895" y="3584"/>
                  </a:cubicBezTo>
                  <a:cubicBezTo>
                    <a:pt x="1986" y="3424"/>
                    <a:pt x="2078" y="3264"/>
                    <a:pt x="2192" y="3105"/>
                  </a:cubicBezTo>
                  <a:cubicBezTo>
                    <a:pt x="2283" y="2945"/>
                    <a:pt x="2374" y="2808"/>
                    <a:pt x="2466" y="2648"/>
                  </a:cubicBezTo>
                  <a:cubicBezTo>
                    <a:pt x="2511" y="2557"/>
                    <a:pt x="2557" y="2488"/>
                    <a:pt x="2603" y="2397"/>
                  </a:cubicBezTo>
                  <a:cubicBezTo>
                    <a:pt x="2648" y="2329"/>
                    <a:pt x="2694" y="2237"/>
                    <a:pt x="2763" y="2146"/>
                  </a:cubicBezTo>
                  <a:cubicBezTo>
                    <a:pt x="2808" y="2077"/>
                    <a:pt x="2854" y="1986"/>
                    <a:pt x="2899" y="1895"/>
                  </a:cubicBezTo>
                  <a:cubicBezTo>
                    <a:pt x="2922" y="1826"/>
                    <a:pt x="2968" y="1735"/>
                    <a:pt x="3014" y="1667"/>
                  </a:cubicBezTo>
                  <a:cubicBezTo>
                    <a:pt x="3059" y="1575"/>
                    <a:pt x="3105" y="1507"/>
                    <a:pt x="3151" y="1416"/>
                  </a:cubicBezTo>
                  <a:cubicBezTo>
                    <a:pt x="3196" y="1347"/>
                    <a:pt x="3219" y="1256"/>
                    <a:pt x="3265" y="1164"/>
                  </a:cubicBezTo>
                  <a:cubicBezTo>
                    <a:pt x="3356" y="1005"/>
                    <a:pt x="3424" y="845"/>
                    <a:pt x="3516" y="662"/>
                  </a:cubicBezTo>
                  <a:cubicBezTo>
                    <a:pt x="3561" y="594"/>
                    <a:pt x="3607" y="525"/>
                    <a:pt x="3630" y="434"/>
                  </a:cubicBezTo>
                  <a:cubicBezTo>
                    <a:pt x="3676" y="366"/>
                    <a:pt x="3721" y="274"/>
                    <a:pt x="3744" y="183"/>
                  </a:cubicBezTo>
                  <a:cubicBezTo>
                    <a:pt x="3767" y="160"/>
                    <a:pt x="3790" y="115"/>
                    <a:pt x="3812" y="69"/>
                  </a:cubicBezTo>
                  <a:cubicBezTo>
                    <a:pt x="3835" y="46"/>
                    <a:pt x="3812" y="23"/>
                    <a:pt x="3790"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1" name="Google Shape;6531;p24"/>
            <p:cNvSpPr/>
            <p:nvPr/>
          </p:nvSpPr>
          <p:spPr>
            <a:xfrm>
              <a:off x="6689675" y="2492575"/>
              <a:ext cx="6300" cy="6300"/>
            </a:xfrm>
            <a:custGeom>
              <a:avLst/>
              <a:gdLst/>
              <a:ahLst/>
              <a:cxnLst/>
              <a:rect l="l" t="t" r="r" b="b"/>
              <a:pathLst>
                <a:path w="252" h="252" extrusionOk="0">
                  <a:moveTo>
                    <a:pt x="115" y="0"/>
                  </a:moveTo>
                  <a:cubicBezTo>
                    <a:pt x="47" y="0"/>
                    <a:pt x="1" y="46"/>
                    <a:pt x="1" y="114"/>
                  </a:cubicBezTo>
                  <a:cubicBezTo>
                    <a:pt x="1" y="183"/>
                    <a:pt x="47" y="251"/>
                    <a:pt x="115" y="251"/>
                  </a:cubicBezTo>
                  <a:cubicBezTo>
                    <a:pt x="184" y="251"/>
                    <a:pt x="252" y="183"/>
                    <a:pt x="252" y="114"/>
                  </a:cubicBezTo>
                  <a:cubicBezTo>
                    <a:pt x="252" y="46"/>
                    <a:pt x="184" y="0"/>
                    <a:pt x="115"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2" name="Google Shape;6532;p24"/>
            <p:cNvSpPr/>
            <p:nvPr/>
          </p:nvSpPr>
          <p:spPr>
            <a:xfrm>
              <a:off x="6713075" y="2141050"/>
              <a:ext cx="34850" cy="25000"/>
            </a:xfrm>
            <a:custGeom>
              <a:avLst/>
              <a:gdLst/>
              <a:ahLst/>
              <a:cxnLst/>
              <a:rect l="l" t="t" r="r" b="b"/>
              <a:pathLst>
                <a:path w="1394" h="1000" extrusionOk="0">
                  <a:moveTo>
                    <a:pt x="1279" y="1"/>
                  </a:moveTo>
                  <a:cubicBezTo>
                    <a:pt x="1210" y="24"/>
                    <a:pt x="1165" y="69"/>
                    <a:pt x="1096" y="92"/>
                  </a:cubicBezTo>
                  <a:cubicBezTo>
                    <a:pt x="1085" y="81"/>
                    <a:pt x="1068" y="75"/>
                    <a:pt x="1051" y="75"/>
                  </a:cubicBezTo>
                  <a:cubicBezTo>
                    <a:pt x="1034" y="75"/>
                    <a:pt x="1016" y="81"/>
                    <a:pt x="1005" y="92"/>
                  </a:cubicBezTo>
                  <a:cubicBezTo>
                    <a:pt x="914" y="115"/>
                    <a:pt x="845" y="161"/>
                    <a:pt x="754" y="206"/>
                  </a:cubicBezTo>
                  <a:cubicBezTo>
                    <a:pt x="686" y="252"/>
                    <a:pt x="617" y="298"/>
                    <a:pt x="526" y="343"/>
                  </a:cubicBezTo>
                  <a:cubicBezTo>
                    <a:pt x="457" y="412"/>
                    <a:pt x="366" y="457"/>
                    <a:pt x="275" y="526"/>
                  </a:cubicBezTo>
                  <a:cubicBezTo>
                    <a:pt x="252" y="572"/>
                    <a:pt x="206" y="594"/>
                    <a:pt x="183" y="617"/>
                  </a:cubicBezTo>
                  <a:cubicBezTo>
                    <a:pt x="161" y="640"/>
                    <a:pt x="138" y="640"/>
                    <a:pt x="115" y="663"/>
                  </a:cubicBezTo>
                  <a:cubicBezTo>
                    <a:pt x="92" y="686"/>
                    <a:pt x="69" y="708"/>
                    <a:pt x="46" y="731"/>
                  </a:cubicBezTo>
                  <a:cubicBezTo>
                    <a:pt x="46" y="754"/>
                    <a:pt x="24" y="754"/>
                    <a:pt x="24" y="777"/>
                  </a:cubicBezTo>
                  <a:cubicBezTo>
                    <a:pt x="1" y="823"/>
                    <a:pt x="24" y="868"/>
                    <a:pt x="46" y="914"/>
                  </a:cubicBezTo>
                  <a:cubicBezTo>
                    <a:pt x="92" y="937"/>
                    <a:pt x="115" y="960"/>
                    <a:pt x="161" y="960"/>
                  </a:cubicBezTo>
                  <a:lnTo>
                    <a:pt x="138" y="960"/>
                  </a:lnTo>
                  <a:cubicBezTo>
                    <a:pt x="183" y="960"/>
                    <a:pt x="206" y="982"/>
                    <a:pt x="252" y="982"/>
                  </a:cubicBezTo>
                  <a:lnTo>
                    <a:pt x="343" y="982"/>
                  </a:lnTo>
                  <a:cubicBezTo>
                    <a:pt x="355" y="994"/>
                    <a:pt x="372" y="999"/>
                    <a:pt x="389" y="999"/>
                  </a:cubicBezTo>
                  <a:cubicBezTo>
                    <a:pt x="406" y="999"/>
                    <a:pt x="423" y="994"/>
                    <a:pt x="434" y="982"/>
                  </a:cubicBezTo>
                  <a:cubicBezTo>
                    <a:pt x="457" y="960"/>
                    <a:pt x="457" y="960"/>
                    <a:pt x="480" y="960"/>
                  </a:cubicBezTo>
                  <a:cubicBezTo>
                    <a:pt x="503" y="937"/>
                    <a:pt x="503" y="914"/>
                    <a:pt x="503" y="914"/>
                  </a:cubicBezTo>
                  <a:cubicBezTo>
                    <a:pt x="503" y="891"/>
                    <a:pt x="526" y="891"/>
                    <a:pt x="526" y="868"/>
                  </a:cubicBezTo>
                  <a:cubicBezTo>
                    <a:pt x="549" y="868"/>
                    <a:pt x="549" y="845"/>
                    <a:pt x="549" y="845"/>
                  </a:cubicBezTo>
                  <a:cubicBezTo>
                    <a:pt x="556" y="838"/>
                    <a:pt x="564" y="831"/>
                    <a:pt x="571" y="823"/>
                  </a:cubicBezTo>
                  <a:lnTo>
                    <a:pt x="571" y="823"/>
                  </a:lnTo>
                  <a:cubicBezTo>
                    <a:pt x="571" y="826"/>
                    <a:pt x="570" y="845"/>
                    <a:pt x="549" y="845"/>
                  </a:cubicBezTo>
                  <a:cubicBezTo>
                    <a:pt x="571" y="845"/>
                    <a:pt x="571" y="845"/>
                    <a:pt x="571" y="823"/>
                  </a:cubicBezTo>
                  <a:lnTo>
                    <a:pt x="571" y="823"/>
                  </a:lnTo>
                  <a:cubicBezTo>
                    <a:pt x="571" y="823"/>
                    <a:pt x="571" y="823"/>
                    <a:pt x="571" y="823"/>
                  </a:cubicBezTo>
                  <a:lnTo>
                    <a:pt x="571" y="823"/>
                  </a:lnTo>
                  <a:cubicBezTo>
                    <a:pt x="571" y="823"/>
                    <a:pt x="571" y="823"/>
                    <a:pt x="571" y="823"/>
                  </a:cubicBezTo>
                  <a:lnTo>
                    <a:pt x="571" y="823"/>
                  </a:lnTo>
                  <a:cubicBezTo>
                    <a:pt x="571" y="823"/>
                    <a:pt x="571" y="823"/>
                    <a:pt x="571" y="823"/>
                  </a:cubicBezTo>
                  <a:lnTo>
                    <a:pt x="571" y="823"/>
                  </a:lnTo>
                  <a:cubicBezTo>
                    <a:pt x="658" y="739"/>
                    <a:pt x="761" y="653"/>
                    <a:pt x="845" y="549"/>
                  </a:cubicBezTo>
                  <a:cubicBezTo>
                    <a:pt x="891" y="503"/>
                    <a:pt x="959" y="435"/>
                    <a:pt x="1005" y="389"/>
                  </a:cubicBezTo>
                  <a:cubicBezTo>
                    <a:pt x="1074" y="320"/>
                    <a:pt x="1142" y="252"/>
                    <a:pt x="1233" y="206"/>
                  </a:cubicBezTo>
                  <a:cubicBezTo>
                    <a:pt x="1256" y="183"/>
                    <a:pt x="1302" y="161"/>
                    <a:pt x="1347" y="138"/>
                  </a:cubicBezTo>
                  <a:cubicBezTo>
                    <a:pt x="1370" y="115"/>
                    <a:pt x="1393" y="69"/>
                    <a:pt x="1370" y="24"/>
                  </a:cubicBezTo>
                  <a:cubicBezTo>
                    <a:pt x="1370" y="1"/>
                    <a:pt x="1325" y="1"/>
                    <a:pt x="1302" y="1"/>
                  </a:cubicBezTo>
                  <a:close/>
                </a:path>
              </a:pathLst>
            </a:custGeom>
            <a:solidFill>
              <a:srgbClr val="D43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3" name="Google Shape;6533;p24"/>
            <p:cNvSpPr/>
            <p:nvPr/>
          </p:nvSpPr>
          <p:spPr>
            <a:xfrm>
              <a:off x="6681125" y="2178725"/>
              <a:ext cx="26275" cy="36550"/>
            </a:xfrm>
            <a:custGeom>
              <a:avLst/>
              <a:gdLst/>
              <a:ahLst/>
              <a:cxnLst/>
              <a:rect l="l" t="t" r="r" b="b"/>
              <a:pathLst>
                <a:path w="1051" h="1462" extrusionOk="0">
                  <a:moveTo>
                    <a:pt x="982" y="0"/>
                  </a:moveTo>
                  <a:cubicBezTo>
                    <a:pt x="982" y="0"/>
                    <a:pt x="959" y="23"/>
                    <a:pt x="959" y="23"/>
                  </a:cubicBezTo>
                  <a:cubicBezTo>
                    <a:pt x="936" y="46"/>
                    <a:pt x="914" y="69"/>
                    <a:pt x="891" y="114"/>
                  </a:cubicBezTo>
                  <a:cubicBezTo>
                    <a:pt x="868" y="114"/>
                    <a:pt x="845" y="137"/>
                    <a:pt x="845" y="160"/>
                  </a:cubicBezTo>
                  <a:cubicBezTo>
                    <a:pt x="822" y="206"/>
                    <a:pt x="799" y="229"/>
                    <a:pt x="777" y="251"/>
                  </a:cubicBezTo>
                  <a:cubicBezTo>
                    <a:pt x="754" y="274"/>
                    <a:pt x="731" y="297"/>
                    <a:pt x="708" y="343"/>
                  </a:cubicBezTo>
                  <a:cubicBezTo>
                    <a:pt x="617" y="457"/>
                    <a:pt x="526" y="571"/>
                    <a:pt x="434" y="708"/>
                  </a:cubicBezTo>
                  <a:cubicBezTo>
                    <a:pt x="389" y="754"/>
                    <a:pt x="343" y="822"/>
                    <a:pt x="297" y="891"/>
                  </a:cubicBezTo>
                  <a:cubicBezTo>
                    <a:pt x="274" y="936"/>
                    <a:pt x="229" y="982"/>
                    <a:pt x="206" y="1027"/>
                  </a:cubicBezTo>
                  <a:cubicBezTo>
                    <a:pt x="183" y="1073"/>
                    <a:pt x="137" y="1119"/>
                    <a:pt x="115" y="1164"/>
                  </a:cubicBezTo>
                  <a:cubicBezTo>
                    <a:pt x="115" y="1187"/>
                    <a:pt x="92" y="1210"/>
                    <a:pt x="69" y="1233"/>
                  </a:cubicBezTo>
                  <a:cubicBezTo>
                    <a:pt x="46" y="1256"/>
                    <a:pt x="23" y="1279"/>
                    <a:pt x="23" y="1301"/>
                  </a:cubicBezTo>
                  <a:cubicBezTo>
                    <a:pt x="1" y="1347"/>
                    <a:pt x="1" y="1393"/>
                    <a:pt x="23" y="1438"/>
                  </a:cubicBezTo>
                  <a:cubicBezTo>
                    <a:pt x="46" y="1461"/>
                    <a:pt x="69" y="1461"/>
                    <a:pt x="92" y="1461"/>
                  </a:cubicBezTo>
                  <a:cubicBezTo>
                    <a:pt x="115" y="1461"/>
                    <a:pt x="137" y="1461"/>
                    <a:pt x="160" y="1438"/>
                  </a:cubicBezTo>
                  <a:cubicBezTo>
                    <a:pt x="206" y="1393"/>
                    <a:pt x="252" y="1347"/>
                    <a:pt x="274" y="1301"/>
                  </a:cubicBezTo>
                  <a:cubicBezTo>
                    <a:pt x="320" y="1256"/>
                    <a:pt x="343" y="1210"/>
                    <a:pt x="366" y="1164"/>
                  </a:cubicBezTo>
                  <a:cubicBezTo>
                    <a:pt x="389" y="1119"/>
                    <a:pt x="411" y="1050"/>
                    <a:pt x="434" y="1005"/>
                  </a:cubicBezTo>
                  <a:cubicBezTo>
                    <a:pt x="480" y="959"/>
                    <a:pt x="503" y="891"/>
                    <a:pt x="548" y="822"/>
                  </a:cubicBezTo>
                  <a:cubicBezTo>
                    <a:pt x="594" y="754"/>
                    <a:pt x="617" y="708"/>
                    <a:pt x="662" y="639"/>
                  </a:cubicBezTo>
                  <a:cubicBezTo>
                    <a:pt x="708" y="571"/>
                    <a:pt x="731" y="503"/>
                    <a:pt x="777" y="434"/>
                  </a:cubicBezTo>
                  <a:cubicBezTo>
                    <a:pt x="845" y="343"/>
                    <a:pt x="914" y="229"/>
                    <a:pt x="982" y="137"/>
                  </a:cubicBezTo>
                  <a:cubicBezTo>
                    <a:pt x="1005" y="114"/>
                    <a:pt x="1005" y="114"/>
                    <a:pt x="1028" y="92"/>
                  </a:cubicBezTo>
                  <a:cubicBezTo>
                    <a:pt x="1028" y="69"/>
                    <a:pt x="1051" y="46"/>
                    <a:pt x="1028" y="23"/>
                  </a:cubicBezTo>
                  <a:cubicBezTo>
                    <a:pt x="1005" y="23"/>
                    <a:pt x="1005" y="0"/>
                    <a:pt x="982" y="0"/>
                  </a:cubicBezTo>
                  <a:close/>
                </a:path>
              </a:pathLst>
            </a:custGeom>
            <a:solidFill>
              <a:srgbClr val="D43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4" name="Google Shape;6534;p24"/>
            <p:cNvSpPr/>
            <p:nvPr/>
          </p:nvSpPr>
          <p:spPr>
            <a:xfrm>
              <a:off x="6777000" y="2206100"/>
              <a:ext cx="38825" cy="12600"/>
            </a:xfrm>
            <a:custGeom>
              <a:avLst/>
              <a:gdLst/>
              <a:ahLst/>
              <a:cxnLst/>
              <a:rect l="l" t="t" r="r" b="b"/>
              <a:pathLst>
                <a:path w="1553" h="504" extrusionOk="0">
                  <a:moveTo>
                    <a:pt x="890" y="1"/>
                  </a:moveTo>
                  <a:cubicBezTo>
                    <a:pt x="776" y="24"/>
                    <a:pt x="662" y="24"/>
                    <a:pt x="571" y="47"/>
                  </a:cubicBezTo>
                  <a:cubicBezTo>
                    <a:pt x="457" y="69"/>
                    <a:pt x="343" y="69"/>
                    <a:pt x="251" y="92"/>
                  </a:cubicBezTo>
                  <a:cubicBezTo>
                    <a:pt x="228" y="92"/>
                    <a:pt x="183" y="115"/>
                    <a:pt x="160" y="115"/>
                  </a:cubicBezTo>
                  <a:cubicBezTo>
                    <a:pt x="91" y="138"/>
                    <a:pt x="23" y="138"/>
                    <a:pt x="0" y="206"/>
                  </a:cubicBezTo>
                  <a:cubicBezTo>
                    <a:pt x="0" y="229"/>
                    <a:pt x="0" y="252"/>
                    <a:pt x="0" y="275"/>
                  </a:cubicBezTo>
                  <a:cubicBezTo>
                    <a:pt x="0" y="298"/>
                    <a:pt x="23" y="298"/>
                    <a:pt x="23" y="321"/>
                  </a:cubicBezTo>
                  <a:cubicBezTo>
                    <a:pt x="23" y="343"/>
                    <a:pt x="46" y="343"/>
                    <a:pt x="69" y="366"/>
                  </a:cubicBezTo>
                  <a:cubicBezTo>
                    <a:pt x="91" y="389"/>
                    <a:pt x="114" y="412"/>
                    <a:pt x="137" y="435"/>
                  </a:cubicBezTo>
                  <a:cubicBezTo>
                    <a:pt x="160" y="457"/>
                    <a:pt x="183" y="480"/>
                    <a:pt x="228" y="503"/>
                  </a:cubicBezTo>
                  <a:lnTo>
                    <a:pt x="320" y="503"/>
                  </a:lnTo>
                  <a:cubicBezTo>
                    <a:pt x="343" y="503"/>
                    <a:pt x="343" y="480"/>
                    <a:pt x="365" y="480"/>
                  </a:cubicBezTo>
                  <a:cubicBezTo>
                    <a:pt x="434" y="435"/>
                    <a:pt x="525" y="412"/>
                    <a:pt x="594" y="389"/>
                  </a:cubicBezTo>
                  <a:cubicBezTo>
                    <a:pt x="616" y="366"/>
                    <a:pt x="662" y="366"/>
                    <a:pt x="708" y="343"/>
                  </a:cubicBezTo>
                  <a:cubicBezTo>
                    <a:pt x="753" y="343"/>
                    <a:pt x="822" y="321"/>
                    <a:pt x="868" y="321"/>
                  </a:cubicBezTo>
                  <a:cubicBezTo>
                    <a:pt x="936" y="298"/>
                    <a:pt x="982" y="275"/>
                    <a:pt x="1050" y="275"/>
                  </a:cubicBezTo>
                  <a:cubicBezTo>
                    <a:pt x="1119" y="252"/>
                    <a:pt x="1187" y="252"/>
                    <a:pt x="1256" y="252"/>
                  </a:cubicBezTo>
                  <a:lnTo>
                    <a:pt x="1461" y="252"/>
                  </a:lnTo>
                  <a:cubicBezTo>
                    <a:pt x="1467" y="255"/>
                    <a:pt x="1474" y="257"/>
                    <a:pt x="1480" y="257"/>
                  </a:cubicBezTo>
                  <a:cubicBezTo>
                    <a:pt x="1519" y="257"/>
                    <a:pt x="1552" y="203"/>
                    <a:pt x="1552" y="184"/>
                  </a:cubicBezTo>
                  <a:cubicBezTo>
                    <a:pt x="1552" y="161"/>
                    <a:pt x="1529" y="138"/>
                    <a:pt x="1529" y="115"/>
                  </a:cubicBezTo>
                  <a:cubicBezTo>
                    <a:pt x="1507" y="92"/>
                    <a:pt x="1484" y="92"/>
                    <a:pt x="1461" y="92"/>
                  </a:cubicBezTo>
                  <a:cubicBezTo>
                    <a:pt x="1438" y="69"/>
                    <a:pt x="1415" y="69"/>
                    <a:pt x="1393" y="69"/>
                  </a:cubicBezTo>
                  <a:lnTo>
                    <a:pt x="1301" y="69"/>
                  </a:lnTo>
                  <a:cubicBezTo>
                    <a:pt x="1278" y="69"/>
                    <a:pt x="1278" y="47"/>
                    <a:pt x="1278" y="47"/>
                  </a:cubicBezTo>
                  <a:cubicBezTo>
                    <a:pt x="1256" y="24"/>
                    <a:pt x="1233" y="24"/>
                    <a:pt x="1210"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5" name="Google Shape;6535;p24"/>
            <p:cNvSpPr/>
            <p:nvPr/>
          </p:nvSpPr>
          <p:spPr>
            <a:xfrm>
              <a:off x="6721075" y="2223800"/>
              <a:ext cx="41675" cy="21700"/>
            </a:xfrm>
            <a:custGeom>
              <a:avLst/>
              <a:gdLst/>
              <a:ahLst/>
              <a:cxnLst/>
              <a:rect l="l" t="t" r="r" b="b"/>
              <a:pathLst>
                <a:path w="1667" h="868" extrusionOk="0">
                  <a:moveTo>
                    <a:pt x="1598" y="1"/>
                  </a:moveTo>
                  <a:cubicBezTo>
                    <a:pt x="1507" y="46"/>
                    <a:pt x="1415" y="92"/>
                    <a:pt x="1324" y="115"/>
                  </a:cubicBezTo>
                  <a:cubicBezTo>
                    <a:pt x="1233" y="160"/>
                    <a:pt x="1142" y="206"/>
                    <a:pt x="1027" y="252"/>
                  </a:cubicBezTo>
                  <a:cubicBezTo>
                    <a:pt x="959" y="297"/>
                    <a:pt x="868" y="320"/>
                    <a:pt x="776" y="366"/>
                  </a:cubicBezTo>
                  <a:cubicBezTo>
                    <a:pt x="685" y="389"/>
                    <a:pt x="594" y="434"/>
                    <a:pt x="480" y="457"/>
                  </a:cubicBezTo>
                  <a:cubicBezTo>
                    <a:pt x="457" y="480"/>
                    <a:pt x="411" y="503"/>
                    <a:pt x="366" y="503"/>
                  </a:cubicBezTo>
                  <a:cubicBezTo>
                    <a:pt x="297" y="526"/>
                    <a:pt x="251" y="548"/>
                    <a:pt x="206" y="571"/>
                  </a:cubicBezTo>
                  <a:cubicBezTo>
                    <a:pt x="137" y="594"/>
                    <a:pt x="92" y="617"/>
                    <a:pt x="46" y="662"/>
                  </a:cubicBezTo>
                  <a:cubicBezTo>
                    <a:pt x="0" y="708"/>
                    <a:pt x="0" y="754"/>
                    <a:pt x="23" y="799"/>
                  </a:cubicBezTo>
                  <a:cubicBezTo>
                    <a:pt x="23" y="845"/>
                    <a:pt x="46" y="868"/>
                    <a:pt x="92" y="868"/>
                  </a:cubicBezTo>
                  <a:lnTo>
                    <a:pt x="183" y="868"/>
                  </a:lnTo>
                  <a:cubicBezTo>
                    <a:pt x="183" y="845"/>
                    <a:pt x="206" y="845"/>
                    <a:pt x="229" y="845"/>
                  </a:cubicBezTo>
                  <a:cubicBezTo>
                    <a:pt x="251" y="822"/>
                    <a:pt x="297" y="799"/>
                    <a:pt x="320" y="799"/>
                  </a:cubicBezTo>
                  <a:cubicBezTo>
                    <a:pt x="366" y="777"/>
                    <a:pt x="434" y="754"/>
                    <a:pt x="480" y="708"/>
                  </a:cubicBezTo>
                  <a:cubicBezTo>
                    <a:pt x="525" y="685"/>
                    <a:pt x="594" y="662"/>
                    <a:pt x="639" y="640"/>
                  </a:cubicBezTo>
                  <a:cubicBezTo>
                    <a:pt x="731" y="617"/>
                    <a:pt x="799" y="571"/>
                    <a:pt x="868" y="526"/>
                  </a:cubicBezTo>
                  <a:cubicBezTo>
                    <a:pt x="936" y="503"/>
                    <a:pt x="982" y="480"/>
                    <a:pt x="1050" y="434"/>
                  </a:cubicBezTo>
                  <a:cubicBezTo>
                    <a:pt x="1119" y="389"/>
                    <a:pt x="1187" y="343"/>
                    <a:pt x="1256" y="320"/>
                  </a:cubicBezTo>
                  <a:cubicBezTo>
                    <a:pt x="1324" y="274"/>
                    <a:pt x="1370" y="229"/>
                    <a:pt x="1438" y="206"/>
                  </a:cubicBezTo>
                  <a:cubicBezTo>
                    <a:pt x="1507" y="160"/>
                    <a:pt x="1575" y="138"/>
                    <a:pt x="1644" y="92"/>
                  </a:cubicBezTo>
                  <a:cubicBezTo>
                    <a:pt x="1667" y="69"/>
                    <a:pt x="1667" y="46"/>
                    <a:pt x="1667" y="23"/>
                  </a:cubicBezTo>
                  <a:cubicBezTo>
                    <a:pt x="1644" y="1"/>
                    <a:pt x="1644" y="1"/>
                    <a:pt x="1621"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6" name="Google Shape;6536;p24"/>
            <p:cNvSpPr/>
            <p:nvPr/>
          </p:nvSpPr>
          <p:spPr>
            <a:xfrm>
              <a:off x="6717075" y="2243200"/>
              <a:ext cx="2300" cy="2875"/>
            </a:xfrm>
            <a:custGeom>
              <a:avLst/>
              <a:gdLst/>
              <a:ahLst/>
              <a:cxnLst/>
              <a:rect l="l" t="t" r="r" b="b"/>
              <a:pathLst>
                <a:path w="92" h="115" extrusionOk="0">
                  <a:moveTo>
                    <a:pt x="46" y="1"/>
                  </a:moveTo>
                  <a:cubicBezTo>
                    <a:pt x="23" y="1"/>
                    <a:pt x="1" y="23"/>
                    <a:pt x="1" y="46"/>
                  </a:cubicBezTo>
                  <a:cubicBezTo>
                    <a:pt x="1" y="92"/>
                    <a:pt x="23" y="115"/>
                    <a:pt x="46" y="115"/>
                  </a:cubicBezTo>
                  <a:cubicBezTo>
                    <a:pt x="69" y="115"/>
                    <a:pt x="92" y="92"/>
                    <a:pt x="92" y="69"/>
                  </a:cubicBezTo>
                  <a:cubicBezTo>
                    <a:pt x="92" y="46"/>
                    <a:pt x="92" y="1"/>
                    <a:pt x="46"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7" name="Google Shape;6537;p24"/>
            <p:cNvSpPr/>
            <p:nvPr/>
          </p:nvSpPr>
          <p:spPr>
            <a:xfrm>
              <a:off x="6702800" y="2203250"/>
              <a:ext cx="116450" cy="67375"/>
            </a:xfrm>
            <a:custGeom>
              <a:avLst/>
              <a:gdLst/>
              <a:ahLst/>
              <a:cxnLst/>
              <a:rect l="l" t="t" r="r" b="b"/>
              <a:pathLst>
                <a:path w="4658" h="2695" extrusionOk="0">
                  <a:moveTo>
                    <a:pt x="4041" y="206"/>
                  </a:moveTo>
                  <a:cubicBezTo>
                    <a:pt x="4132" y="206"/>
                    <a:pt x="4201" y="229"/>
                    <a:pt x="4269" y="252"/>
                  </a:cubicBezTo>
                  <a:cubicBezTo>
                    <a:pt x="4292" y="252"/>
                    <a:pt x="4338" y="275"/>
                    <a:pt x="4361" y="275"/>
                  </a:cubicBezTo>
                  <a:cubicBezTo>
                    <a:pt x="4383" y="298"/>
                    <a:pt x="4383" y="298"/>
                    <a:pt x="4406" y="320"/>
                  </a:cubicBezTo>
                  <a:lnTo>
                    <a:pt x="4429" y="343"/>
                  </a:lnTo>
                  <a:cubicBezTo>
                    <a:pt x="4429" y="366"/>
                    <a:pt x="4429" y="389"/>
                    <a:pt x="4452" y="389"/>
                  </a:cubicBezTo>
                  <a:cubicBezTo>
                    <a:pt x="4452" y="412"/>
                    <a:pt x="4452" y="435"/>
                    <a:pt x="4452" y="457"/>
                  </a:cubicBezTo>
                  <a:cubicBezTo>
                    <a:pt x="4452" y="480"/>
                    <a:pt x="4429" y="503"/>
                    <a:pt x="4429" y="526"/>
                  </a:cubicBezTo>
                  <a:cubicBezTo>
                    <a:pt x="4406" y="571"/>
                    <a:pt x="4383" y="617"/>
                    <a:pt x="4361" y="663"/>
                  </a:cubicBezTo>
                  <a:cubicBezTo>
                    <a:pt x="4292" y="777"/>
                    <a:pt x="4201" y="891"/>
                    <a:pt x="4087" y="1005"/>
                  </a:cubicBezTo>
                  <a:cubicBezTo>
                    <a:pt x="3995" y="1074"/>
                    <a:pt x="3904" y="1142"/>
                    <a:pt x="3813" y="1233"/>
                  </a:cubicBezTo>
                  <a:cubicBezTo>
                    <a:pt x="3721" y="1302"/>
                    <a:pt x="3653" y="1370"/>
                    <a:pt x="3562" y="1439"/>
                  </a:cubicBezTo>
                  <a:cubicBezTo>
                    <a:pt x="3516" y="1233"/>
                    <a:pt x="3448" y="1028"/>
                    <a:pt x="3356" y="845"/>
                  </a:cubicBezTo>
                  <a:cubicBezTo>
                    <a:pt x="3265" y="640"/>
                    <a:pt x="3151" y="480"/>
                    <a:pt x="3037" y="320"/>
                  </a:cubicBezTo>
                  <a:lnTo>
                    <a:pt x="3082" y="320"/>
                  </a:lnTo>
                  <a:cubicBezTo>
                    <a:pt x="3174" y="298"/>
                    <a:pt x="3265" y="275"/>
                    <a:pt x="3356" y="252"/>
                  </a:cubicBezTo>
                  <a:cubicBezTo>
                    <a:pt x="3516" y="229"/>
                    <a:pt x="3744" y="206"/>
                    <a:pt x="3950" y="206"/>
                  </a:cubicBezTo>
                  <a:close/>
                  <a:moveTo>
                    <a:pt x="3950" y="1"/>
                  </a:moveTo>
                  <a:cubicBezTo>
                    <a:pt x="3858" y="1"/>
                    <a:pt x="3790" y="1"/>
                    <a:pt x="3699" y="24"/>
                  </a:cubicBezTo>
                  <a:cubicBezTo>
                    <a:pt x="3539" y="24"/>
                    <a:pt x="3356" y="46"/>
                    <a:pt x="3219" y="69"/>
                  </a:cubicBezTo>
                  <a:lnTo>
                    <a:pt x="3037" y="115"/>
                  </a:lnTo>
                  <a:cubicBezTo>
                    <a:pt x="2991" y="115"/>
                    <a:pt x="2923" y="138"/>
                    <a:pt x="2877" y="138"/>
                  </a:cubicBezTo>
                  <a:lnTo>
                    <a:pt x="2854" y="115"/>
                  </a:lnTo>
                  <a:lnTo>
                    <a:pt x="2831" y="115"/>
                  </a:lnTo>
                  <a:cubicBezTo>
                    <a:pt x="2831" y="115"/>
                    <a:pt x="2808" y="92"/>
                    <a:pt x="2786" y="92"/>
                  </a:cubicBezTo>
                  <a:lnTo>
                    <a:pt x="2740" y="92"/>
                  </a:lnTo>
                  <a:cubicBezTo>
                    <a:pt x="2740" y="92"/>
                    <a:pt x="2717" y="115"/>
                    <a:pt x="2694" y="115"/>
                  </a:cubicBezTo>
                  <a:cubicBezTo>
                    <a:pt x="1827" y="549"/>
                    <a:pt x="960" y="982"/>
                    <a:pt x="92" y="1416"/>
                  </a:cubicBezTo>
                  <a:cubicBezTo>
                    <a:pt x="47" y="1462"/>
                    <a:pt x="24" y="1507"/>
                    <a:pt x="1" y="1553"/>
                  </a:cubicBezTo>
                  <a:cubicBezTo>
                    <a:pt x="24" y="1576"/>
                    <a:pt x="69" y="1599"/>
                    <a:pt x="115" y="1621"/>
                  </a:cubicBezTo>
                  <a:cubicBezTo>
                    <a:pt x="823" y="1279"/>
                    <a:pt x="1530" y="937"/>
                    <a:pt x="2238" y="571"/>
                  </a:cubicBezTo>
                  <a:lnTo>
                    <a:pt x="2763" y="320"/>
                  </a:lnTo>
                  <a:lnTo>
                    <a:pt x="2786" y="343"/>
                  </a:lnTo>
                  <a:cubicBezTo>
                    <a:pt x="2923" y="480"/>
                    <a:pt x="3014" y="640"/>
                    <a:pt x="3128" y="800"/>
                  </a:cubicBezTo>
                  <a:cubicBezTo>
                    <a:pt x="3219" y="1005"/>
                    <a:pt x="3311" y="1211"/>
                    <a:pt x="3356" y="1439"/>
                  </a:cubicBezTo>
                  <a:cubicBezTo>
                    <a:pt x="3379" y="1507"/>
                    <a:pt x="3402" y="1576"/>
                    <a:pt x="3402" y="1644"/>
                  </a:cubicBezTo>
                  <a:lnTo>
                    <a:pt x="2968" y="1873"/>
                  </a:lnTo>
                  <a:lnTo>
                    <a:pt x="1553" y="2557"/>
                  </a:lnTo>
                  <a:cubicBezTo>
                    <a:pt x="1621" y="2603"/>
                    <a:pt x="1690" y="2649"/>
                    <a:pt x="1758" y="2694"/>
                  </a:cubicBezTo>
                  <a:lnTo>
                    <a:pt x="2649" y="2261"/>
                  </a:lnTo>
                  <a:lnTo>
                    <a:pt x="3516" y="1804"/>
                  </a:lnTo>
                  <a:cubicBezTo>
                    <a:pt x="3539" y="1804"/>
                    <a:pt x="3562" y="1781"/>
                    <a:pt x="3562" y="1758"/>
                  </a:cubicBezTo>
                  <a:cubicBezTo>
                    <a:pt x="3607" y="1736"/>
                    <a:pt x="3607" y="1713"/>
                    <a:pt x="3607" y="1667"/>
                  </a:cubicBezTo>
                  <a:cubicBezTo>
                    <a:pt x="3744" y="1553"/>
                    <a:pt x="3881" y="1439"/>
                    <a:pt x="4018" y="1325"/>
                  </a:cubicBezTo>
                  <a:cubicBezTo>
                    <a:pt x="4155" y="1211"/>
                    <a:pt x="4269" y="1096"/>
                    <a:pt x="4383" y="982"/>
                  </a:cubicBezTo>
                  <a:cubicBezTo>
                    <a:pt x="4429" y="914"/>
                    <a:pt x="4497" y="845"/>
                    <a:pt x="4520" y="777"/>
                  </a:cubicBezTo>
                  <a:cubicBezTo>
                    <a:pt x="4589" y="708"/>
                    <a:pt x="4612" y="640"/>
                    <a:pt x="4634" y="571"/>
                  </a:cubicBezTo>
                  <a:cubicBezTo>
                    <a:pt x="4657" y="503"/>
                    <a:pt x="4657" y="435"/>
                    <a:pt x="4634" y="366"/>
                  </a:cubicBezTo>
                  <a:cubicBezTo>
                    <a:pt x="4634" y="298"/>
                    <a:pt x="4589" y="229"/>
                    <a:pt x="4543" y="161"/>
                  </a:cubicBezTo>
                  <a:cubicBezTo>
                    <a:pt x="4520" y="138"/>
                    <a:pt x="4497" y="115"/>
                    <a:pt x="4452" y="115"/>
                  </a:cubicBezTo>
                  <a:cubicBezTo>
                    <a:pt x="4383" y="69"/>
                    <a:pt x="4292" y="46"/>
                    <a:pt x="4201" y="24"/>
                  </a:cubicBezTo>
                  <a:cubicBezTo>
                    <a:pt x="4132" y="1"/>
                    <a:pt x="4041" y="1"/>
                    <a:pt x="3973"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8" name="Google Shape;6538;p24"/>
            <p:cNvSpPr/>
            <p:nvPr/>
          </p:nvSpPr>
          <p:spPr>
            <a:xfrm>
              <a:off x="6552725" y="1979000"/>
              <a:ext cx="24575" cy="151825"/>
            </a:xfrm>
            <a:custGeom>
              <a:avLst/>
              <a:gdLst/>
              <a:ahLst/>
              <a:cxnLst/>
              <a:rect l="l" t="t" r="r" b="b"/>
              <a:pathLst>
                <a:path w="983" h="6073" extrusionOk="0">
                  <a:moveTo>
                    <a:pt x="868" y="1"/>
                  </a:moveTo>
                  <a:cubicBezTo>
                    <a:pt x="845" y="1"/>
                    <a:pt x="823" y="23"/>
                    <a:pt x="800" y="46"/>
                  </a:cubicBezTo>
                  <a:cubicBezTo>
                    <a:pt x="800" y="46"/>
                    <a:pt x="777" y="69"/>
                    <a:pt x="777" y="115"/>
                  </a:cubicBezTo>
                  <a:cubicBezTo>
                    <a:pt x="526" y="2032"/>
                    <a:pt x="252" y="3972"/>
                    <a:pt x="1" y="5912"/>
                  </a:cubicBezTo>
                  <a:cubicBezTo>
                    <a:pt x="46" y="5958"/>
                    <a:pt x="115" y="6026"/>
                    <a:pt x="161" y="6072"/>
                  </a:cubicBezTo>
                  <a:cubicBezTo>
                    <a:pt x="412" y="4360"/>
                    <a:pt x="640" y="2625"/>
                    <a:pt x="868" y="914"/>
                  </a:cubicBezTo>
                  <a:cubicBezTo>
                    <a:pt x="891" y="640"/>
                    <a:pt x="937" y="366"/>
                    <a:pt x="982" y="115"/>
                  </a:cubicBezTo>
                  <a:cubicBezTo>
                    <a:pt x="982" y="92"/>
                    <a:pt x="960" y="69"/>
                    <a:pt x="937" y="46"/>
                  </a:cubicBezTo>
                  <a:cubicBezTo>
                    <a:pt x="937" y="23"/>
                    <a:pt x="914" y="23"/>
                    <a:pt x="868"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9" name="Google Shape;6539;p24"/>
            <p:cNvSpPr/>
            <p:nvPr/>
          </p:nvSpPr>
          <p:spPr>
            <a:xfrm>
              <a:off x="6630900" y="1985275"/>
              <a:ext cx="30275" cy="208875"/>
            </a:xfrm>
            <a:custGeom>
              <a:avLst/>
              <a:gdLst/>
              <a:ahLst/>
              <a:cxnLst/>
              <a:rect l="l" t="t" r="r" b="b"/>
              <a:pathLst>
                <a:path w="1211" h="8355" extrusionOk="0">
                  <a:moveTo>
                    <a:pt x="1097" y="1"/>
                  </a:moveTo>
                  <a:cubicBezTo>
                    <a:pt x="1051" y="1"/>
                    <a:pt x="1005" y="46"/>
                    <a:pt x="1005" y="92"/>
                  </a:cubicBezTo>
                  <a:cubicBezTo>
                    <a:pt x="754" y="2078"/>
                    <a:pt x="503" y="4086"/>
                    <a:pt x="252" y="6095"/>
                  </a:cubicBezTo>
                  <a:cubicBezTo>
                    <a:pt x="161" y="6803"/>
                    <a:pt x="92" y="7510"/>
                    <a:pt x="1" y="8218"/>
                  </a:cubicBezTo>
                  <a:cubicBezTo>
                    <a:pt x="1" y="8218"/>
                    <a:pt x="24" y="8218"/>
                    <a:pt x="24" y="8241"/>
                  </a:cubicBezTo>
                  <a:cubicBezTo>
                    <a:pt x="69" y="8263"/>
                    <a:pt x="115" y="8309"/>
                    <a:pt x="184" y="8355"/>
                  </a:cubicBezTo>
                  <a:cubicBezTo>
                    <a:pt x="412" y="6414"/>
                    <a:pt x="663" y="4497"/>
                    <a:pt x="891" y="2557"/>
                  </a:cubicBezTo>
                  <a:cubicBezTo>
                    <a:pt x="1005" y="1735"/>
                    <a:pt x="1097" y="936"/>
                    <a:pt x="1188" y="115"/>
                  </a:cubicBezTo>
                  <a:cubicBezTo>
                    <a:pt x="1211" y="69"/>
                    <a:pt x="1165" y="23"/>
                    <a:pt x="1119"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0" name="Google Shape;6540;p24"/>
            <p:cNvSpPr/>
            <p:nvPr/>
          </p:nvSpPr>
          <p:spPr>
            <a:xfrm>
              <a:off x="6572125" y="1970450"/>
              <a:ext cx="87900" cy="19225"/>
            </a:xfrm>
            <a:custGeom>
              <a:avLst/>
              <a:gdLst/>
              <a:ahLst/>
              <a:cxnLst/>
              <a:rect l="l" t="t" r="r" b="b"/>
              <a:pathLst>
                <a:path w="3516" h="769" extrusionOk="0">
                  <a:moveTo>
                    <a:pt x="1211" y="0"/>
                  </a:moveTo>
                  <a:cubicBezTo>
                    <a:pt x="1051" y="0"/>
                    <a:pt x="914" y="0"/>
                    <a:pt x="777" y="23"/>
                  </a:cubicBezTo>
                  <a:cubicBezTo>
                    <a:pt x="503" y="69"/>
                    <a:pt x="252" y="160"/>
                    <a:pt x="47" y="365"/>
                  </a:cubicBezTo>
                  <a:cubicBezTo>
                    <a:pt x="24" y="388"/>
                    <a:pt x="1" y="457"/>
                    <a:pt x="47" y="502"/>
                  </a:cubicBezTo>
                  <a:cubicBezTo>
                    <a:pt x="60" y="515"/>
                    <a:pt x="88" y="529"/>
                    <a:pt x="119" y="529"/>
                  </a:cubicBezTo>
                  <a:cubicBezTo>
                    <a:pt x="141" y="529"/>
                    <a:pt x="164" y="522"/>
                    <a:pt x="184" y="502"/>
                  </a:cubicBezTo>
                  <a:cubicBezTo>
                    <a:pt x="229" y="457"/>
                    <a:pt x="252" y="434"/>
                    <a:pt x="298" y="388"/>
                  </a:cubicBezTo>
                  <a:cubicBezTo>
                    <a:pt x="389" y="343"/>
                    <a:pt x="457" y="320"/>
                    <a:pt x="549" y="274"/>
                  </a:cubicBezTo>
                  <a:cubicBezTo>
                    <a:pt x="686" y="228"/>
                    <a:pt x="845" y="206"/>
                    <a:pt x="982" y="206"/>
                  </a:cubicBezTo>
                  <a:cubicBezTo>
                    <a:pt x="1068" y="200"/>
                    <a:pt x="1152" y="197"/>
                    <a:pt x="1236" y="197"/>
                  </a:cubicBezTo>
                  <a:cubicBezTo>
                    <a:pt x="1486" y="197"/>
                    <a:pt x="1730" y="223"/>
                    <a:pt x="1987" y="274"/>
                  </a:cubicBezTo>
                  <a:cubicBezTo>
                    <a:pt x="2352" y="343"/>
                    <a:pt x="2717" y="434"/>
                    <a:pt x="3059" y="594"/>
                  </a:cubicBezTo>
                  <a:cubicBezTo>
                    <a:pt x="3174" y="639"/>
                    <a:pt x="3265" y="708"/>
                    <a:pt x="3356" y="753"/>
                  </a:cubicBezTo>
                  <a:cubicBezTo>
                    <a:pt x="3375" y="763"/>
                    <a:pt x="3398" y="768"/>
                    <a:pt x="3420" y="768"/>
                  </a:cubicBezTo>
                  <a:cubicBezTo>
                    <a:pt x="3451" y="768"/>
                    <a:pt x="3480" y="757"/>
                    <a:pt x="3493" y="731"/>
                  </a:cubicBezTo>
                  <a:cubicBezTo>
                    <a:pt x="3516" y="685"/>
                    <a:pt x="3516" y="616"/>
                    <a:pt x="3470" y="594"/>
                  </a:cubicBezTo>
                  <a:cubicBezTo>
                    <a:pt x="3311" y="502"/>
                    <a:pt x="3128" y="411"/>
                    <a:pt x="2945" y="343"/>
                  </a:cubicBezTo>
                  <a:cubicBezTo>
                    <a:pt x="2808" y="274"/>
                    <a:pt x="2671" y="228"/>
                    <a:pt x="2535" y="206"/>
                  </a:cubicBezTo>
                  <a:cubicBezTo>
                    <a:pt x="2238" y="114"/>
                    <a:pt x="1941" y="69"/>
                    <a:pt x="1667" y="23"/>
                  </a:cubicBezTo>
                  <a:cubicBezTo>
                    <a:pt x="1507" y="0"/>
                    <a:pt x="1370" y="0"/>
                    <a:pt x="121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1" name="Google Shape;6541;p24"/>
            <p:cNvSpPr/>
            <p:nvPr/>
          </p:nvSpPr>
          <p:spPr>
            <a:xfrm>
              <a:off x="6618925" y="1992700"/>
              <a:ext cx="37700" cy="9725"/>
            </a:xfrm>
            <a:custGeom>
              <a:avLst/>
              <a:gdLst/>
              <a:ahLst/>
              <a:cxnLst/>
              <a:rect l="l" t="t" r="r" b="b"/>
              <a:pathLst>
                <a:path w="1508" h="389" extrusionOk="0">
                  <a:moveTo>
                    <a:pt x="92" y="0"/>
                  </a:moveTo>
                  <a:cubicBezTo>
                    <a:pt x="46" y="0"/>
                    <a:pt x="23" y="46"/>
                    <a:pt x="1" y="92"/>
                  </a:cubicBezTo>
                  <a:cubicBezTo>
                    <a:pt x="1" y="137"/>
                    <a:pt x="23" y="183"/>
                    <a:pt x="69" y="206"/>
                  </a:cubicBezTo>
                  <a:cubicBezTo>
                    <a:pt x="503" y="251"/>
                    <a:pt x="936" y="320"/>
                    <a:pt x="1393" y="388"/>
                  </a:cubicBezTo>
                  <a:cubicBezTo>
                    <a:pt x="1439" y="388"/>
                    <a:pt x="1484" y="366"/>
                    <a:pt x="1507" y="320"/>
                  </a:cubicBezTo>
                  <a:cubicBezTo>
                    <a:pt x="1507" y="251"/>
                    <a:pt x="1484" y="206"/>
                    <a:pt x="1416" y="183"/>
                  </a:cubicBezTo>
                  <a:cubicBezTo>
                    <a:pt x="982" y="137"/>
                    <a:pt x="548" y="69"/>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2" name="Google Shape;6542;p24"/>
            <p:cNvSpPr/>
            <p:nvPr/>
          </p:nvSpPr>
          <p:spPr>
            <a:xfrm>
              <a:off x="6630350" y="2005825"/>
              <a:ext cx="26275" cy="7450"/>
            </a:xfrm>
            <a:custGeom>
              <a:avLst/>
              <a:gdLst/>
              <a:ahLst/>
              <a:cxnLst/>
              <a:rect l="l" t="t" r="r" b="b"/>
              <a:pathLst>
                <a:path w="1051" h="298" extrusionOk="0">
                  <a:moveTo>
                    <a:pt x="114" y="0"/>
                  </a:moveTo>
                  <a:cubicBezTo>
                    <a:pt x="69" y="0"/>
                    <a:pt x="23" y="23"/>
                    <a:pt x="23" y="69"/>
                  </a:cubicBezTo>
                  <a:cubicBezTo>
                    <a:pt x="0" y="114"/>
                    <a:pt x="46" y="183"/>
                    <a:pt x="91" y="183"/>
                  </a:cubicBezTo>
                  <a:cubicBezTo>
                    <a:pt x="365" y="229"/>
                    <a:pt x="639" y="251"/>
                    <a:pt x="913" y="297"/>
                  </a:cubicBezTo>
                  <a:cubicBezTo>
                    <a:pt x="982" y="297"/>
                    <a:pt x="1027" y="274"/>
                    <a:pt x="1027" y="229"/>
                  </a:cubicBezTo>
                  <a:cubicBezTo>
                    <a:pt x="1050" y="183"/>
                    <a:pt x="1004" y="114"/>
                    <a:pt x="959" y="114"/>
                  </a:cubicBezTo>
                  <a:lnTo>
                    <a:pt x="936" y="114"/>
                  </a:lnTo>
                  <a:cubicBezTo>
                    <a:pt x="936" y="92"/>
                    <a:pt x="936" y="92"/>
                    <a:pt x="936" y="92"/>
                  </a:cubicBezTo>
                  <a:cubicBezTo>
                    <a:pt x="662" y="69"/>
                    <a:pt x="388" y="23"/>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3" name="Google Shape;6543;p24"/>
            <p:cNvSpPr/>
            <p:nvPr/>
          </p:nvSpPr>
          <p:spPr>
            <a:xfrm>
              <a:off x="6630900" y="2016100"/>
              <a:ext cx="22850" cy="7025"/>
            </a:xfrm>
            <a:custGeom>
              <a:avLst/>
              <a:gdLst/>
              <a:ahLst/>
              <a:cxnLst/>
              <a:rect l="l" t="t" r="r" b="b"/>
              <a:pathLst>
                <a:path w="914" h="281" extrusionOk="0">
                  <a:moveTo>
                    <a:pt x="115" y="0"/>
                  </a:moveTo>
                  <a:cubicBezTo>
                    <a:pt x="69" y="0"/>
                    <a:pt x="24" y="23"/>
                    <a:pt x="1" y="69"/>
                  </a:cubicBezTo>
                  <a:cubicBezTo>
                    <a:pt x="1" y="114"/>
                    <a:pt x="24" y="183"/>
                    <a:pt x="69" y="183"/>
                  </a:cubicBezTo>
                  <a:cubicBezTo>
                    <a:pt x="320" y="206"/>
                    <a:pt x="549" y="251"/>
                    <a:pt x="800" y="274"/>
                  </a:cubicBezTo>
                  <a:cubicBezTo>
                    <a:pt x="808" y="278"/>
                    <a:pt x="817" y="280"/>
                    <a:pt x="825" y="280"/>
                  </a:cubicBezTo>
                  <a:cubicBezTo>
                    <a:pt x="861" y="280"/>
                    <a:pt x="895" y="243"/>
                    <a:pt x="914" y="206"/>
                  </a:cubicBezTo>
                  <a:cubicBezTo>
                    <a:pt x="914" y="160"/>
                    <a:pt x="891" y="91"/>
                    <a:pt x="823" y="91"/>
                  </a:cubicBezTo>
                  <a:cubicBezTo>
                    <a:pt x="594" y="69"/>
                    <a:pt x="366"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4" name="Google Shape;6544;p24"/>
            <p:cNvSpPr/>
            <p:nvPr/>
          </p:nvSpPr>
          <p:spPr>
            <a:xfrm>
              <a:off x="6629200" y="2026375"/>
              <a:ext cx="24000" cy="7425"/>
            </a:xfrm>
            <a:custGeom>
              <a:avLst/>
              <a:gdLst/>
              <a:ahLst/>
              <a:cxnLst/>
              <a:rect l="l" t="t" r="r" b="b"/>
              <a:pathLst>
                <a:path w="960" h="297" extrusionOk="0">
                  <a:moveTo>
                    <a:pt x="115" y="0"/>
                  </a:moveTo>
                  <a:cubicBezTo>
                    <a:pt x="69" y="0"/>
                    <a:pt x="23" y="23"/>
                    <a:pt x="23" y="68"/>
                  </a:cubicBezTo>
                  <a:cubicBezTo>
                    <a:pt x="0" y="114"/>
                    <a:pt x="23" y="183"/>
                    <a:pt x="92" y="183"/>
                  </a:cubicBezTo>
                  <a:lnTo>
                    <a:pt x="822" y="297"/>
                  </a:lnTo>
                  <a:cubicBezTo>
                    <a:pt x="891" y="297"/>
                    <a:pt x="936" y="274"/>
                    <a:pt x="936" y="228"/>
                  </a:cubicBezTo>
                  <a:cubicBezTo>
                    <a:pt x="959" y="160"/>
                    <a:pt x="913" y="114"/>
                    <a:pt x="868" y="114"/>
                  </a:cubicBezTo>
                  <a:cubicBezTo>
                    <a:pt x="868" y="114"/>
                    <a:pt x="868" y="91"/>
                    <a:pt x="868" y="91"/>
                  </a:cubicBezTo>
                  <a:cubicBezTo>
                    <a:pt x="617" y="68"/>
                    <a:pt x="366" y="23"/>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5" name="Google Shape;6545;p24"/>
            <p:cNvSpPr/>
            <p:nvPr/>
          </p:nvSpPr>
          <p:spPr>
            <a:xfrm>
              <a:off x="6626925" y="2036075"/>
              <a:ext cx="23975" cy="7650"/>
            </a:xfrm>
            <a:custGeom>
              <a:avLst/>
              <a:gdLst/>
              <a:ahLst/>
              <a:cxnLst/>
              <a:rect l="l" t="t" r="r" b="b"/>
              <a:pathLst>
                <a:path w="959" h="306" extrusionOk="0">
                  <a:moveTo>
                    <a:pt x="114" y="0"/>
                  </a:moveTo>
                  <a:cubicBezTo>
                    <a:pt x="69" y="0"/>
                    <a:pt x="23" y="46"/>
                    <a:pt x="23" y="91"/>
                  </a:cubicBezTo>
                  <a:cubicBezTo>
                    <a:pt x="0" y="137"/>
                    <a:pt x="46" y="205"/>
                    <a:pt x="91" y="205"/>
                  </a:cubicBezTo>
                  <a:cubicBezTo>
                    <a:pt x="343" y="228"/>
                    <a:pt x="571" y="274"/>
                    <a:pt x="822" y="297"/>
                  </a:cubicBezTo>
                  <a:cubicBezTo>
                    <a:pt x="833" y="302"/>
                    <a:pt x="846" y="305"/>
                    <a:pt x="859" y="305"/>
                  </a:cubicBezTo>
                  <a:cubicBezTo>
                    <a:pt x="897" y="305"/>
                    <a:pt x="936" y="280"/>
                    <a:pt x="936" y="228"/>
                  </a:cubicBezTo>
                  <a:cubicBezTo>
                    <a:pt x="959" y="183"/>
                    <a:pt x="913" y="114"/>
                    <a:pt x="867" y="114"/>
                  </a:cubicBezTo>
                  <a:lnTo>
                    <a:pt x="845" y="114"/>
                  </a:lnTo>
                  <a:cubicBezTo>
                    <a:pt x="616" y="69"/>
                    <a:pt x="365" y="46"/>
                    <a:pt x="137" y="23"/>
                  </a:cubicBezTo>
                  <a:cubicBezTo>
                    <a:pt x="114" y="0"/>
                    <a:pt x="114"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6" name="Google Shape;6546;p24"/>
            <p:cNvSpPr/>
            <p:nvPr/>
          </p:nvSpPr>
          <p:spPr>
            <a:xfrm>
              <a:off x="6613800" y="2048625"/>
              <a:ext cx="36525" cy="9350"/>
            </a:xfrm>
            <a:custGeom>
              <a:avLst/>
              <a:gdLst/>
              <a:ahLst/>
              <a:cxnLst/>
              <a:rect l="l" t="t" r="r" b="b"/>
              <a:pathLst>
                <a:path w="1461" h="374" extrusionOk="0">
                  <a:moveTo>
                    <a:pt x="114" y="0"/>
                  </a:moveTo>
                  <a:cubicBezTo>
                    <a:pt x="69" y="0"/>
                    <a:pt x="23" y="46"/>
                    <a:pt x="23" y="91"/>
                  </a:cubicBezTo>
                  <a:cubicBezTo>
                    <a:pt x="0" y="137"/>
                    <a:pt x="46" y="183"/>
                    <a:pt x="91" y="206"/>
                  </a:cubicBezTo>
                  <a:cubicBezTo>
                    <a:pt x="502" y="251"/>
                    <a:pt x="913" y="320"/>
                    <a:pt x="1324" y="365"/>
                  </a:cubicBezTo>
                  <a:cubicBezTo>
                    <a:pt x="1341" y="371"/>
                    <a:pt x="1357" y="374"/>
                    <a:pt x="1371" y="374"/>
                  </a:cubicBezTo>
                  <a:cubicBezTo>
                    <a:pt x="1412" y="374"/>
                    <a:pt x="1438" y="348"/>
                    <a:pt x="1438" y="297"/>
                  </a:cubicBezTo>
                  <a:cubicBezTo>
                    <a:pt x="1461" y="251"/>
                    <a:pt x="1415" y="183"/>
                    <a:pt x="1370" y="183"/>
                  </a:cubicBezTo>
                  <a:lnTo>
                    <a:pt x="1347" y="183"/>
                  </a:lnTo>
                  <a:cubicBezTo>
                    <a:pt x="936" y="137"/>
                    <a:pt x="525" y="69"/>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7" name="Google Shape;6547;p24"/>
            <p:cNvSpPr/>
            <p:nvPr/>
          </p:nvSpPr>
          <p:spPr>
            <a:xfrm>
              <a:off x="6624075" y="2060025"/>
              <a:ext cx="24550" cy="7600"/>
            </a:xfrm>
            <a:custGeom>
              <a:avLst/>
              <a:gdLst/>
              <a:ahLst/>
              <a:cxnLst/>
              <a:rect l="l" t="t" r="r" b="b"/>
              <a:pathLst>
                <a:path w="982" h="304" extrusionOk="0">
                  <a:moveTo>
                    <a:pt x="114" y="1"/>
                  </a:moveTo>
                  <a:cubicBezTo>
                    <a:pt x="68" y="1"/>
                    <a:pt x="23" y="24"/>
                    <a:pt x="23" y="69"/>
                  </a:cubicBezTo>
                  <a:cubicBezTo>
                    <a:pt x="0" y="138"/>
                    <a:pt x="46" y="183"/>
                    <a:pt x="91" y="206"/>
                  </a:cubicBezTo>
                  <a:cubicBezTo>
                    <a:pt x="342" y="229"/>
                    <a:pt x="616" y="275"/>
                    <a:pt x="867" y="297"/>
                  </a:cubicBezTo>
                  <a:cubicBezTo>
                    <a:pt x="876" y="302"/>
                    <a:pt x="884" y="304"/>
                    <a:pt x="892" y="304"/>
                  </a:cubicBezTo>
                  <a:cubicBezTo>
                    <a:pt x="929" y="304"/>
                    <a:pt x="963" y="266"/>
                    <a:pt x="981" y="229"/>
                  </a:cubicBezTo>
                  <a:cubicBezTo>
                    <a:pt x="981" y="183"/>
                    <a:pt x="959" y="115"/>
                    <a:pt x="913" y="115"/>
                  </a:cubicBezTo>
                  <a:cubicBezTo>
                    <a:pt x="639" y="69"/>
                    <a:pt x="388" y="46"/>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8" name="Google Shape;6548;p24"/>
            <p:cNvSpPr/>
            <p:nvPr/>
          </p:nvSpPr>
          <p:spPr>
            <a:xfrm>
              <a:off x="6624625" y="2072025"/>
              <a:ext cx="22275" cy="7425"/>
            </a:xfrm>
            <a:custGeom>
              <a:avLst/>
              <a:gdLst/>
              <a:ahLst/>
              <a:cxnLst/>
              <a:rect l="l" t="t" r="r" b="b"/>
              <a:pathLst>
                <a:path w="891" h="297" extrusionOk="0">
                  <a:moveTo>
                    <a:pt x="92" y="0"/>
                  </a:moveTo>
                  <a:cubicBezTo>
                    <a:pt x="46" y="0"/>
                    <a:pt x="24" y="23"/>
                    <a:pt x="1" y="69"/>
                  </a:cubicBezTo>
                  <a:cubicBezTo>
                    <a:pt x="1" y="114"/>
                    <a:pt x="24" y="183"/>
                    <a:pt x="69" y="183"/>
                  </a:cubicBezTo>
                  <a:cubicBezTo>
                    <a:pt x="298" y="228"/>
                    <a:pt x="526" y="251"/>
                    <a:pt x="754" y="297"/>
                  </a:cubicBezTo>
                  <a:cubicBezTo>
                    <a:pt x="823" y="297"/>
                    <a:pt x="868" y="274"/>
                    <a:pt x="868" y="205"/>
                  </a:cubicBezTo>
                  <a:cubicBezTo>
                    <a:pt x="891" y="160"/>
                    <a:pt x="845" y="114"/>
                    <a:pt x="800" y="91"/>
                  </a:cubicBezTo>
                  <a:cubicBezTo>
                    <a:pt x="571" y="69"/>
                    <a:pt x="343"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9" name="Google Shape;6549;p24"/>
            <p:cNvSpPr/>
            <p:nvPr/>
          </p:nvSpPr>
          <p:spPr>
            <a:xfrm>
              <a:off x="6624075" y="2083425"/>
              <a:ext cx="21125" cy="7075"/>
            </a:xfrm>
            <a:custGeom>
              <a:avLst/>
              <a:gdLst/>
              <a:ahLst/>
              <a:cxnLst/>
              <a:rect l="l" t="t" r="r" b="b"/>
              <a:pathLst>
                <a:path w="845" h="283" extrusionOk="0">
                  <a:moveTo>
                    <a:pt x="114" y="1"/>
                  </a:moveTo>
                  <a:cubicBezTo>
                    <a:pt x="68" y="1"/>
                    <a:pt x="23" y="23"/>
                    <a:pt x="23" y="92"/>
                  </a:cubicBezTo>
                  <a:cubicBezTo>
                    <a:pt x="0" y="137"/>
                    <a:pt x="46" y="183"/>
                    <a:pt x="91" y="206"/>
                  </a:cubicBezTo>
                  <a:cubicBezTo>
                    <a:pt x="297" y="229"/>
                    <a:pt x="502" y="252"/>
                    <a:pt x="708" y="274"/>
                  </a:cubicBezTo>
                  <a:cubicBezTo>
                    <a:pt x="719" y="280"/>
                    <a:pt x="732" y="283"/>
                    <a:pt x="745" y="283"/>
                  </a:cubicBezTo>
                  <a:cubicBezTo>
                    <a:pt x="783" y="283"/>
                    <a:pt x="822" y="257"/>
                    <a:pt x="822" y="206"/>
                  </a:cubicBezTo>
                  <a:cubicBezTo>
                    <a:pt x="845" y="160"/>
                    <a:pt x="799" y="92"/>
                    <a:pt x="753" y="92"/>
                  </a:cubicBezTo>
                  <a:cubicBezTo>
                    <a:pt x="548" y="69"/>
                    <a:pt x="342" y="46"/>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0" name="Google Shape;6550;p24"/>
            <p:cNvSpPr/>
            <p:nvPr/>
          </p:nvSpPr>
          <p:spPr>
            <a:xfrm>
              <a:off x="6621775" y="2093700"/>
              <a:ext cx="21725" cy="7450"/>
            </a:xfrm>
            <a:custGeom>
              <a:avLst/>
              <a:gdLst/>
              <a:ahLst/>
              <a:cxnLst/>
              <a:rect l="l" t="t" r="r" b="b"/>
              <a:pathLst>
                <a:path w="869" h="298" extrusionOk="0">
                  <a:moveTo>
                    <a:pt x="115" y="0"/>
                  </a:moveTo>
                  <a:cubicBezTo>
                    <a:pt x="69" y="0"/>
                    <a:pt x="24" y="46"/>
                    <a:pt x="1" y="92"/>
                  </a:cubicBezTo>
                  <a:cubicBezTo>
                    <a:pt x="1" y="137"/>
                    <a:pt x="24" y="183"/>
                    <a:pt x="92" y="206"/>
                  </a:cubicBezTo>
                  <a:cubicBezTo>
                    <a:pt x="297" y="229"/>
                    <a:pt x="526" y="251"/>
                    <a:pt x="731" y="297"/>
                  </a:cubicBezTo>
                  <a:cubicBezTo>
                    <a:pt x="800" y="297"/>
                    <a:pt x="845" y="274"/>
                    <a:pt x="868" y="229"/>
                  </a:cubicBezTo>
                  <a:cubicBezTo>
                    <a:pt x="868" y="160"/>
                    <a:pt x="845" y="115"/>
                    <a:pt x="777" y="115"/>
                  </a:cubicBezTo>
                  <a:cubicBezTo>
                    <a:pt x="571" y="69"/>
                    <a:pt x="343" y="46"/>
                    <a:pt x="13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1" name="Google Shape;6551;p24"/>
            <p:cNvSpPr/>
            <p:nvPr/>
          </p:nvSpPr>
          <p:spPr>
            <a:xfrm>
              <a:off x="6606950" y="2106250"/>
              <a:ext cx="36550" cy="9150"/>
            </a:xfrm>
            <a:custGeom>
              <a:avLst/>
              <a:gdLst/>
              <a:ahLst/>
              <a:cxnLst/>
              <a:rect l="l" t="t" r="r" b="b"/>
              <a:pathLst>
                <a:path w="1462" h="366" extrusionOk="0">
                  <a:moveTo>
                    <a:pt x="114" y="1"/>
                  </a:moveTo>
                  <a:cubicBezTo>
                    <a:pt x="69" y="1"/>
                    <a:pt x="23" y="23"/>
                    <a:pt x="0" y="69"/>
                  </a:cubicBezTo>
                  <a:cubicBezTo>
                    <a:pt x="0" y="115"/>
                    <a:pt x="23" y="183"/>
                    <a:pt x="92" y="183"/>
                  </a:cubicBezTo>
                  <a:cubicBezTo>
                    <a:pt x="502" y="252"/>
                    <a:pt x="913" y="320"/>
                    <a:pt x="1347" y="366"/>
                  </a:cubicBezTo>
                  <a:cubicBezTo>
                    <a:pt x="1393" y="366"/>
                    <a:pt x="1438" y="343"/>
                    <a:pt x="1461" y="297"/>
                  </a:cubicBezTo>
                  <a:cubicBezTo>
                    <a:pt x="1461" y="252"/>
                    <a:pt x="1438" y="183"/>
                    <a:pt x="1393" y="183"/>
                  </a:cubicBezTo>
                  <a:cubicBezTo>
                    <a:pt x="959" y="115"/>
                    <a:pt x="548" y="69"/>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2" name="Google Shape;6552;p24"/>
            <p:cNvSpPr/>
            <p:nvPr/>
          </p:nvSpPr>
          <p:spPr>
            <a:xfrm>
              <a:off x="6617775" y="2118800"/>
              <a:ext cx="23425" cy="7450"/>
            </a:xfrm>
            <a:custGeom>
              <a:avLst/>
              <a:gdLst/>
              <a:ahLst/>
              <a:cxnLst/>
              <a:rect l="l" t="t" r="r" b="b"/>
              <a:pathLst>
                <a:path w="937" h="298" extrusionOk="0">
                  <a:moveTo>
                    <a:pt x="115" y="1"/>
                  </a:moveTo>
                  <a:cubicBezTo>
                    <a:pt x="69" y="1"/>
                    <a:pt x="24" y="24"/>
                    <a:pt x="1" y="69"/>
                  </a:cubicBezTo>
                  <a:cubicBezTo>
                    <a:pt x="1" y="138"/>
                    <a:pt x="24" y="183"/>
                    <a:pt x="92" y="183"/>
                  </a:cubicBezTo>
                  <a:cubicBezTo>
                    <a:pt x="320" y="229"/>
                    <a:pt x="549" y="252"/>
                    <a:pt x="777" y="297"/>
                  </a:cubicBezTo>
                  <a:lnTo>
                    <a:pt x="800" y="297"/>
                  </a:lnTo>
                  <a:cubicBezTo>
                    <a:pt x="845" y="297"/>
                    <a:pt x="914" y="275"/>
                    <a:pt x="914" y="229"/>
                  </a:cubicBezTo>
                  <a:cubicBezTo>
                    <a:pt x="937" y="160"/>
                    <a:pt x="891" y="115"/>
                    <a:pt x="845" y="115"/>
                  </a:cubicBezTo>
                  <a:cubicBezTo>
                    <a:pt x="594" y="69"/>
                    <a:pt x="366" y="46"/>
                    <a:pt x="115"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3" name="Google Shape;6553;p24"/>
            <p:cNvSpPr/>
            <p:nvPr/>
          </p:nvSpPr>
          <p:spPr>
            <a:xfrm>
              <a:off x="6616650" y="2129650"/>
              <a:ext cx="23425" cy="7450"/>
            </a:xfrm>
            <a:custGeom>
              <a:avLst/>
              <a:gdLst/>
              <a:ahLst/>
              <a:cxnLst/>
              <a:rect l="l" t="t" r="r" b="b"/>
              <a:pathLst>
                <a:path w="937" h="298" extrusionOk="0">
                  <a:moveTo>
                    <a:pt x="114" y="0"/>
                  </a:moveTo>
                  <a:cubicBezTo>
                    <a:pt x="69" y="0"/>
                    <a:pt x="23" y="23"/>
                    <a:pt x="0" y="92"/>
                  </a:cubicBezTo>
                  <a:cubicBezTo>
                    <a:pt x="0" y="137"/>
                    <a:pt x="23" y="183"/>
                    <a:pt x="92" y="206"/>
                  </a:cubicBezTo>
                  <a:cubicBezTo>
                    <a:pt x="320" y="229"/>
                    <a:pt x="571" y="274"/>
                    <a:pt x="799" y="297"/>
                  </a:cubicBezTo>
                  <a:cubicBezTo>
                    <a:pt x="868" y="297"/>
                    <a:pt x="913" y="274"/>
                    <a:pt x="913" y="229"/>
                  </a:cubicBezTo>
                  <a:cubicBezTo>
                    <a:pt x="936" y="183"/>
                    <a:pt x="913" y="115"/>
                    <a:pt x="845" y="115"/>
                  </a:cubicBezTo>
                  <a:cubicBezTo>
                    <a:pt x="617" y="69"/>
                    <a:pt x="365" y="46"/>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4" name="Google Shape;6554;p24"/>
            <p:cNvSpPr/>
            <p:nvPr/>
          </p:nvSpPr>
          <p:spPr>
            <a:xfrm>
              <a:off x="6614925" y="2141625"/>
              <a:ext cx="24000" cy="7450"/>
            </a:xfrm>
            <a:custGeom>
              <a:avLst/>
              <a:gdLst/>
              <a:ahLst/>
              <a:cxnLst/>
              <a:rect l="l" t="t" r="r" b="b"/>
              <a:pathLst>
                <a:path w="960" h="298" extrusionOk="0">
                  <a:moveTo>
                    <a:pt x="115" y="1"/>
                  </a:moveTo>
                  <a:cubicBezTo>
                    <a:pt x="69" y="1"/>
                    <a:pt x="24" y="24"/>
                    <a:pt x="24" y="69"/>
                  </a:cubicBezTo>
                  <a:cubicBezTo>
                    <a:pt x="1" y="115"/>
                    <a:pt x="46" y="183"/>
                    <a:pt x="92" y="183"/>
                  </a:cubicBezTo>
                  <a:cubicBezTo>
                    <a:pt x="343" y="229"/>
                    <a:pt x="594" y="252"/>
                    <a:pt x="845" y="297"/>
                  </a:cubicBezTo>
                  <a:cubicBezTo>
                    <a:pt x="891" y="297"/>
                    <a:pt x="937" y="275"/>
                    <a:pt x="959" y="229"/>
                  </a:cubicBezTo>
                  <a:cubicBezTo>
                    <a:pt x="959" y="160"/>
                    <a:pt x="937" y="115"/>
                    <a:pt x="868" y="92"/>
                  </a:cubicBezTo>
                  <a:cubicBezTo>
                    <a:pt x="640" y="69"/>
                    <a:pt x="389" y="24"/>
                    <a:pt x="138"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5" name="Google Shape;6555;p24"/>
            <p:cNvSpPr/>
            <p:nvPr/>
          </p:nvSpPr>
          <p:spPr>
            <a:xfrm>
              <a:off x="6614350" y="2152475"/>
              <a:ext cx="22850" cy="7450"/>
            </a:xfrm>
            <a:custGeom>
              <a:avLst/>
              <a:gdLst/>
              <a:ahLst/>
              <a:cxnLst/>
              <a:rect l="l" t="t" r="r" b="b"/>
              <a:pathLst>
                <a:path w="914" h="298" extrusionOk="0">
                  <a:moveTo>
                    <a:pt x="115" y="0"/>
                  </a:moveTo>
                  <a:cubicBezTo>
                    <a:pt x="69" y="0"/>
                    <a:pt x="24" y="23"/>
                    <a:pt x="1" y="69"/>
                  </a:cubicBezTo>
                  <a:cubicBezTo>
                    <a:pt x="1" y="115"/>
                    <a:pt x="24" y="183"/>
                    <a:pt x="92" y="183"/>
                  </a:cubicBezTo>
                  <a:cubicBezTo>
                    <a:pt x="321" y="229"/>
                    <a:pt x="549" y="251"/>
                    <a:pt x="800" y="297"/>
                  </a:cubicBezTo>
                  <a:cubicBezTo>
                    <a:pt x="846" y="297"/>
                    <a:pt x="891" y="274"/>
                    <a:pt x="914" y="206"/>
                  </a:cubicBezTo>
                  <a:cubicBezTo>
                    <a:pt x="914" y="160"/>
                    <a:pt x="891" y="115"/>
                    <a:pt x="846" y="92"/>
                  </a:cubicBezTo>
                  <a:cubicBezTo>
                    <a:pt x="594" y="69"/>
                    <a:pt x="366"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6" name="Google Shape;6556;p24"/>
            <p:cNvSpPr/>
            <p:nvPr/>
          </p:nvSpPr>
          <p:spPr>
            <a:xfrm>
              <a:off x="6597825" y="2162175"/>
              <a:ext cx="37100" cy="9150"/>
            </a:xfrm>
            <a:custGeom>
              <a:avLst/>
              <a:gdLst/>
              <a:ahLst/>
              <a:cxnLst/>
              <a:rect l="l" t="t" r="r" b="b"/>
              <a:pathLst>
                <a:path w="1484" h="366" extrusionOk="0">
                  <a:moveTo>
                    <a:pt x="114" y="0"/>
                  </a:moveTo>
                  <a:cubicBezTo>
                    <a:pt x="69" y="0"/>
                    <a:pt x="23" y="23"/>
                    <a:pt x="23" y="69"/>
                  </a:cubicBezTo>
                  <a:cubicBezTo>
                    <a:pt x="0" y="115"/>
                    <a:pt x="46" y="183"/>
                    <a:pt x="91" y="183"/>
                  </a:cubicBezTo>
                  <a:cubicBezTo>
                    <a:pt x="525" y="252"/>
                    <a:pt x="936" y="297"/>
                    <a:pt x="1370" y="366"/>
                  </a:cubicBezTo>
                  <a:cubicBezTo>
                    <a:pt x="1415" y="366"/>
                    <a:pt x="1461" y="343"/>
                    <a:pt x="1484" y="297"/>
                  </a:cubicBezTo>
                  <a:cubicBezTo>
                    <a:pt x="1484" y="252"/>
                    <a:pt x="1461" y="183"/>
                    <a:pt x="1415" y="183"/>
                  </a:cubicBezTo>
                  <a:cubicBezTo>
                    <a:pt x="982" y="115"/>
                    <a:pt x="548" y="46"/>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7" name="Google Shape;6557;p24"/>
            <p:cNvSpPr/>
            <p:nvPr/>
          </p:nvSpPr>
          <p:spPr>
            <a:xfrm>
              <a:off x="6668575" y="2159900"/>
              <a:ext cx="42250" cy="59925"/>
            </a:xfrm>
            <a:custGeom>
              <a:avLst/>
              <a:gdLst/>
              <a:ahLst/>
              <a:cxnLst/>
              <a:rect l="l" t="t" r="r" b="b"/>
              <a:pathLst>
                <a:path w="1690" h="2397" extrusionOk="0">
                  <a:moveTo>
                    <a:pt x="1575" y="0"/>
                  </a:moveTo>
                  <a:cubicBezTo>
                    <a:pt x="1530" y="0"/>
                    <a:pt x="1507" y="23"/>
                    <a:pt x="1484" y="46"/>
                  </a:cubicBezTo>
                  <a:cubicBezTo>
                    <a:pt x="982" y="799"/>
                    <a:pt x="503" y="1552"/>
                    <a:pt x="0" y="2283"/>
                  </a:cubicBezTo>
                  <a:cubicBezTo>
                    <a:pt x="0" y="2283"/>
                    <a:pt x="0" y="2305"/>
                    <a:pt x="0" y="2305"/>
                  </a:cubicBezTo>
                  <a:cubicBezTo>
                    <a:pt x="69" y="2328"/>
                    <a:pt x="115" y="2374"/>
                    <a:pt x="160" y="2397"/>
                  </a:cubicBezTo>
                  <a:cubicBezTo>
                    <a:pt x="662" y="1644"/>
                    <a:pt x="1164" y="913"/>
                    <a:pt x="1644" y="160"/>
                  </a:cubicBezTo>
                  <a:cubicBezTo>
                    <a:pt x="1689" y="114"/>
                    <a:pt x="1667" y="46"/>
                    <a:pt x="1621" y="23"/>
                  </a:cubicBezTo>
                  <a:cubicBezTo>
                    <a:pt x="1598" y="0"/>
                    <a:pt x="1598" y="0"/>
                    <a:pt x="157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8" name="Google Shape;6558;p24"/>
            <p:cNvSpPr/>
            <p:nvPr/>
          </p:nvSpPr>
          <p:spPr>
            <a:xfrm>
              <a:off x="6702800" y="2183850"/>
              <a:ext cx="42250" cy="60525"/>
            </a:xfrm>
            <a:custGeom>
              <a:avLst/>
              <a:gdLst/>
              <a:ahLst/>
              <a:cxnLst/>
              <a:rect l="l" t="t" r="r" b="b"/>
              <a:pathLst>
                <a:path w="1690" h="2421" extrusionOk="0">
                  <a:moveTo>
                    <a:pt x="1599" y="1"/>
                  </a:moveTo>
                  <a:cubicBezTo>
                    <a:pt x="1553" y="1"/>
                    <a:pt x="1530" y="24"/>
                    <a:pt x="1507" y="46"/>
                  </a:cubicBezTo>
                  <a:cubicBezTo>
                    <a:pt x="1005" y="800"/>
                    <a:pt x="503" y="1553"/>
                    <a:pt x="1" y="2306"/>
                  </a:cubicBezTo>
                  <a:cubicBezTo>
                    <a:pt x="47" y="2329"/>
                    <a:pt x="92" y="2352"/>
                    <a:pt x="115" y="2375"/>
                  </a:cubicBezTo>
                  <a:lnTo>
                    <a:pt x="161" y="2420"/>
                  </a:lnTo>
                  <a:cubicBezTo>
                    <a:pt x="663" y="1667"/>
                    <a:pt x="1165" y="914"/>
                    <a:pt x="1667" y="161"/>
                  </a:cubicBezTo>
                  <a:cubicBezTo>
                    <a:pt x="1690" y="115"/>
                    <a:pt x="1690" y="46"/>
                    <a:pt x="1644" y="24"/>
                  </a:cubicBezTo>
                  <a:cubicBezTo>
                    <a:pt x="1621" y="1"/>
                    <a:pt x="1599" y="1"/>
                    <a:pt x="1599"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9" name="Google Shape;6559;p24"/>
            <p:cNvSpPr/>
            <p:nvPr/>
          </p:nvSpPr>
          <p:spPr>
            <a:xfrm>
              <a:off x="6706225" y="2159325"/>
              <a:ext cx="39400" cy="28025"/>
            </a:xfrm>
            <a:custGeom>
              <a:avLst/>
              <a:gdLst/>
              <a:ahLst/>
              <a:cxnLst/>
              <a:rect l="l" t="t" r="r" b="b"/>
              <a:pathLst>
                <a:path w="1576" h="1121" extrusionOk="0">
                  <a:moveTo>
                    <a:pt x="92" y="0"/>
                  </a:moveTo>
                  <a:cubicBezTo>
                    <a:pt x="47" y="0"/>
                    <a:pt x="1" y="46"/>
                    <a:pt x="1" y="92"/>
                  </a:cubicBezTo>
                  <a:cubicBezTo>
                    <a:pt x="1" y="114"/>
                    <a:pt x="1" y="137"/>
                    <a:pt x="24" y="160"/>
                  </a:cubicBezTo>
                  <a:cubicBezTo>
                    <a:pt x="47" y="183"/>
                    <a:pt x="47" y="183"/>
                    <a:pt x="92" y="206"/>
                  </a:cubicBezTo>
                  <a:cubicBezTo>
                    <a:pt x="115" y="206"/>
                    <a:pt x="161" y="229"/>
                    <a:pt x="206" y="229"/>
                  </a:cubicBezTo>
                  <a:lnTo>
                    <a:pt x="183" y="229"/>
                  </a:lnTo>
                  <a:cubicBezTo>
                    <a:pt x="366" y="274"/>
                    <a:pt x="526" y="366"/>
                    <a:pt x="686" y="457"/>
                  </a:cubicBezTo>
                  <a:cubicBezTo>
                    <a:pt x="868" y="571"/>
                    <a:pt x="1051" y="731"/>
                    <a:pt x="1211" y="890"/>
                  </a:cubicBezTo>
                  <a:cubicBezTo>
                    <a:pt x="1279" y="959"/>
                    <a:pt x="1325" y="1005"/>
                    <a:pt x="1370" y="1073"/>
                  </a:cubicBezTo>
                  <a:cubicBezTo>
                    <a:pt x="1399" y="1101"/>
                    <a:pt x="1427" y="1121"/>
                    <a:pt x="1455" y="1121"/>
                  </a:cubicBezTo>
                  <a:cubicBezTo>
                    <a:pt x="1472" y="1121"/>
                    <a:pt x="1490" y="1113"/>
                    <a:pt x="1507" y="1096"/>
                  </a:cubicBezTo>
                  <a:cubicBezTo>
                    <a:pt x="1553" y="1073"/>
                    <a:pt x="1576" y="1005"/>
                    <a:pt x="1530" y="959"/>
                  </a:cubicBezTo>
                  <a:cubicBezTo>
                    <a:pt x="1370" y="731"/>
                    <a:pt x="1142" y="548"/>
                    <a:pt x="914" y="366"/>
                  </a:cubicBezTo>
                  <a:cubicBezTo>
                    <a:pt x="663" y="206"/>
                    <a:pt x="412" y="69"/>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0" name="Google Shape;6560;p24"/>
            <p:cNvSpPr/>
            <p:nvPr/>
          </p:nvSpPr>
          <p:spPr>
            <a:xfrm>
              <a:off x="6707950" y="2138775"/>
              <a:ext cx="45675" cy="46825"/>
            </a:xfrm>
            <a:custGeom>
              <a:avLst/>
              <a:gdLst/>
              <a:ahLst/>
              <a:cxnLst/>
              <a:rect l="l" t="t" r="r" b="b"/>
              <a:pathLst>
                <a:path w="1827" h="1873" extrusionOk="0">
                  <a:moveTo>
                    <a:pt x="1415" y="1"/>
                  </a:moveTo>
                  <a:cubicBezTo>
                    <a:pt x="1347" y="1"/>
                    <a:pt x="1256" y="46"/>
                    <a:pt x="1164" y="69"/>
                  </a:cubicBezTo>
                  <a:cubicBezTo>
                    <a:pt x="1096" y="92"/>
                    <a:pt x="1027" y="138"/>
                    <a:pt x="959" y="160"/>
                  </a:cubicBezTo>
                  <a:cubicBezTo>
                    <a:pt x="891" y="206"/>
                    <a:pt x="799" y="252"/>
                    <a:pt x="731" y="320"/>
                  </a:cubicBezTo>
                  <a:cubicBezTo>
                    <a:pt x="594" y="411"/>
                    <a:pt x="457" y="503"/>
                    <a:pt x="343" y="617"/>
                  </a:cubicBezTo>
                  <a:cubicBezTo>
                    <a:pt x="229" y="685"/>
                    <a:pt x="137" y="777"/>
                    <a:pt x="46" y="845"/>
                  </a:cubicBezTo>
                  <a:cubicBezTo>
                    <a:pt x="0" y="891"/>
                    <a:pt x="0" y="936"/>
                    <a:pt x="23" y="982"/>
                  </a:cubicBezTo>
                  <a:cubicBezTo>
                    <a:pt x="37" y="1010"/>
                    <a:pt x="69" y="1030"/>
                    <a:pt x="102" y="1030"/>
                  </a:cubicBezTo>
                  <a:cubicBezTo>
                    <a:pt x="122" y="1030"/>
                    <a:pt x="143" y="1022"/>
                    <a:pt x="160" y="1005"/>
                  </a:cubicBezTo>
                  <a:cubicBezTo>
                    <a:pt x="297" y="914"/>
                    <a:pt x="411" y="799"/>
                    <a:pt x="548" y="685"/>
                  </a:cubicBezTo>
                  <a:cubicBezTo>
                    <a:pt x="731" y="548"/>
                    <a:pt x="891" y="411"/>
                    <a:pt x="1096" y="320"/>
                  </a:cubicBezTo>
                  <a:cubicBezTo>
                    <a:pt x="1187" y="274"/>
                    <a:pt x="1256" y="229"/>
                    <a:pt x="1324" y="229"/>
                  </a:cubicBezTo>
                  <a:cubicBezTo>
                    <a:pt x="1370" y="206"/>
                    <a:pt x="1393" y="206"/>
                    <a:pt x="1438" y="206"/>
                  </a:cubicBezTo>
                  <a:lnTo>
                    <a:pt x="1484" y="206"/>
                  </a:lnTo>
                  <a:cubicBezTo>
                    <a:pt x="1507" y="229"/>
                    <a:pt x="1507" y="229"/>
                    <a:pt x="1530" y="229"/>
                  </a:cubicBezTo>
                  <a:cubicBezTo>
                    <a:pt x="1530" y="229"/>
                    <a:pt x="1552" y="252"/>
                    <a:pt x="1552" y="274"/>
                  </a:cubicBezTo>
                  <a:cubicBezTo>
                    <a:pt x="1575" y="274"/>
                    <a:pt x="1575" y="297"/>
                    <a:pt x="1598" y="320"/>
                  </a:cubicBezTo>
                  <a:cubicBezTo>
                    <a:pt x="1598" y="343"/>
                    <a:pt x="1621" y="366"/>
                    <a:pt x="1621" y="389"/>
                  </a:cubicBezTo>
                  <a:cubicBezTo>
                    <a:pt x="1621" y="434"/>
                    <a:pt x="1644" y="503"/>
                    <a:pt x="1644" y="548"/>
                  </a:cubicBezTo>
                  <a:cubicBezTo>
                    <a:pt x="1621" y="685"/>
                    <a:pt x="1598" y="845"/>
                    <a:pt x="1552" y="982"/>
                  </a:cubicBezTo>
                  <a:cubicBezTo>
                    <a:pt x="1552" y="982"/>
                    <a:pt x="1552" y="959"/>
                    <a:pt x="1552" y="959"/>
                  </a:cubicBezTo>
                  <a:cubicBezTo>
                    <a:pt x="1507" y="1073"/>
                    <a:pt x="1484" y="1188"/>
                    <a:pt x="1438" y="1302"/>
                  </a:cubicBezTo>
                  <a:cubicBezTo>
                    <a:pt x="1393" y="1439"/>
                    <a:pt x="1324" y="1598"/>
                    <a:pt x="1279" y="1735"/>
                  </a:cubicBezTo>
                  <a:cubicBezTo>
                    <a:pt x="1279" y="1758"/>
                    <a:pt x="1279" y="1781"/>
                    <a:pt x="1279" y="1804"/>
                  </a:cubicBezTo>
                  <a:cubicBezTo>
                    <a:pt x="1301" y="1827"/>
                    <a:pt x="1301" y="1849"/>
                    <a:pt x="1347" y="1872"/>
                  </a:cubicBezTo>
                  <a:lnTo>
                    <a:pt x="1415" y="1872"/>
                  </a:lnTo>
                  <a:cubicBezTo>
                    <a:pt x="1438" y="1872"/>
                    <a:pt x="1461" y="1849"/>
                    <a:pt x="1461" y="1827"/>
                  </a:cubicBezTo>
                  <a:cubicBezTo>
                    <a:pt x="1530" y="1644"/>
                    <a:pt x="1575" y="1461"/>
                    <a:pt x="1644" y="1302"/>
                  </a:cubicBezTo>
                  <a:cubicBezTo>
                    <a:pt x="1712" y="1142"/>
                    <a:pt x="1758" y="982"/>
                    <a:pt x="1804" y="799"/>
                  </a:cubicBezTo>
                  <a:cubicBezTo>
                    <a:pt x="1804" y="731"/>
                    <a:pt x="1826" y="640"/>
                    <a:pt x="1826" y="571"/>
                  </a:cubicBezTo>
                  <a:cubicBezTo>
                    <a:pt x="1826" y="480"/>
                    <a:pt x="1826" y="411"/>
                    <a:pt x="1804" y="320"/>
                  </a:cubicBezTo>
                  <a:cubicBezTo>
                    <a:pt x="1781" y="252"/>
                    <a:pt x="1758" y="206"/>
                    <a:pt x="1712" y="138"/>
                  </a:cubicBezTo>
                  <a:cubicBezTo>
                    <a:pt x="1667" y="92"/>
                    <a:pt x="1598" y="46"/>
                    <a:pt x="1530" y="23"/>
                  </a:cubicBezTo>
                  <a:cubicBezTo>
                    <a:pt x="1507" y="23"/>
                    <a:pt x="1461" y="1"/>
                    <a:pt x="1415"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1" name="Google Shape;6561;p24"/>
            <p:cNvSpPr/>
            <p:nvPr/>
          </p:nvSpPr>
          <p:spPr>
            <a:xfrm>
              <a:off x="6665725" y="1895425"/>
              <a:ext cx="78775" cy="69600"/>
            </a:xfrm>
            <a:custGeom>
              <a:avLst/>
              <a:gdLst/>
              <a:ahLst/>
              <a:cxnLst/>
              <a:rect l="l" t="t" r="r" b="b"/>
              <a:pathLst>
                <a:path w="3151" h="2784" extrusionOk="0">
                  <a:moveTo>
                    <a:pt x="1593" y="1"/>
                  </a:moveTo>
                  <a:cubicBezTo>
                    <a:pt x="1061" y="1"/>
                    <a:pt x="555" y="307"/>
                    <a:pt x="320" y="810"/>
                  </a:cubicBezTo>
                  <a:cubicBezTo>
                    <a:pt x="0" y="1495"/>
                    <a:pt x="297" y="2339"/>
                    <a:pt x="1005" y="2659"/>
                  </a:cubicBezTo>
                  <a:cubicBezTo>
                    <a:pt x="1186" y="2743"/>
                    <a:pt x="1377" y="2783"/>
                    <a:pt x="1566" y="2783"/>
                  </a:cubicBezTo>
                  <a:cubicBezTo>
                    <a:pt x="2090" y="2783"/>
                    <a:pt x="2596" y="2477"/>
                    <a:pt x="2831" y="1974"/>
                  </a:cubicBezTo>
                  <a:cubicBezTo>
                    <a:pt x="3150" y="1289"/>
                    <a:pt x="2853" y="468"/>
                    <a:pt x="2169" y="125"/>
                  </a:cubicBezTo>
                  <a:cubicBezTo>
                    <a:pt x="1981" y="40"/>
                    <a:pt x="1786" y="1"/>
                    <a:pt x="159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2" name="Google Shape;6562;p24"/>
            <p:cNvSpPr/>
            <p:nvPr/>
          </p:nvSpPr>
          <p:spPr>
            <a:xfrm>
              <a:off x="6883700" y="2034000"/>
              <a:ext cx="78775" cy="69200"/>
            </a:xfrm>
            <a:custGeom>
              <a:avLst/>
              <a:gdLst/>
              <a:ahLst/>
              <a:cxnLst/>
              <a:rect l="l" t="t" r="r" b="b"/>
              <a:pathLst>
                <a:path w="3151" h="2768" extrusionOk="0">
                  <a:moveTo>
                    <a:pt x="1568" y="0"/>
                  </a:moveTo>
                  <a:cubicBezTo>
                    <a:pt x="1050" y="0"/>
                    <a:pt x="552" y="293"/>
                    <a:pt x="320" y="791"/>
                  </a:cubicBezTo>
                  <a:cubicBezTo>
                    <a:pt x="1" y="1498"/>
                    <a:pt x="297" y="2320"/>
                    <a:pt x="982" y="2639"/>
                  </a:cubicBezTo>
                  <a:cubicBezTo>
                    <a:pt x="1174" y="2726"/>
                    <a:pt x="1375" y="2768"/>
                    <a:pt x="1571" y="2768"/>
                  </a:cubicBezTo>
                  <a:cubicBezTo>
                    <a:pt x="2099" y="2768"/>
                    <a:pt x="2598" y="2470"/>
                    <a:pt x="2831" y="1955"/>
                  </a:cubicBezTo>
                  <a:cubicBezTo>
                    <a:pt x="3150" y="1270"/>
                    <a:pt x="2854" y="448"/>
                    <a:pt x="2146" y="129"/>
                  </a:cubicBezTo>
                  <a:cubicBezTo>
                    <a:pt x="1959" y="41"/>
                    <a:pt x="1762" y="0"/>
                    <a:pt x="1568"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3" name="Google Shape;6563;p24"/>
            <p:cNvSpPr/>
            <p:nvPr/>
          </p:nvSpPr>
          <p:spPr>
            <a:xfrm>
              <a:off x="6388400" y="2337925"/>
              <a:ext cx="311000" cy="214800"/>
            </a:xfrm>
            <a:custGeom>
              <a:avLst/>
              <a:gdLst/>
              <a:ahLst/>
              <a:cxnLst/>
              <a:rect l="l" t="t" r="r" b="b"/>
              <a:pathLst>
                <a:path w="12440" h="8592" extrusionOk="0">
                  <a:moveTo>
                    <a:pt x="114" y="1"/>
                  </a:moveTo>
                  <a:cubicBezTo>
                    <a:pt x="69" y="1"/>
                    <a:pt x="46" y="1"/>
                    <a:pt x="23" y="23"/>
                  </a:cubicBezTo>
                  <a:cubicBezTo>
                    <a:pt x="0" y="69"/>
                    <a:pt x="0" y="138"/>
                    <a:pt x="46" y="160"/>
                  </a:cubicBezTo>
                  <a:cubicBezTo>
                    <a:pt x="228" y="343"/>
                    <a:pt x="434" y="503"/>
                    <a:pt x="616" y="685"/>
                  </a:cubicBezTo>
                  <a:lnTo>
                    <a:pt x="639" y="685"/>
                  </a:lnTo>
                  <a:cubicBezTo>
                    <a:pt x="708" y="731"/>
                    <a:pt x="776" y="799"/>
                    <a:pt x="822" y="845"/>
                  </a:cubicBezTo>
                  <a:cubicBezTo>
                    <a:pt x="845" y="845"/>
                    <a:pt x="845" y="868"/>
                    <a:pt x="845" y="868"/>
                  </a:cubicBezTo>
                  <a:cubicBezTo>
                    <a:pt x="1119" y="1096"/>
                    <a:pt x="1415" y="1347"/>
                    <a:pt x="1712" y="1576"/>
                  </a:cubicBezTo>
                  <a:cubicBezTo>
                    <a:pt x="1712" y="1576"/>
                    <a:pt x="1712" y="1576"/>
                    <a:pt x="1712" y="1598"/>
                  </a:cubicBezTo>
                  <a:cubicBezTo>
                    <a:pt x="2100" y="1918"/>
                    <a:pt x="2511" y="2237"/>
                    <a:pt x="2899" y="2534"/>
                  </a:cubicBezTo>
                  <a:cubicBezTo>
                    <a:pt x="2922" y="2557"/>
                    <a:pt x="2922" y="2557"/>
                    <a:pt x="2945" y="2557"/>
                  </a:cubicBezTo>
                  <a:cubicBezTo>
                    <a:pt x="3036" y="2648"/>
                    <a:pt x="3127" y="2717"/>
                    <a:pt x="3241" y="2785"/>
                  </a:cubicBezTo>
                  <a:cubicBezTo>
                    <a:pt x="3241" y="2785"/>
                    <a:pt x="3241" y="2808"/>
                    <a:pt x="3241" y="2808"/>
                  </a:cubicBezTo>
                  <a:cubicBezTo>
                    <a:pt x="3241" y="2808"/>
                    <a:pt x="3264" y="2831"/>
                    <a:pt x="3287" y="2831"/>
                  </a:cubicBezTo>
                  <a:cubicBezTo>
                    <a:pt x="3561" y="3059"/>
                    <a:pt x="3858" y="3265"/>
                    <a:pt x="4154" y="3493"/>
                  </a:cubicBezTo>
                  <a:cubicBezTo>
                    <a:pt x="4588" y="3812"/>
                    <a:pt x="5022" y="4132"/>
                    <a:pt x="5455" y="4429"/>
                  </a:cubicBezTo>
                  <a:cubicBezTo>
                    <a:pt x="5478" y="4452"/>
                    <a:pt x="5501" y="4452"/>
                    <a:pt x="5501" y="4474"/>
                  </a:cubicBezTo>
                  <a:cubicBezTo>
                    <a:pt x="5866" y="4725"/>
                    <a:pt x="6231" y="4977"/>
                    <a:pt x="6597" y="5228"/>
                  </a:cubicBezTo>
                  <a:lnTo>
                    <a:pt x="6619" y="5228"/>
                  </a:lnTo>
                  <a:cubicBezTo>
                    <a:pt x="7008" y="5501"/>
                    <a:pt x="7418" y="5753"/>
                    <a:pt x="7829" y="6026"/>
                  </a:cubicBezTo>
                  <a:cubicBezTo>
                    <a:pt x="8217" y="6278"/>
                    <a:pt x="8628" y="6529"/>
                    <a:pt x="9016" y="6757"/>
                  </a:cubicBezTo>
                  <a:cubicBezTo>
                    <a:pt x="9039" y="6780"/>
                    <a:pt x="9039" y="6780"/>
                    <a:pt x="9062" y="6780"/>
                  </a:cubicBezTo>
                  <a:cubicBezTo>
                    <a:pt x="9130" y="6825"/>
                    <a:pt x="9199" y="6871"/>
                    <a:pt x="9267" y="6917"/>
                  </a:cubicBezTo>
                  <a:lnTo>
                    <a:pt x="9290" y="6917"/>
                  </a:lnTo>
                  <a:cubicBezTo>
                    <a:pt x="9290" y="6917"/>
                    <a:pt x="9290" y="6939"/>
                    <a:pt x="9313" y="6939"/>
                  </a:cubicBezTo>
                  <a:cubicBezTo>
                    <a:pt x="9336" y="6939"/>
                    <a:pt x="9359" y="6962"/>
                    <a:pt x="9381" y="6985"/>
                  </a:cubicBezTo>
                  <a:cubicBezTo>
                    <a:pt x="9404" y="6985"/>
                    <a:pt x="9404" y="7008"/>
                    <a:pt x="9427" y="7008"/>
                  </a:cubicBezTo>
                  <a:cubicBezTo>
                    <a:pt x="9792" y="7236"/>
                    <a:pt x="10180" y="7442"/>
                    <a:pt x="10545" y="7647"/>
                  </a:cubicBezTo>
                  <a:cubicBezTo>
                    <a:pt x="10545" y="7647"/>
                    <a:pt x="10568" y="7670"/>
                    <a:pt x="10568" y="7670"/>
                  </a:cubicBezTo>
                  <a:cubicBezTo>
                    <a:pt x="10842" y="7830"/>
                    <a:pt x="11139" y="7967"/>
                    <a:pt x="11413" y="8126"/>
                  </a:cubicBezTo>
                  <a:cubicBezTo>
                    <a:pt x="11436" y="8126"/>
                    <a:pt x="11436" y="8149"/>
                    <a:pt x="11458" y="8149"/>
                  </a:cubicBezTo>
                  <a:cubicBezTo>
                    <a:pt x="11481" y="8149"/>
                    <a:pt x="11481" y="8149"/>
                    <a:pt x="11481" y="8172"/>
                  </a:cubicBezTo>
                  <a:cubicBezTo>
                    <a:pt x="11527" y="8195"/>
                    <a:pt x="11573" y="8195"/>
                    <a:pt x="11595" y="8218"/>
                  </a:cubicBezTo>
                  <a:cubicBezTo>
                    <a:pt x="11641" y="8241"/>
                    <a:pt x="11687" y="8263"/>
                    <a:pt x="11710" y="8286"/>
                  </a:cubicBezTo>
                  <a:cubicBezTo>
                    <a:pt x="11732" y="8286"/>
                    <a:pt x="11755" y="8309"/>
                    <a:pt x="11755" y="8309"/>
                  </a:cubicBezTo>
                  <a:cubicBezTo>
                    <a:pt x="11778" y="8309"/>
                    <a:pt x="11778" y="8332"/>
                    <a:pt x="11801" y="8332"/>
                  </a:cubicBezTo>
                  <a:cubicBezTo>
                    <a:pt x="11961" y="8423"/>
                    <a:pt x="12120" y="8492"/>
                    <a:pt x="12280" y="8583"/>
                  </a:cubicBezTo>
                  <a:cubicBezTo>
                    <a:pt x="12292" y="8589"/>
                    <a:pt x="12304" y="8591"/>
                    <a:pt x="12318" y="8591"/>
                  </a:cubicBezTo>
                  <a:cubicBezTo>
                    <a:pt x="12357" y="8591"/>
                    <a:pt x="12400" y="8566"/>
                    <a:pt x="12417" y="8514"/>
                  </a:cubicBezTo>
                  <a:cubicBezTo>
                    <a:pt x="12440" y="8469"/>
                    <a:pt x="12417" y="8423"/>
                    <a:pt x="12371" y="8400"/>
                  </a:cubicBezTo>
                  <a:cubicBezTo>
                    <a:pt x="12212" y="8309"/>
                    <a:pt x="12052" y="8241"/>
                    <a:pt x="11892" y="8149"/>
                  </a:cubicBezTo>
                  <a:cubicBezTo>
                    <a:pt x="11846" y="8126"/>
                    <a:pt x="11801" y="8104"/>
                    <a:pt x="11778" y="8104"/>
                  </a:cubicBezTo>
                  <a:cubicBezTo>
                    <a:pt x="11778" y="8104"/>
                    <a:pt x="11778" y="8104"/>
                    <a:pt x="11778" y="8081"/>
                  </a:cubicBezTo>
                  <a:cubicBezTo>
                    <a:pt x="11732" y="8081"/>
                    <a:pt x="11710" y="8058"/>
                    <a:pt x="11664" y="8035"/>
                  </a:cubicBezTo>
                  <a:lnTo>
                    <a:pt x="11641" y="8035"/>
                  </a:lnTo>
                  <a:cubicBezTo>
                    <a:pt x="11595" y="7989"/>
                    <a:pt x="11527" y="7967"/>
                    <a:pt x="11481" y="7944"/>
                  </a:cubicBezTo>
                  <a:cubicBezTo>
                    <a:pt x="11207" y="7807"/>
                    <a:pt x="10956" y="7647"/>
                    <a:pt x="10682" y="7510"/>
                  </a:cubicBezTo>
                  <a:cubicBezTo>
                    <a:pt x="10660" y="7487"/>
                    <a:pt x="10660" y="7487"/>
                    <a:pt x="10637" y="7487"/>
                  </a:cubicBezTo>
                  <a:cubicBezTo>
                    <a:pt x="10249" y="7259"/>
                    <a:pt x="9861" y="7031"/>
                    <a:pt x="9473" y="6803"/>
                  </a:cubicBezTo>
                  <a:lnTo>
                    <a:pt x="9450" y="6803"/>
                  </a:lnTo>
                  <a:lnTo>
                    <a:pt x="9404" y="6757"/>
                  </a:lnTo>
                  <a:lnTo>
                    <a:pt x="9381" y="6757"/>
                  </a:lnTo>
                  <a:cubicBezTo>
                    <a:pt x="9336" y="6711"/>
                    <a:pt x="9267" y="6688"/>
                    <a:pt x="9199" y="6643"/>
                  </a:cubicBezTo>
                  <a:cubicBezTo>
                    <a:pt x="8971" y="6506"/>
                    <a:pt x="8742" y="6369"/>
                    <a:pt x="8537" y="6232"/>
                  </a:cubicBezTo>
                  <a:cubicBezTo>
                    <a:pt x="8537" y="6232"/>
                    <a:pt x="8537" y="6255"/>
                    <a:pt x="8537" y="6255"/>
                  </a:cubicBezTo>
                  <a:cubicBezTo>
                    <a:pt x="8354" y="6118"/>
                    <a:pt x="8149" y="6004"/>
                    <a:pt x="7943" y="5867"/>
                  </a:cubicBezTo>
                  <a:cubicBezTo>
                    <a:pt x="7533" y="5593"/>
                    <a:pt x="7099" y="5319"/>
                    <a:pt x="6688" y="5045"/>
                  </a:cubicBezTo>
                  <a:cubicBezTo>
                    <a:pt x="6323" y="4794"/>
                    <a:pt x="5958" y="4566"/>
                    <a:pt x="5615" y="4315"/>
                  </a:cubicBezTo>
                  <a:cubicBezTo>
                    <a:pt x="5592" y="4292"/>
                    <a:pt x="5592" y="4292"/>
                    <a:pt x="5592" y="4292"/>
                  </a:cubicBezTo>
                  <a:cubicBezTo>
                    <a:pt x="5136" y="3972"/>
                    <a:pt x="4702" y="3653"/>
                    <a:pt x="4268" y="3333"/>
                  </a:cubicBezTo>
                  <a:cubicBezTo>
                    <a:pt x="3972" y="3105"/>
                    <a:pt x="3675" y="2877"/>
                    <a:pt x="3355" y="2648"/>
                  </a:cubicBezTo>
                  <a:cubicBezTo>
                    <a:pt x="3241" y="2557"/>
                    <a:pt x="3127" y="2466"/>
                    <a:pt x="2990" y="2374"/>
                  </a:cubicBezTo>
                  <a:cubicBezTo>
                    <a:pt x="2602" y="2055"/>
                    <a:pt x="2214" y="1758"/>
                    <a:pt x="1826" y="1439"/>
                  </a:cubicBezTo>
                  <a:cubicBezTo>
                    <a:pt x="1826" y="1439"/>
                    <a:pt x="1826" y="1439"/>
                    <a:pt x="1826" y="1416"/>
                  </a:cubicBezTo>
                  <a:cubicBezTo>
                    <a:pt x="1529" y="1188"/>
                    <a:pt x="1233" y="936"/>
                    <a:pt x="936" y="685"/>
                  </a:cubicBezTo>
                  <a:cubicBezTo>
                    <a:pt x="868" y="617"/>
                    <a:pt x="799" y="571"/>
                    <a:pt x="753" y="526"/>
                  </a:cubicBezTo>
                  <a:cubicBezTo>
                    <a:pt x="731" y="526"/>
                    <a:pt x="731" y="503"/>
                    <a:pt x="708" y="503"/>
                  </a:cubicBezTo>
                  <a:cubicBezTo>
                    <a:pt x="525" y="343"/>
                    <a:pt x="343" y="183"/>
                    <a:pt x="160" y="23"/>
                  </a:cubicBezTo>
                  <a:cubicBezTo>
                    <a:pt x="160" y="1"/>
                    <a:pt x="137" y="1"/>
                    <a:pt x="114"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4" name="Google Shape;6564;p24"/>
            <p:cNvSpPr/>
            <p:nvPr/>
          </p:nvSpPr>
          <p:spPr>
            <a:xfrm>
              <a:off x="6514500" y="2091975"/>
              <a:ext cx="325850" cy="230800"/>
            </a:xfrm>
            <a:custGeom>
              <a:avLst/>
              <a:gdLst/>
              <a:ahLst/>
              <a:cxnLst/>
              <a:rect l="l" t="t" r="r" b="b"/>
              <a:pathLst>
                <a:path w="13034" h="9232" extrusionOk="0">
                  <a:moveTo>
                    <a:pt x="92" y="1"/>
                  </a:moveTo>
                  <a:cubicBezTo>
                    <a:pt x="69" y="1"/>
                    <a:pt x="46" y="24"/>
                    <a:pt x="23" y="47"/>
                  </a:cubicBezTo>
                  <a:cubicBezTo>
                    <a:pt x="1" y="92"/>
                    <a:pt x="1" y="138"/>
                    <a:pt x="46" y="184"/>
                  </a:cubicBezTo>
                  <a:cubicBezTo>
                    <a:pt x="1598" y="1599"/>
                    <a:pt x="3219" y="2945"/>
                    <a:pt x="4931" y="4201"/>
                  </a:cubicBezTo>
                  <a:cubicBezTo>
                    <a:pt x="4931" y="4201"/>
                    <a:pt x="4931" y="4224"/>
                    <a:pt x="4931" y="4224"/>
                  </a:cubicBezTo>
                  <a:cubicBezTo>
                    <a:pt x="6506" y="5388"/>
                    <a:pt x="8149" y="6506"/>
                    <a:pt x="9838" y="7510"/>
                  </a:cubicBezTo>
                  <a:cubicBezTo>
                    <a:pt x="9838" y="7533"/>
                    <a:pt x="9838" y="7533"/>
                    <a:pt x="9861" y="7533"/>
                  </a:cubicBezTo>
                  <a:cubicBezTo>
                    <a:pt x="9861" y="7533"/>
                    <a:pt x="9884" y="7533"/>
                    <a:pt x="9884" y="7556"/>
                  </a:cubicBezTo>
                  <a:cubicBezTo>
                    <a:pt x="10295" y="7784"/>
                    <a:pt x="10683" y="8013"/>
                    <a:pt x="11094" y="8264"/>
                  </a:cubicBezTo>
                  <a:lnTo>
                    <a:pt x="11116" y="8264"/>
                  </a:lnTo>
                  <a:cubicBezTo>
                    <a:pt x="11139" y="8264"/>
                    <a:pt x="11139" y="8286"/>
                    <a:pt x="11139" y="8286"/>
                  </a:cubicBezTo>
                  <a:lnTo>
                    <a:pt x="11162" y="8286"/>
                  </a:lnTo>
                  <a:cubicBezTo>
                    <a:pt x="11231" y="8332"/>
                    <a:pt x="11276" y="8355"/>
                    <a:pt x="11345" y="8401"/>
                  </a:cubicBezTo>
                  <a:cubicBezTo>
                    <a:pt x="11368" y="8401"/>
                    <a:pt x="11390" y="8423"/>
                    <a:pt x="11436" y="8446"/>
                  </a:cubicBezTo>
                  <a:cubicBezTo>
                    <a:pt x="11459" y="8446"/>
                    <a:pt x="11459" y="8469"/>
                    <a:pt x="11482" y="8469"/>
                  </a:cubicBezTo>
                  <a:cubicBezTo>
                    <a:pt x="11733" y="8606"/>
                    <a:pt x="11961" y="8743"/>
                    <a:pt x="12212" y="8857"/>
                  </a:cubicBezTo>
                  <a:cubicBezTo>
                    <a:pt x="12212" y="8857"/>
                    <a:pt x="12212" y="8857"/>
                    <a:pt x="12212" y="8880"/>
                  </a:cubicBezTo>
                  <a:cubicBezTo>
                    <a:pt x="12235" y="8880"/>
                    <a:pt x="12258" y="8880"/>
                    <a:pt x="12258" y="8903"/>
                  </a:cubicBezTo>
                  <a:cubicBezTo>
                    <a:pt x="12303" y="8926"/>
                    <a:pt x="12326" y="8926"/>
                    <a:pt x="12372" y="8948"/>
                  </a:cubicBezTo>
                  <a:lnTo>
                    <a:pt x="12418" y="8971"/>
                  </a:lnTo>
                  <a:cubicBezTo>
                    <a:pt x="12418" y="8994"/>
                    <a:pt x="12440" y="8994"/>
                    <a:pt x="12440" y="8994"/>
                  </a:cubicBezTo>
                  <a:lnTo>
                    <a:pt x="12486" y="9017"/>
                  </a:lnTo>
                  <a:cubicBezTo>
                    <a:pt x="12509" y="9017"/>
                    <a:pt x="12509" y="9040"/>
                    <a:pt x="12532" y="9040"/>
                  </a:cubicBezTo>
                  <a:cubicBezTo>
                    <a:pt x="12554" y="9040"/>
                    <a:pt x="12577" y="9063"/>
                    <a:pt x="12600" y="9085"/>
                  </a:cubicBezTo>
                  <a:lnTo>
                    <a:pt x="12623" y="9085"/>
                  </a:lnTo>
                  <a:cubicBezTo>
                    <a:pt x="12646" y="9085"/>
                    <a:pt x="12646" y="9085"/>
                    <a:pt x="12646" y="9108"/>
                  </a:cubicBezTo>
                  <a:cubicBezTo>
                    <a:pt x="12669" y="9108"/>
                    <a:pt x="12691" y="9131"/>
                    <a:pt x="12714" y="9131"/>
                  </a:cubicBezTo>
                  <a:cubicBezTo>
                    <a:pt x="12783" y="9154"/>
                    <a:pt x="12828" y="9199"/>
                    <a:pt x="12897" y="9222"/>
                  </a:cubicBezTo>
                  <a:cubicBezTo>
                    <a:pt x="12909" y="9228"/>
                    <a:pt x="12921" y="9231"/>
                    <a:pt x="12933" y="9231"/>
                  </a:cubicBezTo>
                  <a:cubicBezTo>
                    <a:pt x="12965" y="9231"/>
                    <a:pt x="12994" y="9210"/>
                    <a:pt x="13011" y="9177"/>
                  </a:cubicBezTo>
                  <a:cubicBezTo>
                    <a:pt x="13034" y="9131"/>
                    <a:pt x="13011" y="9063"/>
                    <a:pt x="12965" y="9040"/>
                  </a:cubicBezTo>
                  <a:cubicBezTo>
                    <a:pt x="12920" y="9017"/>
                    <a:pt x="12851" y="8994"/>
                    <a:pt x="12806" y="8971"/>
                  </a:cubicBezTo>
                  <a:cubicBezTo>
                    <a:pt x="12783" y="8948"/>
                    <a:pt x="12737" y="8926"/>
                    <a:pt x="12714" y="8926"/>
                  </a:cubicBezTo>
                  <a:cubicBezTo>
                    <a:pt x="12714" y="8903"/>
                    <a:pt x="12714" y="8903"/>
                    <a:pt x="12691" y="8903"/>
                  </a:cubicBezTo>
                  <a:cubicBezTo>
                    <a:pt x="12646" y="8880"/>
                    <a:pt x="12577" y="8857"/>
                    <a:pt x="12532" y="8811"/>
                  </a:cubicBezTo>
                  <a:lnTo>
                    <a:pt x="12509" y="8811"/>
                  </a:lnTo>
                  <a:cubicBezTo>
                    <a:pt x="12440" y="8766"/>
                    <a:pt x="12349" y="8720"/>
                    <a:pt x="12281" y="8675"/>
                  </a:cubicBezTo>
                  <a:cubicBezTo>
                    <a:pt x="12029" y="8560"/>
                    <a:pt x="11801" y="8423"/>
                    <a:pt x="11573" y="8309"/>
                  </a:cubicBezTo>
                  <a:cubicBezTo>
                    <a:pt x="11573" y="8309"/>
                    <a:pt x="11573" y="8309"/>
                    <a:pt x="11573" y="8286"/>
                  </a:cubicBezTo>
                  <a:cubicBezTo>
                    <a:pt x="11527" y="8264"/>
                    <a:pt x="11482" y="8241"/>
                    <a:pt x="11436" y="8218"/>
                  </a:cubicBezTo>
                  <a:cubicBezTo>
                    <a:pt x="11413" y="8218"/>
                    <a:pt x="11390" y="8195"/>
                    <a:pt x="11390" y="8195"/>
                  </a:cubicBezTo>
                  <a:cubicBezTo>
                    <a:pt x="11368" y="8172"/>
                    <a:pt x="11345" y="8172"/>
                    <a:pt x="11322" y="8150"/>
                  </a:cubicBezTo>
                  <a:lnTo>
                    <a:pt x="11276" y="8127"/>
                  </a:lnTo>
                  <a:cubicBezTo>
                    <a:pt x="11253" y="8127"/>
                    <a:pt x="11231" y="8104"/>
                    <a:pt x="11208" y="8081"/>
                  </a:cubicBezTo>
                  <a:lnTo>
                    <a:pt x="11185" y="8081"/>
                  </a:lnTo>
                  <a:cubicBezTo>
                    <a:pt x="10774" y="7853"/>
                    <a:pt x="10340" y="7602"/>
                    <a:pt x="9930" y="7351"/>
                  </a:cubicBezTo>
                  <a:cubicBezTo>
                    <a:pt x="9747" y="7237"/>
                    <a:pt x="9564" y="7122"/>
                    <a:pt x="9382" y="7008"/>
                  </a:cubicBezTo>
                  <a:cubicBezTo>
                    <a:pt x="7875" y="6095"/>
                    <a:pt x="6437" y="5091"/>
                    <a:pt x="5045" y="4064"/>
                  </a:cubicBezTo>
                  <a:cubicBezTo>
                    <a:pt x="5045" y="4041"/>
                    <a:pt x="5045" y="4041"/>
                    <a:pt x="5045" y="4041"/>
                  </a:cubicBezTo>
                  <a:cubicBezTo>
                    <a:pt x="3356" y="2786"/>
                    <a:pt x="1712" y="1462"/>
                    <a:pt x="160" y="24"/>
                  </a:cubicBezTo>
                  <a:cubicBezTo>
                    <a:pt x="137" y="1"/>
                    <a:pt x="115" y="1"/>
                    <a:pt x="92"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5" name="Google Shape;6565;p24"/>
            <p:cNvSpPr/>
            <p:nvPr/>
          </p:nvSpPr>
          <p:spPr>
            <a:xfrm>
              <a:off x="6387825" y="2090850"/>
              <a:ext cx="130125" cy="250525"/>
            </a:xfrm>
            <a:custGeom>
              <a:avLst/>
              <a:gdLst/>
              <a:ahLst/>
              <a:cxnLst/>
              <a:rect l="l" t="t" r="r" b="b"/>
              <a:pathLst>
                <a:path w="5205" h="10021" extrusionOk="0">
                  <a:moveTo>
                    <a:pt x="5090" y="0"/>
                  </a:moveTo>
                  <a:cubicBezTo>
                    <a:pt x="5090" y="0"/>
                    <a:pt x="5045" y="23"/>
                    <a:pt x="5045" y="23"/>
                  </a:cubicBezTo>
                  <a:cubicBezTo>
                    <a:pt x="4246" y="822"/>
                    <a:pt x="3561" y="1712"/>
                    <a:pt x="2945" y="2648"/>
                  </a:cubicBezTo>
                  <a:cubicBezTo>
                    <a:pt x="2329" y="3584"/>
                    <a:pt x="1781" y="4588"/>
                    <a:pt x="1324" y="5615"/>
                  </a:cubicBezTo>
                  <a:cubicBezTo>
                    <a:pt x="1187" y="5958"/>
                    <a:pt x="1050" y="6300"/>
                    <a:pt x="913" y="6642"/>
                  </a:cubicBezTo>
                  <a:cubicBezTo>
                    <a:pt x="776" y="7008"/>
                    <a:pt x="639" y="7350"/>
                    <a:pt x="502" y="7692"/>
                  </a:cubicBezTo>
                  <a:cubicBezTo>
                    <a:pt x="366" y="8058"/>
                    <a:pt x="251" y="8446"/>
                    <a:pt x="160" y="8811"/>
                  </a:cubicBezTo>
                  <a:cubicBezTo>
                    <a:pt x="69" y="9176"/>
                    <a:pt x="0" y="9541"/>
                    <a:pt x="0" y="9906"/>
                  </a:cubicBezTo>
                  <a:cubicBezTo>
                    <a:pt x="0" y="9929"/>
                    <a:pt x="0" y="9952"/>
                    <a:pt x="23" y="9975"/>
                  </a:cubicBezTo>
                  <a:cubicBezTo>
                    <a:pt x="46" y="9998"/>
                    <a:pt x="69" y="10021"/>
                    <a:pt x="92" y="10021"/>
                  </a:cubicBezTo>
                  <a:cubicBezTo>
                    <a:pt x="114" y="10021"/>
                    <a:pt x="137" y="10021"/>
                    <a:pt x="160" y="9998"/>
                  </a:cubicBezTo>
                  <a:cubicBezTo>
                    <a:pt x="183" y="9975"/>
                    <a:pt x="206" y="9952"/>
                    <a:pt x="206" y="9929"/>
                  </a:cubicBezTo>
                  <a:cubicBezTo>
                    <a:pt x="206" y="9564"/>
                    <a:pt x="251" y="9199"/>
                    <a:pt x="343" y="8856"/>
                  </a:cubicBezTo>
                  <a:cubicBezTo>
                    <a:pt x="343" y="8856"/>
                    <a:pt x="343" y="8856"/>
                    <a:pt x="343" y="8834"/>
                  </a:cubicBezTo>
                  <a:cubicBezTo>
                    <a:pt x="457" y="8423"/>
                    <a:pt x="594" y="7989"/>
                    <a:pt x="754" y="7578"/>
                  </a:cubicBezTo>
                  <a:cubicBezTo>
                    <a:pt x="845" y="7373"/>
                    <a:pt x="913" y="7190"/>
                    <a:pt x="1005" y="6985"/>
                  </a:cubicBezTo>
                  <a:cubicBezTo>
                    <a:pt x="1073" y="6779"/>
                    <a:pt x="1142" y="6574"/>
                    <a:pt x="1233" y="6369"/>
                  </a:cubicBezTo>
                  <a:cubicBezTo>
                    <a:pt x="1575" y="5524"/>
                    <a:pt x="1963" y="4702"/>
                    <a:pt x="2397" y="3903"/>
                  </a:cubicBezTo>
                  <a:cubicBezTo>
                    <a:pt x="2397" y="3903"/>
                    <a:pt x="2397" y="3926"/>
                    <a:pt x="2397" y="3926"/>
                  </a:cubicBezTo>
                  <a:cubicBezTo>
                    <a:pt x="3127" y="2602"/>
                    <a:pt x="3995" y="1370"/>
                    <a:pt x="5045" y="297"/>
                  </a:cubicBezTo>
                  <a:cubicBezTo>
                    <a:pt x="5090" y="251"/>
                    <a:pt x="5113" y="229"/>
                    <a:pt x="5159" y="183"/>
                  </a:cubicBezTo>
                  <a:cubicBezTo>
                    <a:pt x="5182" y="160"/>
                    <a:pt x="5204" y="137"/>
                    <a:pt x="5204" y="114"/>
                  </a:cubicBezTo>
                  <a:cubicBezTo>
                    <a:pt x="5204" y="92"/>
                    <a:pt x="5182" y="69"/>
                    <a:pt x="5182" y="46"/>
                  </a:cubicBezTo>
                  <a:cubicBezTo>
                    <a:pt x="5159" y="23"/>
                    <a:pt x="5136" y="23"/>
                    <a:pt x="5113"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6" name="Google Shape;6566;p24"/>
            <p:cNvSpPr/>
            <p:nvPr/>
          </p:nvSpPr>
          <p:spPr>
            <a:xfrm>
              <a:off x="6695400" y="2320250"/>
              <a:ext cx="144375" cy="232825"/>
            </a:xfrm>
            <a:custGeom>
              <a:avLst/>
              <a:gdLst/>
              <a:ahLst/>
              <a:cxnLst/>
              <a:rect l="l" t="t" r="r" b="b"/>
              <a:pathLst>
                <a:path w="5775" h="9313" extrusionOk="0">
                  <a:moveTo>
                    <a:pt x="4417" y="2833"/>
                  </a:moveTo>
                  <a:cubicBezTo>
                    <a:pt x="4405" y="2839"/>
                    <a:pt x="4405" y="2853"/>
                    <a:pt x="4405" y="2853"/>
                  </a:cubicBezTo>
                  <a:cubicBezTo>
                    <a:pt x="4409" y="2846"/>
                    <a:pt x="4413" y="2840"/>
                    <a:pt x="4417" y="2833"/>
                  </a:cubicBezTo>
                  <a:close/>
                  <a:moveTo>
                    <a:pt x="5684" y="0"/>
                  </a:moveTo>
                  <a:cubicBezTo>
                    <a:pt x="5661" y="0"/>
                    <a:pt x="5661" y="0"/>
                    <a:pt x="5638" y="23"/>
                  </a:cubicBezTo>
                  <a:cubicBezTo>
                    <a:pt x="5615" y="23"/>
                    <a:pt x="5592" y="46"/>
                    <a:pt x="5592" y="68"/>
                  </a:cubicBezTo>
                  <a:cubicBezTo>
                    <a:pt x="5321" y="1043"/>
                    <a:pt x="4914" y="1949"/>
                    <a:pt x="4417" y="2833"/>
                  </a:cubicBezTo>
                  <a:lnTo>
                    <a:pt x="4417" y="2833"/>
                  </a:lnTo>
                  <a:cubicBezTo>
                    <a:pt x="4420" y="2831"/>
                    <a:pt x="4424" y="2830"/>
                    <a:pt x="4428" y="2830"/>
                  </a:cubicBezTo>
                  <a:cubicBezTo>
                    <a:pt x="3858" y="3835"/>
                    <a:pt x="3196" y="4793"/>
                    <a:pt x="2557" y="5729"/>
                  </a:cubicBezTo>
                  <a:cubicBezTo>
                    <a:pt x="2237" y="6186"/>
                    <a:pt x="1895" y="6642"/>
                    <a:pt x="1598" y="7099"/>
                  </a:cubicBezTo>
                  <a:cubicBezTo>
                    <a:pt x="1256" y="7578"/>
                    <a:pt x="913" y="8057"/>
                    <a:pt x="548" y="8514"/>
                  </a:cubicBezTo>
                  <a:cubicBezTo>
                    <a:pt x="388" y="8742"/>
                    <a:pt x="206" y="8948"/>
                    <a:pt x="23" y="9153"/>
                  </a:cubicBezTo>
                  <a:cubicBezTo>
                    <a:pt x="0" y="9176"/>
                    <a:pt x="0" y="9199"/>
                    <a:pt x="0" y="9221"/>
                  </a:cubicBezTo>
                  <a:cubicBezTo>
                    <a:pt x="0" y="9244"/>
                    <a:pt x="23" y="9267"/>
                    <a:pt x="23" y="9290"/>
                  </a:cubicBezTo>
                  <a:cubicBezTo>
                    <a:pt x="46" y="9313"/>
                    <a:pt x="69" y="9313"/>
                    <a:pt x="114" y="9313"/>
                  </a:cubicBezTo>
                  <a:cubicBezTo>
                    <a:pt x="137" y="9313"/>
                    <a:pt x="160" y="9290"/>
                    <a:pt x="160" y="9267"/>
                  </a:cubicBezTo>
                  <a:cubicBezTo>
                    <a:pt x="571" y="8833"/>
                    <a:pt x="913" y="8377"/>
                    <a:pt x="1256" y="7898"/>
                  </a:cubicBezTo>
                  <a:cubicBezTo>
                    <a:pt x="1438" y="7669"/>
                    <a:pt x="1598" y="7418"/>
                    <a:pt x="1758" y="7190"/>
                  </a:cubicBezTo>
                  <a:cubicBezTo>
                    <a:pt x="1917" y="6962"/>
                    <a:pt x="2077" y="6733"/>
                    <a:pt x="2237" y="6505"/>
                  </a:cubicBezTo>
                  <a:cubicBezTo>
                    <a:pt x="2899" y="5569"/>
                    <a:pt x="3561" y="4634"/>
                    <a:pt x="4154" y="3675"/>
                  </a:cubicBezTo>
                  <a:cubicBezTo>
                    <a:pt x="4497" y="3104"/>
                    <a:pt x="4816" y="2534"/>
                    <a:pt x="5090" y="1940"/>
                  </a:cubicBezTo>
                  <a:cubicBezTo>
                    <a:pt x="5364" y="1370"/>
                    <a:pt x="5592" y="753"/>
                    <a:pt x="5775" y="137"/>
                  </a:cubicBezTo>
                  <a:cubicBezTo>
                    <a:pt x="5775" y="114"/>
                    <a:pt x="5775" y="91"/>
                    <a:pt x="5775" y="68"/>
                  </a:cubicBezTo>
                  <a:cubicBezTo>
                    <a:pt x="5752" y="46"/>
                    <a:pt x="5729" y="23"/>
                    <a:pt x="5706"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7" name="Google Shape;6567;p24"/>
            <p:cNvSpPr/>
            <p:nvPr/>
          </p:nvSpPr>
          <p:spPr>
            <a:xfrm>
              <a:off x="6843175" y="1766150"/>
              <a:ext cx="271650" cy="227150"/>
            </a:xfrm>
            <a:custGeom>
              <a:avLst/>
              <a:gdLst/>
              <a:ahLst/>
              <a:cxnLst/>
              <a:rect l="l" t="t" r="r" b="b"/>
              <a:pathLst>
                <a:path w="10866" h="9086" extrusionOk="0">
                  <a:moveTo>
                    <a:pt x="4657" y="1"/>
                  </a:moveTo>
                  <a:cubicBezTo>
                    <a:pt x="4224" y="1"/>
                    <a:pt x="3790" y="46"/>
                    <a:pt x="3356" y="160"/>
                  </a:cubicBezTo>
                  <a:cubicBezTo>
                    <a:pt x="2968" y="252"/>
                    <a:pt x="2557" y="389"/>
                    <a:pt x="2192" y="594"/>
                  </a:cubicBezTo>
                  <a:cubicBezTo>
                    <a:pt x="1804" y="800"/>
                    <a:pt x="1462" y="1051"/>
                    <a:pt x="1142" y="1325"/>
                  </a:cubicBezTo>
                  <a:cubicBezTo>
                    <a:pt x="914" y="1553"/>
                    <a:pt x="686" y="1781"/>
                    <a:pt x="480" y="2032"/>
                  </a:cubicBezTo>
                  <a:cubicBezTo>
                    <a:pt x="298" y="2260"/>
                    <a:pt x="138" y="2511"/>
                    <a:pt x="1" y="2763"/>
                  </a:cubicBezTo>
                  <a:lnTo>
                    <a:pt x="115" y="2763"/>
                  </a:lnTo>
                  <a:cubicBezTo>
                    <a:pt x="115" y="2740"/>
                    <a:pt x="138" y="2740"/>
                    <a:pt x="138" y="2740"/>
                  </a:cubicBezTo>
                  <a:lnTo>
                    <a:pt x="229" y="2740"/>
                  </a:lnTo>
                  <a:cubicBezTo>
                    <a:pt x="480" y="2329"/>
                    <a:pt x="777" y="1941"/>
                    <a:pt x="1119" y="1598"/>
                  </a:cubicBezTo>
                  <a:lnTo>
                    <a:pt x="1142" y="1598"/>
                  </a:lnTo>
                  <a:cubicBezTo>
                    <a:pt x="1462" y="1302"/>
                    <a:pt x="1804" y="1028"/>
                    <a:pt x="2192" y="822"/>
                  </a:cubicBezTo>
                  <a:cubicBezTo>
                    <a:pt x="2557" y="617"/>
                    <a:pt x="2968" y="457"/>
                    <a:pt x="3379" y="343"/>
                  </a:cubicBezTo>
                  <a:cubicBezTo>
                    <a:pt x="3809" y="253"/>
                    <a:pt x="4261" y="207"/>
                    <a:pt x="4713" y="206"/>
                  </a:cubicBezTo>
                  <a:lnTo>
                    <a:pt x="4713" y="206"/>
                  </a:lnTo>
                  <a:cubicBezTo>
                    <a:pt x="5258" y="207"/>
                    <a:pt x="5802" y="298"/>
                    <a:pt x="6324" y="434"/>
                  </a:cubicBezTo>
                  <a:cubicBezTo>
                    <a:pt x="6689" y="526"/>
                    <a:pt x="7031" y="663"/>
                    <a:pt x="7374" y="800"/>
                  </a:cubicBezTo>
                  <a:cubicBezTo>
                    <a:pt x="7739" y="959"/>
                    <a:pt x="8081" y="1165"/>
                    <a:pt x="8423" y="1347"/>
                  </a:cubicBezTo>
                  <a:lnTo>
                    <a:pt x="8401" y="1347"/>
                  </a:lnTo>
                  <a:cubicBezTo>
                    <a:pt x="8880" y="1621"/>
                    <a:pt x="9314" y="1941"/>
                    <a:pt x="9702" y="2329"/>
                  </a:cubicBezTo>
                  <a:cubicBezTo>
                    <a:pt x="9930" y="2557"/>
                    <a:pt x="10113" y="2808"/>
                    <a:pt x="10272" y="3082"/>
                  </a:cubicBezTo>
                  <a:cubicBezTo>
                    <a:pt x="10272" y="3105"/>
                    <a:pt x="10272" y="3105"/>
                    <a:pt x="10272" y="3105"/>
                  </a:cubicBezTo>
                  <a:cubicBezTo>
                    <a:pt x="10386" y="3333"/>
                    <a:pt x="10501" y="3561"/>
                    <a:pt x="10546" y="3813"/>
                  </a:cubicBezTo>
                  <a:cubicBezTo>
                    <a:pt x="10636" y="4128"/>
                    <a:pt x="10660" y="4488"/>
                    <a:pt x="10660" y="4826"/>
                  </a:cubicBezTo>
                  <a:lnTo>
                    <a:pt x="10660" y="4826"/>
                  </a:lnTo>
                  <a:cubicBezTo>
                    <a:pt x="10659" y="5302"/>
                    <a:pt x="10568" y="5779"/>
                    <a:pt x="10455" y="6255"/>
                  </a:cubicBezTo>
                  <a:cubicBezTo>
                    <a:pt x="10364" y="6574"/>
                    <a:pt x="10227" y="6917"/>
                    <a:pt x="10090" y="7236"/>
                  </a:cubicBezTo>
                  <a:cubicBezTo>
                    <a:pt x="9953" y="7556"/>
                    <a:pt x="9770" y="7898"/>
                    <a:pt x="9588" y="8218"/>
                  </a:cubicBezTo>
                  <a:lnTo>
                    <a:pt x="9610" y="8195"/>
                  </a:lnTo>
                  <a:lnTo>
                    <a:pt x="9610" y="8195"/>
                  </a:lnTo>
                  <a:cubicBezTo>
                    <a:pt x="9451" y="8423"/>
                    <a:pt x="9314" y="8651"/>
                    <a:pt x="9154" y="8857"/>
                  </a:cubicBezTo>
                  <a:cubicBezTo>
                    <a:pt x="9200" y="8948"/>
                    <a:pt x="9222" y="9017"/>
                    <a:pt x="9245" y="9085"/>
                  </a:cubicBezTo>
                  <a:cubicBezTo>
                    <a:pt x="9519" y="8697"/>
                    <a:pt x="9770" y="8286"/>
                    <a:pt x="9998" y="7875"/>
                  </a:cubicBezTo>
                  <a:cubicBezTo>
                    <a:pt x="10272" y="7373"/>
                    <a:pt x="10478" y="6848"/>
                    <a:pt x="10638" y="6300"/>
                  </a:cubicBezTo>
                  <a:cubicBezTo>
                    <a:pt x="10706" y="6027"/>
                    <a:pt x="10774" y="5753"/>
                    <a:pt x="10797" y="5479"/>
                  </a:cubicBezTo>
                  <a:cubicBezTo>
                    <a:pt x="10843" y="5205"/>
                    <a:pt x="10866" y="4908"/>
                    <a:pt x="10843" y="4634"/>
                  </a:cubicBezTo>
                  <a:cubicBezTo>
                    <a:pt x="10843" y="4360"/>
                    <a:pt x="10820" y="4086"/>
                    <a:pt x="10752" y="3835"/>
                  </a:cubicBezTo>
                  <a:cubicBezTo>
                    <a:pt x="10706" y="3607"/>
                    <a:pt x="10615" y="3379"/>
                    <a:pt x="10523" y="3151"/>
                  </a:cubicBezTo>
                  <a:cubicBezTo>
                    <a:pt x="10113" y="2306"/>
                    <a:pt x="9359" y="1690"/>
                    <a:pt x="8560" y="1210"/>
                  </a:cubicBezTo>
                  <a:cubicBezTo>
                    <a:pt x="8127" y="959"/>
                    <a:pt x="7716" y="731"/>
                    <a:pt x="7259" y="549"/>
                  </a:cubicBezTo>
                  <a:cubicBezTo>
                    <a:pt x="6826" y="366"/>
                    <a:pt x="6392" y="229"/>
                    <a:pt x="5936" y="138"/>
                  </a:cubicBezTo>
                  <a:cubicBezTo>
                    <a:pt x="5525" y="46"/>
                    <a:pt x="5091" y="1"/>
                    <a:pt x="4657"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8" name="Google Shape;6568;p24"/>
            <p:cNvSpPr/>
            <p:nvPr/>
          </p:nvSpPr>
          <p:spPr>
            <a:xfrm>
              <a:off x="6871150" y="1806100"/>
              <a:ext cx="25" cy="600"/>
            </a:xfrm>
            <a:custGeom>
              <a:avLst/>
              <a:gdLst/>
              <a:ahLst/>
              <a:cxnLst/>
              <a:rect l="l" t="t" r="r" b="b"/>
              <a:pathLst>
                <a:path w="1" h="24" extrusionOk="0">
                  <a:moveTo>
                    <a:pt x="0" y="0"/>
                  </a:moveTo>
                  <a:lnTo>
                    <a:pt x="0" y="23"/>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9" name="Google Shape;6569;p24"/>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0" name="Google Shape;6570;p24"/>
            <p:cNvSpPr/>
            <p:nvPr/>
          </p:nvSpPr>
          <p:spPr>
            <a:xfrm>
              <a:off x="6871150" y="1806100"/>
              <a:ext cx="600" cy="25"/>
            </a:xfrm>
            <a:custGeom>
              <a:avLst/>
              <a:gdLst/>
              <a:ahLst/>
              <a:cxnLst/>
              <a:rect l="l" t="t" r="r" b="b"/>
              <a:pathLst>
                <a:path w="24" h="1" extrusionOk="0">
                  <a:moveTo>
                    <a:pt x="23"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1" name="Google Shape;6571;p24"/>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2" name="Google Shape;6572;p24"/>
            <p:cNvSpPr/>
            <p:nvPr/>
          </p:nvSpPr>
          <p:spPr>
            <a:xfrm>
              <a:off x="6882550" y="1796975"/>
              <a:ext cx="196900" cy="162650"/>
            </a:xfrm>
            <a:custGeom>
              <a:avLst/>
              <a:gdLst/>
              <a:ahLst/>
              <a:cxnLst/>
              <a:rect l="l" t="t" r="r" b="b"/>
              <a:pathLst>
                <a:path w="7876" h="6506" extrusionOk="0">
                  <a:moveTo>
                    <a:pt x="7493" y="4863"/>
                  </a:moveTo>
                  <a:cubicBezTo>
                    <a:pt x="7488" y="4865"/>
                    <a:pt x="7488" y="4870"/>
                    <a:pt x="7488" y="4885"/>
                  </a:cubicBezTo>
                  <a:cubicBezTo>
                    <a:pt x="7489" y="4878"/>
                    <a:pt x="7491" y="4870"/>
                    <a:pt x="7493" y="4863"/>
                  </a:cubicBezTo>
                  <a:close/>
                  <a:moveTo>
                    <a:pt x="3653" y="0"/>
                  </a:moveTo>
                  <a:cubicBezTo>
                    <a:pt x="3333" y="0"/>
                    <a:pt x="3037" y="23"/>
                    <a:pt x="2740" y="92"/>
                  </a:cubicBezTo>
                  <a:cubicBezTo>
                    <a:pt x="2192" y="206"/>
                    <a:pt x="1644" y="434"/>
                    <a:pt x="1165" y="731"/>
                  </a:cubicBezTo>
                  <a:cubicBezTo>
                    <a:pt x="731" y="1027"/>
                    <a:pt x="343" y="1370"/>
                    <a:pt x="1" y="1781"/>
                  </a:cubicBezTo>
                  <a:cubicBezTo>
                    <a:pt x="47" y="1803"/>
                    <a:pt x="92" y="1803"/>
                    <a:pt x="138" y="1826"/>
                  </a:cubicBezTo>
                  <a:cubicBezTo>
                    <a:pt x="161" y="1826"/>
                    <a:pt x="183" y="1849"/>
                    <a:pt x="206" y="1849"/>
                  </a:cubicBezTo>
                  <a:cubicBezTo>
                    <a:pt x="320" y="1712"/>
                    <a:pt x="435" y="1598"/>
                    <a:pt x="572" y="1461"/>
                  </a:cubicBezTo>
                  <a:cubicBezTo>
                    <a:pt x="868" y="1164"/>
                    <a:pt x="1188" y="936"/>
                    <a:pt x="1553" y="731"/>
                  </a:cubicBezTo>
                  <a:lnTo>
                    <a:pt x="1576" y="731"/>
                  </a:lnTo>
                  <a:cubicBezTo>
                    <a:pt x="1895" y="548"/>
                    <a:pt x="2238" y="411"/>
                    <a:pt x="2603" y="320"/>
                  </a:cubicBezTo>
                  <a:cubicBezTo>
                    <a:pt x="2964" y="230"/>
                    <a:pt x="3325" y="184"/>
                    <a:pt x="3686" y="183"/>
                  </a:cubicBezTo>
                  <a:lnTo>
                    <a:pt x="3686" y="183"/>
                  </a:lnTo>
                  <a:cubicBezTo>
                    <a:pt x="4047" y="184"/>
                    <a:pt x="4387" y="252"/>
                    <a:pt x="4726" y="343"/>
                  </a:cubicBezTo>
                  <a:cubicBezTo>
                    <a:pt x="5091" y="434"/>
                    <a:pt x="5410" y="571"/>
                    <a:pt x="5730" y="753"/>
                  </a:cubicBezTo>
                  <a:cubicBezTo>
                    <a:pt x="6050" y="959"/>
                    <a:pt x="6369" y="1187"/>
                    <a:pt x="6620" y="1484"/>
                  </a:cubicBezTo>
                  <a:lnTo>
                    <a:pt x="6620" y="1461"/>
                  </a:lnTo>
                  <a:cubicBezTo>
                    <a:pt x="6871" y="1712"/>
                    <a:pt x="7077" y="1986"/>
                    <a:pt x="7259" y="2306"/>
                  </a:cubicBezTo>
                  <a:cubicBezTo>
                    <a:pt x="7396" y="2534"/>
                    <a:pt x="7488" y="2785"/>
                    <a:pt x="7556" y="3036"/>
                  </a:cubicBezTo>
                  <a:cubicBezTo>
                    <a:pt x="7556" y="3036"/>
                    <a:pt x="7556" y="3059"/>
                    <a:pt x="7556" y="3059"/>
                  </a:cubicBezTo>
                  <a:cubicBezTo>
                    <a:pt x="7623" y="3306"/>
                    <a:pt x="7647" y="3575"/>
                    <a:pt x="7647" y="3844"/>
                  </a:cubicBezTo>
                  <a:lnTo>
                    <a:pt x="7647" y="3844"/>
                  </a:lnTo>
                  <a:cubicBezTo>
                    <a:pt x="7646" y="4177"/>
                    <a:pt x="7581" y="4530"/>
                    <a:pt x="7493" y="4863"/>
                  </a:cubicBezTo>
                  <a:lnTo>
                    <a:pt x="7493" y="4863"/>
                  </a:lnTo>
                  <a:cubicBezTo>
                    <a:pt x="7497" y="4862"/>
                    <a:pt x="7502" y="4862"/>
                    <a:pt x="7510" y="4862"/>
                  </a:cubicBezTo>
                  <a:cubicBezTo>
                    <a:pt x="7351" y="5364"/>
                    <a:pt x="7122" y="5866"/>
                    <a:pt x="6848" y="6323"/>
                  </a:cubicBezTo>
                  <a:cubicBezTo>
                    <a:pt x="6848" y="6323"/>
                    <a:pt x="6852" y="6323"/>
                    <a:pt x="6855" y="6322"/>
                  </a:cubicBezTo>
                  <a:lnTo>
                    <a:pt x="6855" y="6322"/>
                  </a:lnTo>
                  <a:cubicBezTo>
                    <a:pt x="6848" y="6335"/>
                    <a:pt x="6848" y="6346"/>
                    <a:pt x="6848" y="6346"/>
                  </a:cubicBezTo>
                  <a:cubicBezTo>
                    <a:pt x="6871" y="6391"/>
                    <a:pt x="6894" y="6414"/>
                    <a:pt x="6917" y="6460"/>
                  </a:cubicBezTo>
                  <a:cubicBezTo>
                    <a:pt x="6940" y="6483"/>
                    <a:pt x="6963" y="6483"/>
                    <a:pt x="6963" y="6505"/>
                  </a:cubicBezTo>
                  <a:cubicBezTo>
                    <a:pt x="7031" y="6391"/>
                    <a:pt x="7122" y="6254"/>
                    <a:pt x="7191" y="6140"/>
                  </a:cubicBezTo>
                  <a:cubicBezTo>
                    <a:pt x="7419" y="5684"/>
                    <a:pt x="7625" y="5227"/>
                    <a:pt x="7739" y="4725"/>
                  </a:cubicBezTo>
                  <a:cubicBezTo>
                    <a:pt x="7853" y="4246"/>
                    <a:pt x="7876" y="3766"/>
                    <a:pt x="7807" y="3287"/>
                  </a:cubicBezTo>
                  <a:cubicBezTo>
                    <a:pt x="7761" y="3036"/>
                    <a:pt x="7693" y="2785"/>
                    <a:pt x="7602" y="2557"/>
                  </a:cubicBezTo>
                  <a:cubicBezTo>
                    <a:pt x="7510" y="2328"/>
                    <a:pt x="7373" y="2100"/>
                    <a:pt x="7214" y="1872"/>
                  </a:cubicBezTo>
                  <a:cubicBezTo>
                    <a:pt x="7077" y="1667"/>
                    <a:pt x="6917" y="1484"/>
                    <a:pt x="6757" y="1324"/>
                  </a:cubicBezTo>
                  <a:cubicBezTo>
                    <a:pt x="6597" y="1164"/>
                    <a:pt x="6438" y="1005"/>
                    <a:pt x="6255" y="868"/>
                  </a:cubicBezTo>
                  <a:cubicBezTo>
                    <a:pt x="5913" y="617"/>
                    <a:pt x="5547" y="411"/>
                    <a:pt x="5137" y="274"/>
                  </a:cubicBezTo>
                  <a:cubicBezTo>
                    <a:pt x="4657" y="92"/>
                    <a:pt x="4155" y="0"/>
                    <a:pt x="3653"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3" name="Google Shape;6573;p24"/>
            <p:cNvSpPr/>
            <p:nvPr/>
          </p:nvSpPr>
          <p:spPr>
            <a:xfrm>
              <a:off x="6921350" y="1815225"/>
              <a:ext cx="25" cy="25"/>
            </a:xfrm>
            <a:custGeom>
              <a:avLst/>
              <a:gdLst/>
              <a:ahLst/>
              <a:cxnLst/>
              <a:rect l="l" t="t" r="r" b="b"/>
              <a:pathLst>
                <a:path w="1" h="1" extrusionOk="0">
                  <a:moveTo>
                    <a:pt x="1" y="1"/>
                  </a:moveTo>
                  <a:cubicBezTo>
                    <a:pt x="1" y="1"/>
                    <a:pt x="1" y="1"/>
                    <a:pt x="1" y="1"/>
                  </a:cubicBezTo>
                  <a:lnTo>
                    <a:pt x="1" y="1"/>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4" name="Google Shape;6574;p24"/>
            <p:cNvSpPr/>
            <p:nvPr/>
          </p:nvSpPr>
          <p:spPr>
            <a:xfrm>
              <a:off x="6896825" y="1833500"/>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5" name="Google Shape;6575;p24"/>
            <p:cNvSpPr/>
            <p:nvPr/>
          </p:nvSpPr>
          <p:spPr>
            <a:xfrm>
              <a:off x="6896250" y="1833500"/>
              <a:ext cx="600" cy="25"/>
            </a:xfrm>
            <a:custGeom>
              <a:avLst/>
              <a:gdLst/>
              <a:ahLst/>
              <a:cxnLst/>
              <a:rect l="l" t="t" r="r" b="b"/>
              <a:pathLst>
                <a:path w="24" h="1" extrusionOk="0">
                  <a:moveTo>
                    <a:pt x="24" y="0"/>
                  </a:moveTo>
                  <a:lnTo>
                    <a:pt x="1"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6" name="Google Shape;6576;p24"/>
            <p:cNvSpPr/>
            <p:nvPr/>
          </p:nvSpPr>
          <p:spPr>
            <a:xfrm>
              <a:off x="6888275" y="1987000"/>
              <a:ext cx="265350" cy="591750"/>
            </a:xfrm>
            <a:custGeom>
              <a:avLst/>
              <a:gdLst/>
              <a:ahLst/>
              <a:cxnLst/>
              <a:rect l="l" t="t" r="r" b="b"/>
              <a:pathLst>
                <a:path w="10614" h="23670" extrusionOk="0">
                  <a:moveTo>
                    <a:pt x="7601" y="0"/>
                  </a:moveTo>
                  <a:cubicBezTo>
                    <a:pt x="7555" y="0"/>
                    <a:pt x="7510" y="23"/>
                    <a:pt x="7510" y="69"/>
                  </a:cubicBezTo>
                  <a:cubicBezTo>
                    <a:pt x="7487" y="114"/>
                    <a:pt x="7510" y="160"/>
                    <a:pt x="7555" y="183"/>
                  </a:cubicBezTo>
                  <a:cubicBezTo>
                    <a:pt x="7669" y="228"/>
                    <a:pt x="7784" y="297"/>
                    <a:pt x="7898" y="342"/>
                  </a:cubicBezTo>
                  <a:cubicBezTo>
                    <a:pt x="8194" y="502"/>
                    <a:pt x="8445" y="685"/>
                    <a:pt x="8697" y="890"/>
                  </a:cubicBezTo>
                  <a:cubicBezTo>
                    <a:pt x="8925" y="1119"/>
                    <a:pt x="9153" y="1370"/>
                    <a:pt x="9336" y="1643"/>
                  </a:cubicBezTo>
                  <a:lnTo>
                    <a:pt x="9313" y="1643"/>
                  </a:lnTo>
                  <a:cubicBezTo>
                    <a:pt x="9336" y="1643"/>
                    <a:pt x="9336" y="1666"/>
                    <a:pt x="9336" y="1666"/>
                  </a:cubicBezTo>
                  <a:cubicBezTo>
                    <a:pt x="9564" y="2054"/>
                    <a:pt x="9747" y="2465"/>
                    <a:pt x="9883" y="2876"/>
                  </a:cubicBezTo>
                  <a:cubicBezTo>
                    <a:pt x="10043" y="3378"/>
                    <a:pt x="10135" y="3880"/>
                    <a:pt x="10226" y="4383"/>
                  </a:cubicBezTo>
                  <a:cubicBezTo>
                    <a:pt x="10272" y="4679"/>
                    <a:pt x="10294" y="4976"/>
                    <a:pt x="10317" y="5296"/>
                  </a:cubicBezTo>
                  <a:cubicBezTo>
                    <a:pt x="10340" y="5638"/>
                    <a:pt x="10386" y="6003"/>
                    <a:pt x="10386" y="6345"/>
                  </a:cubicBezTo>
                  <a:cubicBezTo>
                    <a:pt x="10386" y="6345"/>
                    <a:pt x="10386" y="6345"/>
                    <a:pt x="10386" y="6323"/>
                  </a:cubicBezTo>
                  <a:lnTo>
                    <a:pt x="10386" y="6323"/>
                  </a:lnTo>
                  <a:cubicBezTo>
                    <a:pt x="10500" y="8514"/>
                    <a:pt x="10317" y="10682"/>
                    <a:pt x="9838" y="12805"/>
                  </a:cubicBezTo>
                  <a:cubicBezTo>
                    <a:pt x="9838" y="12805"/>
                    <a:pt x="9838" y="12805"/>
                    <a:pt x="9838" y="12782"/>
                  </a:cubicBezTo>
                  <a:cubicBezTo>
                    <a:pt x="9610" y="13832"/>
                    <a:pt x="9290" y="14859"/>
                    <a:pt x="8925" y="15864"/>
                  </a:cubicBezTo>
                  <a:cubicBezTo>
                    <a:pt x="8628" y="16617"/>
                    <a:pt x="8286" y="17370"/>
                    <a:pt x="7921" y="18101"/>
                  </a:cubicBezTo>
                  <a:cubicBezTo>
                    <a:pt x="7373" y="19128"/>
                    <a:pt x="6711" y="20109"/>
                    <a:pt x="5935" y="20976"/>
                  </a:cubicBezTo>
                  <a:cubicBezTo>
                    <a:pt x="5935" y="20954"/>
                    <a:pt x="5935" y="20954"/>
                    <a:pt x="5935" y="20954"/>
                  </a:cubicBezTo>
                  <a:cubicBezTo>
                    <a:pt x="5433" y="21501"/>
                    <a:pt x="4862" y="22004"/>
                    <a:pt x="4223" y="22414"/>
                  </a:cubicBezTo>
                  <a:cubicBezTo>
                    <a:pt x="3721" y="22734"/>
                    <a:pt x="3196" y="22985"/>
                    <a:pt x="2625" y="23168"/>
                  </a:cubicBezTo>
                  <a:lnTo>
                    <a:pt x="2648" y="23168"/>
                  </a:lnTo>
                  <a:cubicBezTo>
                    <a:pt x="2123" y="23327"/>
                    <a:pt x="1552" y="23442"/>
                    <a:pt x="1004" y="23464"/>
                  </a:cubicBezTo>
                  <a:lnTo>
                    <a:pt x="1027" y="23464"/>
                  </a:lnTo>
                  <a:cubicBezTo>
                    <a:pt x="936" y="23464"/>
                    <a:pt x="835" y="23475"/>
                    <a:pt x="736" y="23475"/>
                  </a:cubicBezTo>
                  <a:cubicBezTo>
                    <a:pt x="687" y="23475"/>
                    <a:pt x="639" y="23472"/>
                    <a:pt x="594" y="23464"/>
                  </a:cubicBezTo>
                  <a:cubicBezTo>
                    <a:pt x="434" y="23464"/>
                    <a:pt x="274" y="23442"/>
                    <a:pt x="114" y="23396"/>
                  </a:cubicBezTo>
                  <a:cubicBezTo>
                    <a:pt x="69" y="23464"/>
                    <a:pt x="46" y="23510"/>
                    <a:pt x="0" y="23556"/>
                  </a:cubicBezTo>
                  <a:cubicBezTo>
                    <a:pt x="0" y="23556"/>
                    <a:pt x="0" y="23579"/>
                    <a:pt x="0" y="23579"/>
                  </a:cubicBezTo>
                  <a:cubicBezTo>
                    <a:pt x="114" y="23601"/>
                    <a:pt x="206" y="23624"/>
                    <a:pt x="320" y="23647"/>
                  </a:cubicBezTo>
                  <a:cubicBezTo>
                    <a:pt x="502" y="23670"/>
                    <a:pt x="685" y="23670"/>
                    <a:pt x="867" y="23670"/>
                  </a:cubicBezTo>
                  <a:cubicBezTo>
                    <a:pt x="1187" y="23670"/>
                    <a:pt x="1484" y="23624"/>
                    <a:pt x="1781" y="23579"/>
                  </a:cubicBezTo>
                  <a:cubicBezTo>
                    <a:pt x="2305" y="23487"/>
                    <a:pt x="2830" y="23327"/>
                    <a:pt x="3310" y="23122"/>
                  </a:cubicBezTo>
                  <a:cubicBezTo>
                    <a:pt x="4291" y="22688"/>
                    <a:pt x="5159" y="22049"/>
                    <a:pt x="5889" y="21296"/>
                  </a:cubicBezTo>
                  <a:cubicBezTo>
                    <a:pt x="6642" y="20520"/>
                    <a:pt x="7281" y="19607"/>
                    <a:pt x="7806" y="18671"/>
                  </a:cubicBezTo>
                  <a:cubicBezTo>
                    <a:pt x="8354" y="17735"/>
                    <a:pt x="8811" y="16731"/>
                    <a:pt x="9199" y="15681"/>
                  </a:cubicBezTo>
                  <a:cubicBezTo>
                    <a:pt x="9678" y="14357"/>
                    <a:pt x="10043" y="12965"/>
                    <a:pt x="10272" y="11572"/>
                  </a:cubicBezTo>
                  <a:cubicBezTo>
                    <a:pt x="10523" y="10157"/>
                    <a:pt x="10614" y="8719"/>
                    <a:pt x="10614" y="7281"/>
                  </a:cubicBezTo>
                  <a:cubicBezTo>
                    <a:pt x="10614" y="6574"/>
                    <a:pt x="10568" y="5866"/>
                    <a:pt x="10500" y="5159"/>
                  </a:cubicBezTo>
                  <a:cubicBezTo>
                    <a:pt x="10454" y="4588"/>
                    <a:pt x="10386" y="4017"/>
                    <a:pt x="10249" y="3447"/>
                  </a:cubicBezTo>
                  <a:cubicBezTo>
                    <a:pt x="10135" y="2922"/>
                    <a:pt x="9952" y="2420"/>
                    <a:pt x="9724" y="1963"/>
                  </a:cubicBezTo>
                  <a:cubicBezTo>
                    <a:pt x="9495" y="1507"/>
                    <a:pt x="9199" y="1096"/>
                    <a:pt x="8811" y="753"/>
                  </a:cubicBezTo>
                  <a:cubicBezTo>
                    <a:pt x="8651" y="594"/>
                    <a:pt x="8468" y="457"/>
                    <a:pt x="8286" y="342"/>
                  </a:cubicBezTo>
                  <a:cubicBezTo>
                    <a:pt x="8080" y="205"/>
                    <a:pt x="7852" y="91"/>
                    <a:pt x="7624"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7" name="Google Shape;6577;p24"/>
            <p:cNvSpPr/>
            <p:nvPr/>
          </p:nvSpPr>
          <p:spPr>
            <a:xfrm>
              <a:off x="7121650" y="2028075"/>
              <a:ext cx="25" cy="600"/>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8" name="Google Shape;6578;p24"/>
            <p:cNvSpPr/>
            <p:nvPr/>
          </p:nvSpPr>
          <p:spPr>
            <a:xfrm>
              <a:off x="7086275" y="243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9" name="Google Shape;6579;p24"/>
            <p:cNvSpPr/>
            <p:nvPr/>
          </p:nvSpPr>
          <p:spPr>
            <a:xfrm>
              <a:off x="7086275" y="243892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0" name="Google Shape;6580;p24"/>
            <p:cNvSpPr/>
            <p:nvPr/>
          </p:nvSpPr>
          <p:spPr>
            <a:xfrm>
              <a:off x="6927075" y="2036075"/>
              <a:ext cx="187175" cy="486750"/>
            </a:xfrm>
            <a:custGeom>
              <a:avLst/>
              <a:gdLst/>
              <a:ahLst/>
              <a:cxnLst/>
              <a:rect l="l" t="t" r="r" b="b"/>
              <a:pathLst>
                <a:path w="7487" h="19470" extrusionOk="0">
                  <a:moveTo>
                    <a:pt x="6551" y="0"/>
                  </a:moveTo>
                  <a:cubicBezTo>
                    <a:pt x="6574" y="46"/>
                    <a:pt x="6574" y="91"/>
                    <a:pt x="6597" y="114"/>
                  </a:cubicBezTo>
                  <a:cubicBezTo>
                    <a:pt x="6597" y="183"/>
                    <a:pt x="6620" y="274"/>
                    <a:pt x="6620" y="342"/>
                  </a:cubicBezTo>
                  <a:cubicBezTo>
                    <a:pt x="6642" y="365"/>
                    <a:pt x="6642" y="388"/>
                    <a:pt x="6642" y="411"/>
                  </a:cubicBezTo>
                  <a:cubicBezTo>
                    <a:pt x="6779" y="616"/>
                    <a:pt x="6848" y="822"/>
                    <a:pt x="6916" y="1027"/>
                  </a:cubicBezTo>
                  <a:cubicBezTo>
                    <a:pt x="6939" y="1027"/>
                    <a:pt x="6939" y="1027"/>
                    <a:pt x="6939" y="1050"/>
                  </a:cubicBezTo>
                  <a:cubicBezTo>
                    <a:pt x="7076" y="1507"/>
                    <a:pt x="7145" y="1963"/>
                    <a:pt x="7167" y="2442"/>
                  </a:cubicBezTo>
                  <a:cubicBezTo>
                    <a:pt x="7190" y="2671"/>
                    <a:pt x="7213" y="2899"/>
                    <a:pt x="7213" y="3127"/>
                  </a:cubicBezTo>
                  <a:cubicBezTo>
                    <a:pt x="7236" y="3401"/>
                    <a:pt x="7259" y="3675"/>
                    <a:pt x="7282" y="3949"/>
                  </a:cubicBezTo>
                  <a:cubicBezTo>
                    <a:pt x="7350" y="5547"/>
                    <a:pt x="7145" y="7167"/>
                    <a:pt x="6802" y="8742"/>
                  </a:cubicBezTo>
                  <a:cubicBezTo>
                    <a:pt x="6802" y="8719"/>
                    <a:pt x="6802" y="8719"/>
                    <a:pt x="6802" y="8696"/>
                  </a:cubicBezTo>
                  <a:cubicBezTo>
                    <a:pt x="6688" y="9221"/>
                    <a:pt x="6574" y="9724"/>
                    <a:pt x="6414" y="10226"/>
                  </a:cubicBezTo>
                  <a:cubicBezTo>
                    <a:pt x="6300" y="10705"/>
                    <a:pt x="6140" y="11184"/>
                    <a:pt x="5980" y="11664"/>
                  </a:cubicBezTo>
                  <a:cubicBezTo>
                    <a:pt x="5661" y="12622"/>
                    <a:pt x="5273" y="13558"/>
                    <a:pt x="4794" y="14448"/>
                  </a:cubicBezTo>
                  <a:cubicBezTo>
                    <a:pt x="4269" y="15430"/>
                    <a:pt x="3652" y="16366"/>
                    <a:pt x="2899" y="17187"/>
                  </a:cubicBezTo>
                  <a:cubicBezTo>
                    <a:pt x="2625" y="17461"/>
                    <a:pt x="2374" y="17712"/>
                    <a:pt x="2077" y="17964"/>
                  </a:cubicBezTo>
                  <a:cubicBezTo>
                    <a:pt x="1803" y="18215"/>
                    <a:pt x="1507" y="18420"/>
                    <a:pt x="1187" y="18625"/>
                  </a:cubicBezTo>
                  <a:cubicBezTo>
                    <a:pt x="890" y="18831"/>
                    <a:pt x="571" y="18991"/>
                    <a:pt x="251" y="19150"/>
                  </a:cubicBezTo>
                  <a:cubicBezTo>
                    <a:pt x="229" y="19150"/>
                    <a:pt x="206" y="19173"/>
                    <a:pt x="183" y="19173"/>
                  </a:cubicBezTo>
                  <a:cubicBezTo>
                    <a:pt x="160" y="19219"/>
                    <a:pt x="137" y="19265"/>
                    <a:pt x="114" y="19310"/>
                  </a:cubicBezTo>
                  <a:cubicBezTo>
                    <a:pt x="69" y="19356"/>
                    <a:pt x="23" y="19424"/>
                    <a:pt x="0" y="19470"/>
                  </a:cubicBezTo>
                  <a:cubicBezTo>
                    <a:pt x="251" y="19379"/>
                    <a:pt x="480" y="19265"/>
                    <a:pt x="731" y="19128"/>
                  </a:cubicBezTo>
                  <a:cubicBezTo>
                    <a:pt x="1164" y="18877"/>
                    <a:pt x="1598" y="18603"/>
                    <a:pt x="1986" y="18283"/>
                  </a:cubicBezTo>
                  <a:cubicBezTo>
                    <a:pt x="2397" y="17964"/>
                    <a:pt x="2785" y="17598"/>
                    <a:pt x="3127" y="17210"/>
                  </a:cubicBezTo>
                  <a:cubicBezTo>
                    <a:pt x="3493" y="16799"/>
                    <a:pt x="3835" y="16366"/>
                    <a:pt x="4132" y="15909"/>
                  </a:cubicBezTo>
                  <a:cubicBezTo>
                    <a:pt x="4748" y="15019"/>
                    <a:pt x="5250" y="14038"/>
                    <a:pt x="5684" y="13033"/>
                  </a:cubicBezTo>
                  <a:cubicBezTo>
                    <a:pt x="6095" y="12006"/>
                    <a:pt x="6437" y="10979"/>
                    <a:pt x="6711" y="9906"/>
                  </a:cubicBezTo>
                  <a:cubicBezTo>
                    <a:pt x="6871" y="9336"/>
                    <a:pt x="7008" y="8788"/>
                    <a:pt x="7122" y="8194"/>
                  </a:cubicBezTo>
                  <a:cubicBezTo>
                    <a:pt x="7236" y="7601"/>
                    <a:pt x="7327" y="6985"/>
                    <a:pt x="7396" y="6368"/>
                  </a:cubicBezTo>
                  <a:cubicBezTo>
                    <a:pt x="7464" y="5729"/>
                    <a:pt x="7487" y="5113"/>
                    <a:pt x="7487" y="4497"/>
                  </a:cubicBezTo>
                  <a:cubicBezTo>
                    <a:pt x="7487" y="4200"/>
                    <a:pt x="7464" y="3880"/>
                    <a:pt x="7441" y="3584"/>
                  </a:cubicBezTo>
                  <a:cubicBezTo>
                    <a:pt x="7441" y="3469"/>
                    <a:pt x="7441" y="3355"/>
                    <a:pt x="7418" y="3241"/>
                  </a:cubicBezTo>
                  <a:cubicBezTo>
                    <a:pt x="7418" y="3127"/>
                    <a:pt x="7418" y="3013"/>
                    <a:pt x="7396" y="2922"/>
                  </a:cubicBezTo>
                  <a:cubicBezTo>
                    <a:pt x="7373" y="2397"/>
                    <a:pt x="7327" y="1872"/>
                    <a:pt x="7213" y="1347"/>
                  </a:cubicBezTo>
                  <a:cubicBezTo>
                    <a:pt x="7099" y="867"/>
                    <a:pt x="6916" y="365"/>
                    <a:pt x="655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1" name="Google Shape;6581;p24"/>
            <p:cNvSpPr/>
            <p:nvPr/>
          </p:nvSpPr>
          <p:spPr>
            <a:xfrm>
              <a:off x="7100550" y="2062325"/>
              <a:ext cx="25" cy="0"/>
            </a:xfrm>
            <a:custGeom>
              <a:avLst/>
              <a:gdLst/>
              <a:ahLst/>
              <a:cxnLst/>
              <a:rect l="l" t="t" r="r" b="b"/>
              <a:pathLst>
                <a:path w="1" extrusionOk="0">
                  <a:moveTo>
                    <a:pt x="0"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2" name="Google Shape;6582;p24"/>
            <p:cNvSpPr/>
            <p:nvPr/>
          </p:nvSpPr>
          <p:spPr>
            <a:xfrm>
              <a:off x="7109100" y="2134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3" name="Google Shape;6583;p24"/>
            <p:cNvSpPr/>
            <p:nvPr/>
          </p:nvSpPr>
          <p:spPr>
            <a:xfrm>
              <a:off x="7109100" y="213477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4" name="Google Shape;6584;p24"/>
            <p:cNvSpPr/>
            <p:nvPr/>
          </p:nvSpPr>
          <p:spPr>
            <a:xfrm>
              <a:off x="6998975" y="2465750"/>
              <a:ext cx="600" cy="25"/>
            </a:xfrm>
            <a:custGeom>
              <a:avLst/>
              <a:gdLst/>
              <a:ahLst/>
              <a:cxnLst/>
              <a:rect l="l" t="t" r="r" b="b"/>
              <a:pathLst>
                <a:path w="24" h="1" extrusionOk="0">
                  <a:moveTo>
                    <a:pt x="0" y="0"/>
                  </a:moveTo>
                  <a:cubicBezTo>
                    <a:pt x="0" y="0"/>
                    <a:pt x="0" y="0"/>
                    <a:pt x="23"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5" name="Google Shape;6585;p24"/>
            <p:cNvSpPr/>
            <p:nvPr/>
          </p:nvSpPr>
          <p:spPr>
            <a:xfrm>
              <a:off x="6976150" y="1871150"/>
              <a:ext cx="2300" cy="1750"/>
            </a:xfrm>
            <a:custGeom>
              <a:avLst/>
              <a:gdLst/>
              <a:ahLst/>
              <a:cxnLst/>
              <a:rect l="l" t="t" r="r" b="b"/>
              <a:pathLst>
                <a:path w="92" h="70" extrusionOk="0">
                  <a:moveTo>
                    <a:pt x="0" y="1"/>
                  </a:moveTo>
                  <a:cubicBezTo>
                    <a:pt x="23" y="23"/>
                    <a:pt x="69" y="46"/>
                    <a:pt x="92" y="69"/>
                  </a:cubicBezTo>
                  <a:cubicBezTo>
                    <a:pt x="92" y="46"/>
                    <a:pt x="69" y="23"/>
                    <a:pt x="46" y="23"/>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6" name="Google Shape;6586;p24"/>
            <p:cNvSpPr/>
            <p:nvPr/>
          </p:nvSpPr>
          <p:spPr>
            <a:xfrm>
              <a:off x="6992125" y="1890550"/>
              <a:ext cx="2875" cy="2875"/>
            </a:xfrm>
            <a:custGeom>
              <a:avLst/>
              <a:gdLst/>
              <a:ahLst/>
              <a:cxnLst/>
              <a:rect l="l" t="t" r="r" b="b"/>
              <a:pathLst>
                <a:path w="115" h="115" extrusionOk="0">
                  <a:moveTo>
                    <a:pt x="0" y="1"/>
                  </a:moveTo>
                  <a:cubicBezTo>
                    <a:pt x="23" y="46"/>
                    <a:pt x="69" y="69"/>
                    <a:pt x="114" y="115"/>
                  </a:cubicBezTo>
                  <a:cubicBezTo>
                    <a:pt x="92" y="69"/>
                    <a:pt x="69" y="46"/>
                    <a:pt x="23" y="23"/>
                  </a:cubicBezTo>
                  <a:cubicBezTo>
                    <a:pt x="23"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7" name="Google Shape;6587;p24"/>
            <p:cNvSpPr/>
            <p:nvPr/>
          </p:nvSpPr>
          <p:spPr>
            <a:xfrm>
              <a:off x="7009250" y="1904250"/>
              <a:ext cx="6850" cy="7450"/>
            </a:xfrm>
            <a:custGeom>
              <a:avLst/>
              <a:gdLst/>
              <a:ahLst/>
              <a:cxnLst/>
              <a:rect l="l" t="t" r="r" b="b"/>
              <a:pathLst>
                <a:path w="274" h="298" extrusionOk="0">
                  <a:moveTo>
                    <a:pt x="0" y="0"/>
                  </a:moveTo>
                  <a:cubicBezTo>
                    <a:pt x="46" y="46"/>
                    <a:pt x="91" y="69"/>
                    <a:pt x="137" y="115"/>
                  </a:cubicBezTo>
                  <a:cubicBezTo>
                    <a:pt x="183" y="183"/>
                    <a:pt x="228" y="229"/>
                    <a:pt x="274" y="297"/>
                  </a:cubicBezTo>
                  <a:cubicBezTo>
                    <a:pt x="228" y="206"/>
                    <a:pt x="160" y="137"/>
                    <a:pt x="91" y="46"/>
                  </a:cubicBezTo>
                  <a:cubicBezTo>
                    <a:pt x="69" y="46"/>
                    <a:pt x="23" y="23"/>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8" name="Google Shape;6588;p24"/>
            <p:cNvSpPr/>
            <p:nvPr/>
          </p:nvSpPr>
          <p:spPr>
            <a:xfrm>
              <a:off x="6911650" y="1920800"/>
              <a:ext cx="159250" cy="552675"/>
            </a:xfrm>
            <a:custGeom>
              <a:avLst/>
              <a:gdLst/>
              <a:ahLst/>
              <a:cxnLst/>
              <a:rect l="l" t="t" r="r" b="b"/>
              <a:pathLst>
                <a:path w="6370" h="22107" extrusionOk="0">
                  <a:moveTo>
                    <a:pt x="4201" y="0"/>
                  </a:moveTo>
                  <a:cubicBezTo>
                    <a:pt x="4612" y="594"/>
                    <a:pt x="4931" y="1233"/>
                    <a:pt x="5228" y="1895"/>
                  </a:cubicBezTo>
                  <a:cubicBezTo>
                    <a:pt x="5639" y="2876"/>
                    <a:pt x="5890" y="3881"/>
                    <a:pt x="6027" y="4931"/>
                  </a:cubicBezTo>
                  <a:cubicBezTo>
                    <a:pt x="6027" y="4908"/>
                    <a:pt x="6027" y="4908"/>
                    <a:pt x="6027" y="4908"/>
                  </a:cubicBezTo>
                  <a:lnTo>
                    <a:pt x="6027" y="4908"/>
                  </a:lnTo>
                  <a:cubicBezTo>
                    <a:pt x="6232" y="6369"/>
                    <a:pt x="6187" y="7852"/>
                    <a:pt x="5981" y="9313"/>
                  </a:cubicBezTo>
                  <a:cubicBezTo>
                    <a:pt x="5992" y="9302"/>
                    <a:pt x="5998" y="9297"/>
                    <a:pt x="6001" y="9291"/>
                  </a:cubicBezTo>
                  <a:lnTo>
                    <a:pt x="6001" y="9291"/>
                  </a:lnTo>
                  <a:cubicBezTo>
                    <a:pt x="5748" y="11063"/>
                    <a:pt x="5225" y="12790"/>
                    <a:pt x="4520" y="14426"/>
                  </a:cubicBezTo>
                  <a:cubicBezTo>
                    <a:pt x="4269" y="15042"/>
                    <a:pt x="3973" y="15658"/>
                    <a:pt x="3676" y="16252"/>
                  </a:cubicBezTo>
                  <a:cubicBezTo>
                    <a:pt x="3516" y="16549"/>
                    <a:pt x="3379" y="16823"/>
                    <a:pt x="3197" y="17119"/>
                  </a:cubicBezTo>
                  <a:cubicBezTo>
                    <a:pt x="3037" y="17416"/>
                    <a:pt x="2877" y="17690"/>
                    <a:pt x="2717" y="17987"/>
                  </a:cubicBezTo>
                  <a:cubicBezTo>
                    <a:pt x="2010" y="19128"/>
                    <a:pt x="1302" y="20292"/>
                    <a:pt x="480" y="21365"/>
                  </a:cubicBezTo>
                  <a:cubicBezTo>
                    <a:pt x="480" y="21365"/>
                    <a:pt x="480" y="21388"/>
                    <a:pt x="480" y="21388"/>
                  </a:cubicBezTo>
                  <a:cubicBezTo>
                    <a:pt x="321" y="21570"/>
                    <a:pt x="184" y="21753"/>
                    <a:pt x="24" y="21935"/>
                  </a:cubicBezTo>
                  <a:cubicBezTo>
                    <a:pt x="1" y="21958"/>
                    <a:pt x="1" y="21981"/>
                    <a:pt x="1" y="22004"/>
                  </a:cubicBezTo>
                  <a:cubicBezTo>
                    <a:pt x="1" y="22027"/>
                    <a:pt x="1" y="22050"/>
                    <a:pt x="24" y="22072"/>
                  </a:cubicBezTo>
                  <a:cubicBezTo>
                    <a:pt x="47" y="22095"/>
                    <a:pt x="75" y="22107"/>
                    <a:pt x="101" y="22107"/>
                  </a:cubicBezTo>
                  <a:cubicBezTo>
                    <a:pt x="127" y="22107"/>
                    <a:pt x="149" y="22095"/>
                    <a:pt x="161" y="22072"/>
                  </a:cubicBezTo>
                  <a:cubicBezTo>
                    <a:pt x="1097" y="20954"/>
                    <a:pt x="1895" y="19721"/>
                    <a:pt x="2649" y="18443"/>
                  </a:cubicBezTo>
                  <a:cubicBezTo>
                    <a:pt x="2831" y="18146"/>
                    <a:pt x="3014" y="17827"/>
                    <a:pt x="3197" y="17507"/>
                  </a:cubicBezTo>
                  <a:cubicBezTo>
                    <a:pt x="3379" y="17211"/>
                    <a:pt x="3562" y="16891"/>
                    <a:pt x="3721" y="16571"/>
                  </a:cubicBezTo>
                  <a:cubicBezTo>
                    <a:pt x="4064" y="15932"/>
                    <a:pt x="4383" y="15270"/>
                    <a:pt x="4680" y="14586"/>
                  </a:cubicBezTo>
                  <a:cubicBezTo>
                    <a:pt x="5251" y="13262"/>
                    <a:pt x="5707" y="11869"/>
                    <a:pt x="6004" y="10431"/>
                  </a:cubicBezTo>
                  <a:cubicBezTo>
                    <a:pt x="6141" y="9724"/>
                    <a:pt x="6232" y="9016"/>
                    <a:pt x="6301" y="8309"/>
                  </a:cubicBezTo>
                  <a:cubicBezTo>
                    <a:pt x="6346" y="7578"/>
                    <a:pt x="6369" y="6848"/>
                    <a:pt x="6324" y="6118"/>
                  </a:cubicBezTo>
                  <a:cubicBezTo>
                    <a:pt x="6255" y="4680"/>
                    <a:pt x="5981" y="3242"/>
                    <a:pt x="5433" y="1918"/>
                  </a:cubicBezTo>
                  <a:cubicBezTo>
                    <a:pt x="5411" y="1872"/>
                    <a:pt x="5388" y="1826"/>
                    <a:pt x="5365" y="1758"/>
                  </a:cubicBezTo>
                  <a:cubicBezTo>
                    <a:pt x="5342" y="1689"/>
                    <a:pt x="5296" y="1621"/>
                    <a:pt x="5251" y="1552"/>
                  </a:cubicBezTo>
                  <a:cubicBezTo>
                    <a:pt x="5159" y="1393"/>
                    <a:pt x="5068" y="1233"/>
                    <a:pt x="4954" y="1073"/>
                  </a:cubicBezTo>
                  <a:cubicBezTo>
                    <a:pt x="4863" y="891"/>
                    <a:pt x="4749" y="708"/>
                    <a:pt x="4612" y="548"/>
                  </a:cubicBezTo>
                  <a:cubicBezTo>
                    <a:pt x="4589" y="502"/>
                    <a:pt x="4566" y="457"/>
                    <a:pt x="4520" y="411"/>
                  </a:cubicBezTo>
                  <a:cubicBezTo>
                    <a:pt x="4429" y="274"/>
                    <a:pt x="4315" y="137"/>
                    <a:pt x="420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9" name="Google Shape;6589;p24"/>
            <p:cNvSpPr/>
            <p:nvPr/>
          </p:nvSpPr>
          <p:spPr>
            <a:xfrm>
              <a:off x="7016650" y="1912800"/>
              <a:ext cx="2325" cy="2875"/>
            </a:xfrm>
            <a:custGeom>
              <a:avLst/>
              <a:gdLst/>
              <a:ahLst/>
              <a:cxnLst/>
              <a:rect l="l" t="t" r="r" b="b"/>
              <a:pathLst>
                <a:path w="93" h="115" extrusionOk="0">
                  <a:moveTo>
                    <a:pt x="1" y="1"/>
                  </a:moveTo>
                  <a:cubicBezTo>
                    <a:pt x="6" y="6"/>
                    <a:pt x="12" y="12"/>
                    <a:pt x="17" y="17"/>
                  </a:cubicBezTo>
                  <a:lnTo>
                    <a:pt x="17" y="17"/>
                  </a:lnTo>
                  <a:cubicBezTo>
                    <a:pt x="21" y="10"/>
                    <a:pt x="15" y="1"/>
                    <a:pt x="1" y="1"/>
                  </a:cubicBezTo>
                  <a:close/>
                  <a:moveTo>
                    <a:pt x="17" y="17"/>
                  </a:moveTo>
                  <a:cubicBezTo>
                    <a:pt x="14" y="21"/>
                    <a:pt x="9" y="24"/>
                    <a:pt x="1" y="24"/>
                  </a:cubicBezTo>
                  <a:cubicBezTo>
                    <a:pt x="46" y="46"/>
                    <a:pt x="69" y="92"/>
                    <a:pt x="92" y="115"/>
                  </a:cubicBezTo>
                  <a:cubicBezTo>
                    <a:pt x="72" y="75"/>
                    <a:pt x="52" y="52"/>
                    <a:pt x="17" y="17"/>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0" name="Google Shape;6590;p24"/>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1" name="Google Shape;6591;p24"/>
            <p:cNvSpPr/>
            <p:nvPr/>
          </p:nvSpPr>
          <p:spPr>
            <a:xfrm>
              <a:off x="6923650" y="2454900"/>
              <a:ext cx="25" cy="25"/>
            </a:xfrm>
            <a:custGeom>
              <a:avLst/>
              <a:gdLst/>
              <a:ahLst/>
              <a:cxnLst/>
              <a:rect l="l" t="t" r="r" b="b"/>
              <a:pathLst>
                <a:path w="1" h="1" extrusionOk="0">
                  <a:moveTo>
                    <a:pt x="0" y="1"/>
                  </a:move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2" name="Google Shape;6592;p24"/>
            <p:cNvSpPr/>
            <p:nvPr/>
          </p:nvSpPr>
          <p:spPr>
            <a:xfrm>
              <a:off x="7024650" y="2281425"/>
              <a:ext cx="25" cy="600"/>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3" name="Google Shape;6593;p24"/>
            <p:cNvSpPr/>
            <p:nvPr/>
          </p:nvSpPr>
          <p:spPr>
            <a:xfrm>
              <a:off x="6923650" y="24549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4" name="Google Shape;6594;p24"/>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5" name="Google Shape;6595;p24"/>
            <p:cNvSpPr/>
            <p:nvPr/>
          </p:nvSpPr>
          <p:spPr>
            <a:xfrm>
              <a:off x="6923650" y="2454900"/>
              <a:ext cx="25" cy="600"/>
            </a:xfrm>
            <a:custGeom>
              <a:avLst/>
              <a:gdLst/>
              <a:ahLst/>
              <a:cxnLst/>
              <a:rect l="l" t="t" r="r" b="b"/>
              <a:pathLst>
                <a:path w="1" h="24" extrusionOk="0">
                  <a:moveTo>
                    <a:pt x="0" y="24"/>
                  </a:moveTo>
                  <a:cubicBezTo>
                    <a:pt x="0" y="1"/>
                    <a:pt x="0" y="1"/>
                    <a:pt x="0" y="1"/>
                  </a:cubicBezTo>
                  <a:cubicBezTo>
                    <a:pt x="0" y="1"/>
                    <a:pt x="0" y="1"/>
                    <a:pt x="0" y="1"/>
                  </a:cubicBezTo>
                  <a:cubicBezTo>
                    <a:pt x="0" y="1"/>
                    <a:pt x="0" y="1"/>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6" name="Google Shape;6596;p24"/>
            <p:cNvSpPr/>
            <p:nvPr/>
          </p:nvSpPr>
          <p:spPr>
            <a:xfrm>
              <a:off x="6884275" y="1907675"/>
              <a:ext cx="167775" cy="547875"/>
            </a:xfrm>
            <a:custGeom>
              <a:avLst/>
              <a:gdLst/>
              <a:ahLst/>
              <a:cxnLst/>
              <a:rect l="l" t="t" r="r" b="b"/>
              <a:pathLst>
                <a:path w="6711" h="21915" extrusionOk="0">
                  <a:moveTo>
                    <a:pt x="4839" y="0"/>
                  </a:moveTo>
                  <a:lnTo>
                    <a:pt x="4839" y="0"/>
                  </a:lnTo>
                  <a:cubicBezTo>
                    <a:pt x="5205" y="571"/>
                    <a:pt x="5501" y="1187"/>
                    <a:pt x="5730" y="1849"/>
                  </a:cubicBezTo>
                  <a:cubicBezTo>
                    <a:pt x="6095" y="2876"/>
                    <a:pt x="6346" y="3949"/>
                    <a:pt x="6437" y="5045"/>
                  </a:cubicBezTo>
                  <a:cubicBezTo>
                    <a:pt x="6483" y="5593"/>
                    <a:pt x="6506" y="6163"/>
                    <a:pt x="6483" y="6711"/>
                  </a:cubicBezTo>
                  <a:cubicBezTo>
                    <a:pt x="6460" y="7327"/>
                    <a:pt x="6369" y="7944"/>
                    <a:pt x="6277" y="8537"/>
                  </a:cubicBezTo>
                  <a:cubicBezTo>
                    <a:pt x="6072" y="9678"/>
                    <a:pt x="5752" y="10820"/>
                    <a:pt x="5341" y="11915"/>
                  </a:cubicBezTo>
                  <a:cubicBezTo>
                    <a:pt x="5159" y="12463"/>
                    <a:pt x="4931" y="12988"/>
                    <a:pt x="4725" y="13536"/>
                  </a:cubicBezTo>
                  <a:cubicBezTo>
                    <a:pt x="4497" y="14061"/>
                    <a:pt x="4246" y="14609"/>
                    <a:pt x="3995" y="15134"/>
                  </a:cubicBezTo>
                  <a:lnTo>
                    <a:pt x="4018" y="15134"/>
                  </a:lnTo>
                  <a:cubicBezTo>
                    <a:pt x="3470" y="16298"/>
                    <a:pt x="2854" y="17416"/>
                    <a:pt x="2192" y="18512"/>
                  </a:cubicBezTo>
                  <a:cubicBezTo>
                    <a:pt x="1849" y="19059"/>
                    <a:pt x="1507" y="19607"/>
                    <a:pt x="1164" y="20155"/>
                  </a:cubicBezTo>
                  <a:cubicBezTo>
                    <a:pt x="982" y="20429"/>
                    <a:pt x="799" y="20680"/>
                    <a:pt x="617" y="20954"/>
                  </a:cubicBezTo>
                  <a:cubicBezTo>
                    <a:pt x="525" y="21091"/>
                    <a:pt x="411" y="21228"/>
                    <a:pt x="320" y="21365"/>
                  </a:cubicBezTo>
                  <a:cubicBezTo>
                    <a:pt x="229" y="21502"/>
                    <a:pt x="137" y="21639"/>
                    <a:pt x="23" y="21776"/>
                  </a:cubicBezTo>
                  <a:cubicBezTo>
                    <a:pt x="0" y="21798"/>
                    <a:pt x="23" y="21867"/>
                    <a:pt x="69" y="21890"/>
                  </a:cubicBezTo>
                  <a:cubicBezTo>
                    <a:pt x="86" y="21907"/>
                    <a:pt x="104" y="21915"/>
                    <a:pt x="121" y="21915"/>
                  </a:cubicBezTo>
                  <a:cubicBezTo>
                    <a:pt x="149" y="21915"/>
                    <a:pt x="178" y="21895"/>
                    <a:pt x="206" y="21867"/>
                  </a:cubicBezTo>
                  <a:cubicBezTo>
                    <a:pt x="297" y="21730"/>
                    <a:pt x="388" y="21593"/>
                    <a:pt x="480" y="21479"/>
                  </a:cubicBezTo>
                  <a:cubicBezTo>
                    <a:pt x="594" y="21319"/>
                    <a:pt x="685" y="21182"/>
                    <a:pt x="799" y="21022"/>
                  </a:cubicBezTo>
                  <a:cubicBezTo>
                    <a:pt x="1005" y="20726"/>
                    <a:pt x="1187" y="20452"/>
                    <a:pt x="1393" y="20155"/>
                  </a:cubicBezTo>
                  <a:cubicBezTo>
                    <a:pt x="1781" y="19562"/>
                    <a:pt x="2146" y="18968"/>
                    <a:pt x="2511" y="18375"/>
                  </a:cubicBezTo>
                  <a:cubicBezTo>
                    <a:pt x="3219" y="17165"/>
                    <a:pt x="3858" y="15932"/>
                    <a:pt x="4428" y="14654"/>
                  </a:cubicBezTo>
                  <a:cubicBezTo>
                    <a:pt x="5022" y="13376"/>
                    <a:pt x="5547" y="12075"/>
                    <a:pt x="5958" y="10728"/>
                  </a:cubicBezTo>
                  <a:cubicBezTo>
                    <a:pt x="6346" y="9382"/>
                    <a:pt x="6620" y="7989"/>
                    <a:pt x="6665" y="6597"/>
                  </a:cubicBezTo>
                  <a:cubicBezTo>
                    <a:pt x="6711" y="5387"/>
                    <a:pt x="6574" y="4155"/>
                    <a:pt x="6277" y="2990"/>
                  </a:cubicBezTo>
                  <a:cubicBezTo>
                    <a:pt x="6140" y="2397"/>
                    <a:pt x="5958" y="1826"/>
                    <a:pt x="5730" y="1279"/>
                  </a:cubicBezTo>
                  <a:cubicBezTo>
                    <a:pt x="5661" y="1119"/>
                    <a:pt x="5570" y="959"/>
                    <a:pt x="5501" y="799"/>
                  </a:cubicBezTo>
                  <a:cubicBezTo>
                    <a:pt x="5341" y="571"/>
                    <a:pt x="5159" y="366"/>
                    <a:pt x="4999" y="160"/>
                  </a:cubicBezTo>
                  <a:cubicBezTo>
                    <a:pt x="4953" y="114"/>
                    <a:pt x="4885" y="46"/>
                    <a:pt x="4839"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7" name="Google Shape;6597;p24"/>
            <p:cNvSpPr/>
            <p:nvPr/>
          </p:nvSpPr>
          <p:spPr>
            <a:xfrm>
              <a:off x="7027500" y="1953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8" name="Google Shape;6598;p24"/>
            <p:cNvSpPr/>
            <p:nvPr/>
          </p:nvSpPr>
          <p:spPr>
            <a:xfrm>
              <a:off x="6893400" y="1930500"/>
              <a:ext cx="165500" cy="533550"/>
            </a:xfrm>
            <a:custGeom>
              <a:avLst/>
              <a:gdLst/>
              <a:ahLst/>
              <a:cxnLst/>
              <a:rect l="l" t="t" r="r" b="b"/>
              <a:pathLst>
                <a:path w="6620" h="21342" extrusionOk="0">
                  <a:moveTo>
                    <a:pt x="5182" y="0"/>
                  </a:moveTo>
                  <a:cubicBezTo>
                    <a:pt x="5136" y="46"/>
                    <a:pt x="5113" y="92"/>
                    <a:pt x="5159" y="137"/>
                  </a:cubicBezTo>
                  <a:cubicBezTo>
                    <a:pt x="5273" y="297"/>
                    <a:pt x="5365" y="480"/>
                    <a:pt x="5456" y="662"/>
                  </a:cubicBezTo>
                  <a:cubicBezTo>
                    <a:pt x="5775" y="1256"/>
                    <a:pt x="5981" y="1895"/>
                    <a:pt x="6141" y="2557"/>
                  </a:cubicBezTo>
                  <a:cubicBezTo>
                    <a:pt x="6255" y="3150"/>
                    <a:pt x="6346" y="3744"/>
                    <a:pt x="6392" y="4360"/>
                  </a:cubicBezTo>
                  <a:cubicBezTo>
                    <a:pt x="6414" y="4680"/>
                    <a:pt x="6414" y="4976"/>
                    <a:pt x="6437" y="5273"/>
                  </a:cubicBezTo>
                  <a:cubicBezTo>
                    <a:pt x="6437" y="5615"/>
                    <a:pt x="6437" y="5935"/>
                    <a:pt x="6414" y="6277"/>
                  </a:cubicBezTo>
                  <a:cubicBezTo>
                    <a:pt x="6414" y="6254"/>
                    <a:pt x="6414" y="6254"/>
                    <a:pt x="6414" y="6254"/>
                  </a:cubicBezTo>
                  <a:cubicBezTo>
                    <a:pt x="6346" y="7852"/>
                    <a:pt x="6004" y="9427"/>
                    <a:pt x="5524" y="10934"/>
                  </a:cubicBezTo>
                  <a:cubicBezTo>
                    <a:pt x="5524" y="10934"/>
                    <a:pt x="5524" y="10934"/>
                    <a:pt x="5524" y="10911"/>
                  </a:cubicBezTo>
                  <a:cubicBezTo>
                    <a:pt x="5319" y="11550"/>
                    <a:pt x="5091" y="12166"/>
                    <a:pt x="4862" y="12805"/>
                  </a:cubicBezTo>
                  <a:cubicBezTo>
                    <a:pt x="4611" y="13399"/>
                    <a:pt x="4360" y="13992"/>
                    <a:pt x="4086" y="14586"/>
                  </a:cubicBezTo>
                  <a:cubicBezTo>
                    <a:pt x="3538" y="15750"/>
                    <a:pt x="2922" y="16891"/>
                    <a:pt x="2260" y="17987"/>
                  </a:cubicBezTo>
                  <a:cubicBezTo>
                    <a:pt x="2100" y="18261"/>
                    <a:pt x="1918" y="18534"/>
                    <a:pt x="1758" y="18786"/>
                  </a:cubicBezTo>
                  <a:lnTo>
                    <a:pt x="1781" y="18763"/>
                  </a:lnTo>
                  <a:lnTo>
                    <a:pt x="1781" y="18763"/>
                  </a:lnTo>
                  <a:cubicBezTo>
                    <a:pt x="1210" y="19607"/>
                    <a:pt x="640" y="20429"/>
                    <a:pt x="1" y="21228"/>
                  </a:cubicBezTo>
                  <a:cubicBezTo>
                    <a:pt x="46" y="21251"/>
                    <a:pt x="92" y="21274"/>
                    <a:pt x="138" y="21296"/>
                  </a:cubicBezTo>
                  <a:cubicBezTo>
                    <a:pt x="138" y="21319"/>
                    <a:pt x="160" y="21319"/>
                    <a:pt x="183" y="21342"/>
                  </a:cubicBezTo>
                  <a:cubicBezTo>
                    <a:pt x="1690" y="19379"/>
                    <a:pt x="3013" y="17279"/>
                    <a:pt x="4086" y="15042"/>
                  </a:cubicBezTo>
                  <a:cubicBezTo>
                    <a:pt x="4360" y="14472"/>
                    <a:pt x="4611" y="13878"/>
                    <a:pt x="4862" y="13285"/>
                  </a:cubicBezTo>
                  <a:cubicBezTo>
                    <a:pt x="5113" y="12668"/>
                    <a:pt x="5365" y="12052"/>
                    <a:pt x="5570" y="11413"/>
                  </a:cubicBezTo>
                  <a:cubicBezTo>
                    <a:pt x="6004" y="10158"/>
                    <a:pt x="6323" y="8879"/>
                    <a:pt x="6506" y="7556"/>
                  </a:cubicBezTo>
                  <a:cubicBezTo>
                    <a:pt x="6597" y="6894"/>
                    <a:pt x="6620" y="6254"/>
                    <a:pt x="6620" y="5593"/>
                  </a:cubicBezTo>
                  <a:cubicBezTo>
                    <a:pt x="6620" y="5022"/>
                    <a:pt x="6597" y="4451"/>
                    <a:pt x="6551" y="3903"/>
                  </a:cubicBezTo>
                  <a:cubicBezTo>
                    <a:pt x="6483" y="3310"/>
                    <a:pt x="6392" y="2739"/>
                    <a:pt x="6232" y="2192"/>
                  </a:cubicBezTo>
                  <a:cubicBezTo>
                    <a:pt x="6095" y="1644"/>
                    <a:pt x="5912" y="1119"/>
                    <a:pt x="5661" y="617"/>
                  </a:cubicBezTo>
                  <a:cubicBezTo>
                    <a:pt x="5547" y="457"/>
                    <a:pt x="5456" y="320"/>
                    <a:pt x="5365" y="160"/>
                  </a:cubicBezTo>
                  <a:cubicBezTo>
                    <a:pt x="5319" y="114"/>
                    <a:pt x="5296" y="69"/>
                    <a:pt x="5250" y="23"/>
                  </a:cubicBezTo>
                  <a:cubicBezTo>
                    <a:pt x="5250" y="23"/>
                    <a:pt x="5228" y="0"/>
                    <a:pt x="522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9" name="Google Shape;6599;p24"/>
            <p:cNvSpPr/>
            <p:nvPr/>
          </p:nvSpPr>
          <p:spPr>
            <a:xfrm>
              <a:off x="7029775" y="194705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0" name="Google Shape;6600;p24"/>
            <p:cNvSpPr/>
            <p:nvPr/>
          </p:nvSpPr>
          <p:spPr>
            <a:xfrm>
              <a:off x="6970425" y="1878000"/>
              <a:ext cx="63950" cy="73850"/>
            </a:xfrm>
            <a:custGeom>
              <a:avLst/>
              <a:gdLst/>
              <a:ahLst/>
              <a:cxnLst/>
              <a:rect l="l" t="t" r="r" b="b"/>
              <a:pathLst>
                <a:path w="2558" h="2954" extrusionOk="0">
                  <a:moveTo>
                    <a:pt x="1" y="0"/>
                  </a:moveTo>
                  <a:cubicBezTo>
                    <a:pt x="1" y="23"/>
                    <a:pt x="24" y="46"/>
                    <a:pt x="47" y="69"/>
                  </a:cubicBezTo>
                  <a:cubicBezTo>
                    <a:pt x="298" y="274"/>
                    <a:pt x="549" y="480"/>
                    <a:pt x="777" y="708"/>
                  </a:cubicBezTo>
                  <a:cubicBezTo>
                    <a:pt x="1256" y="1165"/>
                    <a:pt x="1690" y="1690"/>
                    <a:pt x="2055" y="2283"/>
                  </a:cubicBezTo>
                  <a:cubicBezTo>
                    <a:pt x="2055" y="2283"/>
                    <a:pt x="2032" y="2260"/>
                    <a:pt x="2032" y="2260"/>
                  </a:cubicBezTo>
                  <a:lnTo>
                    <a:pt x="2032" y="2260"/>
                  </a:lnTo>
                  <a:cubicBezTo>
                    <a:pt x="2169" y="2466"/>
                    <a:pt x="2261" y="2671"/>
                    <a:pt x="2375" y="2899"/>
                  </a:cubicBezTo>
                  <a:cubicBezTo>
                    <a:pt x="2392" y="2933"/>
                    <a:pt x="2420" y="2954"/>
                    <a:pt x="2453" y="2954"/>
                  </a:cubicBezTo>
                  <a:cubicBezTo>
                    <a:pt x="2464" y="2954"/>
                    <a:pt x="2477" y="2951"/>
                    <a:pt x="2489" y="2945"/>
                  </a:cubicBezTo>
                  <a:cubicBezTo>
                    <a:pt x="2535" y="2922"/>
                    <a:pt x="2557" y="2876"/>
                    <a:pt x="2535" y="2831"/>
                  </a:cubicBezTo>
                  <a:cubicBezTo>
                    <a:pt x="2284" y="2237"/>
                    <a:pt x="1941" y="1712"/>
                    <a:pt x="1553" y="1233"/>
                  </a:cubicBezTo>
                  <a:cubicBezTo>
                    <a:pt x="1348" y="982"/>
                    <a:pt x="1119" y="754"/>
                    <a:pt x="891" y="525"/>
                  </a:cubicBezTo>
                  <a:cubicBezTo>
                    <a:pt x="846" y="480"/>
                    <a:pt x="777" y="434"/>
                    <a:pt x="731" y="388"/>
                  </a:cubicBezTo>
                  <a:cubicBezTo>
                    <a:pt x="457" y="297"/>
                    <a:pt x="229" y="16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1" name="Google Shape;6601;p24"/>
            <p:cNvSpPr/>
            <p:nvPr/>
          </p:nvSpPr>
          <p:spPr>
            <a:xfrm>
              <a:off x="6982425" y="1882000"/>
              <a:ext cx="600" cy="600"/>
            </a:xfrm>
            <a:custGeom>
              <a:avLst/>
              <a:gdLst/>
              <a:ahLst/>
              <a:cxnLst/>
              <a:rect l="l" t="t" r="r" b="b"/>
              <a:pathLst>
                <a:path w="24" h="24" extrusionOk="0">
                  <a:moveTo>
                    <a:pt x="0" y="0"/>
                  </a:moveTo>
                  <a:cubicBezTo>
                    <a:pt x="0" y="0"/>
                    <a:pt x="0" y="0"/>
                    <a:pt x="0" y="23"/>
                  </a:cubicBezTo>
                  <a:lnTo>
                    <a:pt x="23" y="23"/>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2" name="Google Shape;6602;p24"/>
            <p:cNvSpPr/>
            <p:nvPr/>
          </p:nvSpPr>
          <p:spPr>
            <a:xfrm>
              <a:off x="6989850" y="1895700"/>
              <a:ext cx="575" cy="25"/>
            </a:xfrm>
            <a:custGeom>
              <a:avLst/>
              <a:gdLst/>
              <a:ahLst/>
              <a:cxnLst/>
              <a:rect l="l" t="t" r="r" b="b"/>
              <a:pathLst>
                <a:path w="23" h="1" extrusionOk="0">
                  <a:moveTo>
                    <a:pt x="23" y="0"/>
                  </a:moveTo>
                  <a:cubicBezTo>
                    <a:pt x="0" y="0"/>
                    <a:pt x="0" y="0"/>
                    <a:pt x="0" y="0"/>
                  </a:cubicBezTo>
                  <a:cubicBezTo>
                    <a:pt x="0" y="0"/>
                    <a:pt x="0" y="0"/>
                    <a:pt x="2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3" name="Google Shape;6603;p24"/>
            <p:cNvSpPr/>
            <p:nvPr/>
          </p:nvSpPr>
          <p:spPr>
            <a:xfrm>
              <a:off x="6972725" y="1879150"/>
              <a:ext cx="60500" cy="66200"/>
            </a:xfrm>
            <a:custGeom>
              <a:avLst/>
              <a:gdLst/>
              <a:ahLst/>
              <a:cxnLst/>
              <a:rect l="l" t="t" r="r" b="b"/>
              <a:pathLst>
                <a:path w="2420" h="2648" extrusionOk="0">
                  <a:moveTo>
                    <a:pt x="0" y="0"/>
                  </a:moveTo>
                  <a:cubicBezTo>
                    <a:pt x="0" y="46"/>
                    <a:pt x="23" y="69"/>
                    <a:pt x="46" y="91"/>
                  </a:cubicBezTo>
                  <a:cubicBezTo>
                    <a:pt x="274" y="297"/>
                    <a:pt x="502" y="502"/>
                    <a:pt x="731" y="708"/>
                  </a:cubicBezTo>
                  <a:lnTo>
                    <a:pt x="708" y="708"/>
                  </a:lnTo>
                  <a:cubicBezTo>
                    <a:pt x="982" y="982"/>
                    <a:pt x="1256" y="1255"/>
                    <a:pt x="1484" y="1552"/>
                  </a:cubicBezTo>
                  <a:cubicBezTo>
                    <a:pt x="1735" y="1849"/>
                    <a:pt x="1986" y="2191"/>
                    <a:pt x="2169" y="2534"/>
                  </a:cubicBezTo>
                  <a:cubicBezTo>
                    <a:pt x="2192" y="2557"/>
                    <a:pt x="2214" y="2579"/>
                    <a:pt x="2214" y="2602"/>
                  </a:cubicBezTo>
                  <a:cubicBezTo>
                    <a:pt x="2237" y="2625"/>
                    <a:pt x="2237" y="2625"/>
                    <a:pt x="2260" y="2648"/>
                  </a:cubicBezTo>
                  <a:lnTo>
                    <a:pt x="2351" y="2648"/>
                  </a:lnTo>
                  <a:cubicBezTo>
                    <a:pt x="2374" y="2625"/>
                    <a:pt x="2397" y="2602"/>
                    <a:pt x="2397" y="2579"/>
                  </a:cubicBezTo>
                  <a:cubicBezTo>
                    <a:pt x="2397" y="2579"/>
                    <a:pt x="2420" y="2534"/>
                    <a:pt x="2397" y="2511"/>
                  </a:cubicBezTo>
                  <a:cubicBezTo>
                    <a:pt x="2260" y="2260"/>
                    <a:pt x="2100" y="2032"/>
                    <a:pt x="1940" y="1803"/>
                  </a:cubicBezTo>
                  <a:cubicBezTo>
                    <a:pt x="1758" y="1575"/>
                    <a:pt x="1575" y="1347"/>
                    <a:pt x="1393" y="1119"/>
                  </a:cubicBezTo>
                  <a:cubicBezTo>
                    <a:pt x="1142" y="845"/>
                    <a:pt x="868" y="571"/>
                    <a:pt x="594" y="320"/>
                  </a:cubicBezTo>
                  <a:cubicBezTo>
                    <a:pt x="388" y="228"/>
                    <a:pt x="183" y="137"/>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4" name="Google Shape;6604;p24"/>
            <p:cNvSpPr/>
            <p:nvPr/>
          </p:nvSpPr>
          <p:spPr>
            <a:xfrm>
              <a:off x="6997250" y="1901400"/>
              <a:ext cx="30850" cy="36625"/>
            </a:xfrm>
            <a:custGeom>
              <a:avLst/>
              <a:gdLst/>
              <a:ahLst/>
              <a:cxnLst/>
              <a:rect l="l" t="t" r="r" b="b"/>
              <a:pathLst>
                <a:path w="1234" h="1465" extrusionOk="0">
                  <a:moveTo>
                    <a:pt x="115" y="0"/>
                  </a:moveTo>
                  <a:cubicBezTo>
                    <a:pt x="92" y="0"/>
                    <a:pt x="69" y="0"/>
                    <a:pt x="46" y="23"/>
                  </a:cubicBezTo>
                  <a:cubicBezTo>
                    <a:pt x="1" y="46"/>
                    <a:pt x="1" y="114"/>
                    <a:pt x="24" y="160"/>
                  </a:cubicBezTo>
                  <a:cubicBezTo>
                    <a:pt x="389" y="548"/>
                    <a:pt x="708" y="982"/>
                    <a:pt x="1051" y="1438"/>
                  </a:cubicBezTo>
                  <a:cubicBezTo>
                    <a:pt x="1064" y="1451"/>
                    <a:pt x="1092" y="1465"/>
                    <a:pt x="1123" y="1465"/>
                  </a:cubicBezTo>
                  <a:cubicBezTo>
                    <a:pt x="1145" y="1465"/>
                    <a:pt x="1168" y="1458"/>
                    <a:pt x="1188" y="1438"/>
                  </a:cubicBezTo>
                  <a:cubicBezTo>
                    <a:pt x="1211" y="1415"/>
                    <a:pt x="1233" y="1347"/>
                    <a:pt x="1188" y="1301"/>
                  </a:cubicBezTo>
                  <a:cubicBezTo>
                    <a:pt x="868" y="868"/>
                    <a:pt x="549" y="434"/>
                    <a:pt x="183" y="23"/>
                  </a:cubicBezTo>
                  <a:cubicBezTo>
                    <a:pt x="161" y="0"/>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5" name="Google Shape;6605;p24"/>
            <p:cNvSpPr/>
            <p:nvPr/>
          </p:nvSpPr>
          <p:spPr>
            <a:xfrm>
              <a:off x="6999550" y="1902525"/>
              <a:ext cx="30250" cy="41125"/>
            </a:xfrm>
            <a:custGeom>
              <a:avLst/>
              <a:gdLst/>
              <a:ahLst/>
              <a:cxnLst/>
              <a:rect l="l" t="t" r="r" b="b"/>
              <a:pathLst>
                <a:path w="1210" h="1645" extrusionOk="0">
                  <a:moveTo>
                    <a:pt x="91" y="1"/>
                  </a:moveTo>
                  <a:cubicBezTo>
                    <a:pt x="69" y="1"/>
                    <a:pt x="46" y="24"/>
                    <a:pt x="46" y="24"/>
                  </a:cubicBezTo>
                  <a:cubicBezTo>
                    <a:pt x="0" y="69"/>
                    <a:pt x="0" y="115"/>
                    <a:pt x="23" y="161"/>
                  </a:cubicBezTo>
                  <a:cubicBezTo>
                    <a:pt x="388" y="617"/>
                    <a:pt x="730" y="1097"/>
                    <a:pt x="1027" y="1599"/>
                  </a:cubicBezTo>
                  <a:cubicBezTo>
                    <a:pt x="1050" y="1622"/>
                    <a:pt x="1073" y="1622"/>
                    <a:pt x="1096" y="1644"/>
                  </a:cubicBezTo>
                  <a:cubicBezTo>
                    <a:pt x="1119" y="1644"/>
                    <a:pt x="1141" y="1622"/>
                    <a:pt x="1164" y="1622"/>
                  </a:cubicBezTo>
                  <a:cubicBezTo>
                    <a:pt x="1187" y="1599"/>
                    <a:pt x="1210" y="1576"/>
                    <a:pt x="1210" y="1553"/>
                  </a:cubicBezTo>
                  <a:cubicBezTo>
                    <a:pt x="1210" y="1530"/>
                    <a:pt x="1210" y="1507"/>
                    <a:pt x="1187" y="1485"/>
                  </a:cubicBezTo>
                  <a:cubicBezTo>
                    <a:pt x="867" y="982"/>
                    <a:pt x="548" y="503"/>
                    <a:pt x="183" y="47"/>
                  </a:cubicBezTo>
                  <a:cubicBezTo>
                    <a:pt x="160" y="24"/>
                    <a:pt x="137" y="1"/>
                    <a:pt x="9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6" name="Google Shape;6606;p24"/>
            <p:cNvSpPr/>
            <p:nvPr/>
          </p:nvSpPr>
          <p:spPr>
            <a:xfrm>
              <a:off x="7003525" y="1907675"/>
              <a:ext cx="28575" cy="41675"/>
            </a:xfrm>
            <a:custGeom>
              <a:avLst/>
              <a:gdLst/>
              <a:ahLst/>
              <a:cxnLst/>
              <a:rect l="l" t="t" r="r" b="b"/>
              <a:pathLst>
                <a:path w="1143" h="1667" extrusionOk="0">
                  <a:moveTo>
                    <a:pt x="92" y="0"/>
                  </a:moveTo>
                  <a:cubicBezTo>
                    <a:pt x="92" y="0"/>
                    <a:pt x="69" y="23"/>
                    <a:pt x="46" y="23"/>
                  </a:cubicBezTo>
                  <a:cubicBezTo>
                    <a:pt x="1" y="69"/>
                    <a:pt x="1" y="114"/>
                    <a:pt x="24" y="160"/>
                  </a:cubicBezTo>
                  <a:cubicBezTo>
                    <a:pt x="252" y="480"/>
                    <a:pt x="480" y="799"/>
                    <a:pt x="663" y="1119"/>
                  </a:cubicBezTo>
                  <a:cubicBezTo>
                    <a:pt x="754" y="1279"/>
                    <a:pt x="845" y="1438"/>
                    <a:pt x="937" y="1598"/>
                  </a:cubicBezTo>
                  <a:cubicBezTo>
                    <a:pt x="960" y="1621"/>
                    <a:pt x="960" y="1644"/>
                    <a:pt x="1005" y="1667"/>
                  </a:cubicBezTo>
                  <a:lnTo>
                    <a:pt x="1074" y="1667"/>
                  </a:lnTo>
                  <a:cubicBezTo>
                    <a:pt x="1119" y="1644"/>
                    <a:pt x="1142" y="1575"/>
                    <a:pt x="1119" y="1530"/>
                  </a:cubicBezTo>
                  <a:cubicBezTo>
                    <a:pt x="845" y="1005"/>
                    <a:pt x="526" y="503"/>
                    <a:pt x="183" y="46"/>
                  </a:cubicBezTo>
                  <a:cubicBezTo>
                    <a:pt x="161" y="23"/>
                    <a:pt x="138"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7" name="Google Shape;6607;p24"/>
            <p:cNvSpPr/>
            <p:nvPr/>
          </p:nvSpPr>
          <p:spPr>
            <a:xfrm>
              <a:off x="7004100" y="1904825"/>
              <a:ext cx="33125" cy="45675"/>
            </a:xfrm>
            <a:custGeom>
              <a:avLst/>
              <a:gdLst/>
              <a:ahLst/>
              <a:cxnLst/>
              <a:rect l="l" t="t" r="r" b="b"/>
              <a:pathLst>
                <a:path w="1325" h="1827" extrusionOk="0">
                  <a:moveTo>
                    <a:pt x="115" y="0"/>
                  </a:moveTo>
                  <a:cubicBezTo>
                    <a:pt x="92" y="0"/>
                    <a:pt x="69" y="23"/>
                    <a:pt x="46" y="23"/>
                  </a:cubicBezTo>
                  <a:cubicBezTo>
                    <a:pt x="1" y="69"/>
                    <a:pt x="1" y="114"/>
                    <a:pt x="23" y="160"/>
                  </a:cubicBezTo>
                  <a:cubicBezTo>
                    <a:pt x="457" y="685"/>
                    <a:pt x="822" y="1233"/>
                    <a:pt x="1142" y="1803"/>
                  </a:cubicBezTo>
                  <a:cubicBezTo>
                    <a:pt x="1165" y="1826"/>
                    <a:pt x="1188" y="1826"/>
                    <a:pt x="1210" y="1826"/>
                  </a:cubicBezTo>
                  <a:cubicBezTo>
                    <a:pt x="1233" y="1826"/>
                    <a:pt x="1279" y="1826"/>
                    <a:pt x="1279" y="1803"/>
                  </a:cubicBezTo>
                  <a:cubicBezTo>
                    <a:pt x="1302" y="1803"/>
                    <a:pt x="1325" y="1781"/>
                    <a:pt x="1325" y="1735"/>
                  </a:cubicBezTo>
                  <a:cubicBezTo>
                    <a:pt x="1325" y="1712"/>
                    <a:pt x="1325" y="1689"/>
                    <a:pt x="1302" y="1666"/>
                  </a:cubicBezTo>
                  <a:cubicBezTo>
                    <a:pt x="959" y="1119"/>
                    <a:pt x="594" y="548"/>
                    <a:pt x="183" y="46"/>
                  </a:cubicBezTo>
                  <a:cubicBezTo>
                    <a:pt x="160"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8" name="Google Shape;6608;p24"/>
            <p:cNvSpPr/>
            <p:nvPr/>
          </p:nvSpPr>
          <p:spPr>
            <a:xfrm>
              <a:off x="7010375" y="1914525"/>
              <a:ext cx="32550" cy="46250"/>
            </a:xfrm>
            <a:custGeom>
              <a:avLst/>
              <a:gdLst/>
              <a:ahLst/>
              <a:cxnLst/>
              <a:rect l="l" t="t" r="r" b="b"/>
              <a:pathLst>
                <a:path w="1302" h="1850" extrusionOk="0">
                  <a:moveTo>
                    <a:pt x="46" y="0"/>
                  </a:moveTo>
                  <a:cubicBezTo>
                    <a:pt x="24" y="46"/>
                    <a:pt x="1" y="114"/>
                    <a:pt x="46" y="137"/>
                  </a:cubicBezTo>
                  <a:cubicBezTo>
                    <a:pt x="292" y="450"/>
                    <a:pt x="495" y="764"/>
                    <a:pt x="696" y="1098"/>
                  </a:cubicBezTo>
                  <a:lnTo>
                    <a:pt x="696" y="1098"/>
                  </a:lnTo>
                  <a:cubicBezTo>
                    <a:pt x="691" y="1096"/>
                    <a:pt x="686" y="1096"/>
                    <a:pt x="686" y="1096"/>
                  </a:cubicBezTo>
                  <a:lnTo>
                    <a:pt x="686" y="1096"/>
                  </a:lnTo>
                  <a:cubicBezTo>
                    <a:pt x="822" y="1324"/>
                    <a:pt x="959" y="1552"/>
                    <a:pt x="1096" y="1803"/>
                  </a:cubicBezTo>
                  <a:cubicBezTo>
                    <a:pt x="1096" y="1826"/>
                    <a:pt x="1119" y="1849"/>
                    <a:pt x="1142" y="1849"/>
                  </a:cubicBezTo>
                  <a:lnTo>
                    <a:pt x="1210" y="1849"/>
                  </a:lnTo>
                  <a:cubicBezTo>
                    <a:pt x="1256" y="1826"/>
                    <a:pt x="1302" y="1758"/>
                    <a:pt x="1279" y="1712"/>
                  </a:cubicBezTo>
                  <a:cubicBezTo>
                    <a:pt x="959" y="1142"/>
                    <a:pt x="617" y="548"/>
                    <a:pt x="183" y="23"/>
                  </a:cubicBezTo>
                  <a:cubicBezTo>
                    <a:pt x="183" y="0"/>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9" name="Google Shape;6609;p24"/>
            <p:cNvSpPr/>
            <p:nvPr/>
          </p:nvSpPr>
          <p:spPr>
            <a:xfrm>
              <a:off x="7021800" y="1931075"/>
              <a:ext cx="24550" cy="37900"/>
            </a:xfrm>
            <a:custGeom>
              <a:avLst/>
              <a:gdLst/>
              <a:ahLst/>
              <a:cxnLst/>
              <a:rect l="l" t="t" r="r" b="b"/>
              <a:pathLst>
                <a:path w="982" h="1516" extrusionOk="0">
                  <a:moveTo>
                    <a:pt x="114" y="0"/>
                  </a:moveTo>
                  <a:cubicBezTo>
                    <a:pt x="92" y="0"/>
                    <a:pt x="69" y="23"/>
                    <a:pt x="46" y="23"/>
                  </a:cubicBezTo>
                  <a:cubicBezTo>
                    <a:pt x="0" y="69"/>
                    <a:pt x="0" y="114"/>
                    <a:pt x="46" y="160"/>
                  </a:cubicBezTo>
                  <a:cubicBezTo>
                    <a:pt x="137" y="320"/>
                    <a:pt x="251" y="457"/>
                    <a:pt x="343" y="616"/>
                  </a:cubicBezTo>
                  <a:cubicBezTo>
                    <a:pt x="502" y="890"/>
                    <a:pt x="639" y="1164"/>
                    <a:pt x="776" y="1461"/>
                  </a:cubicBezTo>
                  <a:cubicBezTo>
                    <a:pt x="793" y="1494"/>
                    <a:pt x="822" y="1516"/>
                    <a:pt x="854" y="1516"/>
                  </a:cubicBezTo>
                  <a:cubicBezTo>
                    <a:pt x="866" y="1516"/>
                    <a:pt x="878" y="1513"/>
                    <a:pt x="890" y="1507"/>
                  </a:cubicBezTo>
                  <a:cubicBezTo>
                    <a:pt x="959" y="1484"/>
                    <a:pt x="982" y="1438"/>
                    <a:pt x="959" y="1370"/>
                  </a:cubicBezTo>
                  <a:cubicBezTo>
                    <a:pt x="731" y="913"/>
                    <a:pt x="502" y="457"/>
                    <a:pt x="183" y="46"/>
                  </a:cubicBezTo>
                  <a:cubicBezTo>
                    <a:pt x="160" y="23"/>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0" name="Google Shape;6610;p24"/>
            <p:cNvSpPr/>
            <p:nvPr/>
          </p:nvSpPr>
          <p:spPr>
            <a:xfrm>
              <a:off x="7025225" y="1937350"/>
              <a:ext cx="22850" cy="34475"/>
            </a:xfrm>
            <a:custGeom>
              <a:avLst/>
              <a:gdLst/>
              <a:ahLst/>
              <a:cxnLst/>
              <a:rect l="l" t="t" r="r" b="b"/>
              <a:pathLst>
                <a:path w="914" h="1379" extrusionOk="0">
                  <a:moveTo>
                    <a:pt x="114" y="0"/>
                  </a:moveTo>
                  <a:cubicBezTo>
                    <a:pt x="92" y="0"/>
                    <a:pt x="69" y="0"/>
                    <a:pt x="69" y="23"/>
                  </a:cubicBezTo>
                  <a:cubicBezTo>
                    <a:pt x="23" y="46"/>
                    <a:pt x="0" y="114"/>
                    <a:pt x="46" y="160"/>
                  </a:cubicBezTo>
                  <a:cubicBezTo>
                    <a:pt x="132" y="268"/>
                    <a:pt x="219" y="397"/>
                    <a:pt x="305" y="527"/>
                  </a:cubicBezTo>
                  <a:lnTo>
                    <a:pt x="305" y="527"/>
                  </a:lnTo>
                  <a:cubicBezTo>
                    <a:pt x="303" y="526"/>
                    <a:pt x="300" y="525"/>
                    <a:pt x="297" y="525"/>
                  </a:cubicBezTo>
                  <a:cubicBezTo>
                    <a:pt x="457" y="776"/>
                    <a:pt x="594" y="1050"/>
                    <a:pt x="708" y="1324"/>
                  </a:cubicBezTo>
                  <a:cubicBezTo>
                    <a:pt x="724" y="1358"/>
                    <a:pt x="766" y="1379"/>
                    <a:pt x="804" y="1379"/>
                  </a:cubicBezTo>
                  <a:cubicBezTo>
                    <a:pt x="819" y="1379"/>
                    <a:pt x="833" y="1376"/>
                    <a:pt x="845" y="1370"/>
                  </a:cubicBezTo>
                  <a:cubicBezTo>
                    <a:pt x="890" y="1370"/>
                    <a:pt x="913" y="1301"/>
                    <a:pt x="890" y="1256"/>
                  </a:cubicBezTo>
                  <a:cubicBezTo>
                    <a:pt x="685" y="822"/>
                    <a:pt x="480" y="411"/>
                    <a:pt x="206" y="23"/>
                  </a:cubicBezTo>
                  <a:cubicBezTo>
                    <a:pt x="183" y="0"/>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1" name="Google Shape;6611;p24"/>
            <p:cNvSpPr/>
            <p:nvPr/>
          </p:nvSpPr>
          <p:spPr>
            <a:xfrm>
              <a:off x="7026925" y="1937925"/>
              <a:ext cx="21150" cy="33325"/>
            </a:xfrm>
            <a:custGeom>
              <a:avLst/>
              <a:gdLst/>
              <a:ahLst/>
              <a:cxnLst/>
              <a:rect l="l" t="t" r="r" b="b"/>
              <a:pathLst>
                <a:path w="846" h="1333" extrusionOk="0">
                  <a:moveTo>
                    <a:pt x="115" y="0"/>
                  </a:moveTo>
                  <a:cubicBezTo>
                    <a:pt x="92" y="0"/>
                    <a:pt x="69" y="23"/>
                    <a:pt x="46" y="23"/>
                  </a:cubicBezTo>
                  <a:cubicBezTo>
                    <a:pt x="1" y="69"/>
                    <a:pt x="1" y="114"/>
                    <a:pt x="46" y="160"/>
                  </a:cubicBezTo>
                  <a:cubicBezTo>
                    <a:pt x="92" y="251"/>
                    <a:pt x="138" y="320"/>
                    <a:pt x="183" y="411"/>
                  </a:cubicBezTo>
                  <a:cubicBezTo>
                    <a:pt x="183" y="411"/>
                    <a:pt x="183" y="388"/>
                    <a:pt x="183" y="388"/>
                  </a:cubicBezTo>
                  <a:cubicBezTo>
                    <a:pt x="343" y="685"/>
                    <a:pt x="503" y="982"/>
                    <a:pt x="640" y="1278"/>
                  </a:cubicBezTo>
                  <a:cubicBezTo>
                    <a:pt x="673" y="1312"/>
                    <a:pt x="707" y="1333"/>
                    <a:pt x="740" y="1333"/>
                  </a:cubicBezTo>
                  <a:cubicBezTo>
                    <a:pt x="752" y="1333"/>
                    <a:pt x="765" y="1330"/>
                    <a:pt x="777" y="1324"/>
                  </a:cubicBezTo>
                  <a:cubicBezTo>
                    <a:pt x="822" y="1324"/>
                    <a:pt x="845" y="1255"/>
                    <a:pt x="822" y="1210"/>
                  </a:cubicBezTo>
                  <a:cubicBezTo>
                    <a:pt x="640" y="822"/>
                    <a:pt x="434" y="411"/>
                    <a:pt x="183" y="46"/>
                  </a:cubicBezTo>
                  <a:cubicBezTo>
                    <a:pt x="183"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2" name="Google Shape;6612;p24"/>
            <p:cNvSpPr/>
            <p:nvPr/>
          </p:nvSpPr>
          <p:spPr>
            <a:xfrm>
              <a:off x="6974425" y="1880850"/>
              <a:ext cx="26275" cy="19525"/>
            </a:xfrm>
            <a:custGeom>
              <a:avLst/>
              <a:gdLst/>
              <a:ahLst/>
              <a:cxnLst/>
              <a:rect l="l" t="t" r="r" b="b"/>
              <a:pathLst>
                <a:path w="1051" h="781" extrusionOk="0">
                  <a:moveTo>
                    <a:pt x="1" y="1"/>
                  </a:moveTo>
                  <a:cubicBezTo>
                    <a:pt x="297" y="252"/>
                    <a:pt x="594" y="503"/>
                    <a:pt x="891" y="754"/>
                  </a:cubicBezTo>
                  <a:cubicBezTo>
                    <a:pt x="910" y="773"/>
                    <a:pt x="934" y="780"/>
                    <a:pt x="956" y="780"/>
                  </a:cubicBezTo>
                  <a:cubicBezTo>
                    <a:pt x="986" y="780"/>
                    <a:pt x="1015" y="767"/>
                    <a:pt x="1028" y="754"/>
                  </a:cubicBezTo>
                  <a:cubicBezTo>
                    <a:pt x="1028" y="731"/>
                    <a:pt x="1051" y="685"/>
                    <a:pt x="1051" y="663"/>
                  </a:cubicBezTo>
                  <a:cubicBezTo>
                    <a:pt x="1028" y="640"/>
                    <a:pt x="1028" y="617"/>
                    <a:pt x="1005" y="617"/>
                  </a:cubicBezTo>
                  <a:cubicBezTo>
                    <a:pt x="868" y="480"/>
                    <a:pt x="731" y="366"/>
                    <a:pt x="617" y="252"/>
                  </a:cubicBezTo>
                  <a:cubicBezTo>
                    <a:pt x="594" y="274"/>
                    <a:pt x="571" y="274"/>
                    <a:pt x="571" y="274"/>
                  </a:cubicBezTo>
                  <a:cubicBezTo>
                    <a:pt x="366" y="206"/>
                    <a:pt x="183" y="92"/>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3" name="Google Shape;6613;p24"/>
            <p:cNvSpPr/>
            <p:nvPr/>
          </p:nvSpPr>
          <p:spPr>
            <a:xfrm>
              <a:off x="6982425" y="1882000"/>
              <a:ext cx="3450" cy="1725"/>
            </a:xfrm>
            <a:custGeom>
              <a:avLst/>
              <a:gdLst/>
              <a:ahLst/>
              <a:cxnLst/>
              <a:rect l="l" t="t" r="r" b="b"/>
              <a:pathLst>
                <a:path w="138" h="69" extrusionOk="0">
                  <a:moveTo>
                    <a:pt x="0" y="0"/>
                  </a:moveTo>
                  <a:cubicBezTo>
                    <a:pt x="0" y="0"/>
                    <a:pt x="0" y="0"/>
                    <a:pt x="0" y="23"/>
                  </a:cubicBezTo>
                  <a:cubicBezTo>
                    <a:pt x="21" y="23"/>
                    <a:pt x="59" y="41"/>
                    <a:pt x="84" y="45"/>
                  </a:cubicBezTo>
                  <a:lnTo>
                    <a:pt x="84" y="45"/>
                  </a:lnTo>
                  <a:cubicBezTo>
                    <a:pt x="60" y="30"/>
                    <a:pt x="30" y="15"/>
                    <a:pt x="0" y="0"/>
                  </a:cubicBezTo>
                  <a:close/>
                  <a:moveTo>
                    <a:pt x="84" y="45"/>
                  </a:moveTo>
                  <a:lnTo>
                    <a:pt x="84" y="45"/>
                  </a:lnTo>
                  <a:cubicBezTo>
                    <a:pt x="96" y="53"/>
                    <a:pt x="107" y="61"/>
                    <a:pt x="114" y="69"/>
                  </a:cubicBezTo>
                  <a:lnTo>
                    <a:pt x="137" y="69"/>
                  </a:lnTo>
                  <a:cubicBezTo>
                    <a:pt x="114" y="69"/>
                    <a:pt x="114" y="69"/>
                    <a:pt x="92" y="46"/>
                  </a:cubicBezTo>
                  <a:cubicBezTo>
                    <a:pt x="89" y="46"/>
                    <a:pt x="87" y="46"/>
                    <a:pt x="84" y="45"/>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4" name="Google Shape;6614;p24"/>
            <p:cNvSpPr/>
            <p:nvPr/>
          </p:nvSpPr>
          <p:spPr>
            <a:xfrm>
              <a:off x="6972150" y="1879150"/>
              <a:ext cx="35400" cy="32625"/>
            </a:xfrm>
            <a:custGeom>
              <a:avLst/>
              <a:gdLst/>
              <a:ahLst/>
              <a:cxnLst/>
              <a:rect l="l" t="t" r="r" b="b"/>
              <a:pathLst>
                <a:path w="1416" h="1305" extrusionOk="0">
                  <a:moveTo>
                    <a:pt x="0" y="0"/>
                  </a:moveTo>
                  <a:cubicBezTo>
                    <a:pt x="411" y="411"/>
                    <a:pt x="845" y="822"/>
                    <a:pt x="1233" y="1278"/>
                  </a:cubicBezTo>
                  <a:cubicBezTo>
                    <a:pt x="1246" y="1291"/>
                    <a:pt x="1275" y="1305"/>
                    <a:pt x="1301" y="1305"/>
                  </a:cubicBezTo>
                  <a:cubicBezTo>
                    <a:pt x="1320" y="1305"/>
                    <a:pt x="1337" y="1298"/>
                    <a:pt x="1347" y="1278"/>
                  </a:cubicBezTo>
                  <a:cubicBezTo>
                    <a:pt x="1393" y="1255"/>
                    <a:pt x="1416" y="1187"/>
                    <a:pt x="1370" y="1141"/>
                  </a:cubicBezTo>
                  <a:cubicBezTo>
                    <a:pt x="1119" y="845"/>
                    <a:pt x="845" y="571"/>
                    <a:pt x="571" y="297"/>
                  </a:cubicBezTo>
                  <a:cubicBezTo>
                    <a:pt x="366" y="228"/>
                    <a:pt x="183" y="114"/>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5" name="Google Shape;6615;p24"/>
            <p:cNvSpPr/>
            <p:nvPr/>
          </p:nvSpPr>
          <p:spPr>
            <a:xfrm>
              <a:off x="6977275" y="1882575"/>
              <a:ext cx="35425" cy="35200"/>
            </a:xfrm>
            <a:custGeom>
              <a:avLst/>
              <a:gdLst/>
              <a:ahLst/>
              <a:cxnLst/>
              <a:rect l="l" t="t" r="r" b="b"/>
              <a:pathLst>
                <a:path w="1417" h="1408" extrusionOk="0">
                  <a:moveTo>
                    <a:pt x="1" y="0"/>
                  </a:moveTo>
                  <a:cubicBezTo>
                    <a:pt x="1" y="0"/>
                    <a:pt x="1" y="23"/>
                    <a:pt x="1" y="46"/>
                  </a:cubicBezTo>
                  <a:cubicBezTo>
                    <a:pt x="1" y="69"/>
                    <a:pt x="24" y="91"/>
                    <a:pt x="47" y="114"/>
                  </a:cubicBezTo>
                  <a:cubicBezTo>
                    <a:pt x="115" y="183"/>
                    <a:pt x="206" y="251"/>
                    <a:pt x="298" y="342"/>
                  </a:cubicBezTo>
                  <a:cubicBezTo>
                    <a:pt x="617" y="662"/>
                    <a:pt x="937" y="1004"/>
                    <a:pt x="1233" y="1370"/>
                  </a:cubicBezTo>
                  <a:cubicBezTo>
                    <a:pt x="1247" y="1396"/>
                    <a:pt x="1276" y="1407"/>
                    <a:pt x="1307" y="1407"/>
                  </a:cubicBezTo>
                  <a:cubicBezTo>
                    <a:pt x="1329" y="1407"/>
                    <a:pt x="1351" y="1402"/>
                    <a:pt x="1370" y="1392"/>
                  </a:cubicBezTo>
                  <a:cubicBezTo>
                    <a:pt x="1393" y="1370"/>
                    <a:pt x="1416" y="1301"/>
                    <a:pt x="1370" y="1255"/>
                  </a:cubicBezTo>
                  <a:cubicBezTo>
                    <a:pt x="1188" y="1027"/>
                    <a:pt x="1005" y="799"/>
                    <a:pt x="800" y="594"/>
                  </a:cubicBezTo>
                  <a:cubicBezTo>
                    <a:pt x="686" y="457"/>
                    <a:pt x="549" y="320"/>
                    <a:pt x="412" y="183"/>
                  </a:cubicBezTo>
                  <a:cubicBezTo>
                    <a:pt x="275" y="137"/>
                    <a:pt x="138" y="69"/>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6" name="Google Shape;6616;p24"/>
            <p:cNvSpPr/>
            <p:nvPr/>
          </p:nvSpPr>
          <p:spPr>
            <a:xfrm>
              <a:off x="7004675" y="1909375"/>
              <a:ext cx="22275" cy="29700"/>
            </a:xfrm>
            <a:custGeom>
              <a:avLst/>
              <a:gdLst/>
              <a:ahLst/>
              <a:cxnLst/>
              <a:rect l="l" t="t" r="r" b="b"/>
              <a:pathLst>
                <a:path w="891" h="1188" extrusionOk="0">
                  <a:moveTo>
                    <a:pt x="92" y="1"/>
                  </a:moveTo>
                  <a:cubicBezTo>
                    <a:pt x="69" y="1"/>
                    <a:pt x="46" y="1"/>
                    <a:pt x="46" y="24"/>
                  </a:cubicBezTo>
                  <a:cubicBezTo>
                    <a:pt x="0" y="46"/>
                    <a:pt x="0" y="115"/>
                    <a:pt x="23" y="161"/>
                  </a:cubicBezTo>
                  <a:cubicBezTo>
                    <a:pt x="252" y="480"/>
                    <a:pt x="503" y="800"/>
                    <a:pt x="708" y="1142"/>
                  </a:cubicBezTo>
                  <a:cubicBezTo>
                    <a:pt x="731" y="1165"/>
                    <a:pt x="754" y="1188"/>
                    <a:pt x="777" y="1188"/>
                  </a:cubicBezTo>
                  <a:cubicBezTo>
                    <a:pt x="799" y="1188"/>
                    <a:pt x="822" y="1188"/>
                    <a:pt x="845" y="1165"/>
                  </a:cubicBezTo>
                  <a:cubicBezTo>
                    <a:pt x="868" y="1142"/>
                    <a:pt x="891" y="1119"/>
                    <a:pt x="891" y="1096"/>
                  </a:cubicBezTo>
                  <a:cubicBezTo>
                    <a:pt x="891" y="1074"/>
                    <a:pt x="868" y="1051"/>
                    <a:pt x="868" y="1028"/>
                  </a:cubicBezTo>
                  <a:cubicBezTo>
                    <a:pt x="640" y="686"/>
                    <a:pt x="411" y="366"/>
                    <a:pt x="183" y="24"/>
                  </a:cubicBezTo>
                  <a:cubicBezTo>
                    <a:pt x="160" y="1"/>
                    <a:pt x="137" y="1"/>
                    <a:pt x="92"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7" name="Google Shape;6617;p24"/>
            <p:cNvSpPr/>
            <p:nvPr/>
          </p:nvSpPr>
          <p:spPr>
            <a:xfrm>
              <a:off x="7008100" y="1912225"/>
              <a:ext cx="22275" cy="33700"/>
            </a:xfrm>
            <a:custGeom>
              <a:avLst/>
              <a:gdLst/>
              <a:ahLst/>
              <a:cxnLst/>
              <a:rect l="l" t="t" r="r" b="b"/>
              <a:pathLst>
                <a:path w="891" h="1348" extrusionOk="0">
                  <a:moveTo>
                    <a:pt x="46" y="1"/>
                  </a:moveTo>
                  <a:cubicBezTo>
                    <a:pt x="23" y="24"/>
                    <a:pt x="23" y="47"/>
                    <a:pt x="0" y="69"/>
                  </a:cubicBezTo>
                  <a:cubicBezTo>
                    <a:pt x="0" y="92"/>
                    <a:pt x="0" y="115"/>
                    <a:pt x="0" y="138"/>
                  </a:cubicBezTo>
                  <a:cubicBezTo>
                    <a:pt x="206" y="503"/>
                    <a:pt x="457" y="868"/>
                    <a:pt x="662" y="1234"/>
                  </a:cubicBezTo>
                  <a:cubicBezTo>
                    <a:pt x="685" y="1256"/>
                    <a:pt x="685" y="1279"/>
                    <a:pt x="708" y="1302"/>
                  </a:cubicBezTo>
                  <a:cubicBezTo>
                    <a:pt x="708" y="1325"/>
                    <a:pt x="731" y="1348"/>
                    <a:pt x="754" y="1348"/>
                  </a:cubicBezTo>
                  <a:lnTo>
                    <a:pt x="822" y="1348"/>
                  </a:lnTo>
                  <a:cubicBezTo>
                    <a:pt x="868" y="1325"/>
                    <a:pt x="868" y="1325"/>
                    <a:pt x="891" y="1302"/>
                  </a:cubicBezTo>
                  <a:cubicBezTo>
                    <a:pt x="891" y="1279"/>
                    <a:pt x="891" y="1234"/>
                    <a:pt x="891" y="1211"/>
                  </a:cubicBezTo>
                  <a:cubicBezTo>
                    <a:pt x="708" y="914"/>
                    <a:pt x="525" y="617"/>
                    <a:pt x="343" y="321"/>
                  </a:cubicBezTo>
                  <a:cubicBezTo>
                    <a:pt x="343" y="321"/>
                    <a:pt x="343" y="343"/>
                    <a:pt x="343" y="343"/>
                  </a:cubicBezTo>
                  <a:cubicBezTo>
                    <a:pt x="297" y="252"/>
                    <a:pt x="229" y="161"/>
                    <a:pt x="183" y="69"/>
                  </a:cubicBezTo>
                  <a:cubicBezTo>
                    <a:pt x="160" y="47"/>
                    <a:pt x="160" y="24"/>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8" name="Google Shape;6618;p24"/>
            <p:cNvSpPr/>
            <p:nvPr/>
          </p:nvSpPr>
          <p:spPr>
            <a:xfrm>
              <a:off x="7008675" y="1915100"/>
              <a:ext cx="22275" cy="33100"/>
            </a:xfrm>
            <a:custGeom>
              <a:avLst/>
              <a:gdLst/>
              <a:ahLst/>
              <a:cxnLst/>
              <a:rect l="l" t="t" r="r" b="b"/>
              <a:pathLst>
                <a:path w="891" h="1324" extrusionOk="0">
                  <a:moveTo>
                    <a:pt x="92" y="0"/>
                  </a:moveTo>
                  <a:cubicBezTo>
                    <a:pt x="46" y="23"/>
                    <a:pt x="0" y="91"/>
                    <a:pt x="23" y="137"/>
                  </a:cubicBezTo>
                  <a:cubicBezTo>
                    <a:pt x="229" y="502"/>
                    <a:pt x="480" y="890"/>
                    <a:pt x="685" y="1255"/>
                  </a:cubicBezTo>
                  <a:cubicBezTo>
                    <a:pt x="708" y="1278"/>
                    <a:pt x="708" y="1301"/>
                    <a:pt x="731" y="1324"/>
                  </a:cubicBezTo>
                  <a:lnTo>
                    <a:pt x="822" y="1324"/>
                  </a:lnTo>
                  <a:cubicBezTo>
                    <a:pt x="868" y="1301"/>
                    <a:pt x="890" y="1233"/>
                    <a:pt x="868" y="1187"/>
                  </a:cubicBezTo>
                  <a:cubicBezTo>
                    <a:pt x="662" y="799"/>
                    <a:pt x="411" y="434"/>
                    <a:pt x="206" y="46"/>
                  </a:cubicBezTo>
                  <a:cubicBezTo>
                    <a:pt x="206" y="23"/>
                    <a:pt x="183" y="0"/>
                    <a:pt x="16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9" name="Google Shape;6619;p24"/>
            <p:cNvSpPr/>
            <p:nvPr/>
          </p:nvSpPr>
          <p:spPr>
            <a:xfrm>
              <a:off x="7000675" y="1904250"/>
              <a:ext cx="26275" cy="36050"/>
            </a:xfrm>
            <a:custGeom>
              <a:avLst/>
              <a:gdLst/>
              <a:ahLst/>
              <a:cxnLst/>
              <a:rect l="l" t="t" r="r" b="b"/>
              <a:pathLst>
                <a:path w="1051" h="1442" extrusionOk="0">
                  <a:moveTo>
                    <a:pt x="115" y="0"/>
                  </a:moveTo>
                  <a:cubicBezTo>
                    <a:pt x="92" y="0"/>
                    <a:pt x="69" y="0"/>
                    <a:pt x="46" y="23"/>
                  </a:cubicBezTo>
                  <a:cubicBezTo>
                    <a:pt x="1" y="46"/>
                    <a:pt x="1" y="115"/>
                    <a:pt x="24" y="160"/>
                  </a:cubicBezTo>
                  <a:cubicBezTo>
                    <a:pt x="320" y="571"/>
                    <a:pt x="594" y="982"/>
                    <a:pt x="868" y="1416"/>
                  </a:cubicBezTo>
                  <a:cubicBezTo>
                    <a:pt x="894" y="1429"/>
                    <a:pt x="928" y="1442"/>
                    <a:pt x="957" y="1442"/>
                  </a:cubicBezTo>
                  <a:cubicBezTo>
                    <a:pt x="978" y="1442"/>
                    <a:pt x="995" y="1435"/>
                    <a:pt x="1005" y="1416"/>
                  </a:cubicBezTo>
                  <a:cubicBezTo>
                    <a:pt x="1028" y="1393"/>
                    <a:pt x="1051" y="1370"/>
                    <a:pt x="1051" y="1347"/>
                  </a:cubicBezTo>
                  <a:cubicBezTo>
                    <a:pt x="1051" y="1324"/>
                    <a:pt x="1051" y="1301"/>
                    <a:pt x="1028" y="1279"/>
                  </a:cubicBezTo>
                  <a:cubicBezTo>
                    <a:pt x="754" y="868"/>
                    <a:pt x="457" y="457"/>
                    <a:pt x="183" y="46"/>
                  </a:cubicBezTo>
                  <a:cubicBezTo>
                    <a:pt x="160"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0" name="Google Shape;6620;p24"/>
            <p:cNvSpPr/>
            <p:nvPr/>
          </p:nvSpPr>
          <p:spPr>
            <a:xfrm>
              <a:off x="7008675" y="1915100"/>
              <a:ext cx="23425" cy="37325"/>
            </a:xfrm>
            <a:custGeom>
              <a:avLst/>
              <a:gdLst/>
              <a:ahLst/>
              <a:cxnLst/>
              <a:rect l="l" t="t" r="r" b="b"/>
              <a:pathLst>
                <a:path w="937" h="1493" extrusionOk="0">
                  <a:moveTo>
                    <a:pt x="69" y="0"/>
                  </a:moveTo>
                  <a:cubicBezTo>
                    <a:pt x="23" y="23"/>
                    <a:pt x="0" y="69"/>
                    <a:pt x="23" y="137"/>
                  </a:cubicBezTo>
                  <a:cubicBezTo>
                    <a:pt x="229" y="571"/>
                    <a:pt x="502" y="1004"/>
                    <a:pt x="731" y="1438"/>
                  </a:cubicBezTo>
                  <a:cubicBezTo>
                    <a:pt x="747" y="1471"/>
                    <a:pt x="776" y="1493"/>
                    <a:pt x="809" y="1493"/>
                  </a:cubicBezTo>
                  <a:cubicBezTo>
                    <a:pt x="820" y="1493"/>
                    <a:pt x="833" y="1490"/>
                    <a:pt x="845" y="1484"/>
                  </a:cubicBezTo>
                  <a:cubicBezTo>
                    <a:pt x="890" y="1461"/>
                    <a:pt x="936" y="1415"/>
                    <a:pt x="913" y="1370"/>
                  </a:cubicBezTo>
                  <a:cubicBezTo>
                    <a:pt x="685" y="913"/>
                    <a:pt x="411" y="502"/>
                    <a:pt x="206" y="46"/>
                  </a:cubicBezTo>
                  <a:cubicBezTo>
                    <a:pt x="183" y="23"/>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1" name="Google Shape;6621;p24"/>
            <p:cNvSpPr/>
            <p:nvPr/>
          </p:nvSpPr>
          <p:spPr>
            <a:xfrm>
              <a:off x="7016075" y="1927075"/>
              <a:ext cx="18875" cy="31625"/>
            </a:xfrm>
            <a:custGeom>
              <a:avLst/>
              <a:gdLst/>
              <a:ahLst/>
              <a:cxnLst/>
              <a:rect l="l" t="t" r="r" b="b"/>
              <a:pathLst>
                <a:path w="755" h="1265" extrusionOk="0">
                  <a:moveTo>
                    <a:pt x="69" y="0"/>
                  </a:moveTo>
                  <a:cubicBezTo>
                    <a:pt x="24" y="23"/>
                    <a:pt x="1" y="92"/>
                    <a:pt x="1" y="137"/>
                  </a:cubicBezTo>
                  <a:cubicBezTo>
                    <a:pt x="184" y="503"/>
                    <a:pt x="366" y="845"/>
                    <a:pt x="549" y="1210"/>
                  </a:cubicBezTo>
                  <a:cubicBezTo>
                    <a:pt x="566" y="1244"/>
                    <a:pt x="594" y="1265"/>
                    <a:pt x="627" y="1265"/>
                  </a:cubicBezTo>
                  <a:cubicBezTo>
                    <a:pt x="638" y="1265"/>
                    <a:pt x="651" y="1262"/>
                    <a:pt x="663" y="1256"/>
                  </a:cubicBezTo>
                  <a:cubicBezTo>
                    <a:pt x="709" y="1233"/>
                    <a:pt x="754" y="1187"/>
                    <a:pt x="731" y="1142"/>
                  </a:cubicBezTo>
                  <a:cubicBezTo>
                    <a:pt x="549" y="776"/>
                    <a:pt x="366" y="411"/>
                    <a:pt x="184" y="46"/>
                  </a:cubicBezTo>
                  <a:cubicBezTo>
                    <a:pt x="184" y="23"/>
                    <a:pt x="138"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2" name="Google Shape;6622;p24"/>
            <p:cNvSpPr/>
            <p:nvPr/>
          </p:nvSpPr>
          <p:spPr>
            <a:xfrm>
              <a:off x="7004100" y="1908825"/>
              <a:ext cx="21700" cy="30250"/>
            </a:xfrm>
            <a:custGeom>
              <a:avLst/>
              <a:gdLst/>
              <a:ahLst/>
              <a:cxnLst/>
              <a:rect l="l" t="t" r="r" b="b"/>
              <a:pathLst>
                <a:path w="868" h="1210" extrusionOk="0">
                  <a:moveTo>
                    <a:pt x="92" y="0"/>
                  </a:moveTo>
                  <a:cubicBezTo>
                    <a:pt x="69" y="0"/>
                    <a:pt x="46" y="23"/>
                    <a:pt x="23" y="23"/>
                  </a:cubicBezTo>
                  <a:cubicBezTo>
                    <a:pt x="1" y="46"/>
                    <a:pt x="1" y="68"/>
                    <a:pt x="1" y="91"/>
                  </a:cubicBezTo>
                  <a:cubicBezTo>
                    <a:pt x="1" y="114"/>
                    <a:pt x="1" y="137"/>
                    <a:pt x="23" y="160"/>
                  </a:cubicBezTo>
                  <a:cubicBezTo>
                    <a:pt x="206" y="457"/>
                    <a:pt x="412" y="730"/>
                    <a:pt x="571" y="1027"/>
                  </a:cubicBezTo>
                  <a:cubicBezTo>
                    <a:pt x="571" y="1004"/>
                    <a:pt x="571" y="1004"/>
                    <a:pt x="571" y="1004"/>
                  </a:cubicBezTo>
                  <a:cubicBezTo>
                    <a:pt x="594" y="1050"/>
                    <a:pt x="617" y="1096"/>
                    <a:pt x="663" y="1164"/>
                  </a:cubicBezTo>
                  <a:cubicBezTo>
                    <a:pt x="663" y="1187"/>
                    <a:pt x="685" y="1187"/>
                    <a:pt x="708" y="1210"/>
                  </a:cubicBezTo>
                  <a:lnTo>
                    <a:pt x="777" y="1210"/>
                  </a:lnTo>
                  <a:cubicBezTo>
                    <a:pt x="822" y="1187"/>
                    <a:pt x="868" y="1118"/>
                    <a:pt x="822" y="1073"/>
                  </a:cubicBezTo>
                  <a:cubicBezTo>
                    <a:pt x="640" y="730"/>
                    <a:pt x="389" y="388"/>
                    <a:pt x="160" y="46"/>
                  </a:cubicBezTo>
                  <a:cubicBezTo>
                    <a:pt x="160" y="23"/>
                    <a:pt x="115"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3" name="Google Shape;6623;p24"/>
            <p:cNvSpPr/>
            <p:nvPr/>
          </p:nvSpPr>
          <p:spPr>
            <a:xfrm>
              <a:off x="6998400" y="1902525"/>
              <a:ext cx="25125" cy="33700"/>
            </a:xfrm>
            <a:custGeom>
              <a:avLst/>
              <a:gdLst/>
              <a:ahLst/>
              <a:cxnLst/>
              <a:rect l="l" t="t" r="r" b="b"/>
              <a:pathLst>
                <a:path w="1005" h="1348" extrusionOk="0">
                  <a:moveTo>
                    <a:pt x="115" y="1"/>
                  </a:moveTo>
                  <a:cubicBezTo>
                    <a:pt x="92" y="1"/>
                    <a:pt x="69" y="1"/>
                    <a:pt x="46" y="24"/>
                  </a:cubicBezTo>
                  <a:cubicBezTo>
                    <a:pt x="23" y="47"/>
                    <a:pt x="0" y="115"/>
                    <a:pt x="46" y="161"/>
                  </a:cubicBezTo>
                  <a:cubicBezTo>
                    <a:pt x="297" y="526"/>
                    <a:pt x="571" y="914"/>
                    <a:pt x="822" y="1302"/>
                  </a:cubicBezTo>
                  <a:cubicBezTo>
                    <a:pt x="822" y="1325"/>
                    <a:pt x="868" y="1348"/>
                    <a:pt x="891" y="1348"/>
                  </a:cubicBezTo>
                  <a:cubicBezTo>
                    <a:pt x="913" y="1348"/>
                    <a:pt x="936" y="1348"/>
                    <a:pt x="959" y="1325"/>
                  </a:cubicBezTo>
                  <a:cubicBezTo>
                    <a:pt x="982" y="1302"/>
                    <a:pt x="982" y="1279"/>
                    <a:pt x="982" y="1256"/>
                  </a:cubicBezTo>
                  <a:cubicBezTo>
                    <a:pt x="1005" y="1233"/>
                    <a:pt x="982" y="1211"/>
                    <a:pt x="982" y="1188"/>
                  </a:cubicBezTo>
                  <a:cubicBezTo>
                    <a:pt x="731" y="800"/>
                    <a:pt x="457" y="412"/>
                    <a:pt x="183" y="47"/>
                  </a:cubicBezTo>
                  <a:cubicBezTo>
                    <a:pt x="183" y="1"/>
                    <a:pt x="137" y="1"/>
                    <a:pt x="115"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4" name="Google Shape;6624;p24"/>
            <p:cNvSpPr/>
            <p:nvPr/>
          </p:nvSpPr>
          <p:spPr>
            <a:xfrm>
              <a:off x="6997825" y="1900250"/>
              <a:ext cx="18275" cy="25125"/>
            </a:xfrm>
            <a:custGeom>
              <a:avLst/>
              <a:gdLst/>
              <a:ahLst/>
              <a:cxnLst/>
              <a:rect l="l" t="t" r="r" b="b"/>
              <a:pathLst>
                <a:path w="731" h="1005" extrusionOk="0">
                  <a:moveTo>
                    <a:pt x="92" y="1"/>
                  </a:moveTo>
                  <a:cubicBezTo>
                    <a:pt x="69" y="1"/>
                    <a:pt x="46" y="1"/>
                    <a:pt x="23" y="23"/>
                  </a:cubicBezTo>
                  <a:cubicBezTo>
                    <a:pt x="1" y="23"/>
                    <a:pt x="1" y="46"/>
                    <a:pt x="1" y="92"/>
                  </a:cubicBezTo>
                  <a:cubicBezTo>
                    <a:pt x="1" y="115"/>
                    <a:pt x="1" y="138"/>
                    <a:pt x="23" y="160"/>
                  </a:cubicBezTo>
                  <a:cubicBezTo>
                    <a:pt x="183" y="434"/>
                    <a:pt x="389" y="685"/>
                    <a:pt x="548" y="982"/>
                  </a:cubicBezTo>
                  <a:cubicBezTo>
                    <a:pt x="571" y="982"/>
                    <a:pt x="594" y="1005"/>
                    <a:pt x="617" y="1005"/>
                  </a:cubicBezTo>
                  <a:cubicBezTo>
                    <a:pt x="640" y="1005"/>
                    <a:pt x="685" y="1005"/>
                    <a:pt x="685" y="982"/>
                  </a:cubicBezTo>
                  <a:cubicBezTo>
                    <a:pt x="708" y="959"/>
                    <a:pt x="731" y="936"/>
                    <a:pt x="731" y="914"/>
                  </a:cubicBezTo>
                  <a:cubicBezTo>
                    <a:pt x="731" y="891"/>
                    <a:pt x="731" y="868"/>
                    <a:pt x="708" y="845"/>
                  </a:cubicBezTo>
                  <a:cubicBezTo>
                    <a:pt x="526" y="571"/>
                    <a:pt x="343" y="297"/>
                    <a:pt x="160" y="23"/>
                  </a:cubicBezTo>
                  <a:cubicBezTo>
                    <a:pt x="160" y="23"/>
                    <a:pt x="115" y="1"/>
                    <a:pt x="92"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5" name="Google Shape;6625;p24"/>
            <p:cNvSpPr/>
            <p:nvPr/>
          </p:nvSpPr>
          <p:spPr>
            <a:xfrm>
              <a:off x="6880275" y="2449200"/>
              <a:ext cx="41100" cy="25850"/>
            </a:xfrm>
            <a:custGeom>
              <a:avLst/>
              <a:gdLst/>
              <a:ahLst/>
              <a:cxnLst/>
              <a:rect l="l" t="t" r="r" b="b"/>
              <a:pathLst>
                <a:path w="1644" h="1034" extrusionOk="0">
                  <a:moveTo>
                    <a:pt x="115" y="1"/>
                  </a:moveTo>
                  <a:cubicBezTo>
                    <a:pt x="92" y="1"/>
                    <a:pt x="69" y="23"/>
                    <a:pt x="46" y="23"/>
                  </a:cubicBezTo>
                  <a:cubicBezTo>
                    <a:pt x="1" y="69"/>
                    <a:pt x="1" y="137"/>
                    <a:pt x="46" y="160"/>
                  </a:cubicBezTo>
                  <a:cubicBezTo>
                    <a:pt x="457" y="571"/>
                    <a:pt x="959" y="868"/>
                    <a:pt x="1507" y="1028"/>
                  </a:cubicBezTo>
                  <a:cubicBezTo>
                    <a:pt x="1515" y="1032"/>
                    <a:pt x="1525" y="1034"/>
                    <a:pt x="1534" y="1034"/>
                  </a:cubicBezTo>
                  <a:cubicBezTo>
                    <a:pt x="1576" y="1034"/>
                    <a:pt x="1621" y="996"/>
                    <a:pt x="1621" y="959"/>
                  </a:cubicBezTo>
                  <a:cubicBezTo>
                    <a:pt x="1644" y="914"/>
                    <a:pt x="1598" y="845"/>
                    <a:pt x="1553" y="845"/>
                  </a:cubicBezTo>
                  <a:cubicBezTo>
                    <a:pt x="1461" y="822"/>
                    <a:pt x="1393" y="777"/>
                    <a:pt x="1302" y="754"/>
                  </a:cubicBezTo>
                  <a:cubicBezTo>
                    <a:pt x="1005" y="617"/>
                    <a:pt x="708" y="457"/>
                    <a:pt x="457" y="274"/>
                  </a:cubicBezTo>
                  <a:cubicBezTo>
                    <a:pt x="366" y="206"/>
                    <a:pt x="274" y="115"/>
                    <a:pt x="183" y="23"/>
                  </a:cubicBezTo>
                  <a:cubicBezTo>
                    <a:pt x="160" y="23"/>
                    <a:pt x="138" y="1"/>
                    <a:pt x="115"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6" name="Google Shape;6626;p24"/>
            <p:cNvSpPr/>
            <p:nvPr/>
          </p:nvSpPr>
          <p:spPr>
            <a:xfrm>
              <a:off x="6869425" y="2449200"/>
              <a:ext cx="53100" cy="48325"/>
            </a:xfrm>
            <a:custGeom>
              <a:avLst/>
              <a:gdLst/>
              <a:ahLst/>
              <a:cxnLst/>
              <a:rect l="l" t="t" r="r" b="b"/>
              <a:pathLst>
                <a:path w="2124" h="1933" extrusionOk="0">
                  <a:moveTo>
                    <a:pt x="457" y="1"/>
                  </a:moveTo>
                  <a:cubicBezTo>
                    <a:pt x="435" y="1"/>
                    <a:pt x="412" y="23"/>
                    <a:pt x="389" y="46"/>
                  </a:cubicBezTo>
                  <a:cubicBezTo>
                    <a:pt x="252" y="183"/>
                    <a:pt x="161" y="343"/>
                    <a:pt x="69" y="526"/>
                  </a:cubicBezTo>
                  <a:cubicBezTo>
                    <a:pt x="47" y="617"/>
                    <a:pt x="24" y="685"/>
                    <a:pt x="24" y="754"/>
                  </a:cubicBezTo>
                  <a:cubicBezTo>
                    <a:pt x="1" y="845"/>
                    <a:pt x="1" y="914"/>
                    <a:pt x="1" y="1005"/>
                  </a:cubicBezTo>
                  <a:cubicBezTo>
                    <a:pt x="1" y="1142"/>
                    <a:pt x="47" y="1279"/>
                    <a:pt x="92" y="1393"/>
                  </a:cubicBezTo>
                  <a:cubicBezTo>
                    <a:pt x="161" y="1530"/>
                    <a:pt x="252" y="1621"/>
                    <a:pt x="366" y="1712"/>
                  </a:cubicBezTo>
                  <a:cubicBezTo>
                    <a:pt x="457" y="1804"/>
                    <a:pt x="572" y="1849"/>
                    <a:pt x="708" y="1895"/>
                  </a:cubicBezTo>
                  <a:cubicBezTo>
                    <a:pt x="775" y="1922"/>
                    <a:pt x="858" y="1933"/>
                    <a:pt x="942" y="1933"/>
                  </a:cubicBezTo>
                  <a:cubicBezTo>
                    <a:pt x="1002" y="1933"/>
                    <a:pt x="1063" y="1927"/>
                    <a:pt x="1119" y="1918"/>
                  </a:cubicBezTo>
                  <a:cubicBezTo>
                    <a:pt x="1256" y="1895"/>
                    <a:pt x="1393" y="1849"/>
                    <a:pt x="1530" y="1781"/>
                  </a:cubicBezTo>
                  <a:cubicBezTo>
                    <a:pt x="1667" y="1690"/>
                    <a:pt x="1781" y="1553"/>
                    <a:pt x="1895" y="1416"/>
                  </a:cubicBezTo>
                  <a:cubicBezTo>
                    <a:pt x="1987" y="1302"/>
                    <a:pt x="2055" y="1165"/>
                    <a:pt x="2101" y="1028"/>
                  </a:cubicBezTo>
                  <a:cubicBezTo>
                    <a:pt x="2124" y="982"/>
                    <a:pt x="2101" y="914"/>
                    <a:pt x="2055" y="891"/>
                  </a:cubicBezTo>
                  <a:cubicBezTo>
                    <a:pt x="2010" y="891"/>
                    <a:pt x="1941" y="914"/>
                    <a:pt x="1918" y="959"/>
                  </a:cubicBezTo>
                  <a:cubicBezTo>
                    <a:pt x="1895" y="1028"/>
                    <a:pt x="1873" y="1096"/>
                    <a:pt x="1827" y="1165"/>
                  </a:cubicBezTo>
                  <a:cubicBezTo>
                    <a:pt x="1827" y="1165"/>
                    <a:pt x="1827" y="1142"/>
                    <a:pt x="1827" y="1142"/>
                  </a:cubicBezTo>
                  <a:cubicBezTo>
                    <a:pt x="1781" y="1256"/>
                    <a:pt x="1690" y="1347"/>
                    <a:pt x="1621" y="1461"/>
                  </a:cubicBezTo>
                  <a:cubicBezTo>
                    <a:pt x="1553" y="1507"/>
                    <a:pt x="1485" y="1575"/>
                    <a:pt x="1393" y="1621"/>
                  </a:cubicBezTo>
                  <a:cubicBezTo>
                    <a:pt x="1325" y="1667"/>
                    <a:pt x="1256" y="1690"/>
                    <a:pt x="1188" y="1712"/>
                  </a:cubicBezTo>
                  <a:cubicBezTo>
                    <a:pt x="1119" y="1735"/>
                    <a:pt x="1051" y="1735"/>
                    <a:pt x="982" y="1735"/>
                  </a:cubicBezTo>
                  <a:cubicBezTo>
                    <a:pt x="914" y="1735"/>
                    <a:pt x="845" y="1735"/>
                    <a:pt x="777" y="1712"/>
                  </a:cubicBezTo>
                  <a:cubicBezTo>
                    <a:pt x="708" y="1690"/>
                    <a:pt x="663" y="1667"/>
                    <a:pt x="594" y="1644"/>
                  </a:cubicBezTo>
                  <a:cubicBezTo>
                    <a:pt x="526" y="1598"/>
                    <a:pt x="480" y="1553"/>
                    <a:pt x="435" y="1507"/>
                  </a:cubicBezTo>
                  <a:cubicBezTo>
                    <a:pt x="389" y="1461"/>
                    <a:pt x="343" y="1416"/>
                    <a:pt x="298" y="1347"/>
                  </a:cubicBezTo>
                  <a:cubicBezTo>
                    <a:pt x="275" y="1302"/>
                    <a:pt x="252" y="1233"/>
                    <a:pt x="229" y="1165"/>
                  </a:cubicBezTo>
                  <a:cubicBezTo>
                    <a:pt x="206" y="1096"/>
                    <a:pt x="183" y="1028"/>
                    <a:pt x="183" y="959"/>
                  </a:cubicBezTo>
                  <a:cubicBezTo>
                    <a:pt x="183" y="891"/>
                    <a:pt x="206" y="799"/>
                    <a:pt x="229" y="731"/>
                  </a:cubicBezTo>
                  <a:cubicBezTo>
                    <a:pt x="252" y="617"/>
                    <a:pt x="298" y="526"/>
                    <a:pt x="343" y="434"/>
                  </a:cubicBezTo>
                  <a:cubicBezTo>
                    <a:pt x="389" y="343"/>
                    <a:pt x="457" y="252"/>
                    <a:pt x="549" y="160"/>
                  </a:cubicBezTo>
                  <a:cubicBezTo>
                    <a:pt x="572" y="115"/>
                    <a:pt x="572" y="46"/>
                    <a:pt x="526" y="23"/>
                  </a:cubicBezTo>
                  <a:cubicBezTo>
                    <a:pt x="503" y="1"/>
                    <a:pt x="480" y="1"/>
                    <a:pt x="457"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7" name="Google Shape;6627;p24"/>
            <p:cNvSpPr/>
            <p:nvPr/>
          </p:nvSpPr>
          <p:spPr>
            <a:xfrm>
              <a:off x="6779275" y="1827200"/>
              <a:ext cx="324725" cy="759350"/>
            </a:xfrm>
            <a:custGeom>
              <a:avLst/>
              <a:gdLst/>
              <a:ahLst/>
              <a:cxnLst/>
              <a:rect l="l" t="t" r="r" b="b"/>
              <a:pathLst>
                <a:path w="12989" h="30374" extrusionOk="0">
                  <a:moveTo>
                    <a:pt x="32" y="175"/>
                  </a:moveTo>
                  <a:cubicBezTo>
                    <a:pt x="21" y="177"/>
                    <a:pt x="11" y="180"/>
                    <a:pt x="0" y="184"/>
                  </a:cubicBezTo>
                  <a:cubicBezTo>
                    <a:pt x="11" y="181"/>
                    <a:pt x="22" y="178"/>
                    <a:pt x="32" y="175"/>
                  </a:cubicBezTo>
                  <a:close/>
                  <a:moveTo>
                    <a:pt x="1804" y="1"/>
                  </a:moveTo>
                  <a:cubicBezTo>
                    <a:pt x="1598" y="1"/>
                    <a:pt x="1370" y="1"/>
                    <a:pt x="1165" y="24"/>
                  </a:cubicBezTo>
                  <a:cubicBezTo>
                    <a:pt x="959" y="47"/>
                    <a:pt x="731" y="69"/>
                    <a:pt x="525" y="92"/>
                  </a:cubicBezTo>
                  <a:cubicBezTo>
                    <a:pt x="355" y="114"/>
                    <a:pt x="184" y="135"/>
                    <a:pt x="32" y="175"/>
                  </a:cubicBezTo>
                  <a:lnTo>
                    <a:pt x="32" y="175"/>
                  </a:lnTo>
                  <a:cubicBezTo>
                    <a:pt x="96" y="161"/>
                    <a:pt x="170" y="161"/>
                    <a:pt x="229" y="161"/>
                  </a:cubicBezTo>
                  <a:cubicBezTo>
                    <a:pt x="457" y="138"/>
                    <a:pt x="685" y="138"/>
                    <a:pt x="914" y="138"/>
                  </a:cubicBezTo>
                  <a:cubicBezTo>
                    <a:pt x="1142" y="138"/>
                    <a:pt x="1393" y="161"/>
                    <a:pt x="1644" y="184"/>
                  </a:cubicBezTo>
                  <a:cubicBezTo>
                    <a:pt x="1758" y="184"/>
                    <a:pt x="1872" y="206"/>
                    <a:pt x="1986" y="206"/>
                  </a:cubicBezTo>
                  <a:cubicBezTo>
                    <a:pt x="2100" y="229"/>
                    <a:pt x="2215" y="229"/>
                    <a:pt x="2329" y="229"/>
                  </a:cubicBezTo>
                  <a:cubicBezTo>
                    <a:pt x="3036" y="275"/>
                    <a:pt x="3767" y="389"/>
                    <a:pt x="4451" y="617"/>
                  </a:cubicBezTo>
                  <a:cubicBezTo>
                    <a:pt x="4451" y="594"/>
                    <a:pt x="4451" y="594"/>
                    <a:pt x="4451" y="594"/>
                  </a:cubicBezTo>
                  <a:cubicBezTo>
                    <a:pt x="4748" y="686"/>
                    <a:pt x="5022" y="800"/>
                    <a:pt x="5319" y="914"/>
                  </a:cubicBezTo>
                  <a:cubicBezTo>
                    <a:pt x="5593" y="1028"/>
                    <a:pt x="5889" y="1165"/>
                    <a:pt x="6163" y="1302"/>
                  </a:cubicBezTo>
                  <a:cubicBezTo>
                    <a:pt x="6711" y="1576"/>
                    <a:pt x="7236" y="1850"/>
                    <a:pt x="7761" y="2169"/>
                  </a:cubicBezTo>
                  <a:cubicBezTo>
                    <a:pt x="8172" y="2443"/>
                    <a:pt x="8583" y="2717"/>
                    <a:pt x="8948" y="3037"/>
                  </a:cubicBezTo>
                  <a:cubicBezTo>
                    <a:pt x="9359" y="3333"/>
                    <a:pt x="9724" y="3699"/>
                    <a:pt x="10066" y="4064"/>
                  </a:cubicBezTo>
                  <a:cubicBezTo>
                    <a:pt x="10066" y="4064"/>
                    <a:pt x="10066" y="4064"/>
                    <a:pt x="10044" y="4041"/>
                  </a:cubicBezTo>
                  <a:lnTo>
                    <a:pt x="10044" y="4041"/>
                  </a:lnTo>
                  <a:cubicBezTo>
                    <a:pt x="10660" y="4703"/>
                    <a:pt x="11185" y="5433"/>
                    <a:pt x="11596" y="6232"/>
                  </a:cubicBezTo>
                  <a:cubicBezTo>
                    <a:pt x="11596" y="6209"/>
                    <a:pt x="11596" y="6209"/>
                    <a:pt x="11596" y="6209"/>
                  </a:cubicBezTo>
                  <a:cubicBezTo>
                    <a:pt x="11778" y="6597"/>
                    <a:pt x="11961" y="6986"/>
                    <a:pt x="12121" y="7396"/>
                  </a:cubicBezTo>
                  <a:cubicBezTo>
                    <a:pt x="12258" y="7784"/>
                    <a:pt x="12395" y="8195"/>
                    <a:pt x="12486" y="8629"/>
                  </a:cubicBezTo>
                  <a:cubicBezTo>
                    <a:pt x="12486" y="8606"/>
                    <a:pt x="12486" y="8606"/>
                    <a:pt x="12486" y="8606"/>
                  </a:cubicBezTo>
                  <a:cubicBezTo>
                    <a:pt x="12600" y="9085"/>
                    <a:pt x="12669" y="9588"/>
                    <a:pt x="12737" y="10090"/>
                  </a:cubicBezTo>
                  <a:cubicBezTo>
                    <a:pt x="12783" y="10592"/>
                    <a:pt x="12783" y="11117"/>
                    <a:pt x="12783" y="11619"/>
                  </a:cubicBezTo>
                  <a:cubicBezTo>
                    <a:pt x="12737" y="13103"/>
                    <a:pt x="12463" y="14586"/>
                    <a:pt x="12029" y="16024"/>
                  </a:cubicBezTo>
                  <a:cubicBezTo>
                    <a:pt x="12029" y="16024"/>
                    <a:pt x="12029" y="16047"/>
                    <a:pt x="12029" y="16047"/>
                  </a:cubicBezTo>
                  <a:cubicBezTo>
                    <a:pt x="11756" y="16915"/>
                    <a:pt x="11436" y="17782"/>
                    <a:pt x="11071" y="18626"/>
                  </a:cubicBezTo>
                  <a:cubicBezTo>
                    <a:pt x="10683" y="19471"/>
                    <a:pt x="10272" y="20293"/>
                    <a:pt x="9838" y="21114"/>
                  </a:cubicBezTo>
                  <a:cubicBezTo>
                    <a:pt x="9405" y="21913"/>
                    <a:pt x="8925" y="22712"/>
                    <a:pt x="8469" y="23511"/>
                  </a:cubicBezTo>
                  <a:cubicBezTo>
                    <a:pt x="8218" y="23899"/>
                    <a:pt x="7989" y="24310"/>
                    <a:pt x="7738" y="24698"/>
                  </a:cubicBezTo>
                  <a:cubicBezTo>
                    <a:pt x="7510" y="25063"/>
                    <a:pt x="7282" y="25451"/>
                    <a:pt x="7054" y="25839"/>
                  </a:cubicBezTo>
                  <a:cubicBezTo>
                    <a:pt x="6757" y="26364"/>
                    <a:pt x="6437" y="26889"/>
                    <a:pt x="6095" y="27414"/>
                  </a:cubicBezTo>
                  <a:cubicBezTo>
                    <a:pt x="6095" y="27437"/>
                    <a:pt x="6095" y="27437"/>
                    <a:pt x="6095" y="27437"/>
                  </a:cubicBezTo>
                  <a:cubicBezTo>
                    <a:pt x="5479" y="28418"/>
                    <a:pt x="4839" y="29354"/>
                    <a:pt x="4041" y="30222"/>
                  </a:cubicBezTo>
                  <a:cubicBezTo>
                    <a:pt x="4018" y="30244"/>
                    <a:pt x="4018" y="30313"/>
                    <a:pt x="4063" y="30359"/>
                  </a:cubicBezTo>
                  <a:cubicBezTo>
                    <a:pt x="4082" y="30368"/>
                    <a:pt x="4101" y="30374"/>
                    <a:pt x="4120" y="30374"/>
                  </a:cubicBezTo>
                  <a:cubicBezTo>
                    <a:pt x="4147" y="30374"/>
                    <a:pt x="4174" y="30363"/>
                    <a:pt x="4200" y="30336"/>
                  </a:cubicBezTo>
                  <a:cubicBezTo>
                    <a:pt x="5410" y="29035"/>
                    <a:pt x="6323" y="27483"/>
                    <a:pt x="7213" y="25953"/>
                  </a:cubicBezTo>
                  <a:cubicBezTo>
                    <a:pt x="7442" y="25588"/>
                    <a:pt x="7670" y="25200"/>
                    <a:pt x="7898" y="24812"/>
                  </a:cubicBezTo>
                  <a:cubicBezTo>
                    <a:pt x="8126" y="24424"/>
                    <a:pt x="8377" y="24036"/>
                    <a:pt x="8606" y="23648"/>
                  </a:cubicBezTo>
                  <a:cubicBezTo>
                    <a:pt x="9085" y="22849"/>
                    <a:pt x="9541" y="22050"/>
                    <a:pt x="9998" y="21228"/>
                  </a:cubicBezTo>
                  <a:cubicBezTo>
                    <a:pt x="10865" y="19608"/>
                    <a:pt x="11641" y="17919"/>
                    <a:pt x="12189" y="16161"/>
                  </a:cubicBezTo>
                  <a:cubicBezTo>
                    <a:pt x="12440" y="15362"/>
                    <a:pt x="12623" y="14541"/>
                    <a:pt x="12760" y="13719"/>
                  </a:cubicBezTo>
                  <a:cubicBezTo>
                    <a:pt x="12897" y="12920"/>
                    <a:pt x="12965" y="12121"/>
                    <a:pt x="12988" y="11300"/>
                  </a:cubicBezTo>
                  <a:cubicBezTo>
                    <a:pt x="12988" y="10523"/>
                    <a:pt x="12920" y="9725"/>
                    <a:pt x="12760" y="8948"/>
                  </a:cubicBezTo>
                  <a:cubicBezTo>
                    <a:pt x="12600" y="8172"/>
                    <a:pt x="12372" y="7419"/>
                    <a:pt x="12052" y="6712"/>
                  </a:cubicBezTo>
                  <a:cubicBezTo>
                    <a:pt x="11710" y="5958"/>
                    <a:pt x="11276" y="5251"/>
                    <a:pt x="10774" y="4612"/>
                  </a:cubicBezTo>
                  <a:cubicBezTo>
                    <a:pt x="10523" y="4269"/>
                    <a:pt x="10249" y="3950"/>
                    <a:pt x="9952" y="3653"/>
                  </a:cubicBezTo>
                  <a:cubicBezTo>
                    <a:pt x="9656" y="3356"/>
                    <a:pt x="9336" y="3082"/>
                    <a:pt x="8994" y="2809"/>
                  </a:cubicBezTo>
                  <a:cubicBezTo>
                    <a:pt x="8332" y="2284"/>
                    <a:pt x="7624" y="1850"/>
                    <a:pt x="6871" y="1439"/>
                  </a:cubicBezTo>
                  <a:cubicBezTo>
                    <a:pt x="6506" y="1256"/>
                    <a:pt x="6118" y="1074"/>
                    <a:pt x="5730" y="891"/>
                  </a:cubicBezTo>
                  <a:cubicBezTo>
                    <a:pt x="5547" y="800"/>
                    <a:pt x="5342" y="709"/>
                    <a:pt x="5136" y="640"/>
                  </a:cubicBezTo>
                  <a:cubicBezTo>
                    <a:pt x="4931" y="549"/>
                    <a:pt x="4703" y="480"/>
                    <a:pt x="4497" y="412"/>
                  </a:cubicBezTo>
                  <a:cubicBezTo>
                    <a:pt x="4063" y="275"/>
                    <a:pt x="3630" y="184"/>
                    <a:pt x="3173" y="115"/>
                  </a:cubicBezTo>
                  <a:cubicBezTo>
                    <a:pt x="2968" y="92"/>
                    <a:pt x="2740" y="69"/>
                    <a:pt x="2511" y="47"/>
                  </a:cubicBezTo>
                  <a:cubicBezTo>
                    <a:pt x="2351" y="47"/>
                    <a:pt x="2192" y="24"/>
                    <a:pt x="2009" y="24"/>
                  </a:cubicBezTo>
                  <a:cubicBezTo>
                    <a:pt x="1963" y="24"/>
                    <a:pt x="1895" y="1"/>
                    <a:pt x="1849"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8" name="Google Shape;6628;p24"/>
            <p:cNvSpPr/>
            <p:nvPr/>
          </p:nvSpPr>
          <p:spPr>
            <a:xfrm>
              <a:off x="7080000" y="2227800"/>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9" name="Google Shape;6629;p24"/>
            <p:cNvSpPr/>
            <p:nvPr/>
          </p:nvSpPr>
          <p:spPr>
            <a:xfrm>
              <a:off x="7080000" y="22283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0" name="Google Shape;6630;p24"/>
            <p:cNvSpPr/>
            <p:nvPr/>
          </p:nvSpPr>
          <p:spPr>
            <a:xfrm>
              <a:off x="6766725" y="1830075"/>
              <a:ext cx="8000" cy="1725"/>
            </a:xfrm>
            <a:custGeom>
              <a:avLst/>
              <a:gdLst/>
              <a:ahLst/>
              <a:cxnLst/>
              <a:rect l="l" t="t" r="r" b="b"/>
              <a:pathLst>
                <a:path w="320" h="69" extrusionOk="0">
                  <a:moveTo>
                    <a:pt x="206" y="0"/>
                  </a:moveTo>
                  <a:cubicBezTo>
                    <a:pt x="160" y="23"/>
                    <a:pt x="114" y="23"/>
                    <a:pt x="69" y="46"/>
                  </a:cubicBezTo>
                  <a:cubicBezTo>
                    <a:pt x="53" y="46"/>
                    <a:pt x="37" y="57"/>
                    <a:pt x="22" y="63"/>
                  </a:cubicBezTo>
                  <a:lnTo>
                    <a:pt x="22" y="63"/>
                  </a:lnTo>
                  <a:cubicBezTo>
                    <a:pt x="109" y="42"/>
                    <a:pt x="214" y="21"/>
                    <a:pt x="320" y="0"/>
                  </a:cubicBezTo>
                  <a:close/>
                  <a:moveTo>
                    <a:pt x="22" y="63"/>
                  </a:moveTo>
                  <a:cubicBezTo>
                    <a:pt x="14" y="65"/>
                    <a:pt x="7" y="67"/>
                    <a:pt x="0" y="69"/>
                  </a:cubicBezTo>
                  <a:cubicBezTo>
                    <a:pt x="7" y="69"/>
                    <a:pt x="14" y="66"/>
                    <a:pt x="22" y="6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1" name="Google Shape;6631;p24"/>
            <p:cNvSpPr/>
            <p:nvPr/>
          </p:nvSpPr>
          <p:spPr>
            <a:xfrm>
              <a:off x="6764450" y="1835200"/>
              <a:ext cx="6300" cy="1175"/>
            </a:xfrm>
            <a:custGeom>
              <a:avLst/>
              <a:gdLst/>
              <a:ahLst/>
              <a:cxnLst/>
              <a:rect l="l" t="t" r="r" b="b"/>
              <a:pathLst>
                <a:path w="252" h="47" extrusionOk="0">
                  <a:moveTo>
                    <a:pt x="251" y="1"/>
                  </a:moveTo>
                  <a:cubicBezTo>
                    <a:pt x="192" y="1"/>
                    <a:pt x="142" y="10"/>
                    <a:pt x="89" y="23"/>
                  </a:cubicBezTo>
                  <a:lnTo>
                    <a:pt x="89" y="23"/>
                  </a:lnTo>
                  <a:cubicBezTo>
                    <a:pt x="90" y="23"/>
                    <a:pt x="90" y="23"/>
                    <a:pt x="91" y="23"/>
                  </a:cubicBezTo>
                  <a:cubicBezTo>
                    <a:pt x="137" y="23"/>
                    <a:pt x="183" y="1"/>
                    <a:pt x="251" y="1"/>
                  </a:cubicBezTo>
                  <a:close/>
                  <a:moveTo>
                    <a:pt x="89" y="23"/>
                  </a:moveTo>
                  <a:lnTo>
                    <a:pt x="89" y="23"/>
                  </a:lnTo>
                  <a:cubicBezTo>
                    <a:pt x="67" y="23"/>
                    <a:pt x="44" y="24"/>
                    <a:pt x="0" y="46"/>
                  </a:cubicBezTo>
                  <a:cubicBezTo>
                    <a:pt x="32" y="38"/>
                    <a:pt x="61" y="30"/>
                    <a:pt x="89"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2" name="Google Shape;6632;p24"/>
            <p:cNvSpPr/>
            <p:nvPr/>
          </p:nvSpPr>
          <p:spPr>
            <a:xfrm>
              <a:off x="6890550" y="1842625"/>
              <a:ext cx="600" cy="25"/>
            </a:xfrm>
            <a:custGeom>
              <a:avLst/>
              <a:gdLst/>
              <a:ahLst/>
              <a:cxnLst/>
              <a:rect l="l" t="t" r="r" b="b"/>
              <a:pathLst>
                <a:path w="24" h="1" extrusionOk="0">
                  <a:moveTo>
                    <a:pt x="23" y="0"/>
                  </a:moveTo>
                  <a:cubicBezTo>
                    <a:pt x="0" y="0"/>
                    <a:pt x="0" y="0"/>
                    <a:pt x="0" y="0"/>
                  </a:cubicBezTo>
                  <a:cubicBezTo>
                    <a:pt x="0" y="0"/>
                    <a:pt x="0" y="0"/>
                    <a:pt x="23"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3" name="Google Shape;6633;p24"/>
            <p:cNvSpPr/>
            <p:nvPr/>
          </p:nvSpPr>
          <p:spPr>
            <a:xfrm>
              <a:off x="7069150" y="19830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4" name="Google Shape;6634;p24"/>
            <p:cNvSpPr/>
            <p:nvPr/>
          </p:nvSpPr>
          <p:spPr>
            <a:xfrm>
              <a:off x="7080000" y="2227800"/>
              <a:ext cx="25" cy="25"/>
            </a:xfrm>
            <a:custGeom>
              <a:avLst/>
              <a:gdLst/>
              <a:ahLst/>
              <a:cxnLst/>
              <a:rect l="l" t="t" r="r" b="b"/>
              <a:pathLst>
                <a:path w="1" h="1" extrusionOk="0">
                  <a:moveTo>
                    <a:pt x="0" y="0"/>
                  </a:move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5" name="Google Shape;6635;p24"/>
            <p:cNvSpPr/>
            <p:nvPr/>
          </p:nvSpPr>
          <p:spPr>
            <a:xfrm>
              <a:off x="7080000" y="2227800"/>
              <a:ext cx="25" cy="600"/>
            </a:xfrm>
            <a:custGeom>
              <a:avLst/>
              <a:gdLst/>
              <a:ahLst/>
              <a:cxnLst/>
              <a:rect l="l" t="t" r="r" b="b"/>
              <a:pathLst>
                <a:path w="1" h="24" extrusionOk="0">
                  <a:moveTo>
                    <a:pt x="0" y="23"/>
                  </a:moveTo>
                  <a:cubicBezTo>
                    <a:pt x="0" y="23"/>
                    <a:pt x="0" y="23"/>
                    <a:pt x="0" y="23"/>
                  </a:cubicBezTo>
                  <a:cubicBezTo>
                    <a:pt x="0" y="23"/>
                    <a:pt x="0" y="23"/>
                    <a:pt x="0" y="23"/>
                  </a:cubicBezTo>
                  <a:cubicBezTo>
                    <a:pt x="0" y="23"/>
                    <a:pt x="0" y="23"/>
                    <a:pt x="0" y="23"/>
                  </a:cubicBezTo>
                  <a:cubicBezTo>
                    <a:pt x="0" y="23"/>
                    <a:pt x="0" y="0"/>
                    <a:pt x="0" y="0"/>
                  </a:cubicBezTo>
                  <a:cubicBezTo>
                    <a:pt x="0" y="0"/>
                    <a:pt x="0" y="23"/>
                    <a:pt x="0"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6" name="Google Shape;6636;p24"/>
            <p:cNvSpPr/>
            <p:nvPr/>
          </p:nvSpPr>
          <p:spPr>
            <a:xfrm>
              <a:off x="7080000" y="2228375"/>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7" name="Google Shape;6637;p24"/>
            <p:cNvSpPr/>
            <p:nvPr/>
          </p:nvSpPr>
          <p:spPr>
            <a:xfrm>
              <a:off x="6932200" y="25125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8" name="Google Shape;6638;p24"/>
            <p:cNvSpPr/>
            <p:nvPr/>
          </p:nvSpPr>
          <p:spPr>
            <a:xfrm>
              <a:off x="6338175" y="1827775"/>
              <a:ext cx="685925" cy="792075"/>
            </a:xfrm>
            <a:custGeom>
              <a:avLst/>
              <a:gdLst/>
              <a:ahLst/>
              <a:cxnLst/>
              <a:rect l="l" t="t" r="r" b="b"/>
              <a:pathLst>
                <a:path w="27437" h="31683" extrusionOk="0">
                  <a:moveTo>
                    <a:pt x="4634" y="9861"/>
                  </a:moveTo>
                  <a:lnTo>
                    <a:pt x="4611" y="9884"/>
                  </a:lnTo>
                  <a:lnTo>
                    <a:pt x="4611" y="9884"/>
                  </a:lnTo>
                  <a:cubicBezTo>
                    <a:pt x="4611" y="9884"/>
                    <a:pt x="4634" y="9884"/>
                    <a:pt x="4634" y="9861"/>
                  </a:cubicBezTo>
                  <a:close/>
                  <a:moveTo>
                    <a:pt x="18809" y="1"/>
                  </a:moveTo>
                  <a:cubicBezTo>
                    <a:pt x="18306" y="1"/>
                    <a:pt x="17827" y="46"/>
                    <a:pt x="17325" y="115"/>
                  </a:cubicBezTo>
                  <a:cubicBezTo>
                    <a:pt x="16640" y="206"/>
                    <a:pt x="15978" y="343"/>
                    <a:pt x="15316" y="549"/>
                  </a:cubicBezTo>
                  <a:cubicBezTo>
                    <a:pt x="14632" y="754"/>
                    <a:pt x="13970" y="1005"/>
                    <a:pt x="13331" y="1302"/>
                  </a:cubicBezTo>
                  <a:cubicBezTo>
                    <a:pt x="12691" y="1621"/>
                    <a:pt x="12075" y="1964"/>
                    <a:pt x="11482" y="2352"/>
                  </a:cubicBezTo>
                  <a:cubicBezTo>
                    <a:pt x="10843" y="2763"/>
                    <a:pt x="10203" y="3242"/>
                    <a:pt x="9610" y="3767"/>
                  </a:cubicBezTo>
                  <a:cubicBezTo>
                    <a:pt x="8332" y="4840"/>
                    <a:pt x="7168" y="6072"/>
                    <a:pt x="6141" y="7396"/>
                  </a:cubicBezTo>
                  <a:cubicBezTo>
                    <a:pt x="5068" y="8743"/>
                    <a:pt x="4132" y="10204"/>
                    <a:pt x="3310" y="11733"/>
                  </a:cubicBezTo>
                  <a:cubicBezTo>
                    <a:pt x="2511" y="13217"/>
                    <a:pt x="1804" y="14769"/>
                    <a:pt x="1256" y="16389"/>
                  </a:cubicBezTo>
                  <a:cubicBezTo>
                    <a:pt x="708" y="17896"/>
                    <a:pt x="297" y="19471"/>
                    <a:pt x="23" y="21069"/>
                  </a:cubicBezTo>
                  <a:cubicBezTo>
                    <a:pt x="1" y="21114"/>
                    <a:pt x="46" y="21183"/>
                    <a:pt x="92" y="21183"/>
                  </a:cubicBezTo>
                  <a:cubicBezTo>
                    <a:pt x="160" y="21183"/>
                    <a:pt x="206" y="21160"/>
                    <a:pt x="206" y="21091"/>
                  </a:cubicBezTo>
                  <a:cubicBezTo>
                    <a:pt x="411" y="19882"/>
                    <a:pt x="708" y="18695"/>
                    <a:pt x="1073" y="17508"/>
                  </a:cubicBezTo>
                  <a:cubicBezTo>
                    <a:pt x="1918" y="14837"/>
                    <a:pt x="3105" y="12258"/>
                    <a:pt x="4611" y="9884"/>
                  </a:cubicBezTo>
                  <a:cubicBezTo>
                    <a:pt x="5889" y="7876"/>
                    <a:pt x="7419" y="6004"/>
                    <a:pt x="9176" y="4383"/>
                  </a:cubicBezTo>
                  <a:cubicBezTo>
                    <a:pt x="9793" y="3835"/>
                    <a:pt x="10432" y="3310"/>
                    <a:pt x="11094" y="2831"/>
                  </a:cubicBezTo>
                  <a:cubicBezTo>
                    <a:pt x="11710" y="2420"/>
                    <a:pt x="12349" y="2032"/>
                    <a:pt x="13011" y="1690"/>
                  </a:cubicBezTo>
                  <a:lnTo>
                    <a:pt x="13011" y="1690"/>
                  </a:lnTo>
                  <a:lnTo>
                    <a:pt x="12988" y="1713"/>
                  </a:lnTo>
                  <a:cubicBezTo>
                    <a:pt x="14061" y="1142"/>
                    <a:pt x="15225" y="731"/>
                    <a:pt x="16412" y="457"/>
                  </a:cubicBezTo>
                  <a:cubicBezTo>
                    <a:pt x="17208" y="302"/>
                    <a:pt x="18004" y="196"/>
                    <a:pt x="18815" y="196"/>
                  </a:cubicBezTo>
                  <a:cubicBezTo>
                    <a:pt x="18957" y="196"/>
                    <a:pt x="19099" y="199"/>
                    <a:pt x="19242" y="206"/>
                  </a:cubicBezTo>
                  <a:lnTo>
                    <a:pt x="19219" y="206"/>
                  </a:lnTo>
                  <a:cubicBezTo>
                    <a:pt x="19607" y="229"/>
                    <a:pt x="19995" y="252"/>
                    <a:pt x="20361" y="320"/>
                  </a:cubicBezTo>
                  <a:cubicBezTo>
                    <a:pt x="20749" y="389"/>
                    <a:pt x="21137" y="480"/>
                    <a:pt x="21502" y="594"/>
                  </a:cubicBezTo>
                  <a:lnTo>
                    <a:pt x="21525" y="594"/>
                  </a:lnTo>
                  <a:cubicBezTo>
                    <a:pt x="21844" y="708"/>
                    <a:pt x="22141" y="823"/>
                    <a:pt x="22461" y="959"/>
                  </a:cubicBezTo>
                  <a:cubicBezTo>
                    <a:pt x="22780" y="1096"/>
                    <a:pt x="23077" y="1279"/>
                    <a:pt x="23396" y="1462"/>
                  </a:cubicBezTo>
                  <a:lnTo>
                    <a:pt x="23374" y="1462"/>
                  </a:lnTo>
                  <a:cubicBezTo>
                    <a:pt x="23670" y="1644"/>
                    <a:pt x="23944" y="1850"/>
                    <a:pt x="24195" y="2078"/>
                  </a:cubicBezTo>
                  <a:cubicBezTo>
                    <a:pt x="24492" y="2306"/>
                    <a:pt x="24743" y="2557"/>
                    <a:pt x="24994" y="2831"/>
                  </a:cubicBezTo>
                  <a:cubicBezTo>
                    <a:pt x="25245" y="3105"/>
                    <a:pt x="25496" y="3402"/>
                    <a:pt x="25725" y="3721"/>
                  </a:cubicBezTo>
                  <a:cubicBezTo>
                    <a:pt x="25953" y="4087"/>
                    <a:pt x="26181" y="4452"/>
                    <a:pt x="26364" y="4817"/>
                  </a:cubicBezTo>
                  <a:cubicBezTo>
                    <a:pt x="26524" y="5114"/>
                    <a:pt x="26660" y="5433"/>
                    <a:pt x="26775" y="5753"/>
                  </a:cubicBezTo>
                  <a:cubicBezTo>
                    <a:pt x="26866" y="6050"/>
                    <a:pt x="26957" y="6369"/>
                    <a:pt x="27026" y="6689"/>
                  </a:cubicBezTo>
                  <a:cubicBezTo>
                    <a:pt x="27117" y="7122"/>
                    <a:pt x="27163" y="7556"/>
                    <a:pt x="27208" y="7990"/>
                  </a:cubicBezTo>
                  <a:cubicBezTo>
                    <a:pt x="27231" y="8416"/>
                    <a:pt x="27231" y="8864"/>
                    <a:pt x="27231" y="9291"/>
                  </a:cubicBezTo>
                  <a:lnTo>
                    <a:pt x="27231" y="9291"/>
                  </a:lnTo>
                  <a:cubicBezTo>
                    <a:pt x="27185" y="10090"/>
                    <a:pt x="27071" y="10888"/>
                    <a:pt x="26934" y="11687"/>
                  </a:cubicBezTo>
                  <a:cubicBezTo>
                    <a:pt x="26866" y="12075"/>
                    <a:pt x="26797" y="12441"/>
                    <a:pt x="26706" y="12829"/>
                  </a:cubicBezTo>
                  <a:cubicBezTo>
                    <a:pt x="26615" y="13239"/>
                    <a:pt x="26501" y="13650"/>
                    <a:pt x="26364" y="14038"/>
                  </a:cubicBezTo>
                  <a:cubicBezTo>
                    <a:pt x="26364" y="14038"/>
                    <a:pt x="26364" y="14061"/>
                    <a:pt x="26364" y="14061"/>
                  </a:cubicBezTo>
                  <a:cubicBezTo>
                    <a:pt x="25588" y="16503"/>
                    <a:pt x="24378" y="18786"/>
                    <a:pt x="23008" y="20954"/>
                  </a:cubicBezTo>
                  <a:cubicBezTo>
                    <a:pt x="23008" y="20932"/>
                    <a:pt x="23008" y="20932"/>
                    <a:pt x="23008" y="20932"/>
                  </a:cubicBezTo>
                  <a:cubicBezTo>
                    <a:pt x="22483" y="21753"/>
                    <a:pt x="21936" y="22575"/>
                    <a:pt x="21365" y="23374"/>
                  </a:cubicBezTo>
                  <a:cubicBezTo>
                    <a:pt x="20794" y="24173"/>
                    <a:pt x="20201" y="24994"/>
                    <a:pt x="19585" y="25771"/>
                  </a:cubicBezTo>
                  <a:cubicBezTo>
                    <a:pt x="18352" y="27345"/>
                    <a:pt x="17051" y="28852"/>
                    <a:pt x="15659" y="30267"/>
                  </a:cubicBezTo>
                  <a:cubicBezTo>
                    <a:pt x="15225" y="30701"/>
                    <a:pt x="14791" y="31112"/>
                    <a:pt x="14358" y="31523"/>
                  </a:cubicBezTo>
                  <a:cubicBezTo>
                    <a:pt x="14358" y="31545"/>
                    <a:pt x="14335" y="31568"/>
                    <a:pt x="14335" y="31591"/>
                  </a:cubicBezTo>
                  <a:cubicBezTo>
                    <a:pt x="14335" y="31637"/>
                    <a:pt x="14358" y="31659"/>
                    <a:pt x="14380" y="31659"/>
                  </a:cubicBezTo>
                  <a:cubicBezTo>
                    <a:pt x="14403" y="31682"/>
                    <a:pt x="14426" y="31682"/>
                    <a:pt x="14449" y="31682"/>
                  </a:cubicBezTo>
                  <a:cubicBezTo>
                    <a:pt x="14472" y="31682"/>
                    <a:pt x="14495" y="31682"/>
                    <a:pt x="14517" y="31659"/>
                  </a:cubicBezTo>
                  <a:cubicBezTo>
                    <a:pt x="15955" y="30290"/>
                    <a:pt x="17325" y="28829"/>
                    <a:pt x="18603" y="27300"/>
                  </a:cubicBezTo>
                  <a:cubicBezTo>
                    <a:pt x="19881" y="25771"/>
                    <a:pt x="21068" y="24173"/>
                    <a:pt x="22187" y="22552"/>
                  </a:cubicBezTo>
                  <a:cubicBezTo>
                    <a:pt x="23305" y="20909"/>
                    <a:pt x="24332" y="19220"/>
                    <a:pt x="25222" y="17439"/>
                  </a:cubicBezTo>
                  <a:cubicBezTo>
                    <a:pt x="25656" y="16526"/>
                    <a:pt x="26044" y="15613"/>
                    <a:pt x="26364" y="14677"/>
                  </a:cubicBezTo>
                  <a:cubicBezTo>
                    <a:pt x="26524" y="14221"/>
                    <a:pt x="26660" y="13764"/>
                    <a:pt x="26775" y="13308"/>
                  </a:cubicBezTo>
                  <a:cubicBezTo>
                    <a:pt x="26889" y="12851"/>
                    <a:pt x="27003" y="12395"/>
                    <a:pt x="27094" y="11938"/>
                  </a:cubicBezTo>
                  <a:cubicBezTo>
                    <a:pt x="27277" y="11025"/>
                    <a:pt x="27391" y="10112"/>
                    <a:pt x="27414" y="9199"/>
                  </a:cubicBezTo>
                  <a:cubicBezTo>
                    <a:pt x="27437" y="8743"/>
                    <a:pt x="27437" y="8264"/>
                    <a:pt x="27391" y="7807"/>
                  </a:cubicBezTo>
                  <a:cubicBezTo>
                    <a:pt x="27345" y="7351"/>
                    <a:pt x="27277" y="6917"/>
                    <a:pt x="27185" y="6483"/>
                  </a:cubicBezTo>
                  <a:cubicBezTo>
                    <a:pt x="27071" y="6027"/>
                    <a:pt x="26934" y="5593"/>
                    <a:pt x="26752" y="5159"/>
                  </a:cubicBezTo>
                  <a:cubicBezTo>
                    <a:pt x="26569" y="4748"/>
                    <a:pt x="26364" y="4383"/>
                    <a:pt x="26136" y="4018"/>
                  </a:cubicBezTo>
                  <a:cubicBezTo>
                    <a:pt x="25747" y="3379"/>
                    <a:pt x="25268" y="2808"/>
                    <a:pt x="24743" y="2283"/>
                  </a:cubicBezTo>
                  <a:cubicBezTo>
                    <a:pt x="24241" y="1804"/>
                    <a:pt x="23693" y="1416"/>
                    <a:pt x="23100" y="1074"/>
                  </a:cubicBezTo>
                  <a:cubicBezTo>
                    <a:pt x="22529" y="754"/>
                    <a:pt x="21913" y="503"/>
                    <a:pt x="21297" y="320"/>
                  </a:cubicBezTo>
                  <a:cubicBezTo>
                    <a:pt x="20475" y="115"/>
                    <a:pt x="19653" y="1"/>
                    <a:pt x="18809"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9" name="Google Shape;6639;p24"/>
            <p:cNvSpPr/>
            <p:nvPr/>
          </p:nvSpPr>
          <p:spPr>
            <a:xfrm>
              <a:off x="6338750" y="2353325"/>
              <a:ext cx="545550" cy="270725"/>
            </a:xfrm>
            <a:custGeom>
              <a:avLst/>
              <a:gdLst/>
              <a:ahLst/>
              <a:cxnLst/>
              <a:rect l="l" t="t" r="r" b="b"/>
              <a:pathLst>
                <a:path w="21822" h="10829" extrusionOk="0">
                  <a:moveTo>
                    <a:pt x="114" y="1"/>
                  </a:moveTo>
                  <a:cubicBezTo>
                    <a:pt x="92" y="1"/>
                    <a:pt x="92" y="1"/>
                    <a:pt x="69" y="24"/>
                  </a:cubicBezTo>
                  <a:cubicBezTo>
                    <a:pt x="23" y="47"/>
                    <a:pt x="0" y="92"/>
                    <a:pt x="23" y="138"/>
                  </a:cubicBezTo>
                  <a:cubicBezTo>
                    <a:pt x="548" y="1165"/>
                    <a:pt x="1279" y="2078"/>
                    <a:pt x="2055" y="2900"/>
                  </a:cubicBezTo>
                  <a:cubicBezTo>
                    <a:pt x="2465" y="3333"/>
                    <a:pt x="2922" y="3744"/>
                    <a:pt x="3356" y="4155"/>
                  </a:cubicBezTo>
                  <a:cubicBezTo>
                    <a:pt x="3812" y="4543"/>
                    <a:pt x="4269" y="4931"/>
                    <a:pt x="4725" y="5296"/>
                  </a:cubicBezTo>
                  <a:cubicBezTo>
                    <a:pt x="5684" y="6050"/>
                    <a:pt x="6688" y="6780"/>
                    <a:pt x="7715" y="7442"/>
                  </a:cubicBezTo>
                  <a:cubicBezTo>
                    <a:pt x="8857" y="8150"/>
                    <a:pt x="9998" y="8811"/>
                    <a:pt x="11185" y="9405"/>
                  </a:cubicBezTo>
                  <a:cubicBezTo>
                    <a:pt x="11481" y="9565"/>
                    <a:pt x="11801" y="9702"/>
                    <a:pt x="12098" y="9839"/>
                  </a:cubicBezTo>
                  <a:cubicBezTo>
                    <a:pt x="12394" y="9998"/>
                    <a:pt x="12691" y="10135"/>
                    <a:pt x="12988" y="10249"/>
                  </a:cubicBezTo>
                  <a:cubicBezTo>
                    <a:pt x="13559" y="10478"/>
                    <a:pt x="14175" y="10637"/>
                    <a:pt x="14768" y="10729"/>
                  </a:cubicBezTo>
                  <a:cubicBezTo>
                    <a:pt x="15239" y="10799"/>
                    <a:pt x="15710" y="10828"/>
                    <a:pt x="16191" y="10828"/>
                  </a:cubicBezTo>
                  <a:cubicBezTo>
                    <a:pt x="16340" y="10828"/>
                    <a:pt x="16489" y="10825"/>
                    <a:pt x="16640" y="10820"/>
                  </a:cubicBezTo>
                  <a:cubicBezTo>
                    <a:pt x="17256" y="10797"/>
                    <a:pt x="17895" y="10706"/>
                    <a:pt x="18535" y="10592"/>
                  </a:cubicBezTo>
                  <a:cubicBezTo>
                    <a:pt x="19653" y="10341"/>
                    <a:pt x="20771" y="9930"/>
                    <a:pt x="21753" y="9314"/>
                  </a:cubicBezTo>
                  <a:cubicBezTo>
                    <a:pt x="21776" y="9314"/>
                    <a:pt x="21799" y="9291"/>
                    <a:pt x="21799" y="9268"/>
                  </a:cubicBezTo>
                  <a:cubicBezTo>
                    <a:pt x="21821" y="9245"/>
                    <a:pt x="21821" y="9222"/>
                    <a:pt x="21799" y="9199"/>
                  </a:cubicBezTo>
                  <a:cubicBezTo>
                    <a:pt x="21799" y="9177"/>
                    <a:pt x="21776" y="9154"/>
                    <a:pt x="21753" y="9131"/>
                  </a:cubicBezTo>
                  <a:cubicBezTo>
                    <a:pt x="21730" y="9131"/>
                    <a:pt x="21684" y="9131"/>
                    <a:pt x="21662" y="9154"/>
                  </a:cubicBezTo>
                  <a:cubicBezTo>
                    <a:pt x="20977" y="9565"/>
                    <a:pt x="20246" y="9884"/>
                    <a:pt x="19470" y="10135"/>
                  </a:cubicBezTo>
                  <a:cubicBezTo>
                    <a:pt x="19014" y="10272"/>
                    <a:pt x="18557" y="10386"/>
                    <a:pt x="18078" y="10478"/>
                  </a:cubicBezTo>
                  <a:cubicBezTo>
                    <a:pt x="17576" y="10569"/>
                    <a:pt x="17074" y="10615"/>
                    <a:pt x="16572" y="10637"/>
                  </a:cubicBezTo>
                  <a:lnTo>
                    <a:pt x="16572" y="10637"/>
                  </a:lnTo>
                  <a:cubicBezTo>
                    <a:pt x="16200" y="10637"/>
                    <a:pt x="15849" y="10637"/>
                    <a:pt x="15476" y="10615"/>
                  </a:cubicBezTo>
                  <a:cubicBezTo>
                    <a:pt x="15111" y="10592"/>
                    <a:pt x="14746" y="10546"/>
                    <a:pt x="14380" y="10455"/>
                  </a:cubicBezTo>
                  <a:cubicBezTo>
                    <a:pt x="13832" y="10341"/>
                    <a:pt x="13308" y="10181"/>
                    <a:pt x="12805" y="9953"/>
                  </a:cubicBezTo>
                  <a:cubicBezTo>
                    <a:pt x="12531" y="9839"/>
                    <a:pt x="12280" y="9724"/>
                    <a:pt x="12006" y="9587"/>
                  </a:cubicBezTo>
                  <a:cubicBezTo>
                    <a:pt x="11733" y="9473"/>
                    <a:pt x="11459" y="9336"/>
                    <a:pt x="11185" y="9199"/>
                  </a:cubicBezTo>
                  <a:lnTo>
                    <a:pt x="11208" y="9199"/>
                  </a:lnTo>
                  <a:cubicBezTo>
                    <a:pt x="10021" y="8606"/>
                    <a:pt x="8857" y="7921"/>
                    <a:pt x="7738" y="7214"/>
                  </a:cubicBezTo>
                  <a:cubicBezTo>
                    <a:pt x="7190" y="6848"/>
                    <a:pt x="6643" y="6483"/>
                    <a:pt x="6118" y="6095"/>
                  </a:cubicBezTo>
                  <a:cubicBezTo>
                    <a:pt x="5661" y="5776"/>
                    <a:pt x="5205" y="5433"/>
                    <a:pt x="4748" y="5068"/>
                  </a:cubicBezTo>
                  <a:cubicBezTo>
                    <a:pt x="4269" y="4680"/>
                    <a:pt x="3789" y="4292"/>
                    <a:pt x="3333" y="3881"/>
                  </a:cubicBezTo>
                  <a:cubicBezTo>
                    <a:pt x="2808" y="3402"/>
                    <a:pt x="2306" y="2900"/>
                    <a:pt x="1849" y="2375"/>
                  </a:cubicBezTo>
                  <a:cubicBezTo>
                    <a:pt x="1393" y="1873"/>
                    <a:pt x="959" y="1325"/>
                    <a:pt x="594" y="754"/>
                  </a:cubicBezTo>
                  <a:lnTo>
                    <a:pt x="594" y="754"/>
                  </a:lnTo>
                  <a:cubicBezTo>
                    <a:pt x="617" y="777"/>
                    <a:pt x="617" y="777"/>
                    <a:pt x="617" y="777"/>
                  </a:cubicBezTo>
                  <a:cubicBezTo>
                    <a:pt x="457" y="549"/>
                    <a:pt x="320" y="320"/>
                    <a:pt x="206" y="69"/>
                  </a:cubicBezTo>
                  <a:cubicBezTo>
                    <a:pt x="183" y="24"/>
                    <a:pt x="137" y="1"/>
                    <a:pt x="114"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0" name="Google Shape;6640;p24"/>
            <p:cNvSpPr/>
            <p:nvPr/>
          </p:nvSpPr>
          <p:spPr>
            <a:xfrm>
              <a:off x="6760450" y="1965275"/>
              <a:ext cx="101025" cy="92925"/>
            </a:xfrm>
            <a:custGeom>
              <a:avLst/>
              <a:gdLst/>
              <a:ahLst/>
              <a:cxnLst/>
              <a:rect l="l" t="t" r="r" b="b"/>
              <a:pathLst>
                <a:path w="4041" h="3717" extrusionOk="0">
                  <a:moveTo>
                    <a:pt x="890" y="1965"/>
                  </a:moveTo>
                  <a:cubicBezTo>
                    <a:pt x="1027" y="1988"/>
                    <a:pt x="1164" y="2033"/>
                    <a:pt x="1301" y="2079"/>
                  </a:cubicBezTo>
                  <a:cubicBezTo>
                    <a:pt x="1461" y="2147"/>
                    <a:pt x="1621" y="2239"/>
                    <a:pt x="1758" y="2353"/>
                  </a:cubicBezTo>
                  <a:cubicBezTo>
                    <a:pt x="1895" y="2444"/>
                    <a:pt x="2009" y="2558"/>
                    <a:pt x="2100" y="2672"/>
                  </a:cubicBezTo>
                  <a:cubicBezTo>
                    <a:pt x="2169" y="2786"/>
                    <a:pt x="2237" y="2878"/>
                    <a:pt x="2283" y="2992"/>
                  </a:cubicBezTo>
                  <a:cubicBezTo>
                    <a:pt x="2306" y="3060"/>
                    <a:pt x="2328" y="3129"/>
                    <a:pt x="2351" y="3220"/>
                  </a:cubicBezTo>
                  <a:cubicBezTo>
                    <a:pt x="2351" y="3289"/>
                    <a:pt x="2351" y="3357"/>
                    <a:pt x="2351" y="3448"/>
                  </a:cubicBezTo>
                  <a:cubicBezTo>
                    <a:pt x="2351" y="3471"/>
                    <a:pt x="2351" y="3471"/>
                    <a:pt x="2351" y="3494"/>
                  </a:cubicBezTo>
                  <a:cubicBezTo>
                    <a:pt x="2351" y="3517"/>
                    <a:pt x="2351" y="3517"/>
                    <a:pt x="2351" y="3517"/>
                  </a:cubicBezTo>
                  <a:cubicBezTo>
                    <a:pt x="2294" y="3528"/>
                    <a:pt x="2231" y="3534"/>
                    <a:pt x="2166" y="3534"/>
                  </a:cubicBezTo>
                  <a:cubicBezTo>
                    <a:pt x="2100" y="3534"/>
                    <a:pt x="2032" y="3528"/>
                    <a:pt x="1963" y="3517"/>
                  </a:cubicBezTo>
                  <a:lnTo>
                    <a:pt x="1940" y="3517"/>
                  </a:lnTo>
                  <a:cubicBezTo>
                    <a:pt x="1781" y="3494"/>
                    <a:pt x="1621" y="3448"/>
                    <a:pt x="1484" y="3403"/>
                  </a:cubicBezTo>
                  <a:cubicBezTo>
                    <a:pt x="1324" y="3334"/>
                    <a:pt x="1164" y="3243"/>
                    <a:pt x="1027" y="3129"/>
                  </a:cubicBezTo>
                  <a:cubicBezTo>
                    <a:pt x="890" y="3015"/>
                    <a:pt x="753" y="2901"/>
                    <a:pt x="639" y="2764"/>
                  </a:cubicBezTo>
                  <a:cubicBezTo>
                    <a:pt x="525" y="2627"/>
                    <a:pt x="434" y="2467"/>
                    <a:pt x="365" y="2307"/>
                  </a:cubicBezTo>
                  <a:cubicBezTo>
                    <a:pt x="343" y="2216"/>
                    <a:pt x="297" y="2147"/>
                    <a:pt x="274" y="2056"/>
                  </a:cubicBezTo>
                  <a:cubicBezTo>
                    <a:pt x="297" y="2056"/>
                    <a:pt x="320" y="2056"/>
                    <a:pt x="343" y="2033"/>
                  </a:cubicBezTo>
                  <a:cubicBezTo>
                    <a:pt x="411" y="2010"/>
                    <a:pt x="480" y="1988"/>
                    <a:pt x="548" y="1988"/>
                  </a:cubicBezTo>
                  <a:cubicBezTo>
                    <a:pt x="662" y="1965"/>
                    <a:pt x="753" y="1965"/>
                    <a:pt x="868" y="1965"/>
                  </a:cubicBezTo>
                  <a:close/>
                  <a:moveTo>
                    <a:pt x="1195" y="1"/>
                  </a:moveTo>
                  <a:cubicBezTo>
                    <a:pt x="689" y="1"/>
                    <a:pt x="315" y="445"/>
                    <a:pt x="137" y="846"/>
                  </a:cubicBezTo>
                  <a:cubicBezTo>
                    <a:pt x="69" y="1029"/>
                    <a:pt x="23" y="1189"/>
                    <a:pt x="0" y="1348"/>
                  </a:cubicBezTo>
                  <a:cubicBezTo>
                    <a:pt x="0" y="1440"/>
                    <a:pt x="0" y="1554"/>
                    <a:pt x="23" y="1645"/>
                  </a:cubicBezTo>
                  <a:cubicBezTo>
                    <a:pt x="23" y="1759"/>
                    <a:pt x="46" y="1873"/>
                    <a:pt x="69" y="1942"/>
                  </a:cubicBezTo>
                  <a:cubicBezTo>
                    <a:pt x="160" y="2376"/>
                    <a:pt x="365" y="2741"/>
                    <a:pt x="639" y="3037"/>
                  </a:cubicBezTo>
                  <a:cubicBezTo>
                    <a:pt x="799" y="3197"/>
                    <a:pt x="959" y="3334"/>
                    <a:pt x="1142" y="3425"/>
                  </a:cubicBezTo>
                  <a:cubicBezTo>
                    <a:pt x="1324" y="3540"/>
                    <a:pt x="1507" y="3608"/>
                    <a:pt x="1712" y="3654"/>
                  </a:cubicBezTo>
                  <a:cubicBezTo>
                    <a:pt x="1758" y="3677"/>
                    <a:pt x="1826" y="3677"/>
                    <a:pt x="1895" y="3699"/>
                  </a:cubicBezTo>
                  <a:cubicBezTo>
                    <a:pt x="1975" y="3711"/>
                    <a:pt x="2049" y="3717"/>
                    <a:pt x="2123" y="3717"/>
                  </a:cubicBezTo>
                  <a:cubicBezTo>
                    <a:pt x="2197" y="3717"/>
                    <a:pt x="2271" y="3711"/>
                    <a:pt x="2351" y="3699"/>
                  </a:cubicBezTo>
                  <a:cubicBezTo>
                    <a:pt x="2511" y="3699"/>
                    <a:pt x="2671" y="3654"/>
                    <a:pt x="2831" y="3585"/>
                  </a:cubicBezTo>
                  <a:cubicBezTo>
                    <a:pt x="2990" y="3517"/>
                    <a:pt x="3150" y="3425"/>
                    <a:pt x="3287" y="3289"/>
                  </a:cubicBezTo>
                  <a:cubicBezTo>
                    <a:pt x="3447" y="3174"/>
                    <a:pt x="3584" y="3060"/>
                    <a:pt x="3675" y="2901"/>
                  </a:cubicBezTo>
                  <a:cubicBezTo>
                    <a:pt x="3926" y="2604"/>
                    <a:pt x="4040" y="2261"/>
                    <a:pt x="3995" y="1965"/>
                  </a:cubicBezTo>
                  <a:cubicBezTo>
                    <a:pt x="3972" y="1782"/>
                    <a:pt x="3903" y="1622"/>
                    <a:pt x="3789" y="1485"/>
                  </a:cubicBezTo>
                  <a:cubicBezTo>
                    <a:pt x="3652" y="1303"/>
                    <a:pt x="3493" y="1189"/>
                    <a:pt x="3333" y="1143"/>
                  </a:cubicBezTo>
                  <a:lnTo>
                    <a:pt x="3241" y="1143"/>
                  </a:lnTo>
                  <a:cubicBezTo>
                    <a:pt x="3173" y="1132"/>
                    <a:pt x="3099" y="1126"/>
                    <a:pt x="3025" y="1126"/>
                  </a:cubicBezTo>
                  <a:cubicBezTo>
                    <a:pt x="2950" y="1126"/>
                    <a:pt x="2876" y="1132"/>
                    <a:pt x="2808" y="1143"/>
                  </a:cubicBezTo>
                  <a:lnTo>
                    <a:pt x="2716" y="1166"/>
                  </a:lnTo>
                  <a:cubicBezTo>
                    <a:pt x="2620" y="1182"/>
                    <a:pt x="2534" y="1198"/>
                    <a:pt x="2444" y="1198"/>
                  </a:cubicBezTo>
                  <a:cubicBezTo>
                    <a:pt x="2407" y="1198"/>
                    <a:pt x="2369" y="1195"/>
                    <a:pt x="2328" y="1189"/>
                  </a:cubicBezTo>
                  <a:cubicBezTo>
                    <a:pt x="2283" y="1189"/>
                    <a:pt x="2260" y="1166"/>
                    <a:pt x="2214" y="1166"/>
                  </a:cubicBezTo>
                  <a:lnTo>
                    <a:pt x="2191" y="1143"/>
                  </a:lnTo>
                  <a:cubicBezTo>
                    <a:pt x="2146" y="1074"/>
                    <a:pt x="2123" y="1029"/>
                    <a:pt x="2100" y="960"/>
                  </a:cubicBezTo>
                  <a:cubicBezTo>
                    <a:pt x="2055" y="892"/>
                    <a:pt x="2032" y="823"/>
                    <a:pt x="2009" y="755"/>
                  </a:cubicBezTo>
                  <a:lnTo>
                    <a:pt x="1986" y="641"/>
                  </a:lnTo>
                  <a:cubicBezTo>
                    <a:pt x="1963" y="550"/>
                    <a:pt x="1918" y="435"/>
                    <a:pt x="1849" y="344"/>
                  </a:cubicBezTo>
                  <a:cubicBezTo>
                    <a:pt x="1781" y="230"/>
                    <a:pt x="1689" y="161"/>
                    <a:pt x="1598" y="93"/>
                  </a:cubicBezTo>
                  <a:cubicBezTo>
                    <a:pt x="1507" y="47"/>
                    <a:pt x="1415" y="25"/>
                    <a:pt x="1324" y="2"/>
                  </a:cubicBezTo>
                  <a:lnTo>
                    <a:pt x="1233" y="2"/>
                  </a:lnTo>
                  <a:cubicBezTo>
                    <a:pt x="1220" y="1"/>
                    <a:pt x="1208" y="1"/>
                    <a:pt x="119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1" name="Google Shape;6641;p24"/>
            <p:cNvSpPr/>
            <p:nvPr/>
          </p:nvSpPr>
          <p:spPr>
            <a:xfrm>
              <a:off x="6703950" y="1910525"/>
              <a:ext cx="29125" cy="29125"/>
            </a:xfrm>
            <a:custGeom>
              <a:avLst/>
              <a:gdLst/>
              <a:ahLst/>
              <a:cxnLst/>
              <a:rect l="l" t="t" r="r" b="b"/>
              <a:pathLst>
                <a:path w="1165" h="1165" extrusionOk="0">
                  <a:moveTo>
                    <a:pt x="594" y="0"/>
                  </a:moveTo>
                  <a:cubicBezTo>
                    <a:pt x="274" y="0"/>
                    <a:pt x="1" y="252"/>
                    <a:pt x="1" y="571"/>
                  </a:cubicBezTo>
                  <a:cubicBezTo>
                    <a:pt x="1" y="891"/>
                    <a:pt x="274" y="1165"/>
                    <a:pt x="594" y="1165"/>
                  </a:cubicBezTo>
                  <a:cubicBezTo>
                    <a:pt x="914" y="1165"/>
                    <a:pt x="1165" y="891"/>
                    <a:pt x="1165" y="571"/>
                  </a:cubicBezTo>
                  <a:cubicBezTo>
                    <a:pt x="1165" y="252"/>
                    <a:pt x="914"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2" name="Google Shape;6642;p24"/>
            <p:cNvSpPr/>
            <p:nvPr/>
          </p:nvSpPr>
          <p:spPr>
            <a:xfrm>
              <a:off x="6923075" y="2048050"/>
              <a:ext cx="29125" cy="29700"/>
            </a:xfrm>
            <a:custGeom>
              <a:avLst/>
              <a:gdLst/>
              <a:ahLst/>
              <a:cxnLst/>
              <a:rect l="l" t="t" r="r" b="b"/>
              <a:pathLst>
                <a:path w="1165" h="1188" extrusionOk="0">
                  <a:moveTo>
                    <a:pt x="594" y="0"/>
                  </a:moveTo>
                  <a:cubicBezTo>
                    <a:pt x="274" y="0"/>
                    <a:pt x="0" y="274"/>
                    <a:pt x="0" y="594"/>
                  </a:cubicBezTo>
                  <a:cubicBezTo>
                    <a:pt x="0" y="913"/>
                    <a:pt x="274" y="1187"/>
                    <a:pt x="594" y="1187"/>
                  </a:cubicBezTo>
                  <a:cubicBezTo>
                    <a:pt x="913" y="1187"/>
                    <a:pt x="1165" y="913"/>
                    <a:pt x="1165" y="594"/>
                  </a:cubicBezTo>
                  <a:cubicBezTo>
                    <a:pt x="1165" y="274"/>
                    <a:pt x="913"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3" name="Google Shape;6643;p24"/>
            <p:cNvSpPr/>
            <p:nvPr/>
          </p:nvSpPr>
          <p:spPr>
            <a:xfrm>
              <a:off x="6935625" y="2081725"/>
              <a:ext cx="5175" cy="5150"/>
            </a:xfrm>
            <a:custGeom>
              <a:avLst/>
              <a:gdLst/>
              <a:ahLst/>
              <a:cxnLst/>
              <a:rect l="l" t="t" r="r" b="b"/>
              <a:pathLst>
                <a:path w="207" h="206" extrusionOk="0">
                  <a:moveTo>
                    <a:pt x="115" y="0"/>
                  </a:moveTo>
                  <a:cubicBezTo>
                    <a:pt x="46" y="0"/>
                    <a:pt x="1" y="46"/>
                    <a:pt x="1" y="91"/>
                  </a:cubicBezTo>
                  <a:cubicBezTo>
                    <a:pt x="1" y="160"/>
                    <a:pt x="46" y="205"/>
                    <a:pt x="115" y="205"/>
                  </a:cubicBezTo>
                  <a:cubicBezTo>
                    <a:pt x="160" y="205"/>
                    <a:pt x="206" y="160"/>
                    <a:pt x="206" y="91"/>
                  </a:cubicBezTo>
                  <a:cubicBezTo>
                    <a:pt x="206" y="46"/>
                    <a:pt x="160"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4" name="Google Shape;6644;p24"/>
            <p:cNvSpPr/>
            <p:nvPr/>
          </p:nvSpPr>
          <p:spPr>
            <a:xfrm>
              <a:off x="6719350" y="1944775"/>
              <a:ext cx="5175" cy="5725"/>
            </a:xfrm>
            <a:custGeom>
              <a:avLst/>
              <a:gdLst/>
              <a:ahLst/>
              <a:cxnLst/>
              <a:rect l="l" t="t" r="r" b="b"/>
              <a:pathLst>
                <a:path w="207" h="229" extrusionOk="0">
                  <a:moveTo>
                    <a:pt x="115" y="0"/>
                  </a:moveTo>
                  <a:cubicBezTo>
                    <a:pt x="46" y="0"/>
                    <a:pt x="1" y="46"/>
                    <a:pt x="1" y="114"/>
                  </a:cubicBezTo>
                  <a:cubicBezTo>
                    <a:pt x="1" y="160"/>
                    <a:pt x="46" y="228"/>
                    <a:pt x="115" y="228"/>
                  </a:cubicBezTo>
                  <a:cubicBezTo>
                    <a:pt x="161" y="228"/>
                    <a:pt x="206" y="160"/>
                    <a:pt x="206" y="114"/>
                  </a:cubicBezTo>
                  <a:cubicBezTo>
                    <a:pt x="206" y="46"/>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5" name="Google Shape;6645;p24"/>
            <p:cNvSpPr/>
            <p:nvPr/>
          </p:nvSpPr>
          <p:spPr>
            <a:xfrm>
              <a:off x="6630350" y="1936550"/>
              <a:ext cx="33100" cy="25300"/>
            </a:xfrm>
            <a:custGeom>
              <a:avLst/>
              <a:gdLst/>
              <a:ahLst/>
              <a:cxnLst/>
              <a:rect l="l" t="t" r="r" b="b"/>
              <a:pathLst>
                <a:path w="1324" h="1012" extrusionOk="0">
                  <a:moveTo>
                    <a:pt x="430" y="1"/>
                  </a:moveTo>
                  <a:cubicBezTo>
                    <a:pt x="296" y="1"/>
                    <a:pt x="181" y="47"/>
                    <a:pt x="114" y="146"/>
                  </a:cubicBezTo>
                  <a:cubicBezTo>
                    <a:pt x="0" y="329"/>
                    <a:pt x="114" y="649"/>
                    <a:pt x="411" y="854"/>
                  </a:cubicBezTo>
                  <a:cubicBezTo>
                    <a:pt x="564" y="960"/>
                    <a:pt x="729" y="1011"/>
                    <a:pt x="871" y="1011"/>
                  </a:cubicBezTo>
                  <a:cubicBezTo>
                    <a:pt x="1006" y="1011"/>
                    <a:pt x="1121" y="965"/>
                    <a:pt x="1187" y="877"/>
                  </a:cubicBezTo>
                  <a:cubicBezTo>
                    <a:pt x="1324" y="671"/>
                    <a:pt x="1187" y="352"/>
                    <a:pt x="890" y="146"/>
                  </a:cubicBezTo>
                  <a:cubicBezTo>
                    <a:pt x="738" y="52"/>
                    <a:pt x="573" y="1"/>
                    <a:pt x="430"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6" name="Google Shape;6646;p24"/>
            <p:cNvSpPr/>
            <p:nvPr/>
          </p:nvSpPr>
          <p:spPr>
            <a:xfrm>
              <a:off x="6910525" y="2113750"/>
              <a:ext cx="33125" cy="24975"/>
            </a:xfrm>
            <a:custGeom>
              <a:avLst/>
              <a:gdLst/>
              <a:ahLst/>
              <a:cxnLst/>
              <a:rect l="l" t="t" r="r" b="b"/>
              <a:pathLst>
                <a:path w="1325" h="999" extrusionOk="0">
                  <a:moveTo>
                    <a:pt x="433" y="0"/>
                  </a:moveTo>
                  <a:cubicBezTo>
                    <a:pt x="302" y="0"/>
                    <a:pt x="193" y="46"/>
                    <a:pt x="137" y="134"/>
                  </a:cubicBezTo>
                  <a:cubicBezTo>
                    <a:pt x="0" y="340"/>
                    <a:pt x="114" y="659"/>
                    <a:pt x="411" y="842"/>
                  </a:cubicBezTo>
                  <a:cubicBezTo>
                    <a:pt x="564" y="948"/>
                    <a:pt x="729" y="999"/>
                    <a:pt x="871" y="999"/>
                  </a:cubicBezTo>
                  <a:cubicBezTo>
                    <a:pt x="1006" y="999"/>
                    <a:pt x="1121" y="953"/>
                    <a:pt x="1187" y="865"/>
                  </a:cubicBezTo>
                  <a:cubicBezTo>
                    <a:pt x="1324" y="659"/>
                    <a:pt x="1187" y="340"/>
                    <a:pt x="891" y="157"/>
                  </a:cubicBezTo>
                  <a:cubicBezTo>
                    <a:pt x="738" y="51"/>
                    <a:pt x="573" y="0"/>
                    <a:pt x="43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7" name="Google Shape;6647;p24"/>
            <p:cNvSpPr/>
            <p:nvPr/>
          </p:nvSpPr>
          <p:spPr>
            <a:xfrm>
              <a:off x="6765575" y="2011525"/>
              <a:ext cx="57100" cy="44525"/>
            </a:xfrm>
            <a:custGeom>
              <a:avLst/>
              <a:gdLst/>
              <a:ahLst/>
              <a:cxnLst/>
              <a:rect l="l" t="t" r="r" b="b"/>
              <a:pathLst>
                <a:path w="2284" h="1781" extrusionOk="0">
                  <a:moveTo>
                    <a:pt x="526" y="1"/>
                  </a:moveTo>
                  <a:cubicBezTo>
                    <a:pt x="526" y="1"/>
                    <a:pt x="503" y="23"/>
                    <a:pt x="480" y="23"/>
                  </a:cubicBezTo>
                  <a:lnTo>
                    <a:pt x="343" y="23"/>
                  </a:lnTo>
                  <a:cubicBezTo>
                    <a:pt x="320" y="23"/>
                    <a:pt x="275" y="23"/>
                    <a:pt x="229" y="46"/>
                  </a:cubicBezTo>
                  <a:cubicBezTo>
                    <a:pt x="206" y="46"/>
                    <a:pt x="183" y="46"/>
                    <a:pt x="160" y="69"/>
                  </a:cubicBezTo>
                  <a:lnTo>
                    <a:pt x="115" y="69"/>
                  </a:lnTo>
                  <a:cubicBezTo>
                    <a:pt x="46" y="92"/>
                    <a:pt x="1" y="138"/>
                    <a:pt x="1" y="206"/>
                  </a:cubicBezTo>
                  <a:cubicBezTo>
                    <a:pt x="1" y="297"/>
                    <a:pt x="46" y="389"/>
                    <a:pt x="69" y="457"/>
                  </a:cubicBezTo>
                  <a:lnTo>
                    <a:pt x="92" y="503"/>
                  </a:lnTo>
                  <a:cubicBezTo>
                    <a:pt x="138" y="594"/>
                    <a:pt x="160" y="662"/>
                    <a:pt x="206" y="731"/>
                  </a:cubicBezTo>
                  <a:cubicBezTo>
                    <a:pt x="252" y="799"/>
                    <a:pt x="320" y="891"/>
                    <a:pt x="389" y="959"/>
                  </a:cubicBezTo>
                  <a:cubicBezTo>
                    <a:pt x="412" y="982"/>
                    <a:pt x="434" y="1005"/>
                    <a:pt x="457" y="1028"/>
                  </a:cubicBezTo>
                  <a:lnTo>
                    <a:pt x="480" y="1051"/>
                  </a:lnTo>
                  <a:lnTo>
                    <a:pt x="503" y="1073"/>
                  </a:lnTo>
                  <a:lnTo>
                    <a:pt x="548" y="1142"/>
                  </a:lnTo>
                  <a:cubicBezTo>
                    <a:pt x="617" y="1187"/>
                    <a:pt x="663" y="1256"/>
                    <a:pt x="754" y="1302"/>
                  </a:cubicBezTo>
                  <a:cubicBezTo>
                    <a:pt x="845" y="1370"/>
                    <a:pt x="937" y="1416"/>
                    <a:pt x="1005" y="1461"/>
                  </a:cubicBezTo>
                  <a:cubicBezTo>
                    <a:pt x="1188" y="1553"/>
                    <a:pt x="1347" y="1644"/>
                    <a:pt x="1507" y="1690"/>
                  </a:cubicBezTo>
                  <a:cubicBezTo>
                    <a:pt x="1621" y="1735"/>
                    <a:pt x="1735" y="1758"/>
                    <a:pt x="1872" y="1758"/>
                  </a:cubicBezTo>
                  <a:lnTo>
                    <a:pt x="1918" y="1781"/>
                  </a:lnTo>
                  <a:lnTo>
                    <a:pt x="2101" y="1781"/>
                  </a:lnTo>
                  <a:cubicBezTo>
                    <a:pt x="2146" y="1758"/>
                    <a:pt x="2169" y="1735"/>
                    <a:pt x="2215" y="1690"/>
                  </a:cubicBezTo>
                  <a:cubicBezTo>
                    <a:pt x="2283" y="1621"/>
                    <a:pt x="2283" y="1530"/>
                    <a:pt x="2283" y="1439"/>
                  </a:cubicBezTo>
                  <a:cubicBezTo>
                    <a:pt x="2283" y="1370"/>
                    <a:pt x="2260" y="1279"/>
                    <a:pt x="2238" y="1210"/>
                  </a:cubicBezTo>
                  <a:cubicBezTo>
                    <a:pt x="2146" y="1005"/>
                    <a:pt x="1986" y="822"/>
                    <a:pt x="1850" y="685"/>
                  </a:cubicBezTo>
                  <a:cubicBezTo>
                    <a:pt x="1735" y="548"/>
                    <a:pt x="1576" y="411"/>
                    <a:pt x="1370" y="274"/>
                  </a:cubicBezTo>
                  <a:cubicBezTo>
                    <a:pt x="1188" y="183"/>
                    <a:pt x="1005" y="92"/>
                    <a:pt x="800" y="46"/>
                  </a:cubicBezTo>
                  <a:cubicBezTo>
                    <a:pt x="731" y="23"/>
                    <a:pt x="685" y="23"/>
                    <a:pt x="617" y="23"/>
                  </a:cubicBezTo>
                  <a:cubicBezTo>
                    <a:pt x="594" y="23"/>
                    <a:pt x="571" y="1"/>
                    <a:pt x="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8" name="Google Shape;6648;p24"/>
            <p:cNvSpPr/>
            <p:nvPr/>
          </p:nvSpPr>
          <p:spPr>
            <a:xfrm>
              <a:off x="6339325" y="1831200"/>
              <a:ext cx="681925" cy="786925"/>
            </a:xfrm>
            <a:custGeom>
              <a:avLst/>
              <a:gdLst/>
              <a:ahLst/>
              <a:cxnLst/>
              <a:rect l="l" t="t" r="r" b="b"/>
              <a:pathLst>
                <a:path w="27277" h="31477" extrusionOk="0">
                  <a:moveTo>
                    <a:pt x="17576" y="7214"/>
                  </a:moveTo>
                  <a:cubicBezTo>
                    <a:pt x="17621" y="7214"/>
                    <a:pt x="17644" y="7236"/>
                    <a:pt x="17667" y="7236"/>
                  </a:cubicBezTo>
                  <a:cubicBezTo>
                    <a:pt x="17735" y="7236"/>
                    <a:pt x="17781" y="7236"/>
                    <a:pt x="17850" y="7259"/>
                  </a:cubicBezTo>
                  <a:cubicBezTo>
                    <a:pt x="18055" y="7305"/>
                    <a:pt x="18238" y="7396"/>
                    <a:pt x="18420" y="7487"/>
                  </a:cubicBezTo>
                  <a:cubicBezTo>
                    <a:pt x="18626" y="7624"/>
                    <a:pt x="18785" y="7761"/>
                    <a:pt x="18900" y="7898"/>
                  </a:cubicBezTo>
                  <a:cubicBezTo>
                    <a:pt x="19036" y="8035"/>
                    <a:pt x="19196" y="8218"/>
                    <a:pt x="19288" y="8423"/>
                  </a:cubicBezTo>
                  <a:cubicBezTo>
                    <a:pt x="19310" y="8492"/>
                    <a:pt x="19333" y="8583"/>
                    <a:pt x="19333" y="8652"/>
                  </a:cubicBezTo>
                  <a:cubicBezTo>
                    <a:pt x="19333" y="8743"/>
                    <a:pt x="19333" y="8834"/>
                    <a:pt x="19265" y="8903"/>
                  </a:cubicBezTo>
                  <a:cubicBezTo>
                    <a:pt x="19219" y="8948"/>
                    <a:pt x="19196" y="8971"/>
                    <a:pt x="19151" y="8994"/>
                  </a:cubicBezTo>
                  <a:lnTo>
                    <a:pt x="18968" y="8994"/>
                  </a:lnTo>
                  <a:lnTo>
                    <a:pt x="18922" y="8971"/>
                  </a:lnTo>
                  <a:cubicBezTo>
                    <a:pt x="18785" y="8971"/>
                    <a:pt x="18671" y="8948"/>
                    <a:pt x="18557" y="8903"/>
                  </a:cubicBezTo>
                  <a:cubicBezTo>
                    <a:pt x="18397" y="8857"/>
                    <a:pt x="18238" y="8766"/>
                    <a:pt x="18055" y="8674"/>
                  </a:cubicBezTo>
                  <a:cubicBezTo>
                    <a:pt x="17987" y="8629"/>
                    <a:pt x="17895" y="8583"/>
                    <a:pt x="17804" y="8515"/>
                  </a:cubicBezTo>
                  <a:cubicBezTo>
                    <a:pt x="17713" y="8469"/>
                    <a:pt x="17667" y="8400"/>
                    <a:pt x="17598" y="8355"/>
                  </a:cubicBezTo>
                  <a:lnTo>
                    <a:pt x="17553" y="8286"/>
                  </a:lnTo>
                  <a:lnTo>
                    <a:pt x="17530" y="8264"/>
                  </a:lnTo>
                  <a:lnTo>
                    <a:pt x="17507" y="8241"/>
                  </a:lnTo>
                  <a:cubicBezTo>
                    <a:pt x="17484" y="8218"/>
                    <a:pt x="17462" y="8195"/>
                    <a:pt x="17439" y="8172"/>
                  </a:cubicBezTo>
                  <a:cubicBezTo>
                    <a:pt x="17370" y="8104"/>
                    <a:pt x="17302" y="8012"/>
                    <a:pt x="17256" y="7944"/>
                  </a:cubicBezTo>
                  <a:cubicBezTo>
                    <a:pt x="17210" y="7875"/>
                    <a:pt x="17188" y="7807"/>
                    <a:pt x="17142" y="7716"/>
                  </a:cubicBezTo>
                  <a:lnTo>
                    <a:pt x="17119" y="7670"/>
                  </a:lnTo>
                  <a:cubicBezTo>
                    <a:pt x="17096" y="7602"/>
                    <a:pt x="17051" y="7510"/>
                    <a:pt x="17051" y="7419"/>
                  </a:cubicBezTo>
                  <a:cubicBezTo>
                    <a:pt x="17051" y="7351"/>
                    <a:pt x="17096" y="7305"/>
                    <a:pt x="17165" y="7282"/>
                  </a:cubicBezTo>
                  <a:lnTo>
                    <a:pt x="17210" y="7282"/>
                  </a:lnTo>
                  <a:cubicBezTo>
                    <a:pt x="17233" y="7259"/>
                    <a:pt x="17256" y="7259"/>
                    <a:pt x="17279" y="7259"/>
                  </a:cubicBezTo>
                  <a:cubicBezTo>
                    <a:pt x="17325" y="7236"/>
                    <a:pt x="17370" y="7236"/>
                    <a:pt x="17393" y="7236"/>
                  </a:cubicBezTo>
                  <a:lnTo>
                    <a:pt x="17530" y="7236"/>
                  </a:lnTo>
                  <a:cubicBezTo>
                    <a:pt x="17553" y="7236"/>
                    <a:pt x="17576" y="7214"/>
                    <a:pt x="17576" y="7214"/>
                  </a:cubicBezTo>
                  <a:close/>
                  <a:moveTo>
                    <a:pt x="10614" y="5616"/>
                  </a:moveTo>
                  <a:cubicBezTo>
                    <a:pt x="10660" y="5616"/>
                    <a:pt x="10705" y="5639"/>
                    <a:pt x="10751" y="5639"/>
                  </a:cubicBezTo>
                  <a:cubicBezTo>
                    <a:pt x="10774" y="5639"/>
                    <a:pt x="10819" y="5639"/>
                    <a:pt x="10865" y="5661"/>
                  </a:cubicBezTo>
                  <a:cubicBezTo>
                    <a:pt x="10934" y="5684"/>
                    <a:pt x="11002" y="5684"/>
                    <a:pt x="11070" y="5707"/>
                  </a:cubicBezTo>
                  <a:lnTo>
                    <a:pt x="11139" y="5707"/>
                  </a:lnTo>
                  <a:cubicBezTo>
                    <a:pt x="11207" y="5707"/>
                    <a:pt x="11253" y="5707"/>
                    <a:pt x="11299" y="5730"/>
                  </a:cubicBezTo>
                  <a:cubicBezTo>
                    <a:pt x="11390" y="5753"/>
                    <a:pt x="11458" y="5776"/>
                    <a:pt x="11550" y="5798"/>
                  </a:cubicBezTo>
                  <a:lnTo>
                    <a:pt x="11573" y="5821"/>
                  </a:lnTo>
                  <a:cubicBezTo>
                    <a:pt x="11664" y="5844"/>
                    <a:pt x="11732" y="5890"/>
                    <a:pt x="11824" y="5913"/>
                  </a:cubicBezTo>
                  <a:lnTo>
                    <a:pt x="11961" y="5981"/>
                  </a:lnTo>
                  <a:lnTo>
                    <a:pt x="12029" y="6004"/>
                  </a:lnTo>
                  <a:cubicBezTo>
                    <a:pt x="12052" y="5981"/>
                    <a:pt x="12098" y="5958"/>
                    <a:pt x="12143" y="5958"/>
                  </a:cubicBezTo>
                  <a:lnTo>
                    <a:pt x="12166" y="5958"/>
                  </a:lnTo>
                  <a:cubicBezTo>
                    <a:pt x="12212" y="5958"/>
                    <a:pt x="12280" y="6004"/>
                    <a:pt x="12303" y="6027"/>
                  </a:cubicBezTo>
                  <a:cubicBezTo>
                    <a:pt x="12349" y="6049"/>
                    <a:pt x="12394" y="6049"/>
                    <a:pt x="12417" y="6072"/>
                  </a:cubicBezTo>
                  <a:cubicBezTo>
                    <a:pt x="12440" y="6095"/>
                    <a:pt x="12463" y="6095"/>
                    <a:pt x="12463" y="6118"/>
                  </a:cubicBezTo>
                  <a:cubicBezTo>
                    <a:pt x="12508" y="6118"/>
                    <a:pt x="12554" y="6141"/>
                    <a:pt x="12577" y="6186"/>
                  </a:cubicBezTo>
                  <a:cubicBezTo>
                    <a:pt x="12623" y="6232"/>
                    <a:pt x="12645" y="6255"/>
                    <a:pt x="12668" y="6301"/>
                  </a:cubicBezTo>
                  <a:cubicBezTo>
                    <a:pt x="12714" y="6392"/>
                    <a:pt x="12714" y="6483"/>
                    <a:pt x="12714" y="6552"/>
                  </a:cubicBezTo>
                  <a:cubicBezTo>
                    <a:pt x="12714" y="6666"/>
                    <a:pt x="12714" y="6757"/>
                    <a:pt x="12691" y="6848"/>
                  </a:cubicBezTo>
                  <a:cubicBezTo>
                    <a:pt x="12691" y="6962"/>
                    <a:pt x="12691" y="7077"/>
                    <a:pt x="12668" y="7168"/>
                  </a:cubicBezTo>
                  <a:cubicBezTo>
                    <a:pt x="12668" y="7328"/>
                    <a:pt x="12645" y="7487"/>
                    <a:pt x="12623" y="7670"/>
                  </a:cubicBezTo>
                  <a:cubicBezTo>
                    <a:pt x="12600" y="7830"/>
                    <a:pt x="12577" y="7990"/>
                    <a:pt x="12554" y="8172"/>
                  </a:cubicBezTo>
                  <a:cubicBezTo>
                    <a:pt x="12508" y="8309"/>
                    <a:pt x="12486" y="8446"/>
                    <a:pt x="12486" y="8583"/>
                  </a:cubicBezTo>
                  <a:lnTo>
                    <a:pt x="12463" y="8720"/>
                  </a:lnTo>
                  <a:lnTo>
                    <a:pt x="12417" y="8903"/>
                  </a:lnTo>
                  <a:cubicBezTo>
                    <a:pt x="12394" y="9017"/>
                    <a:pt x="12394" y="9131"/>
                    <a:pt x="12371" y="9245"/>
                  </a:cubicBezTo>
                  <a:cubicBezTo>
                    <a:pt x="12349" y="9336"/>
                    <a:pt x="12349" y="9405"/>
                    <a:pt x="12349" y="9473"/>
                  </a:cubicBezTo>
                  <a:cubicBezTo>
                    <a:pt x="12326" y="9565"/>
                    <a:pt x="12303" y="9679"/>
                    <a:pt x="12303" y="9770"/>
                  </a:cubicBezTo>
                  <a:cubicBezTo>
                    <a:pt x="12280" y="9838"/>
                    <a:pt x="12280" y="9884"/>
                    <a:pt x="12280" y="9953"/>
                  </a:cubicBezTo>
                  <a:lnTo>
                    <a:pt x="12257" y="10044"/>
                  </a:lnTo>
                  <a:cubicBezTo>
                    <a:pt x="12257" y="10112"/>
                    <a:pt x="12235" y="10181"/>
                    <a:pt x="12235" y="10249"/>
                  </a:cubicBezTo>
                  <a:lnTo>
                    <a:pt x="12235" y="10295"/>
                  </a:lnTo>
                  <a:lnTo>
                    <a:pt x="12212" y="10409"/>
                  </a:lnTo>
                  <a:cubicBezTo>
                    <a:pt x="12212" y="10455"/>
                    <a:pt x="12212" y="10500"/>
                    <a:pt x="12189" y="10569"/>
                  </a:cubicBezTo>
                  <a:lnTo>
                    <a:pt x="12189" y="10637"/>
                  </a:lnTo>
                  <a:cubicBezTo>
                    <a:pt x="12189" y="10706"/>
                    <a:pt x="12189" y="10774"/>
                    <a:pt x="12166" y="10843"/>
                  </a:cubicBezTo>
                  <a:lnTo>
                    <a:pt x="12166" y="10911"/>
                  </a:lnTo>
                  <a:cubicBezTo>
                    <a:pt x="12166" y="10980"/>
                    <a:pt x="12143" y="11048"/>
                    <a:pt x="12143" y="11117"/>
                  </a:cubicBezTo>
                  <a:cubicBezTo>
                    <a:pt x="12143" y="11185"/>
                    <a:pt x="12120" y="11231"/>
                    <a:pt x="12120" y="11276"/>
                  </a:cubicBezTo>
                  <a:lnTo>
                    <a:pt x="12098" y="11368"/>
                  </a:lnTo>
                  <a:lnTo>
                    <a:pt x="12075" y="11482"/>
                  </a:lnTo>
                  <a:cubicBezTo>
                    <a:pt x="12075" y="11528"/>
                    <a:pt x="12075" y="11596"/>
                    <a:pt x="12052" y="11642"/>
                  </a:cubicBezTo>
                  <a:cubicBezTo>
                    <a:pt x="12052" y="11733"/>
                    <a:pt x="12029" y="11824"/>
                    <a:pt x="12029" y="11938"/>
                  </a:cubicBezTo>
                  <a:lnTo>
                    <a:pt x="12006" y="11961"/>
                  </a:lnTo>
                  <a:cubicBezTo>
                    <a:pt x="12006" y="12007"/>
                    <a:pt x="12006" y="12075"/>
                    <a:pt x="11983" y="12121"/>
                  </a:cubicBezTo>
                  <a:cubicBezTo>
                    <a:pt x="12029" y="12167"/>
                    <a:pt x="12052" y="12235"/>
                    <a:pt x="12052" y="12304"/>
                  </a:cubicBezTo>
                  <a:lnTo>
                    <a:pt x="12029" y="12441"/>
                  </a:lnTo>
                  <a:cubicBezTo>
                    <a:pt x="12029" y="12532"/>
                    <a:pt x="12006" y="12623"/>
                    <a:pt x="11983" y="12714"/>
                  </a:cubicBezTo>
                  <a:cubicBezTo>
                    <a:pt x="11961" y="12806"/>
                    <a:pt x="11938" y="12920"/>
                    <a:pt x="11938" y="13011"/>
                  </a:cubicBezTo>
                  <a:cubicBezTo>
                    <a:pt x="11915" y="13102"/>
                    <a:pt x="11892" y="13217"/>
                    <a:pt x="11892" y="13308"/>
                  </a:cubicBezTo>
                  <a:cubicBezTo>
                    <a:pt x="11892" y="13399"/>
                    <a:pt x="11869" y="13468"/>
                    <a:pt x="11869" y="13536"/>
                  </a:cubicBezTo>
                  <a:lnTo>
                    <a:pt x="11869" y="13605"/>
                  </a:lnTo>
                  <a:cubicBezTo>
                    <a:pt x="11869" y="13673"/>
                    <a:pt x="11869" y="13719"/>
                    <a:pt x="11869" y="13787"/>
                  </a:cubicBezTo>
                  <a:cubicBezTo>
                    <a:pt x="11847" y="13833"/>
                    <a:pt x="11847" y="13879"/>
                    <a:pt x="11847" y="13924"/>
                  </a:cubicBezTo>
                  <a:cubicBezTo>
                    <a:pt x="11847" y="13993"/>
                    <a:pt x="11847" y="14061"/>
                    <a:pt x="11824" y="14130"/>
                  </a:cubicBezTo>
                  <a:cubicBezTo>
                    <a:pt x="11801" y="14198"/>
                    <a:pt x="11755" y="14244"/>
                    <a:pt x="11687" y="14267"/>
                  </a:cubicBezTo>
                  <a:lnTo>
                    <a:pt x="11892" y="14426"/>
                  </a:lnTo>
                  <a:cubicBezTo>
                    <a:pt x="12212" y="14677"/>
                    <a:pt x="12486" y="14883"/>
                    <a:pt x="12737" y="15065"/>
                  </a:cubicBezTo>
                  <a:cubicBezTo>
                    <a:pt x="12919" y="15202"/>
                    <a:pt x="13079" y="15317"/>
                    <a:pt x="13239" y="15431"/>
                  </a:cubicBezTo>
                  <a:cubicBezTo>
                    <a:pt x="13239" y="15385"/>
                    <a:pt x="13262" y="15339"/>
                    <a:pt x="13307" y="15294"/>
                  </a:cubicBezTo>
                  <a:cubicBezTo>
                    <a:pt x="13307" y="15271"/>
                    <a:pt x="13330" y="15271"/>
                    <a:pt x="13353" y="15271"/>
                  </a:cubicBezTo>
                  <a:cubicBezTo>
                    <a:pt x="13376" y="15225"/>
                    <a:pt x="13399" y="15180"/>
                    <a:pt x="13421" y="15134"/>
                  </a:cubicBezTo>
                  <a:lnTo>
                    <a:pt x="13444" y="15111"/>
                  </a:lnTo>
                  <a:cubicBezTo>
                    <a:pt x="13490" y="15020"/>
                    <a:pt x="13558" y="14951"/>
                    <a:pt x="13604" y="14860"/>
                  </a:cubicBezTo>
                  <a:lnTo>
                    <a:pt x="13627" y="14837"/>
                  </a:lnTo>
                  <a:cubicBezTo>
                    <a:pt x="13673" y="14792"/>
                    <a:pt x="13695" y="14723"/>
                    <a:pt x="13741" y="14677"/>
                  </a:cubicBezTo>
                  <a:lnTo>
                    <a:pt x="13809" y="14586"/>
                  </a:lnTo>
                  <a:cubicBezTo>
                    <a:pt x="13832" y="14540"/>
                    <a:pt x="13855" y="14495"/>
                    <a:pt x="13878" y="14472"/>
                  </a:cubicBezTo>
                  <a:cubicBezTo>
                    <a:pt x="13901" y="14404"/>
                    <a:pt x="13946" y="14358"/>
                    <a:pt x="13969" y="14312"/>
                  </a:cubicBezTo>
                  <a:lnTo>
                    <a:pt x="14038" y="14221"/>
                  </a:lnTo>
                  <a:cubicBezTo>
                    <a:pt x="14061" y="14175"/>
                    <a:pt x="14083" y="14130"/>
                    <a:pt x="14129" y="14084"/>
                  </a:cubicBezTo>
                  <a:cubicBezTo>
                    <a:pt x="14175" y="14015"/>
                    <a:pt x="14220" y="13947"/>
                    <a:pt x="14266" y="13856"/>
                  </a:cubicBezTo>
                  <a:lnTo>
                    <a:pt x="14289" y="13833"/>
                  </a:lnTo>
                  <a:cubicBezTo>
                    <a:pt x="14334" y="13764"/>
                    <a:pt x="14380" y="13673"/>
                    <a:pt x="14426" y="13605"/>
                  </a:cubicBezTo>
                  <a:cubicBezTo>
                    <a:pt x="14471" y="13559"/>
                    <a:pt x="14494" y="13513"/>
                    <a:pt x="14540" y="13491"/>
                  </a:cubicBezTo>
                  <a:lnTo>
                    <a:pt x="14586" y="13399"/>
                  </a:lnTo>
                  <a:lnTo>
                    <a:pt x="14631" y="13376"/>
                  </a:lnTo>
                  <a:cubicBezTo>
                    <a:pt x="14654" y="13308"/>
                    <a:pt x="14700" y="13262"/>
                    <a:pt x="14768" y="13217"/>
                  </a:cubicBezTo>
                  <a:cubicBezTo>
                    <a:pt x="14814" y="13171"/>
                    <a:pt x="14859" y="13148"/>
                    <a:pt x="14905" y="13125"/>
                  </a:cubicBezTo>
                  <a:cubicBezTo>
                    <a:pt x="14951" y="13102"/>
                    <a:pt x="14974" y="13080"/>
                    <a:pt x="15019" y="13057"/>
                  </a:cubicBezTo>
                  <a:cubicBezTo>
                    <a:pt x="15042" y="13034"/>
                    <a:pt x="15088" y="13011"/>
                    <a:pt x="15156" y="12966"/>
                  </a:cubicBezTo>
                  <a:cubicBezTo>
                    <a:pt x="15202" y="12943"/>
                    <a:pt x="15225" y="12897"/>
                    <a:pt x="15270" y="12874"/>
                  </a:cubicBezTo>
                  <a:cubicBezTo>
                    <a:pt x="15293" y="12851"/>
                    <a:pt x="15316" y="12829"/>
                    <a:pt x="15362" y="12806"/>
                  </a:cubicBezTo>
                  <a:cubicBezTo>
                    <a:pt x="15453" y="12737"/>
                    <a:pt x="15521" y="12692"/>
                    <a:pt x="15613" y="12646"/>
                  </a:cubicBezTo>
                  <a:cubicBezTo>
                    <a:pt x="15704" y="12577"/>
                    <a:pt x="15795" y="12555"/>
                    <a:pt x="15887" y="12509"/>
                  </a:cubicBezTo>
                  <a:cubicBezTo>
                    <a:pt x="15955" y="12486"/>
                    <a:pt x="16001" y="12463"/>
                    <a:pt x="16069" y="12441"/>
                  </a:cubicBezTo>
                  <a:cubicBezTo>
                    <a:pt x="16115" y="12441"/>
                    <a:pt x="16160" y="12441"/>
                    <a:pt x="16229" y="12418"/>
                  </a:cubicBezTo>
                  <a:cubicBezTo>
                    <a:pt x="16275" y="12418"/>
                    <a:pt x="16297" y="12463"/>
                    <a:pt x="16320" y="12486"/>
                  </a:cubicBezTo>
                  <a:cubicBezTo>
                    <a:pt x="16366" y="12509"/>
                    <a:pt x="16412" y="12532"/>
                    <a:pt x="16434" y="12555"/>
                  </a:cubicBezTo>
                  <a:cubicBezTo>
                    <a:pt x="16457" y="12577"/>
                    <a:pt x="16457" y="12600"/>
                    <a:pt x="16480" y="12646"/>
                  </a:cubicBezTo>
                  <a:cubicBezTo>
                    <a:pt x="16480" y="12669"/>
                    <a:pt x="16480" y="12669"/>
                    <a:pt x="16480" y="12692"/>
                  </a:cubicBezTo>
                  <a:cubicBezTo>
                    <a:pt x="16480" y="12714"/>
                    <a:pt x="16480" y="12737"/>
                    <a:pt x="16480" y="12760"/>
                  </a:cubicBezTo>
                  <a:cubicBezTo>
                    <a:pt x="16480" y="12806"/>
                    <a:pt x="16480" y="12851"/>
                    <a:pt x="16480" y="12897"/>
                  </a:cubicBezTo>
                  <a:cubicBezTo>
                    <a:pt x="16457" y="12988"/>
                    <a:pt x="16434" y="13057"/>
                    <a:pt x="16412" y="13125"/>
                  </a:cubicBezTo>
                  <a:cubicBezTo>
                    <a:pt x="16389" y="13217"/>
                    <a:pt x="16366" y="13285"/>
                    <a:pt x="16343" y="13376"/>
                  </a:cubicBezTo>
                  <a:lnTo>
                    <a:pt x="16297" y="13468"/>
                  </a:lnTo>
                  <a:cubicBezTo>
                    <a:pt x="16275" y="13536"/>
                    <a:pt x="16252" y="13582"/>
                    <a:pt x="16229" y="13627"/>
                  </a:cubicBezTo>
                  <a:cubicBezTo>
                    <a:pt x="16206" y="13696"/>
                    <a:pt x="16183" y="13787"/>
                    <a:pt x="16183" y="13856"/>
                  </a:cubicBezTo>
                  <a:cubicBezTo>
                    <a:pt x="16160" y="13924"/>
                    <a:pt x="16138" y="13970"/>
                    <a:pt x="16115" y="14038"/>
                  </a:cubicBezTo>
                  <a:cubicBezTo>
                    <a:pt x="16092" y="14084"/>
                    <a:pt x="16092" y="14152"/>
                    <a:pt x="16069" y="14198"/>
                  </a:cubicBezTo>
                  <a:cubicBezTo>
                    <a:pt x="16046" y="14289"/>
                    <a:pt x="16001" y="14381"/>
                    <a:pt x="15978" y="14449"/>
                  </a:cubicBezTo>
                  <a:cubicBezTo>
                    <a:pt x="15932" y="14518"/>
                    <a:pt x="15887" y="14609"/>
                    <a:pt x="15818" y="14677"/>
                  </a:cubicBezTo>
                  <a:lnTo>
                    <a:pt x="15795" y="14723"/>
                  </a:lnTo>
                  <a:cubicBezTo>
                    <a:pt x="15750" y="14792"/>
                    <a:pt x="15727" y="14860"/>
                    <a:pt x="15681" y="14906"/>
                  </a:cubicBezTo>
                  <a:lnTo>
                    <a:pt x="15613" y="15043"/>
                  </a:lnTo>
                  <a:cubicBezTo>
                    <a:pt x="15521" y="15157"/>
                    <a:pt x="15453" y="15271"/>
                    <a:pt x="15362" y="15385"/>
                  </a:cubicBezTo>
                  <a:cubicBezTo>
                    <a:pt x="15316" y="15453"/>
                    <a:pt x="15270" y="15545"/>
                    <a:pt x="15202" y="15613"/>
                  </a:cubicBezTo>
                  <a:lnTo>
                    <a:pt x="15156" y="15705"/>
                  </a:lnTo>
                  <a:cubicBezTo>
                    <a:pt x="15133" y="15750"/>
                    <a:pt x="15111" y="15796"/>
                    <a:pt x="15065" y="15842"/>
                  </a:cubicBezTo>
                  <a:cubicBezTo>
                    <a:pt x="15042" y="15887"/>
                    <a:pt x="15019" y="15933"/>
                    <a:pt x="14996" y="15978"/>
                  </a:cubicBezTo>
                  <a:lnTo>
                    <a:pt x="14928" y="16070"/>
                  </a:lnTo>
                  <a:lnTo>
                    <a:pt x="14905" y="16115"/>
                  </a:lnTo>
                  <a:cubicBezTo>
                    <a:pt x="14882" y="16138"/>
                    <a:pt x="14859" y="16161"/>
                    <a:pt x="14837" y="16184"/>
                  </a:cubicBezTo>
                  <a:lnTo>
                    <a:pt x="14837" y="16207"/>
                  </a:lnTo>
                  <a:cubicBezTo>
                    <a:pt x="14814" y="16230"/>
                    <a:pt x="14791" y="16252"/>
                    <a:pt x="14745" y="16275"/>
                  </a:cubicBezTo>
                  <a:cubicBezTo>
                    <a:pt x="14745" y="16298"/>
                    <a:pt x="14745" y="16298"/>
                    <a:pt x="14745" y="16321"/>
                  </a:cubicBezTo>
                  <a:cubicBezTo>
                    <a:pt x="14768" y="16298"/>
                    <a:pt x="14791" y="16275"/>
                    <a:pt x="14837" y="16275"/>
                  </a:cubicBezTo>
                  <a:cubicBezTo>
                    <a:pt x="14859" y="16275"/>
                    <a:pt x="14882" y="16298"/>
                    <a:pt x="14905" y="16298"/>
                  </a:cubicBezTo>
                  <a:cubicBezTo>
                    <a:pt x="14928" y="16275"/>
                    <a:pt x="14951" y="16230"/>
                    <a:pt x="14996" y="16207"/>
                  </a:cubicBezTo>
                  <a:cubicBezTo>
                    <a:pt x="15042" y="16184"/>
                    <a:pt x="15088" y="16161"/>
                    <a:pt x="15133" y="16138"/>
                  </a:cubicBezTo>
                  <a:cubicBezTo>
                    <a:pt x="15202" y="16115"/>
                    <a:pt x="15293" y="16093"/>
                    <a:pt x="15362" y="16047"/>
                  </a:cubicBezTo>
                  <a:cubicBezTo>
                    <a:pt x="15407" y="16024"/>
                    <a:pt x="15453" y="16001"/>
                    <a:pt x="15521" y="15978"/>
                  </a:cubicBezTo>
                  <a:lnTo>
                    <a:pt x="15613" y="15933"/>
                  </a:lnTo>
                  <a:cubicBezTo>
                    <a:pt x="15704" y="15887"/>
                    <a:pt x="15795" y="15842"/>
                    <a:pt x="15864" y="15796"/>
                  </a:cubicBezTo>
                  <a:cubicBezTo>
                    <a:pt x="15909" y="15773"/>
                    <a:pt x="15955" y="15750"/>
                    <a:pt x="16024" y="15727"/>
                  </a:cubicBezTo>
                  <a:cubicBezTo>
                    <a:pt x="16115" y="15659"/>
                    <a:pt x="16206" y="15613"/>
                    <a:pt x="16320" y="15545"/>
                  </a:cubicBezTo>
                  <a:lnTo>
                    <a:pt x="16412" y="15499"/>
                  </a:lnTo>
                  <a:cubicBezTo>
                    <a:pt x="16526" y="15453"/>
                    <a:pt x="16640" y="15385"/>
                    <a:pt x="16754" y="15339"/>
                  </a:cubicBezTo>
                  <a:cubicBezTo>
                    <a:pt x="16868" y="15271"/>
                    <a:pt x="17005" y="15202"/>
                    <a:pt x="17119" y="15157"/>
                  </a:cubicBezTo>
                  <a:cubicBezTo>
                    <a:pt x="17165" y="15134"/>
                    <a:pt x="17210" y="15111"/>
                    <a:pt x="17279" y="15088"/>
                  </a:cubicBezTo>
                  <a:lnTo>
                    <a:pt x="17416" y="15088"/>
                  </a:lnTo>
                  <a:cubicBezTo>
                    <a:pt x="17439" y="15111"/>
                    <a:pt x="17439" y="15111"/>
                    <a:pt x="17462" y="15111"/>
                  </a:cubicBezTo>
                  <a:cubicBezTo>
                    <a:pt x="17507" y="15088"/>
                    <a:pt x="17576" y="15088"/>
                    <a:pt x="17621" y="15088"/>
                  </a:cubicBezTo>
                  <a:cubicBezTo>
                    <a:pt x="17713" y="15065"/>
                    <a:pt x="17781" y="15043"/>
                    <a:pt x="17850" y="15043"/>
                  </a:cubicBezTo>
                  <a:cubicBezTo>
                    <a:pt x="17941" y="15020"/>
                    <a:pt x="18032" y="14997"/>
                    <a:pt x="18101" y="14997"/>
                  </a:cubicBezTo>
                  <a:cubicBezTo>
                    <a:pt x="18192" y="14974"/>
                    <a:pt x="18306" y="14974"/>
                    <a:pt x="18420" y="14974"/>
                  </a:cubicBezTo>
                  <a:lnTo>
                    <a:pt x="18671" y="14974"/>
                  </a:lnTo>
                  <a:cubicBezTo>
                    <a:pt x="18717" y="14997"/>
                    <a:pt x="18785" y="14997"/>
                    <a:pt x="18854" y="15020"/>
                  </a:cubicBezTo>
                  <a:cubicBezTo>
                    <a:pt x="18968" y="15065"/>
                    <a:pt x="19059" y="15134"/>
                    <a:pt x="19105" y="15248"/>
                  </a:cubicBezTo>
                  <a:cubicBezTo>
                    <a:pt x="19151" y="15317"/>
                    <a:pt x="19128" y="15431"/>
                    <a:pt x="19082" y="15522"/>
                  </a:cubicBezTo>
                  <a:lnTo>
                    <a:pt x="19082" y="15545"/>
                  </a:lnTo>
                  <a:cubicBezTo>
                    <a:pt x="19082" y="15568"/>
                    <a:pt x="19059" y="15590"/>
                    <a:pt x="19036" y="15613"/>
                  </a:cubicBezTo>
                  <a:cubicBezTo>
                    <a:pt x="19036" y="15636"/>
                    <a:pt x="19014" y="15659"/>
                    <a:pt x="18991" y="15682"/>
                  </a:cubicBezTo>
                  <a:cubicBezTo>
                    <a:pt x="18945" y="15705"/>
                    <a:pt x="18922" y="15727"/>
                    <a:pt x="18877" y="15773"/>
                  </a:cubicBezTo>
                  <a:cubicBezTo>
                    <a:pt x="18831" y="15796"/>
                    <a:pt x="18808" y="15819"/>
                    <a:pt x="18763" y="15842"/>
                  </a:cubicBezTo>
                  <a:lnTo>
                    <a:pt x="18740" y="15887"/>
                  </a:lnTo>
                  <a:cubicBezTo>
                    <a:pt x="18717" y="15910"/>
                    <a:pt x="18671" y="15956"/>
                    <a:pt x="18648" y="16001"/>
                  </a:cubicBezTo>
                  <a:cubicBezTo>
                    <a:pt x="18603" y="16024"/>
                    <a:pt x="18534" y="16070"/>
                    <a:pt x="18489" y="16115"/>
                  </a:cubicBezTo>
                  <a:cubicBezTo>
                    <a:pt x="18443" y="16138"/>
                    <a:pt x="18420" y="16161"/>
                    <a:pt x="18375" y="16161"/>
                  </a:cubicBezTo>
                  <a:cubicBezTo>
                    <a:pt x="18352" y="16207"/>
                    <a:pt x="18329" y="16230"/>
                    <a:pt x="18306" y="16275"/>
                  </a:cubicBezTo>
                  <a:lnTo>
                    <a:pt x="18283" y="16298"/>
                  </a:lnTo>
                  <a:cubicBezTo>
                    <a:pt x="18260" y="16344"/>
                    <a:pt x="18238" y="16389"/>
                    <a:pt x="18192" y="16435"/>
                  </a:cubicBezTo>
                  <a:cubicBezTo>
                    <a:pt x="18146" y="16503"/>
                    <a:pt x="18123" y="16549"/>
                    <a:pt x="18055" y="16595"/>
                  </a:cubicBezTo>
                  <a:cubicBezTo>
                    <a:pt x="18009" y="16640"/>
                    <a:pt x="17918" y="16686"/>
                    <a:pt x="17827" y="16732"/>
                  </a:cubicBezTo>
                  <a:cubicBezTo>
                    <a:pt x="17804" y="16732"/>
                    <a:pt x="17781" y="16755"/>
                    <a:pt x="17758" y="16755"/>
                  </a:cubicBezTo>
                  <a:cubicBezTo>
                    <a:pt x="17713" y="16777"/>
                    <a:pt x="17690" y="16800"/>
                    <a:pt x="17644" y="16800"/>
                  </a:cubicBezTo>
                  <a:cubicBezTo>
                    <a:pt x="17598" y="16823"/>
                    <a:pt x="17553" y="16846"/>
                    <a:pt x="17507" y="16869"/>
                  </a:cubicBezTo>
                  <a:cubicBezTo>
                    <a:pt x="17462" y="16891"/>
                    <a:pt x="17416" y="16914"/>
                    <a:pt x="17370" y="16937"/>
                  </a:cubicBezTo>
                  <a:cubicBezTo>
                    <a:pt x="17325" y="16960"/>
                    <a:pt x="17279" y="16983"/>
                    <a:pt x="17233" y="17006"/>
                  </a:cubicBezTo>
                  <a:lnTo>
                    <a:pt x="17142" y="17051"/>
                  </a:lnTo>
                  <a:cubicBezTo>
                    <a:pt x="17096" y="17074"/>
                    <a:pt x="17028" y="17120"/>
                    <a:pt x="16982" y="17143"/>
                  </a:cubicBezTo>
                  <a:lnTo>
                    <a:pt x="16959" y="17165"/>
                  </a:lnTo>
                  <a:lnTo>
                    <a:pt x="16914" y="17188"/>
                  </a:lnTo>
                  <a:cubicBezTo>
                    <a:pt x="16868" y="17211"/>
                    <a:pt x="16822" y="17257"/>
                    <a:pt x="16777" y="17279"/>
                  </a:cubicBezTo>
                  <a:lnTo>
                    <a:pt x="16708" y="17302"/>
                  </a:lnTo>
                  <a:cubicBezTo>
                    <a:pt x="16663" y="17325"/>
                    <a:pt x="16617" y="17348"/>
                    <a:pt x="16571" y="17371"/>
                  </a:cubicBezTo>
                  <a:lnTo>
                    <a:pt x="16526" y="17394"/>
                  </a:lnTo>
                  <a:lnTo>
                    <a:pt x="16457" y="17439"/>
                  </a:lnTo>
                  <a:cubicBezTo>
                    <a:pt x="16434" y="17462"/>
                    <a:pt x="16412" y="17462"/>
                    <a:pt x="16366" y="17485"/>
                  </a:cubicBezTo>
                  <a:lnTo>
                    <a:pt x="16389" y="17485"/>
                  </a:lnTo>
                  <a:cubicBezTo>
                    <a:pt x="16457" y="17531"/>
                    <a:pt x="16526" y="17553"/>
                    <a:pt x="16594" y="17599"/>
                  </a:cubicBezTo>
                  <a:cubicBezTo>
                    <a:pt x="16663" y="17668"/>
                    <a:pt x="16731" y="17713"/>
                    <a:pt x="16800" y="17759"/>
                  </a:cubicBezTo>
                  <a:cubicBezTo>
                    <a:pt x="16891" y="17804"/>
                    <a:pt x="16982" y="17873"/>
                    <a:pt x="17074" y="17919"/>
                  </a:cubicBezTo>
                  <a:cubicBezTo>
                    <a:pt x="17142" y="17964"/>
                    <a:pt x="17210" y="18010"/>
                    <a:pt x="17279" y="18056"/>
                  </a:cubicBezTo>
                  <a:cubicBezTo>
                    <a:pt x="17347" y="18101"/>
                    <a:pt x="17439" y="18147"/>
                    <a:pt x="17507" y="18193"/>
                  </a:cubicBezTo>
                  <a:cubicBezTo>
                    <a:pt x="17598" y="18238"/>
                    <a:pt x="17667" y="18284"/>
                    <a:pt x="17735" y="18329"/>
                  </a:cubicBezTo>
                  <a:cubicBezTo>
                    <a:pt x="17850" y="18375"/>
                    <a:pt x="17941" y="18444"/>
                    <a:pt x="18032" y="18512"/>
                  </a:cubicBezTo>
                  <a:lnTo>
                    <a:pt x="18192" y="18626"/>
                  </a:lnTo>
                  <a:cubicBezTo>
                    <a:pt x="18283" y="18672"/>
                    <a:pt x="18397" y="18740"/>
                    <a:pt x="18489" y="18809"/>
                  </a:cubicBezTo>
                  <a:lnTo>
                    <a:pt x="18603" y="18854"/>
                  </a:lnTo>
                  <a:cubicBezTo>
                    <a:pt x="18671" y="18900"/>
                    <a:pt x="18740" y="18946"/>
                    <a:pt x="18808" y="18991"/>
                  </a:cubicBezTo>
                  <a:cubicBezTo>
                    <a:pt x="18854" y="18991"/>
                    <a:pt x="18900" y="19014"/>
                    <a:pt x="18922" y="19037"/>
                  </a:cubicBezTo>
                  <a:cubicBezTo>
                    <a:pt x="18968" y="19060"/>
                    <a:pt x="18991" y="19060"/>
                    <a:pt x="19014" y="19083"/>
                  </a:cubicBezTo>
                  <a:cubicBezTo>
                    <a:pt x="19082" y="19128"/>
                    <a:pt x="19173" y="19151"/>
                    <a:pt x="19219" y="19174"/>
                  </a:cubicBezTo>
                  <a:lnTo>
                    <a:pt x="19196" y="19174"/>
                  </a:lnTo>
                  <a:cubicBezTo>
                    <a:pt x="19288" y="19220"/>
                    <a:pt x="19379" y="19265"/>
                    <a:pt x="19470" y="19334"/>
                  </a:cubicBezTo>
                  <a:cubicBezTo>
                    <a:pt x="19584" y="19379"/>
                    <a:pt x="19653" y="19425"/>
                    <a:pt x="19721" y="19494"/>
                  </a:cubicBezTo>
                  <a:cubicBezTo>
                    <a:pt x="19744" y="19471"/>
                    <a:pt x="19767" y="19471"/>
                    <a:pt x="19790" y="19471"/>
                  </a:cubicBezTo>
                  <a:cubicBezTo>
                    <a:pt x="19835" y="19471"/>
                    <a:pt x="19858" y="19494"/>
                    <a:pt x="19881" y="19494"/>
                  </a:cubicBezTo>
                  <a:cubicBezTo>
                    <a:pt x="19972" y="19562"/>
                    <a:pt x="19995" y="19676"/>
                    <a:pt x="19949" y="19767"/>
                  </a:cubicBezTo>
                  <a:cubicBezTo>
                    <a:pt x="19927" y="19790"/>
                    <a:pt x="19904" y="19836"/>
                    <a:pt x="19881" y="19882"/>
                  </a:cubicBezTo>
                  <a:cubicBezTo>
                    <a:pt x="19858" y="19950"/>
                    <a:pt x="19835" y="20041"/>
                    <a:pt x="19790" y="20110"/>
                  </a:cubicBezTo>
                  <a:lnTo>
                    <a:pt x="19790" y="20155"/>
                  </a:lnTo>
                  <a:lnTo>
                    <a:pt x="19767" y="20247"/>
                  </a:lnTo>
                  <a:cubicBezTo>
                    <a:pt x="19744" y="20315"/>
                    <a:pt x="19721" y="20384"/>
                    <a:pt x="19698" y="20475"/>
                  </a:cubicBezTo>
                  <a:cubicBezTo>
                    <a:pt x="19653" y="20680"/>
                    <a:pt x="19561" y="20909"/>
                    <a:pt x="19470" y="21068"/>
                  </a:cubicBezTo>
                  <a:cubicBezTo>
                    <a:pt x="19402" y="21205"/>
                    <a:pt x="19333" y="21342"/>
                    <a:pt x="19265" y="21479"/>
                  </a:cubicBezTo>
                  <a:lnTo>
                    <a:pt x="19196" y="21593"/>
                  </a:lnTo>
                  <a:cubicBezTo>
                    <a:pt x="19151" y="21685"/>
                    <a:pt x="19082" y="21776"/>
                    <a:pt x="19036" y="21890"/>
                  </a:cubicBezTo>
                  <a:cubicBezTo>
                    <a:pt x="19014" y="21913"/>
                    <a:pt x="18991" y="21959"/>
                    <a:pt x="18991" y="21981"/>
                  </a:cubicBezTo>
                  <a:cubicBezTo>
                    <a:pt x="18968" y="22027"/>
                    <a:pt x="18945" y="22050"/>
                    <a:pt x="18922" y="22096"/>
                  </a:cubicBezTo>
                  <a:lnTo>
                    <a:pt x="18900" y="22141"/>
                  </a:lnTo>
                  <a:lnTo>
                    <a:pt x="18831" y="22278"/>
                  </a:lnTo>
                  <a:cubicBezTo>
                    <a:pt x="18763" y="22392"/>
                    <a:pt x="18694" y="22506"/>
                    <a:pt x="18603" y="22666"/>
                  </a:cubicBezTo>
                  <a:cubicBezTo>
                    <a:pt x="18534" y="22803"/>
                    <a:pt x="18443" y="22940"/>
                    <a:pt x="18352" y="23077"/>
                  </a:cubicBezTo>
                  <a:lnTo>
                    <a:pt x="18283" y="23168"/>
                  </a:lnTo>
                  <a:lnTo>
                    <a:pt x="18215" y="23283"/>
                  </a:lnTo>
                  <a:cubicBezTo>
                    <a:pt x="18146" y="23397"/>
                    <a:pt x="18055" y="23511"/>
                    <a:pt x="17987" y="23625"/>
                  </a:cubicBezTo>
                  <a:cubicBezTo>
                    <a:pt x="17964" y="23693"/>
                    <a:pt x="17918" y="23762"/>
                    <a:pt x="17895" y="23808"/>
                  </a:cubicBezTo>
                  <a:cubicBezTo>
                    <a:pt x="17827" y="23899"/>
                    <a:pt x="17781" y="23990"/>
                    <a:pt x="17735" y="24081"/>
                  </a:cubicBezTo>
                  <a:cubicBezTo>
                    <a:pt x="17713" y="24127"/>
                    <a:pt x="17667" y="24173"/>
                    <a:pt x="17644" y="24218"/>
                  </a:cubicBezTo>
                  <a:cubicBezTo>
                    <a:pt x="17621" y="24264"/>
                    <a:pt x="17598" y="24287"/>
                    <a:pt x="17576" y="24333"/>
                  </a:cubicBezTo>
                  <a:cubicBezTo>
                    <a:pt x="17530" y="24424"/>
                    <a:pt x="17484" y="24492"/>
                    <a:pt x="17439" y="24584"/>
                  </a:cubicBezTo>
                  <a:lnTo>
                    <a:pt x="16982" y="25246"/>
                  </a:lnTo>
                  <a:lnTo>
                    <a:pt x="16822" y="25497"/>
                  </a:lnTo>
                  <a:cubicBezTo>
                    <a:pt x="16777" y="25542"/>
                    <a:pt x="16754" y="25611"/>
                    <a:pt x="16708" y="25656"/>
                  </a:cubicBezTo>
                  <a:lnTo>
                    <a:pt x="16663" y="25725"/>
                  </a:lnTo>
                  <a:cubicBezTo>
                    <a:pt x="16640" y="25770"/>
                    <a:pt x="16594" y="25816"/>
                    <a:pt x="16571" y="25862"/>
                  </a:cubicBezTo>
                  <a:lnTo>
                    <a:pt x="16503" y="25953"/>
                  </a:lnTo>
                  <a:cubicBezTo>
                    <a:pt x="16480" y="25999"/>
                    <a:pt x="16434" y="26067"/>
                    <a:pt x="16412" y="26113"/>
                  </a:cubicBezTo>
                  <a:lnTo>
                    <a:pt x="16343" y="26204"/>
                  </a:lnTo>
                  <a:lnTo>
                    <a:pt x="16297" y="26273"/>
                  </a:lnTo>
                  <a:cubicBezTo>
                    <a:pt x="16252" y="26318"/>
                    <a:pt x="16229" y="26364"/>
                    <a:pt x="16183" y="26410"/>
                  </a:cubicBezTo>
                  <a:lnTo>
                    <a:pt x="16069" y="26569"/>
                  </a:lnTo>
                  <a:cubicBezTo>
                    <a:pt x="16001" y="26661"/>
                    <a:pt x="15932" y="26775"/>
                    <a:pt x="15864" y="26866"/>
                  </a:cubicBezTo>
                  <a:cubicBezTo>
                    <a:pt x="15795" y="26935"/>
                    <a:pt x="15750" y="27003"/>
                    <a:pt x="15704" y="27072"/>
                  </a:cubicBezTo>
                  <a:cubicBezTo>
                    <a:pt x="15636" y="27163"/>
                    <a:pt x="15567" y="27231"/>
                    <a:pt x="15521" y="27300"/>
                  </a:cubicBezTo>
                  <a:cubicBezTo>
                    <a:pt x="15453" y="27391"/>
                    <a:pt x="15384" y="27460"/>
                    <a:pt x="15339" y="27551"/>
                  </a:cubicBezTo>
                  <a:cubicBezTo>
                    <a:pt x="15179" y="27756"/>
                    <a:pt x="15019" y="27962"/>
                    <a:pt x="14837" y="28167"/>
                  </a:cubicBezTo>
                  <a:lnTo>
                    <a:pt x="14814" y="28190"/>
                  </a:lnTo>
                  <a:cubicBezTo>
                    <a:pt x="14768" y="28236"/>
                    <a:pt x="14723" y="28281"/>
                    <a:pt x="14700" y="28350"/>
                  </a:cubicBezTo>
                  <a:cubicBezTo>
                    <a:pt x="14677" y="28373"/>
                    <a:pt x="14654" y="28395"/>
                    <a:pt x="14608" y="28441"/>
                  </a:cubicBezTo>
                  <a:cubicBezTo>
                    <a:pt x="14586" y="28464"/>
                    <a:pt x="14563" y="28487"/>
                    <a:pt x="14563" y="28510"/>
                  </a:cubicBezTo>
                  <a:cubicBezTo>
                    <a:pt x="14563" y="28532"/>
                    <a:pt x="14540" y="28532"/>
                    <a:pt x="14540" y="28555"/>
                  </a:cubicBezTo>
                  <a:cubicBezTo>
                    <a:pt x="14540" y="28601"/>
                    <a:pt x="14517" y="28624"/>
                    <a:pt x="14494" y="28646"/>
                  </a:cubicBezTo>
                  <a:cubicBezTo>
                    <a:pt x="14471" y="28692"/>
                    <a:pt x="14403" y="28715"/>
                    <a:pt x="14357" y="28715"/>
                  </a:cubicBezTo>
                  <a:lnTo>
                    <a:pt x="14312" y="28715"/>
                  </a:lnTo>
                  <a:cubicBezTo>
                    <a:pt x="14289" y="28692"/>
                    <a:pt x="14243" y="28692"/>
                    <a:pt x="14220" y="28669"/>
                  </a:cubicBezTo>
                  <a:lnTo>
                    <a:pt x="14175" y="28646"/>
                  </a:lnTo>
                  <a:cubicBezTo>
                    <a:pt x="14129" y="28624"/>
                    <a:pt x="14106" y="28601"/>
                    <a:pt x="14061" y="28601"/>
                  </a:cubicBezTo>
                  <a:cubicBezTo>
                    <a:pt x="14015" y="28578"/>
                    <a:pt x="13969" y="28555"/>
                    <a:pt x="13924" y="28532"/>
                  </a:cubicBezTo>
                  <a:lnTo>
                    <a:pt x="13832" y="28487"/>
                  </a:lnTo>
                  <a:lnTo>
                    <a:pt x="13809" y="28464"/>
                  </a:lnTo>
                  <a:cubicBezTo>
                    <a:pt x="13764" y="28441"/>
                    <a:pt x="13695" y="28418"/>
                    <a:pt x="13650" y="28395"/>
                  </a:cubicBezTo>
                  <a:cubicBezTo>
                    <a:pt x="13627" y="28373"/>
                    <a:pt x="13581" y="28373"/>
                    <a:pt x="13558" y="28350"/>
                  </a:cubicBezTo>
                  <a:cubicBezTo>
                    <a:pt x="13513" y="28327"/>
                    <a:pt x="13467" y="28304"/>
                    <a:pt x="13444" y="28281"/>
                  </a:cubicBezTo>
                  <a:lnTo>
                    <a:pt x="13262" y="28190"/>
                  </a:lnTo>
                  <a:cubicBezTo>
                    <a:pt x="13148" y="28144"/>
                    <a:pt x="13056" y="28099"/>
                    <a:pt x="12942" y="28030"/>
                  </a:cubicBezTo>
                  <a:cubicBezTo>
                    <a:pt x="12874" y="27985"/>
                    <a:pt x="12805" y="27962"/>
                    <a:pt x="12714" y="27916"/>
                  </a:cubicBezTo>
                  <a:cubicBezTo>
                    <a:pt x="12645" y="27870"/>
                    <a:pt x="12577" y="27825"/>
                    <a:pt x="12486" y="27779"/>
                  </a:cubicBezTo>
                  <a:cubicBezTo>
                    <a:pt x="12417" y="27756"/>
                    <a:pt x="12349" y="27711"/>
                    <a:pt x="12257" y="27665"/>
                  </a:cubicBezTo>
                  <a:cubicBezTo>
                    <a:pt x="12212" y="27642"/>
                    <a:pt x="12166" y="27619"/>
                    <a:pt x="12120" y="27574"/>
                  </a:cubicBezTo>
                  <a:cubicBezTo>
                    <a:pt x="12098" y="27574"/>
                    <a:pt x="12052" y="27551"/>
                    <a:pt x="12029" y="27528"/>
                  </a:cubicBezTo>
                  <a:cubicBezTo>
                    <a:pt x="11869" y="27437"/>
                    <a:pt x="11710" y="27345"/>
                    <a:pt x="11550" y="27254"/>
                  </a:cubicBezTo>
                  <a:cubicBezTo>
                    <a:pt x="11390" y="27163"/>
                    <a:pt x="11207" y="27072"/>
                    <a:pt x="11048" y="26980"/>
                  </a:cubicBezTo>
                  <a:cubicBezTo>
                    <a:pt x="10956" y="26912"/>
                    <a:pt x="10842" y="26843"/>
                    <a:pt x="10728" y="26775"/>
                  </a:cubicBezTo>
                  <a:lnTo>
                    <a:pt x="10614" y="26706"/>
                  </a:lnTo>
                  <a:cubicBezTo>
                    <a:pt x="10545" y="26661"/>
                    <a:pt x="10477" y="26615"/>
                    <a:pt x="10386" y="26569"/>
                  </a:cubicBezTo>
                  <a:cubicBezTo>
                    <a:pt x="10317" y="26524"/>
                    <a:pt x="10226" y="26455"/>
                    <a:pt x="10135" y="26410"/>
                  </a:cubicBezTo>
                  <a:lnTo>
                    <a:pt x="9952" y="26295"/>
                  </a:lnTo>
                  <a:lnTo>
                    <a:pt x="9678" y="26136"/>
                  </a:lnTo>
                  <a:cubicBezTo>
                    <a:pt x="9610" y="26090"/>
                    <a:pt x="9518" y="26022"/>
                    <a:pt x="9450" y="25976"/>
                  </a:cubicBezTo>
                  <a:cubicBezTo>
                    <a:pt x="9381" y="25930"/>
                    <a:pt x="9290" y="25885"/>
                    <a:pt x="9222" y="25839"/>
                  </a:cubicBezTo>
                  <a:cubicBezTo>
                    <a:pt x="8925" y="25656"/>
                    <a:pt x="8605" y="25451"/>
                    <a:pt x="8309" y="25246"/>
                  </a:cubicBezTo>
                  <a:cubicBezTo>
                    <a:pt x="8217" y="25177"/>
                    <a:pt x="8126" y="25109"/>
                    <a:pt x="8035" y="25063"/>
                  </a:cubicBezTo>
                  <a:cubicBezTo>
                    <a:pt x="7898" y="24949"/>
                    <a:pt x="7761" y="24857"/>
                    <a:pt x="7601" y="24743"/>
                  </a:cubicBezTo>
                  <a:cubicBezTo>
                    <a:pt x="7441" y="24629"/>
                    <a:pt x="7281" y="24515"/>
                    <a:pt x="7099" y="24378"/>
                  </a:cubicBezTo>
                  <a:cubicBezTo>
                    <a:pt x="6962" y="24287"/>
                    <a:pt x="6825" y="24173"/>
                    <a:pt x="6665" y="24059"/>
                  </a:cubicBezTo>
                  <a:cubicBezTo>
                    <a:pt x="6597" y="24013"/>
                    <a:pt x="6505" y="23967"/>
                    <a:pt x="6437" y="23899"/>
                  </a:cubicBezTo>
                  <a:cubicBezTo>
                    <a:pt x="6368" y="23853"/>
                    <a:pt x="6300" y="23808"/>
                    <a:pt x="6231" y="23762"/>
                  </a:cubicBezTo>
                  <a:cubicBezTo>
                    <a:pt x="6095" y="23671"/>
                    <a:pt x="5958" y="23556"/>
                    <a:pt x="5798" y="23419"/>
                  </a:cubicBezTo>
                  <a:cubicBezTo>
                    <a:pt x="5707" y="23374"/>
                    <a:pt x="5638" y="23305"/>
                    <a:pt x="5547" y="23260"/>
                  </a:cubicBezTo>
                  <a:cubicBezTo>
                    <a:pt x="5501" y="23214"/>
                    <a:pt x="5455" y="23191"/>
                    <a:pt x="5410" y="23146"/>
                  </a:cubicBezTo>
                  <a:lnTo>
                    <a:pt x="5318" y="23077"/>
                  </a:lnTo>
                  <a:cubicBezTo>
                    <a:pt x="5113" y="22940"/>
                    <a:pt x="4908" y="22780"/>
                    <a:pt x="4702" y="22621"/>
                  </a:cubicBezTo>
                  <a:cubicBezTo>
                    <a:pt x="4611" y="22552"/>
                    <a:pt x="4542" y="22484"/>
                    <a:pt x="4451" y="22415"/>
                  </a:cubicBezTo>
                  <a:cubicBezTo>
                    <a:pt x="4428" y="22392"/>
                    <a:pt x="4405" y="22370"/>
                    <a:pt x="4360" y="22347"/>
                  </a:cubicBezTo>
                  <a:cubicBezTo>
                    <a:pt x="4314" y="22324"/>
                    <a:pt x="4291" y="22278"/>
                    <a:pt x="4246" y="22255"/>
                  </a:cubicBezTo>
                  <a:cubicBezTo>
                    <a:pt x="4177" y="22210"/>
                    <a:pt x="4109" y="22164"/>
                    <a:pt x="4063" y="22096"/>
                  </a:cubicBezTo>
                  <a:cubicBezTo>
                    <a:pt x="4017" y="22073"/>
                    <a:pt x="3949" y="22027"/>
                    <a:pt x="3903" y="21981"/>
                  </a:cubicBezTo>
                  <a:lnTo>
                    <a:pt x="3835" y="21936"/>
                  </a:lnTo>
                  <a:lnTo>
                    <a:pt x="3766" y="21890"/>
                  </a:lnTo>
                  <a:lnTo>
                    <a:pt x="3629" y="21753"/>
                  </a:lnTo>
                  <a:cubicBezTo>
                    <a:pt x="3538" y="21685"/>
                    <a:pt x="3447" y="21616"/>
                    <a:pt x="3355" y="21548"/>
                  </a:cubicBezTo>
                  <a:cubicBezTo>
                    <a:pt x="3310" y="21502"/>
                    <a:pt x="3241" y="21457"/>
                    <a:pt x="3196" y="21411"/>
                  </a:cubicBezTo>
                  <a:lnTo>
                    <a:pt x="3173" y="21388"/>
                  </a:lnTo>
                  <a:lnTo>
                    <a:pt x="2990" y="21251"/>
                  </a:lnTo>
                  <a:cubicBezTo>
                    <a:pt x="2945" y="21205"/>
                    <a:pt x="2876" y="21137"/>
                    <a:pt x="2831" y="21091"/>
                  </a:cubicBezTo>
                  <a:lnTo>
                    <a:pt x="2808" y="21068"/>
                  </a:lnTo>
                  <a:lnTo>
                    <a:pt x="2716" y="21000"/>
                  </a:lnTo>
                  <a:lnTo>
                    <a:pt x="2602" y="20886"/>
                  </a:lnTo>
                  <a:lnTo>
                    <a:pt x="2579" y="20863"/>
                  </a:lnTo>
                  <a:cubicBezTo>
                    <a:pt x="2511" y="20817"/>
                    <a:pt x="2442" y="20749"/>
                    <a:pt x="2397" y="20680"/>
                  </a:cubicBezTo>
                  <a:cubicBezTo>
                    <a:pt x="2328" y="20635"/>
                    <a:pt x="2283" y="20566"/>
                    <a:pt x="2214" y="20498"/>
                  </a:cubicBezTo>
                  <a:cubicBezTo>
                    <a:pt x="2169" y="20429"/>
                    <a:pt x="2100" y="20361"/>
                    <a:pt x="2054" y="20247"/>
                  </a:cubicBezTo>
                  <a:cubicBezTo>
                    <a:pt x="2032" y="20178"/>
                    <a:pt x="2054" y="20087"/>
                    <a:pt x="2054" y="20019"/>
                  </a:cubicBezTo>
                  <a:cubicBezTo>
                    <a:pt x="2077" y="19996"/>
                    <a:pt x="2077" y="19950"/>
                    <a:pt x="2100" y="19927"/>
                  </a:cubicBezTo>
                  <a:cubicBezTo>
                    <a:pt x="2077" y="19904"/>
                    <a:pt x="2054" y="19882"/>
                    <a:pt x="2054" y="19836"/>
                  </a:cubicBezTo>
                  <a:cubicBezTo>
                    <a:pt x="2054" y="19813"/>
                    <a:pt x="2054" y="19790"/>
                    <a:pt x="2054" y="19767"/>
                  </a:cubicBezTo>
                  <a:cubicBezTo>
                    <a:pt x="2054" y="19722"/>
                    <a:pt x="2054" y="19676"/>
                    <a:pt x="2077" y="19608"/>
                  </a:cubicBezTo>
                  <a:cubicBezTo>
                    <a:pt x="2100" y="19585"/>
                    <a:pt x="2100" y="19539"/>
                    <a:pt x="2123" y="19494"/>
                  </a:cubicBezTo>
                  <a:lnTo>
                    <a:pt x="2146" y="19357"/>
                  </a:lnTo>
                  <a:lnTo>
                    <a:pt x="2191" y="19220"/>
                  </a:lnTo>
                  <a:cubicBezTo>
                    <a:pt x="2237" y="19060"/>
                    <a:pt x="2283" y="18900"/>
                    <a:pt x="2328" y="18740"/>
                  </a:cubicBezTo>
                  <a:lnTo>
                    <a:pt x="2328" y="18695"/>
                  </a:lnTo>
                  <a:cubicBezTo>
                    <a:pt x="2374" y="18535"/>
                    <a:pt x="2420" y="18375"/>
                    <a:pt x="2511" y="18170"/>
                  </a:cubicBezTo>
                  <a:cubicBezTo>
                    <a:pt x="2534" y="18101"/>
                    <a:pt x="2557" y="18010"/>
                    <a:pt x="2602" y="17919"/>
                  </a:cubicBezTo>
                  <a:cubicBezTo>
                    <a:pt x="2625" y="17827"/>
                    <a:pt x="2671" y="17713"/>
                    <a:pt x="2694" y="17622"/>
                  </a:cubicBezTo>
                  <a:cubicBezTo>
                    <a:pt x="2808" y="17302"/>
                    <a:pt x="2945" y="16983"/>
                    <a:pt x="3104" y="16595"/>
                  </a:cubicBezTo>
                  <a:cubicBezTo>
                    <a:pt x="3287" y="16184"/>
                    <a:pt x="3424" y="15887"/>
                    <a:pt x="3561" y="15613"/>
                  </a:cubicBezTo>
                  <a:cubicBezTo>
                    <a:pt x="3561" y="15590"/>
                    <a:pt x="3584" y="15568"/>
                    <a:pt x="3607" y="15545"/>
                  </a:cubicBezTo>
                  <a:lnTo>
                    <a:pt x="3584" y="15545"/>
                  </a:lnTo>
                  <a:lnTo>
                    <a:pt x="3607" y="15499"/>
                  </a:lnTo>
                  <a:lnTo>
                    <a:pt x="3629" y="15476"/>
                  </a:lnTo>
                  <a:lnTo>
                    <a:pt x="3629" y="15453"/>
                  </a:lnTo>
                  <a:cubicBezTo>
                    <a:pt x="3744" y="15248"/>
                    <a:pt x="3812" y="15065"/>
                    <a:pt x="3903" y="14928"/>
                  </a:cubicBezTo>
                  <a:lnTo>
                    <a:pt x="3949" y="14814"/>
                  </a:lnTo>
                  <a:cubicBezTo>
                    <a:pt x="4040" y="14700"/>
                    <a:pt x="4109" y="14563"/>
                    <a:pt x="4177" y="14426"/>
                  </a:cubicBezTo>
                  <a:lnTo>
                    <a:pt x="4200" y="14404"/>
                  </a:lnTo>
                  <a:cubicBezTo>
                    <a:pt x="4246" y="14335"/>
                    <a:pt x="4291" y="14267"/>
                    <a:pt x="4337" y="14198"/>
                  </a:cubicBezTo>
                  <a:cubicBezTo>
                    <a:pt x="4360" y="14152"/>
                    <a:pt x="4383" y="14107"/>
                    <a:pt x="4405" y="14061"/>
                  </a:cubicBezTo>
                  <a:cubicBezTo>
                    <a:pt x="4428" y="14038"/>
                    <a:pt x="4451" y="13993"/>
                    <a:pt x="4474" y="13947"/>
                  </a:cubicBezTo>
                  <a:cubicBezTo>
                    <a:pt x="4497" y="13901"/>
                    <a:pt x="4520" y="13879"/>
                    <a:pt x="4542" y="13833"/>
                  </a:cubicBezTo>
                  <a:cubicBezTo>
                    <a:pt x="4565" y="13787"/>
                    <a:pt x="4588" y="13742"/>
                    <a:pt x="4611" y="13696"/>
                  </a:cubicBezTo>
                  <a:lnTo>
                    <a:pt x="4634" y="13650"/>
                  </a:lnTo>
                  <a:cubicBezTo>
                    <a:pt x="4679" y="13605"/>
                    <a:pt x="4725" y="13536"/>
                    <a:pt x="4748" y="13468"/>
                  </a:cubicBezTo>
                  <a:cubicBezTo>
                    <a:pt x="4793" y="13422"/>
                    <a:pt x="4816" y="13376"/>
                    <a:pt x="4839" y="13331"/>
                  </a:cubicBezTo>
                  <a:lnTo>
                    <a:pt x="4885" y="13239"/>
                  </a:lnTo>
                  <a:lnTo>
                    <a:pt x="4953" y="13148"/>
                  </a:lnTo>
                  <a:cubicBezTo>
                    <a:pt x="4976" y="13102"/>
                    <a:pt x="4999" y="13034"/>
                    <a:pt x="5045" y="12988"/>
                  </a:cubicBezTo>
                  <a:cubicBezTo>
                    <a:pt x="5136" y="12829"/>
                    <a:pt x="5227" y="12669"/>
                    <a:pt x="5341" y="12509"/>
                  </a:cubicBezTo>
                  <a:lnTo>
                    <a:pt x="5387" y="12441"/>
                  </a:lnTo>
                  <a:cubicBezTo>
                    <a:pt x="5455" y="12326"/>
                    <a:pt x="5547" y="12189"/>
                    <a:pt x="5638" y="12075"/>
                  </a:cubicBezTo>
                  <a:cubicBezTo>
                    <a:pt x="5729" y="11916"/>
                    <a:pt x="5843" y="11779"/>
                    <a:pt x="5980" y="11619"/>
                  </a:cubicBezTo>
                  <a:lnTo>
                    <a:pt x="6072" y="11528"/>
                  </a:lnTo>
                  <a:cubicBezTo>
                    <a:pt x="6095" y="11482"/>
                    <a:pt x="6117" y="11459"/>
                    <a:pt x="6163" y="11413"/>
                  </a:cubicBezTo>
                  <a:lnTo>
                    <a:pt x="6140" y="11413"/>
                  </a:lnTo>
                  <a:cubicBezTo>
                    <a:pt x="6277" y="11254"/>
                    <a:pt x="6437" y="11117"/>
                    <a:pt x="6574" y="10980"/>
                  </a:cubicBezTo>
                  <a:cubicBezTo>
                    <a:pt x="6642" y="10911"/>
                    <a:pt x="6734" y="10820"/>
                    <a:pt x="6825" y="10729"/>
                  </a:cubicBezTo>
                  <a:lnTo>
                    <a:pt x="6871" y="10683"/>
                  </a:lnTo>
                  <a:cubicBezTo>
                    <a:pt x="6871" y="10660"/>
                    <a:pt x="6871" y="10637"/>
                    <a:pt x="6893" y="10615"/>
                  </a:cubicBezTo>
                  <a:cubicBezTo>
                    <a:pt x="6916" y="10592"/>
                    <a:pt x="6939" y="10569"/>
                    <a:pt x="6962" y="10546"/>
                  </a:cubicBezTo>
                  <a:cubicBezTo>
                    <a:pt x="6985" y="10523"/>
                    <a:pt x="7008" y="10523"/>
                    <a:pt x="7053" y="10523"/>
                  </a:cubicBezTo>
                  <a:cubicBezTo>
                    <a:pt x="7099" y="10523"/>
                    <a:pt x="7144" y="10546"/>
                    <a:pt x="7190" y="10569"/>
                  </a:cubicBezTo>
                  <a:cubicBezTo>
                    <a:pt x="7213" y="10592"/>
                    <a:pt x="7259" y="10615"/>
                    <a:pt x="7281" y="10660"/>
                  </a:cubicBezTo>
                  <a:lnTo>
                    <a:pt x="7304" y="10683"/>
                  </a:lnTo>
                  <a:cubicBezTo>
                    <a:pt x="7373" y="10729"/>
                    <a:pt x="7418" y="10797"/>
                    <a:pt x="7487" y="10843"/>
                  </a:cubicBezTo>
                  <a:lnTo>
                    <a:pt x="7624" y="10980"/>
                  </a:lnTo>
                  <a:lnTo>
                    <a:pt x="7692" y="11025"/>
                  </a:lnTo>
                  <a:lnTo>
                    <a:pt x="7806" y="11140"/>
                  </a:lnTo>
                  <a:cubicBezTo>
                    <a:pt x="7875" y="11185"/>
                    <a:pt x="7943" y="11231"/>
                    <a:pt x="7989" y="11299"/>
                  </a:cubicBezTo>
                  <a:cubicBezTo>
                    <a:pt x="8172" y="11436"/>
                    <a:pt x="8354" y="11596"/>
                    <a:pt x="8514" y="11733"/>
                  </a:cubicBezTo>
                  <a:lnTo>
                    <a:pt x="8605" y="11801"/>
                  </a:lnTo>
                  <a:cubicBezTo>
                    <a:pt x="8628" y="11824"/>
                    <a:pt x="8628" y="11847"/>
                    <a:pt x="8651" y="11847"/>
                  </a:cubicBezTo>
                  <a:cubicBezTo>
                    <a:pt x="8651" y="11801"/>
                    <a:pt x="8651" y="11756"/>
                    <a:pt x="8651" y="11710"/>
                  </a:cubicBezTo>
                  <a:cubicBezTo>
                    <a:pt x="8674" y="11596"/>
                    <a:pt x="8697" y="11482"/>
                    <a:pt x="8697" y="11391"/>
                  </a:cubicBezTo>
                  <a:lnTo>
                    <a:pt x="8719" y="11276"/>
                  </a:lnTo>
                  <a:cubicBezTo>
                    <a:pt x="8719" y="11162"/>
                    <a:pt x="8742" y="11071"/>
                    <a:pt x="8742" y="10980"/>
                  </a:cubicBezTo>
                  <a:lnTo>
                    <a:pt x="8765" y="10934"/>
                  </a:lnTo>
                  <a:lnTo>
                    <a:pt x="8765" y="10888"/>
                  </a:lnTo>
                  <a:cubicBezTo>
                    <a:pt x="8765" y="10683"/>
                    <a:pt x="8788" y="10478"/>
                    <a:pt x="8811" y="10249"/>
                  </a:cubicBezTo>
                  <a:cubicBezTo>
                    <a:pt x="8834" y="10044"/>
                    <a:pt x="8879" y="9816"/>
                    <a:pt x="8902" y="9656"/>
                  </a:cubicBezTo>
                  <a:cubicBezTo>
                    <a:pt x="8925" y="9565"/>
                    <a:pt x="8925" y="9496"/>
                    <a:pt x="8948" y="9405"/>
                  </a:cubicBezTo>
                  <a:lnTo>
                    <a:pt x="8948" y="9336"/>
                  </a:lnTo>
                  <a:cubicBezTo>
                    <a:pt x="8971" y="9268"/>
                    <a:pt x="8971" y="9199"/>
                    <a:pt x="8993" y="9131"/>
                  </a:cubicBezTo>
                  <a:cubicBezTo>
                    <a:pt x="8993" y="8971"/>
                    <a:pt x="8993" y="8834"/>
                    <a:pt x="9016" y="8697"/>
                  </a:cubicBezTo>
                  <a:lnTo>
                    <a:pt x="9016" y="8652"/>
                  </a:lnTo>
                  <a:cubicBezTo>
                    <a:pt x="9039" y="8469"/>
                    <a:pt x="9039" y="8309"/>
                    <a:pt x="9062" y="8127"/>
                  </a:cubicBezTo>
                  <a:cubicBezTo>
                    <a:pt x="9062" y="8058"/>
                    <a:pt x="9085" y="7990"/>
                    <a:pt x="9085" y="7898"/>
                  </a:cubicBezTo>
                  <a:cubicBezTo>
                    <a:pt x="9107" y="7807"/>
                    <a:pt x="9107" y="7716"/>
                    <a:pt x="9130" y="7624"/>
                  </a:cubicBezTo>
                  <a:lnTo>
                    <a:pt x="9130" y="7556"/>
                  </a:lnTo>
                  <a:cubicBezTo>
                    <a:pt x="9153" y="7419"/>
                    <a:pt x="9153" y="7282"/>
                    <a:pt x="9176" y="7145"/>
                  </a:cubicBezTo>
                  <a:cubicBezTo>
                    <a:pt x="9199" y="7077"/>
                    <a:pt x="9199" y="7031"/>
                    <a:pt x="9199" y="6962"/>
                  </a:cubicBezTo>
                  <a:cubicBezTo>
                    <a:pt x="9222" y="6848"/>
                    <a:pt x="9244" y="6734"/>
                    <a:pt x="9267" y="6597"/>
                  </a:cubicBezTo>
                  <a:lnTo>
                    <a:pt x="9290" y="6552"/>
                  </a:lnTo>
                  <a:cubicBezTo>
                    <a:pt x="9313" y="6392"/>
                    <a:pt x="9359" y="6232"/>
                    <a:pt x="9404" y="6072"/>
                  </a:cubicBezTo>
                  <a:cubicBezTo>
                    <a:pt x="9450" y="5958"/>
                    <a:pt x="9496" y="5821"/>
                    <a:pt x="9610" y="5753"/>
                  </a:cubicBezTo>
                  <a:cubicBezTo>
                    <a:pt x="9655" y="5730"/>
                    <a:pt x="9747" y="5707"/>
                    <a:pt x="9838" y="5684"/>
                  </a:cubicBezTo>
                  <a:cubicBezTo>
                    <a:pt x="9952" y="5684"/>
                    <a:pt x="10112" y="5661"/>
                    <a:pt x="10272" y="5661"/>
                  </a:cubicBezTo>
                  <a:lnTo>
                    <a:pt x="10317" y="5661"/>
                  </a:lnTo>
                  <a:cubicBezTo>
                    <a:pt x="10340" y="5661"/>
                    <a:pt x="10386" y="5661"/>
                    <a:pt x="10386" y="5684"/>
                  </a:cubicBezTo>
                  <a:cubicBezTo>
                    <a:pt x="10409" y="5661"/>
                    <a:pt x="10454" y="5661"/>
                    <a:pt x="10477" y="5639"/>
                  </a:cubicBezTo>
                  <a:cubicBezTo>
                    <a:pt x="10500" y="5639"/>
                    <a:pt x="10545" y="5616"/>
                    <a:pt x="10614" y="5616"/>
                  </a:cubicBezTo>
                  <a:close/>
                  <a:moveTo>
                    <a:pt x="18352" y="1"/>
                  </a:moveTo>
                  <a:cubicBezTo>
                    <a:pt x="18146" y="24"/>
                    <a:pt x="17964" y="24"/>
                    <a:pt x="17781" y="46"/>
                  </a:cubicBezTo>
                  <a:cubicBezTo>
                    <a:pt x="17690" y="46"/>
                    <a:pt x="17598" y="46"/>
                    <a:pt x="17530" y="69"/>
                  </a:cubicBezTo>
                  <a:lnTo>
                    <a:pt x="17416" y="69"/>
                  </a:lnTo>
                  <a:cubicBezTo>
                    <a:pt x="17393" y="46"/>
                    <a:pt x="17347" y="24"/>
                    <a:pt x="17279" y="24"/>
                  </a:cubicBezTo>
                  <a:lnTo>
                    <a:pt x="17233" y="24"/>
                  </a:lnTo>
                  <a:cubicBezTo>
                    <a:pt x="17165" y="46"/>
                    <a:pt x="17074" y="46"/>
                    <a:pt x="16982" y="69"/>
                  </a:cubicBezTo>
                  <a:cubicBezTo>
                    <a:pt x="16937" y="92"/>
                    <a:pt x="16868" y="92"/>
                    <a:pt x="16822" y="115"/>
                  </a:cubicBezTo>
                  <a:lnTo>
                    <a:pt x="16777" y="115"/>
                  </a:lnTo>
                  <a:cubicBezTo>
                    <a:pt x="16685" y="138"/>
                    <a:pt x="16617" y="161"/>
                    <a:pt x="16526" y="183"/>
                  </a:cubicBezTo>
                  <a:lnTo>
                    <a:pt x="16457" y="206"/>
                  </a:lnTo>
                  <a:lnTo>
                    <a:pt x="16366" y="229"/>
                  </a:lnTo>
                  <a:lnTo>
                    <a:pt x="16252" y="275"/>
                  </a:lnTo>
                  <a:lnTo>
                    <a:pt x="16115" y="275"/>
                  </a:lnTo>
                  <a:cubicBezTo>
                    <a:pt x="16024" y="298"/>
                    <a:pt x="15932" y="320"/>
                    <a:pt x="15841" y="343"/>
                  </a:cubicBezTo>
                  <a:cubicBezTo>
                    <a:pt x="15772" y="343"/>
                    <a:pt x="15681" y="366"/>
                    <a:pt x="15567" y="412"/>
                  </a:cubicBezTo>
                  <a:cubicBezTo>
                    <a:pt x="15544" y="434"/>
                    <a:pt x="15499" y="434"/>
                    <a:pt x="15476" y="457"/>
                  </a:cubicBezTo>
                  <a:lnTo>
                    <a:pt x="15430" y="457"/>
                  </a:lnTo>
                  <a:lnTo>
                    <a:pt x="15407" y="480"/>
                  </a:lnTo>
                  <a:lnTo>
                    <a:pt x="15339" y="503"/>
                  </a:lnTo>
                  <a:lnTo>
                    <a:pt x="15202" y="549"/>
                  </a:lnTo>
                  <a:cubicBezTo>
                    <a:pt x="15156" y="549"/>
                    <a:pt x="15111" y="571"/>
                    <a:pt x="15065" y="594"/>
                  </a:cubicBezTo>
                  <a:cubicBezTo>
                    <a:pt x="14996" y="617"/>
                    <a:pt x="14905" y="640"/>
                    <a:pt x="14814" y="686"/>
                  </a:cubicBezTo>
                  <a:lnTo>
                    <a:pt x="14745" y="708"/>
                  </a:lnTo>
                  <a:cubicBezTo>
                    <a:pt x="14677" y="731"/>
                    <a:pt x="14608" y="754"/>
                    <a:pt x="14540" y="777"/>
                  </a:cubicBezTo>
                  <a:lnTo>
                    <a:pt x="14471" y="800"/>
                  </a:lnTo>
                  <a:lnTo>
                    <a:pt x="14403" y="822"/>
                  </a:lnTo>
                  <a:cubicBezTo>
                    <a:pt x="14357" y="845"/>
                    <a:pt x="14312" y="868"/>
                    <a:pt x="14266" y="891"/>
                  </a:cubicBezTo>
                  <a:cubicBezTo>
                    <a:pt x="14061" y="959"/>
                    <a:pt x="13878" y="1051"/>
                    <a:pt x="13718" y="1119"/>
                  </a:cubicBezTo>
                  <a:cubicBezTo>
                    <a:pt x="13558" y="1211"/>
                    <a:pt x="13376" y="1302"/>
                    <a:pt x="13216" y="1370"/>
                  </a:cubicBezTo>
                  <a:cubicBezTo>
                    <a:pt x="13102" y="1416"/>
                    <a:pt x="13011" y="1462"/>
                    <a:pt x="12896" y="1530"/>
                  </a:cubicBezTo>
                  <a:lnTo>
                    <a:pt x="12737" y="1599"/>
                  </a:lnTo>
                  <a:cubicBezTo>
                    <a:pt x="12645" y="1644"/>
                    <a:pt x="12577" y="1690"/>
                    <a:pt x="12486" y="1735"/>
                  </a:cubicBezTo>
                  <a:lnTo>
                    <a:pt x="12417" y="1781"/>
                  </a:lnTo>
                  <a:lnTo>
                    <a:pt x="12371" y="1827"/>
                  </a:lnTo>
                  <a:lnTo>
                    <a:pt x="12349" y="1827"/>
                  </a:lnTo>
                  <a:cubicBezTo>
                    <a:pt x="12326" y="1827"/>
                    <a:pt x="12303" y="1850"/>
                    <a:pt x="12257" y="1850"/>
                  </a:cubicBezTo>
                  <a:cubicBezTo>
                    <a:pt x="12189" y="1895"/>
                    <a:pt x="12120" y="1918"/>
                    <a:pt x="12075" y="1941"/>
                  </a:cubicBezTo>
                  <a:cubicBezTo>
                    <a:pt x="11983" y="1987"/>
                    <a:pt x="11915" y="2032"/>
                    <a:pt x="11847" y="2078"/>
                  </a:cubicBezTo>
                  <a:lnTo>
                    <a:pt x="11801" y="2101"/>
                  </a:lnTo>
                  <a:cubicBezTo>
                    <a:pt x="11664" y="2192"/>
                    <a:pt x="11504" y="2306"/>
                    <a:pt x="11367" y="2397"/>
                  </a:cubicBezTo>
                  <a:lnTo>
                    <a:pt x="11276" y="2443"/>
                  </a:lnTo>
                  <a:cubicBezTo>
                    <a:pt x="11139" y="2534"/>
                    <a:pt x="11002" y="2649"/>
                    <a:pt x="10819" y="2785"/>
                  </a:cubicBezTo>
                  <a:lnTo>
                    <a:pt x="10751" y="2831"/>
                  </a:lnTo>
                  <a:cubicBezTo>
                    <a:pt x="10682" y="2877"/>
                    <a:pt x="10614" y="2922"/>
                    <a:pt x="10545" y="2968"/>
                  </a:cubicBezTo>
                  <a:cubicBezTo>
                    <a:pt x="10454" y="3059"/>
                    <a:pt x="10363" y="3128"/>
                    <a:pt x="10249" y="3219"/>
                  </a:cubicBezTo>
                  <a:cubicBezTo>
                    <a:pt x="10226" y="3242"/>
                    <a:pt x="10203" y="3265"/>
                    <a:pt x="10180" y="3288"/>
                  </a:cubicBezTo>
                  <a:lnTo>
                    <a:pt x="10157" y="3310"/>
                  </a:lnTo>
                  <a:lnTo>
                    <a:pt x="10135" y="3333"/>
                  </a:lnTo>
                  <a:lnTo>
                    <a:pt x="10089" y="3379"/>
                  </a:lnTo>
                  <a:cubicBezTo>
                    <a:pt x="10020" y="3425"/>
                    <a:pt x="9975" y="3470"/>
                    <a:pt x="9906" y="3516"/>
                  </a:cubicBezTo>
                  <a:cubicBezTo>
                    <a:pt x="9815" y="3584"/>
                    <a:pt x="9747" y="3630"/>
                    <a:pt x="9678" y="3698"/>
                  </a:cubicBezTo>
                  <a:lnTo>
                    <a:pt x="9632" y="3721"/>
                  </a:lnTo>
                  <a:lnTo>
                    <a:pt x="9587" y="3767"/>
                  </a:lnTo>
                  <a:cubicBezTo>
                    <a:pt x="9541" y="3813"/>
                    <a:pt x="9496" y="3835"/>
                    <a:pt x="9450" y="3858"/>
                  </a:cubicBezTo>
                  <a:cubicBezTo>
                    <a:pt x="9313" y="3972"/>
                    <a:pt x="9176" y="4086"/>
                    <a:pt x="9062" y="4201"/>
                  </a:cubicBezTo>
                  <a:lnTo>
                    <a:pt x="8993" y="4269"/>
                  </a:lnTo>
                  <a:cubicBezTo>
                    <a:pt x="8856" y="4383"/>
                    <a:pt x="8742" y="4475"/>
                    <a:pt x="8628" y="4589"/>
                  </a:cubicBezTo>
                  <a:lnTo>
                    <a:pt x="8605" y="4611"/>
                  </a:lnTo>
                  <a:lnTo>
                    <a:pt x="8537" y="4680"/>
                  </a:lnTo>
                  <a:cubicBezTo>
                    <a:pt x="8377" y="4817"/>
                    <a:pt x="8240" y="4977"/>
                    <a:pt x="8149" y="5091"/>
                  </a:cubicBezTo>
                  <a:cubicBezTo>
                    <a:pt x="8080" y="5136"/>
                    <a:pt x="8035" y="5205"/>
                    <a:pt x="7989" y="5251"/>
                  </a:cubicBezTo>
                  <a:lnTo>
                    <a:pt x="7966" y="5273"/>
                  </a:lnTo>
                  <a:cubicBezTo>
                    <a:pt x="7898" y="5319"/>
                    <a:pt x="7852" y="5388"/>
                    <a:pt x="7806" y="5433"/>
                  </a:cubicBezTo>
                  <a:lnTo>
                    <a:pt x="7647" y="5616"/>
                  </a:lnTo>
                  <a:lnTo>
                    <a:pt x="7555" y="5684"/>
                  </a:lnTo>
                  <a:lnTo>
                    <a:pt x="7510" y="5753"/>
                  </a:lnTo>
                  <a:lnTo>
                    <a:pt x="7441" y="5821"/>
                  </a:lnTo>
                  <a:lnTo>
                    <a:pt x="7418" y="5844"/>
                  </a:lnTo>
                  <a:cubicBezTo>
                    <a:pt x="7396" y="5867"/>
                    <a:pt x="7373" y="5890"/>
                    <a:pt x="7350" y="5913"/>
                  </a:cubicBezTo>
                  <a:cubicBezTo>
                    <a:pt x="7327" y="5935"/>
                    <a:pt x="7327" y="5958"/>
                    <a:pt x="7304" y="5981"/>
                  </a:cubicBezTo>
                  <a:lnTo>
                    <a:pt x="7259" y="6027"/>
                  </a:lnTo>
                  <a:cubicBezTo>
                    <a:pt x="7190" y="6118"/>
                    <a:pt x="7122" y="6186"/>
                    <a:pt x="7076" y="6255"/>
                  </a:cubicBezTo>
                  <a:cubicBezTo>
                    <a:pt x="6985" y="6369"/>
                    <a:pt x="6893" y="6460"/>
                    <a:pt x="6802" y="6574"/>
                  </a:cubicBezTo>
                  <a:lnTo>
                    <a:pt x="6756" y="6620"/>
                  </a:lnTo>
                  <a:lnTo>
                    <a:pt x="6756" y="6643"/>
                  </a:lnTo>
                  <a:lnTo>
                    <a:pt x="6688" y="6711"/>
                  </a:lnTo>
                  <a:cubicBezTo>
                    <a:pt x="6665" y="6734"/>
                    <a:pt x="6642" y="6757"/>
                    <a:pt x="6620" y="6780"/>
                  </a:cubicBezTo>
                  <a:lnTo>
                    <a:pt x="6620" y="6803"/>
                  </a:lnTo>
                  <a:cubicBezTo>
                    <a:pt x="6574" y="6848"/>
                    <a:pt x="6551" y="6871"/>
                    <a:pt x="6528" y="6917"/>
                  </a:cubicBezTo>
                  <a:lnTo>
                    <a:pt x="6460" y="6985"/>
                  </a:lnTo>
                  <a:lnTo>
                    <a:pt x="6437" y="7008"/>
                  </a:lnTo>
                  <a:cubicBezTo>
                    <a:pt x="6391" y="7054"/>
                    <a:pt x="6368" y="7099"/>
                    <a:pt x="6346" y="7145"/>
                  </a:cubicBezTo>
                  <a:cubicBezTo>
                    <a:pt x="6277" y="7191"/>
                    <a:pt x="6231" y="7259"/>
                    <a:pt x="6186" y="7328"/>
                  </a:cubicBezTo>
                  <a:lnTo>
                    <a:pt x="6140" y="7373"/>
                  </a:lnTo>
                  <a:lnTo>
                    <a:pt x="6095" y="7419"/>
                  </a:lnTo>
                  <a:cubicBezTo>
                    <a:pt x="5935" y="7624"/>
                    <a:pt x="5798" y="7807"/>
                    <a:pt x="5638" y="8012"/>
                  </a:cubicBezTo>
                  <a:cubicBezTo>
                    <a:pt x="5615" y="8058"/>
                    <a:pt x="5570" y="8104"/>
                    <a:pt x="5524" y="8172"/>
                  </a:cubicBezTo>
                  <a:lnTo>
                    <a:pt x="5524" y="8195"/>
                  </a:lnTo>
                  <a:lnTo>
                    <a:pt x="5455" y="8286"/>
                  </a:lnTo>
                  <a:lnTo>
                    <a:pt x="5410" y="8332"/>
                  </a:lnTo>
                  <a:lnTo>
                    <a:pt x="5387" y="8378"/>
                  </a:lnTo>
                  <a:lnTo>
                    <a:pt x="5364" y="8423"/>
                  </a:lnTo>
                  <a:cubicBezTo>
                    <a:pt x="5273" y="8537"/>
                    <a:pt x="5204" y="8652"/>
                    <a:pt x="5113" y="8766"/>
                  </a:cubicBezTo>
                  <a:cubicBezTo>
                    <a:pt x="5022" y="8925"/>
                    <a:pt x="4908" y="9085"/>
                    <a:pt x="4816" y="9245"/>
                  </a:cubicBezTo>
                  <a:lnTo>
                    <a:pt x="4611" y="9542"/>
                  </a:lnTo>
                  <a:lnTo>
                    <a:pt x="4497" y="9724"/>
                  </a:lnTo>
                  <a:cubicBezTo>
                    <a:pt x="4405" y="9884"/>
                    <a:pt x="4291" y="10067"/>
                    <a:pt x="4200" y="10226"/>
                  </a:cubicBezTo>
                  <a:cubicBezTo>
                    <a:pt x="4154" y="10272"/>
                    <a:pt x="4132" y="10341"/>
                    <a:pt x="4086" y="10386"/>
                  </a:cubicBezTo>
                  <a:lnTo>
                    <a:pt x="4063" y="10409"/>
                  </a:lnTo>
                  <a:lnTo>
                    <a:pt x="4063" y="10432"/>
                  </a:lnTo>
                  <a:cubicBezTo>
                    <a:pt x="3995" y="10523"/>
                    <a:pt x="3949" y="10615"/>
                    <a:pt x="3880" y="10706"/>
                  </a:cubicBezTo>
                  <a:cubicBezTo>
                    <a:pt x="3812" y="10843"/>
                    <a:pt x="3721" y="11003"/>
                    <a:pt x="3629" y="11162"/>
                  </a:cubicBezTo>
                  <a:cubicBezTo>
                    <a:pt x="3447" y="11482"/>
                    <a:pt x="3264" y="11779"/>
                    <a:pt x="3104" y="12098"/>
                  </a:cubicBezTo>
                  <a:cubicBezTo>
                    <a:pt x="3013" y="12304"/>
                    <a:pt x="2922" y="12463"/>
                    <a:pt x="2853" y="12623"/>
                  </a:cubicBezTo>
                  <a:cubicBezTo>
                    <a:pt x="2808" y="12692"/>
                    <a:pt x="2785" y="12760"/>
                    <a:pt x="2762" y="12806"/>
                  </a:cubicBezTo>
                  <a:lnTo>
                    <a:pt x="2694" y="12920"/>
                  </a:lnTo>
                  <a:lnTo>
                    <a:pt x="2648" y="13011"/>
                  </a:lnTo>
                  <a:lnTo>
                    <a:pt x="2602" y="13102"/>
                  </a:lnTo>
                  <a:lnTo>
                    <a:pt x="2579" y="13171"/>
                  </a:lnTo>
                  <a:lnTo>
                    <a:pt x="2488" y="13331"/>
                  </a:lnTo>
                  <a:lnTo>
                    <a:pt x="2488" y="13354"/>
                  </a:lnTo>
                  <a:cubicBezTo>
                    <a:pt x="2420" y="13491"/>
                    <a:pt x="2374" y="13605"/>
                    <a:pt x="2306" y="13719"/>
                  </a:cubicBezTo>
                  <a:lnTo>
                    <a:pt x="2191" y="13993"/>
                  </a:lnTo>
                  <a:lnTo>
                    <a:pt x="2100" y="14175"/>
                  </a:lnTo>
                  <a:lnTo>
                    <a:pt x="2100" y="14221"/>
                  </a:lnTo>
                  <a:cubicBezTo>
                    <a:pt x="2054" y="14289"/>
                    <a:pt x="2032" y="14358"/>
                    <a:pt x="1986" y="14449"/>
                  </a:cubicBezTo>
                  <a:lnTo>
                    <a:pt x="1940" y="14563"/>
                  </a:lnTo>
                  <a:lnTo>
                    <a:pt x="1940" y="14586"/>
                  </a:lnTo>
                  <a:cubicBezTo>
                    <a:pt x="1918" y="14632"/>
                    <a:pt x="1895" y="14677"/>
                    <a:pt x="1872" y="14723"/>
                  </a:cubicBezTo>
                  <a:cubicBezTo>
                    <a:pt x="1803" y="14906"/>
                    <a:pt x="1735" y="15088"/>
                    <a:pt x="1666" y="15317"/>
                  </a:cubicBezTo>
                  <a:cubicBezTo>
                    <a:pt x="1644" y="15339"/>
                    <a:pt x="1644" y="15385"/>
                    <a:pt x="1621" y="15408"/>
                  </a:cubicBezTo>
                  <a:lnTo>
                    <a:pt x="1598" y="15453"/>
                  </a:lnTo>
                  <a:lnTo>
                    <a:pt x="1598" y="15476"/>
                  </a:lnTo>
                  <a:cubicBezTo>
                    <a:pt x="1552" y="15613"/>
                    <a:pt x="1507" y="15750"/>
                    <a:pt x="1461" y="15887"/>
                  </a:cubicBezTo>
                  <a:cubicBezTo>
                    <a:pt x="1415" y="16024"/>
                    <a:pt x="1370" y="16161"/>
                    <a:pt x="1324" y="16275"/>
                  </a:cubicBezTo>
                  <a:lnTo>
                    <a:pt x="1301" y="16344"/>
                  </a:lnTo>
                  <a:lnTo>
                    <a:pt x="1278" y="16389"/>
                  </a:lnTo>
                  <a:lnTo>
                    <a:pt x="1278" y="16412"/>
                  </a:lnTo>
                  <a:lnTo>
                    <a:pt x="1233" y="16549"/>
                  </a:lnTo>
                  <a:cubicBezTo>
                    <a:pt x="1187" y="16640"/>
                    <a:pt x="1164" y="16709"/>
                    <a:pt x="1141" y="16777"/>
                  </a:cubicBezTo>
                  <a:lnTo>
                    <a:pt x="1164" y="16755"/>
                  </a:lnTo>
                  <a:lnTo>
                    <a:pt x="1119" y="16823"/>
                  </a:lnTo>
                  <a:lnTo>
                    <a:pt x="1096" y="16914"/>
                  </a:lnTo>
                  <a:lnTo>
                    <a:pt x="1073" y="16960"/>
                  </a:lnTo>
                  <a:cubicBezTo>
                    <a:pt x="1073" y="16983"/>
                    <a:pt x="1073" y="16983"/>
                    <a:pt x="1073" y="16983"/>
                  </a:cubicBezTo>
                  <a:cubicBezTo>
                    <a:pt x="1004" y="17143"/>
                    <a:pt x="959" y="17279"/>
                    <a:pt x="913" y="17416"/>
                  </a:cubicBezTo>
                  <a:lnTo>
                    <a:pt x="890" y="17508"/>
                  </a:lnTo>
                  <a:cubicBezTo>
                    <a:pt x="845" y="17645"/>
                    <a:pt x="822" y="17759"/>
                    <a:pt x="776" y="17873"/>
                  </a:cubicBezTo>
                  <a:lnTo>
                    <a:pt x="731" y="18033"/>
                  </a:lnTo>
                  <a:cubicBezTo>
                    <a:pt x="685" y="18215"/>
                    <a:pt x="639" y="18398"/>
                    <a:pt x="594" y="18581"/>
                  </a:cubicBezTo>
                  <a:lnTo>
                    <a:pt x="571" y="18649"/>
                  </a:lnTo>
                  <a:lnTo>
                    <a:pt x="548" y="18672"/>
                  </a:lnTo>
                  <a:cubicBezTo>
                    <a:pt x="502" y="18809"/>
                    <a:pt x="457" y="18969"/>
                    <a:pt x="411" y="19128"/>
                  </a:cubicBezTo>
                  <a:cubicBezTo>
                    <a:pt x="388" y="19242"/>
                    <a:pt x="365" y="19379"/>
                    <a:pt x="320" y="19516"/>
                  </a:cubicBezTo>
                  <a:lnTo>
                    <a:pt x="297" y="19653"/>
                  </a:lnTo>
                  <a:lnTo>
                    <a:pt x="274" y="19745"/>
                  </a:lnTo>
                  <a:lnTo>
                    <a:pt x="274" y="19790"/>
                  </a:lnTo>
                  <a:cubicBezTo>
                    <a:pt x="274" y="19836"/>
                    <a:pt x="251" y="19859"/>
                    <a:pt x="251" y="19904"/>
                  </a:cubicBezTo>
                  <a:lnTo>
                    <a:pt x="228" y="19950"/>
                  </a:lnTo>
                  <a:lnTo>
                    <a:pt x="228" y="19996"/>
                  </a:lnTo>
                  <a:lnTo>
                    <a:pt x="228" y="20019"/>
                  </a:lnTo>
                  <a:cubicBezTo>
                    <a:pt x="183" y="20110"/>
                    <a:pt x="160" y="20178"/>
                    <a:pt x="137" y="20270"/>
                  </a:cubicBezTo>
                  <a:lnTo>
                    <a:pt x="114" y="20338"/>
                  </a:lnTo>
                  <a:cubicBezTo>
                    <a:pt x="114" y="20384"/>
                    <a:pt x="91" y="20407"/>
                    <a:pt x="91" y="20452"/>
                  </a:cubicBezTo>
                  <a:cubicBezTo>
                    <a:pt x="69" y="20475"/>
                    <a:pt x="69" y="20498"/>
                    <a:pt x="69" y="20521"/>
                  </a:cubicBezTo>
                  <a:lnTo>
                    <a:pt x="69" y="20544"/>
                  </a:lnTo>
                  <a:cubicBezTo>
                    <a:pt x="46" y="20566"/>
                    <a:pt x="46" y="20589"/>
                    <a:pt x="23" y="20612"/>
                  </a:cubicBezTo>
                  <a:cubicBezTo>
                    <a:pt x="0" y="20726"/>
                    <a:pt x="0" y="20840"/>
                    <a:pt x="46" y="20977"/>
                  </a:cubicBezTo>
                  <a:cubicBezTo>
                    <a:pt x="69" y="21068"/>
                    <a:pt x="114" y="21160"/>
                    <a:pt x="137" y="21205"/>
                  </a:cubicBezTo>
                  <a:cubicBezTo>
                    <a:pt x="160" y="21274"/>
                    <a:pt x="206" y="21342"/>
                    <a:pt x="228" y="21388"/>
                  </a:cubicBezTo>
                  <a:lnTo>
                    <a:pt x="251" y="21411"/>
                  </a:lnTo>
                  <a:cubicBezTo>
                    <a:pt x="320" y="21502"/>
                    <a:pt x="365" y="21593"/>
                    <a:pt x="434" y="21662"/>
                  </a:cubicBezTo>
                  <a:lnTo>
                    <a:pt x="457" y="21708"/>
                  </a:lnTo>
                  <a:cubicBezTo>
                    <a:pt x="457" y="21708"/>
                    <a:pt x="480" y="21730"/>
                    <a:pt x="480" y="21730"/>
                  </a:cubicBezTo>
                  <a:lnTo>
                    <a:pt x="502" y="21753"/>
                  </a:lnTo>
                  <a:lnTo>
                    <a:pt x="548" y="21822"/>
                  </a:lnTo>
                  <a:cubicBezTo>
                    <a:pt x="571" y="21867"/>
                    <a:pt x="616" y="21936"/>
                    <a:pt x="639" y="21981"/>
                  </a:cubicBezTo>
                  <a:lnTo>
                    <a:pt x="639" y="21959"/>
                  </a:lnTo>
                  <a:lnTo>
                    <a:pt x="731" y="22096"/>
                  </a:lnTo>
                  <a:lnTo>
                    <a:pt x="708" y="22050"/>
                  </a:lnTo>
                  <a:lnTo>
                    <a:pt x="708" y="22050"/>
                  </a:lnTo>
                  <a:cubicBezTo>
                    <a:pt x="753" y="22141"/>
                    <a:pt x="799" y="22210"/>
                    <a:pt x="868" y="22255"/>
                  </a:cubicBezTo>
                  <a:cubicBezTo>
                    <a:pt x="890" y="22301"/>
                    <a:pt x="913" y="22347"/>
                    <a:pt x="959" y="22370"/>
                  </a:cubicBezTo>
                  <a:cubicBezTo>
                    <a:pt x="982" y="22415"/>
                    <a:pt x="1004" y="22438"/>
                    <a:pt x="1027" y="22461"/>
                  </a:cubicBezTo>
                  <a:lnTo>
                    <a:pt x="1119" y="22598"/>
                  </a:lnTo>
                  <a:lnTo>
                    <a:pt x="1141" y="22621"/>
                  </a:lnTo>
                  <a:lnTo>
                    <a:pt x="1164" y="22666"/>
                  </a:lnTo>
                  <a:cubicBezTo>
                    <a:pt x="1233" y="22735"/>
                    <a:pt x="1301" y="22826"/>
                    <a:pt x="1370" y="22895"/>
                  </a:cubicBezTo>
                  <a:cubicBezTo>
                    <a:pt x="1415" y="22963"/>
                    <a:pt x="1484" y="23031"/>
                    <a:pt x="1552" y="23100"/>
                  </a:cubicBezTo>
                  <a:cubicBezTo>
                    <a:pt x="1598" y="23146"/>
                    <a:pt x="1644" y="23191"/>
                    <a:pt x="1689" y="23260"/>
                  </a:cubicBezTo>
                  <a:lnTo>
                    <a:pt x="1712" y="23305"/>
                  </a:lnTo>
                  <a:cubicBezTo>
                    <a:pt x="1826" y="23419"/>
                    <a:pt x="1918" y="23534"/>
                    <a:pt x="2032" y="23648"/>
                  </a:cubicBezTo>
                  <a:lnTo>
                    <a:pt x="2100" y="23716"/>
                  </a:lnTo>
                  <a:lnTo>
                    <a:pt x="2214" y="23853"/>
                  </a:lnTo>
                  <a:cubicBezTo>
                    <a:pt x="2306" y="23944"/>
                    <a:pt x="2397" y="24059"/>
                    <a:pt x="2511" y="24150"/>
                  </a:cubicBezTo>
                  <a:cubicBezTo>
                    <a:pt x="2625" y="24264"/>
                    <a:pt x="2762" y="24401"/>
                    <a:pt x="2899" y="24515"/>
                  </a:cubicBezTo>
                  <a:cubicBezTo>
                    <a:pt x="2990" y="24584"/>
                    <a:pt x="3082" y="24675"/>
                    <a:pt x="3173" y="24766"/>
                  </a:cubicBezTo>
                  <a:lnTo>
                    <a:pt x="3310" y="24880"/>
                  </a:lnTo>
                  <a:lnTo>
                    <a:pt x="3355" y="24926"/>
                  </a:lnTo>
                  <a:cubicBezTo>
                    <a:pt x="3470" y="25040"/>
                    <a:pt x="3584" y="25131"/>
                    <a:pt x="3721" y="25246"/>
                  </a:cubicBezTo>
                  <a:cubicBezTo>
                    <a:pt x="3858" y="25360"/>
                    <a:pt x="4017" y="25497"/>
                    <a:pt x="4154" y="25611"/>
                  </a:cubicBezTo>
                  <a:lnTo>
                    <a:pt x="4269" y="25679"/>
                  </a:lnTo>
                  <a:lnTo>
                    <a:pt x="4360" y="25770"/>
                  </a:lnTo>
                  <a:cubicBezTo>
                    <a:pt x="4428" y="25816"/>
                    <a:pt x="4497" y="25862"/>
                    <a:pt x="4565" y="25930"/>
                  </a:cubicBezTo>
                  <a:cubicBezTo>
                    <a:pt x="4634" y="25976"/>
                    <a:pt x="4702" y="26044"/>
                    <a:pt x="4771" y="26090"/>
                  </a:cubicBezTo>
                  <a:lnTo>
                    <a:pt x="4999" y="26250"/>
                  </a:lnTo>
                  <a:cubicBezTo>
                    <a:pt x="5113" y="26364"/>
                    <a:pt x="5250" y="26478"/>
                    <a:pt x="5410" y="26569"/>
                  </a:cubicBezTo>
                  <a:lnTo>
                    <a:pt x="5455" y="26615"/>
                  </a:lnTo>
                  <a:cubicBezTo>
                    <a:pt x="5707" y="26798"/>
                    <a:pt x="5980" y="26980"/>
                    <a:pt x="6231" y="27163"/>
                  </a:cubicBezTo>
                  <a:lnTo>
                    <a:pt x="6437" y="27323"/>
                  </a:lnTo>
                  <a:cubicBezTo>
                    <a:pt x="6688" y="27482"/>
                    <a:pt x="6916" y="27642"/>
                    <a:pt x="7144" y="27779"/>
                  </a:cubicBezTo>
                  <a:cubicBezTo>
                    <a:pt x="7213" y="27825"/>
                    <a:pt x="7281" y="27870"/>
                    <a:pt x="7350" y="27916"/>
                  </a:cubicBezTo>
                  <a:lnTo>
                    <a:pt x="7418" y="27962"/>
                  </a:lnTo>
                  <a:lnTo>
                    <a:pt x="7464" y="27985"/>
                  </a:lnTo>
                  <a:lnTo>
                    <a:pt x="7601" y="28076"/>
                  </a:lnTo>
                  <a:cubicBezTo>
                    <a:pt x="7669" y="28121"/>
                    <a:pt x="7738" y="28167"/>
                    <a:pt x="7806" y="28190"/>
                  </a:cubicBezTo>
                  <a:lnTo>
                    <a:pt x="7829" y="28213"/>
                  </a:lnTo>
                  <a:lnTo>
                    <a:pt x="7875" y="28236"/>
                  </a:lnTo>
                  <a:cubicBezTo>
                    <a:pt x="7943" y="28281"/>
                    <a:pt x="8012" y="28327"/>
                    <a:pt x="8103" y="28373"/>
                  </a:cubicBezTo>
                  <a:cubicBezTo>
                    <a:pt x="8400" y="28578"/>
                    <a:pt x="8719" y="28761"/>
                    <a:pt x="9039" y="28966"/>
                  </a:cubicBezTo>
                  <a:cubicBezTo>
                    <a:pt x="9359" y="29171"/>
                    <a:pt x="9655" y="29331"/>
                    <a:pt x="9952" y="29491"/>
                  </a:cubicBezTo>
                  <a:cubicBezTo>
                    <a:pt x="10089" y="29559"/>
                    <a:pt x="10249" y="29651"/>
                    <a:pt x="10386" y="29719"/>
                  </a:cubicBezTo>
                  <a:cubicBezTo>
                    <a:pt x="10545" y="29788"/>
                    <a:pt x="10705" y="29879"/>
                    <a:pt x="10865" y="29970"/>
                  </a:cubicBezTo>
                  <a:lnTo>
                    <a:pt x="11116" y="30084"/>
                  </a:lnTo>
                  <a:lnTo>
                    <a:pt x="11139" y="30107"/>
                  </a:lnTo>
                  <a:cubicBezTo>
                    <a:pt x="11322" y="30199"/>
                    <a:pt x="11527" y="30290"/>
                    <a:pt x="11710" y="30404"/>
                  </a:cubicBezTo>
                  <a:cubicBezTo>
                    <a:pt x="11847" y="30450"/>
                    <a:pt x="12006" y="30518"/>
                    <a:pt x="12143" y="30564"/>
                  </a:cubicBezTo>
                  <a:lnTo>
                    <a:pt x="12166" y="30587"/>
                  </a:lnTo>
                  <a:lnTo>
                    <a:pt x="12212" y="30609"/>
                  </a:lnTo>
                  <a:cubicBezTo>
                    <a:pt x="12326" y="30655"/>
                    <a:pt x="12440" y="30701"/>
                    <a:pt x="12577" y="30746"/>
                  </a:cubicBezTo>
                  <a:lnTo>
                    <a:pt x="12668" y="30792"/>
                  </a:lnTo>
                  <a:lnTo>
                    <a:pt x="12760" y="30838"/>
                  </a:lnTo>
                  <a:cubicBezTo>
                    <a:pt x="12805" y="30861"/>
                    <a:pt x="12874" y="30906"/>
                    <a:pt x="12919" y="30929"/>
                  </a:cubicBezTo>
                  <a:lnTo>
                    <a:pt x="12965" y="30929"/>
                  </a:lnTo>
                  <a:cubicBezTo>
                    <a:pt x="13033" y="30975"/>
                    <a:pt x="13102" y="30997"/>
                    <a:pt x="13170" y="31043"/>
                  </a:cubicBezTo>
                  <a:lnTo>
                    <a:pt x="13353" y="31112"/>
                  </a:lnTo>
                  <a:cubicBezTo>
                    <a:pt x="13490" y="31180"/>
                    <a:pt x="13627" y="31226"/>
                    <a:pt x="13764" y="31271"/>
                  </a:cubicBezTo>
                  <a:lnTo>
                    <a:pt x="13855" y="31317"/>
                  </a:lnTo>
                  <a:lnTo>
                    <a:pt x="13878" y="31317"/>
                  </a:lnTo>
                  <a:cubicBezTo>
                    <a:pt x="13969" y="31363"/>
                    <a:pt x="14038" y="31386"/>
                    <a:pt x="14129" y="31408"/>
                  </a:cubicBezTo>
                  <a:cubicBezTo>
                    <a:pt x="14175" y="31431"/>
                    <a:pt x="14220" y="31431"/>
                    <a:pt x="14243" y="31454"/>
                  </a:cubicBezTo>
                  <a:lnTo>
                    <a:pt x="14289" y="31454"/>
                  </a:lnTo>
                  <a:cubicBezTo>
                    <a:pt x="14312" y="31454"/>
                    <a:pt x="14357" y="31477"/>
                    <a:pt x="14380" y="31477"/>
                  </a:cubicBezTo>
                  <a:cubicBezTo>
                    <a:pt x="14426" y="31477"/>
                    <a:pt x="14449" y="31454"/>
                    <a:pt x="14494" y="31431"/>
                  </a:cubicBezTo>
                  <a:cubicBezTo>
                    <a:pt x="14494" y="31431"/>
                    <a:pt x="14517" y="31408"/>
                    <a:pt x="14540" y="31408"/>
                  </a:cubicBezTo>
                  <a:cubicBezTo>
                    <a:pt x="14540" y="31363"/>
                    <a:pt x="14540" y="31317"/>
                    <a:pt x="14586" y="31294"/>
                  </a:cubicBezTo>
                  <a:cubicBezTo>
                    <a:pt x="14586" y="31294"/>
                    <a:pt x="14586" y="31294"/>
                    <a:pt x="14586" y="31271"/>
                  </a:cubicBezTo>
                  <a:cubicBezTo>
                    <a:pt x="14586" y="31249"/>
                    <a:pt x="14586" y="31226"/>
                    <a:pt x="14586" y="31226"/>
                  </a:cubicBezTo>
                  <a:cubicBezTo>
                    <a:pt x="14654" y="31180"/>
                    <a:pt x="14723" y="31134"/>
                    <a:pt x="14791" y="31089"/>
                  </a:cubicBezTo>
                  <a:cubicBezTo>
                    <a:pt x="14814" y="31089"/>
                    <a:pt x="14837" y="31066"/>
                    <a:pt x="14837" y="31066"/>
                  </a:cubicBezTo>
                  <a:cubicBezTo>
                    <a:pt x="14859" y="31043"/>
                    <a:pt x="14882" y="31020"/>
                    <a:pt x="14905" y="30997"/>
                  </a:cubicBezTo>
                  <a:cubicBezTo>
                    <a:pt x="14974" y="30929"/>
                    <a:pt x="15019" y="30883"/>
                    <a:pt x="15088" y="30838"/>
                  </a:cubicBezTo>
                  <a:cubicBezTo>
                    <a:pt x="15202" y="30746"/>
                    <a:pt x="15316" y="30655"/>
                    <a:pt x="15384" y="30564"/>
                  </a:cubicBezTo>
                  <a:cubicBezTo>
                    <a:pt x="15430" y="30541"/>
                    <a:pt x="15476" y="30495"/>
                    <a:pt x="15499" y="30472"/>
                  </a:cubicBezTo>
                  <a:lnTo>
                    <a:pt x="15521" y="30450"/>
                  </a:lnTo>
                  <a:cubicBezTo>
                    <a:pt x="15567" y="30404"/>
                    <a:pt x="15590" y="30358"/>
                    <a:pt x="15636" y="30336"/>
                  </a:cubicBezTo>
                  <a:lnTo>
                    <a:pt x="15750" y="30199"/>
                  </a:lnTo>
                  <a:lnTo>
                    <a:pt x="15864" y="30107"/>
                  </a:lnTo>
                  <a:cubicBezTo>
                    <a:pt x="15887" y="30062"/>
                    <a:pt x="15932" y="30039"/>
                    <a:pt x="15978" y="29993"/>
                  </a:cubicBezTo>
                  <a:lnTo>
                    <a:pt x="16001" y="29970"/>
                  </a:lnTo>
                  <a:cubicBezTo>
                    <a:pt x="16024" y="29948"/>
                    <a:pt x="16046" y="29902"/>
                    <a:pt x="16092" y="29879"/>
                  </a:cubicBezTo>
                  <a:cubicBezTo>
                    <a:pt x="16160" y="29788"/>
                    <a:pt x="16252" y="29719"/>
                    <a:pt x="16320" y="29628"/>
                  </a:cubicBezTo>
                  <a:cubicBezTo>
                    <a:pt x="16366" y="29582"/>
                    <a:pt x="16412" y="29537"/>
                    <a:pt x="16457" y="29491"/>
                  </a:cubicBezTo>
                  <a:lnTo>
                    <a:pt x="16549" y="29377"/>
                  </a:lnTo>
                  <a:cubicBezTo>
                    <a:pt x="16571" y="29354"/>
                    <a:pt x="16594" y="29331"/>
                    <a:pt x="16617" y="29286"/>
                  </a:cubicBezTo>
                  <a:lnTo>
                    <a:pt x="16663" y="29240"/>
                  </a:lnTo>
                  <a:lnTo>
                    <a:pt x="16731" y="29194"/>
                  </a:lnTo>
                  <a:lnTo>
                    <a:pt x="16754" y="29149"/>
                  </a:lnTo>
                  <a:lnTo>
                    <a:pt x="16800" y="29126"/>
                  </a:lnTo>
                  <a:cubicBezTo>
                    <a:pt x="16822" y="29080"/>
                    <a:pt x="16845" y="29057"/>
                    <a:pt x="16868" y="29035"/>
                  </a:cubicBezTo>
                  <a:lnTo>
                    <a:pt x="16914" y="28989"/>
                  </a:lnTo>
                  <a:lnTo>
                    <a:pt x="16937" y="28966"/>
                  </a:lnTo>
                  <a:lnTo>
                    <a:pt x="16959" y="28943"/>
                  </a:lnTo>
                  <a:lnTo>
                    <a:pt x="17051" y="28829"/>
                  </a:lnTo>
                  <a:cubicBezTo>
                    <a:pt x="17165" y="28669"/>
                    <a:pt x="17302" y="28510"/>
                    <a:pt x="17439" y="28373"/>
                  </a:cubicBezTo>
                  <a:cubicBezTo>
                    <a:pt x="17690" y="28099"/>
                    <a:pt x="17941" y="27825"/>
                    <a:pt x="18169" y="27551"/>
                  </a:cubicBezTo>
                  <a:cubicBezTo>
                    <a:pt x="18306" y="27391"/>
                    <a:pt x="18420" y="27254"/>
                    <a:pt x="18534" y="27094"/>
                  </a:cubicBezTo>
                  <a:cubicBezTo>
                    <a:pt x="18671" y="26935"/>
                    <a:pt x="18785" y="26798"/>
                    <a:pt x="18922" y="26638"/>
                  </a:cubicBezTo>
                  <a:lnTo>
                    <a:pt x="18991" y="26547"/>
                  </a:lnTo>
                  <a:cubicBezTo>
                    <a:pt x="19014" y="26501"/>
                    <a:pt x="19059" y="26455"/>
                    <a:pt x="19105" y="26410"/>
                  </a:cubicBezTo>
                  <a:lnTo>
                    <a:pt x="19173" y="26318"/>
                  </a:lnTo>
                  <a:cubicBezTo>
                    <a:pt x="19196" y="26273"/>
                    <a:pt x="19219" y="26250"/>
                    <a:pt x="19265" y="26204"/>
                  </a:cubicBezTo>
                  <a:cubicBezTo>
                    <a:pt x="19310" y="26136"/>
                    <a:pt x="19356" y="26090"/>
                    <a:pt x="19402" y="26044"/>
                  </a:cubicBezTo>
                  <a:cubicBezTo>
                    <a:pt x="19470" y="25953"/>
                    <a:pt x="19539" y="25862"/>
                    <a:pt x="19607" y="25770"/>
                  </a:cubicBezTo>
                  <a:cubicBezTo>
                    <a:pt x="19653" y="25702"/>
                    <a:pt x="19698" y="25634"/>
                    <a:pt x="19744" y="25565"/>
                  </a:cubicBezTo>
                  <a:cubicBezTo>
                    <a:pt x="19881" y="25382"/>
                    <a:pt x="19995" y="25200"/>
                    <a:pt x="20132" y="25040"/>
                  </a:cubicBezTo>
                  <a:cubicBezTo>
                    <a:pt x="20246" y="24880"/>
                    <a:pt x="20360" y="24698"/>
                    <a:pt x="20497" y="24538"/>
                  </a:cubicBezTo>
                  <a:lnTo>
                    <a:pt x="20657" y="24310"/>
                  </a:lnTo>
                  <a:cubicBezTo>
                    <a:pt x="20840" y="24036"/>
                    <a:pt x="21045" y="23785"/>
                    <a:pt x="21228" y="23511"/>
                  </a:cubicBezTo>
                  <a:cubicBezTo>
                    <a:pt x="21456" y="23168"/>
                    <a:pt x="21707" y="22803"/>
                    <a:pt x="21958" y="22415"/>
                  </a:cubicBezTo>
                  <a:lnTo>
                    <a:pt x="21958" y="22415"/>
                  </a:lnTo>
                  <a:lnTo>
                    <a:pt x="21935" y="22438"/>
                  </a:lnTo>
                  <a:lnTo>
                    <a:pt x="22004" y="22324"/>
                  </a:lnTo>
                  <a:lnTo>
                    <a:pt x="22118" y="22187"/>
                  </a:lnTo>
                  <a:lnTo>
                    <a:pt x="22095" y="22187"/>
                  </a:lnTo>
                  <a:cubicBezTo>
                    <a:pt x="22186" y="22050"/>
                    <a:pt x="22278" y="21913"/>
                    <a:pt x="22392" y="21753"/>
                  </a:cubicBezTo>
                  <a:lnTo>
                    <a:pt x="22415" y="21730"/>
                  </a:lnTo>
                  <a:lnTo>
                    <a:pt x="22437" y="21708"/>
                  </a:lnTo>
                  <a:cubicBezTo>
                    <a:pt x="22552" y="21525"/>
                    <a:pt x="22643" y="21365"/>
                    <a:pt x="22757" y="21205"/>
                  </a:cubicBezTo>
                  <a:cubicBezTo>
                    <a:pt x="22871" y="21023"/>
                    <a:pt x="22985" y="20840"/>
                    <a:pt x="23099" y="20658"/>
                  </a:cubicBezTo>
                  <a:lnTo>
                    <a:pt x="23145" y="20589"/>
                  </a:lnTo>
                  <a:lnTo>
                    <a:pt x="23168" y="20544"/>
                  </a:lnTo>
                  <a:cubicBezTo>
                    <a:pt x="23259" y="20407"/>
                    <a:pt x="23328" y="20247"/>
                    <a:pt x="23419" y="20110"/>
                  </a:cubicBezTo>
                  <a:lnTo>
                    <a:pt x="23465" y="20064"/>
                  </a:lnTo>
                  <a:lnTo>
                    <a:pt x="23487" y="20019"/>
                  </a:lnTo>
                  <a:lnTo>
                    <a:pt x="23465" y="20019"/>
                  </a:lnTo>
                  <a:lnTo>
                    <a:pt x="23487" y="19996"/>
                  </a:lnTo>
                  <a:cubicBezTo>
                    <a:pt x="23716" y="19676"/>
                    <a:pt x="23921" y="19334"/>
                    <a:pt x="24172" y="18923"/>
                  </a:cubicBezTo>
                  <a:lnTo>
                    <a:pt x="24263" y="18763"/>
                  </a:lnTo>
                  <a:lnTo>
                    <a:pt x="24286" y="18740"/>
                  </a:lnTo>
                  <a:lnTo>
                    <a:pt x="24309" y="18695"/>
                  </a:lnTo>
                  <a:cubicBezTo>
                    <a:pt x="24378" y="18558"/>
                    <a:pt x="24446" y="18444"/>
                    <a:pt x="24515" y="18307"/>
                  </a:cubicBezTo>
                  <a:lnTo>
                    <a:pt x="24583" y="18215"/>
                  </a:lnTo>
                  <a:lnTo>
                    <a:pt x="24629" y="18101"/>
                  </a:lnTo>
                  <a:cubicBezTo>
                    <a:pt x="24697" y="17964"/>
                    <a:pt x="24788" y="17850"/>
                    <a:pt x="24857" y="17713"/>
                  </a:cubicBezTo>
                  <a:lnTo>
                    <a:pt x="24857" y="17690"/>
                  </a:lnTo>
                  <a:cubicBezTo>
                    <a:pt x="24857" y="17690"/>
                    <a:pt x="24857" y="17690"/>
                    <a:pt x="24857" y="17668"/>
                  </a:cubicBezTo>
                  <a:lnTo>
                    <a:pt x="24903" y="17599"/>
                  </a:lnTo>
                  <a:cubicBezTo>
                    <a:pt x="24925" y="17531"/>
                    <a:pt x="24948" y="17462"/>
                    <a:pt x="24994" y="17416"/>
                  </a:cubicBezTo>
                  <a:lnTo>
                    <a:pt x="25040" y="17302"/>
                  </a:lnTo>
                  <a:cubicBezTo>
                    <a:pt x="25040" y="17257"/>
                    <a:pt x="25062" y="17211"/>
                    <a:pt x="25085" y="17165"/>
                  </a:cubicBezTo>
                  <a:cubicBezTo>
                    <a:pt x="25154" y="17006"/>
                    <a:pt x="25222" y="16846"/>
                    <a:pt x="25291" y="16686"/>
                  </a:cubicBezTo>
                  <a:lnTo>
                    <a:pt x="25291" y="16640"/>
                  </a:lnTo>
                  <a:cubicBezTo>
                    <a:pt x="25382" y="16458"/>
                    <a:pt x="25450" y="16298"/>
                    <a:pt x="25519" y="16115"/>
                  </a:cubicBezTo>
                  <a:cubicBezTo>
                    <a:pt x="25587" y="15978"/>
                    <a:pt x="25633" y="15842"/>
                    <a:pt x="25701" y="15705"/>
                  </a:cubicBezTo>
                  <a:lnTo>
                    <a:pt x="25770" y="15568"/>
                  </a:lnTo>
                  <a:cubicBezTo>
                    <a:pt x="25770" y="15522"/>
                    <a:pt x="25793" y="15499"/>
                    <a:pt x="25816" y="15453"/>
                  </a:cubicBezTo>
                  <a:cubicBezTo>
                    <a:pt x="25838" y="15408"/>
                    <a:pt x="25861" y="15362"/>
                    <a:pt x="25884" y="15317"/>
                  </a:cubicBezTo>
                  <a:lnTo>
                    <a:pt x="25907" y="15248"/>
                  </a:lnTo>
                  <a:lnTo>
                    <a:pt x="25953" y="15180"/>
                  </a:lnTo>
                  <a:cubicBezTo>
                    <a:pt x="25953" y="15157"/>
                    <a:pt x="25975" y="15134"/>
                    <a:pt x="25975" y="15111"/>
                  </a:cubicBezTo>
                  <a:lnTo>
                    <a:pt x="25998" y="15065"/>
                  </a:lnTo>
                  <a:cubicBezTo>
                    <a:pt x="26090" y="14906"/>
                    <a:pt x="26135" y="14746"/>
                    <a:pt x="26204" y="14586"/>
                  </a:cubicBezTo>
                  <a:cubicBezTo>
                    <a:pt x="26249" y="14495"/>
                    <a:pt x="26272" y="14404"/>
                    <a:pt x="26295" y="14312"/>
                  </a:cubicBezTo>
                  <a:lnTo>
                    <a:pt x="26341" y="14175"/>
                  </a:lnTo>
                  <a:cubicBezTo>
                    <a:pt x="26455" y="13833"/>
                    <a:pt x="26546" y="13513"/>
                    <a:pt x="26637" y="13217"/>
                  </a:cubicBezTo>
                  <a:lnTo>
                    <a:pt x="26637" y="13171"/>
                  </a:lnTo>
                  <a:cubicBezTo>
                    <a:pt x="26660" y="13102"/>
                    <a:pt x="26683" y="13057"/>
                    <a:pt x="26683" y="12988"/>
                  </a:cubicBezTo>
                  <a:lnTo>
                    <a:pt x="26706" y="12897"/>
                  </a:lnTo>
                  <a:cubicBezTo>
                    <a:pt x="26729" y="12851"/>
                    <a:pt x="26729" y="12806"/>
                    <a:pt x="26751" y="12737"/>
                  </a:cubicBezTo>
                  <a:lnTo>
                    <a:pt x="26751" y="12692"/>
                  </a:lnTo>
                  <a:cubicBezTo>
                    <a:pt x="26774" y="12623"/>
                    <a:pt x="26797" y="12555"/>
                    <a:pt x="26797" y="12509"/>
                  </a:cubicBezTo>
                  <a:cubicBezTo>
                    <a:pt x="26820" y="12418"/>
                    <a:pt x="26843" y="12349"/>
                    <a:pt x="26843" y="12258"/>
                  </a:cubicBezTo>
                  <a:cubicBezTo>
                    <a:pt x="26866" y="12167"/>
                    <a:pt x="26888" y="12098"/>
                    <a:pt x="26888" y="12007"/>
                  </a:cubicBezTo>
                  <a:cubicBezTo>
                    <a:pt x="26911" y="11916"/>
                    <a:pt x="26934" y="11824"/>
                    <a:pt x="26957" y="11733"/>
                  </a:cubicBezTo>
                  <a:cubicBezTo>
                    <a:pt x="26980" y="11573"/>
                    <a:pt x="27003" y="11391"/>
                    <a:pt x="27025" y="11231"/>
                  </a:cubicBezTo>
                  <a:cubicBezTo>
                    <a:pt x="27025" y="11140"/>
                    <a:pt x="27048" y="11048"/>
                    <a:pt x="27071" y="10957"/>
                  </a:cubicBezTo>
                  <a:cubicBezTo>
                    <a:pt x="27071" y="10866"/>
                    <a:pt x="27094" y="10774"/>
                    <a:pt x="27117" y="10683"/>
                  </a:cubicBezTo>
                  <a:cubicBezTo>
                    <a:pt x="27117" y="10637"/>
                    <a:pt x="27117" y="10592"/>
                    <a:pt x="27117" y="10546"/>
                  </a:cubicBezTo>
                  <a:lnTo>
                    <a:pt x="27139" y="10455"/>
                  </a:lnTo>
                  <a:cubicBezTo>
                    <a:pt x="27139" y="10386"/>
                    <a:pt x="27162" y="10318"/>
                    <a:pt x="27162" y="10272"/>
                  </a:cubicBezTo>
                  <a:lnTo>
                    <a:pt x="27162" y="10204"/>
                  </a:lnTo>
                  <a:cubicBezTo>
                    <a:pt x="27185" y="10112"/>
                    <a:pt x="27185" y="10021"/>
                    <a:pt x="27185" y="9907"/>
                  </a:cubicBezTo>
                  <a:cubicBezTo>
                    <a:pt x="27185" y="9838"/>
                    <a:pt x="27185" y="9747"/>
                    <a:pt x="27208" y="9679"/>
                  </a:cubicBezTo>
                  <a:lnTo>
                    <a:pt x="27208" y="9587"/>
                  </a:lnTo>
                  <a:cubicBezTo>
                    <a:pt x="27208" y="9496"/>
                    <a:pt x="27231" y="9405"/>
                    <a:pt x="27231" y="9313"/>
                  </a:cubicBezTo>
                  <a:lnTo>
                    <a:pt x="27231" y="9268"/>
                  </a:lnTo>
                  <a:cubicBezTo>
                    <a:pt x="27254" y="9177"/>
                    <a:pt x="27254" y="9085"/>
                    <a:pt x="27276" y="8994"/>
                  </a:cubicBezTo>
                  <a:cubicBezTo>
                    <a:pt x="27276" y="8971"/>
                    <a:pt x="27276" y="8925"/>
                    <a:pt x="27276" y="8903"/>
                  </a:cubicBezTo>
                  <a:lnTo>
                    <a:pt x="27276" y="8834"/>
                  </a:lnTo>
                  <a:cubicBezTo>
                    <a:pt x="27276" y="8743"/>
                    <a:pt x="27276" y="8629"/>
                    <a:pt x="27276" y="8515"/>
                  </a:cubicBezTo>
                  <a:cubicBezTo>
                    <a:pt x="27254" y="8400"/>
                    <a:pt x="27254" y="8286"/>
                    <a:pt x="27254" y="8172"/>
                  </a:cubicBezTo>
                  <a:cubicBezTo>
                    <a:pt x="27254" y="8104"/>
                    <a:pt x="27254" y="8035"/>
                    <a:pt x="27254" y="7967"/>
                  </a:cubicBezTo>
                  <a:cubicBezTo>
                    <a:pt x="27231" y="7875"/>
                    <a:pt x="27231" y="7807"/>
                    <a:pt x="27231" y="7716"/>
                  </a:cubicBezTo>
                  <a:cubicBezTo>
                    <a:pt x="27208" y="7647"/>
                    <a:pt x="27208" y="7579"/>
                    <a:pt x="27185" y="7487"/>
                  </a:cubicBezTo>
                  <a:lnTo>
                    <a:pt x="27185" y="7465"/>
                  </a:lnTo>
                  <a:cubicBezTo>
                    <a:pt x="27162" y="7396"/>
                    <a:pt x="27162" y="7351"/>
                    <a:pt x="27162" y="7282"/>
                  </a:cubicBezTo>
                  <a:cubicBezTo>
                    <a:pt x="27162" y="7259"/>
                    <a:pt x="27162" y="7236"/>
                    <a:pt x="27162" y="7191"/>
                  </a:cubicBezTo>
                  <a:lnTo>
                    <a:pt x="27162" y="7122"/>
                  </a:lnTo>
                  <a:cubicBezTo>
                    <a:pt x="27139" y="7008"/>
                    <a:pt x="27139" y="6894"/>
                    <a:pt x="27117" y="6803"/>
                  </a:cubicBezTo>
                  <a:cubicBezTo>
                    <a:pt x="27117" y="6711"/>
                    <a:pt x="27094" y="6643"/>
                    <a:pt x="27071" y="6552"/>
                  </a:cubicBezTo>
                  <a:cubicBezTo>
                    <a:pt x="27071" y="6552"/>
                    <a:pt x="27071" y="6529"/>
                    <a:pt x="27048" y="6506"/>
                  </a:cubicBezTo>
                  <a:cubicBezTo>
                    <a:pt x="27048" y="6460"/>
                    <a:pt x="27025" y="6437"/>
                    <a:pt x="27025" y="6415"/>
                  </a:cubicBezTo>
                  <a:lnTo>
                    <a:pt x="27003" y="6346"/>
                  </a:lnTo>
                  <a:cubicBezTo>
                    <a:pt x="27003" y="6323"/>
                    <a:pt x="27003" y="6301"/>
                    <a:pt x="27003" y="6278"/>
                  </a:cubicBezTo>
                  <a:cubicBezTo>
                    <a:pt x="26980" y="6255"/>
                    <a:pt x="26957" y="6232"/>
                    <a:pt x="26934" y="6209"/>
                  </a:cubicBezTo>
                  <a:cubicBezTo>
                    <a:pt x="26911" y="6164"/>
                    <a:pt x="26888" y="6072"/>
                    <a:pt x="26866" y="6004"/>
                  </a:cubicBezTo>
                  <a:lnTo>
                    <a:pt x="26843" y="5958"/>
                  </a:lnTo>
                  <a:cubicBezTo>
                    <a:pt x="26820" y="5890"/>
                    <a:pt x="26797" y="5821"/>
                    <a:pt x="26774" y="5753"/>
                  </a:cubicBezTo>
                  <a:cubicBezTo>
                    <a:pt x="26729" y="5593"/>
                    <a:pt x="26683" y="5433"/>
                    <a:pt x="26637" y="5273"/>
                  </a:cubicBezTo>
                  <a:cubicBezTo>
                    <a:pt x="26614" y="5228"/>
                    <a:pt x="26592" y="5159"/>
                    <a:pt x="26569" y="5091"/>
                  </a:cubicBezTo>
                  <a:cubicBezTo>
                    <a:pt x="26546" y="5000"/>
                    <a:pt x="26500" y="4931"/>
                    <a:pt x="26478" y="4840"/>
                  </a:cubicBezTo>
                  <a:cubicBezTo>
                    <a:pt x="26432" y="4703"/>
                    <a:pt x="26386" y="4566"/>
                    <a:pt x="26341" y="4452"/>
                  </a:cubicBezTo>
                  <a:cubicBezTo>
                    <a:pt x="26341" y="4429"/>
                    <a:pt x="26318" y="4406"/>
                    <a:pt x="26318" y="4406"/>
                  </a:cubicBezTo>
                  <a:lnTo>
                    <a:pt x="26318" y="4383"/>
                  </a:lnTo>
                  <a:cubicBezTo>
                    <a:pt x="26318" y="4383"/>
                    <a:pt x="26295" y="4360"/>
                    <a:pt x="26295" y="4360"/>
                  </a:cubicBezTo>
                  <a:cubicBezTo>
                    <a:pt x="26249" y="4246"/>
                    <a:pt x="26181" y="4132"/>
                    <a:pt x="26135" y="4018"/>
                  </a:cubicBezTo>
                  <a:cubicBezTo>
                    <a:pt x="26112" y="3972"/>
                    <a:pt x="26090" y="3927"/>
                    <a:pt x="26044" y="3881"/>
                  </a:cubicBezTo>
                  <a:cubicBezTo>
                    <a:pt x="25998" y="3790"/>
                    <a:pt x="25930" y="3721"/>
                    <a:pt x="25884" y="3630"/>
                  </a:cubicBezTo>
                  <a:lnTo>
                    <a:pt x="25816" y="3562"/>
                  </a:lnTo>
                  <a:lnTo>
                    <a:pt x="25793" y="3516"/>
                  </a:lnTo>
                  <a:cubicBezTo>
                    <a:pt x="25701" y="3425"/>
                    <a:pt x="25633" y="3333"/>
                    <a:pt x="25542" y="3242"/>
                  </a:cubicBezTo>
                  <a:cubicBezTo>
                    <a:pt x="25473" y="3173"/>
                    <a:pt x="25405" y="3082"/>
                    <a:pt x="25336" y="3014"/>
                  </a:cubicBezTo>
                  <a:lnTo>
                    <a:pt x="25268" y="2922"/>
                  </a:lnTo>
                  <a:lnTo>
                    <a:pt x="25222" y="2877"/>
                  </a:lnTo>
                  <a:cubicBezTo>
                    <a:pt x="25176" y="2831"/>
                    <a:pt x="25131" y="2785"/>
                    <a:pt x="25085" y="2740"/>
                  </a:cubicBezTo>
                  <a:cubicBezTo>
                    <a:pt x="25040" y="2671"/>
                    <a:pt x="24971" y="2626"/>
                    <a:pt x="24903" y="2557"/>
                  </a:cubicBezTo>
                  <a:cubicBezTo>
                    <a:pt x="24834" y="2489"/>
                    <a:pt x="24766" y="2420"/>
                    <a:pt x="24697" y="2375"/>
                  </a:cubicBezTo>
                  <a:lnTo>
                    <a:pt x="24629" y="2306"/>
                  </a:lnTo>
                  <a:lnTo>
                    <a:pt x="24537" y="2238"/>
                  </a:lnTo>
                  <a:lnTo>
                    <a:pt x="24446" y="2146"/>
                  </a:lnTo>
                  <a:lnTo>
                    <a:pt x="24400" y="2124"/>
                  </a:lnTo>
                  <a:lnTo>
                    <a:pt x="24355" y="2055"/>
                  </a:lnTo>
                  <a:lnTo>
                    <a:pt x="24309" y="2032"/>
                  </a:lnTo>
                  <a:cubicBezTo>
                    <a:pt x="24286" y="2009"/>
                    <a:pt x="24263" y="1987"/>
                    <a:pt x="24218" y="1941"/>
                  </a:cubicBezTo>
                  <a:cubicBezTo>
                    <a:pt x="24172" y="1895"/>
                    <a:pt x="24104" y="1850"/>
                    <a:pt x="24035" y="1804"/>
                  </a:cubicBezTo>
                  <a:lnTo>
                    <a:pt x="24035" y="1781"/>
                  </a:lnTo>
                  <a:lnTo>
                    <a:pt x="23967" y="1735"/>
                  </a:lnTo>
                  <a:cubicBezTo>
                    <a:pt x="23898" y="1667"/>
                    <a:pt x="23830" y="1621"/>
                    <a:pt x="23761" y="1553"/>
                  </a:cubicBezTo>
                  <a:lnTo>
                    <a:pt x="23716" y="1530"/>
                  </a:lnTo>
                  <a:lnTo>
                    <a:pt x="23670" y="1484"/>
                  </a:lnTo>
                  <a:lnTo>
                    <a:pt x="23647" y="1484"/>
                  </a:lnTo>
                  <a:cubicBezTo>
                    <a:pt x="23602" y="1439"/>
                    <a:pt x="23533" y="1370"/>
                    <a:pt x="23487" y="1325"/>
                  </a:cubicBezTo>
                  <a:cubicBezTo>
                    <a:pt x="23373" y="1256"/>
                    <a:pt x="23259" y="1188"/>
                    <a:pt x="23145" y="1119"/>
                  </a:cubicBezTo>
                  <a:cubicBezTo>
                    <a:pt x="23054" y="1074"/>
                    <a:pt x="22962" y="1028"/>
                    <a:pt x="22871" y="982"/>
                  </a:cubicBezTo>
                  <a:cubicBezTo>
                    <a:pt x="22803" y="937"/>
                    <a:pt x="22757" y="891"/>
                    <a:pt x="22689" y="868"/>
                  </a:cubicBezTo>
                  <a:cubicBezTo>
                    <a:pt x="22666" y="845"/>
                    <a:pt x="22620" y="845"/>
                    <a:pt x="22597" y="822"/>
                  </a:cubicBezTo>
                  <a:lnTo>
                    <a:pt x="22415" y="754"/>
                  </a:lnTo>
                  <a:lnTo>
                    <a:pt x="22369" y="708"/>
                  </a:lnTo>
                  <a:lnTo>
                    <a:pt x="22323" y="708"/>
                  </a:lnTo>
                  <a:cubicBezTo>
                    <a:pt x="22278" y="686"/>
                    <a:pt x="22232" y="663"/>
                    <a:pt x="22186" y="640"/>
                  </a:cubicBezTo>
                  <a:cubicBezTo>
                    <a:pt x="22164" y="640"/>
                    <a:pt x="22141" y="617"/>
                    <a:pt x="22095" y="617"/>
                  </a:cubicBezTo>
                  <a:lnTo>
                    <a:pt x="22049" y="617"/>
                  </a:lnTo>
                  <a:lnTo>
                    <a:pt x="22049" y="594"/>
                  </a:lnTo>
                  <a:cubicBezTo>
                    <a:pt x="22004" y="594"/>
                    <a:pt x="21935" y="571"/>
                    <a:pt x="21912" y="549"/>
                  </a:cubicBezTo>
                  <a:cubicBezTo>
                    <a:pt x="21912" y="526"/>
                    <a:pt x="21912" y="526"/>
                    <a:pt x="21912" y="503"/>
                  </a:cubicBezTo>
                  <a:cubicBezTo>
                    <a:pt x="21798" y="457"/>
                    <a:pt x="21707" y="434"/>
                    <a:pt x="21570" y="389"/>
                  </a:cubicBezTo>
                  <a:cubicBezTo>
                    <a:pt x="21410" y="343"/>
                    <a:pt x="21228" y="275"/>
                    <a:pt x="21045" y="252"/>
                  </a:cubicBezTo>
                  <a:cubicBezTo>
                    <a:pt x="20954" y="206"/>
                    <a:pt x="20840" y="206"/>
                    <a:pt x="20726" y="183"/>
                  </a:cubicBezTo>
                  <a:cubicBezTo>
                    <a:pt x="20680" y="183"/>
                    <a:pt x="20611" y="161"/>
                    <a:pt x="20566" y="161"/>
                  </a:cubicBezTo>
                  <a:lnTo>
                    <a:pt x="20474" y="138"/>
                  </a:lnTo>
                  <a:cubicBezTo>
                    <a:pt x="20292" y="115"/>
                    <a:pt x="20109" y="92"/>
                    <a:pt x="19927" y="69"/>
                  </a:cubicBezTo>
                  <a:cubicBezTo>
                    <a:pt x="19721" y="46"/>
                    <a:pt x="19539" y="46"/>
                    <a:pt x="19356" y="24"/>
                  </a:cubicBezTo>
                  <a:lnTo>
                    <a:pt x="19151" y="24"/>
                  </a:lnTo>
                  <a:cubicBezTo>
                    <a:pt x="19059" y="1"/>
                    <a:pt x="18945" y="1"/>
                    <a:pt x="18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9" name="Google Shape;6649;p24"/>
            <p:cNvSpPr/>
            <p:nvPr/>
          </p:nvSpPr>
          <p:spPr>
            <a:xfrm>
              <a:off x="6702250" y="1840900"/>
              <a:ext cx="397750" cy="781800"/>
            </a:xfrm>
            <a:custGeom>
              <a:avLst/>
              <a:gdLst/>
              <a:ahLst/>
              <a:cxnLst/>
              <a:rect l="l" t="t" r="r" b="b"/>
              <a:pathLst>
                <a:path w="15910" h="31272" extrusionOk="0">
                  <a:moveTo>
                    <a:pt x="13421" y="4497"/>
                  </a:moveTo>
                  <a:cubicBezTo>
                    <a:pt x="13444" y="4520"/>
                    <a:pt x="13444" y="4543"/>
                    <a:pt x="13467" y="4566"/>
                  </a:cubicBezTo>
                  <a:cubicBezTo>
                    <a:pt x="13513" y="4634"/>
                    <a:pt x="13535" y="4680"/>
                    <a:pt x="13558" y="4726"/>
                  </a:cubicBezTo>
                  <a:lnTo>
                    <a:pt x="13421" y="4497"/>
                  </a:lnTo>
                  <a:close/>
                  <a:moveTo>
                    <a:pt x="7487" y="1"/>
                  </a:moveTo>
                  <a:cubicBezTo>
                    <a:pt x="7441" y="1"/>
                    <a:pt x="7418" y="24"/>
                    <a:pt x="7395" y="46"/>
                  </a:cubicBezTo>
                  <a:cubicBezTo>
                    <a:pt x="7373" y="69"/>
                    <a:pt x="7373" y="115"/>
                    <a:pt x="7395" y="161"/>
                  </a:cubicBezTo>
                  <a:cubicBezTo>
                    <a:pt x="7418" y="183"/>
                    <a:pt x="7487" y="206"/>
                    <a:pt x="7532" y="206"/>
                  </a:cubicBezTo>
                  <a:lnTo>
                    <a:pt x="7532" y="229"/>
                  </a:lnTo>
                  <a:lnTo>
                    <a:pt x="7578" y="229"/>
                  </a:lnTo>
                  <a:cubicBezTo>
                    <a:pt x="7624" y="229"/>
                    <a:pt x="7647" y="252"/>
                    <a:pt x="7669" y="252"/>
                  </a:cubicBezTo>
                  <a:cubicBezTo>
                    <a:pt x="7715" y="275"/>
                    <a:pt x="7761" y="298"/>
                    <a:pt x="7806" y="320"/>
                  </a:cubicBezTo>
                  <a:lnTo>
                    <a:pt x="7852" y="320"/>
                  </a:lnTo>
                  <a:lnTo>
                    <a:pt x="7898" y="366"/>
                  </a:lnTo>
                  <a:lnTo>
                    <a:pt x="8080" y="434"/>
                  </a:lnTo>
                  <a:cubicBezTo>
                    <a:pt x="8149" y="480"/>
                    <a:pt x="8194" y="503"/>
                    <a:pt x="8263" y="526"/>
                  </a:cubicBezTo>
                  <a:lnTo>
                    <a:pt x="8331" y="549"/>
                  </a:lnTo>
                  <a:cubicBezTo>
                    <a:pt x="8423" y="594"/>
                    <a:pt x="8491" y="640"/>
                    <a:pt x="8560" y="686"/>
                  </a:cubicBezTo>
                  <a:cubicBezTo>
                    <a:pt x="8628" y="708"/>
                    <a:pt x="8674" y="754"/>
                    <a:pt x="8719" y="777"/>
                  </a:cubicBezTo>
                  <a:cubicBezTo>
                    <a:pt x="8788" y="823"/>
                    <a:pt x="8856" y="868"/>
                    <a:pt x="8925" y="914"/>
                  </a:cubicBezTo>
                  <a:lnTo>
                    <a:pt x="9016" y="959"/>
                  </a:lnTo>
                  <a:cubicBezTo>
                    <a:pt x="9062" y="982"/>
                    <a:pt x="9085" y="1005"/>
                    <a:pt x="9130" y="1028"/>
                  </a:cubicBezTo>
                  <a:cubicBezTo>
                    <a:pt x="9176" y="1051"/>
                    <a:pt x="9244" y="1096"/>
                    <a:pt x="9290" y="1142"/>
                  </a:cubicBezTo>
                  <a:cubicBezTo>
                    <a:pt x="9358" y="1165"/>
                    <a:pt x="9404" y="1211"/>
                    <a:pt x="9450" y="1256"/>
                  </a:cubicBezTo>
                  <a:lnTo>
                    <a:pt x="9495" y="1279"/>
                  </a:lnTo>
                  <a:cubicBezTo>
                    <a:pt x="9610" y="1393"/>
                    <a:pt x="9746" y="1484"/>
                    <a:pt x="9861" y="1599"/>
                  </a:cubicBezTo>
                  <a:cubicBezTo>
                    <a:pt x="9952" y="1644"/>
                    <a:pt x="10020" y="1713"/>
                    <a:pt x="10089" y="1781"/>
                  </a:cubicBezTo>
                  <a:cubicBezTo>
                    <a:pt x="10203" y="1850"/>
                    <a:pt x="10294" y="1941"/>
                    <a:pt x="10386" y="2032"/>
                  </a:cubicBezTo>
                  <a:lnTo>
                    <a:pt x="10477" y="2101"/>
                  </a:lnTo>
                  <a:lnTo>
                    <a:pt x="10523" y="2146"/>
                  </a:lnTo>
                  <a:lnTo>
                    <a:pt x="10568" y="2192"/>
                  </a:lnTo>
                  <a:cubicBezTo>
                    <a:pt x="10568" y="2192"/>
                    <a:pt x="10568" y="2215"/>
                    <a:pt x="10545" y="2215"/>
                  </a:cubicBezTo>
                  <a:cubicBezTo>
                    <a:pt x="10545" y="2261"/>
                    <a:pt x="10545" y="2306"/>
                    <a:pt x="10568" y="2352"/>
                  </a:cubicBezTo>
                  <a:cubicBezTo>
                    <a:pt x="10614" y="2397"/>
                    <a:pt x="10659" y="2443"/>
                    <a:pt x="10705" y="2489"/>
                  </a:cubicBezTo>
                  <a:lnTo>
                    <a:pt x="10751" y="2534"/>
                  </a:lnTo>
                  <a:lnTo>
                    <a:pt x="10819" y="2626"/>
                  </a:lnTo>
                  <a:cubicBezTo>
                    <a:pt x="10888" y="2694"/>
                    <a:pt x="10956" y="2785"/>
                    <a:pt x="11025" y="2854"/>
                  </a:cubicBezTo>
                  <a:cubicBezTo>
                    <a:pt x="11139" y="2991"/>
                    <a:pt x="11253" y="3105"/>
                    <a:pt x="11367" y="3242"/>
                  </a:cubicBezTo>
                  <a:cubicBezTo>
                    <a:pt x="11458" y="3379"/>
                    <a:pt x="11550" y="3493"/>
                    <a:pt x="11618" y="3630"/>
                  </a:cubicBezTo>
                  <a:cubicBezTo>
                    <a:pt x="11664" y="3744"/>
                    <a:pt x="11732" y="3858"/>
                    <a:pt x="11778" y="3972"/>
                  </a:cubicBezTo>
                  <a:cubicBezTo>
                    <a:pt x="11778" y="3972"/>
                    <a:pt x="11801" y="3995"/>
                    <a:pt x="11801" y="3995"/>
                  </a:cubicBezTo>
                  <a:lnTo>
                    <a:pt x="11801" y="4018"/>
                  </a:lnTo>
                  <a:cubicBezTo>
                    <a:pt x="11801" y="4018"/>
                    <a:pt x="11824" y="4041"/>
                    <a:pt x="11824" y="4064"/>
                  </a:cubicBezTo>
                  <a:cubicBezTo>
                    <a:pt x="11869" y="4178"/>
                    <a:pt x="11915" y="4315"/>
                    <a:pt x="11961" y="4452"/>
                  </a:cubicBezTo>
                  <a:cubicBezTo>
                    <a:pt x="11983" y="4543"/>
                    <a:pt x="12029" y="4612"/>
                    <a:pt x="12052" y="4703"/>
                  </a:cubicBezTo>
                  <a:cubicBezTo>
                    <a:pt x="12075" y="4771"/>
                    <a:pt x="12097" y="4817"/>
                    <a:pt x="12120" y="4885"/>
                  </a:cubicBezTo>
                  <a:cubicBezTo>
                    <a:pt x="12166" y="5045"/>
                    <a:pt x="12212" y="5205"/>
                    <a:pt x="12257" y="5365"/>
                  </a:cubicBezTo>
                  <a:cubicBezTo>
                    <a:pt x="12280" y="5433"/>
                    <a:pt x="12303" y="5502"/>
                    <a:pt x="12326" y="5570"/>
                  </a:cubicBezTo>
                  <a:lnTo>
                    <a:pt x="12349" y="5616"/>
                  </a:lnTo>
                  <a:cubicBezTo>
                    <a:pt x="12371" y="5684"/>
                    <a:pt x="12394" y="5776"/>
                    <a:pt x="12417" y="5821"/>
                  </a:cubicBezTo>
                  <a:cubicBezTo>
                    <a:pt x="12440" y="5867"/>
                    <a:pt x="12486" y="5890"/>
                    <a:pt x="12531" y="5913"/>
                  </a:cubicBezTo>
                  <a:cubicBezTo>
                    <a:pt x="12531" y="5935"/>
                    <a:pt x="12531" y="5981"/>
                    <a:pt x="12531" y="6004"/>
                  </a:cubicBezTo>
                  <a:cubicBezTo>
                    <a:pt x="12554" y="6141"/>
                    <a:pt x="12577" y="6278"/>
                    <a:pt x="12600" y="6415"/>
                  </a:cubicBezTo>
                  <a:cubicBezTo>
                    <a:pt x="12622" y="6506"/>
                    <a:pt x="12622" y="6620"/>
                    <a:pt x="12645" y="6734"/>
                  </a:cubicBezTo>
                  <a:lnTo>
                    <a:pt x="12645" y="6803"/>
                  </a:lnTo>
                  <a:cubicBezTo>
                    <a:pt x="12645" y="6848"/>
                    <a:pt x="12645" y="6871"/>
                    <a:pt x="12645" y="6894"/>
                  </a:cubicBezTo>
                  <a:cubicBezTo>
                    <a:pt x="12645" y="6963"/>
                    <a:pt x="12668" y="7008"/>
                    <a:pt x="12668" y="7077"/>
                  </a:cubicBezTo>
                  <a:lnTo>
                    <a:pt x="12668" y="7099"/>
                  </a:lnTo>
                  <a:cubicBezTo>
                    <a:pt x="12691" y="7191"/>
                    <a:pt x="12691" y="7259"/>
                    <a:pt x="12714" y="7328"/>
                  </a:cubicBezTo>
                  <a:cubicBezTo>
                    <a:pt x="12714" y="7442"/>
                    <a:pt x="12737" y="7556"/>
                    <a:pt x="12737" y="7670"/>
                  </a:cubicBezTo>
                  <a:cubicBezTo>
                    <a:pt x="12759" y="7807"/>
                    <a:pt x="12759" y="7921"/>
                    <a:pt x="12759" y="8035"/>
                  </a:cubicBezTo>
                  <a:cubicBezTo>
                    <a:pt x="12782" y="8172"/>
                    <a:pt x="12782" y="8286"/>
                    <a:pt x="12759" y="8378"/>
                  </a:cubicBezTo>
                  <a:cubicBezTo>
                    <a:pt x="12759" y="8400"/>
                    <a:pt x="12759" y="8446"/>
                    <a:pt x="12759" y="8469"/>
                  </a:cubicBezTo>
                  <a:cubicBezTo>
                    <a:pt x="12759" y="8515"/>
                    <a:pt x="12759" y="8560"/>
                    <a:pt x="12759" y="8606"/>
                  </a:cubicBezTo>
                  <a:cubicBezTo>
                    <a:pt x="12737" y="8697"/>
                    <a:pt x="12737" y="8789"/>
                    <a:pt x="12714" y="8880"/>
                  </a:cubicBezTo>
                  <a:lnTo>
                    <a:pt x="12714" y="8925"/>
                  </a:lnTo>
                  <a:cubicBezTo>
                    <a:pt x="12714" y="9017"/>
                    <a:pt x="12691" y="9108"/>
                    <a:pt x="12691" y="9199"/>
                  </a:cubicBezTo>
                  <a:lnTo>
                    <a:pt x="12691" y="9291"/>
                  </a:lnTo>
                  <a:cubicBezTo>
                    <a:pt x="12668" y="9359"/>
                    <a:pt x="12668" y="9450"/>
                    <a:pt x="12668" y="9519"/>
                  </a:cubicBezTo>
                  <a:cubicBezTo>
                    <a:pt x="12668" y="9633"/>
                    <a:pt x="12668" y="9724"/>
                    <a:pt x="12645" y="9816"/>
                  </a:cubicBezTo>
                  <a:lnTo>
                    <a:pt x="12645" y="9884"/>
                  </a:lnTo>
                  <a:cubicBezTo>
                    <a:pt x="12645" y="9930"/>
                    <a:pt x="12622" y="9998"/>
                    <a:pt x="12622" y="10067"/>
                  </a:cubicBezTo>
                  <a:lnTo>
                    <a:pt x="12600" y="10158"/>
                  </a:lnTo>
                  <a:cubicBezTo>
                    <a:pt x="12600" y="10204"/>
                    <a:pt x="12600" y="10249"/>
                    <a:pt x="12600" y="10295"/>
                  </a:cubicBezTo>
                  <a:cubicBezTo>
                    <a:pt x="12577" y="10386"/>
                    <a:pt x="12554" y="10478"/>
                    <a:pt x="12554" y="10569"/>
                  </a:cubicBezTo>
                  <a:cubicBezTo>
                    <a:pt x="12531" y="10660"/>
                    <a:pt x="12508" y="10752"/>
                    <a:pt x="12508" y="10843"/>
                  </a:cubicBezTo>
                  <a:cubicBezTo>
                    <a:pt x="12486" y="11003"/>
                    <a:pt x="12463" y="11185"/>
                    <a:pt x="12440" y="11345"/>
                  </a:cubicBezTo>
                  <a:cubicBezTo>
                    <a:pt x="12417" y="11436"/>
                    <a:pt x="12394" y="11528"/>
                    <a:pt x="12371" y="11619"/>
                  </a:cubicBezTo>
                  <a:cubicBezTo>
                    <a:pt x="12349" y="11710"/>
                    <a:pt x="12349" y="11779"/>
                    <a:pt x="12326" y="11870"/>
                  </a:cubicBezTo>
                  <a:cubicBezTo>
                    <a:pt x="12326" y="11961"/>
                    <a:pt x="12303" y="12030"/>
                    <a:pt x="12280" y="12098"/>
                  </a:cubicBezTo>
                  <a:cubicBezTo>
                    <a:pt x="12280" y="12167"/>
                    <a:pt x="12257" y="12235"/>
                    <a:pt x="12234" y="12304"/>
                  </a:cubicBezTo>
                  <a:lnTo>
                    <a:pt x="12234" y="12349"/>
                  </a:lnTo>
                  <a:cubicBezTo>
                    <a:pt x="12212" y="12418"/>
                    <a:pt x="12212" y="12463"/>
                    <a:pt x="12189" y="12509"/>
                  </a:cubicBezTo>
                  <a:lnTo>
                    <a:pt x="12166" y="12600"/>
                  </a:lnTo>
                  <a:cubicBezTo>
                    <a:pt x="12166" y="12669"/>
                    <a:pt x="12143" y="12714"/>
                    <a:pt x="12120" y="12783"/>
                  </a:cubicBezTo>
                  <a:lnTo>
                    <a:pt x="12120" y="12829"/>
                  </a:lnTo>
                  <a:cubicBezTo>
                    <a:pt x="12029" y="13125"/>
                    <a:pt x="11938" y="13445"/>
                    <a:pt x="11824" y="13787"/>
                  </a:cubicBezTo>
                  <a:lnTo>
                    <a:pt x="11778" y="13924"/>
                  </a:lnTo>
                  <a:cubicBezTo>
                    <a:pt x="11755" y="14016"/>
                    <a:pt x="11732" y="14107"/>
                    <a:pt x="11687" y="14198"/>
                  </a:cubicBezTo>
                  <a:cubicBezTo>
                    <a:pt x="11641" y="14358"/>
                    <a:pt x="11573" y="14518"/>
                    <a:pt x="11481" y="14677"/>
                  </a:cubicBezTo>
                  <a:lnTo>
                    <a:pt x="11458" y="14723"/>
                  </a:lnTo>
                  <a:cubicBezTo>
                    <a:pt x="11458" y="14746"/>
                    <a:pt x="11436" y="14769"/>
                    <a:pt x="11436" y="14792"/>
                  </a:cubicBezTo>
                  <a:lnTo>
                    <a:pt x="11390" y="14860"/>
                  </a:lnTo>
                  <a:lnTo>
                    <a:pt x="11367" y="14929"/>
                  </a:lnTo>
                  <a:cubicBezTo>
                    <a:pt x="11344" y="14974"/>
                    <a:pt x="11321" y="15020"/>
                    <a:pt x="11299" y="15065"/>
                  </a:cubicBezTo>
                  <a:cubicBezTo>
                    <a:pt x="11276" y="15111"/>
                    <a:pt x="11253" y="15134"/>
                    <a:pt x="11253" y="15180"/>
                  </a:cubicBezTo>
                  <a:lnTo>
                    <a:pt x="11184" y="15317"/>
                  </a:lnTo>
                  <a:cubicBezTo>
                    <a:pt x="11116" y="15454"/>
                    <a:pt x="11070" y="15590"/>
                    <a:pt x="11002" y="15727"/>
                  </a:cubicBezTo>
                  <a:cubicBezTo>
                    <a:pt x="10933" y="15910"/>
                    <a:pt x="10865" y="16070"/>
                    <a:pt x="10774" y="16252"/>
                  </a:cubicBezTo>
                  <a:lnTo>
                    <a:pt x="10774" y="16298"/>
                  </a:lnTo>
                  <a:cubicBezTo>
                    <a:pt x="10705" y="16458"/>
                    <a:pt x="10637" y="16618"/>
                    <a:pt x="10568" y="16777"/>
                  </a:cubicBezTo>
                  <a:cubicBezTo>
                    <a:pt x="10545" y="16823"/>
                    <a:pt x="10523" y="16869"/>
                    <a:pt x="10523" y="16891"/>
                  </a:cubicBezTo>
                  <a:lnTo>
                    <a:pt x="10477" y="17028"/>
                  </a:lnTo>
                  <a:cubicBezTo>
                    <a:pt x="10431" y="17074"/>
                    <a:pt x="10408" y="17143"/>
                    <a:pt x="10386" y="17211"/>
                  </a:cubicBezTo>
                  <a:lnTo>
                    <a:pt x="10340" y="17280"/>
                  </a:lnTo>
                  <a:cubicBezTo>
                    <a:pt x="10271" y="17462"/>
                    <a:pt x="10180" y="17645"/>
                    <a:pt x="10112" y="17805"/>
                  </a:cubicBezTo>
                  <a:cubicBezTo>
                    <a:pt x="10066" y="17850"/>
                    <a:pt x="10043" y="17919"/>
                    <a:pt x="10020" y="17987"/>
                  </a:cubicBezTo>
                  <a:lnTo>
                    <a:pt x="9975" y="18056"/>
                  </a:lnTo>
                  <a:cubicBezTo>
                    <a:pt x="9952" y="18124"/>
                    <a:pt x="9906" y="18193"/>
                    <a:pt x="9861" y="18284"/>
                  </a:cubicBezTo>
                  <a:lnTo>
                    <a:pt x="9861" y="18307"/>
                  </a:lnTo>
                  <a:lnTo>
                    <a:pt x="9792" y="18398"/>
                  </a:lnTo>
                  <a:lnTo>
                    <a:pt x="9792" y="18421"/>
                  </a:lnTo>
                  <a:lnTo>
                    <a:pt x="9769" y="18466"/>
                  </a:lnTo>
                  <a:cubicBezTo>
                    <a:pt x="9769" y="18489"/>
                    <a:pt x="9746" y="18512"/>
                    <a:pt x="9724" y="18535"/>
                  </a:cubicBezTo>
                  <a:lnTo>
                    <a:pt x="9701" y="18603"/>
                  </a:lnTo>
                  <a:lnTo>
                    <a:pt x="9655" y="18672"/>
                  </a:lnTo>
                  <a:cubicBezTo>
                    <a:pt x="9587" y="18763"/>
                    <a:pt x="9541" y="18854"/>
                    <a:pt x="9473" y="18969"/>
                  </a:cubicBezTo>
                  <a:cubicBezTo>
                    <a:pt x="9450" y="19037"/>
                    <a:pt x="9404" y="19106"/>
                    <a:pt x="9381" y="19151"/>
                  </a:cubicBezTo>
                  <a:lnTo>
                    <a:pt x="9336" y="19242"/>
                  </a:lnTo>
                  <a:lnTo>
                    <a:pt x="9222" y="19402"/>
                  </a:lnTo>
                  <a:cubicBezTo>
                    <a:pt x="9107" y="19562"/>
                    <a:pt x="9016" y="19722"/>
                    <a:pt x="8902" y="19882"/>
                  </a:cubicBezTo>
                  <a:cubicBezTo>
                    <a:pt x="8833" y="19973"/>
                    <a:pt x="8765" y="20064"/>
                    <a:pt x="8719" y="20133"/>
                  </a:cubicBezTo>
                  <a:cubicBezTo>
                    <a:pt x="8651" y="20224"/>
                    <a:pt x="8605" y="20292"/>
                    <a:pt x="8560" y="20384"/>
                  </a:cubicBezTo>
                  <a:cubicBezTo>
                    <a:pt x="8491" y="20452"/>
                    <a:pt x="8445" y="20544"/>
                    <a:pt x="8400" y="20612"/>
                  </a:cubicBezTo>
                  <a:cubicBezTo>
                    <a:pt x="8331" y="20703"/>
                    <a:pt x="8286" y="20795"/>
                    <a:pt x="8217" y="20886"/>
                  </a:cubicBezTo>
                  <a:cubicBezTo>
                    <a:pt x="8126" y="21046"/>
                    <a:pt x="8035" y="21205"/>
                    <a:pt x="7920" y="21365"/>
                  </a:cubicBezTo>
                  <a:cubicBezTo>
                    <a:pt x="7875" y="21457"/>
                    <a:pt x="7806" y="21548"/>
                    <a:pt x="7761" y="21639"/>
                  </a:cubicBezTo>
                  <a:cubicBezTo>
                    <a:pt x="7715" y="21708"/>
                    <a:pt x="7669" y="21776"/>
                    <a:pt x="7624" y="21845"/>
                  </a:cubicBezTo>
                  <a:cubicBezTo>
                    <a:pt x="7510" y="22050"/>
                    <a:pt x="7350" y="22255"/>
                    <a:pt x="7236" y="22438"/>
                  </a:cubicBezTo>
                  <a:cubicBezTo>
                    <a:pt x="7167" y="22529"/>
                    <a:pt x="7099" y="22621"/>
                    <a:pt x="7053" y="22689"/>
                  </a:cubicBezTo>
                  <a:cubicBezTo>
                    <a:pt x="7030" y="22735"/>
                    <a:pt x="6985" y="22780"/>
                    <a:pt x="6962" y="22803"/>
                  </a:cubicBezTo>
                  <a:lnTo>
                    <a:pt x="6939" y="22849"/>
                  </a:lnTo>
                  <a:lnTo>
                    <a:pt x="6916" y="22895"/>
                  </a:lnTo>
                  <a:lnTo>
                    <a:pt x="6893" y="22917"/>
                  </a:lnTo>
                  <a:cubicBezTo>
                    <a:pt x="6802" y="23054"/>
                    <a:pt x="6711" y="23168"/>
                    <a:pt x="6619" y="23305"/>
                  </a:cubicBezTo>
                  <a:cubicBezTo>
                    <a:pt x="6528" y="23420"/>
                    <a:pt x="6460" y="23556"/>
                    <a:pt x="6368" y="23671"/>
                  </a:cubicBezTo>
                  <a:lnTo>
                    <a:pt x="6300" y="23762"/>
                  </a:lnTo>
                  <a:lnTo>
                    <a:pt x="6323" y="23762"/>
                  </a:lnTo>
                  <a:cubicBezTo>
                    <a:pt x="6277" y="23808"/>
                    <a:pt x="6254" y="23830"/>
                    <a:pt x="6231" y="23876"/>
                  </a:cubicBezTo>
                  <a:cubicBezTo>
                    <a:pt x="6163" y="23945"/>
                    <a:pt x="6140" y="24013"/>
                    <a:pt x="6094" y="24081"/>
                  </a:cubicBezTo>
                  <a:lnTo>
                    <a:pt x="6003" y="24196"/>
                  </a:lnTo>
                  <a:lnTo>
                    <a:pt x="5957" y="24264"/>
                  </a:lnTo>
                  <a:lnTo>
                    <a:pt x="5843" y="24401"/>
                  </a:lnTo>
                  <a:lnTo>
                    <a:pt x="5798" y="24469"/>
                  </a:lnTo>
                  <a:cubicBezTo>
                    <a:pt x="5798" y="24469"/>
                    <a:pt x="5798" y="24492"/>
                    <a:pt x="5798" y="24492"/>
                  </a:cubicBezTo>
                  <a:lnTo>
                    <a:pt x="5775" y="24492"/>
                  </a:lnTo>
                  <a:cubicBezTo>
                    <a:pt x="5775" y="24492"/>
                    <a:pt x="5775" y="24515"/>
                    <a:pt x="5775" y="24515"/>
                  </a:cubicBezTo>
                  <a:cubicBezTo>
                    <a:pt x="5638" y="24675"/>
                    <a:pt x="5501" y="24858"/>
                    <a:pt x="5387" y="25017"/>
                  </a:cubicBezTo>
                  <a:cubicBezTo>
                    <a:pt x="5273" y="25131"/>
                    <a:pt x="5181" y="25268"/>
                    <a:pt x="5090" y="25382"/>
                  </a:cubicBezTo>
                  <a:cubicBezTo>
                    <a:pt x="5022" y="25474"/>
                    <a:pt x="4953" y="25565"/>
                    <a:pt x="4885" y="25656"/>
                  </a:cubicBezTo>
                  <a:cubicBezTo>
                    <a:pt x="4839" y="25702"/>
                    <a:pt x="4793" y="25748"/>
                    <a:pt x="4748" y="25816"/>
                  </a:cubicBezTo>
                  <a:cubicBezTo>
                    <a:pt x="4702" y="25862"/>
                    <a:pt x="4679" y="25885"/>
                    <a:pt x="4656" y="25930"/>
                  </a:cubicBezTo>
                  <a:lnTo>
                    <a:pt x="4588" y="26022"/>
                  </a:lnTo>
                  <a:cubicBezTo>
                    <a:pt x="4542" y="26067"/>
                    <a:pt x="4497" y="26113"/>
                    <a:pt x="4474" y="26159"/>
                  </a:cubicBezTo>
                  <a:lnTo>
                    <a:pt x="4405" y="26250"/>
                  </a:lnTo>
                  <a:cubicBezTo>
                    <a:pt x="4268" y="26410"/>
                    <a:pt x="4154" y="26547"/>
                    <a:pt x="4017" y="26706"/>
                  </a:cubicBezTo>
                  <a:cubicBezTo>
                    <a:pt x="3903" y="26866"/>
                    <a:pt x="3789" y="27003"/>
                    <a:pt x="3652" y="27163"/>
                  </a:cubicBezTo>
                  <a:cubicBezTo>
                    <a:pt x="3424" y="27437"/>
                    <a:pt x="3173" y="27711"/>
                    <a:pt x="2922" y="27985"/>
                  </a:cubicBezTo>
                  <a:cubicBezTo>
                    <a:pt x="2785" y="28122"/>
                    <a:pt x="2648" y="28281"/>
                    <a:pt x="2534" y="28441"/>
                  </a:cubicBezTo>
                  <a:cubicBezTo>
                    <a:pt x="2420" y="28578"/>
                    <a:pt x="2305" y="28715"/>
                    <a:pt x="2191" y="28829"/>
                  </a:cubicBezTo>
                  <a:cubicBezTo>
                    <a:pt x="2123" y="28920"/>
                    <a:pt x="2054" y="28989"/>
                    <a:pt x="1963" y="29080"/>
                  </a:cubicBezTo>
                  <a:cubicBezTo>
                    <a:pt x="1917" y="29126"/>
                    <a:pt x="1872" y="29171"/>
                    <a:pt x="1826" y="29217"/>
                  </a:cubicBezTo>
                  <a:cubicBezTo>
                    <a:pt x="1735" y="29331"/>
                    <a:pt x="1621" y="29445"/>
                    <a:pt x="1507" y="29560"/>
                  </a:cubicBezTo>
                  <a:lnTo>
                    <a:pt x="1370" y="29719"/>
                  </a:lnTo>
                  <a:lnTo>
                    <a:pt x="1233" y="29856"/>
                  </a:lnTo>
                  <a:cubicBezTo>
                    <a:pt x="1141" y="29925"/>
                    <a:pt x="1073" y="29993"/>
                    <a:pt x="1004" y="30062"/>
                  </a:cubicBezTo>
                  <a:lnTo>
                    <a:pt x="913" y="30153"/>
                  </a:lnTo>
                  <a:cubicBezTo>
                    <a:pt x="822" y="30244"/>
                    <a:pt x="708" y="30336"/>
                    <a:pt x="571" y="30450"/>
                  </a:cubicBezTo>
                  <a:cubicBezTo>
                    <a:pt x="525" y="30495"/>
                    <a:pt x="457" y="30541"/>
                    <a:pt x="388" y="30609"/>
                  </a:cubicBezTo>
                  <a:cubicBezTo>
                    <a:pt x="365" y="30632"/>
                    <a:pt x="342" y="30655"/>
                    <a:pt x="320" y="30678"/>
                  </a:cubicBezTo>
                  <a:cubicBezTo>
                    <a:pt x="297" y="30701"/>
                    <a:pt x="251" y="30746"/>
                    <a:pt x="228" y="30769"/>
                  </a:cubicBezTo>
                  <a:cubicBezTo>
                    <a:pt x="206" y="30769"/>
                    <a:pt x="206" y="30792"/>
                    <a:pt x="183" y="30792"/>
                  </a:cubicBezTo>
                  <a:cubicBezTo>
                    <a:pt x="160" y="30815"/>
                    <a:pt x="114" y="30861"/>
                    <a:pt x="114" y="30906"/>
                  </a:cubicBezTo>
                  <a:lnTo>
                    <a:pt x="69" y="30906"/>
                  </a:lnTo>
                  <a:cubicBezTo>
                    <a:pt x="23" y="30929"/>
                    <a:pt x="0" y="30998"/>
                    <a:pt x="23" y="31043"/>
                  </a:cubicBezTo>
                  <a:cubicBezTo>
                    <a:pt x="46" y="31089"/>
                    <a:pt x="91" y="31112"/>
                    <a:pt x="160" y="31134"/>
                  </a:cubicBezTo>
                  <a:lnTo>
                    <a:pt x="228" y="31134"/>
                  </a:lnTo>
                  <a:cubicBezTo>
                    <a:pt x="251" y="31157"/>
                    <a:pt x="274" y="31157"/>
                    <a:pt x="297" y="31157"/>
                  </a:cubicBezTo>
                  <a:cubicBezTo>
                    <a:pt x="320" y="31157"/>
                    <a:pt x="365" y="31157"/>
                    <a:pt x="388" y="31180"/>
                  </a:cubicBezTo>
                  <a:lnTo>
                    <a:pt x="525" y="31180"/>
                  </a:lnTo>
                  <a:cubicBezTo>
                    <a:pt x="685" y="31226"/>
                    <a:pt x="867" y="31249"/>
                    <a:pt x="1073" y="31249"/>
                  </a:cubicBezTo>
                  <a:cubicBezTo>
                    <a:pt x="1233" y="31271"/>
                    <a:pt x="1370" y="31271"/>
                    <a:pt x="1529" y="31271"/>
                  </a:cubicBezTo>
                  <a:lnTo>
                    <a:pt x="1621" y="31271"/>
                  </a:lnTo>
                  <a:cubicBezTo>
                    <a:pt x="1803" y="31271"/>
                    <a:pt x="1986" y="31271"/>
                    <a:pt x="2191" y="31249"/>
                  </a:cubicBezTo>
                  <a:cubicBezTo>
                    <a:pt x="2283" y="31249"/>
                    <a:pt x="2374" y="31226"/>
                    <a:pt x="2465" y="31226"/>
                  </a:cubicBezTo>
                  <a:cubicBezTo>
                    <a:pt x="2534" y="31203"/>
                    <a:pt x="2602" y="31203"/>
                    <a:pt x="2671" y="31203"/>
                  </a:cubicBezTo>
                  <a:cubicBezTo>
                    <a:pt x="2853" y="31180"/>
                    <a:pt x="3013" y="31157"/>
                    <a:pt x="3173" y="31134"/>
                  </a:cubicBezTo>
                  <a:cubicBezTo>
                    <a:pt x="3333" y="31089"/>
                    <a:pt x="3492" y="31066"/>
                    <a:pt x="3652" y="31020"/>
                  </a:cubicBezTo>
                  <a:cubicBezTo>
                    <a:pt x="3835" y="30998"/>
                    <a:pt x="3995" y="30952"/>
                    <a:pt x="4154" y="30929"/>
                  </a:cubicBezTo>
                  <a:lnTo>
                    <a:pt x="4223" y="30906"/>
                  </a:lnTo>
                  <a:lnTo>
                    <a:pt x="4246" y="30906"/>
                  </a:lnTo>
                  <a:cubicBezTo>
                    <a:pt x="4611" y="30815"/>
                    <a:pt x="4953" y="30701"/>
                    <a:pt x="5273" y="30609"/>
                  </a:cubicBezTo>
                  <a:lnTo>
                    <a:pt x="5364" y="30564"/>
                  </a:lnTo>
                  <a:cubicBezTo>
                    <a:pt x="5410" y="30564"/>
                    <a:pt x="5455" y="30541"/>
                    <a:pt x="5501" y="30541"/>
                  </a:cubicBezTo>
                  <a:cubicBezTo>
                    <a:pt x="5547" y="30518"/>
                    <a:pt x="5592" y="30518"/>
                    <a:pt x="5638" y="30495"/>
                  </a:cubicBezTo>
                  <a:cubicBezTo>
                    <a:pt x="5729" y="30473"/>
                    <a:pt x="5798" y="30427"/>
                    <a:pt x="5889" y="30404"/>
                  </a:cubicBezTo>
                  <a:cubicBezTo>
                    <a:pt x="5935" y="30358"/>
                    <a:pt x="6003" y="30336"/>
                    <a:pt x="6049" y="30313"/>
                  </a:cubicBezTo>
                  <a:lnTo>
                    <a:pt x="6117" y="30290"/>
                  </a:lnTo>
                  <a:cubicBezTo>
                    <a:pt x="6163" y="30267"/>
                    <a:pt x="6209" y="30244"/>
                    <a:pt x="6254" y="30221"/>
                  </a:cubicBezTo>
                  <a:lnTo>
                    <a:pt x="6346" y="30176"/>
                  </a:lnTo>
                  <a:cubicBezTo>
                    <a:pt x="6414" y="30153"/>
                    <a:pt x="6460" y="30107"/>
                    <a:pt x="6528" y="30084"/>
                  </a:cubicBezTo>
                  <a:lnTo>
                    <a:pt x="6551" y="30062"/>
                  </a:lnTo>
                  <a:cubicBezTo>
                    <a:pt x="6642" y="30016"/>
                    <a:pt x="6711" y="29970"/>
                    <a:pt x="6779" y="29925"/>
                  </a:cubicBezTo>
                  <a:lnTo>
                    <a:pt x="6825" y="29902"/>
                  </a:lnTo>
                  <a:cubicBezTo>
                    <a:pt x="6939" y="29833"/>
                    <a:pt x="7053" y="29788"/>
                    <a:pt x="7144" y="29719"/>
                  </a:cubicBezTo>
                  <a:lnTo>
                    <a:pt x="7167" y="29719"/>
                  </a:lnTo>
                  <a:cubicBezTo>
                    <a:pt x="7167" y="29719"/>
                    <a:pt x="7190" y="29696"/>
                    <a:pt x="7190" y="29696"/>
                  </a:cubicBezTo>
                  <a:cubicBezTo>
                    <a:pt x="7236" y="29674"/>
                    <a:pt x="7259" y="29651"/>
                    <a:pt x="7281" y="29628"/>
                  </a:cubicBezTo>
                  <a:cubicBezTo>
                    <a:pt x="7304" y="29605"/>
                    <a:pt x="7304" y="29582"/>
                    <a:pt x="7327" y="29582"/>
                  </a:cubicBezTo>
                  <a:cubicBezTo>
                    <a:pt x="7350" y="29560"/>
                    <a:pt x="7350" y="29537"/>
                    <a:pt x="7373" y="29514"/>
                  </a:cubicBezTo>
                  <a:lnTo>
                    <a:pt x="7395" y="29491"/>
                  </a:lnTo>
                  <a:cubicBezTo>
                    <a:pt x="7418" y="29468"/>
                    <a:pt x="7441" y="29445"/>
                    <a:pt x="7487" y="29423"/>
                  </a:cubicBezTo>
                  <a:cubicBezTo>
                    <a:pt x="7487" y="29400"/>
                    <a:pt x="7487" y="29400"/>
                    <a:pt x="7487" y="29400"/>
                  </a:cubicBezTo>
                  <a:cubicBezTo>
                    <a:pt x="7532" y="29354"/>
                    <a:pt x="7578" y="29286"/>
                    <a:pt x="7624" y="29240"/>
                  </a:cubicBezTo>
                  <a:cubicBezTo>
                    <a:pt x="7624" y="29171"/>
                    <a:pt x="7647" y="29126"/>
                    <a:pt x="7669" y="29080"/>
                  </a:cubicBezTo>
                  <a:cubicBezTo>
                    <a:pt x="7692" y="29057"/>
                    <a:pt x="7715" y="29035"/>
                    <a:pt x="7715" y="29035"/>
                  </a:cubicBezTo>
                  <a:cubicBezTo>
                    <a:pt x="7738" y="29012"/>
                    <a:pt x="7761" y="28989"/>
                    <a:pt x="7784" y="28966"/>
                  </a:cubicBezTo>
                  <a:lnTo>
                    <a:pt x="7875" y="28875"/>
                  </a:lnTo>
                  <a:lnTo>
                    <a:pt x="7920" y="28806"/>
                  </a:lnTo>
                  <a:cubicBezTo>
                    <a:pt x="7989" y="28738"/>
                    <a:pt x="8035" y="28669"/>
                    <a:pt x="8103" y="28601"/>
                  </a:cubicBezTo>
                  <a:lnTo>
                    <a:pt x="8194" y="28464"/>
                  </a:lnTo>
                  <a:cubicBezTo>
                    <a:pt x="8331" y="28281"/>
                    <a:pt x="8445" y="28122"/>
                    <a:pt x="8537" y="27962"/>
                  </a:cubicBezTo>
                  <a:cubicBezTo>
                    <a:pt x="8605" y="27893"/>
                    <a:pt x="8651" y="27802"/>
                    <a:pt x="8719" y="27711"/>
                  </a:cubicBezTo>
                  <a:cubicBezTo>
                    <a:pt x="8742" y="27642"/>
                    <a:pt x="8788" y="27597"/>
                    <a:pt x="8833" y="27551"/>
                  </a:cubicBezTo>
                  <a:lnTo>
                    <a:pt x="8902" y="27437"/>
                  </a:lnTo>
                  <a:cubicBezTo>
                    <a:pt x="8970" y="27345"/>
                    <a:pt x="9016" y="27254"/>
                    <a:pt x="9085" y="27163"/>
                  </a:cubicBezTo>
                  <a:cubicBezTo>
                    <a:pt x="9153" y="27049"/>
                    <a:pt x="9222" y="26957"/>
                    <a:pt x="9290" y="26843"/>
                  </a:cubicBezTo>
                  <a:cubicBezTo>
                    <a:pt x="9427" y="26661"/>
                    <a:pt x="9564" y="26455"/>
                    <a:pt x="9678" y="26250"/>
                  </a:cubicBezTo>
                  <a:cubicBezTo>
                    <a:pt x="9746" y="26159"/>
                    <a:pt x="9792" y="26067"/>
                    <a:pt x="9861" y="25953"/>
                  </a:cubicBezTo>
                  <a:cubicBezTo>
                    <a:pt x="9883" y="25907"/>
                    <a:pt x="9929" y="25862"/>
                    <a:pt x="9952" y="25793"/>
                  </a:cubicBezTo>
                  <a:cubicBezTo>
                    <a:pt x="9975" y="25748"/>
                    <a:pt x="9998" y="25725"/>
                    <a:pt x="10020" y="25679"/>
                  </a:cubicBezTo>
                  <a:cubicBezTo>
                    <a:pt x="10066" y="25634"/>
                    <a:pt x="10089" y="25588"/>
                    <a:pt x="10112" y="25519"/>
                  </a:cubicBezTo>
                  <a:cubicBezTo>
                    <a:pt x="10135" y="25474"/>
                    <a:pt x="10157" y="25451"/>
                    <a:pt x="10180" y="25405"/>
                  </a:cubicBezTo>
                  <a:cubicBezTo>
                    <a:pt x="10249" y="25314"/>
                    <a:pt x="10294" y="25200"/>
                    <a:pt x="10363" y="25109"/>
                  </a:cubicBezTo>
                  <a:cubicBezTo>
                    <a:pt x="10477" y="24926"/>
                    <a:pt x="10614" y="24698"/>
                    <a:pt x="10705" y="24515"/>
                  </a:cubicBezTo>
                  <a:cubicBezTo>
                    <a:pt x="10774" y="24424"/>
                    <a:pt x="10819" y="24333"/>
                    <a:pt x="10888" y="24241"/>
                  </a:cubicBezTo>
                  <a:cubicBezTo>
                    <a:pt x="10933" y="24150"/>
                    <a:pt x="11002" y="24036"/>
                    <a:pt x="11048" y="23945"/>
                  </a:cubicBezTo>
                  <a:cubicBezTo>
                    <a:pt x="11070" y="23876"/>
                    <a:pt x="11116" y="23830"/>
                    <a:pt x="11139" y="23785"/>
                  </a:cubicBezTo>
                  <a:cubicBezTo>
                    <a:pt x="11162" y="23739"/>
                    <a:pt x="11184" y="23716"/>
                    <a:pt x="11207" y="23671"/>
                  </a:cubicBezTo>
                  <a:cubicBezTo>
                    <a:pt x="11230" y="23602"/>
                    <a:pt x="11276" y="23534"/>
                    <a:pt x="11299" y="23488"/>
                  </a:cubicBezTo>
                  <a:lnTo>
                    <a:pt x="11367" y="23397"/>
                  </a:lnTo>
                  <a:cubicBezTo>
                    <a:pt x="11390" y="23328"/>
                    <a:pt x="11413" y="23283"/>
                    <a:pt x="11458" y="23214"/>
                  </a:cubicBezTo>
                  <a:cubicBezTo>
                    <a:pt x="11481" y="23191"/>
                    <a:pt x="11504" y="23146"/>
                    <a:pt x="11527" y="23100"/>
                  </a:cubicBezTo>
                  <a:lnTo>
                    <a:pt x="11550" y="23054"/>
                  </a:lnTo>
                  <a:cubicBezTo>
                    <a:pt x="11595" y="22986"/>
                    <a:pt x="11641" y="22895"/>
                    <a:pt x="11687" y="22803"/>
                  </a:cubicBezTo>
                  <a:cubicBezTo>
                    <a:pt x="11755" y="22712"/>
                    <a:pt x="11824" y="22621"/>
                    <a:pt x="11869" y="22507"/>
                  </a:cubicBezTo>
                  <a:cubicBezTo>
                    <a:pt x="11892" y="22461"/>
                    <a:pt x="11915" y="22415"/>
                    <a:pt x="11938" y="22392"/>
                  </a:cubicBezTo>
                  <a:cubicBezTo>
                    <a:pt x="11983" y="22324"/>
                    <a:pt x="12006" y="22278"/>
                    <a:pt x="12029" y="22233"/>
                  </a:cubicBezTo>
                  <a:lnTo>
                    <a:pt x="12097" y="22118"/>
                  </a:lnTo>
                  <a:cubicBezTo>
                    <a:pt x="12143" y="22073"/>
                    <a:pt x="12166" y="22004"/>
                    <a:pt x="12212" y="21936"/>
                  </a:cubicBezTo>
                  <a:cubicBezTo>
                    <a:pt x="12234" y="21890"/>
                    <a:pt x="12257" y="21845"/>
                    <a:pt x="12280" y="21799"/>
                  </a:cubicBezTo>
                  <a:cubicBezTo>
                    <a:pt x="12303" y="21753"/>
                    <a:pt x="12349" y="21708"/>
                    <a:pt x="12371" y="21639"/>
                  </a:cubicBezTo>
                  <a:cubicBezTo>
                    <a:pt x="12417" y="21548"/>
                    <a:pt x="12463" y="21457"/>
                    <a:pt x="12531" y="21388"/>
                  </a:cubicBezTo>
                  <a:cubicBezTo>
                    <a:pt x="12577" y="21274"/>
                    <a:pt x="12645" y="21183"/>
                    <a:pt x="12691" y="21069"/>
                  </a:cubicBezTo>
                  <a:cubicBezTo>
                    <a:pt x="12737" y="20977"/>
                    <a:pt x="12805" y="20886"/>
                    <a:pt x="12851" y="20795"/>
                  </a:cubicBezTo>
                  <a:lnTo>
                    <a:pt x="12896" y="20726"/>
                  </a:lnTo>
                  <a:lnTo>
                    <a:pt x="12919" y="20658"/>
                  </a:lnTo>
                  <a:cubicBezTo>
                    <a:pt x="12942" y="20612"/>
                    <a:pt x="12965" y="20589"/>
                    <a:pt x="12965" y="20566"/>
                  </a:cubicBezTo>
                  <a:lnTo>
                    <a:pt x="13011" y="20498"/>
                  </a:lnTo>
                  <a:cubicBezTo>
                    <a:pt x="13079" y="20361"/>
                    <a:pt x="13170" y="20201"/>
                    <a:pt x="13239" y="20064"/>
                  </a:cubicBezTo>
                  <a:lnTo>
                    <a:pt x="13307" y="19950"/>
                  </a:lnTo>
                  <a:cubicBezTo>
                    <a:pt x="13353" y="19836"/>
                    <a:pt x="13421" y="19722"/>
                    <a:pt x="13467" y="19608"/>
                  </a:cubicBezTo>
                  <a:cubicBezTo>
                    <a:pt x="13535" y="19516"/>
                    <a:pt x="13581" y="19402"/>
                    <a:pt x="13627" y="19311"/>
                  </a:cubicBezTo>
                  <a:cubicBezTo>
                    <a:pt x="13718" y="19128"/>
                    <a:pt x="13809" y="18946"/>
                    <a:pt x="13901" y="18763"/>
                  </a:cubicBezTo>
                  <a:lnTo>
                    <a:pt x="13901" y="18740"/>
                  </a:lnTo>
                  <a:lnTo>
                    <a:pt x="13901" y="18718"/>
                  </a:lnTo>
                  <a:lnTo>
                    <a:pt x="13924" y="18718"/>
                  </a:lnTo>
                  <a:cubicBezTo>
                    <a:pt x="13969" y="18603"/>
                    <a:pt x="14015" y="18466"/>
                    <a:pt x="14083" y="18352"/>
                  </a:cubicBezTo>
                  <a:lnTo>
                    <a:pt x="14175" y="18124"/>
                  </a:lnTo>
                  <a:cubicBezTo>
                    <a:pt x="14266" y="17941"/>
                    <a:pt x="14357" y="17736"/>
                    <a:pt x="14448" y="17531"/>
                  </a:cubicBezTo>
                  <a:cubicBezTo>
                    <a:pt x="14608" y="17120"/>
                    <a:pt x="14768" y="16777"/>
                    <a:pt x="14905" y="16435"/>
                  </a:cubicBezTo>
                  <a:cubicBezTo>
                    <a:pt x="14973" y="16252"/>
                    <a:pt x="15042" y="16047"/>
                    <a:pt x="15110" y="15842"/>
                  </a:cubicBezTo>
                  <a:cubicBezTo>
                    <a:pt x="15156" y="15705"/>
                    <a:pt x="15179" y="15568"/>
                    <a:pt x="15225" y="15408"/>
                  </a:cubicBezTo>
                  <a:lnTo>
                    <a:pt x="15270" y="15225"/>
                  </a:lnTo>
                  <a:cubicBezTo>
                    <a:pt x="15316" y="15111"/>
                    <a:pt x="15339" y="14997"/>
                    <a:pt x="15384" y="14883"/>
                  </a:cubicBezTo>
                  <a:cubicBezTo>
                    <a:pt x="15407" y="14792"/>
                    <a:pt x="15430" y="14700"/>
                    <a:pt x="15453" y="14609"/>
                  </a:cubicBezTo>
                  <a:cubicBezTo>
                    <a:pt x="15453" y="14540"/>
                    <a:pt x="15476" y="14472"/>
                    <a:pt x="15498" y="14404"/>
                  </a:cubicBezTo>
                  <a:lnTo>
                    <a:pt x="15521" y="14289"/>
                  </a:lnTo>
                  <a:lnTo>
                    <a:pt x="15521" y="14267"/>
                  </a:lnTo>
                  <a:cubicBezTo>
                    <a:pt x="15544" y="14175"/>
                    <a:pt x="15567" y="14061"/>
                    <a:pt x="15590" y="13970"/>
                  </a:cubicBezTo>
                  <a:lnTo>
                    <a:pt x="15613" y="13879"/>
                  </a:lnTo>
                  <a:cubicBezTo>
                    <a:pt x="15635" y="13787"/>
                    <a:pt x="15658" y="13696"/>
                    <a:pt x="15681" y="13605"/>
                  </a:cubicBezTo>
                  <a:cubicBezTo>
                    <a:pt x="15704" y="13422"/>
                    <a:pt x="15727" y="13217"/>
                    <a:pt x="15772" y="13034"/>
                  </a:cubicBezTo>
                  <a:cubicBezTo>
                    <a:pt x="15772" y="12920"/>
                    <a:pt x="15795" y="12806"/>
                    <a:pt x="15795" y="12669"/>
                  </a:cubicBezTo>
                  <a:lnTo>
                    <a:pt x="15818" y="12532"/>
                  </a:lnTo>
                  <a:cubicBezTo>
                    <a:pt x="15818" y="12418"/>
                    <a:pt x="15841" y="12281"/>
                    <a:pt x="15864" y="12167"/>
                  </a:cubicBezTo>
                  <a:lnTo>
                    <a:pt x="15886" y="11961"/>
                  </a:lnTo>
                  <a:cubicBezTo>
                    <a:pt x="15886" y="11847"/>
                    <a:pt x="15886" y="11733"/>
                    <a:pt x="15909" y="11619"/>
                  </a:cubicBezTo>
                  <a:cubicBezTo>
                    <a:pt x="15909" y="11505"/>
                    <a:pt x="15909" y="11413"/>
                    <a:pt x="15909" y="11299"/>
                  </a:cubicBezTo>
                  <a:cubicBezTo>
                    <a:pt x="15909" y="11231"/>
                    <a:pt x="15909" y="11162"/>
                    <a:pt x="15909" y="11094"/>
                  </a:cubicBezTo>
                  <a:cubicBezTo>
                    <a:pt x="15909" y="11025"/>
                    <a:pt x="15909" y="10957"/>
                    <a:pt x="15909" y="10911"/>
                  </a:cubicBezTo>
                  <a:cubicBezTo>
                    <a:pt x="15909" y="10820"/>
                    <a:pt x="15909" y="10752"/>
                    <a:pt x="15909" y="10660"/>
                  </a:cubicBezTo>
                  <a:lnTo>
                    <a:pt x="15909" y="10546"/>
                  </a:lnTo>
                  <a:cubicBezTo>
                    <a:pt x="15909" y="10432"/>
                    <a:pt x="15886" y="10295"/>
                    <a:pt x="15886" y="10181"/>
                  </a:cubicBezTo>
                  <a:lnTo>
                    <a:pt x="15886" y="10067"/>
                  </a:lnTo>
                  <a:cubicBezTo>
                    <a:pt x="15886" y="9975"/>
                    <a:pt x="15864" y="9907"/>
                    <a:pt x="15864" y="9838"/>
                  </a:cubicBezTo>
                  <a:lnTo>
                    <a:pt x="15864" y="9816"/>
                  </a:lnTo>
                  <a:cubicBezTo>
                    <a:pt x="15864" y="9747"/>
                    <a:pt x="15864" y="9702"/>
                    <a:pt x="15841" y="9656"/>
                  </a:cubicBezTo>
                  <a:cubicBezTo>
                    <a:pt x="15841" y="9610"/>
                    <a:pt x="15841" y="9565"/>
                    <a:pt x="15841" y="9519"/>
                  </a:cubicBezTo>
                  <a:cubicBezTo>
                    <a:pt x="15818" y="9382"/>
                    <a:pt x="15818" y="9268"/>
                    <a:pt x="15795" y="9154"/>
                  </a:cubicBezTo>
                  <a:cubicBezTo>
                    <a:pt x="15795" y="9040"/>
                    <a:pt x="15772" y="8925"/>
                    <a:pt x="15750" y="8811"/>
                  </a:cubicBezTo>
                  <a:cubicBezTo>
                    <a:pt x="15727" y="8697"/>
                    <a:pt x="15704" y="8606"/>
                    <a:pt x="15681" y="8492"/>
                  </a:cubicBezTo>
                  <a:cubicBezTo>
                    <a:pt x="15681" y="8423"/>
                    <a:pt x="15658" y="8378"/>
                    <a:pt x="15658" y="8332"/>
                  </a:cubicBezTo>
                  <a:cubicBezTo>
                    <a:pt x="15635" y="8264"/>
                    <a:pt x="15635" y="8218"/>
                    <a:pt x="15613" y="8149"/>
                  </a:cubicBezTo>
                  <a:cubicBezTo>
                    <a:pt x="15590" y="8035"/>
                    <a:pt x="15567" y="7921"/>
                    <a:pt x="15544" y="7830"/>
                  </a:cubicBezTo>
                  <a:cubicBezTo>
                    <a:pt x="15521" y="7739"/>
                    <a:pt x="15498" y="7670"/>
                    <a:pt x="15476" y="7602"/>
                  </a:cubicBezTo>
                  <a:lnTo>
                    <a:pt x="15453" y="7510"/>
                  </a:lnTo>
                  <a:cubicBezTo>
                    <a:pt x="15407" y="7419"/>
                    <a:pt x="15384" y="7328"/>
                    <a:pt x="15362" y="7236"/>
                  </a:cubicBezTo>
                  <a:cubicBezTo>
                    <a:pt x="15339" y="7214"/>
                    <a:pt x="15339" y="7168"/>
                    <a:pt x="15316" y="7145"/>
                  </a:cubicBezTo>
                  <a:lnTo>
                    <a:pt x="15339" y="7145"/>
                  </a:lnTo>
                  <a:cubicBezTo>
                    <a:pt x="15339" y="7122"/>
                    <a:pt x="15362" y="7122"/>
                    <a:pt x="15362" y="7122"/>
                  </a:cubicBezTo>
                  <a:cubicBezTo>
                    <a:pt x="15339" y="7054"/>
                    <a:pt x="15316" y="6985"/>
                    <a:pt x="15293" y="6917"/>
                  </a:cubicBezTo>
                  <a:lnTo>
                    <a:pt x="15247" y="6826"/>
                  </a:lnTo>
                  <a:cubicBezTo>
                    <a:pt x="15202" y="6711"/>
                    <a:pt x="15179" y="6597"/>
                    <a:pt x="15133" y="6483"/>
                  </a:cubicBezTo>
                  <a:cubicBezTo>
                    <a:pt x="15110" y="6415"/>
                    <a:pt x="15088" y="6369"/>
                    <a:pt x="15065" y="6323"/>
                  </a:cubicBezTo>
                  <a:lnTo>
                    <a:pt x="15065" y="6278"/>
                  </a:lnTo>
                  <a:cubicBezTo>
                    <a:pt x="15065" y="6278"/>
                    <a:pt x="15065" y="6255"/>
                    <a:pt x="15065" y="6232"/>
                  </a:cubicBezTo>
                  <a:lnTo>
                    <a:pt x="15042" y="6209"/>
                  </a:lnTo>
                  <a:lnTo>
                    <a:pt x="15019" y="6164"/>
                  </a:lnTo>
                  <a:lnTo>
                    <a:pt x="14996" y="6141"/>
                  </a:lnTo>
                  <a:cubicBezTo>
                    <a:pt x="14973" y="6118"/>
                    <a:pt x="14973" y="6095"/>
                    <a:pt x="14973" y="6072"/>
                  </a:cubicBezTo>
                  <a:lnTo>
                    <a:pt x="14928" y="6072"/>
                  </a:lnTo>
                  <a:cubicBezTo>
                    <a:pt x="14905" y="6049"/>
                    <a:pt x="14905" y="6049"/>
                    <a:pt x="14905" y="6027"/>
                  </a:cubicBezTo>
                  <a:lnTo>
                    <a:pt x="14882" y="6004"/>
                  </a:lnTo>
                  <a:cubicBezTo>
                    <a:pt x="14882" y="5935"/>
                    <a:pt x="14859" y="5890"/>
                    <a:pt x="14837" y="5821"/>
                  </a:cubicBezTo>
                  <a:cubicBezTo>
                    <a:pt x="14768" y="5707"/>
                    <a:pt x="14700" y="5570"/>
                    <a:pt x="14608" y="5410"/>
                  </a:cubicBezTo>
                  <a:cubicBezTo>
                    <a:pt x="14540" y="5296"/>
                    <a:pt x="14471" y="5159"/>
                    <a:pt x="14403" y="5022"/>
                  </a:cubicBezTo>
                  <a:lnTo>
                    <a:pt x="14357" y="4954"/>
                  </a:lnTo>
                  <a:cubicBezTo>
                    <a:pt x="14334" y="4931"/>
                    <a:pt x="14312" y="4908"/>
                    <a:pt x="14289" y="4863"/>
                  </a:cubicBezTo>
                  <a:lnTo>
                    <a:pt x="14266" y="4840"/>
                  </a:lnTo>
                  <a:cubicBezTo>
                    <a:pt x="14243" y="4817"/>
                    <a:pt x="14220" y="4794"/>
                    <a:pt x="14197" y="4771"/>
                  </a:cubicBezTo>
                  <a:cubicBezTo>
                    <a:pt x="14197" y="4748"/>
                    <a:pt x="14175" y="4748"/>
                    <a:pt x="14175" y="4726"/>
                  </a:cubicBezTo>
                  <a:cubicBezTo>
                    <a:pt x="14152" y="4703"/>
                    <a:pt x="14129" y="4703"/>
                    <a:pt x="14106" y="4703"/>
                  </a:cubicBezTo>
                  <a:cubicBezTo>
                    <a:pt x="14083" y="4634"/>
                    <a:pt x="14038" y="4612"/>
                    <a:pt x="14015" y="4566"/>
                  </a:cubicBezTo>
                  <a:cubicBezTo>
                    <a:pt x="13969" y="4497"/>
                    <a:pt x="13901" y="4406"/>
                    <a:pt x="13855" y="4338"/>
                  </a:cubicBezTo>
                  <a:cubicBezTo>
                    <a:pt x="13787" y="4246"/>
                    <a:pt x="13718" y="4132"/>
                    <a:pt x="13650" y="4041"/>
                  </a:cubicBezTo>
                  <a:cubicBezTo>
                    <a:pt x="13558" y="3904"/>
                    <a:pt x="13444" y="3790"/>
                    <a:pt x="13376" y="3698"/>
                  </a:cubicBezTo>
                  <a:cubicBezTo>
                    <a:pt x="13307" y="3630"/>
                    <a:pt x="13262" y="3562"/>
                    <a:pt x="13193" y="3493"/>
                  </a:cubicBezTo>
                  <a:cubicBezTo>
                    <a:pt x="13125" y="3425"/>
                    <a:pt x="13079" y="3379"/>
                    <a:pt x="13011" y="3310"/>
                  </a:cubicBezTo>
                  <a:lnTo>
                    <a:pt x="12919" y="3219"/>
                  </a:lnTo>
                  <a:cubicBezTo>
                    <a:pt x="12828" y="3128"/>
                    <a:pt x="12737" y="3037"/>
                    <a:pt x="12622" y="2945"/>
                  </a:cubicBezTo>
                  <a:cubicBezTo>
                    <a:pt x="12531" y="2854"/>
                    <a:pt x="12417" y="2763"/>
                    <a:pt x="12303" y="2671"/>
                  </a:cubicBezTo>
                  <a:lnTo>
                    <a:pt x="12280" y="2649"/>
                  </a:lnTo>
                  <a:cubicBezTo>
                    <a:pt x="12234" y="2603"/>
                    <a:pt x="12189" y="2580"/>
                    <a:pt x="12166" y="2534"/>
                  </a:cubicBezTo>
                  <a:lnTo>
                    <a:pt x="12143" y="2512"/>
                  </a:lnTo>
                  <a:cubicBezTo>
                    <a:pt x="12097" y="2489"/>
                    <a:pt x="12052" y="2443"/>
                    <a:pt x="12006" y="2397"/>
                  </a:cubicBezTo>
                  <a:cubicBezTo>
                    <a:pt x="11961" y="2375"/>
                    <a:pt x="11915" y="2329"/>
                    <a:pt x="11869" y="2283"/>
                  </a:cubicBezTo>
                  <a:cubicBezTo>
                    <a:pt x="11824" y="2238"/>
                    <a:pt x="11778" y="2215"/>
                    <a:pt x="11732" y="2169"/>
                  </a:cubicBezTo>
                  <a:lnTo>
                    <a:pt x="11664" y="2124"/>
                  </a:lnTo>
                  <a:lnTo>
                    <a:pt x="11573" y="2055"/>
                  </a:lnTo>
                  <a:cubicBezTo>
                    <a:pt x="11527" y="2009"/>
                    <a:pt x="11481" y="1987"/>
                    <a:pt x="11436" y="1941"/>
                  </a:cubicBezTo>
                  <a:cubicBezTo>
                    <a:pt x="11436" y="1918"/>
                    <a:pt x="11413" y="1895"/>
                    <a:pt x="11390" y="1872"/>
                  </a:cubicBezTo>
                  <a:cubicBezTo>
                    <a:pt x="11344" y="1827"/>
                    <a:pt x="11276" y="1781"/>
                    <a:pt x="11207" y="1758"/>
                  </a:cubicBezTo>
                  <a:lnTo>
                    <a:pt x="11207" y="1736"/>
                  </a:lnTo>
                  <a:cubicBezTo>
                    <a:pt x="11116" y="1690"/>
                    <a:pt x="11025" y="1621"/>
                    <a:pt x="10933" y="1553"/>
                  </a:cubicBezTo>
                  <a:cubicBezTo>
                    <a:pt x="10865" y="1507"/>
                    <a:pt x="10774" y="1462"/>
                    <a:pt x="10682" y="1393"/>
                  </a:cubicBezTo>
                  <a:lnTo>
                    <a:pt x="10500" y="1302"/>
                  </a:lnTo>
                  <a:cubicBezTo>
                    <a:pt x="10386" y="1211"/>
                    <a:pt x="10271" y="1142"/>
                    <a:pt x="10157" y="1074"/>
                  </a:cubicBezTo>
                  <a:cubicBezTo>
                    <a:pt x="10112" y="1051"/>
                    <a:pt x="10066" y="1028"/>
                    <a:pt x="10043" y="1005"/>
                  </a:cubicBezTo>
                  <a:lnTo>
                    <a:pt x="10020" y="1005"/>
                  </a:lnTo>
                  <a:lnTo>
                    <a:pt x="9975" y="982"/>
                  </a:lnTo>
                  <a:lnTo>
                    <a:pt x="9952" y="959"/>
                  </a:lnTo>
                  <a:cubicBezTo>
                    <a:pt x="9906" y="937"/>
                    <a:pt x="9861" y="914"/>
                    <a:pt x="9815" y="914"/>
                  </a:cubicBezTo>
                  <a:lnTo>
                    <a:pt x="9587" y="914"/>
                  </a:lnTo>
                  <a:cubicBezTo>
                    <a:pt x="9564" y="891"/>
                    <a:pt x="9518" y="845"/>
                    <a:pt x="9473" y="823"/>
                  </a:cubicBezTo>
                  <a:cubicBezTo>
                    <a:pt x="9450" y="800"/>
                    <a:pt x="9404" y="777"/>
                    <a:pt x="9381" y="754"/>
                  </a:cubicBezTo>
                  <a:cubicBezTo>
                    <a:pt x="9336" y="731"/>
                    <a:pt x="9290" y="708"/>
                    <a:pt x="9244" y="686"/>
                  </a:cubicBezTo>
                  <a:cubicBezTo>
                    <a:pt x="9176" y="663"/>
                    <a:pt x="9107" y="617"/>
                    <a:pt x="9039" y="571"/>
                  </a:cubicBezTo>
                  <a:lnTo>
                    <a:pt x="8993" y="549"/>
                  </a:lnTo>
                  <a:cubicBezTo>
                    <a:pt x="8925" y="526"/>
                    <a:pt x="8856" y="480"/>
                    <a:pt x="8788" y="457"/>
                  </a:cubicBezTo>
                  <a:cubicBezTo>
                    <a:pt x="8719" y="412"/>
                    <a:pt x="8628" y="389"/>
                    <a:pt x="8560" y="343"/>
                  </a:cubicBezTo>
                  <a:lnTo>
                    <a:pt x="8514" y="343"/>
                  </a:lnTo>
                  <a:lnTo>
                    <a:pt x="8400" y="298"/>
                  </a:lnTo>
                  <a:lnTo>
                    <a:pt x="8263" y="229"/>
                  </a:lnTo>
                  <a:cubicBezTo>
                    <a:pt x="8149" y="183"/>
                    <a:pt x="8035" y="138"/>
                    <a:pt x="7966" y="115"/>
                  </a:cubicBezTo>
                  <a:cubicBezTo>
                    <a:pt x="7875" y="92"/>
                    <a:pt x="7806" y="69"/>
                    <a:pt x="7738" y="46"/>
                  </a:cubicBezTo>
                  <a:cubicBezTo>
                    <a:pt x="7692" y="46"/>
                    <a:pt x="7669" y="24"/>
                    <a:pt x="7624" y="24"/>
                  </a:cubicBezTo>
                  <a:cubicBezTo>
                    <a:pt x="7578" y="1"/>
                    <a:pt x="7532" y="1"/>
                    <a:pt x="7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0" name="Google Shape;6650;p24"/>
            <p:cNvSpPr/>
            <p:nvPr/>
          </p:nvSpPr>
          <p:spPr>
            <a:xfrm>
              <a:off x="6390675" y="2094275"/>
              <a:ext cx="448550" cy="454800"/>
            </a:xfrm>
            <a:custGeom>
              <a:avLst/>
              <a:gdLst/>
              <a:ahLst/>
              <a:cxnLst/>
              <a:rect l="l" t="t" r="r" b="b"/>
              <a:pathLst>
                <a:path w="17942" h="18192" extrusionOk="0">
                  <a:moveTo>
                    <a:pt x="4999" y="0"/>
                  </a:moveTo>
                  <a:cubicBezTo>
                    <a:pt x="4976" y="0"/>
                    <a:pt x="4931" y="0"/>
                    <a:pt x="4908" y="23"/>
                  </a:cubicBezTo>
                  <a:cubicBezTo>
                    <a:pt x="4885" y="46"/>
                    <a:pt x="4862" y="69"/>
                    <a:pt x="4839" y="92"/>
                  </a:cubicBezTo>
                  <a:cubicBezTo>
                    <a:pt x="4817" y="114"/>
                    <a:pt x="4817" y="137"/>
                    <a:pt x="4817" y="160"/>
                  </a:cubicBezTo>
                  <a:lnTo>
                    <a:pt x="4771" y="206"/>
                  </a:lnTo>
                  <a:cubicBezTo>
                    <a:pt x="4680" y="297"/>
                    <a:pt x="4588" y="388"/>
                    <a:pt x="4520" y="457"/>
                  </a:cubicBezTo>
                  <a:cubicBezTo>
                    <a:pt x="4383" y="594"/>
                    <a:pt x="4223" y="731"/>
                    <a:pt x="4109" y="890"/>
                  </a:cubicBezTo>
                  <a:cubicBezTo>
                    <a:pt x="4063" y="936"/>
                    <a:pt x="4041" y="959"/>
                    <a:pt x="4018" y="1005"/>
                  </a:cubicBezTo>
                  <a:lnTo>
                    <a:pt x="3926" y="1096"/>
                  </a:lnTo>
                  <a:cubicBezTo>
                    <a:pt x="3789" y="1256"/>
                    <a:pt x="3675" y="1393"/>
                    <a:pt x="3584" y="1552"/>
                  </a:cubicBezTo>
                  <a:cubicBezTo>
                    <a:pt x="3493" y="1666"/>
                    <a:pt x="3424" y="1803"/>
                    <a:pt x="3333" y="1918"/>
                  </a:cubicBezTo>
                  <a:lnTo>
                    <a:pt x="3287" y="1986"/>
                  </a:lnTo>
                  <a:cubicBezTo>
                    <a:pt x="3173" y="2146"/>
                    <a:pt x="3082" y="2306"/>
                    <a:pt x="2991" y="2465"/>
                  </a:cubicBezTo>
                  <a:cubicBezTo>
                    <a:pt x="2945" y="2511"/>
                    <a:pt x="2922" y="2579"/>
                    <a:pt x="2899" y="2625"/>
                  </a:cubicBezTo>
                  <a:lnTo>
                    <a:pt x="2831" y="2716"/>
                  </a:lnTo>
                  <a:lnTo>
                    <a:pt x="2785" y="2808"/>
                  </a:lnTo>
                  <a:cubicBezTo>
                    <a:pt x="2762" y="2853"/>
                    <a:pt x="2739" y="2899"/>
                    <a:pt x="2694" y="2945"/>
                  </a:cubicBezTo>
                  <a:cubicBezTo>
                    <a:pt x="2671" y="3013"/>
                    <a:pt x="2625" y="3082"/>
                    <a:pt x="2580" y="3127"/>
                  </a:cubicBezTo>
                  <a:lnTo>
                    <a:pt x="2557" y="3173"/>
                  </a:lnTo>
                  <a:cubicBezTo>
                    <a:pt x="2534" y="3219"/>
                    <a:pt x="2511" y="3264"/>
                    <a:pt x="2488" y="3310"/>
                  </a:cubicBezTo>
                  <a:cubicBezTo>
                    <a:pt x="2466" y="3356"/>
                    <a:pt x="2443" y="3378"/>
                    <a:pt x="2420" y="3424"/>
                  </a:cubicBezTo>
                  <a:cubicBezTo>
                    <a:pt x="2397" y="3470"/>
                    <a:pt x="2374" y="3515"/>
                    <a:pt x="2351" y="3538"/>
                  </a:cubicBezTo>
                  <a:cubicBezTo>
                    <a:pt x="2329" y="3584"/>
                    <a:pt x="2306" y="3629"/>
                    <a:pt x="2283" y="3675"/>
                  </a:cubicBezTo>
                  <a:cubicBezTo>
                    <a:pt x="2237" y="3744"/>
                    <a:pt x="2192" y="3812"/>
                    <a:pt x="2146" y="3881"/>
                  </a:cubicBezTo>
                  <a:lnTo>
                    <a:pt x="2123" y="3903"/>
                  </a:lnTo>
                  <a:cubicBezTo>
                    <a:pt x="2055" y="4040"/>
                    <a:pt x="1986" y="4177"/>
                    <a:pt x="1895" y="4291"/>
                  </a:cubicBezTo>
                  <a:lnTo>
                    <a:pt x="1849" y="4405"/>
                  </a:lnTo>
                  <a:cubicBezTo>
                    <a:pt x="1758" y="4542"/>
                    <a:pt x="1690" y="4725"/>
                    <a:pt x="1575" y="4930"/>
                  </a:cubicBezTo>
                  <a:lnTo>
                    <a:pt x="1575" y="4953"/>
                  </a:lnTo>
                  <a:lnTo>
                    <a:pt x="1553" y="4976"/>
                  </a:lnTo>
                  <a:lnTo>
                    <a:pt x="1530" y="5022"/>
                  </a:lnTo>
                  <a:lnTo>
                    <a:pt x="1553" y="4999"/>
                  </a:lnTo>
                  <a:lnTo>
                    <a:pt x="1553" y="4999"/>
                  </a:lnTo>
                  <a:cubicBezTo>
                    <a:pt x="1530" y="5045"/>
                    <a:pt x="1507" y="5067"/>
                    <a:pt x="1507" y="5090"/>
                  </a:cubicBezTo>
                  <a:cubicBezTo>
                    <a:pt x="1370" y="5364"/>
                    <a:pt x="1233" y="5661"/>
                    <a:pt x="1050" y="6072"/>
                  </a:cubicBezTo>
                  <a:cubicBezTo>
                    <a:pt x="891" y="6460"/>
                    <a:pt x="754" y="6779"/>
                    <a:pt x="640" y="7099"/>
                  </a:cubicBezTo>
                  <a:cubicBezTo>
                    <a:pt x="617" y="7190"/>
                    <a:pt x="571" y="7304"/>
                    <a:pt x="548" y="7396"/>
                  </a:cubicBezTo>
                  <a:cubicBezTo>
                    <a:pt x="503" y="7487"/>
                    <a:pt x="480" y="7578"/>
                    <a:pt x="457" y="7647"/>
                  </a:cubicBezTo>
                  <a:cubicBezTo>
                    <a:pt x="366" y="7852"/>
                    <a:pt x="320" y="8012"/>
                    <a:pt x="274" y="8172"/>
                  </a:cubicBezTo>
                  <a:lnTo>
                    <a:pt x="274" y="8217"/>
                  </a:lnTo>
                  <a:cubicBezTo>
                    <a:pt x="229" y="8377"/>
                    <a:pt x="183" y="8537"/>
                    <a:pt x="137" y="8697"/>
                  </a:cubicBezTo>
                  <a:lnTo>
                    <a:pt x="92" y="8834"/>
                  </a:lnTo>
                  <a:lnTo>
                    <a:pt x="69" y="8971"/>
                  </a:lnTo>
                  <a:cubicBezTo>
                    <a:pt x="46" y="9016"/>
                    <a:pt x="46" y="9062"/>
                    <a:pt x="23" y="9085"/>
                  </a:cubicBezTo>
                  <a:cubicBezTo>
                    <a:pt x="0" y="9153"/>
                    <a:pt x="0" y="9199"/>
                    <a:pt x="0" y="9244"/>
                  </a:cubicBezTo>
                  <a:cubicBezTo>
                    <a:pt x="0" y="9267"/>
                    <a:pt x="0" y="9290"/>
                    <a:pt x="0" y="9313"/>
                  </a:cubicBezTo>
                  <a:cubicBezTo>
                    <a:pt x="0" y="9359"/>
                    <a:pt x="23" y="9381"/>
                    <a:pt x="46" y="9404"/>
                  </a:cubicBezTo>
                  <a:cubicBezTo>
                    <a:pt x="23" y="9427"/>
                    <a:pt x="23" y="9473"/>
                    <a:pt x="0" y="9496"/>
                  </a:cubicBezTo>
                  <a:cubicBezTo>
                    <a:pt x="0" y="9564"/>
                    <a:pt x="0" y="9655"/>
                    <a:pt x="0" y="9724"/>
                  </a:cubicBezTo>
                  <a:cubicBezTo>
                    <a:pt x="46" y="9838"/>
                    <a:pt x="115" y="9906"/>
                    <a:pt x="160" y="9975"/>
                  </a:cubicBezTo>
                  <a:cubicBezTo>
                    <a:pt x="229" y="10043"/>
                    <a:pt x="274" y="10112"/>
                    <a:pt x="343" y="10157"/>
                  </a:cubicBezTo>
                  <a:cubicBezTo>
                    <a:pt x="411" y="10226"/>
                    <a:pt x="457" y="10294"/>
                    <a:pt x="525" y="10340"/>
                  </a:cubicBezTo>
                  <a:lnTo>
                    <a:pt x="548" y="10363"/>
                  </a:lnTo>
                  <a:lnTo>
                    <a:pt x="662" y="10477"/>
                  </a:lnTo>
                  <a:lnTo>
                    <a:pt x="754" y="10545"/>
                  </a:lnTo>
                  <a:lnTo>
                    <a:pt x="777" y="10568"/>
                  </a:lnTo>
                  <a:cubicBezTo>
                    <a:pt x="822" y="10614"/>
                    <a:pt x="891" y="10682"/>
                    <a:pt x="936" y="10728"/>
                  </a:cubicBezTo>
                  <a:lnTo>
                    <a:pt x="1119" y="10865"/>
                  </a:lnTo>
                  <a:lnTo>
                    <a:pt x="1142" y="10888"/>
                  </a:lnTo>
                  <a:cubicBezTo>
                    <a:pt x="1210" y="10934"/>
                    <a:pt x="1256" y="10979"/>
                    <a:pt x="1301" y="11025"/>
                  </a:cubicBezTo>
                  <a:cubicBezTo>
                    <a:pt x="1393" y="11093"/>
                    <a:pt x="1484" y="11162"/>
                    <a:pt x="1575" y="11230"/>
                  </a:cubicBezTo>
                  <a:lnTo>
                    <a:pt x="1712" y="11367"/>
                  </a:lnTo>
                  <a:lnTo>
                    <a:pt x="1781" y="11413"/>
                  </a:lnTo>
                  <a:lnTo>
                    <a:pt x="1849" y="11458"/>
                  </a:lnTo>
                  <a:cubicBezTo>
                    <a:pt x="1895" y="11504"/>
                    <a:pt x="1963" y="11550"/>
                    <a:pt x="2009" y="11573"/>
                  </a:cubicBezTo>
                  <a:cubicBezTo>
                    <a:pt x="2055" y="11641"/>
                    <a:pt x="2123" y="11687"/>
                    <a:pt x="2192" y="11732"/>
                  </a:cubicBezTo>
                  <a:cubicBezTo>
                    <a:pt x="2237" y="11755"/>
                    <a:pt x="2260" y="11801"/>
                    <a:pt x="2306" y="11824"/>
                  </a:cubicBezTo>
                  <a:cubicBezTo>
                    <a:pt x="2351" y="11847"/>
                    <a:pt x="2374" y="11869"/>
                    <a:pt x="2397" y="11892"/>
                  </a:cubicBezTo>
                  <a:cubicBezTo>
                    <a:pt x="2488" y="11961"/>
                    <a:pt x="2557" y="12029"/>
                    <a:pt x="2648" y="12098"/>
                  </a:cubicBezTo>
                  <a:cubicBezTo>
                    <a:pt x="2854" y="12257"/>
                    <a:pt x="3059" y="12417"/>
                    <a:pt x="3264" y="12554"/>
                  </a:cubicBezTo>
                  <a:lnTo>
                    <a:pt x="3356" y="12623"/>
                  </a:lnTo>
                  <a:cubicBezTo>
                    <a:pt x="3401" y="12668"/>
                    <a:pt x="3447" y="12691"/>
                    <a:pt x="3516" y="12737"/>
                  </a:cubicBezTo>
                  <a:cubicBezTo>
                    <a:pt x="3584" y="12782"/>
                    <a:pt x="3653" y="12851"/>
                    <a:pt x="3744" y="12896"/>
                  </a:cubicBezTo>
                  <a:cubicBezTo>
                    <a:pt x="3904" y="13033"/>
                    <a:pt x="4041" y="13148"/>
                    <a:pt x="4177" y="13239"/>
                  </a:cubicBezTo>
                  <a:cubicBezTo>
                    <a:pt x="4246" y="13285"/>
                    <a:pt x="4314" y="13330"/>
                    <a:pt x="4383" y="13376"/>
                  </a:cubicBezTo>
                  <a:cubicBezTo>
                    <a:pt x="4451" y="13444"/>
                    <a:pt x="4543" y="13490"/>
                    <a:pt x="4611" y="13536"/>
                  </a:cubicBezTo>
                  <a:cubicBezTo>
                    <a:pt x="4771" y="13650"/>
                    <a:pt x="4908" y="13764"/>
                    <a:pt x="5045" y="13855"/>
                  </a:cubicBezTo>
                  <a:cubicBezTo>
                    <a:pt x="5227" y="13992"/>
                    <a:pt x="5387" y="14106"/>
                    <a:pt x="5547" y="14220"/>
                  </a:cubicBezTo>
                  <a:cubicBezTo>
                    <a:pt x="5707" y="14334"/>
                    <a:pt x="5844" y="14426"/>
                    <a:pt x="5981" y="14540"/>
                  </a:cubicBezTo>
                  <a:cubicBezTo>
                    <a:pt x="6072" y="14586"/>
                    <a:pt x="6163" y="14654"/>
                    <a:pt x="6255" y="14723"/>
                  </a:cubicBezTo>
                  <a:cubicBezTo>
                    <a:pt x="6551" y="14928"/>
                    <a:pt x="6871" y="15133"/>
                    <a:pt x="7168" y="15316"/>
                  </a:cubicBezTo>
                  <a:cubicBezTo>
                    <a:pt x="7236" y="15362"/>
                    <a:pt x="7327" y="15407"/>
                    <a:pt x="7396" y="15453"/>
                  </a:cubicBezTo>
                  <a:cubicBezTo>
                    <a:pt x="7464" y="15499"/>
                    <a:pt x="7556" y="15567"/>
                    <a:pt x="7624" y="15613"/>
                  </a:cubicBezTo>
                  <a:lnTo>
                    <a:pt x="7898" y="15772"/>
                  </a:lnTo>
                  <a:lnTo>
                    <a:pt x="8081" y="15887"/>
                  </a:lnTo>
                  <a:cubicBezTo>
                    <a:pt x="8172" y="15932"/>
                    <a:pt x="8263" y="16001"/>
                    <a:pt x="8332" y="16046"/>
                  </a:cubicBezTo>
                  <a:cubicBezTo>
                    <a:pt x="8423" y="16092"/>
                    <a:pt x="8491" y="16138"/>
                    <a:pt x="8560" y="16183"/>
                  </a:cubicBezTo>
                  <a:lnTo>
                    <a:pt x="8674" y="16252"/>
                  </a:lnTo>
                  <a:cubicBezTo>
                    <a:pt x="8788" y="16320"/>
                    <a:pt x="8902" y="16389"/>
                    <a:pt x="8994" y="16457"/>
                  </a:cubicBezTo>
                  <a:cubicBezTo>
                    <a:pt x="9153" y="16549"/>
                    <a:pt x="9336" y="16640"/>
                    <a:pt x="9496" y="16731"/>
                  </a:cubicBezTo>
                  <a:cubicBezTo>
                    <a:pt x="9656" y="16822"/>
                    <a:pt x="9815" y="16914"/>
                    <a:pt x="9975" y="17005"/>
                  </a:cubicBezTo>
                  <a:cubicBezTo>
                    <a:pt x="9998" y="17028"/>
                    <a:pt x="10044" y="17051"/>
                    <a:pt x="10066" y="17051"/>
                  </a:cubicBezTo>
                  <a:cubicBezTo>
                    <a:pt x="10112" y="17096"/>
                    <a:pt x="10158" y="17119"/>
                    <a:pt x="10203" y="17142"/>
                  </a:cubicBezTo>
                  <a:cubicBezTo>
                    <a:pt x="10295" y="17188"/>
                    <a:pt x="10363" y="17233"/>
                    <a:pt x="10432" y="17256"/>
                  </a:cubicBezTo>
                  <a:cubicBezTo>
                    <a:pt x="10523" y="17302"/>
                    <a:pt x="10591" y="17347"/>
                    <a:pt x="10660" y="17393"/>
                  </a:cubicBezTo>
                  <a:cubicBezTo>
                    <a:pt x="10751" y="17439"/>
                    <a:pt x="10820" y="17462"/>
                    <a:pt x="10888" y="17507"/>
                  </a:cubicBezTo>
                  <a:cubicBezTo>
                    <a:pt x="11002" y="17576"/>
                    <a:pt x="11094" y="17621"/>
                    <a:pt x="11208" y="17667"/>
                  </a:cubicBezTo>
                  <a:lnTo>
                    <a:pt x="11390" y="17758"/>
                  </a:lnTo>
                  <a:cubicBezTo>
                    <a:pt x="11413" y="17781"/>
                    <a:pt x="11459" y="17804"/>
                    <a:pt x="11504" y="17827"/>
                  </a:cubicBezTo>
                  <a:cubicBezTo>
                    <a:pt x="11527" y="17850"/>
                    <a:pt x="11573" y="17850"/>
                    <a:pt x="11596" y="17872"/>
                  </a:cubicBezTo>
                  <a:cubicBezTo>
                    <a:pt x="11641" y="17895"/>
                    <a:pt x="11710" y="17918"/>
                    <a:pt x="11755" y="17941"/>
                  </a:cubicBezTo>
                  <a:lnTo>
                    <a:pt x="11778" y="17964"/>
                  </a:lnTo>
                  <a:lnTo>
                    <a:pt x="11870" y="18009"/>
                  </a:lnTo>
                  <a:cubicBezTo>
                    <a:pt x="11915" y="18032"/>
                    <a:pt x="11961" y="18055"/>
                    <a:pt x="12007" y="18078"/>
                  </a:cubicBezTo>
                  <a:cubicBezTo>
                    <a:pt x="12052" y="18078"/>
                    <a:pt x="12075" y="18101"/>
                    <a:pt x="12121" y="18123"/>
                  </a:cubicBezTo>
                  <a:lnTo>
                    <a:pt x="12166" y="18146"/>
                  </a:lnTo>
                  <a:cubicBezTo>
                    <a:pt x="12189" y="18169"/>
                    <a:pt x="12235" y="18169"/>
                    <a:pt x="12258" y="18192"/>
                  </a:cubicBezTo>
                  <a:lnTo>
                    <a:pt x="12303" y="18192"/>
                  </a:lnTo>
                  <a:cubicBezTo>
                    <a:pt x="12349" y="18192"/>
                    <a:pt x="12417" y="18169"/>
                    <a:pt x="12440" y="18123"/>
                  </a:cubicBezTo>
                  <a:cubicBezTo>
                    <a:pt x="12463" y="18101"/>
                    <a:pt x="12486" y="18078"/>
                    <a:pt x="12486" y="18032"/>
                  </a:cubicBezTo>
                  <a:cubicBezTo>
                    <a:pt x="12486" y="18009"/>
                    <a:pt x="12509" y="18009"/>
                    <a:pt x="12509" y="17987"/>
                  </a:cubicBezTo>
                  <a:cubicBezTo>
                    <a:pt x="12509" y="17964"/>
                    <a:pt x="12532" y="17941"/>
                    <a:pt x="12554" y="17918"/>
                  </a:cubicBezTo>
                  <a:cubicBezTo>
                    <a:pt x="12600" y="17872"/>
                    <a:pt x="12623" y="17850"/>
                    <a:pt x="12646" y="17827"/>
                  </a:cubicBezTo>
                  <a:cubicBezTo>
                    <a:pt x="12669" y="17758"/>
                    <a:pt x="12714" y="17713"/>
                    <a:pt x="12760" y="17667"/>
                  </a:cubicBezTo>
                  <a:lnTo>
                    <a:pt x="12783" y="17644"/>
                  </a:lnTo>
                  <a:cubicBezTo>
                    <a:pt x="12965" y="17439"/>
                    <a:pt x="13125" y="17233"/>
                    <a:pt x="13285" y="17028"/>
                  </a:cubicBezTo>
                  <a:cubicBezTo>
                    <a:pt x="13330" y="16937"/>
                    <a:pt x="13399" y="16868"/>
                    <a:pt x="13467" y="16777"/>
                  </a:cubicBezTo>
                  <a:cubicBezTo>
                    <a:pt x="13513" y="16708"/>
                    <a:pt x="13582" y="16617"/>
                    <a:pt x="13650" y="16549"/>
                  </a:cubicBezTo>
                  <a:cubicBezTo>
                    <a:pt x="13696" y="16480"/>
                    <a:pt x="13741" y="16412"/>
                    <a:pt x="13810" y="16343"/>
                  </a:cubicBezTo>
                  <a:cubicBezTo>
                    <a:pt x="13878" y="16252"/>
                    <a:pt x="13947" y="16138"/>
                    <a:pt x="14015" y="16046"/>
                  </a:cubicBezTo>
                  <a:lnTo>
                    <a:pt x="14129" y="15887"/>
                  </a:lnTo>
                  <a:cubicBezTo>
                    <a:pt x="14175" y="15841"/>
                    <a:pt x="14198" y="15795"/>
                    <a:pt x="14243" y="15750"/>
                  </a:cubicBezTo>
                  <a:lnTo>
                    <a:pt x="14289" y="15681"/>
                  </a:lnTo>
                  <a:lnTo>
                    <a:pt x="14358" y="15590"/>
                  </a:lnTo>
                  <a:cubicBezTo>
                    <a:pt x="14380" y="15521"/>
                    <a:pt x="14426" y="15476"/>
                    <a:pt x="14449" y="15430"/>
                  </a:cubicBezTo>
                  <a:lnTo>
                    <a:pt x="14517" y="15339"/>
                  </a:lnTo>
                  <a:cubicBezTo>
                    <a:pt x="14540" y="15293"/>
                    <a:pt x="14586" y="15247"/>
                    <a:pt x="14609" y="15202"/>
                  </a:cubicBezTo>
                  <a:lnTo>
                    <a:pt x="14654" y="15133"/>
                  </a:lnTo>
                  <a:cubicBezTo>
                    <a:pt x="14700" y="15088"/>
                    <a:pt x="14723" y="15019"/>
                    <a:pt x="14768" y="14974"/>
                  </a:cubicBezTo>
                  <a:lnTo>
                    <a:pt x="14928" y="14723"/>
                  </a:lnTo>
                  <a:lnTo>
                    <a:pt x="15385" y="14061"/>
                  </a:lnTo>
                  <a:cubicBezTo>
                    <a:pt x="15430" y="13969"/>
                    <a:pt x="15476" y="13901"/>
                    <a:pt x="15522" y="13810"/>
                  </a:cubicBezTo>
                  <a:cubicBezTo>
                    <a:pt x="15544" y="13764"/>
                    <a:pt x="15567" y="13741"/>
                    <a:pt x="15590" y="13695"/>
                  </a:cubicBezTo>
                  <a:cubicBezTo>
                    <a:pt x="15613" y="13650"/>
                    <a:pt x="15659" y="13604"/>
                    <a:pt x="15681" y="13558"/>
                  </a:cubicBezTo>
                  <a:cubicBezTo>
                    <a:pt x="15727" y="13467"/>
                    <a:pt x="15773" y="13376"/>
                    <a:pt x="15841" y="13285"/>
                  </a:cubicBezTo>
                  <a:cubicBezTo>
                    <a:pt x="15864" y="13239"/>
                    <a:pt x="15910" y="13170"/>
                    <a:pt x="15933" y="13102"/>
                  </a:cubicBezTo>
                  <a:cubicBezTo>
                    <a:pt x="16001" y="12988"/>
                    <a:pt x="16092" y="12874"/>
                    <a:pt x="16161" y="12760"/>
                  </a:cubicBezTo>
                  <a:lnTo>
                    <a:pt x="16229" y="12645"/>
                  </a:lnTo>
                  <a:lnTo>
                    <a:pt x="16298" y="12554"/>
                  </a:lnTo>
                  <a:cubicBezTo>
                    <a:pt x="16389" y="12417"/>
                    <a:pt x="16480" y="12280"/>
                    <a:pt x="16549" y="12143"/>
                  </a:cubicBezTo>
                  <a:cubicBezTo>
                    <a:pt x="16640" y="11983"/>
                    <a:pt x="16709" y="11869"/>
                    <a:pt x="16777" y="11755"/>
                  </a:cubicBezTo>
                  <a:lnTo>
                    <a:pt x="16846" y="11618"/>
                  </a:lnTo>
                  <a:lnTo>
                    <a:pt x="16891" y="11573"/>
                  </a:lnTo>
                  <a:cubicBezTo>
                    <a:pt x="16891" y="11527"/>
                    <a:pt x="16914" y="11504"/>
                    <a:pt x="16937" y="11458"/>
                  </a:cubicBezTo>
                  <a:cubicBezTo>
                    <a:pt x="16937" y="11436"/>
                    <a:pt x="16960" y="11390"/>
                    <a:pt x="16982" y="11367"/>
                  </a:cubicBezTo>
                  <a:cubicBezTo>
                    <a:pt x="17028" y="11253"/>
                    <a:pt x="17097" y="11162"/>
                    <a:pt x="17142" y="11070"/>
                  </a:cubicBezTo>
                  <a:lnTo>
                    <a:pt x="17211" y="10956"/>
                  </a:lnTo>
                  <a:cubicBezTo>
                    <a:pt x="17279" y="10819"/>
                    <a:pt x="17348" y="10682"/>
                    <a:pt x="17416" y="10545"/>
                  </a:cubicBezTo>
                  <a:cubicBezTo>
                    <a:pt x="17507" y="10386"/>
                    <a:pt x="17599" y="10157"/>
                    <a:pt x="17644" y="9952"/>
                  </a:cubicBezTo>
                  <a:cubicBezTo>
                    <a:pt x="17667" y="9861"/>
                    <a:pt x="17690" y="9792"/>
                    <a:pt x="17713" y="9724"/>
                  </a:cubicBezTo>
                  <a:lnTo>
                    <a:pt x="17736" y="9632"/>
                  </a:lnTo>
                  <a:lnTo>
                    <a:pt x="17736" y="9587"/>
                  </a:lnTo>
                  <a:cubicBezTo>
                    <a:pt x="17781" y="9518"/>
                    <a:pt x="17804" y="9427"/>
                    <a:pt x="17827" y="9359"/>
                  </a:cubicBezTo>
                  <a:cubicBezTo>
                    <a:pt x="17850" y="9313"/>
                    <a:pt x="17873" y="9267"/>
                    <a:pt x="17895" y="9244"/>
                  </a:cubicBezTo>
                  <a:cubicBezTo>
                    <a:pt x="17941" y="9153"/>
                    <a:pt x="17918" y="9039"/>
                    <a:pt x="17827" y="8971"/>
                  </a:cubicBezTo>
                  <a:cubicBezTo>
                    <a:pt x="17804" y="8971"/>
                    <a:pt x="17781" y="8948"/>
                    <a:pt x="17736" y="8948"/>
                  </a:cubicBezTo>
                  <a:cubicBezTo>
                    <a:pt x="17713" y="8948"/>
                    <a:pt x="17690" y="8948"/>
                    <a:pt x="17667" y="8971"/>
                  </a:cubicBezTo>
                  <a:cubicBezTo>
                    <a:pt x="17599" y="8902"/>
                    <a:pt x="17530" y="8856"/>
                    <a:pt x="17439" y="8811"/>
                  </a:cubicBezTo>
                  <a:cubicBezTo>
                    <a:pt x="17325" y="8742"/>
                    <a:pt x="17234" y="8697"/>
                    <a:pt x="17142" y="8651"/>
                  </a:cubicBezTo>
                  <a:lnTo>
                    <a:pt x="17165" y="8651"/>
                  </a:lnTo>
                  <a:cubicBezTo>
                    <a:pt x="17119" y="8628"/>
                    <a:pt x="17051" y="8605"/>
                    <a:pt x="16960" y="8560"/>
                  </a:cubicBezTo>
                  <a:cubicBezTo>
                    <a:pt x="16937" y="8537"/>
                    <a:pt x="16914" y="8537"/>
                    <a:pt x="16868" y="8514"/>
                  </a:cubicBezTo>
                  <a:cubicBezTo>
                    <a:pt x="16846" y="8491"/>
                    <a:pt x="16800" y="8468"/>
                    <a:pt x="16754" y="8468"/>
                  </a:cubicBezTo>
                  <a:cubicBezTo>
                    <a:pt x="16686" y="8423"/>
                    <a:pt x="16617" y="8377"/>
                    <a:pt x="16549" y="8331"/>
                  </a:cubicBezTo>
                  <a:lnTo>
                    <a:pt x="16435" y="8286"/>
                  </a:lnTo>
                  <a:cubicBezTo>
                    <a:pt x="16343" y="8217"/>
                    <a:pt x="16229" y="8149"/>
                    <a:pt x="16138" y="8103"/>
                  </a:cubicBezTo>
                  <a:lnTo>
                    <a:pt x="15978" y="7989"/>
                  </a:lnTo>
                  <a:cubicBezTo>
                    <a:pt x="15887" y="7921"/>
                    <a:pt x="15796" y="7852"/>
                    <a:pt x="15681" y="7806"/>
                  </a:cubicBezTo>
                  <a:cubicBezTo>
                    <a:pt x="15613" y="7761"/>
                    <a:pt x="15544" y="7715"/>
                    <a:pt x="15453" y="7670"/>
                  </a:cubicBezTo>
                  <a:cubicBezTo>
                    <a:pt x="15385" y="7624"/>
                    <a:pt x="15293" y="7578"/>
                    <a:pt x="15225" y="7533"/>
                  </a:cubicBezTo>
                  <a:cubicBezTo>
                    <a:pt x="15156" y="7487"/>
                    <a:pt x="15088" y="7441"/>
                    <a:pt x="15020" y="7396"/>
                  </a:cubicBezTo>
                  <a:cubicBezTo>
                    <a:pt x="14928" y="7350"/>
                    <a:pt x="14837" y="7281"/>
                    <a:pt x="14746" y="7236"/>
                  </a:cubicBezTo>
                  <a:cubicBezTo>
                    <a:pt x="14677" y="7190"/>
                    <a:pt x="14609" y="7145"/>
                    <a:pt x="14540" y="7076"/>
                  </a:cubicBezTo>
                  <a:cubicBezTo>
                    <a:pt x="14472" y="7030"/>
                    <a:pt x="14403" y="7008"/>
                    <a:pt x="14335" y="6962"/>
                  </a:cubicBezTo>
                  <a:lnTo>
                    <a:pt x="14243" y="6962"/>
                  </a:lnTo>
                  <a:cubicBezTo>
                    <a:pt x="14198" y="6962"/>
                    <a:pt x="14152" y="6962"/>
                    <a:pt x="14106" y="6916"/>
                  </a:cubicBezTo>
                  <a:cubicBezTo>
                    <a:pt x="14084" y="6916"/>
                    <a:pt x="14038" y="6893"/>
                    <a:pt x="14015" y="6871"/>
                  </a:cubicBezTo>
                  <a:cubicBezTo>
                    <a:pt x="13992" y="6848"/>
                    <a:pt x="13992" y="6848"/>
                    <a:pt x="13970" y="6825"/>
                  </a:cubicBezTo>
                  <a:cubicBezTo>
                    <a:pt x="13924" y="6802"/>
                    <a:pt x="13878" y="6779"/>
                    <a:pt x="13855" y="6779"/>
                  </a:cubicBezTo>
                  <a:lnTo>
                    <a:pt x="13787" y="6734"/>
                  </a:lnTo>
                  <a:lnTo>
                    <a:pt x="13582" y="6620"/>
                  </a:lnTo>
                  <a:cubicBezTo>
                    <a:pt x="13559" y="6597"/>
                    <a:pt x="13536" y="6597"/>
                    <a:pt x="13513" y="6574"/>
                  </a:cubicBezTo>
                  <a:cubicBezTo>
                    <a:pt x="13490" y="6551"/>
                    <a:pt x="13467" y="6551"/>
                    <a:pt x="13445" y="6528"/>
                  </a:cubicBezTo>
                  <a:cubicBezTo>
                    <a:pt x="13330" y="6460"/>
                    <a:pt x="13239" y="6414"/>
                    <a:pt x="13148" y="6346"/>
                  </a:cubicBezTo>
                  <a:cubicBezTo>
                    <a:pt x="13079" y="6300"/>
                    <a:pt x="13011" y="6254"/>
                    <a:pt x="12942" y="6209"/>
                  </a:cubicBezTo>
                  <a:cubicBezTo>
                    <a:pt x="12874" y="6140"/>
                    <a:pt x="12783" y="6072"/>
                    <a:pt x="12691" y="6026"/>
                  </a:cubicBezTo>
                  <a:cubicBezTo>
                    <a:pt x="12669" y="6003"/>
                    <a:pt x="12646" y="5980"/>
                    <a:pt x="12646" y="5935"/>
                  </a:cubicBezTo>
                  <a:cubicBezTo>
                    <a:pt x="12623" y="5935"/>
                    <a:pt x="12623" y="5912"/>
                    <a:pt x="12623" y="5889"/>
                  </a:cubicBezTo>
                  <a:lnTo>
                    <a:pt x="12623" y="5866"/>
                  </a:lnTo>
                  <a:cubicBezTo>
                    <a:pt x="12577" y="5889"/>
                    <a:pt x="12554" y="5889"/>
                    <a:pt x="12509" y="5889"/>
                  </a:cubicBezTo>
                  <a:lnTo>
                    <a:pt x="12463" y="5889"/>
                  </a:lnTo>
                  <a:cubicBezTo>
                    <a:pt x="12417" y="5889"/>
                    <a:pt x="12372" y="5866"/>
                    <a:pt x="12326" y="5821"/>
                  </a:cubicBezTo>
                  <a:cubicBezTo>
                    <a:pt x="12280" y="5798"/>
                    <a:pt x="12258" y="5775"/>
                    <a:pt x="12212" y="5752"/>
                  </a:cubicBezTo>
                  <a:cubicBezTo>
                    <a:pt x="12121" y="5684"/>
                    <a:pt x="12052" y="5638"/>
                    <a:pt x="11961" y="5592"/>
                  </a:cubicBezTo>
                  <a:lnTo>
                    <a:pt x="11892" y="5547"/>
                  </a:lnTo>
                  <a:cubicBezTo>
                    <a:pt x="11778" y="5478"/>
                    <a:pt x="11687" y="5387"/>
                    <a:pt x="11573" y="5319"/>
                  </a:cubicBezTo>
                  <a:cubicBezTo>
                    <a:pt x="11504" y="5250"/>
                    <a:pt x="11436" y="5204"/>
                    <a:pt x="11390" y="5159"/>
                  </a:cubicBezTo>
                  <a:cubicBezTo>
                    <a:pt x="11345" y="5113"/>
                    <a:pt x="11299" y="5067"/>
                    <a:pt x="11253" y="5045"/>
                  </a:cubicBezTo>
                  <a:lnTo>
                    <a:pt x="11231" y="5022"/>
                  </a:lnTo>
                  <a:cubicBezTo>
                    <a:pt x="11208" y="4976"/>
                    <a:pt x="11208" y="4953"/>
                    <a:pt x="11185" y="4908"/>
                  </a:cubicBezTo>
                  <a:cubicBezTo>
                    <a:pt x="11025" y="4794"/>
                    <a:pt x="10865" y="4679"/>
                    <a:pt x="10683" y="4542"/>
                  </a:cubicBezTo>
                  <a:cubicBezTo>
                    <a:pt x="10432" y="4360"/>
                    <a:pt x="10158" y="4154"/>
                    <a:pt x="9838" y="3903"/>
                  </a:cubicBezTo>
                  <a:lnTo>
                    <a:pt x="9633" y="3744"/>
                  </a:lnTo>
                  <a:cubicBezTo>
                    <a:pt x="9610" y="3766"/>
                    <a:pt x="9587" y="3766"/>
                    <a:pt x="9564" y="3766"/>
                  </a:cubicBezTo>
                  <a:cubicBezTo>
                    <a:pt x="9519" y="3766"/>
                    <a:pt x="9496" y="3744"/>
                    <a:pt x="9473" y="3744"/>
                  </a:cubicBezTo>
                  <a:cubicBezTo>
                    <a:pt x="9404" y="3721"/>
                    <a:pt x="9382" y="3675"/>
                    <a:pt x="9359" y="3629"/>
                  </a:cubicBezTo>
                  <a:cubicBezTo>
                    <a:pt x="9336" y="3607"/>
                    <a:pt x="9336" y="3584"/>
                    <a:pt x="9313" y="3561"/>
                  </a:cubicBezTo>
                  <a:cubicBezTo>
                    <a:pt x="9290" y="3538"/>
                    <a:pt x="9268" y="3492"/>
                    <a:pt x="9222" y="3470"/>
                  </a:cubicBezTo>
                  <a:cubicBezTo>
                    <a:pt x="9222" y="3447"/>
                    <a:pt x="9222" y="3447"/>
                    <a:pt x="9199" y="3447"/>
                  </a:cubicBezTo>
                  <a:cubicBezTo>
                    <a:pt x="9153" y="3401"/>
                    <a:pt x="9108" y="3356"/>
                    <a:pt x="9062" y="3333"/>
                  </a:cubicBezTo>
                  <a:cubicBezTo>
                    <a:pt x="8994" y="3287"/>
                    <a:pt x="8925" y="3241"/>
                    <a:pt x="8857" y="3196"/>
                  </a:cubicBezTo>
                  <a:cubicBezTo>
                    <a:pt x="8720" y="3082"/>
                    <a:pt x="8583" y="2968"/>
                    <a:pt x="8423" y="2876"/>
                  </a:cubicBezTo>
                  <a:cubicBezTo>
                    <a:pt x="8126" y="2671"/>
                    <a:pt x="7852" y="2443"/>
                    <a:pt x="7601" y="2214"/>
                  </a:cubicBezTo>
                  <a:cubicBezTo>
                    <a:pt x="7533" y="2169"/>
                    <a:pt x="7464" y="2100"/>
                    <a:pt x="7396" y="2054"/>
                  </a:cubicBezTo>
                  <a:cubicBezTo>
                    <a:pt x="7373" y="2032"/>
                    <a:pt x="7327" y="2009"/>
                    <a:pt x="7305" y="2009"/>
                  </a:cubicBezTo>
                  <a:cubicBezTo>
                    <a:pt x="7259" y="1963"/>
                    <a:pt x="7213" y="1940"/>
                    <a:pt x="7168" y="1895"/>
                  </a:cubicBezTo>
                  <a:cubicBezTo>
                    <a:pt x="7145" y="1872"/>
                    <a:pt x="7099" y="1849"/>
                    <a:pt x="7076" y="1826"/>
                  </a:cubicBezTo>
                  <a:cubicBezTo>
                    <a:pt x="7031" y="1781"/>
                    <a:pt x="7008" y="1758"/>
                    <a:pt x="6962" y="1735"/>
                  </a:cubicBezTo>
                  <a:cubicBezTo>
                    <a:pt x="6917" y="1689"/>
                    <a:pt x="6894" y="1666"/>
                    <a:pt x="6848" y="1644"/>
                  </a:cubicBezTo>
                  <a:lnTo>
                    <a:pt x="6780" y="1598"/>
                  </a:lnTo>
                  <a:lnTo>
                    <a:pt x="6757" y="1575"/>
                  </a:lnTo>
                  <a:cubicBezTo>
                    <a:pt x="6734" y="1552"/>
                    <a:pt x="6711" y="1552"/>
                    <a:pt x="6711" y="1530"/>
                  </a:cubicBezTo>
                  <a:cubicBezTo>
                    <a:pt x="6643" y="1484"/>
                    <a:pt x="6597" y="1415"/>
                    <a:pt x="6597" y="1347"/>
                  </a:cubicBezTo>
                  <a:cubicBezTo>
                    <a:pt x="6597" y="1347"/>
                    <a:pt x="6597" y="1347"/>
                    <a:pt x="6597" y="1324"/>
                  </a:cubicBezTo>
                  <a:cubicBezTo>
                    <a:pt x="6574" y="1324"/>
                    <a:pt x="6574" y="1301"/>
                    <a:pt x="6551" y="1278"/>
                  </a:cubicBezTo>
                  <a:lnTo>
                    <a:pt x="6460" y="1210"/>
                  </a:lnTo>
                  <a:cubicBezTo>
                    <a:pt x="6300" y="1073"/>
                    <a:pt x="6118" y="913"/>
                    <a:pt x="5935" y="776"/>
                  </a:cubicBezTo>
                  <a:cubicBezTo>
                    <a:pt x="5889" y="708"/>
                    <a:pt x="5821" y="662"/>
                    <a:pt x="5752" y="617"/>
                  </a:cubicBezTo>
                  <a:lnTo>
                    <a:pt x="5638" y="502"/>
                  </a:lnTo>
                  <a:lnTo>
                    <a:pt x="5570" y="457"/>
                  </a:lnTo>
                  <a:lnTo>
                    <a:pt x="5433" y="320"/>
                  </a:lnTo>
                  <a:cubicBezTo>
                    <a:pt x="5364" y="274"/>
                    <a:pt x="5319" y="206"/>
                    <a:pt x="5250" y="160"/>
                  </a:cubicBezTo>
                  <a:lnTo>
                    <a:pt x="5227" y="137"/>
                  </a:lnTo>
                  <a:cubicBezTo>
                    <a:pt x="5205" y="92"/>
                    <a:pt x="5159" y="69"/>
                    <a:pt x="5136" y="46"/>
                  </a:cubicBezTo>
                  <a:cubicBezTo>
                    <a:pt x="5090" y="23"/>
                    <a:pt x="5045"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1" name="Google Shape;6651;p24"/>
            <p:cNvSpPr/>
            <p:nvPr/>
          </p:nvSpPr>
          <p:spPr>
            <a:xfrm>
              <a:off x="6872850" y="2453200"/>
              <a:ext cx="44550" cy="42250"/>
            </a:xfrm>
            <a:custGeom>
              <a:avLst/>
              <a:gdLst/>
              <a:ahLst/>
              <a:cxnLst/>
              <a:rect l="l" t="t" r="r" b="b"/>
              <a:pathLst>
                <a:path w="1782" h="1690" extrusionOk="0">
                  <a:moveTo>
                    <a:pt x="457" y="1531"/>
                  </a:moveTo>
                  <a:cubicBezTo>
                    <a:pt x="459" y="1552"/>
                    <a:pt x="480" y="1552"/>
                    <a:pt x="480" y="1552"/>
                  </a:cubicBezTo>
                  <a:cubicBezTo>
                    <a:pt x="473" y="1545"/>
                    <a:pt x="465" y="1538"/>
                    <a:pt x="457" y="1531"/>
                  </a:cubicBezTo>
                  <a:close/>
                  <a:moveTo>
                    <a:pt x="366" y="0"/>
                  </a:moveTo>
                  <a:cubicBezTo>
                    <a:pt x="320" y="0"/>
                    <a:pt x="298" y="23"/>
                    <a:pt x="275" y="46"/>
                  </a:cubicBezTo>
                  <a:cubicBezTo>
                    <a:pt x="252" y="69"/>
                    <a:pt x="229" y="92"/>
                    <a:pt x="229" y="137"/>
                  </a:cubicBezTo>
                  <a:cubicBezTo>
                    <a:pt x="183" y="160"/>
                    <a:pt x="161" y="206"/>
                    <a:pt x="138" y="251"/>
                  </a:cubicBezTo>
                  <a:cubicBezTo>
                    <a:pt x="92" y="320"/>
                    <a:pt x="69" y="411"/>
                    <a:pt x="46" y="480"/>
                  </a:cubicBezTo>
                  <a:cubicBezTo>
                    <a:pt x="24" y="548"/>
                    <a:pt x="1" y="617"/>
                    <a:pt x="1" y="708"/>
                  </a:cubicBezTo>
                  <a:cubicBezTo>
                    <a:pt x="1" y="776"/>
                    <a:pt x="24" y="845"/>
                    <a:pt x="24" y="913"/>
                  </a:cubicBezTo>
                  <a:cubicBezTo>
                    <a:pt x="46" y="982"/>
                    <a:pt x="92" y="1050"/>
                    <a:pt x="115" y="1096"/>
                  </a:cubicBezTo>
                  <a:cubicBezTo>
                    <a:pt x="138" y="1164"/>
                    <a:pt x="183" y="1210"/>
                    <a:pt x="206" y="1279"/>
                  </a:cubicBezTo>
                  <a:cubicBezTo>
                    <a:pt x="252" y="1324"/>
                    <a:pt x="298" y="1393"/>
                    <a:pt x="343" y="1438"/>
                  </a:cubicBezTo>
                  <a:cubicBezTo>
                    <a:pt x="381" y="1476"/>
                    <a:pt x="419" y="1499"/>
                    <a:pt x="457" y="1531"/>
                  </a:cubicBezTo>
                  <a:lnTo>
                    <a:pt x="457" y="1531"/>
                  </a:lnTo>
                  <a:cubicBezTo>
                    <a:pt x="457" y="1531"/>
                    <a:pt x="457" y="1530"/>
                    <a:pt x="457" y="1530"/>
                  </a:cubicBezTo>
                  <a:lnTo>
                    <a:pt x="457" y="1530"/>
                  </a:lnTo>
                  <a:lnTo>
                    <a:pt x="503" y="1575"/>
                  </a:lnTo>
                  <a:cubicBezTo>
                    <a:pt x="503" y="1573"/>
                    <a:pt x="503" y="1572"/>
                    <a:pt x="503" y="1570"/>
                  </a:cubicBezTo>
                  <a:lnTo>
                    <a:pt x="503" y="1570"/>
                  </a:lnTo>
                  <a:cubicBezTo>
                    <a:pt x="526" y="1586"/>
                    <a:pt x="555" y="1598"/>
                    <a:pt x="571" y="1598"/>
                  </a:cubicBezTo>
                  <a:cubicBezTo>
                    <a:pt x="617" y="1621"/>
                    <a:pt x="663" y="1644"/>
                    <a:pt x="708" y="1667"/>
                  </a:cubicBezTo>
                  <a:cubicBezTo>
                    <a:pt x="777" y="1689"/>
                    <a:pt x="868" y="1689"/>
                    <a:pt x="937" y="1689"/>
                  </a:cubicBezTo>
                  <a:cubicBezTo>
                    <a:pt x="982" y="1689"/>
                    <a:pt x="1051" y="1689"/>
                    <a:pt x="1096" y="1667"/>
                  </a:cubicBezTo>
                  <a:cubicBezTo>
                    <a:pt x="1119" y="1667"/>
                    <a:pt x="1142" y="1667"/>
                    <a:pt x="1188" y="1644"/>
                  </a:cubicBezTo>
                  <a:cubicBezTo>
                    <a:pt x="1256" y="1621"/>
                    <a:pt x="1325" y="1598"/>
                    <a:pt x="1370" y="1552"/>
                  </a:cubicBezTo>
                  <a:cubicBezTo>
                    <a:pt x="1439" y="1507"/>
                    <a:pt x="1484" y="1461"/>
                    <a:pt x="1530" y="1393"/>
                  </a:cubicBezTo>
                  <a:cubicBezTo>
                    <a:pt x="1576" y="1347"/>
                    <a:pt x="1621" y="1279"/>
                    <a:pt x="1644" y="1210"/>
                  </a:cubicBezTo>
                  <a:cubicBezTo>
                    <a:pt x="1667" y="1164"/>
                    <a:pt x="1690" y="1142"/>
                    <a:pt x="1713" y="1096"/>
                  </a:cubicBezTo>
                  <a:cubicBezTo>
                    <a:pt x="1736" y="1050"/>
                    <a:pt x="1736" y="1027"/>
                    <a:pt x="1736" y="982"/>
                  </a:cubicBezTo>
                  <a:cubicBezTo>
                    <a:pt x="1736" y="959"/>
                    <a:pt x="1736" y="959"/>
                    <a:pt x="1736" y="959"/>
                  </a:cubicBezTo>
                  <a:cubicBezTo>
                    <a:pt x="1758" y="936"/>
                    <a:pt x="1758" y="913"/>
                    <a:pt x="1758" y="890"/>
                  </a:cubicBezTo>
                  <a:cubicBezTo>
                    <a:pt x="1781" y="845"/>
                    <a:pt x="1758" y="776"/>
                    <a:pt x="1713" y="754"/>
                  </a:cubicBezTo>
                  <a:cubicBezTo>
                    <a:pt x="1690" y="731"/>
                    <a:pt x="1644" y="708"/>
                    <a:pt x="1621" y="708"/>
                  </a:cubicBezTo>
                  <a:lnTo>
                    <a:pt x="1507" y="708"/>
                  </a:lnTo>
                  <a:cubicBezTo>
                    <a:pt x="1416" y="639"/>
                    <a:pt x="1348" y="594"/>
                    <a:pt x="1256" y="548"/>
                  </a:cubicBezTo>
                  <a:cubicBezTo>
                    <a:pt x="1188" y="525"/>
                    <a:pt x="1142" y="502"/>
                    <a:pt x="1096" y="457"/>
                  </a:cubicBezTo>
                  <a:cubicBezTo>
                    <a:pt x="1028" y="434"/>
                    <a:pt x="982" y="411"/>
                    <a:pt x="937" y="366"/>
                  </a:cubicBezTo>
                  <a:cubicBezTo>
                    <a:pt x="868" y="343"/>
                    <a:pt x="823" y="297"/>
                    <a:pt x="754" y="251"/>
                  </a:cubicBezTo>
                  <a:cubicBezTo>
                    <a:pt x="731" y="206"/>
                    <a:pt x="686" y="183"/>
                    <a:pt x="640" y="160"/>
                  </a:cubicBezTo>
                  <a:cubicBezTo>
                    <a:pt x="617" y="137"/>
                    <a:pt x="617" y="137"/>
                    <a:pt x="594" y="114"/>
                  </a:cubicBezTo>
                  <a:cubicBezTo>
                    <a:pt x="571" y="114"/>
                    <a:pt x="571" y="114"/>
                    <a:pt x="571" y="92"/>
                  </a:cubicBezTo>
                  <a:lnTo>
                    <a:pt x="480" y="92"/>
                  </a:lnTo>
                  <a:cubicBezTo>
                    <a:pt x="457" y="69"/>
                    <a:pt x="457" y="46"/>
                    <a:pt x="435" y="46"/>
                  </a:cubicBezTo>
                  <a:cubicBezTo>
                    <a:pt x="412" y="23"/>
                    <a:pt x="389"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2" name="Google Shape;6652;p24"/>
            <p:cNvSpPr/>
            <p:nvPr/>
          </p:nvSpPr>
          <p:spPr>
            <a:xfrm>
              <a:off x="6892250" y="2468600"/>
              <a:ext cx="17725" cy="11300"/>
            </a:xfrm>
            <a:custGeom>
              <a:avLst/>
              <a:gdLst/>
              <a:ahLst/>
              <a:cxnLst/>
              <a:rect l="l" t="t" r="r" b="b"/>
              <a:pathLst>
                <a:path w="709" h="452" extrusionOk="0">
                  <a:moveTo>
                    <a:pt x="47" y="1"/>
                  </a:moveTo>
                  <a:cubicBezTo>
                    <a:pt x="47" y="1"/>
                    <a:pt x="24" y="1"/>
                    <a:pt x="24" y="23"/>
                  </a:cubicBezTo>
                  <a:cubicBezTo>
                    <a:pt x="1" y="23"/>
                    <a:pt x="1" y="46"/>
                    <a:pt x="1" y="46"/>
                  </a:cubicBezTo>
                  <a:cubicBezTo>
                    <a:pt x="1" y="69"/>
                    <a:pt x="1" y="69"/>
                    <a:pt x="24" y="92"/>
                  </a:cubicBezTo>
                  <a:cubicBezTo>
                    <a:pt x="47" y="115"/>
                    <a:pt x="69" y="138"/>
                    <a:pt x="92" y="160"/>
                  </a:cubicBezTo>
                  <a:cubicBezTo>
                    <a:pt x="115" y="183"/>
                    <a:pt x="115" y="183"/>
                    <a:pt x="138" y="206"/>
                  </a:cubicBezTo>
                  <a:cubicBezTo>
                    <a:pt x="161" y="229"/>
                    <a:pt x="184" y="229"/>
                    <a:pt x="206" y="252"/>
                  </a:cubicBezTo>
                  <a:cubicBezTo>
                    <a:pt x="206" y="252"/>
                    <a:pt x="229" y="274"/>
                    <a:pt x="252" y="274"/>
                  </a:cubicBezTo>
                  <a:cubicBezTo>
                    <a:pt x="275" y="297"/>
                    <a:pt x="275" y="297"/>
                    <a:pt x="298" y="297"/>
                  </a:cubicBezTo>
                  <a:cubicBezTo>
                    <a:pt x="320" y="320"/>
                    <a:pt x="366" y="320"/>
                    <a:pt x="389" y="343"/>
                  </a:cubicBezTo>
                  <a:cubicBezTo>
                    <a:pt x="480" y="366"/>
                    <a:pt x="549" y="411"/>
                    <a:pt x="640" y="434"/>
                  </a:cubicBezTo>
                  <a:cubicBezTo>
                    <a:pt x="651" y="446"/>
                    <a:pt x="657" y="451"/>
                    <a:pt x="663" y="451"/>
                  </a:cubicBezTo>
                  <a:cubicBezTo>
                    <a:pt x="669" y="451"/>
                    <a:pt x="674" y="446"/>
                    <a:pt x="686" y="434"/>
                  </a:cubicBezTo>
                  <a:cubicBezTo>
                    <a:pt x="686" y="434"/>
                    <a:pt x="708" y="434"/>
                    <a:pt x="708" y="411"/>
                  </a:cubicBezTo>
                  <a:cubicBezTo>
                    <a:pt x="708" y="411"/>
                    <a:pt x="708" y="389"/>
                    <a:pt x="708" y="389"/>
                  </a:cubicBezTo>
                  <a:cubicBezTo>
                    <a:pt x="708" y="366"/>
                    <a:pt x="708" y="366"/>
                    <a:pt x="686" y="366"/>
                  </a:cubicBezTo>
                  <a:cubicBezTo>
                    <a:pt x="640" y="343"/>
                    <a:pt x="572" y="320"/>
                    <a:pt x="526" y="297"/>
                  </a:cubicBezTo>
                  <a:lnTo>
                    <a:pt x="412" y="252"/>
                  </a:lnTo>
                  <a:cubicBezTo>
                    <a:pt x="389" y="229"/>
                    <a:pt x="366" y="229"/>
                    <a:pt x="343" y="229"/>
                  </a:cubicBezTo>
                  <a:cubicBezTo>
                    <a:pt x="320" y="206"/>
                    <a:pt x="275" y="183"/>
                    <a:pt x="252" y="160"/>
                  </a:cubicBezTo>
                  <a:cubicBezTo>
                    <a:pt x="206" y="138"/>
                    <a:pt x="184" y="115"/>
                    <a:pt x="161" y="92"/>
                  </a:cubicBezTo>
                  <a:cubicBezTo>
                    <a:pt x="138" y="69"/>
                    <a:pt x="115" y="46"/>
                    <a:pt x="92" y="23"/>
                  </a:cubicBezTo>
                  <a:cubicBezTo>
                    <a:pt x="69" y="1"/>
                    <a:pt x="69"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3" name="Google Shape;6653;p24"/>
            <p:cNvSpPr/>
            <p:nvPr/>
          </p:nvSpPr>
          <p:spPr>
            <a:xfrm>
              <a:off x="6908800" y="2476600"/>
              <a:ext cx="7450" cy="9150"/>
            </a:xfrm>
            <a:custGeom>
              <a:avLst/>
              <a:gdLst/>
              <a:ahLst/>
              <a:cxnLst/>
              <a:rect l="l" t="t" r="r" b="b"/>
              <a:pathLst>
                <a:path w="298" h="366" extrusionOk="0">
                  <a:moveTo>
                    <a:pt x="206" y="0"/>
                  </a:moveTo>
                  <a:cubicBezTo>
                    <a:pt x="183" y="46"/>
                    <a:pt x="161" y="69"/>
                    <a:pt x="115" y="114"/>
                  </a:cubicBezTo>
                  <a:cubicBezTo>
                    <a:pt x="115" y="137"/>
                    <a:pt x="92" y="160"/>
                    <a:pt x="69" y="183"/>
                  </a:cubicBezTo>
                  <a:cubicBezTo>
                    <a:pt x="46" y="206"/>
                    <a:pt x="24" y="251"/>
                    <a:pt x="1" y="297"/>
                  </a:cubicBezTo>
                  <a:cubicBezTo>
                    <a:pt x="1" y="320"/>
                    <a:pt x="1" y="343"/>
                    <a:pt x="24" y="365"/>
                  </a:cubicBezTo>
                  <a:cubicBezTo>
                    <a:pt x="46" y="365"/>
                    <a:pt x="69" y="365"/>
                    <a:pt x="92" y="343"/>
                  </a:cubicBezTo>
                  <a:cubicBezTo>
                    <a:pt x="115" y="320"/>
                    <a:pt x="115" y="297"/>
                    <a:pt x="138" y="251"/>
                  </a:cubicBezTo>
                  <a:cubicBezTo>
                    <a:pt x="161" y="228"/>
                    <a:pt x="161" y="206"/>
                    <a:pt x="183" y="183"/>
                  </a:cubicBezTo>
                  <a:cubicBezTo>
                    <a:pt x="183" y="183"/>
                    <a:pt x="183" y="206"/>
                    <a:pt x="183" y="206"/>
                  </a:cubicBezTo>
                  <a:cubicBezTo>
                    <a:pt x="183" y="183"/>
                    <a:pt x="206" y="160"/>
                    <a:pt x="206" y="160"/>
                  </a:cubicBezTo>
                  <a:cubicBezTo>
                    <a:pt x="229" y="114"/>
                    <a:pt x="252" y="91"/>
                    <a:pt x="275" y="69"/>
                  </a:cubicBezTo>
                  <a:cubicBezTo>
                    <a:pt x="298" y="69"/>
                    <a:pt x="298" y="23"/>
                    <a:pt x="275"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4" name="Google Shape;6654;p24"/>
            <p:cNvSpPr/>
            <p:nvPr/>
          </p:nvSpPr>
          <p:spPr>
            <a:xfrm>
              <a:off x="6892250" y="1988700"/>
              <a:ext cx="258525" cy="587775"/>
            </a:xfrm>
            <a:custGeom>
              <a:avLst/>
              <a:gdLst/>
              <a:ahLst/>
              <a:cxnLst/>
              <a:rect l="l" t="t" r="r" b="b"/>
              <a:pathLst>
                <a:path w="10341" h="23511" extrusionOk="0">
                  <a:moveTo>
                    <a:pt x="7510" y="1"/>
                  </a:moveTo>
                  <a:cubicBezTo>
                    <a:pt x="7488" y="1"/>
                    <a:pt x="7442" y="1"/>
                    <a:pt x="7419" y="23"/>
                  </a:cubicBezTo>
                  <a:cubicBezTo>
                    <a:pt x="7373" y="69"/>
                    <a:pt x="7351" y="160"/>
                    <a:pt x="7396" y="229"/>
                  </a:cubicBezTo>
                  <a:lnTo>
                    <a:pt x="7419" y="252"/>
                  </a:lnTo>
                  <a:lnTo>
                    <a:pt x="7442" y="297"/>
                  </a:lnTo>
                  <a:lnTo>
                    <a:pt x="7465" y="320"/>
                  </a:lnTo>
                  <a:cubicBezTo>
                    <a:pt x="7465" y="343"/>
                    <a:pt x="7465" y="366"/>
                    <a:pt x="7465" y="366"/>
                  </a:cubicBezTo>
                  <a:lnTo>
                    <a:pt x="7465" y="411"/>
                  </a:lnTo>
                  <a:cubicBezTo>
                    <a:pt x="7488" y="457"/>
                    <a:pt x="7510" y="503"/>
                    <a:pt x="7533" y="571"/>
                  </a:cubicBezTo>
                  <a:cubicBezTo>
                    <a:pt x="7579" y="685"/>
                    <a:pt x="7602" y="799"/>
                    <a:pt x="7647" y="914"/>
                  </a:cubicBezTo>
                  <a:lnTo>
                    <a:pt x="7693" y="1005"/>
                  </a:lnTo>
                  <a:cubicBezTo>
                    <a:pt x="7762" y="1187"/>
                    <a:pt x="7807" y="1370"/>
                    <a:pt x="7876" y="1530"/>
                  </a:cubicBezTo>
                  <a:cubicBezTo>
                    <a:pt x="7876" y="1598"/>
                    <a:pt x="7898" y="1690"/>
                    <a:pt x="7921" y="1758"/>
                  </a:cubicBezTo>
                  <a:lnTo>
                    <a:pt x="7944" y="1804"/>
                  </a:lnTo>
                  <a:lnTo>
                    <a:pt x="7944" y="1849"/>
                  </a:lnTo>
                  <a:cubicBezTo>
                    <a:pt x="7967" y="1918"/>
                    <a:pt x="7990" y="1986"/>
                    <a:pt x="8013" y="2055"/>
                  </a:cubicBezTo>
                  <a:cubicBezTo>
                    <a:pt x="8058" y="2123"/>
                    <a:pt x="8081" y="2192"/>
                    <a:pt x="8104" y="2260"/>
                  </a:cubicBezTo>
                  <a:cubicBezTo>
                    <a:pt x="8127" y="2306"/>
                    <a:pt x="8150" y="2352"/>
                    <a:pt x="8150" y="2397"/>
                  </a:cubicBezTo>
                  <a:cubicBezTo>
                    <a:pt x="8172" y="2443"/>
                    <a:pt x="8195" y="2488"/>
                    <a:pt x="8218" y="2534"/>
                  </a:cubicBezTo>
                  <a:lnTo>
                    <a:pt x="8218" y="2557"/>
                  </a:lnTo>
                  <a:lnTo>
                    <a:pt x="8286" y="2694"/>
                  </a:lnTo>
                  <a:lnTo>
                    <a:pt x="8286" y="2717"/>
                  </a:lnTo>
                  <a:cubicBezTo>
                    <a:pt x="8309" y="2762"/>
                    <a:pt x="8355" y="2831"/>
                    <a:pt x="8401" y="2877"/>
                  </a:cubicBezTo>
                  <a:cubicBezTo>
                    <a:pt x="8423" y="2899"/>
                    <a:pt x="8446" y="2899"/>
                    <a:pt x="8469" y="2899"/>
                  </a:cubicBezTo>
                  <a:cubicBezTo>
                    <a:pt x="8492" y="2991"/>
                    <a:pt x="8492" y="3082"/>
                    <a:pt x="8515" y="3150"/>
                  </a:cubicBezTo>
                  <a:lnTo>
                    <a:pt x="8515" y="3265"/>
                  </a:lnTo>
                  <a:cubicBezTo>
                    <a:pt x="8538" y="3402"/>
                    <a:pt x="8560" y="3561"/>
                    <a:pt x="8583" y="3698"/>
                  </a:cubicBezTo>
                  <a:cubicBezTo>
                    <a:pt x="8583" y="3767"/>
                    <a:pt x="8583" y="3812"/>
                    <a:pt x="8606" y="3881"/>
                  </a:cubicBezTo>
                  <a:lnTo>
                    <a:pt x="8606" y="3972"/>
                  </a:lnTo>
                  <a:cubicBezTo>
                    <a:pt x="8629" y="4063"/>
                    <a:pt x="8629" y="4155"/>
                    <a:pt x="8629" y="4246"/>
                  </a:cubicBezTo>
                  <a:lnTo>
                    <a:pt x="8652" y="4429"/>
                  </a:lnTo>
                  <a:cubicBezTo>
                    <a:pt x="8675" y="4566"/>
                    <a:pt x="8697" y="4703"/>
                    <a:pt x="8697" y="4840"/>
                  </a:cubicBezTo>
                  <a:cubicBezTo>
                    <a:pt x="8720" y="5205"/>
                    <a:pt x="8743" y="5547"/>
                    <a:pt x="8743" y="5844"/>
                  </a:cubicBezTo>
                  <a:lnTo>
                    <a:pt x="8743" y="5867"/>
                  </a:lnTo>
                  <a:lnTo>
                    <a:pt x="8743" y="5889"/>
                  </a:lnTo>
                  <a:cubicBezTo>
                    <a:pt x="8743" y="5958"/>
                    <a:pt x="8743" y="6049"/>
                    <a:pt x="8743" y="6141"/>
                  </a:cubicBezTo>
                  <a:lnTo>
                    <a:pt x="8743" y="6255"/>
                  </a:lnTo>
                  <a:cubicBezTo>
                    <a:pt x="8720" y="6346"/>
                    <a:pt x="8720" y="6437"/>
                    <a:pt x="8720" y="6506"/>
                  </a:cubicBezTo>
                  <a:cubicBezTo>
                    <a:pt x="8720" y="6574"/>
                    <a:pt x="8720" y="6666"/>
                    <a:pt x="8720" y="6734"/>
                  </a:cubicBezTo>
                  <a:lnTo>
                    <a:pt x="8720" y="6917"/>
                  </a:lnTo>
                  <a:lnTo>
                    <a:pt x="8720" y="6962"/>
                  </a:lnTo>
                  <a:lnTo>
                    <a:pt x="8720" y="7054"/>
                  </a:lnTo>
                  <a:cubicBezTo>
                    <a:pt x="8720" y="7145"/>
                    <a:pt x="8720" y="7236"/>
                    <a:pt x="8720" y="7327"/>
                  </a:cubicBezTo>
                  <a:cubicBezTo>
                    <a:pt x="8720" y="7442"/>
                    <a:pt x="8720" y="7579"/>
                    <a:pt x="8720" y="7693"/>
                  </a:cubicBezTo>
                  <a:cubicBezTo>
                    <a:pt x="8720" y="7830"/>
                    <a:pt x="8720" y="7967"/>
                    <a:pt x="8697" y="8104"/>
                  </a:cubicBezTo>
                  <a:lnTo>
                    <a:pt x="8697" y="8149"/>
                  </a:lnTo>
                  <a:cubicBezTo>
                    <a:pt x="8697" y="8218"/>
                    <a:pt x="8697" y="8286"/>
                    <a:pt x="8697" y="8355"/>
                  </a:cubicBezTo>
                  <a:cubicBezTo>
                    <a:pt x="8697" y="8423"/>
                    <a:pt x="8675" y="8492"/>
                    <a:pt x="8675" y="8537"/>
                  </a:cubicBezTo>
                  <a:lnTo>
                    <a:pt x="8675" y="8606"/>
                  </a:lnTo>
                  <a:lnTo>
                    <a:pt x="8652" y="8811"/>
                  </a:lnTo>
                  <a:cubicBezTo>
                    <a:pt x="8629" y="8902"/>
                    <a:pt x="8629" y="9017"/>
                    <a:pt x="8629" y="9108"/>
                  </a:cubicBezTo>
                  <a:cubicBezTo>
                    <a:pt x="8606" y="9176"/>
                    <a:pt x="8606" y="9268"/>
                    <a:pt x="8583" y="9336"/>
                  </a:cubicBezTo>
                  <a:cubicBezTo>
                    <a:pt x="8583" y="9405"/>
                    <a:pt x="8560" y="9450"/>
                    <a:pt x="8560" y="9519"/>
                  </a:cubicBezTo>
                  <a:cubicBezTo>
                    <a:pt x="8492" y="9633"/>
                    <a:pt x="8469" y="9747"/>
                    <a:pt x="8446" y="9861"/>
                  </a:cubicBezTo>
                  <a:lnTo>
                    <a:pt x="8446" y="9884"/>
                  </a:lnTo>
                  <a:cubicBezTo>
                    <a:pt x="8446" y="9930"/>
                    <a:pt x="8423" y="9975"/>
                    <a:pt x="8423" y="10021"/>
                  </a:cubicBezTo>
                  <a:cubicBezTo>
                    <a:pt x="8423" y="10066"/>
                    <a:pt x="8401" y="10112"/>
                    <a:pt x="8401" y="10181"/>
                  </a:cubicBezTo>
                  <a:cubicBezTo>
                    <a:pt x="8355" y="10340"/>
                    <a:pt x="8309" y="10523"/>
                    <a:pt x="8286" y="10706"/>
                  </a:cubicBezTo>
                  <a:cubicBezTo>
                    <a:pt x="8264" y="10774"/>
                    <a:pt x="8241" y="10843"/>
                    <a:pt x="8241" y="10888"/>
                  </a:cubicBezTo>
                  <a:cubicBezTo>
                    <a:pt x="8195" y="11025"/>
                    <a:pt x="8172" y="11162"/>
                    <a:pt x="8127" y="11276"/>
                  </a:cubicBezTo>
                  <a:lnTo>
                    <a:pt x="8104" y="11345"/>
                  </a:lnTo>
                  <a:cubicBezTo>
                    <a:pt x="8104" y="11413"/>
                    <a:pt x="8081" y="11482"/>
                    <a:pt x="8058" y="11550"/>
                  </a:cubicBezTo>
                  <a:cubicBezTo>
                    <a:pt x="8035" y="11596"/>
                    <a:pt x="8013" y="11664"/>
                    <a:pt x="8013" y="11710"/>
                  </a:cubicBezTo>
                  <a:cubicBezTo>
                    <a:pt x="7990" y="11733"/>
                    <a:pt x="7990" y="11778"/>
                    <a:pt x="7967" y="11801"/>
                  </a:cubicBezTo>
                  <a:cubicBezTo>
                    <a:pt x="7944" y="11870"/>
                    <a:pt x="7921" y="11938"/>
                    <a:pt x="7898" y="12007"/>
                  </a:cubicBezTo>
                  <a:cubicBezTo>
                    <a:pt x="7876" y="12098"/>
                    <a:pt x="7853" y="12189"/>
                    <a:pt x="7830" y="12281"/>
                  </a:cubicBezTo>
                  <a:cubicBezTo>
                    <a:pt x="7784" y="12372"/>
                    <a:pt x="7762" y="12463"/>
                    <a:pt x="7739" y="12554"/>
                  </a:cubicBezTo>
                  <a:cubicBezTo>
                    <a:pt x="7716" y="12623"/>
                    <a:pt x="7693" y="12714"/>
                    <a:pt x="7670" y="12783"/>
                  </a:cubicBezTo>
                  <a:lnTo>
                    <a:pt x="7647" y="12828"/>
                  </a:lnTo>
                  <a:cubicBezTo>
                    <a:pt x="7579" y="13148"/>
                    <a:pt x="7465" y="13513"/>
                    <a:pt x="7351" y="13878"/>
                  </a:cubicBezTo>
                  <a:cubicBezTo>
                    <a:pt x="7328" y="13970"/>
                    <a:pt x="7305" y="14038"/>
                    <a:pt x="7282" y="14107"/>
                  </a:cubicBezTo>
                  <a:lnTo>
                    <a:pt x="7259" y="14129"/>
                  </a:lnTo>
                  <a:lnTo>
                    <a:pt x="7237" y="14198"/>
                  </a:lnTo>
                  <a:lnTo>
                    <a:pt x="7191" y="14312"/>
                  </a:lnTo>
                  <a:lnTo>
                    <a:pt x="7168" y="14358"/>
                  </a:lnTo>
                  <a:lnTo>
                    <a:pt x="7191" y="14335"/>
                  </a:lnTo>
                  <a:lnTo>
                    <a:pt x="7191" y="14335"/>
                  </a:lnTo>
                  <a:cubicBezTo>
                    <a:pt x="7122" y="14495"/>
                    <a:pt x="7054" y="14654"/>
                    <a:pt x="7008" y="14814"/>
                  </a:cubicBezTo>
                  <a:lnTo>
                    <a:pt x="6917" y="14997"/>
                  </a:lnTo>
                  <a:cubicBezTo>
                    <a:pt x="6871" y="15111"/>
                    <a:pt x="6826" y="15248"/>
                    <a:pt x="6780" y="15362"/>
                  </a:cubicBezTo>
                  <a:cubicBezTo>
                    <a:pt x="6620" y="15704"/>
                    <a:pt x="6438" y="16070"/>
                    <a:pt x="6255" y="16412"/>
                  </a:cubicBezTo>
                  <a:lnTo>
                    <a:pt x="6187" y="16549"/>
                  </a:lnTo>
                  <a:cubicBezTo>
                    <a:pt x="6118" y="16686"/>
                    <a:pt x="6050" y="16846"/>
                    <a:pt x="5958" y="16983"/>
                  </a:cubicBezTo>
                  <a:lnTo>
                    <a:pt x="5935" y="17005"/>
                  </a:lnTo>
                  <a:cubicBezTo>
                    <a:pt x="5890" y="17097"/>
                    <a:pt x="5844" y="17165"/>
                    <a:pt x="5799" y="17234"/>
                  </a:cubicBezTo>
                  <a:cubicBezTo>
                    <a:pt x="5753" y="17325"/>
                    <a:pt x="5684" y="17416"/>
                    <a:pt x="5639" y="17485"/>
                  </a:cubicBezTo>
                  <a:lnTo>
                    <a:pt x="5570" y="17553"/>
                  </a:lnTo>
                  <a:cubicBezTo>
                    <a:pt x="5502" y="17644"/>
                    <a:pt x="5456" y="17736"/>
                    <a:pt x="5388" y="17827"/>
                  </a:cubicBezTo>
                  <a:cubicBezTo>
                    <a:pt x="5365" y="17873"/>
                    <a:pt x="5365" y="17918"/>
                    <a:pt x="5365" y="17964"/>
                  </a:cubicBezTo>
                  <a:cubicBezTo>
                    <a:pt x="5296" y="18055"/>
                    <a:pt x="5205" y="18147"/>
                    <a:pt x="5137" y="18238"/>
                  </a:cubicBezTo>
                  <a:cubicBezTo>
                    <a:pt x="5091" y="18284"/>
                    <a:pt x="5068" y="18306"/>
                    <a:pt x="5022" y="18352"/>
                  </a:cubicBezTo>
                  <a:cubicBezTo>
                    <a:pt x="4954" y="18443"/>
                    <a:pt x="4863" y="18535"/>
                    <a:pt x="4794" y="18626"/>
                  </a:cubicBezTo>
                  <a:cubicBezTo>
                    <a:pt x="4749" y="18694"/>
                    <a:pt x="4680" y="18763"/>
                    <a:pt x="4634" y="18831"/>
                  </a:cubicBezTo>
                  <a:cubicBezTo>
                    <a:pt x="4497" y="18968"/>
                    <a:pt x="4361" y="19105"/>
                    <a:pt x="4224" y="19242"/>
                  </a:cubicBezTo>
                  <a:cubicBezTo>
                    <a:pt x="4155" y="19311"/>
                    <a:pt x="4087" y="19379"/>
                    <a:pt x="4018" y="19448"/>
                  </a:cubicBezTo>
                  <a:cubicBezTo>
                    <a:pt x="3950" y="19516"/>
                    <a:pt x="3881" y="19585"/>
                    <a:pt x="3813" y="19653"/>
                  </a:cubicBezTo>
                  <a:cubicBezTo>
                    <a:pt x="3721" y="19744"/>
                    <a:pt x="3630" y="19836"/>
                    <a:pt x="3516" y="19927"/>
                  </a:cubicBezTo>
                  <a:lnTo>
                    <a:pt x="3470" y="19973"/>
                  </a:lnTo>
                  <a:lnTo>
                    <a:pt x="3379" y="20041"/>
                  </a:lnTo>
                  <a:lnTo>
                    <a:pt x="3311" y="20110"/>
                  </a:lnTo>
                  <a:lnTo>
                    <a:pt x="3242" y="20178"/>
                  </a:lnTo>
                  <a:cubicBezTo>
                    <a:pt x="3219" y="20201"/>
                    <a:pt x="3174" y="20224"/>
                    <a:pt x="3151" y="20247"/>
                  </a:cubicBezTo>
                  <a:cubicBezTo>
                    <a:pt x="3105" y="20269"/>
                    <a:pt x="3082" y="20315"/>
                    <a:pt x="3037" y="20338"/>
                  </a:cubicBezTo>
                  <a:cubicBezTo>
                    <a:pt x="3014" y="20361"/>
                    <a:pt x="2968" y="20384"/>
                    <a:pt x="2923" y="20406"/>
                  </a:cubicBezTo>
                  <a:cubicBezTo>
                    <a:pt x="2854" y="20452"/>
                    <a:pt x="2763" y="20520"/>
                    <a:pt x="2671" y="20589"/>
                  </a:cubicBezTo>
                  <a:cubicBezTo>
                    <a:pt x="2580" y="20657"/>
                    <a:pt x="2489" y="20726"/>
                    <a:pt x="2398" y="20772"/>
                  </a:cubicBezTo>
                  <a:cubicBezTo>
                    <a:pt x="2352" y="20794"/>
                    <a:pt x="2306" y="20817"/>
                    <a:pt x="2261" y="20840"/>
                  </a:cubicBezTo>
                  <a:lnTo>
                    <a:pt x="2238" y="20863"/>
                  </a:lnTo>
                  <a:lnTo>
                    <a:pt x="2192" y="20886"/>
                  </a:lnTo>
                  <a:lnTo>
                    <a:pt x="2101" y="20931"/>
                  </a:lnTo>
                  <a:lnTo>
                    <a:pt x="2055" y="20954"/>
                  </a:lnTo>
                  <a:cubicBezTo>
                    <a:pt x="1987" y="20977"/>
                    <a:pt x="1941" y="21000"/>
                    <a:pt x="1895" y="21023"/>
                  </a:cubicBezTo>
                  <a:lnTo>
                    <a:pt x="1827" y="21068"/>
                  </a:lnTo>
                  <a:lnTo>
                    <a:pt x="1781" y="21091"/>
                  </a:lnTo>
                  <a:cubicBezTo>
                    <a:pt x="1781" y="21091"/>
                    <a:pt x="1758" y="21068"/>
                    <a:pt x="1758" y="21068"/>
                  </a:cubicBezTo>
                  <a:lnTo>
                    <a:pt x="1690" y="21068"/>
                  </a:lnTo>
                  <a:cubicBezTo>
                    <a:pt x="1644" y="21068"/>
                    <a:pt x="1599" y="21091"/>
                    <a:pt x="1576" y="21114"/>
                  </a:cubicBezTo>
                  <a:cubicBezTo>
                    <a:pt x="1462" y="21342"/>
                    <a:pt x="1325" y="21570"/>
                    <a:pt x="1119" y="21867"/>
                  </a:cubicBezTo>
                  <a:cubicBezTo>
                    <a:pt x="1074" y="21913"/>
                    <a:pt x="1028" y="21981"/>
                    <a:pt x="1005" y="22027"/>
                  </a:cubicBezTo>
                  <a:cubicBezTo>
                    <a:pt x="960" y="22095"/>
                    <a:pt x="914" y="22141"/>
                    <a:pt x="868" y="22187"/>
                  </a:cubicBezTo>
                  <a:lnTo>
                    <a:pt x="845" y="22232"/>
                  </a:lnTo>
                  <a:cubicBezTo>
                    <a:pt x="777" y="22324"/>
                    <a:pt x="708" y="22438"/>
                    <a:pt x="617" y="22529"/>
                  </a:cubicBezTo>
                  <a:lnTo>
                    <a:pt x="503" y="22689"/>
                  </a:lnTo>
                  <a:cubicBezTo>
                    <a:pt x="435" y="22757"/>
                    <a:pt x="389" y="22826"/>
                    <a:pt x="320" y="22894"/>
                  </a:cubicBezTo>
                  <a:lnTo>
                    <a:pt x="275" y="22963"/>
                  </a:lnTo>
                  <a:lnTo>
                    <a:pt x="184" y="23054"/>
                  </a:lnTo>
                  <a:cubicBezTo>
                    <a:pt x="161" y="23077"/>
                    <a:pt x="138" y="23100"/>
                    <a:pt x="115" y="23123"/>
                  </a:cubicBezTo>
                  <a:cubicBezTo>
                    <a:pt x="115" y="23123"/>
                    <a:pt x="92" y="23145"/>
                    <a:pt x="69" y="23168"/>
                  </a:cubicBezTo>
                  <a:cubicBezTo>
                    <a:pt x="24" y="23237"/>
                    <a:pt x="1" y="23328"/>
                    <a:pt x="47" y="23396"/>
                  </a:cubicBezTo>
                  <a:cubicBezTo>
                    <a:pt x="92" y="23442"/>
                    <a:pt x="161" y="23488"/>
                    <a:pt x="229" y="23488"/>
                  </a:cubicBezTo>
                  <a:cubicBezTo>
                    <a:pt x="252" y="23488"/>
                    <a:pt x="275" y="23465"/>
                    <a:pt x="298" y="23465"/>
                  </a:cubicBezTo>
                  <a:cubicBezTo>
                    <a:pt x="343" y="23488"/>
                    <a:pt x="366" y="23511"/>
                    <a:pt x="389" y="23511"/>
                  </a:cubicBezTo>
                  <a:lnTo>
                    <a:pt x="549" y="23511"/>
                  </a:lnTo>
                  <a:lnTo>
                    <a:pt x="617" y="23488"/>
                  </a:lnTo>
                  <a:lnTo>
                    <a:pt x="800" y="23488"/>
                  </a:lnTo>
                  <a:lnTo>
                    <a:pt x="845" y="23465"/>
                  </a:lnTo>
                  <a:lnTo>
                    <a:pt x="1005" y="23465"/>
                  </a:lnTo>
                  <a:cubicBezTo>
                    <a:pt x="1119" y="23442"/>
                    <a:pt x="1233" y="23419"/>
                    <a:pt x="1348" y="23419"/>
                  </a:cubicBezTo>
                  <a:cubicBezTo>
                    <a:pt x="1462" y="23419"/>
                    <a:pt x="1576" y="23396"/>
                    <a:pt x="1690" y="23374"/>
                  </a:cubicBezTo>
                  <a:lnTo>
                    <a:pt x="1736" y="23351"/>
                  </a:lnTo>
                  <a:lnTo>
                    <a:pt x="1850" y="23351"/>
                  </a:lnTo>
                  <a:cubicBezTo>
                    <a:pt x="1918" y="23328"/>
                    <a:pt x="1987" y="23328"/>
                    <a:pt x="2032" y="23305"/>
                  </a:cubicBezTo>
                  <a:cubicBezTo>
                    <a:pt x="2101" y="23305"/>
                    <a:pt x="2169" y="23282"/>
                    <a:pt x="2238" y="23259"/>
                  </a:cubicBezTo>
                  <a:lnTo>
                    <a:pt x="2283" y="23237"/>
                  </a:lnTo>
                  <a:cubicBezTo>
                    <a:pt x="2306" y="23237"/>
                    <a:pt x="2352" y="23214"/>
                    <a:pt x="2375" y="23214"/>
                  </a:cubicBezTo>
                  <a:lnTo>
                    <a:pt x="2420" y="23191"/>
                  </a:lnTo>
                  <a:lnTo>
                    <a:pt x="2466" y="23168"/>
                  </a:lnTo>
                  <a:cubicBezTo>
                    <a:pt x="2512" y="23168"/>
                    <a:pt x="2535" y="23145"/>
                    <a:pt x="2557" y="23145"/>
                  </a:cubicBezTo>
                  <a:cubicBezTo>
                    <a:pt x="2671" y="23100"/>
                    <a:pt x="2808" y="23054"/>
                    <a:pt x="2900" y="22986"/>
                  </a:cubicBezTo>
                  <a:cubicBezTo>
                    <a:pt x="2991" y="22963"/>
                    <a:pt x="3059" y="22917"/>
                    <a:pt x="3128" y="22894"/>
                  </a:cubicBezTo>
                  <a:cubicBezTo>
                    <a:pt x="3196" y="22871"/>
                    <a:pt x="3288" y="22849"/>
                    <a:pt x="3356" y="22803"/>
                  </a:cubicBezTo>
                  <a:cubicBezTo>
                    <a:pt x="3448" y="22780"/>
                    <a:pt x="3539" y="22735"/>
                    <a:pt x="3630" y="22689"/>
                  </a:cubicBezTo>
                  <a:lnTo>
                    <a:pt x="3699" y="22643"/>
                  </a:lnTo>
                  <a:cubicBezTo>
                    <a:pt x="3767" y="22598"/>
                    <a:pt x="3813" y="22575"/>
                    <a:pt x="3858" y="22552"/>
                  </a:cubicBezTo>
                  <a:lnTo>
                    <a:pt x="3927" y="22529"/>
                  </a:lnTo>
                  <a:cubicBezTo>
                    <a:pt x="3995" y="22483"/>
                    <a:pt x="4041" y="22461"/>
                    <a:pt x="4109" y="22438"/>
                  </a:cubicBezTo>
                  <a:cubicBezTo>
                    <a:pt x="4201" y="22392"/>
                    <a:pt x="4269" y="22346"/>
                    <a:pt x="4361" y="22278"/>
                  </a:cubicBezTo>
                  <a:cubicBezTo>
                    <a:pt x="4497" y="22210"/>
                    <a:pt x="4634" y="22118"/>
                    <a:pt x="4749" y="22027"/>
                  </a:cubicBezTo>
                  <a:cubicBezTo>
                    <a:pt x="4886" y="21936"/>
                    <a:pt x="5000" y="21821"/>
                    <a:pt x="5114" y="21730"/>
                  </a:cubicBezTo>
                  <a:lnTo>
                    <a:pt x="5159" y="21662"/>
                  </a:lnTo>
                  <a:cubicBezTo>
                    <a:pt x="5205" y="21616"/>
                    <a:pt x="5251" y="21570"/>
                    <a:pt x="5274" y="21525"/>
                  </a:cubicBezTo>
                  <a:cubicBezTo>
                    <a:pt x="5342" y="21479"/>
                    <a:pt x="5388" y="21433"/>
                    <a:pt x="5433" y="21388"/>
                  </a:cubicBezTo>
                  <a:lnTo>
                    <a:pt x="5479" y="21342"/>
                  </a:lnTo>
                  <a:lnTo>
                    <a:pt x="5525" y="21297"/>
                  </a:lnTo>
                  <a:cubicBezTo>
                    <a:pt x="5570" y="21251"/>
                    <a:pt x="5616" y="21205"/>
                    <a:pt x="5662" y="21160"/>
                  </a:cubicBezTo>
                  <a:cubicBezTo>
                    <a:pt x="5730" y="21091"/>
                    <a:pt x="5799" y="21023"/>
                    <a:pt x="5867" y="20954"/>
                  </a:cubicBezTo>
                  <a:cubicBezTo>
                    <a:pt x="5890" y="20908"/>
                    <a:pt x="5935" y="20863"/>
                    <a:pt x="5981" y="20794"/>
                  </a:cubicBezTo>
                  <a:lnTo>
                    <a:pt x="6050" y="20726"/>
                  </a:lnTo>
                  <a:lnTo>
                    <a:pt x="6118" y="20635"/>
                  </a:lnTo>
                  <a:cubicBezTo>
                    <a:pt x="6141" y="20589"/>
                    <a:pt x="6187" y="20543"/>
                    <a:pt x="6209" y="20520"/>
                  </a:cubicBezTo>
                  <a:lnTo>
                    <a:pt x="6324" y="20384"/>
                  </a:lnTo>
                  <a:cubicBezTo>
                    <a:pt x="6392" y="20292"/>
                    <a:pt x="6460" y="20201"/>
                    <a:pt x="6529" y="20110"/>
                  </a:cubicBezTo>
                  <a:cubicBezTo>
                    <a:pt x="6643" y="19973"/>
                    <a:pt x="6734" y="19836"/>
                    <a:pt x="6826" y="19699"/>
                  </a:cubicBezTo>
                  <a:cubicBezTo>
                    <a:pt x="6871" y="19653"/>
                    <a:pt x="6894" y="19607"/>
                    <a:pt x="6940" y="19539"/>
                  </a:cubicBezTo>
                  <a:lnTo>
                    <a:pt x="6963" y="19516"/>
                  </a:lnTo>
                  <a:cubicBezTo>
                    <a:pt x="7054" y="19402"/>
                    <a:pt x="7145" y="19265"/>
                    <a:pt x="7237" y="19105"/>
                  </a:cubicBezTo>
                  <a:cubicBezTo>
                    <a:pt x="7328" y="18991"/>
                    <a:pt x="7396" y="18854"/>
                    <a:pt x="7465" y="18740"/>
                  </a:cubicBezTo>
                  <a:lnTo>
                    <a:pt x="7510" y="18649"/>
                  </a:lnTo>
                  <a:cubicBezTo>
                    <a:pt x="7579" y="18489"/>
                    <a:pt x="7670" y="18329"/>
                    <a:pt x="7739" y="18169"/>
                  </a:cubicBezTo>
                  <a:cubicBezTo>
                    <a:pt x="7784" y="18101"/>
                    <a:pt x="7830" y="18010"/>
                    <a:pt x="7876" y="17918"/>
                  </a:cubicBezTo>
                  <a:cubicBezTo>
                    <a:pt x="7898" y="17850"/>
                    <a:pt x="7944" y="17781"/>
                    <a:pt x="7967" y="17713"/>
                  </a:cubicBezTo>
                  <a:cubicBezTo>
                    <a:pt x="8013" y="17599"/>
                    <a:pt x="8081" y="17508"/>
                    <a:pt x="8127" y="17393"/>
                  </a:cubicBezTo>
                  <a:lnTo>
                    <a:pt x="8195" y="17234"/>
                  </a:lnTo>
                  <a:lnTo>
                    <a:pt x="8241" y="17119"/>
                  </a:lnTo>
                  <a:cubicBezTo>
                    <a:pt x="8309" y="17005"/>
                    <a:pt x="8378" y="16868"/>
                    <a:pt x="8423" y="16754"/>
                  </a:cubicBezTo>
                  <a:cubicBezTo>
                    <a:pt x="8492" y="16595"/>
                    <a:pt x="8560" y="16412"/>
                    <a:pt x="8629" y="16252"/>
                  </a:cubicBezTo>
                  <a:lnTo>
                    <a:pt x="8697" y="16115"/>
                  </a:lnTo>
                  <a:cubicBezTo>
                    <a:pt x="8743" y="16001"/>
                    <a:pt x="8789" y="15864"/>
                    <a:pt x="8834" y="15750"/>
                  </a:cubicBezTo>
                  <a:lnTo>
                    <a:pt x="8880" y="15636"/>
                  </a:lnTo>
                  <a:cubicBezTo>
                    <a:pt x="8903" y="15567"/>
                    <a:pt x="8926" y="15476"/>
                    <a:pt x="8971" y="15408"/>
                  </a:cubicBezTo>
                  <a:lnTo>
                    <a:pt x="9017" y="15271"/>
                  </a:lnTo>
                  <a:lnTo>
                    <a:pt x="9017" y="15225"/>
                  </a:lnTo>
                  <a:cubicBezTo>
                    <a:pt x="9040" y="15225"/>
                    <a:pt x="9040" y="15202"/>
                    <a:pt x="9040" y="15179"/>
                  </a:cubicBezTo>
                  <a:lnTo>
                    <a:pt x="9063" y="15157"/>
                  </a:lnTo>
                  <a:lnTo>
                    <a:pt x="9063" y="15111"/>
                  </a:lnTo>
                  <a:lnTo>
                    <a:pt x="9085" y="15111"/>
                  </a:lnTo>
                  <a:lnTo>
                    <a:pt x="9085" y="15088"/>
                  </a:lnTo>
                  <a:cubicBezTo>
                    <a:pt x="9154" y="14883"/>
                    <a:pt x="9222" y="14677"/>
                    <a:pt x="9291" y="14495"/>
                  </a:cubicBezTo>
                  <a:cubicBezTo>
                    <a:pt x="9336" y="14335"/>
                    <a:pt x="9405" y="14152"/>
                    <a:pt x="9473" y="13970"/>
                  </a:cubicBezTo>
                  <a:cubicBezTo>
                    <a:pt x="9496" y="13878"/>
                    <a:pt x="9519" y="13810"/>
                    <a:pt x="9542" y="13719"/>
                  </a:cubicBezTo>
                  <a:cubicBezTo>
                    <a:pt x="9565" y="13627"/>
                    <a:pt x="9588" y="13536"/>
                    <a:pt x="9610" y="13422"/>
                  </a:cubicBezTo>
                  <a:lnTo>
                    <a:pt x="9656" y="13285"/>
                  </a:lnTo>
                  <a:cubicBezTo>
                    <a:pt x="9702" y="13148"/>
                    <a:pt x="9747" y="12988"/>
                    <a:pt x="9770" y="12851"/>
                  </a:cubicBezTo>
                  <a:cubicBezTo>
                    <a:pt x="9793" y="12760"/>
                    <a:pt x="9816" y="12669"/>
                    <a:pt x="9816" y="12577"/>
                  </a:cubicBezTo>
                  <a:cubicBezTo>
                    <a:pt x="9861" y="12372"/>
                    <a:pt x="9907" y="12189"/>
                    <a:pt x="9930" y="12029"/>
                  </a:cubicBezTo>
                  <a:cubicBezTo>
                    <a:pt x="9953" y="11938"/>
                    <a:pt x="9953" y="11847"/>
                    <a:pt x="9976" y="11756"/>
                  </a:cubicBezTo>
                  <a:cubicBezTo>
                    <a:pt x="9976" y="11687"/>
                    <a:pt x="9976" y="11641"/>
                    <a:pt x="9976" y="11573"/>
                  </a:cubicBezTo>
                  <a:cubicBezTo>
                    <a:pt x="9976" y="11527"/>
                    <a:pt x="9976" y="11459"/>
                    <a:pt x="9976" y="11413"/>
                  </a:cubicBezTo>
                  <a:cubicBezTo>
                    <a:pt x="9976" y="11413"/>
                    <a:pt x="9976" y="11390"/>
                    <a:pt x="9953" y="11390"/>
                  </a:cubicBezTo>
                  <a:cubicBezTo>
                    <a:pt x="10021" y="11162"/>
                    <a:pt x="10067" y="10888"/>
                    <a:pt x="10090" y="10614"/>
                  </a:cubicBezTo>
                  <a:lnTo>
                    <a:pt x="10113" y="10523"/>
                  </a:lnTo>
                  <a:cubicBezTo>
                    <a:pt x="10113" y="10386"/>
                    <a:pt x="10135" y="10249"/>
                    <a:pt x="10158" y="10135"/>
                  </a:cubicBezTo>
                  <a:lnTo>
                    <a:pt x="10158" y="10089"/>
                  </a:lnTo>
                  <a:cubicBezTo>
                    <a:pt x="10158" y="10021"/>
                    <a:pt x="10181" y="9930"/>
                    <a:pt x="10181" y="9838"/>
                  </a:cubicBezTo>
                  <a:cubicBezTo>
                    <a:pt x="10181" y="9815"/>
                    <a:pt x="10181" y="9770"/>
                    <a:pt x="10181" y="9747"/>
                  </a:cubicBezTo>
                  <a:cubicBezTo>
                    <a:pt x="10181" y="9724"/>
                    <a:pt x="10204" y="9701"/>
                    <a:pt x="10204" y="9678"/>
                  </a:cubicBezTo>
                  <a:cubicBezTo>
                    <a:pt x="10227" y="9564"/>
                    <a:pt x="10227" y="9473"/>
                    <a:pt x="10249" y="9359"/>
                  </a:cubicBezTo>
                  <a:cubicBezTo>
                    <a:pt x="10249" y="9313"/>
                    <a:pt x="10249" y="9268"/>
                    <a:pt x="10249" y="9199"/>
                  </a:cubicBezTo>
                  <a:cubicBezTo>
                    <a:pt x="10272" y="9062"/>
                    <a:pt x="10295" y="8902"/>
                    <a:pt x="10295" y="8765"/>
                  </a:cubicBezTo>
                  <a:cubicBezTo>
                    <a:pt x="10295" y="8697"/>
                    <a:pt x="10295" y="8628"/>
                    <a:pt x="10318" y="8583"/>
                  </a:cubicBezTo>
                  <a:cubicBezTo>
                    <a:pt x="10318" y="8492"/>
                    <a:pt x="10318" y="8400"/>
                    <a:pt x="10318" y="8309"/>
                  </a:cubicBezTo>
                  <a:cubicBezTo>
                    <a:pt x="10341" y="8149"/>
                    <a:pt x="10341" y="7989"/>
                    <a:pt x="10341" y="7830"/>
                  </a:cubicBezTo>
                  <a:cubicBezTo>
                    <a:pt x="10341" y="7647"/>
                    <a:pt x="10341" y="7442"/>
                    <a:pt x="10341" y="7259"/>
                  </a:cubicBezTo>
                  <a:cubicBezTo>
                    <a:pt x="10341" y="7054"/>
                    <a:pt x="10341" y="6871"/>
                    <a:pt x="10341" y="6666"/>
                  </a:cubicBezTo>
                  <a:cubicBezTo>
                    <a:pt x="10318" y="6277"/>
                    <a:pt x="10318" y="5912"/>
                    <a:pt x="10295" y="5570"/>
                  </a:cubicBezTo>
                  <a:cubicBezTo>
                    <a:pt x="10295" y="5479"/>
                    <a:pt x="10272" y="5387"/>
                    <a:pt x="10272" y="5296"/>
                  </a:cubicBezTo>
                  <a:cubicBezTo>
                    <a:pt x="10272" y="5250"/>
                    <a:pt x="10272" y="5205"/>
                    <a:pt x="10272" y="5182"/>
                  </a:cubicBezTo>
                  <a:cubicBezTo>
                    <a:pt x="10249" y="5113"/>
                    <a:pt x="10249" y="5068"/>
                    <a:pt x="10249" y="4999"/>
                  </a:cubicBezTo>
                  <a:cubicBezTo>
                    <a:pt x="10227" y="4817"/>
                    <a:pt x="10204" y="4611"/>
                    <a:pt x="10158" y="4406"/>
                  </a:cubicBezTo>
                  <a:cubicBezTo>
                    <a:pt x="10158" y="4315"/>
                    <a:pt x="10135" y="4200"/>
                    <a:pt x="10113" y="4086"/>
                  </a:cubicBezTo>
                  <a:lnTo>
                    <a:pt x="10090" y="3904"/>
                  </a:lnTo>
                  <a:cubicBezTo>
                    <a:pt x="10090" y="3858"/>
                    <a:pt x="10067" y="3812"/>
                    <a:pt x="10067" y="3744"/>
                  </a:cubicBezTo>
                  <a:cubicBezTo>
                    <a:pt x="10067" y="3721"/>
                    <a:pt x="10044" y="3675"/>
                    <a:pt x="10044" y="3630"/>
                  </a:cubicBezTo>
                  <a:cubicBezTo>
                    <a:pt x="10044" y="3538"/>
                    <a:pt x="10021" y="3470"/>
                    <a:pt x="9998" y="3379"/>
                  </a:cubicBezTo>
                  <a:cubicBezTo>
                    <a:pt x="9976" y="3219"/>
                    <a:pt x="9930" y="3059"/>
                    <a:pt x="9884" y="2899"/>
                  </a:cubicBezTo>
                  <a:lnTo>
                    <a:pt x="9884" y="2922"/>
                  </a:lnTo>
                  <a:cubicBezTo>
                    <a:pt x="9861" y="2854"/>
                    <a:pt x="9839" y="2762"/>
                    <a:pt x="9816" y="2671"/>
                  </a:cubicBezTo>
                  <a:cubicBezTo>
                    <a:pt x="9793" y="2580"/>
                    <a:pt x="9770" y="2511"/>
                    <a:pt x="9724" y="2443"/>
                  </a:cubicBezTo>
                  <a:cubicBezTo>
                    <a:pt x="9702" y="2352"/>
                    <a:pt x="9656" y="2283"/>
                    <a:pt x="9633" y="2215"/>
                  </a:cubicBezTo>
                  <a:cubicBezTo>
                    <a:pt x="9588" y="2123"/>
                    <a:pt x="9542" y="2055"/>
                    <a:pt x="9496" y="1964"/>
                  </a:cubicBezTo>
                  <a:lnTo>
                    <a:pt x="9359" y="1781"/>
                  </a:lnTo>
                  <a:cubicBezTo>
                    <a:pt x="9336" y="1735"/>
                    <a:pt x="9314" y="1712"/>
                    <a:pt x="9291" y="1667"/>
                  </a:cubicBezTo>
                  <a:cubicBezTo>
                    <a:pt x="9268" y="1621"/>
                    <a:pt x="9245" y="1598"/>
                    <a:pt x="9222" y="1575"/>
                  </a:cubicBezTo>
                  <a:cubicBezTo>
                    <a:pt x="9177" y="1484"/>
                    <a:pt x="9131" y="1416"/>
                    <a:pt x="9085" y="1347"/>
                  </a:cubicBezTo>
                  <a:cubicBezTo>
                    <a:pt x="9017" y="1256"/>
                    <a:pt x="8948" y="1187"/>
                    <a:pt x="8880" y="1096"/>
                  </a:cubicBezTo>
                  <a:cubicBezTo>
                    <a:pt x="8857" y="1051"/>
                    <a:pt x="8811" y="1005"/>
                    <a:pt x="8789" y="982"/>
                  </a:cubicBezTo>
                  <a:lnTo>
                    <a:pt x="8766" y="936"/>
                  </a:lnTo>
                  <a:cubicBezTo>
                    <a:pt x="8720" y="891"/>
                    <a:pt x="8652" y="822"/>
                    <a:pt x="8606" y="777"/>
                  </a:cubicBezTo>
                  <a:lnTo>
                    <a:pt x="8583" y="754"/>
                  </a:lnTo>
                  <a:cubicBezTo>
                    <a:pt x="8492" y="640"/>
                    <a:pt x="8423" y="571"/>
                    <a:pt x="8332" y="503"/>
                  </a:cubicBezTo>
                  <a:cubicBezTo>
                    <a:pt x="8286" y="457"/>
                    <a:pt x="8241" y="434"/>
                    <a:pt x="8195" y="389"/>
                  </a:cubicBezTo>
                  <a:cubicBezTo>
                    <a:pt x="8172" y="366"/>
                    <a:pt x="8104" y="343"/>
                    <a:pt x="8058" y="320"/>
                  </a:cubicBezTo>
                  <a:lnTo>
                    <a:pt x="8035" y="297"/>
                  </a:lnTo>
                  <a:lnTo>
                    <a:pt x="7990" y="297"/>
                  </a:lnTo>
                  <a:cubicBezTo>
                    <a:pt x="7967" y="274"/>
                    <a:pt x="7944" y="274"/>
                    <a:pt x="7944" y="274"/>
                  </a:cubicBezTo>
                  <a:cubicBezTo>
                    <a:pt x="7898" y="297"/>
                    <a:pt x="7898" y="297"/>
                    <a:pt x="7876" y="297"/>
                  </a:cubicBezTo>
                  <a:lnTo>
                    <a:pt x="7762" y="297"/>
                  </a:lnTo>
                  <a:cubicBezTo>
                    <a:pt x="7716" y="206"/>
                    <a:pt x="7670" y="115"/>
                    <a:pt x="7625" y="46"/>
                  </a:cubicBezTo>
                  <a:cubicBezTo>
                    <a:pt x="7602" y="23"/>
                    <a:pt x="7556" y="1"/>
                    <a:pt x="7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5" name="Google Shape;6655;p24"/>
            <p:cNvSpPr/>
            <p:nvPr/>
          </p:nvSpPr>
          <p:spPr>
            <a:xfrm>
              <a:off x="6848900" y="1768425"/>
              <a:ext cx="265350" cy="220300"/>
            </a:xfrm>
            <a:custGeom>
              <a:avLst/>
              <a:gdLst/>
              <a:ahLst/>
              <a:cxnLst/>
              <a:rect l="l" t="t" r="r" b="b"/>
              <a:pathLst>
                <a:path w="10614" h="8812" extrusionOk="0">
                  <a:moveTo>
                    <a:pt x="4474" y="1"/>
                  </a:moveTo>
                  <a:cubicBezTo>
                    <a:pt x="4291" y="1"/>
                    <a:pt x="4086" y="24"/>
                    <a:pt x="3903" y="69"/>
                  </a:cubicBezTo>
                  <a:cubicBezTo>
                    <a:pt x="3858" y="69"/>
                    <a:pt x="3835" y="92"/>
                    <a:pt x="3812" y="138"/>
                  </a:cubicBezTo>
                  <a:cubicBezTo>
                    <a:pt x="3721" y="138"/>
                    <a:pt x="3652" y="138"/>
                    <a:pt x="3561" y="161"/>
                  </a:cubicBezTo>
                  <a:lnTo>
                    <a:pt x="3515" y="161"/>
                  </a:lnTo>
                  <a:cubicBezTo>
                    <a:pt x="3470" y="161"/>
                    <a:pt x="3424" y="184"/>
                    <a:pt x="3378" y="184"/>
                  </a:cubicBezTo>
                  <a:lnTo>
                    <a:pt x="3333" y="184"/>
                  </a:lnTo>
                  <a:cubicBezTo>
                    <a:pt x="3264" y="206"/>
                    <a:pt x="3196" y="206"/>
                    <a:pt x="3127" y="229"/>
                  </a:cubicBezTo>
                  <a:cubicBezTo>
                    <a:pt x="3059" y="252"/>
                    <a:pt x="2967" y="252"/>
                    <a:pt x="2876" y="298"/>
                  </a:cubicBezTo>
                  <a:cubicBezTo>
                    <a:pt x="2831" y="298"/>
                    <a:pt x="2785" y="321"/>
                    <a:pt x="2739" y="343"/>
                  </a:cubicBezTo>
                  <a:lnTo>
                    <a:pt x="2625" y="389"/>
                  </a:lnTo>
                  <a:cubicBezTo>
                    <a:pt x="2557" y="412"/>
                    <a:pt x="2465" y="435"/>
                    <a:pt x="2397" y="458"/>
                  </a:cubicBezTo>
                  <a:cubicBezTo>
                    <a:pt x="2260" y="503"/>
                    <a:pt x="2123" y="572"/>
                    <a:pt x="1986" y="640"/>
                  </a:cubicBezTo>
                  <a:lnTo>
                    <a:pt x="1895" y="686"/>
                  </a:lnTo>
                  <a:cubicBezTo>
                    <a:pt x="1803" y="709"/>
                    <a:pt x="1735" y="754"/>
                    <a:pt x="1666" y="777"/>
                  </a:cubicBezTo>
                  <a:lnTo>
                    <a:pt x="1644" y="800"/>
                  </a:lnTo>
                  <a:cubicBezTo>
                    <a:pt x="1552" y="846"/>
                    <a:pt x="1484" y="891"/>
                    <a:pt x="1393" y="937"/>
                  </a:cubicBezTo>
                  <a:cubicBezTo>
                    <a:pt x="1347" y="982"/>
                    <a:pt x="1301" y="1005"/>
                    <a:pt x="1278" y="1051"/>
                  </a:cubicBezTo>
                  <a:lnTo>
                    <a:pt x="1210" y="1097"/>
                  </a:lnTo>
                  <a:cubicBezTo>
                    <a:pt x="1187" y="1119"/>
                    <a:pt x="1164" y="1142"/>
                    <a:pt x="1141" y="1165"/>
                  </a:cubicBezTo>
                  <a:cubicBezTo>
                    <a:pt x="1119" y="1165"/>
                    <a:pt x="1096" y="1188"/>
                    <a:pt x="1073" y="1211"/>
                  </a:cubicBezTo>
                  <a:cubicBezTo>
                    <a:pt x="1027" y="1256"/>
                    <a:pt x="982" y="1279"/>
                    <a:pt x="959" y="1325"/>
                  </a:cubicBezTo>
                  <a:lnTo>
                    <a:pt x="913" y="1371"/>
                  </a:lnTo>
                  <a:cubicBezTo>
                    <a:pt x="890" y="1393"/>
                    <a:pt x="868" y="1416"/>
                    <a:pt x="845" y="1439"/>
                  </a:cubicBezTo>
                  <a:lnTo>
                    <a:pt x="822" y="1462"/>
                  </a:lnTo>
                  <a:cubicBezTo>
                    <a:pt x="776" y="1485"/>
                    <a:pt x="753" y="1530"/>
                    <a:pt x="708" y="1553"/>
                  </a:cubicBezTo>
                  <a:cubicBezTo>
                    <a:pt x="685" y="1576"/>
                    <a:pt x="662" y="1599"/>
                    <a:pt x="639" y="1622"/>
                  </a:cubicBezTo>
                  <a:cubicBezTo>
                    <a:pt x="594" y="1667"/>
                    <a:pt x="548" y="1690"/>
                    <a:pt x="502" y="1736"/>
                  </a:cubicBezTo>
                  <a:cubicBezTo>
                    <a:pt x="480" y="1781"/>
                    <a:pt x="434" y="1804"/>
                    <a:pt x="411" y="1850"/>
                  </a:cubicBezTo>
                  <a:cubicBezTo>
                    <a:pt x="388" y="1873"/>
                    <a:pt x="365" y="1895"/>
                    <a:pt x="343" y="1918"/>
                  </a:cubicBezTo>
                  <a:cubicBezTo>
                    <a:pt x="274" y="2010"/>
                    <a:pt x="206" y="2078"/>
                    <a:pt x="114" y="2124"/>
                  </a:cubicBezTo>
                  <a:cubicBezTo>
                    <a:pt x="91" y="2169"/>
                    <a:pt x="69" y="2215"/>
                    <a:pt x="91" y="2261"/>
                  </a:cubicBezTo>
                  <a:cubicBezTo>
                    <a:pt x="46" y="2284"/>
                    <a:pt x="23" y="2329"/>
                    <a:pt x="23" y="2352"/>
                  </a:cubicBezTo>
                  <a:cubicBezTo>
                    <a:pt x="0" y="2398"/>
                    <a:pt x="23" y="2443"/>
                    <a:pt x="46" y="2466"/>
                  </a:cubicBezTo>
                  <a:cubicBezTo>
                    <a:pt x="46" y="2512"/>
                    <a:pt x="91" y="2535"/>
                    <a:pt x="137" y="2557"/>
                  </a:cubicBezTo>
                  <a:cubicBezTo>
                    <a:pt x="206" y="2557"/>
                    <a:pt x="274" y="2557"/>
                    <a:pt x="365" y="2580"/>
                  </a:cubicBezTo>
                  <a:cubicBezTo>
                    <a:pt x="753" y="2626"/>
                    <a:pt x="1073" y="2694"/>
                    <a:pt x="1370" y="2809"/>
                  </a:cubicBezTo>
                  <a:lnTo>
                    <a:pt x="1415" y="2809"/>
                  </a:lnTo>
                  <a:cubicBezTo>
                    <a:pt x="1438" y="2831"/>
                    <a:pt x="1461" y="2831"/>
                    <a:pt x="1484" y="2831"/>
                  </a:cubicBezTo>
                  <a:lnTo>
                    <a:pt x="1552" y="2831"/>
                  </a:lnTo>
                  <a:cubicBezTo>
                    <a:pt x="1621" y="2809"/>
                    <a:pt x="1666" y="2763"/>
                    <a:pt x="1689" y="2740"/>
                  </a:cubicBezTo>
                  <a:cubicBezTo>
                    <a:pt x="1712" y="2694"/>
                    <a:pt x="1758" y="2672"/>
                    <a:pt x="1781" y="2626"/>
                  </a:cubicBezTo>
                  <a:lnTo>
                    <a:pt x="1826" y="2580"/>
                  </a:lnTo>
                  <a:cubicBezTo>
                    <a:pt x="1872" y="2512"/>
                    <a:pt x="1940" y="2466"/>
                    <a:pt x="2009" y="2398"/>
                  </a:cubicBezTo>
                  <a:lnTo>
                    <a:pt x="2054" y="2352"/>
                  </a:lnTo>
                  <a:cubicBezTo>
                    <a:pt x="2077" y="2329"/>
                    <a:pt x="2100" y="2306"/>
                    <a:pt x="2123" y="2284"/>
                  </a:cubicBezTo>
                  <a:lnTo>
                    <a:pt x="2214" y="2238"/>
                  </a:lnTo>
                  <a:cubicBezTo>
                    <a:pt x="2260" y="2192"/>
                    <a:pt x="2306" y="2169"/>
                    <a:pt x="2328" y="2147"/>
                  </a:cubicBezTo>
                  <a:lnTo>
                    <a:pt x="2306" y="2147"/>
                  </a:lnTo>
                  <a:cubicBezTo>
                    <a:pt x="2442" y="2055"/>
                    <a:pt x="2602" y="1964"/>
                    <a:pt x="2739" y="1895"/>
                  </a:cubicBezTo>
                  <a:lnTo>
                    <a:pt x="2785" y="1873"/>
                  </a:lnTo>
                  <a:cubicBezTo>
                    <a:pt x="2853" y="1804"/>
                    <a:pt x="2945" y="1781"/>
                    <a:pt x="3013" y="1736"/>
                  </a:cubicBezTo>
                  <a:cubicBezTo>
                    <a:pt x="3104" y="1690"/>
                    <a:pt x="3196" y="1644"/>
                    <a:pt x="3264" y="1599"/>
                  </a:cubicBezTo>
                  <a:cubicBezTo>
                    <a:pt x="3310" y="1599"/>
                    <a:pt x="3356" y="1576"/>
                    <a:pt x="3378" y="1553"/>
                  </a:cubicBezTo>
                  <a:cubicBezTo>
                    <a:pt x="3424" y="1553"/>
                    <a:pt x="3470" y="1530"/>
                    <a:pt x="3515" y="1507"/>
                  </a:cubicBezTo>
                  <a:lnTo>
                    <a:pt x="3561" y="1485"/>
                  </a:lnTo>
                  <a:cubicBezTo>
                    <a:pt x="3629" y="1462"/>
                    <a:pt x="3721" y="1439"/>
                    <a:pt x="3789" y="1416"/>
                  </a:cubicBezTo>
                  <a:cubicBezTo>
                    <a:pt x="3903" y="1371"/>
                    <a:pt x="4017" y="1348"/>
                    <a:pt x="4132" y="1325"/>
                  </a:cubicBezTo>
                  <a:cubicBezTo>
                    <a:pt x="4223" y="1279"/>
                    <a:pt x="4337" y="1256"/>
                    <a:pt x="4451" y="1256"/>
                  </a:cubicBezTo>
                  <a:cubicBezTo>
                    <a:pt x="4542" y="1234"/>
                    <a:pt x="4657" y="1234"/>
                    <a:pt x="4748" y="1234"/>
                  </a:cubicBezTo>
                  <a:lnTo>
                    <a:pt x="4885" y="1234"/>
                  </a:lnTo>
                  <a:cubicBezTo>
                    <a:pt x="5022" y="1234"/>
                    <a:pt x="5182" y="1256"/>
                    <a:pt x="5318" y="1279"/>
                  </a:cubicBezTo>
                  <a:cubicBezTo>
                    <a:pt x="5433" y="1279"/>
                    <a:pt x="5524" y="1302"/>
                    <a:pt x="5615" y="1325"/>
                  </a:cubicBezTo>
                  <a:lnTo>
                    <a:pt x="5775" y="1325"/>
                  </a:lnTo>
                  <a:cubicBezTo>
                    <a:pt x="5821" y="1348"/>
                    <a:pt x="5866" y="1348"/>
                    <a:pt x="5912" y="1348"/>
                  </a:cubicBezTo>
                  <a:cubicBezTo>
                    <a:pt x="6003" y="1371"/>
                    <a:pt x="6117" y="1393"/>
                    <a:pt x="6209" y="1416"/>
                  </a:cubicBezTo>
                  <a:cubicBezTo>
                    <a:pt x="6300" y="1439"/>
                    <a:pt x="6391" y="1462"/>
                    <a:pt x="6483" y="1485"/>
                  </a:cubicBezTo>
                  <a:cubicBezTo>
                    <a:pt x="6620" y="1553"/>
                    <a:pt x="6756" y="1622"/>
                    <a:pt x="6871" y="1690"/>
                  </a:cubicBezTo>
                  <a:cubicBezTo>
                    <a:pt x="6985" y="1759"/>
                    <a:pt x="7099" y="1850"/>
                    <a:pt x="7236" y="1941"/>
                  </a:cubicBezTo>
                  <a:lnTo>
                    <a:pt x="7259" y="1941"/>
                  </a:lnTo>
                  <a:lnTo>
                    <a:pt x="7396" y="2055"/>
                  </a:lnTo>
                  <a:lnTo>
                    <a:pt x="7533" y="2169"/>
                  </a:lnTo>
                  <a:cubicBezTo>
                    <a:pt x="7601" y="2215"/>
                    <a:pt x="7692" y="2284"/>
                    <a:pt x="7784" y="2352"/>
                  </a:cubicBezTo>
                  <a:cubicBezTo>
                    <a:pt x="7875" y="2420"/>
                    <a:pt x="7943" y="2512"/>
                    <a:pt x="8035" y="2580"/>
                  </a:cubicBezTo>
                  <a:cubicBezTo>
                    <a:pt x="8058" y="2603"/>
                    <a:pt x="8103" y="2649"/>
                    <a:pt x="8126" y="2672"/>
                  </a:cubicBezTo>
                  <a:cubicBezTo>
                    <a:pt x="8172" y="2717"/>
                    <a:pt x="8217" y="2763"/>
                    <a:pt x="8263" y="2809"/>
                  </a:cubicBezTo>
                  <a:cubicBezTo>
                    <a:pt x="8331" y="2900"/>
                    <a:pt x="8400" y="2968"/>
                    <a:pt x="8446" y="3014"/>
                  </a:cubicBezTo>
                  <a:cubicBezTo>
                    <a:pt x="8605" y="3219"/>
                    <a:pt x="8742" y="3402"/>
                    <a:pt x="8834" y="3607"/>
                  </a:cubicBezTo>
                  <a:lnTo>
                    <a:pt x="8879" y="3699"/>
                  </a:lnTo>
                  <a:cubicBezTo>
                    <a:pt x="8902" y="3767"/>
                    <a:pt x="8925" y="3836"/>
                    <a:pt x="8971" y="3904"/>
                  </a:cubicBezTo>
                  <a:lnTo>
                    <a:pt x="8971" y="3927"/>
                  </a:lnTo>
                  <a:cubicBezTo>
                    <a:pt x="8993" y="3973"/>
                    <a:pt x="8993" y="3995"/>
                    <a:pt x="9016" y="4041"/>
                  </a:cubicBezTo>
                  <a:cubicBezTo>
                    <a:pt x="9016" y="4087"/>
                    <a:pt x="9039" y="4132"/>
                    <a:pt x="9039" y="4178"/>
                  </a:cubicBezTo>
                  <a:cubicBezTo>
                    <a:pt x="9062" y="4246"/>
                    <a:pt x="9062" y="4292"/>
                    <a:pt x="9085" y="4361"/>
                  </a:cubicBezTo>
                  <a:cubicBezTo>
                    <a:pt x="9085" y="4429"/>
                    <a:pt x="9107" y="4498"/>
                    <a:pt x="9107" y="4566"/>
                  </a:cubicBezTo>
                  <a:cubicBezTo>
                    <a:pt x="9107" y="4612"/>
                    <a:pt x="9107" y="4680"/>
                    <a:pt x="9130" y="4749"/>
                  </a:cubicBezTo>
                  <a:lnTo>
                    <a:pt x="9130" y="4817"/>
                  </a:lnTo>
                  <a:lnTo>
                    <a:pt x="9130" y="4908"/>
                  </a:lnTo>
                  <a:cubicBezTo>
                    <a:pt x="9153" y="5023"/>
                    <a:pt x="9153" y="5160"/>
                    <a:pt x="9153" y="5274"/>
                  </a:cubicBezTo>
                  <a:cubicBezTo>
                    <a:pt x="9130" y="5365"/>
                    <a:pt x="9107" y="5433"/>
                    <a:pt x="9085" y="5525"/>
                  </a:cubicBezTo>
                  <a:cubicBezTo>
                    <a:pt x="9039" y="5616"/>
                    <a:pt x="9016" y="5707"/>
                    <a:pt x="8993" y="5799"/>
                  </a:cubicBezTo>
                  <a:cubicBezTo>
                    <a:pt x="8971" y="5913"/>
                    <a:pt x="8948" y="6004"/>
                    <a:pt x="8925" y="6095"/>
                  </a:cubicBezTo>
                  <a:cubicBezTo>
                    <a:pt x="8902" y="6164"/>
                    <a:pt x="8879" y="6255"/>
                    <a:pt x="8834" y="6346"/>
                  </a:cubicBezTo>
                  <a:cubicBezTo>
                    <a:pt x="8788" y="6461"/>
                    <a:pt x="8719" y="6597"/>
                    <a:pt x="8628" y="6780"/>
                  </a:cubicBezTo>
                  <a:cubicBezTo>
                    <a:pt x="8605" y="6803"/>
                    <a:pt x="8605" y="6849"/>
                    <a:pt x="8582" y="6894"/>
                  </a:cubicBezTo>
                  <a:cubicBezTo>
                    <a:pt x="8560" y="6917"/>
                    <a:pt x="8537" y="6963"/>
                    <a:pt x="8514" y="6986"/>
                  </a:cubicBezTo>
                  <a:cubicBezTo>
                    <a:pt x="8491" y="7054"/>
                    <a:pt x="8468" y="7100"/>
                    <a:pt x="8423" y="7145"/>
                  </a:cubicBezTo>
                  <a:cubicBezTo>
                    <a:pt x="8400" y="7191"/>
                    <a:pt x="8377" y="7214"/>
                    <a:pt x="8354" y="7259"/>
                  </a:cubicBezTo>
                  <a:cubicBezTo>
                    <a:pt x="8309" y="7328"/>
                    <a:pt x="8263" y="7396"/>
                    <a:pt x="8263" y="7488"/>
                  </a:cubicBezTo>
                  <a:cubicBezTo>
                    <a:pt x="8286" y="7533"/>
                    <a:pt x="8286" y="7602"/>
                    <a:pt x="8331" y="7670"/>
                  </a:cubicBezTo>
                  <a:cubicBezTo>
                    <a:pt x="8354" y="7693"/>
                    <a:pt x="8377" y="7716"/>
                    <a:pt x="8400" y="7739"/>
                  </a:cubicBezTo>
                  <a:lnTo>
                    <a:pt x="8423" y="7762"/>
                  </a:lnTo>
                  <a:lnTo>
                    <a:pt x="8446" y="7807"/>
                  </a:lnTo>
                  <a:lnTo>
                    <a:pt x="8468" y="7830"/>
                  </a:lnTo>
                  <a:cubicBezTo>
                    <a:pt x="8491" y="7853"/>
                    <a:pt x="8514" y="7899"/>
                    <a:pt x="8560" y="7944"/>
                  </a:cubicBezTo>
                  <a:cubicBezTo>
                    <a:pt x="8582" y="7967"/>
                    <a:pt x="8582" y="7990"/>
                    <a:pt x="8605" y="8013"/>
                  </a:cubicBezTo>
                  <a:cubicBezTo>
                    <a:pt x="8605" y="8035"/>
                    <a:pt x="8628" y="8035"/>
                    <a:pt x="8628" y="8058"/>
                  </a:cubicBezTo>
                  <a:lnTo>
                    <a:pt x="8651" y="8081"/>
                  </a:lnTo>
                  <a:cubicBezTo>
                    <a:pt x="8674" y="8127"/>
                    <a:pt x="8697" y="8172"/>
                    <a:pt x="8742" y="8218"/>
                  </a:cubicBezTo>
                  <a:lnTo>
                    <a:pt x="8765" y="8241"/>
                  </a:lnTo>
                  <a:cubicBezTo>
                    <a:pt x="8765" y="8264"/>
                    <a:pt x="8788" y="8287"/>
                    <a:pt x="8788" y="8309"/>
                  </a:cubicBezTo>
                  <a:cubicBezTo>
                    <a:pt x="8811" y="8332"/>
                    <a:pt x="8834" y="8378"/>
                    <a:pt x="8856" y="8424"/>
                  </a:cubicBezTo>
                  <a:lnTo>
                    <a:pt x="8879" y="8469"/>
                  </a:lnTo>
                  <a:cubicBezTo>
                    <a:pt x="8902" y="8515"/>
                    <a:pt x="8925" y="8583"/>
                    <a:pt x="8971" y="8652"/>
                  </a:cubicBezTo>
                  <a:cubicBezTo>
                    <a:pt x="8971" y="8675"/>
                    <a:pt x="8993" y="8697"/>
                    <a:pt x="8993" y="8697"/>
                  </a:cubicBezTo>
                  <a:cubicBezTo>
                    <a:pt x="8993" y="8720"/>
                    <a:pt x="9016" y="8720"/>
                    <a:pt x="9016" y="8743"/>
                  </a:cubicBezTo>
                  <a:cubicBezTo>
                    <a:pt x="9062" y="8789"/>
                    <a:pt x="9130" y="8812"/>
                    <a:pt x="9176" y="8812"/>
                  </a:cubicBezTo>
                  <a:cubicBezTo>
                    <a:pt x="9199" y="8812"/>
                    <a:pt x="9222" y="8812"/>
                    <a:pt x="9244" y="8789"/>
                  </a:cubicBezTo>
                  <a:lnTo>
                    <a:pt x="9153" y="8789"/>
                  </a:lnTo>
                  <a:cubicBezTo>
                    <a:pt x="9153" y="8789"/>
                    <a:pt x="9130" y="8766"/>
                    <a:pt x="9130" y="8766"/>
                  </a:cubicBezTo>
                  <a:cubicBezTo>
                    <a:pt x="9130" y="8743"/>
                    <a:pt x="9130" y="8743"/>
                    <a:pt x="9130" y="8720"/>
                  </a:cubicBezTo>
                  <a:cubicBezTo>
                    <a:pt x="9153" y="8697"/>
                    <a:pt x="9176" y="8675"/>
                    <a:pt x="9176" y="8652"/>
                  </a:cubicBezTo>
                  <a:lnTo>
                    <a:pt x="9199" y="8629"/>
                  </a:lnTo>
                  <a:cubicBezTo>
                    <a:pt x="9222" y="8583"/>
                    <a:pt x="9244" y="8560"/>
                    <a:pt x="9267" y="8538"/>
                  </a:cubicBezTo>
                  <a:cubicBezTo>
                    <a:pt x="9290" y="8492"/>
                    <a:pt x="9336" y="8446"/>
                    <a:pt x="9359" y="8424"/>
                  </a:cubicBezTo>
                  <a:cubicBezTo>
                    <a:pt x="9359" y="8378"/>
                    <a:pt x="9336" y="8332"/>
                    <a:pt x="9336" y="8287"/>
                  </a:cubicBezTo>
                  <a:cubicBezTo>
                    <a:pt x="9336" y="8264"/>
                    <a:pt x="9313" y="8264"/>
                    <a:pt x="9313" y="8241"/>
                  </a:cubicBezTo>
                  <a:lnTo>
                    <a:pt x="9336" y="8195"/>
                  </a:lnTo>
                  <a:cubicBezTo>
                    <a:pt x="9359" y="8150"/>
                    <a:pt x="9404" y="8104"/>
                    <a:pt x="9427" y="8058"/>
                  </a:cubicBezTo>
                  <a:cubicBezTo>
                    <a:pt x="9450" y="8035"/>
                    <a:pt x="9473" y="7990"/>
                    <a:pt x="9496" y="7967"/>
                  </a:cubicBezTo>
                  <a:cubicBezTo>
                    <a:pt x="9564" y="7853"/>
                    <a:pt x="9632" y="7739"/>
                    <a:pt x="9701" y="7647"/>
                  </a:cubicBezTo>
                  <a:cubicBezTo>
                    <a:pt x="9769" y="7511"/>
                    <a:pt x="9838" y="7374"/>
                    <a:pt x="9906" y="7282"/>
                  </a:cubicBezTo>
                  <a:cubicBezTo>
                    <a:pt x="9952" y="7168"/>
                    <a:pt x="9998" y="7031"/>
                    <a:pt x="10066" y="6894"/>
                  </a:cubicBezTo>
                  <a:cubicBezTo>
                    <a:pt x="10089" y="6849"/>
                    <a:pt x="10112" y="6803"/>
                    <a:pt x="10135" y="6757"/>
                  </a:cubicBezTo>
                  <a:cubicBezTo>
                    <a:pt x="10135" y="6734"/>
                    <a:pt x="10135" y="6712"/>
                    <a:pt x="10135" y="6689"/>
                  </a:cubicBezTo>
                  <a:cubicBezTo>
                    <a:pt x="10157" y="6666"/>
                    <a:pt x="10157" y="6643"/>
                    <a:pt x="10157" y="6620"/>
                  </a:cubicBezTo>
                  <a:lnTo>
                    <a:pt x="10203" y="6552"/>
                  </a:lnTo>
                  <a:cubicBezTo>
                    <a:pt x="10226" y="6461"/>
                    <a:pt x="10272" y="6369"/>
                    <a:pt x="10294" y="6255"/>
                  </a:cubicBezTo>
                  <a:cubicBezTo>
                    <a:pt x="10340" y="6141"/>
                    <a:pt x="10363" y="6027"/>
                    <a:pt x="10363" y="5867"/>
                  </a:cubicBezTo>
                  <a:lnTo>
                    <a:pt x="10363" y="5890"/>
                  </a:lnTo>
                  <a:cubicBezTo>
                    <a:pt x="10386" y="5799"/>
                    <a:pt x="10409" y="5684"/>
                    <a:pt x="10431" y="5593"/>
                  </a:cubicBezTo>
                  <a:cubicBezTo>
                    <a:pt x="10454" y="5525"/>
                    <a:pt x="10454" y="5456"/>
                    <a:pt x="10477" y="5388"/>
                  </a:cubicBezTo>
                  <a:lnTo>
                    <a:pt x="10523" y="5251"/>
                  </a:lnTo>
                  <a:lnTo>
                    <a:pt x="10523" y="5205"/>
                  </a:lnTo>
                  <a:cubicBezTo>
                    <a:pt x="10568" y="5091"/>
                    <a:pt x="10591" y="4977"/>
                    <a:pt x="10591" y="4863"/>
                  </a:cubicBezTo>
                  <a:cubicBezTo>
                    <a:pt x="10614" y="4771"/>
                    <a:pt x="10591" y="4657"/>
                    <a:pt x="10591" y="4566"/>
                  </a:cubicBezTo>
                  <a:cubicBezTo>
                    <a:pt x="10614" y="4543"/>
                    <a:pt x="10614" y="4498"/>
                    <a:pt x="10591" y="4452"/>
                  </a:cubicBezTo>
                  <a:cubicBezTo>
                    <a:pt x="10591" y="4429"/>
                    <a:pt x="10591" y="4429"/>
                    <a:pt x="10591" y="4406"/>
                  </a:cubicBezTo>
                  <a:cubicBezTo>
                    <a:pt x="10568" y="4315"/>
                    <a:pt x="10568" y="4246"/>
                    <a:pt x="10568" y="4178"/>
                  </a:cubicBezTo>
                  <a:lnTo>
                    <a:pt x="10568" y="4087"/>
                  </a:lnTo>
                  <a:cubicBezTo>
                    <a:pt x="10568" y="3950"/>
                    <a:pt x="10523" y="3836"/>
                    <a:pt x="10477" y="3722"/>
                  </a:cubicBezTo>
                  <a:cubicBezTo>
                    <a:pt x="10477" y="3676"/>
                    <a:pt x="10454" y="3630"/>
                    <a:pt x="10454" y="3607"/>
                  </a:cubicBezTo>
                  <a:lnTo>
                    <a:pt x="10431" y="3539"/>
                  </a:lnTo>
                  <a:cubicBezTo>
                    <a:pt x="10409" y="3448"/>
                    <a:pt x="10363" y="3379"/>
                    <a:pt x="10340" y="3288"/>
                  </a:cubicBezTo>
                  <a:lnTo>
                    <a:pt x="10317" y="3265"/>
                  </a:lnTo>
                  <a:cubicBezTo>
                    <a:pt x="10272" y="3174"/>
                    <a:pt x="10226" y="3082"/>
                    <a:pt x="10180" y="2991"/>
                  </a:cubicBezTo>
                  <a:cubicBezTo>
                    <a:pt x="10180" y="2991"/>
                    <a:pt x="10157" y="2968"/>
                    <a:pt x="10157" y="2968"/>
                  </a:cubicBezTo>
                  <a:cubicBezTo>
                    <a:pt x="10135" y="2877"/>
                    <a:pt x="10089" y="2809"/>
                    <a:pt x="10043" y="2717"/>
                  </a:cubicBezTo>
                  <a:cubicBezTo>
                    <a:pt x="9998" y="2649"/>
                    <a:pt x="9952" y="2580"/>
                    <a:pt x="9884" y="2512"/>
                  </a:cubicBezTo>
                  <a:cubicBezTo>
                    <a:pt x="9838" y="2420"/>
                    <a:pt x="9769" y="2329"/>
                    <a:pt x="9701" y="2261"/>
                  </a:cubicBezTo>
                  <a:cubicBezTo>
                    <a:pt x="9632" y="2192"/>
                    <a:pt x="9564" y="2147"/>
                    <a:pt x="9518" y="2078"/>
                  </a:cubicBezTo>
                  <a:cubicBezTo>
                    <a:pt x="9427" y="2010"/>
                    <a:pt x="9359" y="1941"/>
                    <a:pt x="9290" y="1873"/>
                  </a:cubicBezTo>
                  <a:cubicBezTo>
                    <a:pt x="9199" y="1804"/>
                    <a:pt x="9107" y="1759"/>
                    <a:pt x="9016" y="1713"/>
                  </a:cubicBezTo>
                  <a:cubicBezTo>
                    <a:pt x="8971" y="1667"/>
                    <a:pt x="8902" y="1622"/>
                    <a:pt x="8834" y="1599"/>
                  </a:cubicBezTo>
                  <a:cubicBezTo>
                    <a:pt x="8742" y="1530"/>
                    <a:pt x="8651" y="1485"/>
                    <a:pt x="8560" y="1439"/>
                  </a:cubicBezTo>
                  <a:cubicBezTo>
                    <a:pt x="8468" y="1393"/>
                    <a:pt x="8400" y="1348"/>
                    <a:pt x="8331" y="1279"/>
                  </a:cubicBezTo>
                  <a:cubicBezTo>
                    <a:pt x="8240" y="1234"/>
                    <a:pt x="8172" y="1188"/>
                    <a:pt x="8080" y="1119"/>
                  </a:cubicBezTo>
                  <a:cubicBezTo>
                    <a:pt x="7943" y="1051"/>
                    <a:pt x="7806" y="982"/>
                    <a:pt x="7601" y="891"/>
                  </a:cubicBezTo>
                  <a:cubicBezTo>
                    <a:pt x="7510" y="846"/>
                    <a:pt x="7418" y="800"/>
                    <a:pt x="7304" y="777"/>
                  </a:cubicBezTo>
                  <a:cubicBezTo>
                    <a:pt x="7281" y="709"/>
                    <a:pt x="7236" y="663"/>
                    <a:pt x="7145" y="640"/>
                  </a:cubicBezTo>
                  <a:cubicBezTo>
                    <a:pt x="7099" y="594"/>
                    <a:pt x="7053" y="572"/>
                    <a:pt x="7008" y="572"/>
                  </a:cubicBezTo>
                  <a:cubicBezTo>
                    <a:pt x="6893" y="526"/>
                    <a:pt x="6779" y="480"/>
                    <a:pt x="6665" y="435"/>
                  </a:cubicBezTo>
                  <a:cubicBezTo>
                    <a:pt x="6505" y="366"/>
                    <a:pt x="6323" y="321"/>
                    <a:pt x="6163" y="275"/>
                  </a:cubicBezTo>
                  <a:lnTo>
                    <a:pt x="6095" y="252"/>
                  </a:lnTo>
                  <a:cubicBezTo>
                    <a:pt x="5866" y="206"/>
                    <a:pt x="5684" y="161"/>
                    <a:pt x="5501" y="138"/>
                  </a:cubicBezTo>
                  <a:cubicBezTo>
                    <a:pt x="5318" y="92"/>
                    <a:pt x="5136" y="69"/>
                    <a:pt x="4953" y="47"/>
                  </a:cubicBezTo>
                  <a:lnTo>
                    <a:pt x="4885" y="24"/>
                  </a:lnTo>
                  <a:cubicBezTo>
                    <a:pt x="4748" y="24"/>
                    <a:pt x="4611" y="1"/>
                    <a:pt x="4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6" name="Google Shape;6656;p24"/>
            <p:cNvSpPr/>
            <p:nvPr/>
          </p:nvSpPr>
          <p:spPr>
            <a:xfrm>
              <a:off x="6947600" y="1952750"/>
              <a:ext cx="121000" cy="432225"/>
            </a:xfrm>
            <a:custGeom>
              <a:avLst/>
              <a:gdLst/>
              <a:ahLst/>
              <a:cxnLst/>
              <a:rect l="l" t="t" r="r" b="b"/>
              <a:pathLst>
                <a:path w="4840" h="17289" extrusionOk="0">
                  <a:moveTo>
                    <a:pt x="3448" y="1"/>
                  </a:moveTo>
                  <a:cubicBezTo>
                    <a:pt x="3448" y="1"/>
                    <a:pt x="3425" y="23"/>
                    <a:pt x="3425" y="23"/>
                  </a:cubicBezTo>
                  <a:cubicBezTo>
                    <a:pt x="3402" y="23"/>
                    <a:pt x="3379" y="46"/>
                    <a:pt x="3379" y="92"/>
                  </a:cubicBezTo>
                  <a:cubicBezTo>
                    <a:pt x="3379" y="160"/>
                    <a:pt x="3402" y="229"/>
                    <a:pt x="3425" y="297"/>
                  </a:cubicBezTo>
                  <a:cubicBezTo>
                    <a:pt x="3448" y="366"/>
                    <a:pt x="3470" y="411"/>
                    <a:pt x="3470" y="480"/>
                  </a:cubicBezTo>
                  <a:cubicBezTo>
                    <a:pt x="3493" y="548"/>
                    <a:pt x="3516" y="594"/>
                    <a:pt x="3539" y="662"/>
                  </a:cubicBezTo>
                  <a:cubicBezTo>
                    <a:pt x="3585" y="799"/>
                    <a:pt x="3630" y="936"/>
                    <a:pt x="3676" y="1073"/>
                  </a:cubicBezTo>
                  <a:cubicBezTo>
                    <a:pt x="3656" y="1053"/>
                    <a:pt x="3653" y="1051"/>
                    <a:pt x="3653" y="1051"/>
                  </a:cubicBezTo>
                  <a:lnTo>
                    <a:pt x="3653" y="1051"/>
                  </a:lnTo>
                  <a:cubicBezTo>
                    <a:pt x="3676" y="1073"/>
                    <a:pt x="3676" y="1096"/>
                    <a:pt x="3676" y="1119"/>
                  </a:cubicBezTo>
                  <a:cubicBezTo>
                    <a:pt x="3699" y="1142"/>
                    <a:pt x="3699" y="1165"/>
                    <a:pt x="3699" y="1165"/>
                  </a:cubicBezTo>
                  <a:cubicBezTo>
                    <a:pt x="3699" y="1210"/>
                    <a:pt x="3699" y="1233"/>
                    <a:pt x="3699" y="1279"/>
                  </a:cubicBezTo>
                  <a:cubicBezTo>
                    <a:pt x="3721" y="1324"/>
                    <a:pt x="3721" y="1347"/>
                    <a:pt x="3721" y="1393"/>
                  </a:cubicBezTo>
                  <a:cubicBezTo>
                    <a:pt x="3744" y="1461"/>
                    <a:pt x="3744" y="1530"/>
                    <a:pt x="3767" y="1598"/>
                  </a:cubicBezTo>
                  <a:cubicBezTo>
                    <a:pt x="3790" y="1758"/>
                    <a:pt x="3813" y="1895"/>
                    <a:pt x="3836" y="2055"/>
                  </a:cubicBezTo>
                  <a:cubicBezTo>
                    <a:pt x="3858" y="2192"/>
                    <a:pt x="3904" y="2352"/>
                    <a:pt x="3927" y="2489"/>
                  </a:cubicBezTo>
                  <a:cubicBezTo>
                    <a:pt x="3950" y="2580"/>
                    <a:pt x="3973" y="2648"/>
                    <a:pt x="3995" y="2740"/>
                  </a:cubicBezTo>
                  <a:cubicBezTo>
                    <a:pt x="3995" y="2762"/>
                    <a:pt x="3995" y="2785"/>
                    <a:pt x="3995" y="2831"/>
                  </a:cubicBezTo>
                  <a:cubicBezTo>
                    <a:pt x="3950" y="2854"/>
                    <a:pt x="3927" y="2899"/>
                    <a:pt x="3927" y="2968"/>
                  </a:cubicBezTo>
                  <a:cubicBezTo>
                    <a:pt x="3904" y="3036"/>
                    <a:pt x="3927" y="3105"/>
                    <a:pt x="3927" y="3173"/>
                  </a:cubicBezTo>
                  <a:lnTo>
                    <a:pt x="3927" y="3356"/>
                  </a:lnTo>
                  <a:cubicBezTo>
                    <a:pt x="3950" y="3447"/>
                    <a:pt x="3950" y="3516"/>
                    <a:pt x="3973" y="3607"/>
                  </a:cubicBezTo>
                  <a:cubicBezTo>
                    <a:pt x="3973" y="3698"/>
                    <a:pt x="3973" y="3790"/>
                    <a:pt x="3973" y="3881"/>
                  </a:cubicBezTo>
                  <a:cubicBezTo>
                    <a:pt x="3973" y="3949"/>
                    <a:pt x="3973" y="3995"/>
                    <a:pt x="3973" y="4063"/>
                  </a:cubicBezTo>
                  <a:cubicBezTo>
                    <a:pt x="3973" y="4132"/>
                    <a:pt x="3973" y="4178"/>
                    <a:pt x="3973" y="4246"/>
                  </a:cubicBezTo>
                  <a:cubicBezTo>
                    <a:pt x="3973" y="4360"/>
                    <a:pt x="3973" y="4474"/>
                    <a:pt x="3973" y="4588"/>
                  </a:cubicBezTo>
                  <a:cubicBezTo>
                    <a:pt x="3950" y="4794"/>
                    <a:pt x="3950" y="4999"/>
                    <a:pt x="3950" y="5205"/>
                  </a:cubicBezTo>
                  <a:cubicBezTo>
                    <a:pt x="3927" y="5410"/>
                    <a:pt x="3927" y="5616"/>
                    <a:pt x="3904" y="5798"/>
                  </a:cubicBezTo>
                  <a:cubicBezTo>
                    <a:pt x="3904" y="5889"/>
                    <a:pt x="3904" y="5981"/>
                    <a:pt x="3904" y="6072"/>
                  </a:cubicBezTo>
                  <a:cubicBezTo>
                    <a:pt x="3904" y="6118"/>
                    <a:pt x="3904" y="6141"/>
                    <a:pt x="3881" y="6186"/>
                  </a:cubicBezTo>
                  <a:cubicBezTo>
                    <a:pt x="3881" y="6232"/>
                    <a:pt x="3881" y="6300"/>
                    <a:pt x="3881" y="6369"/>
                  </a:cubicBezTo>
                  <a:cubicBezTo>
                    <a:pt x="3881" y="6392"/>
                    <a:pt x="3881" y="6392"/>
                    <a:pt x="3881" y="6414"/>
                  </a:cubicBezTo>
                  <a:cubicBezTo>
                    <a:pt x="3836" y="6620"/>
                    <a:pt x="3813" y="6825"/>
                    <a:pt x="3767" y="7031"/>
                  </a:cubicBezTo>
                  <a:cubicBezTo>
                    <a:pt x="3744" y="7213"/>
                    <a:pt x="3699" y="7396"/>
                    <a:pt x="3676" y="7579"/>
                  </a:cubicBezTo>
                  <a:cubicBezTo>
                    <a:pt x="3653" y="7693"/>
                    <a:pt x="3607" y="7807"/>
                    <a:pt x="3585" y="7898"/>
                  </a:cubicBezTo>
                  <a:cubicBezTo>
                    <a:pt x="3585" y="7944"/>
                    <a:pt x="3585" y="7989"/>
                    <a:pt x="3562" y="8035"/>
                  </a:cubicBezTo>
                  <a:cubicBezTo>
                    <a:pt x="3539" y="8126"/>
                    <a:pt x="3516" y="8218"/>
                    <a:pt x="3493" y="8309"/>
                  </a:cubicBezTo>
                  <a:cubicBezTo>
                    <a:pt x="3493" y="8355"/>
                    <a:pt x="3493" y="8377"/>
                    <a:pt x="3470" y="8423"/>
                  </a:cubicBezTo>
                  <a:cubicBezTo>
                    <a:pt x="3470" y="8492"/>
                    <a:pt x="3448" y="8583"/>
                    <a:pt x="3425" y="8651"/>
                  </a:cubicBezTo>
                  <a:cubicBezTo>
                    <a:pt x="3402" y="8674"/>
                    <a:pt x="3402" y="8697"/>
                    <a:pt x="3379" y="8720"/>
                  </a:cubicBezTo>
                  <a:cubicBezTo>
                    <a:pt x="3356" y="8788"/>
                    <a:pt x="3333" y="8834"/>
                    <a:pt x="3311" y="8902"/>
                  </a:cubicBezTo>
                  <a:cubicBezTo>
                    <a:pt x="3265" y="8971"/>
                    <a:pt x="3242" y="9039"/>
                    <a:pt x="3219" y="9108"/>
                  </a:cubicBezTo>
                  <a:cubicBezTo>
                    <a:pt x="3219" y="9153"/>
                    <a:pt x="3197" y="9199"/>
                    <a:pt x="3174" y="9268"/>
                  </a:cubicBezTo>
                  <a:cubicBezTo>
                    <a:pt x="3151" y="9359"/>
                    <a:pt x="3105" y="9450"/>
                    <a:pt x="3082" y="9542"/>
                  </a:cubicBezTo>
                  <a:cubicBezTo>
                    <a:pt x="3014" y="9770"/>
                    <a:pt x="2945" y="9998"/>
                    <a:pt x="2877" y="10226"/>
                  </a:cubicBezTo>
                  <a:cubicBezTo>
                    <a:pt x="2854" y="10318"/>
                    <a:pt x="2831" y="10409"/>
                    <a:pt x="2786" y="10500"/>
                  </a:cubicBezTo>
                  <a:cubicBezTo>
                    <a:pt x="2740" y="10591"/>
                    <a:pt x="2694" y="10683"/>
                    <a:pt x="2649" y="10751"/>
                  </a:cubicBezTo>
                  <a:cubicBezTo>
                    <a:pt x="2603" y="10843"/>
                    <a:pt x="2557" y="10934"/>
                    <a:pt x="2512" y="11048"/>
                  </a:cubicBezTo>
                  <a:cubicBezTo>
                    <a:pt x="2398" y="11253"/>
                    <a:pt x="2306" y="11459"/>
                    <a:pt x="2215" y="11687"/>
                  </a:cubicBezTo>
                  <a:cubicBezTo>
                    <a:pt x="2032" y="12052"/>
                    <a:pt x="1873" y="12417"/>
                    <a:pt x="1736" y="12806"/>
                  </a:cubicBezTo>
                  <a:cubicBezTo>
                    <a:pt x="1690" y="12920"/>
                    <a:pt x="1644" y="13034"/>
                    <a:pt x="1599" y="13148"/>
                  </a:cubicBezTo>
                  <a:cubicBezTo>
                    <a:pt x="1576" y="13216"/>
                    <a:pt x="1553" y="13262"/>
                    <a:pt x="1553" y="13308"/>
                  </a:cubicBezTo>
                  <a:cubicBezTo>
                    <a:pt x="1530" y="13353"/>
                    <a:pt x="1530" y="13376"/>
                    <a:pt x="1530" y="13399"/>
                  </a:cubicBezTo>
                  <a:lnTo>
                    <a:pt x="1507" y="13467"/>
                  </a:lnTo>
                  <a:cubicBezTo>
                    <a:pt x="1485" y="13490"/>
                    <a:pt x="1485" y="13536"/>
                    <a:pt x="1462" y="13582"/>
                  </a:cubicBezTo>
                  <a:cubicBezTo>
                    <a:pt x="1462" y="13604"/>
                    <a:pt x="1462" y="13627"/>
                    <a:pt x="1485" y="13650"/>
                  </a:cubicBezTo>
                  <a:cubicBezTo>
                    <a:pt x="1462" y="13719"/>
                    <a:pt x="1439" y="13764"/>
                    <a:pt x="1393" y="13810"/>
                  </a:cubicBezTo>
                  <a:cubicBezTo>
                    <a:pt x="1348" y="13901"/>
                    <a:pt x="1302" y="13970"/>
                    <a:pt x="1279" y="14038"/>
                  </a:cubicBezTo>
                  <a:cubicBezTo>
                    <a:pt x="1234" y="14084"/>
                    <a:pt x="1211" y="14129"/>
                    <a:pt x="1188" y="14198"/>
                  </a:cubicBezTo>
                  <a:cubicBezTo>
                    <a:pt x="1165" y="14266"/>
                    <a:pt x="1119" y="14312"/>
                    <a:pt x="1097" y="14380"/>
                  </a:cubicBezTo>
                  <a:cubicBezTo>
                    <a:pt x="1051" y="14472"/>
                    <a:pt x="1005" y="14563"/>
                    <a:pt x="960" y="14654"/>
                  </a:cubicBezTo>
                  <a:cubicBezTo>
                    <a:pt x="914" y="14746"/>
                    <a:pt x="891" y="14837"/>
                    <a:pt x="845" y="14928"/>
                  </a:cubicBezTo>
                  <a:cubicBezTo>
                    <a:pt x="845" y="14928"/>
                    <a:pt x="845" y="14951"/>
                    <a:pt x="845" y="14951"/>
                  </a:cubicBezTo>
                  <a:cubicBezTo>
                    <a:pt x="754" y="15088"/>
                    <a:pt x="709" y="15248"/>
                    <a:pt x="640" y="15385"/>
                  </a:cubicBezTo>
                  <a:cubicBezTo>
                    <a:pt x="572" y="15499"/>
                    <a:pt x="503" y="15613"/>
                    <a:pt x="435" y="15727"/>
                  </a:cubicBezTo>
                  <a:cubicBezTo>
                    <a:pt x="389" y="15841"/>
                    <a:pt x="321" y="15978"/>
                    <a:pt x="252" y="16092"/>
                  </a:cubicBezTo>
                  <a:cubicBezTo>
                    <a:pt x="206" y="16138"/>
                    <a:pt x="184" y="16206"/>
                    <a:pt x="138" y="16275"/>
                  </a:cubicBezTo>
                  <a:cubicBezTo>
                    <a:pt x="138" y="16298"/>
                    <a:pt x="115" y="16321"/>
                    <a:pt x="92" y="16343"/>
                  </a:cubicBezTo>
                  <a:cubicBezTo>
                    <a:pt x="92" y="16366"/>
                    <a:pt x="92" y="16366"/>
                    <a:pt x="69" y="16389"/>
                  </a:cubicBezTo>
                  <a:cubicBezTo>
                    <a:pt x="69" y="16412"/>
                    <a:pt x="47" y="16435"/>
                    <a:pt x="47" y="16458"/>
                  </a:cubicBezTo>
                  <a:cubicBezTo>
                    <a:pt x="24" y="16458"/>
                    <a:pt x="24" y="16480"/>
                    <a:pt x="24" y="16480"/>
                  </a:cubicBezTo>
                  <a:cubicBezTo>
                    <a:pt x="24" y="16503"/>
                    <a:pt x="1" y="16526"/>
                    <a:pt x="1" y="16549"/>
                  </a:cubicBezTo>
                  <a:cubicBezTo>
                    <a:pt x="1" y="16572"/>
                    <a:pt x="1" y="16617"/>
                    <a:pt x="24" y="16640"/>
                  </a:cubicBezTo>
                  <a:cubicBezTo>
                    <a:pt x="47" y="16686"/>
                    <a:pt x="92" y="16709"/>
                    <a:pt x="138" y="16731"/>
                  </a:cubicBezTo>
                  <a:cubicBezTo>
                    <a:pt x="138" y="16754"/>
                    <a:pt x="115" y="16777"/>
                    <a:pt x="115" y="16800"/>
                  </a:cubicBezTo>
                  <a:cubicBezTo>
                    <a:pt x="115" y="16846"/>
                    <a:pt x="92" y="16891"/>
                    <a:pt x="115" y="16914"/>
                  </a:cubicBezTo>
                  <a:cubicBezTo>
                    <a:pt x="115" y="16960"/>
                    <a:pt x="138" y="16983"/>
                    <a:pt x="161" y="17005"/>
                  </a:cubicBezTo>
                  <a:cubicBezTo>
                    <a:pt x="161" y="17028"/>
                    <a:pt x="184" y="17051"/>
                    <a:pt x="206" y="17051"/>
                  </a:cubicBezTo>
                  <a:cubicBezTo>
                    <a:pt x="229" y="17074"/>
                    <a:pt x="275" y="17097"/>
                    <a:pt x="298" y="17097"/>
                  </a:cubicBezTo>
                  <a:cubicBezTo>
                    <a:pt x="343" y="17097"/>
                    <a:pt x="389" y="17074"/>
                    <a:pt x="435" y="17074"/>
                  </a:cubicBezTo>
                  <a:cubicBezTo>
                    <a:pt x="457" y="17051"/>
                    <a:pt x="480" y="17028"/>
                    <a:pt x="503" y="17005"/>
                  </a:cubicBezTo>
                  <a:cubicBezTo>
                    <a:pt x="526" y="17028"/>
                    <a:pt x="572" y="17051"/>
                    <a:pt x="594" y="17051"/>
                  </a:cubicBezTo>
                  <a:cubicBezTo>
                    <a:pt x="594" y="17074"/>
                    <a:pt x="594" y="17097"/>
                    <a:pt x="617" y="17119"/>
                  </a:cubicBezTo>
                  <a:cubicBezTo>
                    <a:pt x="617" y="17165"/>
                    <a:pt x="617" y="17188"/>
                    <a:pt x="640" y="17211"/>
                  </a:cubicBezTo>
                  <a:cubicBezTo>
                    <a:pt x="663" y="17234"/>
                    <a:pt x="709" y="17256"/>
                    <a:pt x="731" y="17279"/>
                  </a:cubicBezTo>
                  <a:cubicBezTo>
                    <a:pt x="750" y="17285"/>
                    <a:pt x="768" y="17288"/>
                    <a:pt x="786" y="17288"/>
                  </a:cubicBezTo>
                  <a:cubicBezTo>
                    <a:pt x="835" y="17288"/>
                    <a:pt x="881" y="17267"/>
                    <a:pt x="914" y="17234"/>
                  </a:cubicBezTo>
                  <a:cubicBezTo>
                    <a:pt x="982" y="17188"/>
                    <a:pt x="1028" y="17119"/>
                    <a:pt x="1074" y="17051"/>
                  </a:cubicBezTo>
                  <a:cubicBezTo>
                    <a:pt x="1097" y="17005"/>
                    <a:pt x="1119" y="16983"/>
                    <a:pt x="1142" y="16937"/>
                  </a:cubicBezTo>
                  <a:cubicBezTo>
                    <a:pt x="1165" y="16914"/>
                    <a:pt x="1188" y="16891"/>
                    <a:pt x="1188" y="16868"/>
                  </a:cubicBezTo>
                  <a:cubicBezTo>
                    <a:pt x="1211" y="16846"/>
                    <a:pt x="1234" y="16846"/>
                    <a:pt x="1256" y="16823"/>
                  </a:cubicBezTo>
                  <a:cubicBezTo>
                    <a:pt x="1279" y="16800"/>
                    <a:pt x="1302" y="16754"/>
                    <a:pt x="1325" y="16731"/>
                  </a:cubicBezTo>
                  <a:cubicBezTo>
                    <a:pt x="1348" y="16686"/>
                    <a:pt x="1370" y="16640"/>
                    <a:pt x="1416" y="16617"/>
                  </a:cubicBezTo>
                  <a:cubicBezTo>
                    <a:pt x="1439" y="16549"/>
                    <a:pt x="1462" y="16503"/>
                    <a:pt x="1507" y="16458"/>
                  </a:cubicBezTo>
                  <a:cubicBezTo>
                    <a:pt x="1553" y="16366"/>
                    <a:pt x="1622" y="16275"/>
                    <a:pt x="1667" y="16184"/>
                  </a:cubicBezTo>
                  <a:cubicBezTo>
                    <a:pt x="1781" y="16001"/>
                    <a:pt x="1873" y="15841"/>
                    <a:pt x="1964" y="15659"/>
                  </a:cubicBezTo>
                  <a:cubicBezTo>
                    <a:pt x="2078" y="15476"/>
                    <a:pt x="2192" y="15293"/>
                    <a:pt x="2283" y="15111"/>
                  </a:cubicBezTo>
                  <a:cubicBezTo>
                    <a:pt x="2398" y="14905"/>
                    <a:pt x="2512" y="14723"/>
                    <a:pt x="2603" y="14517"/>
                  </a:cubicBezTo>
                  <a:cubicBezTo>
                    <a:pt x="2649" y="14426"/>
                    <a:pt x="2694" y="14312"/>
                    <a:pt x="2740" y="14221"/>
                  </a:cubicBezTo>
                  <a:cubicBezTo>
                    <a:pt x="2786" y="14107"/>
                    <a:pt x="2831" y="14015"/>
                    <a:pt x="2877" y="13924"/>
                  </a:cubicBezTo>
                  <a:cubicBezTo>
                    <a:pt x="2923" y="13833"/>
                    <a:pt x="2968" y="13741"/>
                    <a:pt x="3014" y="13650"/>
                  </a:cubicBezTo>
                  <a:cubicBezTo>
                    <a:pt x="3037" y="13627"/>
                    <a:pt x="3082" y="13604"/>
                    <a:pt x="3105" y="13536"/>
                  </a:cubicBezTo>
                  <a:cubicBezTo>
                    <a:pt x="3174" y="13353"/>
                    <a:pt x="3265" y="13125"/>
                    <a:pt x="3333" y="12920"/>
                  </a:cubicBezTo>
                  <a:cubicBezTo>
                    <a:pt x="3402" y="12737"/>
                    <a:pt x="3470" y="12532"/>
                    <a:pt x="3516" y="12349"/>
                  </a:cubicBezTo>
                  <a:cubicBezTo>
                    <a:pt x="3585" y="12166"/>
                    <a:pt x="3653" y="11984"/>
                    <a:pt x="3699" y="11824"/>
                  </a:cubicBezTo>
                  <a:cubicBezTo>
                    <a:pt x="3721" y="11756"/>
                    <a:pt x="3767" y="11687"/>
                    <a:pt x="3790" y="11596"/>
                  </a:cubicBezTo>
                  <a:cubicBezTo>
                    <a:pt x="3790" y="11550"/>
                    <a:pt x="3813" y="11527"/>
                    <a:pt x="3836" y="11482"/>
                  </a:cubicBezTo>
                  <a:cubicBezTo>
                    <a:pt x="3858" y="11413"/>
                    <a:pt x="3881" y="11345"/>
                    <a:pt x="3881" y="11276"/>
                  </a:cubicBezTo>
                  <a:cubicBezTo>
                    <a:pt x="3904" y="11253"/>
                    <a:pt x="3904" y="11208"/>
                    <a:pt x="3904" y="11185"/>
                  </a:cubicBezTo>
                  <a:cubicBezTo>
                    <a:pt x="3927" y="11116"/>
                    <a:pt x="3950" y="11048"/>
                    <a:pt x="3973" y="10980"/>
                  </a:cubicBezTo>
                  <a:cubicBezTo>
                    <a:pt x="3995" y="10957"/>
                    <a:pt x="4018" y="10934"/>
                    <a:pt x="4018" y="10911"/>
                  </a:cubicBezTo>
                  <a:cubicBezTo>
                    <a:pt x="4041" y="10865"/>
                    <a:pt x="4064" y="10820"/>
                    <a:pt x="4064" y="10774"/>
                  </a:cubicBezTo>
                  <a:cubicBezTo>
                    <a:pt x="4087" y="10706"/>
                    <a:pt x="4087" y="10660"/>
                    <a:pt x="4110" y="10614"/>
                  </a:cubicBezTo>
                  <a:cubicBezTo>
                    <a:pt x="4132" y="10500"/>
                    <a:pt x="4155" y="10409"/>
                    <a:pt x="4178" y="10318"/>
                  </a:cubicBezTo>
                  <a:cubicBezTo>
                    <a:pt x="4246" y="10112"/>
                    <a:pt x="4292" y="9884"/>
                    <a:pt x="4338" y="9656"/>
                  </a:cubicBezTo>
                  <a:cubicBezTo>
                    <a:pt x="4383" y="9450"/>
                    <a:pt x="4429" y="9222"/>
                    <a:pt x="4475" y="9017"/>
                  </a:cubicBezTo>
                  <a:cubicBezTo>
                    <a:pt x="4520" y="8788"/>
                    <a:pt x="4543" y="8583"/>
                    <a:pt x="4589" y="8377"/>
                  </a:cubicBezTo>
                  <a:cubicBezTo>
                    <a:pt x="4589" y="8309"/>
                    <a:pt x="4612" y="8240"/>
                    <a:pt x="4612" y="8172"/>
                  </a:cubicBezTo>
                  <a:cubicBezTo>
                    <a:pt x="4612" y="8126"/>
                    <a:pt x="4634" y="8081"/>
                    <a:pt x="4634" y="8035"/>
                  </a:cubicBezTo>
                  <a:cubicBezTo>
                    <a:pt x="4634" y="7967"/>
                    <a:pt x="4657" y="7898"/>
                    <a:pt x="4657" y="7830"/>
                  </a:cubicBezTo>
                  <a:cubicBezTo>
                    <a:pt x="4657" y="7784"/>
                    <a:pt x="4657" y="7761"/>
                    <a:pt x="4634" y="7738"/>
                  </a:cubicBezTo>
                  <a:cubicBezTo>
                    <a:pt x="4657" y="7693"/>
                    <a:pt x="4657" y="7670"/>
                    <a:pt x="4657" y="7624"/>
                  </a:cubicBezTo>
                  <a:cubicBezTo>
                    <a:pt x="4657" y="7579"/>
                    <a:pt x="4657" y="7533"/>
                    <a:pt x="4680" y="7464"/>
                  </a:cubicBezTo>
                  <a:cubicBezTo>
                    <a:pt x="4680" y="7373"/>
                    <a:pt x="4703" y="7282"/>
                    <a:pt x="4703" y="7168"/>
                  </a:cubicBezTo>
                  <a:cubicBezTo>
                    <a:pt x="4726" y="7076"/>
                    <a:pt x="4726" y="6985"/>
                    <a:pt x="4726" y="6894"/>
                  </a:cubicBezTo>
                  <a:cubicBezTo>
                    <a:pt x="4794" y="6871"/>
                    <a:pt x="4817" y="6802"/>
                    <a:pt x="4817" y="6734"/>
                  </a:cubicBezTo>
                  <a:cubicBezTo>
                    <a:pt x="4840" y="6597"/>
                    <a:pt x="4840" y="6460"/>
                    <a:pt x="4840" y="6323"/>
                  </a:cubicBezTo>
                  <a:cubicBezTo>
                    <a:pt x="4840" y="6186"/>
                    <a:pt x="4840" y="6049"/>
                    <a:pt x="4840" y="5912"/>
                  </a:cubicBezTo>
                  <a:cubicBezTo>
                    <a:pt x="4840" y="5798"/>
                    <a:pt x="4840" y="5661"/>
                    <a:pt x="4817" y="5547"/>
                  </a:cubicBezTo>
                  <a:cubicBezTo>
                    <a:pt x="4817" y="5456"/>
                    <a:pt x="4817" y="5364"/>
                    <a:pt x="4817" y="5273"/>
                  </a:cubicBezTo>
                  <a:cubicBezTo>
                    <a:pt x="4817" y="5273"/>
                    <a:pt x="4817" y="5250"/>
                    <a:pt x="4817" y="5250"/>
                  </a:cubicBezTo>
                  <a:cubicBezTo>
                    <a:pt x="4817" y="5136"/>
                    <a:pt x="4817" y="4999"/>
                    <a:pt x="4840" y="4885"/>
                  </a:cubicBezTo>
                  <a:cubicBezTo>
                    <a:pt x="4840" y="4817"/>
                    <a:pt x="4840" y="4725"/>
                    <a:pt x="4840" y="4657"/>
                  </a:cubicBezTo>
                  <a:cubicBezTo>
                    <a:pt x="4840" y="4634"/>
                    <a:pt x="4840" y="4611"/>
                    <a:pt x="4840" y="4566"/>
                  </a:cubicBezTo>
                  <a:cubicBezTo>
                    <a:pt x="4840" y="4543"/>
                    <a:pt x="4840" y="4520"/>
                    <a:pt x="4840" y="4497"/>
                  </a:cubicBezTo>
                  <a:cubicBezTo>
                    <a:pt x="4840" y="4474"/>
                    <a:pt x="4840" y="4429"/>
                    <a:pt x="4840" y="4406"/>
                  </a:cubicBezTo>
                  <a:cubicBezTo>
                    <a:pt x="4840" y="4360"/>
                    <a:pt x="4817" y="4337"/>
                    <a:pt x="4794" y="4315"/>
                  </a:cubicBezTo>
                  <a:cubicBezTo>
                    <a:pt x="4794" y="4292"/>
                    <a:pt x="4771" y="4292"/>
                    <a:pt x="4749" y="4269"/>
                  </a:cubicBezTo>
                  <a:cubicBezTo>
                    <a:pt x="4749" y="4246"/>
                    <a:pt x="4749" y="4200"/>
                    <a:pt x="4726" y="4178"/>
                  </a:cubicBezTo>
                  <a:cubicBezTo>
                    <a:pt x="4726" y="4155"/>
                    <a:pt x="4726" y="4132"/>
                    <a:pt x="4726" y="4109"/>
                  </a:cubicBezTo>
                  <a:cubicBezTo>
                    <a:pt x="4726" y="4041"/>
                    <a:pt x="4726" y="3949"/>
                    <a:pt x="4703" y="3881"/>
                  </a:cubicBezTo>
                  <a:cubicBezTo>
                    <a:pt x="4703" y="3835"/>
                    <a:pt x="4703" y="3790"/>
                    <a:pt x="4703" y="3744"/>
                  </a:cubicBezTo>
                  <a:cubicBezTo>
                    <a:pt x="4703" y="3653"/>
                    <a:pt x="4680" y="3538"/>
                    <a:pt x="4680" y="3447"/>
                  </a:cubicBezTo>
                  <a:cubicBezTo>
                    <a:pt x="4657" y="3242"/>
                    <a:pt x="4612" y="3059"/>
                    <a:pt x="4566" y="2854"/>
                  </a:cubicBezTo>
                  <a:cubicBezTo>
                    <a:pt x="4543" y="2762"/>
                    <a:pt x="4520" y="2694"/>
                    <a:pt x="4498" y="2603"/>
                  </a:cubicBezTo>
                  <a:cubicBezTo>
                    <a:pt x="4475" y="2511"/>
                    <a:pt x="4452" y="2397"/>
                    <a:pt x="4429" y="2283"/>
                  </a:cubicBezTo>
                  <a:cubicBezTo>
                    <a:pt x="4406" y="2192"/>
                    <a:pt x="4383" y="2100"/>
                    <a:pt x="4361" y="1986"/>
                  </a:cubicBezTo>
                  <a:cubicBezTo>
                    <a:pt x="4315" y="1849"/>
                    <a:pt x="4292" y="1712"/>
                    <a:pt x="4224" y="1575"/>
                  </a:cubicBezTo>
                  <a:cubicBezTo>
                    <a:pt x="4201" y="1530"/>
                    <a:pt x="4178" y="1484"/>
                    <a:pt x="4132" y="1484"/>
                  </a:cubicBezTo>
                  <a:cubicBezTo>
                    <a:pt x="4132" y="1484"/>
                    <a:pt x="4132" y="1461"/>
                    <a:pt x="4110" y="1461"/>
                  </a:cubicBezTo>
                  <a:cubicBezTo>
                    <a:pt x="4087" y="1416"/>
                    <a:pt x="4041" y="1370"/>
                    <a:pt x="3995" y="1370"/>
                  </a:cubicBezTo>
                  <a:cubicBezTo>
                    <a:pt x="3995" y="1370"/>
                    <a:pt x="3995" y="1347"/>
                    <a:pt x="3995" y="1347"/>
                  </a:cubicBezTo>
                  <a:cubicBezTo>
                    <a:pt x="3973" y="1256"/>
                    <a:pt x="3950" y="1187"/>
                    <a:pt x="3927" y="1096"/>
                  </a:cubicBezTo>
                  <a:cubicBezTo>
                    <a:pt x="3927" y="1096"/>
                    <a:pt x="3927" y="1073"/>
                    <a:pt x="3904" y="1051"/>
                  </a:cubicBezTo>
                  <a:cubicBezTo>
                    <a:pt x="3904" y="1051"/>
                    <a:pt x="3904" y="1028"/>
                    <a:pt x="3881" y="1028"/>
                  </a:cubicBezTo>
                  <a:cubicBezTo>
                    <a:pt x="3858" y="936"/>
                    <a:pt x="3836" y="845"/>
                    <a:pt x="3813" y="754"/>
                  </a:cubicBezTo>
                  <a:cubicBezTo>
                    <a:pt x="3767" y="662"/>
                    <a:pt x="3721" y="548"/>
                    <a:pt x="3699" y="434"/>
                  </a:cubicBezTo>
                  <a:cubicBezTo>
                    <a:pt x="3676" y="366"/>
                    <a:pt x="3653" y="297"/>
                    <a:pt x="3630" y="229"/>
                  </a:cubicBezTo>
                  <a:cubicBezTo>
                    <a:pt x="3607" y="206"/>
                    <a:pt x="3585" y="183"/>
                    <a:pt x="3539" y="183"/>
                  </a:cubicBezTo>
                  <a:cubicBezTo>
                    <a:pt x="3539" y="138"/>
                    <a:pt x="3516" y="92"/>
                    <a:pt x="3493" y="46"/>
                  </a:cubicBezTo>
                  <a:cubicBezTo>
                    <a:pt x="3493" y="23"/>
                    <a:pt x="3470" y="1"/>
                    <a:pt x="34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7" name="Google Shape;6657;p24"/>
            <p:cNvSpPr/>
            <p:nvPr/>
          </p:nvSpPr>
          <p:spPr>
            <a:xfrm>
              <a:off x="6888825" y="2347625"/>
              <a:ext cx="86775" cy="121000"/>
            </a:xfrm>
            <a:custGeom>
              <a:avLst/>
              <a:gdLst/>
              <a:ahLst/>
              <a:cxnLst/>
              <a:rect l="l" t="t" r="r" b="b"/>
              <a:pathLst>
                <a:path w="3471" h="4840" extrusionOk="0">
                  <a:moveTo>
                    <a:pt x="2900" y="1"/>
                  </a:moveTo>
                  <a:cubicBezTo>
                    <a:pt x="2877" y="1"/>
                    <a:pt x="2831" y="23"/>
                    <a:pt x="2808" y="23"/>
                  </a:cubicBezTo>
                  <a:cubicBezTo>
                    <a:pt x="2808" y="46"/>
                    <a:pt x="2808" y="46"/>
                    <a:pt x="2808" y="46"/>
                  </a:cubicBezTo>
                  <a:lnTo>
                    <a:pt x="2763" y="46"/>
                  </a:lnTo>
                  <a:cubicBezTo>
                    <a:pt x="2740" y="69"/>
                    <a:pt x="2740" y="92"/>
                    <a:pt x="2717" y="115"/>
                  </a:cubicBezTo>
                  <a:cubicBezTo>
                    <a:pt x="2694" y="138"/>
                    <a:pt x="2672" y="160"/>
                    <a:pt x="2672" y="183"/>
                  </a:cubicBezTo>
                  <a:cubicBezTo>
                    <a:pt x="2626" y="252"/>
                    <a:pt x="2580" y="297"/>
                    <a:pt x="2535" y="366"/>
                  </a:cubicBezTo>
                  <a:cubicBezTo>
                    <a:pt x="2466" y="457"/>
                    <a:pt x="2420" y="548"/>
                    <a:pt x="2352" y="640"/>
                  </a:cubicBezTo>
                  <a:cubicBezTo>
                    <a:pt x="2283" y="754"/>
                    <a:pt x="2192" y="891"/>
                    <a:pt x="2124" y="1005"/>
                  </a:cubicBezTo>
                  <a:cubicBezTo>
                    <a:pt x="2101" y="1051"/>
                    <a:pt x="2055" y="1096"/>
                    <a:pt x="2032" y="1142"/>
                  </a:cubicBezTo>
                  <a:cubicBezTo>
                    <a:pt x="1964" y="1256"/>
                    <a:pt x="1895" y="1370"/>
                    <a:pt x="1827" y="1484"/>
                  </a:cubicBezTo>
                  <a:cubicBezTo>
                    <a:pt x="1759" y="1576"/>
                    <a:pt x="1713" y="1667"/>
                    <a:pt x="1667" y="1735"/>
                  </a:cubicBezTo>
                  <a:cubicBezTo>
                    <a:pt x="1576" y="1918"/>
                    <a:pt x="1462" y="2078"/>
                    <a:pt x="1370" y="2238"/>
                  </a:cubicBezTo>
                  <a:cubicBezTo>
                    <a:pt x="1348" y="2283"/>
                    <a:pt x="1325" y="2329"/>
                    <a:pt x="1302" y="2374"/>
                  </a:cubicBezTo>
                  <a:lnTo>
                    <a:pt x="1279" y="2374"/>
                  </a:lnTo>
                  <a:cubicBezTo>
                    <a:pt x="1256" y="2397"/>
                    <a:pt x="1234" y="2420"/>
                    <a:pt x="1234" y="2443"/>
                  </a:cubicBezTo>
                  <a:cubicBezTo>
                    <a:pt x="1211" y="2443"/>
                    <a:pt x="1211" y="2466"/>
                    <a:pt x="1188" y="2489"/>
                  </a:cubicBezTo>
                  <a:cubicBezTo>
                    <a:pt x="1165" y="2511"/>
                    <a:pt x="1142" y="2557"/>
                    <a:pt x="1119" y="2580"/>
                  </a:cubicBezTo>
                  <a:cubicBezTo>
                    <a:pt x="1074" y="2626"/>
                    <a:pt x="1051" y="2671"/>
                    <a:pt x="1005" y="2717"/>
                  </a:cubicBezTo>
                  <a:cubicBezTo>
                    <a:pt x="982" y="2762"/>
                    <a:pt x="937" y="2785"/>
                    <a:pt x="914" y="2831"/>
                  </a:cubicBezTo>
                  <a:cubicBezTo>
                    <a:pt x="868" y="2899"/>
                    <a:pt x="845" y="2945"/>
                    <a:pt x="800" y="2991"/>
                  </a:cubicBezTo>
                  <a:cubicBezTo>
                    <a:pt x="686" y="3151"/>
                    <a:pt x="572" y="3310"/>
                    <a:pt x="480" y="3470"/>
                  </a:cubicBezTo>
                  <a:cubicBezTo>
                    <a:pt x="435" y="3516"/>
                    <a:pt x="412" y="3584"/>
                    <a:pt x="389" y="3630"/>
                  </a:cubicBezTo>
                  <a:cubicBezTo>
                    <a:pt x="343" y="3676"/>
                    <a:pt x="321" y="3721"/>
                    <a:pt x="298" y="3744"/>
                  </a:cubicBezTo>
                  <a:cubicBezTo>
                    <a:pt x="229" y="3835"/>
                    <a:pt x="184" y="3904"/>
                    <a:pt x="115" y="3972"/>
                  </a:cubicBezTo>
                  <a:cubicBezTo>
                    <a:pt x="115" y="3995"/>
                    <a:pt x="115" y="3995"/>
                    <a:pt x="115" y="3995"/>
                  </a:cubicBezTo>
                  <a:cubicBezTo>
                    <a:pt x="92" y="4018"/>
                    <a:pt x="47" y="4041"/>
                    <a:pt x="47" y="4064"/>
                  </a:cubicBezTo>
                  <a:cubicBezTo>
                    <a:pt x="24" y="4086"/>
                    <a:pt x="1" y="4132"/>
                    <a:pt x="1" y="4155"/>
                  </a:cubicBezTo>
                  <a:cubicBezTo>
                    <a:pt x="1" y="4200"/>
                    <a:pt x="24" y="4223"/>
                    <a:pt x="24" y="4246"/>
                  </a:cubicBezTo>
                  <a:cubicBezTo>
                    <a:pt x="24" y="4269"/>
                    <a:pt x="47" y="4292"/>
                    <a:pt x="47" y="4315"/>
                  </a:cubicBezTo>
                  <a:cubicBezTo>
                    <a:pt x="69" y="4315"/>
                    <a:pt x="69" y="4337"/>
                    <a:pt x="92" y="4337"/>
                  </a:cubicBezTo>
                  <a:cubicBezTo>
                    <a:pt x="115" y="4360"/>
                    <a:pt x="138" y="4406"/>
                    <a:pt x="184" y="4406"/>
                  </a:cubicBezTo>
                  <a:cubicBezTo>
                    <a:pt x="206" y="4429"/>
                    <a:pt x="206" y="4429"/>
                    <a:pt x="229" y="4452"/>
                  </a:cubicBezTo>
                  <a:cubicBezTo>
                    <a:pt x="275" y="4474"/>
                    <a:pt x="298" y="4474"/>
                    <a:pt x="343" y="4497"/>
                  </a:cubicBezTo>
                  <a:cubicBezTo>
                    <a:pt x="366" y="4566"/>
                    <a:pt x="412" y="4611"/>
                    <a:pt x="457" y="4657"/>
                  </a:cubicBezTo>
                  <a:cubicBezTo>
                    <a:pt x="480" y="4680"/>
                    <a:pt x="503" y="4703"/>
                    <a:pt x="526" y="4703"/>
                  </a:cubicBezTo>
                  <a:cubicBezTo>
                    <a:pt x="549" y="4725"/>
                    <a:pt x="572" y="4748"/>
                    <a:pt x="594" y="4771"/>
                  </a:cubicBezTo>
                  <a:cubicBezTo>
                    <a:pt x="640" y="4771"/>
                    <a:pt x="663" y="4794"/>
                    <a:pt x="709" y="4794"/>
                  </a:cubicBezTo>
                  <a:cubicBezTo>
                    <a:pt x="731" y="4817"/>
                    <a:pt x="777" y="4817"/>
                    <a:pt x="823" y="4840"/>
                  </a:cubicBezTo>
                  <a:cubicBezTo>
                    <a:pt x="868" y="4840"/>
                    <a:pt x="891" y="4840"/>
                    <a:pt x="937" y="4817"/>
                  </a:cubicBezTo>
                  <a:cubicBezTo>
                    <a:pt x="982" y="4817"/>
                    <a:pt x="1028" y="4794"/>
                    <a:pt x="1074" y="4771"/>
                  </a:cubicBezTo>
                  <a:cubicBezTo>
                    <a:pt x="1074" y="4748"/>
                    <a:pt x="1097" y="4748"/>
                    <a:pt x="1097" y="4725"/>
                  </a:cubicBezTo>
                  <a:cubicBezTo>
                    <a:pt x="1119" y="4725"/>
                    <a:pt x="1142" y="4703"/>
                    <a:pt x="1165" y="4680"/>
                  </a:cubicBezTo>
                  <a:cubicBezTo>
                    <a:pt x="1188" y="4634"/>
                    <a:pt x="1211" y="4611"/>
                    <a:pt x="1234" y="4589"/>
                  </a:cubicBezTo>
                  <a:cubicBezTo>
                    <a:pt x="1256" y="4566"/>
                    <a:pt x="1279" y="4543"/>
                    <a:pt x="1302" y="4497"/>
                  </a:cubicBezTo>
                  <a:cubicBezTo>
                    <a:pt x="1325" y="4474"/>
                    <a:pt x="1348" y="4429"/>
                    <a:pt x="1370" y="4406"/>
                  </a:cubicBezTo>
                  <a:cubicBezTo>
                    <a:pt x="1393" y="4360"/>
                    <a:pt x="1416" y="4315"/>
                    <a:pt x="1462" y="4269"/>
                  </a:cubicBezTo>
                  <a:cubicBezTo>
                    <a:pt x="1507" y="4200"/>
                    <a:pt x="1553" y="4155"/>
                    <a:pt x="1599" y="4086"/>
                  </a:cubicBezTo>
                  <a:cubicBezTo>
                    <a:pt x="1644" y="3995"/>
                    <a:pt x="1713" y="3927"/>
                    <a:pt x="1781" y="3835"/>
                  </a:cubicBezTo>
                  <a:cubicBezTo>
                    <a:pt x="1781" y="3835"/>
                    <a:pt x="1781" y="3812"/>
                    <a:pt x="1804" y="3812"/>
                  </a:cubicBezTo>
                  <a:cubicBezTo>
                    <a:pt x="1827" y="3812"/>
                    <a:pt x="1873" y="3812"/>
                    <a:pt x="1895" y="3790"/>
                  </a:cubicBezTo>
                  <a:cubicBezTo>
                    <a:pt x="1918" y="3790"/>
                    <a:pt x="1964" y="3767"/>
                    <a:pt x="1987" y="3721"/>
                  </a:cubicBezTo>
                  <a:lnTo>
                    <a:pt x="2010" y="3698"/>
                  </a:lnTo>
                  <a:cubicBezTo>
                    <a:pt x="2010" y="3676"/>
                    <a:pt x="2032" y="3653"/>
                    <a:pt x="2032" y="3630"/>
                  </a:cubicBezTo>
                  <a:cubicBezTo>
                    <a:pt x="2055" y="3584"/>
                    <a:pt x="2078" y="3539"/>
                    <a:pt x="2124" y="3493"/>
                  </a:cubicBezTo>
                  <a:cubicBezTo>
                    <a:pt x="2169" y="3402"/>
                    <a:pt x="2215" y="3310"/>
                    <a:pt x="2283" y="3219"/>
                  </a:cubicBezTo>
                  <a:cubicBezTo>
                    <a:pt x="2375" y="3036"/>
                    <a:pt x="2489" y="2854"/>
                    <a:pt x="2603" y="2671"/>
                  </a:cubicBezTo>
                  <a:cubicBezTo>
                    <a:pt x="2649" y="2603"/>
                    <a:pt x="2694" y="2534"/>
                    <a:pt x="2740" y="2443"/>
                  </a:cubicBezTo>
                  <a:cubicBezTo>
                    <a:pt x="2740" y="2443"/>
                    <a:pt x="2763" y="2420"/>
                    <a:pt x="2763" y="2397"/>
                  </a:cubicBezTo>
                  <a:cubicBezTo>
                    <a:pt x="2900" y="2215"/>
                    <a:pt x="3014" y="2032"/>
                    <a:pt x="3128" y="1827"/>
                  </a:cubicBezTo>
                  <a:cubicBezTo>
                    <a:pt x="3196" y="1758"/>
                    <a:pt x="3242" y="1667"/>
                    <a:pt x="3311" y="1576"/>
                  </a:cubicBezTo>
                  <a:cubicBezTo>
                    <a:pt x="3333" y="1553"/>
                    <a:pt x="3356" y="1507"/>
                    <a:pt x="3379" y="1461"/>
                  </a:cubicBezTo>
                  <a:cubicBezTo>
                    <a:pt x="3379" y="1439"/>
                    <a:pt x="3402" y="1416"/>
                    <a:pt x="3425" y="1393"/>
                  </a:cubicBezTo>
                  <a:cubicBezTo>
                    <a:pt x="3425" y="1370"/>
                    <a:pt x="3448" y="1370"/>
                    <a:pt x="3448" y="1324"/>
                  </a:cubicBezTo>
                  <a:cubicBezTo>
                    <a:pt x="3470" y="1302"/>
                    <a:pt x="3470" y="1256"/>
                    <a:pt x="3470" y="1210"/>
                  </a:cubicBezTo>
                  <a:cubicBezTo>
                    <a:pt x="3448" y="1142"/>
                    <a:pt x="3425" y="1096"/>
                    <a:pt x="3356" y="1073"/>
                  </a:cubicBezTo>
                  <a:cubicBezTo>
                    <a:pt x="3333" y="1028"/>
                    <a:pt x="3288" y="1005"/>
                    <a:pt x="3242" y="1005"/>
                  </a:cubicBezTo>
                  <a:lnTo>
                    <a:pt x="3219" y="1005"/>
                  </a:lnTo>
                  <a:cubicBezTo>
                    <a:pt x="3219" y="959"/>
                    <a:pt x="3196" y="936"/>
                    <a:pt x="3174" y="914"/>
                  </a:cubicBezTo>
                  <a:cubicBezTo>
                    <a:pt x="3151" y="891"/>
                    <a:pt x="3151" y="868"/>
                    <a:pt x="3128" y="868"/>
                  </a:cubicBezTo>
                  <a:cubicBezTo>
                    <a:pt x="3128" y="868"/>
                    <a:pt x="3128" y="845"/>
                    <a:pt x="3128" y="845"/>
                  </a:cubicBezTo>
                  <a:cubicBezTo>
                    <a:pt x="3128" y="800"/>
                    <a:pt x="3105" y="777"/>
                    <a:pt x="3082" y="754"/>
                  </a:cubicBezTo>
                  <a:cubicBezTo>
                    <a:pt x="3060" y="731"/>
                    <a:pt x="3037" y="708"/>
                    <a:pt x="3014" y="708"/>
                  </a:cubicBezTo>
                  <a:cubicBezTo>
                    <a:pt x="2991" y="708"/>
                    <a:pt x="2991" y="708"/>
                    <a:pt x="2968" y="685"/>
                  </a:cubicBezTo>
                  <a:cubicBezTo>
                    <a:pt x="2991" y="685"/>
                    <a:pt x="2991" y="663"/>
                    <a:pt x="2991" y="663"/>
                  </a:cubicBezTo>
                  <a:cubicBezTo>
                    <a:pt x="3014" y="640"/>
                    <a:pt x="3014" y="617"/>
                    <a:pt x="3014" y="571"/>
                  </a:cubicBezTo>
                  <a:cubicBezTo>
                    <a:pt x="2991" y="548"/>
                    <a:pt x="2968" y="503"/>
                    <a:pt x="2945" y="480"/>
                  </a:cubicBezTo>
                  <a:cubicBezTo>
                    <a:pt x="2927" y="471"/>
                    <a:pt x="2900" y="465"/>
                    <a:pt x="2872" y="465"/>
                  </a:cubicBezTo>
                  <a:cubicBezTo>
                    <a:pt x="2832" y="465"/>
                    <a:pt x="2790" y="476"/>
                    <a:pt x="2763" y="503"/>
                  </a:cubicBezTo>
                  <a:cubicBezTo>
                    <a:pt x="2831" y="411"/>
                    <a:pt x="2900" y="320"/>
                    <a:pt x="2968" y="229"/>
                  </a:cubicBezTo>
                  <a:cubicBezTo>
                    <a:pt x="2968" y="206"/>
                    <a:pt x="2991" y="206"/>
                    <a:pt x="2991" y="183"/>
                  </a:cubicBezTo>
                  <a:cubicBezTo>
                    <a:pt x="3037" y="138"/>
                    <a:pt x="3014" y="69"/>
                    <a:pt x="2968" y="23"/>
                  </a:cubicBezTo>
                  <a:cubicBezTo>
                    <a:pt x="2945" y="1"/>
                    <a:pt x="2923" y="1"/>
                    <a:pt x="2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8" name="Google Shape;6658;p24"/>
            <p:cNvSpPr/>
            <p:nvPr/>
          </p:nvSpPr>
          <p:spPr>
            <a:xfrm>
              <a:off x="6555575" y="1972150"/>
              <a:ext cx="101600" cy="216300"/>
            </a:xfrm>
            <a:custGeom>
              <a:avLst/>
              <a:gdLst/>
              <a:ahLst/>
              <a:cxnLst/>
              <a:rect l="l" t="t" r="r" b="b"/>
              <a:pathLst>
                <a:path w="4064" h="8652" extrusionOk="0">
                  <a:moveTo>
                    <a:pt x="1827" y="1"/>
                  </a:moveTo>
                  <a:cubicBezTo>
                    <a:pt x="1804" y="23"/>
                    <a:pt x="1759" y="23"/>
                    <a:pt x="1736" y="46"/>
                  </a:cubicBezTo>
                  <a:cubicBezTo>
                    <a:pt x="1736" y="23"/>
                    <a:pt x="1690" y="23"/>
                    <a:pt x="1667" y="23"/>
                  </a:cubicBezTo>
                  <a:lnTo>
                    <a:pt x="1622" y="23"/>
                  </a:lnTo>
                  <a:cubicBezTo>
                    <a:pt x="1462" y="23"/>
                    <a:pt x="1302" y="46"/>
                    <a:pt x="1188" y="46"/>
                  </a:cubicBezTo>
                  <a:cubicBezTo>
                    <a:pt x="1097" y="69"/>
                    <a:pt x="1005" y="69"/>
                    <a:pt x="960" y="115"/>
                  </a:cubicBezTo>
                  <a:cubicBezTo>
                    <a:pt x="846" y="183"/>
                    <a:pt x="800" y="320"/>
                    <a:pt x="754" y="411"/>
                  </a:cubicBezTo>
                  <a:cubicBezTo>
                    <a:pt x="709" y="594"/>
                    <a:pt x="663" y="754"/>
                    <a:pt x="640" y="914"/>
                  </a:cubicBezTo>
                  <a:lnTo>
                    <a:pt x="617" y="982"/>
                  </a:lnTo>
                  <a:cubicBezTo>
                    <a:pt x="594" y="1096"/>
                    <a:pt x="572" y="1210"/>
                    <a:pt x="549" y="1324"/>
                  </a:cubicBezTo>
                  <a:cubicBezTo>
                    <a:pt x="549" y="1393"/>
                    <a:pt x="549" y="1439"/>
                    <a:pt x="526" y="1507"/>
                  </a:cubicBezTo>
                  <a:cubicBezTo>
                    <a:pt x="503" y="1644"/>
                    <a:pt x="503" y="1781"/>
                    <a:pt x="480" y="1918"/>
                  </a:cubicBezTo>
                  <a:lnTo>
                    <a:pt x="480" y="1964"/>
                  </a:lnTo>
                  <a:cubicBezTo>
                    <a:pt x="457" y="2078"/>
                    <a:pt x="457" y="2169"/>
                    <a:pt x="435" y="2260"/>
                  </a:cubicBezTo>
                  <a:cubicBezTo>
                    <a:pt x="435" y="2352"/>
                    <a:pt x="412" y="2420"/>
                    <a:pt x="412" y="2489"/>
                  </a:cubicBezTo>
                  <a:cubicBezTo>
                    <a:pt x="389" y="2671"/>
                    <a:pt x="389" y="2831"/>
                    <a:pt x="366" y="3014"/>
                  </a:cubicBezTo>
                  <a:lnTo>
                    <a:pt x="366" y="3059"/>
                  </a:lnTo>
                  <a:cubicBezTo>
                    <a:pt x="343" y="3196"/>
                    <a:pt x="343" y="3333"/>
                    <a:pt x="343" y="3493"/>
                  </a:cubicBezTo>
                  <a:cubicBezTo>
                    <a:pt x="321" y="3561"/>
                    <a:pt x="321" y="3630"/>
                    <a:pt x="298" y="3698"/>
                  </a:cubicBezTo>
                  <a:lnTo>
                    <a:pt x="298" y="3767"/>
                  </a:lnTo>
                  <a:cubicBezTo>
                    <a:pt x="275" y="3858"/>
                    <a:pt x="275" y="3927"/>
                    <a:pt x="252" y="4018"/>
                  </a:cubicBezTo>
                  <a:cubicBezTo>
                    <a:pt x="229" y="4178"/>
                    <a:pt x="184" y="4406"/>
                    <a:pt x="161" y="4611"/>
                  </a:cubicBezTo>
                  <a:cubicBezTo>
                    <a:pt x="138" y="4840"/>
                    <a:pt x="138" y="5045"/>
                    <a:pt x="115" y="5250"/>
                  </a:cubicBezTo>
                  <a:lnTo>
                    <a:pt x="115" y="5296"/>
                  </a:lnTo>
                  <a:lnTo>
                    <a:pt x="92" y="5342"/>
                  </a:lnTo>
                  <a:cubicBezTo>
                    <a:pt x="92" y="5433"/>
                    <a:pt x="69" y="5524"/>
                    <a:pt x="69" y="5638"/>
                  </a:cubicBezTo>
                  <a:lnTo>
                    <a:pt x="47" y="5753"/>
                  </a:lnTo>
                  <a:cubicBezTo>
                    <a:pt x="47" y="5844"/>
                    <a:pt x="24" y="5958"/>
                    <a:pt x="24" y="6072"/>
                  </a:cubicBezTo>
                  <a:cubicBezTo>
                    <a:pt x="1" y="6141"/>
                    <a:pt x="1" y="6186"/>
                    <a:pt x="1" y="6232"/>
                  </a:cubicBezTo>
                  <a:cubicBezTo>
                    <a:pt x="1" y="6300"/>
                    <a:pt x="47" y="6369"/>
                    <a:pt x="115" y="6415"/>
                  </a:cubicBezTo>
                  <a:cubicBezTo>
                    <a:pt x="115" y="6437"/>
                    <a:pt x="138" y="6437"/>
                    <a:pt x="161" y="6460"/>
                  </a:cubicBezTo>
                  <a:lnTo>
                    <a:pt x="184" y="6483"/>
                  </a:lnTo>
                  <a:lnTo>
                    <a:pt x="252" y="6529"/>
                  </a:lnTo>
                  <a:cubicBezTo>
                    <a:pt x="298" y="6551"/>
                    <a:pt x="321" y="6574"/>
                    <a:pt x="366" y="6620"/>
                  </a:cubicBezTo>
                  <a:cubicBezTo>
                    <a:pt x="412" y="6643"/>
                    <a:pt x="435" y="6666"/>
                    <a:pt x="480" y="6711"/>
                  </a:cubicBezTo>
                  <a:cubicBezTo>
                    <a:pt x="503" y="6734"/>
                    <a:pt x="549" y="6757"/>
                    <a:pt x="572" y="6780"/>
                  </a:cubicBezTo>
                  <a:cubicBezTo>
                    <a:pt x="617" y="6825"/>
                    <a:pt x="663" y="6848"/>
                    <a:pt x="709" y="6894"/>
                  </a:cubicBezTo>
                  <a:cubicBezTo>
                    <a:pt x="731" y="6894"/>
                    <a:pt x="777" y="6917"/>
                    <a:pt x="800" y="6939"/>
                  </a:cubicBezTo>
                  <a:cubicBezTo>
                    <a:pt x="868" y="6985"/>
                    <a:pt x="937" y="7054"/>
                    <a:pt x="1005" y="7099"/>
                  </a:cubicBezTo>
                  <a:cubicBezTo>
                    <a:pt x="1256" y="7328"/>
                    <a:pt x="1530" y="7556"/>
                    <a:pt x="1827" y="7761"/>
                  </a:cubicBezTo>
                  <a:cubicBezTo>
                    <a:pt x="1964" y="7853"/>
                    <a:pt x="2124" y="7967"/>
                    <a:pt x="2261" y="8081"/>
                  </a:cubicBezTo>
                  <a:cubicBezTo>
                    <a:pt x="2329" y="8126"/>
                    <a:pt x="2398" y="8172"/>
                    <a:pt x="2466" y="8218"/>
                  </a:cubicBezTo>
                  <a:cubicBezTo>
                    <a:pt x="2512" y="8241"/>
                    <a:pt x="2557" y="8286"/>
                    <a:pt x="2603" y="8332"/>
                  </a:cubicBezTo>
                  <a:cubicBezTo>
                    <a:pt x="2626" y="8332"/>
                    <a:pt x="2626" y="8332"/>
                    <a:pt x="2626" y="8355"/>
                  </a:cubicBezTo>
                  <a:cubicBezTo>
                    <a:pt x="2672" y="8377"/>
                    <a:pt x="2694" y="8400"/>
                    <a:pt x="2717" y="8446"/>
                  </a:cubicBezTo>
                  <a:cubicBezTo>
                    <a:pt x="2740" y="8469"/>
                    <a:pt x="2740" y="8492"/>
                    <a:pt x="2763" y="8514"/>
                  </a:cubicBezTo>
                  <a:cubicBezTo>
                    <a:pt x="2786" y="8560"/>
                    <a:pt x="2808" y="8606"/>
                    <a:pt x="2877" y="8629"/>
                  </a:cubicBezTo>
                  <a:cubicBezTo>
                    <a:pt x="2900" y="8629"/>
                    <a:pt x="2923" y="8651"/>
                    <a:pt x="2968" y="8651"/>
                  </a:cubicBezTo>
                  <a:cubicBezTo>
                    <a:pt x="2991" y="8651"/>
                    <a:pt x="3014" y="8651"/>
                    <a:pt x="3037" y="8629"/>
                  </a:cubicBezTo>
                  <a:cubicBezTo>
                    <a:pt x="3105" y="8606"/>
                    <a:pt x="3151" y="8560"/>
                    <a:pt x="3174" y="8492"/>
                  </a:cubicBezTo>
                  <a:cubicBezTo>
                    <a:pt x="3197" y="8423"/>
                    <a:pt x="3197" y="8355"/>
                    <a:pt x="3197" y="8263"/>
                  </a:cubicBezTo>
                  <a:cubicBezTo>
                    <a:pt x="3197" y="8241"/>
                    <a:pt x="3219" y="8195"/>
                    <a:pt x="3219" y="8149"/>
                  </a:cubicBezTo>
                  <a:cubicBezTo>
                    <a:pt x="3219" y="8081"/>
                    <a:pt x="3219" y="8035"/>
                    <a:pt x="3219" y="7967"/>
                  </a:cubicBezTo>
                  <a:lnTo>
                    <a:pt x="3219" y="7898"/>
                  </a:lnTo>
                  <a:cubicBezTo>
                    <a:pt x="3219" y="7830"/>
                    <a:pt x="3242" y="7761"/>
                    <a:pt x="3242" y="7670"/>
                  </a:cubicBezTo>
                  <a:cubicBezTo>
                    <a:pt x="3242" y="7579"/>
                    <a:pt x="3265" y="7464"/>
                    <a:pt x="3288" y="7373"/>
                  </a:cubicBezTo>
                  <a:cubicBezTo>
                    <a:pt x="3288" y="7282"/>
                    <a:pt x="3311" y="7168"/>
                    <a:pt x="3333" y="7076"/>
                  </a:cubicBezTo>
                  <a:cubicBezTo>
                    <a:pt x="3356" y="6985"/>
                    <a:pt x="3379" y="6894"/>
                    <a:pt x="3379" y="6803"/>
                  </a:cubicBezTo>
                  <a:lnTo>
                    <a:pt x="3402" y="6666"/>
                  </a:lnTo>
                  <a:cubicBezTo>
                    <a:pt x="3402" y="6597"/>
                    <a:pt x="3379" y="6529"/>
                    <a:pt x="3333" y="6483"/>
                  </a:cubicBezTo>
                  <a:cubicBezTo>
                    <a:pt x="3356" y="6437"/>
                    <a:pt x="3356" y="6369"/>
                    <a:pt x="3356" y="6323"/>
                  </a:cubicBezTo>
                  <a:lnTo>
                    <a:pt x="3379" y="6300"/>
                  </a:lnTo>
                  <a:cubicBezTo>
                    <a:pt x="3379" y="6186"/>
                    <a:pt x="3402" y="6095"/>
                    <a:pt x="3402" y="6004"/>
                  </a:cubicBezTo>
                  <a:cubicBezTo>
                    <a:pt x="3425" y="5958"/>
                    <a:pt x="3425" y="5890"/>
                    <a:pt x="3425" y="5844"/>
                  </a:cubicBezTo>
                  <a:lnTo>
                    <a:pt x="3448" y="5730"/>
                  </a:lnTo>
                  <a:lnTo>
                    <a:pt x="3470" y="5638"/>
                  </a:lnTo>
                  <a:cubicBezTo>
                    <a:pt x="3470" y="5593"/>
                    <a:pt x="3493" y="5524"/>
                    <a:pt x="3493" y="5479"/>
                  </a:cubicBezTo>
                  <a:cubicBezTo>
                    <a:pt x="3493" y="5410"/>
                    <a:pt x="3516" y="5342"/>
                    <a:pt x="3516" y="5273"/>
                  </a:cubicBezTo>
                  <a:lnTo>
                    <a:pt x="3516" y="5205"/>
                  </a:lnTo>
                  <a:cubicBezTo>
                    <a:pt x="3539" y="5136"/>
                    <a:pt x="3539" y="5068"/>
                    <a:pt x="3539" y="4999"/>
                  </a:cubicBezTo>
                  <a:lnTo>
                    <a:pt x="3539" y="4931"/>
                  </a:lnTo>
                  <a:cubicBezTo>
                    <a:pt x="3562" y="4862"/>
                    <a:pt x="3562" y="4817"/>
                    <a:pt x="3562" y="4771"/>
                  </a:cubicBezTo>
                  <a:lnTo>
                    <a:pt x="3585" y="4657"/>
                  </a:lnTo>
                  <a:lnTo>
                    <a:pt x="3585" y="4611"/>
                  </a:lnTo>
                  <a:cubicBezTo>
                    <a:pt x="3585" y="4543"/>
                    <a:pt x="3607" y="4474"/>
                    <a:pt x="3607" y="4406"/>
                  </a:cubicBezTo>
                  <a:lnTo>
                    <a:pt x="3630" y="4315"/>
                  </a:lnTo>
                  <a:cubicBezTo>
                    <a:pt x="3630" y="4246"/>
                    <a:pt x="3630" y="4200"/>
                    <a:pt x="3653" y="4132"/>
                  </a:cubicBezTo>
                  <a:cubicBezTo>
                    <a:pt x="3653" y="4041"/>
                    <a:pt x="3676" y="3927"/>
                    <a:pt x="3699" y="3835"/>
                  </a:cubicBezTo>
                  <a:cubicBezTo>
                    <a:pt x="3699" y="3767"/>
                    <a:pt x="3699" y="3698"/>
                    <a:pt x="3721" y="3607"/>
                  </a:cubicBezTo>
                  <a:cubicBezTo>
                    <a:pt x="3744" y="3493"/>
                    <a:pt x="3744" y="3379"/>
                    <a:pt x="3767" y="3265"/>
                  </a:cubicBezTo>
                  <a:lnTo>
                    <a:pt x="3813" y="3082"/>
                  </a:lnTo>
                  <a:lnTo>
                    <a:pt x="3836" y="2945"/>
                  </a:lnTo>
                  <a:cubicBezTo>
                    <a:pt x="3858" y="2808"/>
                    <a:pt x="3858" y="2671"/>
                    <a:pt x="3904" y="2534"/>
                  </a:cubicBezTo>
                  <a:cubicBezTo>
                    <a:pt x="3927" y="2352"/>
                    <a:pt x="3950" y="2192"/>
                    <a:pt x="3973" y="2032"/>
                  </a:cubicBezTo>
                  <a:cubicBezTo>
                    <a:pt x="3995" y="1849"/>
                    <a:pt x="4018" y="1690"/>
                    <a:pt x="4018" y="1530"/>
                  </a:cubicBezTo>
                  <a:cubicBezTo>
                    <a:pt x="4041" y="1439"/>
                    <a:pt x="4041" y="1324"/>
                    <a:pt x="4041" y="1210"/>
                  </a:cubicBezTo>
                  <a:cubicBezTo>
                    <a:pt x="4064" y="1119"/>
                    <a:pt x="4064" y="1028"/>
                    <a:pt x="4064" y="914"/>
                  </a:cubicBezTo>
                  <a:cubicBezTo>
                    <a:pt x="4064" y="845"/>
                    <a:pt x="4064" y="754"/>
                    <a:pt x="4018" y="663"/>
                  </a:cubicBezTo>
                  <a:cubicBezTo>
                    <a:pt x="3995" y="617"/>
                    <a:pt x="3973" y="594"/>
                    <a:pt x="3927" y="548"/>
                  </a:cubicBezTo>
                  <a:cubicBezTo>
                    <a:pt x="3904" y="503"/>
                    <a:pt x="3858" y="480"/>
                    <a:pt x="3813" y="480"/>
                  </a:cubicBezTo>
                  <a:cubicBezTo>
                    <a:pt x="3813" y="457"/>
                    <a:pt x="3790" y="457"/>
                    <a:pt x="3767" y="434"/>
                  </a:cubicBezTo>
                  <a:cubicBezTo>
                    <a:pt x="3744" y="411"/>
                    <a:pt x="3699" y="389"/>
                    <a:pt x="3676" y="389"/>
                  </a:cubicBezTo>
                  <a:cubicBezTo>
                    <a:pt x="3630" y="366"/>
                    <a:pt x="3562" y="320"/>
                    <a:pt x="3516" y="320"/>
                  </a:cubicBezTo>
                  <a:lnTo>
                    <a:pt x="3493" y="320"/>
                  </a:lnTo>
                  <a:cubicBezTo>
                    <a:pt x="3448" y="320"/>
                    <a:pt x="3402" y="343"/>
                    <a:pt x="3379" y="366"/>
                  </a:cubicBezTo>
                  <a:lnTo>
                    <a:pt x="3311" y="343"/>
                  </a:lnTo>
                  <a:lnTo>
                    <a:pt x="3174" y="275"/>
                  </a:lnTo>
                  <a:cubicBezTo>
                    <a:pt x="3082" y="252"/>
                    <a:pt x="3014" y="206"/>
                    <a:pt x="2923" y="183"/>
                  </a:cubicBezTo>
                  <a:lnTo>
                    <a:pt x="2900" y="160"/>
                  </a:lnTo>
                  <a:cubicBezTo>
                    <a:pt x="2808" y="138"/>
                    <a:pt x="2740" y="92"/>
                    <a:pt x="2649" y="92"/>
                  </a:cubicBezTo>
                  <a:cubicBezTo>
                    <a:pt x="2603" y="69"/>
                    <a:pt x="2535" y="69"/>
                    <a:pt x="2489" y="69"/>
                  </a:cubicBezTo>
                  <a:lnTo>
                    <a:pt x="2420" y="69"/>
                  </a:lnTo>
                  <a:cubicBezTo>
                    <a:pt x="2352" y="46"/>
                    <a:pt x="2284" y="46"/>
                    <a:pt x="2215" y="23"/>
                  </a:cubicBezTo>
                  <a:cubicBezTo>
                    <a:pt x="2169" y="1"/>
                    <a:pt x="2124" y="1"/>
                    <a:pt x="2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9" name="Google Shape;6659;p24"/>
            <p:cNvSpPr/>
            <p:nvPr/>
          </p:nvSpPr>
          <p:spPr>
            <a:xfrm>
              <a:off x="6670275" y="2141625"/>
              <a:ext cx="81075" cy="99900"/>
            </a:xfrm>
            <a:custGeom>
              <a:avLst/>
              <a:gdLst/>
              <a:ahLst/>
              <a:cxnLst/>
              <a:rect l="l" t="t" r="r" b="b"/>
              <a:pathLst>
                <a:path w="3243" h="3996" extrusionOk="0">
                  <a:moveTo>
                    <a:pt x="2991" y="1"/>
                  </a:moveTo>
                  <a:cubicBezTo>
                    <a:pt x="2922" y="24"/>
                    <a:pt x="2877" y="24"/>
                    <a:pt x="2831" y="24"/>
                  </a:cubicBezTo>
                  <a:cubicBezTo>
                    <a:pt x="2763" y="46"/>
                    <a:pt x="2717" y="69"/>
                    <a:pt x="2649" y="92"/>
                  </a:cubicBezTo>
                  <a:cubicBezTo>
                    <a:pt x="2557" y="138"/>
                    <a:pt x="2466" y="160"/>
                    <a:pt x="2375" y="229"/>
                  </a:cubicBezTo>
                  <a:cubicBezTo>
                    <a:pt x="2283" y="275"/>
                    <a:pt x="2215" y="320"/>
                    <a:pt x="2124" y="389"/>
                  </a:cubicBezTo>
                  <a:cubicBezTo>
                    <a:pt x="2078" y="412"/>
                    <a:pt x="2055" y="434"/>
                    <a:pt x="2032" y="457"/>
                  </a:cubicBezTo>
                  <a:cubicBezTo>
                    <a:pt x="1987" y="480"/>
                    <a:pt x="1964" y="526"/>
                    <a:pt x="1918" y="549"/>
                  </a:cubicBezTo>
                  <a:cubicBezTo>
                    <a:pt x="1850" y="594"/>
                    <a:pt x="1804" y="617"/>
                    <a:pt x="1781" y="640"/>
                  </a:cubicBezTo>
                  <a:cubicBezTo>
                    <a:pt x="1736" y="663"/>
                    <a:pt x="1713" y="685"/>
                    <a:pt x="1667" y="708"/>
                  </a:cubicBezTo>
                  <a:cubicBezTo>
                    <a:pt x="1621" y="731"/>
                    <a:pt x="1576" y="754"/>
                    <a:pt x="1530" y="800"/>
                  </a:cubicBezTo>
                  <a:cubicBezTo>
                    <a:pt x="1462" y="845"/>
                    <a:pt x="1416" y="891"/>
                    <a:pt x="1393" y="959"/>
                  </a:cubicBezTo>
                  <a:lnTo>
                    <a:pt x="1348" y="982"/>
                  </a:lnTo>
                  <a:lnTo>
                    <a:pt x="1302" y="1074"/>
                  </a:lnTo>
                  <a:cubicBezTo>
                    <a:pt x="1256" y="1096"/>
                    <a:pt x="1233" y="1142"/>
                    <a:pt x="1188" y="1188"/>
                  </a:cubicBezTo>
                  <a:cubicBezTo>
                    <a:pt x="1142" y="1256"/>
                    <a:pt x="1096" y="1347"/>
                    <a:pt x="1051" y="1416"/>
                  </a:cubicBezTo>
                  <a:lnTo>
                    <a:pt x="1028" y="1439"/>
                  </a:lnTo>
                  <a:cubicBezTo>
                    <a:pt x="982" y="1530"/>
                    <a:pt x="937" y="1598"/>
                    <a:pt x="891" y="1667"/>
                  </a:cubicBezTo>
                  <a:cubicBezTo>
                    <a:pt x="845" y="1713"/>
                    <a:pt x="823" y="1758"/>
                    <a:pt x="800" y="1804"/>
                  </a:cubicBezTo>
                  <a:lnTo>
                    <a:pt x="731" y="1895"/>
                  </a:lnTo>
                  <a:cubicBezTo>
                    <a:pt x="708" y="1941"/>
                    <a:pt x="663" y="1987"/>
                    <a:pt x="640" y="2055"/>
                  </a:cubicBezTo>
                  <a:cubicBezTo>
                    <a:pt x="617" y="2078"/>
                    <a:pt x="594" y="2123"/>
                    <a:pt x="571" y="2169"/>
                  </a:cubicBezTo>
                  <a:lnTo>
                    <a:pt x="503" y="2260"/>
                  </a:lnTo>
                  <a:cubicBezTo>
                    <a:pt x="457" y="2306"/>
                    <a:pt x="435" y="2375"/>
                    <a:pt x="389" y="2420"/>
                  </a:cubicBezTo>
                  <a:lnTo>
                    <a:pt x="366" y="2443"/>
                  </a:lnTo>
                  <a:cubicBezTo>
                    <a:pt x="320" y="2534"/>
                    <a:pt x="252" y="2603"/>
                    <a:pt x="206" y="2694"/>
                  </a:cubicBezTo>
                  <a:lnTo>
                    <a:pt x="183" y="2717"/>
                  </a:lnTo>
                  <a:cubicBezTo>
                    <a:pt x="161" y="2763"/>
                    <a:pt x="138" y="2808"/>
                    <a:pt x="115" y="2854"/>
                  </a:cubicBezTo>
                  <a:cubicBezTo>
                    <a:pt x="92" y="2854"/>
                    <a:pt x="69" y="2854"/>
                    <a:pt x="69" y="2877"/>
                  </a:cubicBezTo>
                  <a:cubicBezTo>
                    <a:pt x="1" y="2945"/>
                    <a:pt x="1" y="3059"/>
                    <a:pt x="47" y="3128"/>
                  </a:cubicBezTo>
                  <a:lnTo>
                    <a:pt x="69" y="3151"/>
                  </a:lnTo>
                  <a:cubicBezTo>
                    <a:pt x="115" y="3173"/>
                    <a:pt x="161" y="3219"/>
                    <a:pt x="206" y="3265"/>
                  </a:cubicBezTo>
                  <a:cubicBezTo>
                    <a:pt x="252" y="3310"/>
                    <a:pt x="320" y="3356"/>
                    <a:pt x="389" y="3425"/>
                  </a:cubicBezTo>
                  <a:cubicBezTo>
                    <a:pt x="503" y="3493"/>
                    <a:pt x="594" y="3584"/>
                    <a:pt x="708" y="3653"/>
                  </a:cubicBezTo>
                  <a:lnTo>
                    <a:pt x="777" y="3698"/>
                  </a:lnTo>
                  <a:cubicBezTo>
                    <a:pt x="868" y="3744"/>
                    <a:pt x="937" y="3790"/>
                    <a:pt x="1028" y="3858"/>
                  </a:cubicBezTo>
                  <a:cubicBezTo>
                    <a:pt x="1074" y="3881"/>
                    <a:pt x="1096" y="3904"/>
                    <a:pt x="1142" y="3927"/>
                  </a:cubicBezTo>
                  <a:cubicBezTo>
                    <a:pt x="1188" y="3972"/>
                    <a:pt x="1233" y="3995"/>
                    <a:pt x="1279" y="3995"/>
                  </a:cubicBezTo>
                  <a:lnTo>
                    <a:pt x="1325" y="3995"/>
                  </a:lnTo>
                  <a:cubicBezTo>
                    <a:pt x="1370" y="3995"/>
                    <a:pt x="1416" y="3995"/>
                    <a:pt x="1462" y="3949"/>
                  </a:cubicBezTo>
                  <a:cubicBezTo>
                    <a:pt x="1462" y="3949"/>
                    <a:pt x="1462" y="3927"/>
                    <a:pt x="1462" y="3927"/>
                  </a:cubicBezTo>
                  <a:cubicBezTo>
                    <a:pt x="1485" y="3904"/>
                    <a:pt x="1485" y="3904"/>
                    <a:pt x="1507" y="3904"/>
                  </a:cubicBezTo>
                  <a:cubicBezTo>
                    <a:pt x="1507" y="3881"/>
                    <a:pt x="1507" y="3881"/>
                    <a:pt x="1507" y="3858"/>
                  </a:cubicBezTo>
                  <a:cubicBezTo>
                    <a:pt x="1553" y="3835"/>
                    <a:pt x="1576" y="3813"/>
                    <a:pt x="1599" y="3790"/>
                  </a:cubicBezTo>
                  <a:lnTo>
                    <a:pt x="1599" y="3767"/>
                  </a:lnTo>
                  <a:cubicBezTo>
                    <a:pt x="1621" y="3744"/>
                    <a:pt x="1644" y="3721"/>
                    <a:pt x="1667" y="3698"/>
                  </a:cubicBezTo>
                  <a:lnTo>
                    <a:pt x="1690" y="3653"/>
                  </a:lnTo>
                  <a:lnTo>
                    <a:pt x="1758" y="3561"/>
                  </a:lnTo>
                  <a:cubicBezTo>
                    <a:pt x="1781" y="3516"/>
                    <a:pt x="1804" y="3470"/>
                    <a:pt x="1827" y="3425"/>
                  </a:cubicBezTo>
                  <a:cubicBezTo>
                    <a:pt x="1873" y="3379"/>
                    <a:pt x="1895" y="3333"/>
                    <a:pt x="1918" y="3288"/>
                  </a:cubicBezTo>
                  <a:lnTo>
                    <a:pt x="1964" y="3196"/>
                  </a:lnTo>
                  <a:cubicBezTo>
                    <a:pt x="2032" y="3128"/>
                    <a:pt x="2078" y="3036"/>
                    <a:pt x="2124" y="2968"/>
                  </a:cubicBezTo>
                  <a:cubicBezTo>
                    <a:pt x="2215" y="2854"/>
                    <a:pt x="2283" y="2740"/>
                    <a:pt x="2375" y="2626"/>
                  </a:cubicBezTo>
                  <a:lnTo>
                    <a:pt x="2443" y="2489"/>
                  </a:lnTo>
                  <a:cubicBezTo>
                    <a:pt x="2489" y="2443"/>
                    <a:pt x="2512" y="2375"/>
                    <a:pt x="2557" y="2306"/>
                  </a:cubicBezTo>
                  <a:lnTo>
                    <a:pt x="2580" y="2260"/>
                  </a:lnTo>
                  <a:cubicBezTo>
                    <a:pt x="2649" y="2192"/>
                    <a:pt x="2694" y="2101"/>
                    <a:pt x="2740" y="2032"/>
                  </a:cubicBezTo>
                  <a:cubicBezTo>
                    <a:pt x="2763" y="1964"/>
                    <a:pt x="2808" y="1872"/>
                    <a:pt x="2831" y="1781"/>
                  </a:cubicBezTo>
                  <a:cubicBezTo>
                    <a:pt x="2854" y="1735"/>
                    <a:pt x="2854" y="1667"/>
                    <a:pt x="2877" y="1621"/>
                  </a:cubicBezTo>
                  <a:cubicBezTo>
                    <a:pt x="2900" y="1553"/>
                    <a:pt x="2922" y="1507"/>
                    <a:pt x="2945" y="1439"/>
                  </a:cubicBezTo>
                  <a:cubicBezTo>
                    <a:pt x="2945" y="1370"/>
                    <a:pt x="2968" y="1279"/>
                    <a:pt x="2991" y="1210"/>
                  </a:cubicBezTo>
                  <a:cubicBezTo>
                    <a:pt x="3014" y="1165"/>
                    <a:pt x="3037" y="1119"/>
                    <a:pt x="3059" y="1051"/>
                  </a:cubicBezTo>
                  <a:lnTo>
                    <a:pt x="3105" y="959"/>
                  </a:lnTo>
                  <a:cubicBezTo>
                    <a:pt x="3128" y="868"/>
                    <a:pt x="3151" y="800"/>
                    <a:pt x="3174" y="708"/>
                  </a:cubicBezTo>
                  <a:cubicBezTo>
                    <a:pt x="3196" y="640"/>
                    <a:pt x="3219" y="571"/>
                    <a:pt x="3242" y="480"/>
                  </a:cubicBezTo>
                  <a:cubicBezTo>
                    <a:pt x="3242" y="434"/>
                    <a:pt x="3242" y="389"/>
                    <a:pt x="3242" y="343"/>
                  </a:cubicBezTo>
                  <a:cubicBezTo>
                    <a:pt x="3242" y="320"/>
                    <a:pt x="3242" y="297"/>
                    <a:pt x="3242" y="275"/>
                  </a:cubicBezTo>
                  <a:cubicBezTo>
                    <a:pt x="3242" y="252"/>
                    <a:pt x="3242" y="252"/>
                    <a:pt x="3242" y="229"/>
                  </a:cubicBezTo>
                  <a:cubicBezTo>
                    <a:pt x="3219" y="183"/>
                    <a:pt x="3219" y="160"/>
                    <a:pt x="3196" y="138"/>
                  </a:cubicBezTo>
                  <a:cubicBezTo>
                    <a:pt x="3174" y="115"/>
                    <a:pt x="3128" y="92"/>
                    <a:pt x="3082" y="69"/>
                  </a:cubicBezTo>
                  <a:cubicBezTo>
                    <a:pt x="3059" y="46"/>
                    <a:pt x="3037" y="1"/>
                    <a:pt x="2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0" name="Google Shape;6660;p24"/>
            <p:cNvSpPr/>
            <p:nvPr/>
          </p:nvSpPr>
          <p:spPr>
            <a:xfrm>
              <a:off x="6701100" y="2168450"/>
              <a:ext cx="37675" cy="26275"/>
            </a:xfrm>
            <a:custGeom>
              <a:avLst/>
              <a:gdLst/>
              <a:ahLst/>
              <a:cxnLst/>
              <a:rect l="l" t="t" r="r" b="b"/>
              <a:pathLst>
                <a:path w="1507" h="1051" extrusionOk="0">
                  <a:moveTo>
                    <a:pt x="69" y="1"/>
                  </a:moveTo>
                  <a:cubicBezTo>
                    <a:pt x="46" y="1"/>
                    <a:pt x="23" y="23"/>
                    <a:pt x="0" y="46"/>
                  </a:cubicBezTo>
                  <a:cubicBezTo>
                    <a:pt x="0" y="69"/>
                    <a:pt x="0" y="92"/>
                    <a:pt x="0" y="115"/>
                  </a:cubicBezTo>
                  <a:cubicBezTo>
                    <a:pt x="0" y="137"/>
                    <a:pt x="23" y="160"/>
                    <a:pt x="46" y="183"/>
                  </a:cubicBezTo>
                  <a:cubicBezTo>
                    <a:pt x="92" y="206"/>
                    <a:pt x="115" y="206"/>
                    <a:pt x="160" y="229"/>
                  </a:cubicBezTo>
                  <a:cubicBezTo>
                    <a:pt x="274" y="274"/>
                    <a:pt x="411" y="320"/>
                    <a:pt x="525" y="389"/>
                  </a:cubicBezTo>
                  <a:cubicBezTo>
                    <a:pt x="571" y="434"/>
                    <a:pt x="640" y="480"/>
                    <a:pt x="685" y="503"/>
                  </a:cubicBezTo>
                  <a:cubicBezTo>
                    <a:pt x="754" y="548"/>
                    <a:pt x="799" y="594"/>
                    <a:pt x="868" y="640"/>
                  </a:cubicBezTo>
                  <a:cubicBezTo>
                    <a:pt x="891" y="662"/>
                    <a:pt x="913" y="685"/>
                    <a:pt x="936" y="685"/>
                  </a:cubicBezTo>
                  <a:cubicBezTo>
                    <a:pt x="1028" y="754"/>
                    <a:pt x="1096" y="799"/>
                    <a:pt x="1165" y="868"/>
                  </a:cubicBezTo>
                  <a:cubicBezTo>
                    <a:pt x="1233" y="914"/>
                    <a:pt x="1301" y="982"/>
                    <a:pt x="1370" y="1050"/>
                  </a:cubicBezTo>
                  <a:lnTo>
                    <a:pt x="1438" y="1050"/>
                  </a:lnTo>
                  <a:cubicBezTo>
                    <a:pt x="1461" y="1050"/>
                    <a:pt x="1484" y="1028"/>
                    <a:pt x="1507" y="1005"/>
                  </a:cubicBezTo>
                  <a:cubicBezTo>
                    <a:pt x="1507" y="982"/>
                    <a:pt x="1507" y="959"/>
                    <a:pt x="1507" y="936"/>
                  </a:cubicBezTo>
                  <a:cubicBezTo>
                    <a:pt x="1507" y="920"/>
                    <a:pt x="1496" y="905"/>
                    <a:pt x="1481" y="889"/>
                  </a:cubicBezTo>
                  <a:lnTo>
                    <a:pt x="1481" y="889"/>
                  </a:lnTo>
                  <a:cubicBezTo>
                    <a:pt x="1482" y="889"/>
                    <a:pt x="1483" y="890"/>
                    <a:pt x="1484" y="891"/>
                  </a:cubicBezTo>
                  <a:cubicBezTo>
                    <a:pt x="1468" y="875"/>
                    <a:pt x="1464" y="870"/>
                    <a:pt x="1462" y="869"/>
                  </a:cubicBezTo>
                  <a:lnTo>
                    <a:pt x="1462" y="869"/>
                  </a:lnTo>
                  <a:cubicBezTo>
                    <a:pt x="1469" y="875"/>
                    <a:pt x="1475" y="882"/>
                    <a:pt x="1481" y="889"/>
                  </a:cubicBezTo>
                  <a:lnTo>
                    <a:pt x="1481" y="889"/>
                  </a:lnTo>
                  <a:cubicBezTo>
                    <a:pt x="1391" y="821"/>
                    <a:pt x="1324" y="753"/>
                    <a:pt x="1256" y="685"/>
                  </a:cubicBezTo>
                  <a:cubicBezTo>
                    <a:pt x="1165" y="617"/>
                    <a:pt x="1096" y="571"/>
                    <a:pt x="1005" y="503"/>
                  </a:cubicBezTo>
                  <a:cubicBezTo>
                    <a:pt x="982" y="480"/>
                    <a:pt x="982" y="480"/>
                    <a:pt x="959" y="480"/>
                  </a:cubicBezTo>
                  <a:lnTo>
                    <a:pt x="982" y="480"/>
                  </a:lnTo>
                  <a:cubicBezTo>
                    <a:pt x="913" y="434"/>
                    <a:pt x="845" y="389"/>
                    <a:pt x="776" y="343"/>
                  </a:cubicBezTo>
                  <a:cubicBezTo>
                    <a:pt x="731" y="297"/>
                    <a:pt x="662" y="252"/>
                    <a:pt x="594" y="206"/>
                  </a:cubicBezTo>
                  <a:cubicBezTo>
                    <a:pt x="457" y="137"/>
                    <a:pt x="320" y="92"/>
                    <a:pt x="183" y="23"/>
                  </a:cubicBezTo>
                  <a:cubicBezTo>
                    <a:pt x="183" y="23"/>
                    <a:pt x="160" y="23"/>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1" name="Google Shape;6661;p24"/>
            <p:cNvSpPr/>
            <p:nvPr/>
          </p:nvSpPr>
          <p:spPr>
            <a:xfrm>
              <a:off x="6706225" y="2205550"/>
              <a:ext cx="111875" cy="62775"/>
            </a:xfrm>
            <a:custGeom>
              <a:avLst/>
              <a:gdLst/>
              <a:ahLst/>
              <a:cxnLst/>
              <a:rect l="l" t="t" r="r" b="b"/>
              <a:pathLst>
                <a:path w="4475" h="2511" extrusionOk="0">
                  <a:moveTo>
                    <a:pt x="3744" y="0"/>
                  </a:moveTo>
                  <a:cubicBezTo>
                    <a:pt x="3630" y="0"/>
                    <a:pt x="3516" y="0"/>
                    <a:pt x="3425" y="23"/>
                  </a:cubicBezTo>
                  <a:cubicBezTo>
                    <a:pt x="3356" y="23"/>
                    <a:pt x="3265" y="46"/>
                    <a:pt x="3174" y="69"/>
                  </a:cubicBezTo>
                  <a:cubicBezTo>
                    <a:pt x="3105" y="69"/>
                    <a:pt x="3037" y="91"/>
                    <a:pt x="2945" y="91"/>
                  </a:cubicBezTo>
                  <a:cubicBezTo>
                    <a:pt x="2900" y="114"/>
                    <a:pt x="2831" y="114"/>
                    <a:pt x="2786" y="137"/>
                  </a:cubicBezTo>
                  <a:cubicBezTo>
                    <a:pt x="2763" y="137"/>
                    <a:pt x="2763" y="137"/>
                    <a:pt x="2740" y="114"/>
                  </a:cubicBezTo>
                  <a:lnTo>
                    <a:pt x="2603" y="114"/>
                  </a:lnTo>
                  <a:cubicBezTo>
                    <a:pt x="2534" y="137"/>
                    <a:pt x="2489" y="160"/>
                    <a:pt x="2443" y="183"/>
                  </a:cubicBezTo>
                  <a:cubicBezTo>
                    <a:pt x="2329" y="228"/>
                    <a:pt x="2192" y="297"/>
                    <a:pt x="2078" y="365"/>
                  </a:cubicBezTo>
                  <a:cubicBezTo>
                    <a:pt x="1964" y="411"/>
                    <a:pt x="1850" y="479"/>
                    <a:pt x="1736" y="525"/>
                  </a:cubicBezTo>
                  <a:lnTo>
                    <a:pt x="1644" y="571"/>
                  </a:lnTo>
                  <a:cubicBezTo>
                    <a:pt x="1530" y="639"/>
                    <a:pt x="1439" y="685"/>
                    <a:pt x="1348" y="753"/>
                  </a:cubicBezTo>
                  <a:cubicBezTo>
                    <a:pt x="1279" y="776"/>
                    <a:pt x="1233" y="799"/>
                    <a:pt x="1188" y="822"/>
                  </a:cubicBezTo>
                  <a:cubicBezTo>
                    <a:pt x="1119" y="868"/>
                    <a:pt x="1028" y="913"/>
                    <a:pt x="937" y="959"/>
                  </a:cubicBezTo>
                  <a:lnTo>
                    <a:pt x="845" y="1004"/>
                  </a:lnTo>
                  <a:cubicBezTo>
                    <a:pt x="777" y="1027"/>
                    <a:pt x="731" y="1050"/>
                    <a:pt x="686" y="1073"/>
                  </a:cubicBezTo>
                  <a:cubicBezTo>
                    <a:pt x="617" y="1119"/>
                    <a:pt x="526" y="1141"/>
                    <a:pt x="457" y="1164"/>
                  </a:cubicBezTo>
                  <a:cubicBezTo>
                    <a:pt x="412" y="1187"/>
                    <a:pt x="366" y="1210"/>
                    <a:pt x="320" y="1233"/>
                  </a:cubicBezTo>
                  <a:cubicBezTo>
                    <a:pt x="275" y="1256"/>
                    <a:pt x="252" y="1301"/>
                    <a:pt x="229" y="1324"/>
                  </a:cubicBezTo>
                  <a:cubicBezTo>
                    <a:pt x="206" y="1301"/>
                    <a:pt x="183" y="1301"/>
                    <a:pt x="161" y="1301"/>
                  </a:cubicBezTo>
                  <a:cubicBezTo>
                    <a:pt x="115" y="1301"/>
                    <a:pt x="69" y="1324"/>
                    <a:pt x="24" y="1370"/>
                  </a:cubicBezTo>
                  <a:cubicBezTo>
                    <a:pt x="24" y="1415"/>
                    <a:pt x="1" y="1461"/>
                    <a:pt x="24" y="1484"/>
                  </a:cubicBezTo>
                  <a:cubicBezTo>
                    <a:pt x="24" y="1529"/>
                    <a:pt x="47" y="1552"/>
                    <a:pt x="69" y="1575"/>
                  </a:cubicBezTo>
                  <a:cubicBezTo>
                    <a:pt x="161" y="1621"/>
                    <a:pt x="252" y="1689"/>
                    <a:pt x="320" y="1758"/>
                  </a:cubicBezTo>
                  <a:cubicBezTo>
                    <a:pt x="389" y="1803"/>
                    <a:pt x="457" y="1849"/>
                    <a:pt x="526" y="1895"/>
                  </a:cubicBezTo>
                  <a:cubicBezTo>
                    <a:pt x="617" y="1963"/>
                    <a:pt x="708" y="2009"/>
                    <a:pt x="823" y="2077"/>
                  </a:cubicBezTo>
                  <a:cubicBezTo>
                    <a:pt x="845" y="2100"/>
                    <a:pt x="868" y="2100"/>
                    <a:pt x="891" y="2123"/>
                  </a:cubicBezTo>
                  <a:cubicBezTo>
                    <a:pt x="914" y="2146"/>
                    <a:pt x="937" y="2146"/>
                    <a:pt x="960" y="2169"/>
                  </a:cubicBezTo>
                  <a:lnTo>
                    <a:pt x="1142" y="2283"/>
                  </a:lnTo>
                  <a:lnTo>
                    <a:pt x="1233" y="2328"/>
                  </a:lnTo>
                  <a:cubicBezTo>
                    <a:pt x="1256" y="2351"/>
                    <a:pt x="1302" y="2351"/>
                    <a:pt x="1348" y="2374"/>
                  </a:cubicBezTo>
                  <a:cubicBezTo>
                    <a:pt x="1370" y="2397"/>
                    <a:pt x="1370" y="2397"/>
                    <a:pt x="1393" y="2420"/>
                  </a:cubicBezTo>
                  <a:cubicBezTo>
                    <a:pt x="1416" y="2442"/>
                    <a:pt x="1462" y="2465"/>
                    <a:pt x="1484" y="2465"/>
                  </a:cubicBezTo>
                  <a:cubicBezTo>
                    <a:pt x="1530" y="2511"/>
                    <a:pt x="1576" y="2511"/>
                    <a:pt x="1621" y="2511"/>
                  </a:cubicBezTo>
                  <a:lnTo>
                    <a:pt x="1667" y="2511"/>
                  </a:lnTo>
                  <a:cubicBezTo>
                    <a:pt x="1713" y="2511"/>
                    <a:pt x="1736" y="2488"/>
                    <a:pt x="1781" y="2465"/>
                  </a:cubicBezTo>
                  <a:lnTo>
                    <a:pt x="1850" y="2420"/>
                  </a:lnTo>
                  <a:lnTo>
                    <a:pt x="1895" y="2397"/>
                  </a:lnTo>
                  <a:cubicBezTo>
                    <a:pt x="1941" y="2374"/>
                    <a:pt x="1987" y="2351"/>
                    <a:pt x="2032" y="2328"/>
                  </a:cubicBezTo>
                  <a:lnTo>
                    <a:pt x="2078" y="2305"/>
                  </a:lnTo>
                  <a:cubicBezTo>
                    <a:pt x="2146" y="2283"/>
                    <a:pt x="2192" y="2237"/>
                    <a:pt x="2238" y="2214"/>
                  </a:cubicBezTo>
                  <a:lnTo>
                    <a:pt x="2283" y="2191"/>
                  </a:lnTo>
                  <a:lnTo>
                    <a:pt x="2306" y="2169"/>
                  </a:lnTo>
                  <a:cubicBezTo>
                    <a:pt x="2352" y="2146"/>
                    <a:pt x="2420" y="2100"/>
                    <a:pt x="2466" y="2077"/>
                  </a:cubicBezTo>
                  <a:lnTo>
                    <a:pt x="2557" y="2032"/>
                  </a:lnTo>
                  <a:cubicBezTo>
                    <a:pt x="2603" y="2009"/>
                    <a:pt x="2649" y="1986"/>
                    <a:pt x="2694" y="1963"/>
                  </a:cubicBezTo>
                  <a:cubicBezTo>
                    <a:pt x="2740" y="1940"/>
                    <a:pt x="2786" y="1917"/>
                    <a:pt x="2831" y="1895"/>
                  </a:cubicBezTo>
                  <a:cubicBezTo>
                    <a:pt x="2877" y="1872"/>
                    <a:pt x="2922" y="1849"/>
                    <a:pt x="2968" y="1826"/>
                  </a:cubicBezTo>
                  <a:cubicBezTo>
                    <a:pt x="3014" y="1826"/>
                    <a:pt x="3037" y="1803"/>
                    <a:pt x="3082" y="1781"/>
                  </a:cubicBezTo>
                  <a:cubicBezTo>
                    <a:pt x="3105" y="1781"/>
                    <a:pt x="3128" y="1758"/>
                    <a:pt x="3151" y="1758"/>
                  </a:cubicBezTo>
                  <a:cubicBezTo>
                    <a:pt x="3242" y="1712"/>
                    <a:pt x="3333" y="1666"/>
                    <a:pt x="3379" y="1621"/>
                  </a:cubicBezTo>
                  <a:cubicBezTo>
                    <a:pt x="3447" y="1575"/>
                    <a:pt x="3470" y="1529"/>
                    <a:pt x="3516" y="1461"/>
                  </a:cubicBezTo>
                  <a:cubicBezTo>
                    <a:pt x="3562" y="1415"/>
                    <a:pt x="3584" y="1370"/>
                    <a:pt x="3607" y="1324"/>
                  </a:cubicBezTo>
                  <a:lnTo>
                    <a:pt x="3630" y="1301"/>
                  </a:lnTo>
                  <a:cubicBezTo>
                    <a:pt x="3653" y="1256"/>
                    <a:pt x="3676" y="1233"/>
                    <a:pt x="3699" y="1187"/>
                  </a:cubicBezTo>
                  <a:cubicBezTo>
                    <a:pt x="3744" y="1187"/>
                    <a:pt x="3767" y="1164"/>
                    <a:pt x="3813" y="1141"/>
                  </a:cubicBezTo>
                  <a:cubicBezTo>
                    <a:pt x="3858" y="1096"/>
                    <a:pt x="3927" y="1050"/>
                    <a:pt x="3972" y="1027"/>
                  </a:cubicBezTo>
                  <a:cubicBezTo>
                    <a:pt x="3995" y="982"/>
                    <a:pt x="4041" y="936"/>
                    <a:pt x="4064" y="913"/>
                  </a:cubicBezTo>
                  <a:lnTo>
                    <a:pt x="4087" y="868"/>
                  </a:lnTo>
                  <a:cubicBezTo>
                    <a:pt x="4132" y="845"/>
                    <a:pt x="4155" y="822"/>
                    <a:pt x="4201" y="799"/>
                  </a:cubicBezTo>
                  <a:cubicBezTo>
                    <a:pt x="4246" y="753"/>
                    <a:pt x="4269" y="731"/>
                    <a:pt x="4315" y="708"/>
                  </a:cubicBezTo>
                  <a:cubicBezTo>
                    <a:pt x="4338" y="685"/>
                    <a:pt x="4360" y="662"/>
                    <a:pt x="4360" y="639"/>
                  </a:cubicBezTo>
                  <a:cubicBezTo>
                    <a:pt x="4383" y="616"/>
                    <a:pt x="4406" y="594"/>
                    <a:pt x="4406" y="571"/>
                  </a:cubicBezTo>
                  <a:lnTo>
                    <a:pt x="4406" y="548"/>
                  </a:lnTo>
                  <a:cubicBezTo>
                    <a:pt x="4452" y="457"/>
                    <a:pt x="4475" y="343"/>
                    <a:pt x="4429" y="274"/>
                  </a:cubicBezTo>
                  <a:cubicBezTo>
                    <a:pt x="4383" y="160"/>
                    <a:pt x="4292" y="91"/>
                    <a:pt x="4178" y="46"/>
                  </a:cubicBezTo>
                  <a:cubicBezTo>
                    <a:pt x="4109" y="23"/>
                    <a:pt x="4041" y="23"/>
                    <a:pt x="3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2" name="Google Shape;6662;p24"/>
            <p:cNvSpPr/>
            <p:nvPr/>
          </p:nvSpPr>
          <p:spPr>
            <a:xfrm>
              <a:off x="6760450" y="2211825"/>
              <a:ext cx="22275" cy="40125"/>
            </a:xfrm>
            <a:custGeom>
              <a:avLst/>
              <a:gdLst/>
              <a:ahLst/>
              <a:cxnLst/>
              <a:rect l="l" t="t" r="r" b="b"/>
              <a:pathLst>
                <a:path w="891" h="1605" extrusionOk="0">
                  <a:moveTo>
                    <a:pt x="92" y="0"/>
                  </a:moveTo>
                  <a:cubicBezTo>
                    <a:pt x="69" y="0"/>
                    <a:pt x="46" y="0"/>
                    <a:pt x="23" y="23"/>
                  </a:cubicBezTo>
                  <a:cubicBezTo>
                    <a:pt x="0" y="46"/>
                    <a:pt x="0" y="69"/>
                    <a:pt x="0" y="92"/>
                  </a:cubicBezTo>
                  <a:cubicBezTo>
                    <a:pt x="0" y="114"/>
                    <a:pt x="0" y="137"/>
                    <a:pt x="23" y="160"/>
                  </a:cubicBezTo>
                  <a:cubicBezTo>
                    <a:pt x="23" y="160"/>
                    <a:pt x="46" y="183"/>
                    <a:pt x="46" y="183"/>
                  </a:cubicBezTo>
                  <a:cubicBezTo>
                    <a:pt x="137" y="297"/>
                    <a:pt x="206" y="434"/>
                    <a:pt x="274" y="571"/>
                  </a:cubicBezTo>
                  <a:cubicBezTo>
                    <a:pt x="297" y="617"/>
                    <a:pt x="320" y="662"/>
                    <a:pt x="343" y="708"/>
                  </a:cubicBezTo>
                  <a:cubicBezTo>
                    <a:pt x="365" y="753"/>
                    <a:pt x="388" y="776"/>
                    <a:pt x="411" y="822"/>
                  </a:cubicBezTo>
                  <a:cubicBezTo>
                    <a:pt x="434" y="868"/>
                    <a:pt x="457" y="913"/>
                    <a:pt x="480" y="936"/>
                  </a:cubicBezTo>
                  <a:cubicBezTo>
                    <a:pt x="502" y="1005"/>
                    <a:pt x="525" y="1050"/>
                    <a:pt x="548" y="1119"/>
                  </a:cubicBezTo>
                  <a:cubicBezTo>
                    <a:pt x="594" y="1187"/>
                    <a:pt x="617" y="1278"/>
                    <a:pt x="639" y="1370"/>
                  </a:cubicBezTo>
                  <a:cubicBezTo>
                    <a:pt x="662" y="1393"/>
                    <a:pt x="662" y="1415"/>
                    <a:pt x="662" y="1438"/>
                  </a:cubicBezTo>
                  <a:cubicBezTo>
                    <a:pt x="685" y="1461"/>
                    <a:pt x="685" y="1507"/>
                    <a:pt x="685" y="1530"/>
                  </a:cubicBezTo>
                  <a:cubicBezTo>
                    <a:pt x="704" y="1567"/>
                    <a:pt x="738" y="1604"/>
                    <a:pt x="774" y="1604"/>
                  </a:cubicBezTo>
                  <a:cubicBezTo>
                    <a:pt x="782" y="1604"/>
                    <a:pt x="791" y="1602"/>
                    <a:pt x="799" y="1598"/>
                  </a:cubicBezTo>
                  <a:cubicBezTo>
                    <a:pt x="868" y="1598"/>
                    <a:pt x="890" y="1530"/>
                    <a:pt x="890" y="1484"/>
                  </a:cubicBezTo>
                  <a:cubicBezTo>
                    <a:pt x="890" y="1461"/>
                    <a:pt x="868" y="1461"/>
                    <a:pt x="868" y="1438"/>
                  </a:cubicBezTo>
                  <a:cubicBezTo>
                    <a:pt x="868" y="1415"/>
                    <a:pt x="868" y="1393"/>
                    <a:pt x="845" y="1370"/>
                  </a:cubicBezTo>
                  <a:cubicBezTo>
                    <a:pt x="845" y="1324"/>
                    <a:pt x="822" y="1278"/>
                    <a:pt x="799" y="1233"/>
                  </a:cubicBezTo>
                  <a:cubicBezTo>
                    <a:pt x="753" y="1119"/>
                    <a:pt x="731" y="1027"/>
                    <a:pt x="685" y="913"/>
                  </a:cubicBezTo>
                  <a:cubicBezTo>
                    <a:pt x="639" y="822"/>
                    <a:pt x="594" y="731"/>
                    <a:pt x="548" y="639"/>
                  </a:cubicBezTo>
                  <a:cubicBezTo>
                    <a:pt x="525" y="617"/>
                    <a:pt x="502" y="571"/>
                    <a:pt x="480" y="525"/>
                  </a:cubicBezTo>
                  <a:cubicBezTo>
                    <a:pt x="457" y="480"/>
                    <a:pt x="434" y="457"/>
                    <a:pt x="411" y="411"/>
                  </a:cubicBezTo>
                  <a:cubicBezTo>
                    <a:pt x="365" y="343"/>
                    <a:pt x="343" y="274"/>
                    <a:pt x="297" y="206"/>
                  </a:cubicBezTo>
                  <a:cubicBezTo>
                    <a:pt x="274" y="183"/>
                    <a:pt x="251" y="160"/>
                    <a:pt x="229" y="114"/>
                  </a:cubicBezTo>
                  <a:cubicBezTo>
                    <a:pt x="206" y="92"/>
                    <a:pt x="206" y="46"/>
                    <a:pt x="160" y="23"/>
                  </a:cubicBezTo>
                  <a:cubicBezTo>
                    <a:pt x="137" y="0"/>
                    <a:pt x="11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3" name="Google Shape;6663;p24"/>
            <p:cNvSpPr/>
            <p:nvPr/>
          </p:nvSpPr>
          <p:spPr>
            <a:xfrm>
              <a:off x="6340450" y="1829500"/>
              <a:ext cx="583800" cy="629425"/>
            </a:xfrm>
            <a:custGeom>
              <a:avLst/>
              <a:gdLst/>
              <a:ahLst/>
              <a:cxnLst/>
              <a:rect l="l" t="t" r="r" b="b"/>
              <a:pathLst>
                <a:path w="23352" h="25177" extrusionOk="0">
                  <a:moveTo>
                    <a:pt x="21000" y="343"/>
                  </a:moveTo>
                  <a:lnTo>
                    <a:pt x="21023" y="350"/>
                  </a:lnTo>
                  <a:lnTo>
                    <a:pt x="21023" y="350"/>
                  </a:lnTo>
                  <a:cubicBezTo>
                    <a:pt x="21023" y="346"/>
                    <a:pt x="21023" y="343"/>
                    <a:pt x="21023" y="343"/>
                  </a:cubicBezTo>
                  <a:close/>
                  <a:moveTo>
                    <a:pt x="17827" y="0"/>
                  </a:moveTo>
                  <a:cubicBezTo>
                    <a:pt x="17759" y="23"/>
                    <a:pt x="17668" y="23"/>
                    <a:pt x="17599" y="23"/>
                  </a:cubicBezTo>
                  <a:lnTo>
                    <a:pt x="17508" y="46"/>
                  </a:lnTo>
                  <a:cubicBezTo>
                    <a:pt x="17394" y="46"/>
                    <a:pt x="17302" y="46"/>
                    <a:pt x="17188" y="69"/>
                  </a:cubicBezTo>
                  <a:cubicBezTo>
                    <a:pt x="16823" y="114"/>
                    <a:pt x="16481" y="206"/>
                    <a:pt x="16138" y="297"/>
                  </a:cubicBezTo>
                  <a:lnTo>
                    <a:pt x="16024" y="343"/>
                  </a:lnTo>
                  <a:cubicBezTo>
                    <a:pt x="15910" y="366"/>
                    <a:pt x="15819" y="411"/>
                    <a:pt x="15705" y="434"/>
                  </a:cubicBezTo>
                  <a:cubicBezTo>
                    <a:pt x="15636" y="457"/>
                    <a:pt x="15591" y="480"/>
                    <a:pt x="15522" y="502"/>
                  </a:cubicBezTo>
                  <a:lnTo>
                    <a:pt x="15408" y="525"/>
                  </a:lnTo>
                  <a:cubicBezTo>
                    <a:pt x="15317" y="548"/>
                    <a:pt x="15225" y="571"/>
                    <a:pt x="15134" y="594"/>
                  </a:cubicBezTo>
                  <a:cubicBezTo>
                    <a:pt x="15043" y="639"/>
                    <a:pt x="14951" y="662"/>
                    <a:pt x="14860" y="685"/>
                  </a:cubicBezTo>
                  <a:cubicBezTo>
                    <a:pt x="14814" y="708"/>
                    <a:pt x="14746" y="731"/>
                    <a:pt x="14700" y="754"/>
                  </a:cubicBezTo>
                  <a:lnTo>
                    <a:pt x="14586" y="776"/>
                  </a:lnTo>
                  <a:lnTo>
                    <a:pt x="14518" y="799"/>
                  </a:lnTo>
                  <a:cubicBezTo>
                    <a:pt x="14449" y="822"/>
                    <a:pt x="14381" y="868"/>
                    <a:pt x="14312" y="890"/>
                  </a:cubicBezTo>
                  <a:cubicBezTo>
                    <a:pt x="14198" y="936"/>
                    <a:pt x="14061" y="982"/>
                    <a:pt x="13947" y="1005"/>
                  </a:cubicBezTo>
                  <a:cubicBezTo>
                    <a:pt x="13879" y="1027"/>
                    <a:pt x="13833" y="1050"/>
                    <a:pt x="13764" y="1073"/>
                  </a:cubicBezTo>
                  <a:lnTo>
                    <a:pt x="13673" y="1096"/>
                  </a:lnTo>
                  <a:cubicBezTo>
                    <a:pt x="13605" y="1119"/>
                    <a:pt x="13536" y="1142"/>
                    <a:pt x="13468" y="1187"/>
                  </a:cubicBezTo>
                  <a:cubicBezTo>
                    <a:pt x="13376" y="1210"/>
                    <a:pt x="13262" y="1256"/>
                    <a:pt x="13171" y="1301"/>
                  </a:cubicBezTo>
                  <a:cubicBezTo>
                    <a:pt x="13080" y="1347"/>
                    <a:pt x="12966" y="1415"/>
                    <a:pt x="12829" y="1484"/>
                  </a:cubicBezTo>
                  <a:cubicBezTo>
                    <a:pt x="12806" y="1507"/>
                    <a:pt x="12760" y="1530"/>
                    <a:pt x="12715" y="1552"/>
                  </a:cubicBezTo>
                  <a:cubicBezTo>
                    <a:pt x="12669" y="1575"/>
                    <a:pt x="12600" y="1598"/>
                    <a:pt x="12555" y="1621"/>
                  </a:cubicBezTo>
                  <a:cubicBezTo>
                    <a:pt x="12372" y="1735"/>
                    <a:pt x="12190" y="1849"/>
                    <a:pt x="12007" y="1963"/>
                  </a:cubicBezTo>
                  <a:cubicBezTo>
                    <a:pt x="11893" y="2009"/>
                    <a:pt x="11802" y="2077"/>
                    <a:pt x="11687" y="2146"/>
                  </a:cubicBezTo>
                  <a:cubicBezTo>
                    <a:pt x="11596" y="2192"/>
                    <a:pt x="11505" y="2237"/>
                    <a:pt x="11436" y="2283"/>
                  </a:cubicBezTo>
                  <a:cubicBezTo>
                    <a:pt x="11117" y="2488"/>
                    <a:pt x="10797" y="2694"/>
                    <a:pt x="10478" y="2945"/>
                  </a:cubicBezTo>
                  <a:cubicBezTo>
                    <a:pt x="10409" y="2990"/>
                    <a:pt x="10318" y="3059"/>
                    <a:pt x="10249" y="3105"/>
                  </a:cubicBezTo>
                  <a:cubicBezTo>
                    <a:pt x="10204" y="3150"/>
                    <a:pt x="10158" y="3196"/>
                    <a:pt x="10112" y="3219"/>
                  </a:cubicBezTo>
                  <a:lnTo>
                    <a:pt x="10044" y="3287"/>
                  </a:lnTo>
                  <a:lnTo>
                    <a:pt x="9953" y="3356"/>
                  </a:lnTo>
                  <a:cubicBezTo>
                    <a:pt x="9816" y="3470"/>
                    <a:pt x="9679" y="3584"/>
                    <a:pt x="9565" y="3698"/>
                  </a:cubicBezTo>
                  <a:lnTo>
                    <a:pt x="9542" y="3721"/>
                  </a:lnTo>
                  <a:lnTo>
                    <a:pt x="9496" y="3744"/>
                  </a:lnTo>
                  <a:lnTo>
                    <a:pt x="9451" y="3789"/>
                  </a:lnTo>
                  <a:cubicBezTo>
                    <a:pt x="9405" y="3835"/>
                    <a:pt x="9359" y="3881"/>
                    <a:pt x="9314" y="3903"/>
                  </a:cubicBezTo>
                  <a:lnTo>
                    <a:pt x="9131" y="4063"/>
                  </a:lnTo>
                  <a:cubicBezTo>
                    <a:pt x="9040" y="4154"/>
                    <a:pt x="8926" y="4246"/>
                    <a:pt x="8834" y="4337"/>
                  </a:cubicBezTo>
                  <a:lnTo>
                    <a:pt x="8811" y="4360"/>
                  </a:lnTo>
                  <a:cubicBezTo>
                    <a:pt x="8789" y="4383"/>
                    <a:pt x="8766" y="4383"/>
                    <a:pt x="8743" y="4406"/>
                  </a:cubicBezTo>
                  <a:lnTo>
                    <a:pt x="8720" y="4428"/>
                  </a:lnTo>
                  <a:lnTo>
                    <a:pt x="8720" y="4451"/>
                  </a:lnTo>
                  <a:cubicBezTo>
                    <a:pt x="8674" y="4474"/>
                    <a:pt x="8652" y="4497"/>
                    <a:pt x="8606" y="4543"/>
                  </a:cubicBezTo>
                  <a:cubicBezTo>
                    <a:pt x="8446" y="4679"/>
                    <a:pt x="8286" y="4816"/>
                    <a:pt x="8149" y="4976"/>
                  </a:cubicBezTo>
                  <a:lnTo>
                    <a:pt x="8081" y="5045"/>
                  </a:lnTo>
                  <a:cubicBezTo>
                    <a:pt x="8013" y="5090"/>
                    <a:pt x="7967" y="5136"/>
                    <a:pt x="7921" y="5204"/>
                  </a:cubicBezTo>
                  <a:lnTo>
                    <a:pt x="7830" y="5296"/>
                  </a:lnTo>
                  <a:cubicBezTo>
                    <a:pt x="7784" y="5319"/>
                    <a:pt x="7739" y="5364"/>
                    <a:pt x="7693" y="5410"/>
                  </a:cubicBezTo>
                  <a:cubicBezTo>
                    <a:pt x="7556" y="5547"/>
                    <a:pt x="7442" y="5707"/>
                    <a:pt x="7305" y="5866"/>
                  </a:cubicBezTo>
                  <a:lnTo>
                    <a:pt x="7282" y="5889"/>
                  </a:lnTo>
                  <a:lnTo>
                    <a:pt x="7008" y="6209"/>
                  </a:lnTo>
                  <a:lnTo>
                    <a:pt x="6848" y="6391"/>
                  </a:lnTo>
                  <a:lnTo>
                    <a:pt x="6460" y="6848"/>
                  </a:lnTo>
                  <a:lnTo>
                    <a:pt x="6072" y="7327"/>
                  </a:lnTo>
                  <a:lnTo>
                    <a:pt x="6050" y="7350"/>
                  </a:lnTo>
                  <a:cubicBezTo>
                    <a:pt x="5981" y="7419"/>
                    <a:pt x="5935" y="7487"/>
                    <a:pt x="5867" y="7555"/>
                  </a:cubicBezTo>
                  <a:cubicBezTo>
                    <a:pt x="5844" y="7601"/>
                    <a:pt x="5798" y="7647"/>
                    <a:pt x="5776" y="7692"/>
                  </a:cubicBezTo>
                  <a:cubicBezTo>
                    <a:pt x="5730" y="7738"/>
                    <a:pt x="5684" y="7784"/>
                    <a:pt x="5662" y="7852"/>
                  </a:cubicBezTo>
                  <a:lnTo>
                    <a:pt x="5593" y="7943"/>
                  </a:lnTo>
                  <a:cubicBezTo>
                    <a:pt x="5479" y="8080"/>
                    <a:pt x="5388" y="8217"/>
                    <a:pt x="5296" y="8354"/>
                  </a:cubicBezTo>
                  <a:cubicBezTo>
                    <a:pt x="5205" y="8491"/>
                    <a:pt x="5114" y="8651"/>
                    <a:pt x="5000" y="8788"/>
                  </a:cubicBezTo>
                  <a:lnTo>
                    <a:pt x="4840" y="9039"/>
                  </a:lnTo>
                  <a:cubicBezTo>
                    <a:pt x="4657" y="9290"/>
                    <a:pt x="4497" y="9541"/>
                    <a:pt x="4360" y="9792"/>
                  </a:cubicBezTo>
                  <a:lnTo>
                    <a:pt x="4338" y="9815"/>
                  </a:lnTo>
                  <a:lnTo>
                    <a:pt x="4246" y="9929"/>
                  </a:lnTo>
                  <a:lnTo>
                    <a:pt x="4178" y="10066"/>
                  </a:lnTo>
                  <a:lnTo>
                    <a:pt x="4132" y="10112"/>
                  </a:lnTo>
                  <a:lnTo>
                    <a:pt x="4087" y="10203"/>
                  </a:lnTo>
                  <a:lnTo>
                    <a:pt x="4018" y="10317"/>
                  </a:lnTo>
                  <a:lnTo>
                    <a:pt x="3995" y="10340"/>
                  </a:lnTo>
                  <a:lnTo>
                    <a:pt x="3858" y="10568"/>
                  </a:lnTo>
                  <a:lnTo>
                    <a:pt x="3767" y="10705"/>
                  </a:lnTo>
                  <a:cubicBezTo>
                    <a:pt x="3653" y="10888"/>
                    <a:pt x="3539" y="11071"/>
                    <a:pt x="3447" y="11253"/>
                  </a:cubicBezTo>
                  <a:cubicBezTo>
                    <a:pt x="3333" y="11459"/>
                    <a:pt x="3242" y="11641"/>
                    <a:pt x="3151" y="11824"/>
                  </a:cubicBezTo>
                  <a:lnTo>
                    <a:pt x="3082" y="11938"/>
                  </a:lnTo>
                  <a:cubicBezTo>
                    <a:pt x="3014" y="12075"/>
                    <a:pt x="2968" y="12189"/>
                    <a:pt x="2900" y="12326"/>
                  </a:cubicBezTo>
                  <a:cubicBezTo>
                    <a:pt x="2854" y="12394"/>
                    <a:pt x="2831" y="12486"/>
                    <a:pt x="2786" y="12577"/>
                  </a:cubicBezTo>
                  <a:cubicBezTo>
                    <a:pt x="2740" y="12668"/>
                    <a:pt x="2717" y="12760"/>
                    <a:pt x="2671" y="12851"/>
                  </a:cubicBezTo>
                  <a:cubicBezTo>
                    <a:pt x="2603" y="12965"/>
                    <a:pt x="2557" y="13079"/>
                    <a:pt x="2512" y="13216"/>
                  </a:cubicBezTo>
                  <a:lnTo>
                    <a:pt x="2443" y="13376"/>
                  </a:lnTo>
                  <a:cubicBezTo>
                    <a:pt x="2420" y="13422"/>
                    <a:pt x="2397" y="13467"/>
                    <a:pt x="2375" y="13513"/>
                  </a:cubicBezTo>
                  <a:cubicBezTo>
                    <a:pt x="2352" y="13559"/>
                    <a:pt x="2329" y="13604"/>
                    <a:pt x="2306" y="13673"/>
                  </a:cubicBezTo>
                  <a:lnTo>
                    <a:pt x="2261" y="13741"/>
                  </a:lnTo>
                  <a:cubicBezTo>
                    <a:pt x="2238" y="13810"/>
                    <a:pt x="2215" y="13878"/>
                    <a:pt x="2169" y="13947"/>
                  </a:cubicBezTo>
                  <a:cubicBezTo>
                    <a:pt x="1987" y="14357"/>
                    <a:pt x="1827" y="14723"/>
                    <a:pt x="1690" y="15088"/>
                  </a:cubicBezTo>
                  <a:cubicBezTo>
                    <a:pt x="1644" y="15225"/>
                    <a:pt x="1599" y="15339"/>
                    <a:pt x="1553" y="15476"/>
                  </a:cubicBezTo>
                  <a:lnTo>
                    <a:pt x="1507" y="15567"/>
                  </a:lnTo>
                  <a:cubicBezTo>
                    <a:pt x="1462" y="15681"/>
                    <a:pt x="1439" y="15773"/>
                    <a:pt x="1393" y="15864"/>
                  </a:cubicBezTo>
                  <a:cubicBezTo>
                    <a:pt x="1370" y="15955"/>
                    <a:pt x="1348" y="16024"/>
                    <a:pt x="1325" y="16092"/>
                  </a:cubicBezTo>
                  <a:lnTo>
                    <a:pt x="1279" y="16183"/>
                  </a:lnTo>
                  <a:cubicBezTo>
                    <a:pt x="1233" y="16320"/>
                    <a:pt x="1188" y="16457"/>
                    <a:pt x="1142" y="16594"/>
                  </a:cubicBezTo>
                  <a:cubicBezTo>
                    <a:pt x="1119" y="16640"/>
                    <a:pt x="1096" y="16708"/>
                    <a:pt x="1074" y="16754"/>
                  </a:cubicBezTo>
                  <a:lnTo>
                    <a:pt x="1051" y="16845"/>
                  </a:lnTo>
                  <a:cubicBezTo>
                    <a:pt x="1005" y="16937"/>
                    <a:pt x="982" y="17051"/>
                    <a:pt x="959" y="17142"/>
                  </a:cubicBezTo>
                  <a:lnTo>
                    <a:pt x="959" y="17119"/>
                  </a:lnTo>
                  <a:cubicBezTo>
                    <a:pt x="914" y="17279"/>
                    <a:pt x="868" y="17439"/>
                    <a:pt x="823" y="17599"/>
                  </a:cubicBezTo>
                  <a:lnTo>
                    <a:pt x="754" y="17804"/>
                  </a:lnTo>
                  <a:lnTo>
                    <a:pt x="708" y="18032"/>
                  </a:lnTo>
                  <a:cubicBezTo>
                    <a:pt x="663" y="18192"/>
                    <a:pt x="617" y="18375"/>
                    <a:pt x="549" y="18534"/>
                  </a:cubicBezTo>
                  <a:lnTo>
                    <a:pt x="571" y="18512"/>
                  </a:lnTo>
                  <a:lnTo>
                    <a:pt x="571" y="18512"/>
                  </a:lnTo>
                  <a:cubicBezTo>
                    <a:pt x="526" y="18603"/>
                    <a:pt x="503" y="18694"/>
                    <a:pt x="480" y="18808"/>
                  </a:cubicBezTo>
                  <a:cubicBezTo>
                    <a:pt x="457" y="18854"/>
                    <a:pt x="435" y="18922"/>
                    <a:pt x="435" y="18968"/>
                  </a:cubicBezTo>
                  <a:lnTo>
                    <a:pt x="389" y="19105"/>
                  </a:lnTo>
                  <a:lnTo>
                    <a:pt x="366" y="19151"/>
                  </a:lnTo>
                  <a:cubicBezTo>
                    <a:pt x="343" y="19242"/>
                    <a:pt x="320" y="19310"/>
                    <a:pt x="298" y="19402"/>
                  </a:cubicBezTo>
                  <a:cubicBezTo>
                    <a:pt x="275" y="19493"/>
                    <a:pt x="252" y="19607"/>
                    <a:pt x="229" y="19698"/>
                  </a:cubicBezTo>
                  <a:cubicBezTo>
                    <a:pt x="183" y="19904"/>
                    <a:pt x="161" y="20087"/>
                    <a:pt x="115" y="20269"/>
                  </a:cubicBezTo>
                  <a:lnTo>
                    <a:pt x="115" y="20315"/>
                  </a:lnTo>
                  <a:cubicBezTo>
                    <a:pt x="92" y="20406"/>
                    <a:pt x="69" y="20475"/>
                    <a:pt x="46" y="20566"/>
                  </a:cubicBezTo>
                  <a:cubicBezTo>
                    <a:pt x="46" y="20612"/>
                    <a:pt x="24" y="20680"/>
                    <a:pt x="24" y="20726"/>
                  </a:cubicBezTo>
                  <a:cubicBezTo>
                    <a:pt x="24" y="20748"/>
                    <a:pt x="24" y="20794"/>
                    <a:pt x="24" y="20817"/>
                  </a:cubicBezTo>
                  <a:cubicBezTo>
                    <a:pt x="1" y="20863"/>
                    <a:pt x="1" y="20885"/>
                    <a:pt x="1" y="20908"/>
                  </a:cubicBezTo>
                  <a:cubicBezTo>
                    <a:pt x="1" y="20954"/>
                    <a:pt x="1" y="21000"/>
                    <a:pt x="46" y="21045"/>
                  </a:cubicBezTo>
                  <a:lnTo>
                    <a:pt x="69" y="21136"/>
                  </a:lnTo>
                  <a:lnTo>
                    <a:pt x="115" y="21228"/>
                  </a:lnTo>
                  <a:cubicBezTo>
                    <a:pt x="138" y="21319"/>
                    <a:pt x="183" y="21388"/>
                    <a:pt x="229" y="21479"/>
                  </a:cubicBezTo>
                  <a:lnTo>
                    <a:pt x="275" y="21525"/>
                  </a:lnTo>
                  <a:lnTo>
                    <a:pt x="298" y="21593"/>
                  </a:lnTo>
                  <a:cubicBezTo>
                    <a:pt x="320" y="21616"/>
                    <a:pt x="320" y="21639"/>
                    <a:pt x="343" y="21661"/>
                  </a:cubicBezTo>
                  <a:lnTo>
                    <a:pt x="366" y="21707"/>
                  </a:lnTo>
                  <a:cubicBezTo>
                    <a:pt x="412" y="21798"/>
                    <a:pt x="457" y="21867"/>
                    <a:pt x="503" y="21935"/>
                  </a:cubicBezTo>
                  <a:lnTo>
                    <a:pt x="571" y="22049"/>
                  </a:lnTo>
                  <a:lnTo>
                    <a:pt x="640" y="22141"/>
                  </a:lnTo>
                  <a:lnTo>
                    <a:pt x="686" y="22209"/>
                  </a:lnTo>
                  <a:cubicBezTo>
                    <a:pt x="731" y="22255"/>
                    <a:pt x="754" y="22323"/>
                    <a:pt x="800" y="22369"/>
                  </a:cubicBezTo>
                  <a:cubicBezTo>
                    <a:pt x="914" y="22529"/>
                    <a:pt x="1051" y="22666"/>
                    <a:pt x="1188" y="22803"/>
                  </a:cubicBezTo>
                  <a:lnTo>
                    <a:pt x="1165" y="22780"/>
                  </a:lnTo>
                  <a:lnTo>
                    <a:pt x="1165" y="22780"/>
                  </a:lnTo>
                  <a:cubicBezTo>
                    <a:pt x="1211" y="22826"/>
                    <a:pt x="1256" y="22894"/>
                    <a:pt x="1302" y="22940"/>
                  </a:cubicBezTo>
                  <a:lnTo>
                    <a:pt x="1370" y="23031"/>
                  </a:lnTo>
                  <a:cubicBezTo>
                    <a:pt x="1439" y="23099"/>
                    <a:pt x="1530" y="23191"/>
                    <a:pt x="1599" y="23259"/>
                  </a:cubicBezTo>
                  <a:lnTo>
                    <a:pt x="1667" y="23328"/>
                  </a:lnTo>
                  <a:cubicBezTo>
                    <a:pt x="1736" y="23396"/>
                    <a:pt x="1781" y="23465"/>
                    <a:pt x="1850" y="23510"/>
                  </a:cubicBezTo>
                  <a:cubicBezTo>
                    <a:pt x="1918" y="23579"/>
                    <a:pt x="1964" y="23647"/>
                    <a:pt x="2032" y="23716"/>
                  </a:cubicBezTo>
                  <a:cubicBezTo>
                    <a:pt x="2101" y="23761"/>
                    <a:pt x="2146" y="23830"/>
                    <a:pt x="2192" y="23876"/>
                  </a:cubicBezTo>
                  <a:cubicBezTo>
                    <a:pt x="2238" y="23921"/>
                    <a:pt x="2283" y="23967"/>
                    <a:pt x="2329" y="24012"/>
                  </a:cubicBezTo>
                  <a:lnTo>
                    <a:pt x="2397" y="24081"/>
                  </a:lnTo>
                  <a:cubicBezTo>
                    <a:pt x="2489" y="24172"/>
                    <a:pt x="2603" y="24286"/>
                    <a:pt x="2717" y="24378"/>
                  </a:cubicBezTo>
                  <a:lnTo>
                    <a:pt x="2763" y="24401"/>
                  </a:lnTo>
                  <a:cubicBezTo>
                    <a:pt x="2831" y="24469"/>
                    <a:pt x="2900" y="24537"/>
                    <a:pt x="2968" y="24606"/>
                  </a:cubicBezTo>
                  <a:cubicBezTo>
                    <a:pt x="3037" y="24652"/>
                    <a:pt x="3082" y="24697"/>
                    <a:pt x="3128" y="24743"/>
                  </a:cubicBezTo>
                  <a:cubicBezTo>
                    <a:pt x="3196" y="24789"/>
                    <a:pt x="3242" y="24834"/>
                    <a:pt x="3288" y="24880"/>
                  </a:cubicBezTo>
                  <a:lnTo>
                    <a:pt x="3310" y="24903"/>
                  </a:lnTo>
                  <a:cubicBezTo>
                    <a:pt x="3333" y="24925"/>
                    <a:pt x="3356" y="24948"/>
                    <a:pt x="3402" y="24971"/>
                  </a:cubicBezTo>
                  <a:lnTo>
                    <a:pt x="3425" y="25017"/>
                  </a:lnTo>
                  <a:cubicBezTo>
                    <a:pt x="3425" y="25040"/>
                    <a:pt x="3447" y="25062"/>
                    <a:pt x="3447" y="25085"/>
                  </a:cubicBezTo>
                  <a:cubicBezTo>
                    <a:pt x="3470" y="25131"/>
                    <a:pt x="3539" y="25177"/>
                    <a:pt x="3584" y="25177"/>
                  </a:cubicBezTo>
                  <a:lnTo>
                    <a:pt x="3630" y="25177"/>
                  </a:lnTo>
                  <a:cubicBezTo>
                    <a:pt x="3699" y="25154"/>
                    <a:pt x="3744" y="25085"/>
                    <a:pt x="3744" y="25017"/>
                  </a:cubicBezTo>
                  <a:cubicBezTo>
                    <a:pt x="3744" y="24971"/>
                    <a:pt x="3767" y="24925"/>
                    <a:pt x="3767" y="24880"/>
                  </a:cubicBezTo>
                  <a:cubicBezTo>
                    <a:pt x="3790" y="24834"/>
                    <a:pt x="3790" y="24766"/>
                    <a:pt x="3813" y="24720"/>
                  </a:cubicBezTo>
                  <a:cubicBezTo>
                    <a:pt x="3858" y="24560"/>
                    <a:pt x="3904" y="24401"/>
                    <a:pt x="3950" y="24241"/>
                  </a:cubicBezTo>
                  <a:cubicBezTo>
                    <a:pt x="3995" y="24081"/>
                    <a:pt x="4041" y="23898"/>
                    <a:pt x="4109" y="23739"/>
                  </a:cubicBezTo>
                  <a:cubicBezTo>
                    <a:pt x="4132" y="23602"/>
                    <a:pt x="4201" y="23465"/>
                    <a:pt x="4246" y="23328"/>
                  </a:cubicBezTo>
                  <a:lnTo>
                    <a:pt x="4269" y="23259"/>
                  </a:lnTo>
                  <a:lnTo>
                    <a:pt x="4292" y="23168"/>
                  </a:lnTo>
                  <a:cubicBezTo>
                    <a:pt x="4360" y="23031"/>
                    <a:pt x="4406" y="22871"/>
                    <a:pt x="4475" y="22734"/>
                  </a:cubicBezTo>
                  <a:cubicBezTo>
                    <a:pt x="4497" y="22689"/>
                    <a:pt x="4520" y="22643"/>
                    <a:pt x="4543" y="22597"/>
                  </a:cubicBezTo>
                  <a:cubicBezTo>
                    <a:pt x="4566" y="22552"/>
                    <a:pt x="4566" y="22506"/>
                    <a:pt x="4520" y="22483"/>
                  </a:cubicBezTo>
                  <a:cubicBezTo>
                    <a:pt x="4497" y="22460"/>
                    <a:pt x="4497" y="22460"/>
                    <a:pt x="4475" y="22460"/>
                  </a:cubicBezTo>
                  <a:cubicBezTo>
                    <a:pt x="4429" y="22460"/>
                    <a:pt x="4406" y="22483"/>
                    <a:pt x="4406" y="22506"/>
                  </a:cubicBezTo>
                  <a:cubicBezTo>
                    <a:pt x="4360" y="22460"/>
                    <a:pt x="4315" y="22438"/>
                    <a:pt x="4269" y="22392"/>
                  </a:cubicBezTo>
                  <a:cubicBezTo>
                    <a:pt x="4246" y="22369"/>
                    <a:pt x="4224" y="22346"/>
                    <a:pt x="4201" y="22346"/>
                  </a:cubicBezTo>
                  <a:lnTo>
                    <a:pt x="4132" y="22301"/>
                  </a:lnTo>
                  <a:cubicBezTo>
                    <a:pt x="4087" y="22255"/>
                    <a:pt x="4041" y="22209"/>
                    <a:pt x="3995" y="22186"/>
                  </a:cubicBezTo>
                  <a:lnTo>
                    <a:pt x="3950" y="22141"/>
                  </a:lnTo>
                  <a:cubicBezTo>
                    <a:pt x="3904" y="22118"/>
                    <a:pt x="3881" y="22095"/>
                    <a:pt x="3858" y="22072"/>
                  </a:cubicBezTo>
                  <a:cubicBezTo>
                    <a:pt x="3813" y="22027"/>
                    <a:pt x="3767" y="22004"/>
                    <a:pt x="3744" y="21981"/>
                  </a:cubicBezTo>
                  <a:cubicBezTo>
                    <a:pt x="3699" y="21935"/>
                    <a:pt x="3653" y="21890"/>
                    <a:pt x="3607" y="21844"/>
                  </a:cubicBezTo>
                  <a:lnTo>
                    <a:pt x="3562" y="21798"/>
                  </a:lnTo>
                  <a:cubicBezTo>
                    <a:pt x="3516" y="21753"/>
                    <a:pt x="3447" y="21707"/>
                    <a:pt x="3402" y="21661"/>
                  </a:cubicBezTo>
                  <a:lnTo>
                    <a:pt x="3333" y="21616"/>
                  </a:lnTo>
                  <a:cubicBezTo>
                    <a:pt x="3196" y="21502"/>
                    <a:pt x="3059" y="21365"/>
                    <a:pt x="2900" y="21251"/>
                  </a:cubicBezTo>
                  <a:lnTo>
                    <a:pt x="2854" y="21228"/>
                  </a:lnTo>
                  <a:cubicBezTo>
                    <a:pt x="2808" y="21182"/>
                    <a:pt x="2740" y="21136"/>
                    <a:pt x="2671" y="21068"/>
                  </a:cubicBezTo>
                  <a:cubicBezTo>
                    <a:pt x="2603" y="21022"/>
                    <a:pt x="2512" y="20954"/>
                    <a:pt x="2443" y="20908"/>
                  </a:cubicBezTo>
                  <a:cubicBezTo>
                    <a:pt x="2397" y="20863"/>
                    <a:pt x="2352" y="20840"/>
                    <a:pt x="2306" y="20794"/>
                  </a:cubicBezTo>
                  <a:cubicBezTo>
                    <a:pt x="2283" y="20771"/>
                    <a:pt x="2238" y="20726"/>
                    <a:pt x="2215" y="20703"/>
                  </a:cubicBezTo>
                  <a:lnTo>
                    <a:pt x="2146" y="20657"/>
                  </a:lnTo>
                  <a:cubicBezTo>
                    <a:pt x="2101" y="20612"/>
                    <a:pt x="2055" y="20566"/>
                    <a:pt x="2009" y="20543"/>
                  </a:cubicBezTo>
                  <a:cubicBezTo>
                    <a:pt x="2009" y="20520"/>
                    <a:pt x="2009" y="20497"/>
                    <a:pt x="2009" y="20475"/>
                  </a:cubicBezTo>
                  <a:cubicBezTo>
                    <a:pt x="2009" y="20452"/>
                    <a:pt x="2009" y="20452"/>
                    <a:pt x="2009" y="20429"/>
                  </a:cubicBezTo>
                  <a:cubicBezTo>
                    <a:pt x="2009" y="20406"/>
                    <a:pt x="2009" y="20406"/>
                    <a:pt x="2009" y="20383"/>
                  </a:cubicBezTo>
                  <a:cubicBezTo>
                    <a:pt x="1987" y="20338"/>
                    <a:pt x="1964" y="20269"/>
                    <a:pt x="1987" y="20201"/>
                  </a:cubicBezTo>
                  <a:cubicBezTo>
                    <a:pt x="1987" y="20155"/>
                    <a:pt x="2009" y="20087"/>
                    <a:pt x="2009" y="20018"/>
                  </a:cubicBezTo>
                  <a:cubicBezTo>
                    <a:pt x="2032" y="19972"/>
                    <a:pt x="2032" y="19950"/>
                    <a:pt x="2032" y="19904"/>
                  </a:cubicBezTo>
                  <a:cubicBezTo>
                    <a:pt x="2032" y="19790"/>
                    <a:pt x="2055" y="19653"/>
                    <a:pt x="2078" y="19539"/>
                  </a:cubicBezTo>
                  <a:cubicBezTo>
                    <a:pt x="2101" y="19379"/>
                    <a:pt x="2146" y="19242"/>
                    <a:pt x="2192" y="19082"/>
                  </a:cubicBezTo>
                  <a:cubicBezTo>
                    <a:pt x="2238" y="18922"/>
                    <a:pt x="2283" y="18740"/>
                    <a:pt x="2352" y="18580"/>
                  </a:cubicBezTo>
                  <a:lnTo>
                    <a:pt x="2352" y="18534"/>
                  </a:lnTo>
                  <a:cubicBezTo>
                    <a:pt x="2466" y="18215"/>
                    <a:pt x="2580" y="17872"/>
                    <a:pt x="2694" y="17553"/>
                  </a:cubicBezTo>
                  <a:cubicBezTo>
                    <a:pt x="2763" y="17393"/>
                    <a:pt x="2831" y="17211"/>
                    <a:pt x="2922" y="17028"/>
                  </a:cubicBezTo>
                  <a:lnTo>
                    <a:pt x="2991" y="16868"/>
                  </a:lnTo>
                  <a:cubicBezTo>
                    <a:pt x="3054" y="16763"/>
                    <a:pt x="3098" y="16658"/>
                    <a:pt x="3140" y="16553"/>
                  </a:cubicBezTo>
                  <a:lnTo>
                    <a:pt x="3140" y="16553"/>
                  </a:lnTo>
                  <a:cubicBezTo>
                    <a:pt x="3181" y="16487"/>
                    <a:pt x="3221" y="16404"/>
                    <a:pt x="3242" y="16320"/>
                  </a:cubicBezTo>
                  <a:lnTo>
                    <a:pt x="3310" y="16206"/>
                  </a:lnTo>
                  <a:cubicBezTo>
                    <a:pt x="3310" y="16183"/>
                    <a:pt x="3333" y="16161"/>
                    <a:pt x="3333" y="16115"/>
                  </a:cubicBezTo>
                  <a:lnTo>
                    <a:pt x="3356" y="16092"/>
                  </a:lnTo>
                  <a:lnTo>
                    <a:pt x="3425" y="15955"/>
                  </a:lnTo>
                  <a:cubicBezTo>
                    <a:pt x="3493" y="15795"/>
                    <a:pt x="3562" y="15658"/>
                    <a:pt x="3653" y="15521"/>
                  </a:cubicBezTo>
                  <a:cubicBezTo>
                    <a:pt x="3676" y="15430"/>
                    <a:pt x="3721" y="15339"/>
                    <a:pt x="3767" y="15248"/>
                  </a:cubicBezTo>
                  <a:cubicBezTo>
                    <a:pt x="3835" y="15133"/>
                    <a:pt x="3904" y="14996"/>
                    <a:pt x="3972" y="14882"/>
                  </a:cubicBezTo>
                  <a:lnTo>
                    <a:pt x="4018" y="14768"/>
                  </a:lnTo>
                  <a:lnTo>
                    <a:pt x="4041" y="14700"/>
                  </a:lnTo>
                  <a:cubicBezTo>
                    <a:pt x="4246" y="14289"/>
                    <a:pt x="4429" y="13992"/>
                    <a:pt x="4612" y="13695"/>
                  </a:cubicBezTo>
                  <a:cubicBezTo>
                    <a:pt x="4612" y="13673"/>
                    <a:pt x="4634" y="13650"/>
                    <a:pt x="4657" y="13604"/>
                  </a:cubicBezTo>
                  <a:cubicBezTo>
                    <a:pt x="4703" y="13536"/>
                    <a:pt x="4748" y="13467"/>
                    <a:pt x="4794" y="13399"/>
                  </a:cubicBezTo>
                  <a:cubicBezTo>
                    <a:pt x="4863" y="13262"/>
                    <a:pt x="4954" y="13125"/>
                    <a:pt x="5091" y="12942"/>
                  </a:cubicBezTo>
                  <a:cubicBezTo>
                    <a:pt x="5205" y="12782"/>
                    <a:pt x="5319" y="12623"/>
                    <a:pt x="5433" y="12486"/>
                  </a:cubicBezTo>
                  <a:lnTo>
                    <a:pt x="5456" y="12440"/>
                  </a:lnTo>
                  <a:cubicBezTo>
                    <a:pt x="5479" y="12394"/>
                    <a:pt x="5502" y="12372"/>
                    <a:pt x="5525" y="12326"/>
                  </a:cubicBezTo>
                  <a:cubicBezTo>
                    <a:pt x="5639" y="12189"/>
                    <a:pt x="5753" y="12029"/>
                    <a:pt x="5867" y="11869"/>
                  </a:cubicBezTo>
                  <a:lnTo>
                    <a:pt x="5935" y="11801"/>
                  </a:lnTo>
                  <a:cubicBezTo>
                    <a:pt x="5958" y="11778"/>
                    <a:pt x="5981" y="11755"/>
                    <a:pt x="6004" y="11732"/>
                  </a:cubicBezTo>
                  <a:cubicBezTo>
                    <a:pt x="6072" y="11641"/>
                    <a:pt x="6141" y="11527"/>
                    <a:pt x="6209" y="11436"/>
                  </a:cubicBezTo>
                  <a:lnTo>
                    <a:pt x="6255" y="11390"/>
                  </a:lnTo>
                  <a:lnTo>
                    <a:pt x="6278" y="11367"/>
                  </a:lnTo>
                  <a:cubicBezTo>
                    <a:pt x="6369" y="11230"/>
                    <a:pt x="6460" y="11116"/>
                    <a:pt x="6575" y="10979"/>
                  </a:cubicBezTo>
                  <a:cubicBezTo>
                    <a:pt x="6666" y="10888"/>
                    <a:pt x="6757" y="10797"/>
                    <a:pt x="6848" y="10705"/>
                  </a:cubicBezTo>
                  <a:cubicBezTo>
                    <a:pt x="6871" y="10683"/>
                    <a:pt x="6871" y="10683"/>
                    <a:pt x="6894" y="10683"/>
                  </a:cubicBezTo>
                  <a:cubicBezTo>
                    <a:pt x="6917" y="10637"/>
                    <a:pt x="6940" y="10614"/>
                    <a:pt x="6963" y="10591"/>
                  </a:cubicBezTo>
                  <a:cubicBezTo>
                    <a:pt x="6963" y="10614"/>
                    <a:pt x="6985" y="10614"/>
                    <a:pt x="6985" y="10637"/>
                  </a:cubicBezTo>
                  <a:lnTo>
                    <a:pt x="7031" y="10660"/>
                  </a:lnTo>
                  <a:cubicBezTo>
                    <a:pt x="7054" y="10660"/>
                    <a:pt x="7077" y="10683"/>
                    <a:pt x="7122" y="10705"/>
                  </a:cubicBezTo>
                  <a:cubicBezTo>
                    <a:pt x="7145" y="10705"/>
                    <a:pt x="7191" y="10705"/>
                    <a:pt x="7214" y="10728"/>
                  </a:cubicBezTo>
                  <a:cubicBezTo>
                    <a:pt x="7259" y="10774"/>
                    <a:pt x="7328" y="10819"/>
                    <a:pt x="7373" y="10865"/>
                  </a:cubicBezTo>
                  <a:cubicBezTo>
                    <a:pt x="7465" y="10934"/>
                    <a:pt x="7556" y="11025"/>
                    <a:pt x="7647" y="11093"/>
                  </a:cubicBezTo>
                  <a:cubicBezTo>
                    <a:pt x="7716" y="11139"/>
                    <a:pt x="7784" y="11208"/>
                    <a:pt x="7853" y="11253"/>
                  </a:cubicBezTo>
                  <a:cubicBezTo>
                    <a:pt x="7876" y="11276"/>
                    <a:pt x="7898" y="11299"/>
                    <a:pt x="7921" y="11322"/>
                  </a:cubicBezTo>
                  <a:cubicBezTo>
                    <a:pt x="7967" y="11367"/>
                    <a:pt x="8013" y="11390"/>
                    <a:pt x="8058" y="11436"/>
                  </a:cubicBezTo>
                  <a:cubicBezTo>
                    <a:pt x="8104" y="11481"/>
                    <a:pt x="8172" y="11527"/>
                    <a:pt x="8241" y="11596"/>
                  </a:cubicBezTo>
                  <a:cubicBezTo>
                    <a:pt x="8309" y="11664"/>
                    <a:pt x="8401" y="11732"/>
                    <a:pt x="8492" y="11801"/>
                  </a:cubicBezTo>
                  <a:lnTo>
                    <a:pt x="8515" y="11824"/>
                  </a:lnTo>
                  <a:cubicBezTo>
                    <a:pt x="8537" y="11801"/>
                    <a:pt x="8560" y="11801"/>
                    <a:pt x="8583" y="11778"/>
                  </a:cubicBezTo>
                  <a:cubicBezTo>
                    <a:pt x="8606" y="11732"/>
                    <a:pt x="8606" y="11664"/>
                    <a:pt x="8629" y="11618"/>
                  </a:cubicBezTo>
                  <a:cubicBezTo>
                    <a:pt x="8629" y="11573"/>
                    <a:pt x="8629" y="11550"/>
                    <a:pt x="8629" y="11527"/>
                  </a:cubicBezTo>
                  <a:cubicBezTo>
                    <a:pt x="8674" y="11390"/>
                    <a:pt x="8697" y="11276"/>
                    <a:pt x="8720" y="11139"/>
                  </a:cubicBezTo>
                  <a:lnTo>
                    <a:pt x="8720" y="11071"/>
                  </a:lnTo>
                  <a:cubicBezTo>
                    <a:pt x="8743" y="11002"/>
                    <a:pt x="8743" y="10934"/>
                    <a:pt x="8743" y="10865"/>
                  </a:cubicBezTo>
                  <a:cubicBezTo>
                    <a:pt x="8743" y="10797"/>
                    <a:pt x="8743" y="10728"/>
                    <a:pt x="8766" y="10660"/>
                  </a:cubicBezTo>
                  <a:cubicBezTo>
                    <a:pt x="8766" y="10591"/>
                    <a:pt x="8766" y="10546"/>
                    <a:pt x="8766" y="10477"/>
                  </a:cubicBezTo>
                  <a:cubicBezTo>
                    <a:pt x="8789" y="10363"/>
                    <a:pt x="8789" y="10226"/>
                    <a:pt x="8811" y="10112"/>
                  </a:cubicBezTo>
                  <a:lnTo>
                    <a:pt x="8834" y="9952"/>
                  </a:lnTo>
                  <a:cubicBezTo>
                    <a:pt x="8857" y="9838"/>
                    <a:pt x="8857" y="9724"/>
                    <a:pt x="8880" y="9610"/>
                  </a:cubicBezTo>
                  <a:cubicBezTo>
                    <a:pt x="8880" y="9564"/>
                    <a:pt x="8880" y="9541"/>
                    <a:pt x="8903" y="9496"/>
                  </a:cubicBezTo>
                  <a:cubicBezTo>
                    <a:pt x="8903" y="9450"/>
                    <a:pt x="8903" y="9404"/>
                    <a:pt x="8903" y="9336"/>
                  </a:cubicBezTo>
                  <a:lnTo>
                    <a:pt x="8926" y="9290"/>
                  </a:lnTo>
                  <a:cubicBezTo>
                    <a:pt x="8926" y="9222"/>
                    <a:pt x="8926" y="9153"/>
                    <a:pt x="8948" y="9108"/>
                  </a:cubicBezTo>
                  <a:cubicBezTo>
                    <a:pt x="8948" y="8948"/>
                    <a:pt x="8971" y="8765"/>
                    <a:pt x="8994" y="8605"/>
                  </a:cubicBezTo>
                  <a:cubicBezTo>
                    <a:pt x="8994" y="8560"/>
                    <a:pt x="8994" y="8514"/>
                    <a:pt x="8994" y="8468"/>
                  </a:cubicBezTo>
                  <a:cubicBezTo>
                    <a:pt x="8994" y="8423"/>
                    <a:pt x="8994" y="8377"/>
                    <a:pt x="8994" y="8332"/>
                  </a:cubicBezTo>
                  <a:cubicBezTo>
                    <a:pt x="8994" y="8263"/>
                    <a:pt x="8994" y="8217"/>
                    <a:pt x="9017" y="8172"/>
                  </a:cubicBezTo>
                  <a:lnTo>
                    <a:pt x="9017" y="8103"/>
                  </a:lnTo>
                  <a:cubicBezTo>
                    <a:pt x="9017" y="8058"/>
                    <a:pt x="9017" y="7989"/>
                    <a:pt x="9040" y="7943"/>
                  </a:cubicBezTo>
                  <a:cubicBezTo>
                    <a:pt x="9040" y="7875"/>
                    <a:pt x="9040" y="7807"/>
                    <a:pt x="9062" y="7738"/>
                  </a:cubicBezTo>
                  <a:cubicBezTo>
                    <a:pt x="9062" y="7670"/>
                    <a:pt x="9085" y="7601"/>
                    <a:pt x="9085" y="7555"/>
                  </a:cubicBezTo>
                  <a:cubicBezTo>
                    <a:pt x="9108" y="7487"/>
                    <a:pt x="9108" y="7419"/>
                    <a:pt x="9131" y="7350"/>
                  </a:cubicBezTo>
                  <a:cubicBezTo>
                    <a:pt x="9131" y="7282"/>
                    <a:pt x="9154" y="7213"/>
                    <a:pt x="9154" y="7145"/>
                  </a:cubicBezTo>
                  <a:cubicBezTo>
                    <a:pt x="9154" y="7076"/>
                    <a:pt x="9154" y="7030"/>
                    <a:pt x="9177" y="6962"/>
                  </a:cubicBezTo>
                  <a:lnTo>
                    <a:pt x="9177" y="6939"/>
                  </a:lnTo>
                  <a:cubicBezTo>
                    <a:pt x="9199" y="6802"/>
                    <a:pt x="9222" y="6665"/>
                    <a:pt x="9245" y="6528"/>
                  </a:cubicBezTo>
                  <a:cubicBezTo>
                    <a:pt x="9245" y="6528"/>
                    <a:pt x="9245" y="6505"/>
                    <a:pt x="9245" y="6505"/>
                  </a:cubicBezTo>
                  <a:lnTo>
                    <a:pt x="9245" y="6483"/>
                  </a:lnTo>
                  <a:lnTo>
                    <a:pt x="9268" y="6483"/>
                  </a:lnTo>
                  <a:cubicBezTo>
                    <a:pt x="9291" y="6369"/>
                    <a:pt x="9314" y="6254"/>
                    <a:pt x="9359" y="6163"/>
                  </a:cubicBezTo>
                  <a:cubicBezTo>
                    <a:pt x="9382" y="6117"/>
                    <a:pt x="9405" y="6095"/>
                    <a:pt x="9405" y="6072"/>
                  </a:cubicBezTo>
                  <a:cubicBezTo>
                    <a:pt x="9451" y="6049"/>
                    <a:pt x="9496" y="6003"/>
                    <a:pt x="9542" y="5981"/>
                  </a:cubicBezTo>
                  <a:cubicBezTo>
                    <a:pt x="9656" y="5912"/>
                    <a:pt x="9770" y="5866"/>
                    <a:pt x="9861" y="5844"/>
                  </a:cubicBezTo>
                  <a:cubicBezTo>
                    <a:pt x="9975" y="5821"/>
                    <a:pt x="10090" y="5798"/>
                    <a:pt x="10227" y="5775"/>
                  </a:cubicBezTo>
                  <a:lnTo>
                    <a:pt x="10341" y="5775"/>
                  </a:lnTo>
                  <a:cubicBezTo>
                    <a:pt x="10409" y="5752"/>
                    <a:pt x="10500" y="5752"/>
                    <a:pt x="10569" y="5752"/>
                  </a:cubicBezTo>
                  <a:lnTo>
                    <a:pt x="10569" y="5729"/>
                  </a:lnTo>
                  <a:lnTo>
                    <a:pt x="10592" y="5752"/>
                  </a:lnTo>
                  <a:lnTo>
                    <a:pt x="10866" y="5752"/>
                  </a:lnTo>
                  <a:cubicBezTo>
                    <a:pt x="10957" y="5775"/>
                    <a:pt x="11048" y="5775"/>
                    <a:pt x="11117" y="5798"/>
                  </a:cubicBezTo>
                  <a:lnTo>
                    <a:pt x="11140" y="5798"/>
                  </a:lnTo>
                  <a:cubicBezTo>
                    <a:pt x="11208" y="5821"/>
                    <a:pt x="11277" y="5844"/>
                    <a:pt x="11345" y="5866"/>
                  </a:cubicBezTo>
                  <a:lnTo>
                    <a:pt x="11436" y="5866"/>
                  </a:lnTo>
                  <a:cubicBezTo>
                    <a:pt x="11459" y="5889"/>
                    <a:pt x="11505" y="5889"/>
                    <a:pt x="11550" y="5889"/>
                  </a:cubicBezTo>
                  <a:cubicBezTo>
                    <a:pt x="11619" y="5912"/>
                    <a:pt x="11665" y="5912"/>
                    <a:pt x="11710" y="5912"/>
                  </a:cubicBezTo>
                  <a:cubicBezTo>
                    <a:pt x="11802" y="5935"/>
                    <a:pt x="11870" y="5935"/>
                    <a:pt x="11938" y="5958"/>
                  </a:cubicBezTo>
                  <a:cubicBezTo>
                    <a:pt x="11961" y="5958"/>
                    <a:pt x="11961" y="5981"/>
                    <a:pt x="11984" y="5981"/>
                  </a:cubicBezTo>
                  <a:cubicBezTo>
                    <a:pt x="12007" y="6003"/>
                    <a:pt x="12053" y="6026"/>
                    <a:pt x="12098" y="6026"/>
                  </a:cubicBezTo>
                  <a:lnTo>
                    <a:pt x="12121" y="6026"/>
                  </a:lnTo>
                  <a:cubicBezTo>
                    <a:pt x="12167" y="6026"/>
                    <a:pt x="12235" y="5981"/>
                    <a:pt x="12258" y="5935"/>
                  </a:cubicBezTo>
                  <a:cubicBezTo>
                    <a:pt x="12281" y="5912"/>
                    <a:pt x="12304" y="5866"/>
                    <a:pt x="12326" y="5821"/>
                  </a:cubicBezTo>
                  <a:cubicBezTo>
                    <a:pt x="12349" y="5775"/>
                    <a:pt x="12372" y="5752"/>
                    <a:pt x="12418" y="5707"/>
                  </a:cubicBezTo>
                  <a:lnTo>
                    <a:pt x="12418" y="5684"/>
                  </a:lnTo>
                  <a:cubicBezTo>
                    <a:pt x="12486" y="5592"/>
                    <a:pt x="12578" y="5501"/>
                    <a:pt x="12623" y="5410"/>
                  </a:cubicBezTo>
                  <a:lnTo>
                    <a:pt x="12669" y="5364"/>
                  </a:lnTo>
                  <a:cubicBezTo>
                    <a:pt x="12806" y="5204"/>
                    <a:pt x="12943" y="5022"/>
                    <a:pt x="13103" y="4862"/>
                  </a:cubicBezTo>
                  <a:cubicBezTo>
                    <a:pt x="13217" y="4748"/>
                    <a:pt x="13354" y="4611"/>
                    <a:pt x="13468" y="4497"/>
                  </a:cubicBezTo>
                  <a:lnTo>
                    <a:pt x="13491" y="4474"/>
                  </a:lnTo>
                  <a:cubicBezTo>
                    <a:pt x="13628" y="4337"/>
                    <a:pt x="13764" y="4223"/>
                    <a:pt x="13901" y="4086"/>
                  </a:cubicBezTo>
                  <a:lnTo>
                    <a:pt x="13970" y="4018"/>
                  </a:lnTo>
                  <a:cubicBezTo>
                    <a:pt x="14038" y="3972"/>
                    <a:pt x="14084" y="3926"/>
                    <a:pt x="14130" y="3903"/>
                  </a:cubicBezTo>
                  <a:cubicBezTo>
                    <a:pt x="14198" y="3835"/>
                    <a:pt x="14244" y="3789"/>
                    <a:pt x="14312" y="3744"/>
                  </a:cubicBezTo>
                  <a:lnTo>
                    <a:pt x="14358" y="3721"/>
                  </a:lnTo>
                  <a:cubicBezTo>
                    <a:pt x="14495" y="3607"/>
                    <a:pt x="14609" y="3538"/>
                    <a:pt x="14746" y="3447"/>
                  </a:cubicBezTo>
                  <a:lnTo>
                    <a:pt x="14837" y="3378"/>
                  </a:lnTo>
                  <a:cubicBezTo>
                    <a:pt x="14974" y="3264"/>
                    <a:pt x="15134" y="3173"/>
                    <a:pt x="15294" y="3059"/>
                  </a:cubicBezTo>
                  <a:lnTo>
                    <a:pt x="15408" y="2990"/>
                  </a:lnTo>
                  <a:lnTo>
                    <a:pt x="15591" y="2876"/>
                  </a:lnTo>
                  <a:cubicBezTo>
                    <a:pt x="15705" y="2785"/>
                    <a:pt x="15842" y="2694"/>
                    <a:pt x="15979" y="2602"/>
                  </a:cubicBezTo>
                  <a:cubicBezTo>
                    <a:pt x="16321" y="2420"/>
                    <a:pt x="16663" y="2237"/>
                    <a:pt x="17006" y="2077"/>
                  </a:cubicBezTo>
                  <a:cubicBezTo>
                    <a:pt x="17165" y="2009"/>
                    <a:pt x="17325" y="1940"/>
                    <a:pt x="17485" y="1872"/>
                  </a:cubicBezTo>
                  <a:lnTo>
                    <a:pt x="17576" y="1849"/>
                  </a:lnTo>
                  <a:lnTo>
                    <a:pt x="17622" y="1826"/>
                  </a:lnTo>
                  <a:cubicBezTo>
                    <a:pt x="17690" y="1803"/>
                    <a:pt x="17759" y="1781"/>
                    <a:pt x="17827" y="1758"/>
                  </a:cubicBezTo>
                  <a:cubicBezTo>
                    <a:pt x="17919" y="1712"/>
                    <a:pt x="18033" y="1689"/>
                    <a:pt x="18124" y="1667"/>
                  </a:cubicBezTo>
                  <a:lnTo>
                    <a:pt x="18307" y="1598"/>
                  </a:lnTo>
                  <a:cubicBezTo>
                    <a:pt x="18489" y="1530"/>
                    <a:pt x="18672" y="1484"/>
                    <a:pt x="18855" y="1415"/>
                  </a:cubicBezTo>
                  <a:cubicBezTo>
                    <a:pt x="19220" y="1324"/>
                    <a:pt x="19585" y="1279"/>
                    <a:pt x="19904" y="1210"/>
                  </a:cubicBezTo>
                  <a:cubicBezTo>
                    <a:pt x="20064" y="1187"/>
                    <a:pt x="20247" y="1164"/>
                    <a:pt x="20407" y="1142"/>
                  </a:cubicBezTo>
                  <a:cubicBezTo>
                    <a:pt x="20589" y="1119"/>
                    <a:pt x="20749" y="1096"/>
                    <a:pt x="20954" y="1096"/>
                  </a:cubicBezTo>
                  <a:lnTo>
                    <a:pt x="21434" y="1096"/>
                  </a:lnTo>
                  <a:cubicBezTo>
                    <a:pt x="21594" y="1096"/>
                    <a:pt x="21753" y="1096"/>
                    <a:pt x="21890" y="1119"/>
                  </a:cubicBezTo>
                  <a:cubicBezTo>
                    <a:pt x="22004" y="1142"/>
                    <a:pt x="22141" y="1164"/>
                    <a:pt x="22256" y="1187"/>
                  </a:cubicBezTo>
                  <a:lnTo>
                    <a:pt x="22347" y="1187"/>
                  </a:lnTo>
                  <a:cubicBezTo>
                    <a:pt x="22415" y="1210"/>
                    <a:pt x="22461" y="1210"/>
                    <a:pt x="22529" y="1233"/>
                  </a:cubicBezTo>
                  <a:cubicBezTo>
                    <a:pt x="22621" y="1233"/>
                    <a:pt x="22712" y="1256"/>
                    <a:pt x="22803" y="1279"/>
                  </a:cubicBezTo>
                  <a:cubicBezTo>
                    <a:pt x="22872" y="1279"/>
                    <a:pt x="22917" y="1301"/>
                    <a:pt x="22986" y="1324"/>
                  </a:cubicBezTo>
                  <a:lnTo>
                    <a:pt x="23032" y="1347"/>
                  </a:lnTo>
                  <a:cubicBezTo>
                    <a:pt x="23100" y="1370"/>
                    <a:pt x="23146" y="1393"/>
                    <a:pt x="23191" y="1393"/>
                  </a:cubicBezTo>
                  <a:cubicBezTo>
                    <a:pt x="23214" y="1415"/>
                    <a:pt x="23214" y="1415"/>
                    <a:pt x="23237" y="1415"/>
                  </a:cubicBezTo>
                  <a:cubicBezTo>
                    <a:pt x="23283" y="1415"/>
                    <a:pt x="23328" y="1370"/>
                    <a:pt x="23351" y="1347"/>
                  </a:cubicBezTo>
                  <a:cubicBezTo>
                    <a:pt x="23351" y="1301"/>
                    <a:pt x="23351" y="1279"/>
                    <a:pt x="23351" y="1256"/>
                  </a:cubicBezTo>
                  <a:cubicBezTo>
                    <a:pt x="23328" y="1210"/>
                    <a:pt x="23305" y="1210"/>
                    <a:pt x="23283" y="1187"/>
                  </a:cubicBezTo>
                  <a:cubicBezTo>
                    <a:pt x="23191" y="1164"/>
                    <a:pt x="23123" y="1142"/>
                    <a:pt x="23054" y="1096"/>
                  </a:cubicBezTo>
                  <a:lnTo>
                    <a:pt x="23009" y="1096"/>
                  </a:lnTo>
                  <a:cubicBezTo>
                    <a:pt x="22940" y="1050"/>
                    <a:pt x="22849" y="1027"/>
                    <a:pt x="22735" y="1005"/>
                  </a:cubicBezTo>
                  <a:cubicBezTo>
                    <a:pt x="22621" y="982"/>
                    <a:pt x="22507" y="936"/>
                    <a:pt x="22392" y="913"/>
                  </a:cubicBezTo>
                  <a:lnTo>
                    <a:pt x="22370" y="913"/>
                  </a:lnTo>
                  <a:cubicBezTo>
                    <a:pt x="22392" y="890"/>
                    <a:pt x="22392" y="868"/>
                    <a:pt x="22370" y="845"/>
                  </a:cubicBezTo>
                  <a:cubicBezTo>
                    <a:pt x="22370" y="822"/>
                    <a:pt x="22347" y="799"/>
                    <a:pt x="22324" y="799"/>
                  </a:cubicBezTo>
                  <a:cubicBezTo>
                    <a:pt x="22256" y="754"/>
                    <a:pt x="22164" y="731"/>
                    <a:pt x="22096" y="685"/>
                  </a:cubicBezTo>
                  <a:cubicBezTo>
                    <a:pt x="22027" y="662"/>
                    <a:pt x="21982" y="662"/>
                    <a:pt x="21913" y="639"/>
                  </a:cubicBezTo>
                  <a:lnTo>
                    <a:pt x="21845" y="617"/>
                  </a:lnTo>
                  <a:cubicBezTo>
                    <a:pt x="21776" y="594"/>
                    <a:pt x="21731" y="571"/>
                    <a:pt x="21662" y="548"/>
                  </a:cubicBezTo>
                  <a:cubicBezTo>
                    <a:pt x="21594" y="525"/>
                    <a:pt x="21525" y="502"/>
                    <a:pt x="21457" y="480"/>
                  </a:cubicBezTo>
                  <a:cubicBezTo>
                    <a:pt x="21342" y="457"/>
                    <a:pt x="21251" y="411"/>
                    <a:pt x="21137" y="388"/>
                  </a:cubicBezTo>
                  <a:lnTo>
                    <a:pt x="21023" y="350"/>
                  </a:lnTo>
                  <a:lnTo>
                    <a:pt x="21023" y="350"/>
                  </a:lnTo>
                  <a:cubicBezTo>
                    <a:pt x="21023" y="357"/>
                    <a:pt x="21023" y="366"/>
                    <a:pt x="21023" y="366"/>
                  </a:cubicBezTo>
                  <a:cubicBezTo>
                    <a:pt x="20818" y="297"/>
                    <a:pt x="20658" y="251"/>
                    <a:pt x="20498" y="206"/>
                  </a:cubicBezTo>
                  <a:cubicBezTo>
                    <a:pt x="20407" y="183"/>
                    <a:pt x="20315" y="183"/>
                    <a:pt x="20224" y="160"/>
                  </a:cubicBezTo>
                  <a:cubicBezTo>
                    <a:pt x="20156" y="137"/>
                    <a:pt x="20064" y="114"/>
                    <a:pt x="19996" y="92"/>
                  </a:cubicBezTo>
                  <a:lnTo>
                    <a:pt x="19950" y="92"/>
                  </a:lnTo>
                  <a:cubicBezTo>
                    <a:pt x="19882" y="69"/>
                    <a:pt x="19813" y="46"/>
                    <a:pt x="19745" y="46"/>
                  </a:cubicBezTo>
                  <a:cubicBezTo>
                    <a:pt x="19631" y="46"/>
                    <a:pt x="19539" y="23"/>
                    <a:pt x="19425" y="23"/>
                  </a:cubicBezTo>
                  <a:lnTo>
                    <a:pt x="18718" y="23"/>
                  </a:lnTo>
                  <a:lnTo>
                    <a:pt x="18603" y="0"/>
                  </a:lnTo>
                  <a:lnTo>
                    <a:pt x="18649" y="23"/>
                  </a:lnTo>
                  <a:lnTo>
                    <a:pt x="18535" y="0"/>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4" name="Google Shape;6664;p24"/>
            <p:cNvSpPr/>
            <p:nvPr/>
          </p:nvSpPr>
          <p:spPr>
            <a:xfrm>
              <a:off x="6751325" y="1871725"/>
              <a:ext cx="170625" cy="36225"/>
            </a:xfrm>
            <a:custGeom>
              <a:avLst/>
              <a:gdLst/>
              <a:ahLst/>
              <a:cxnLst/>
              <a:rect l="l" t="t" r="r" b="b"/>
              <a:pathLst>
                <a:path w="6825" h="1449" extrusionOk="0">
                  <a:moveTo>
                    <a:pt x="1803" y="828"/>
                  </a:moveTo>
                  <a:cubicBezTo>
                    <a:pt x="1788" y="832"/>
                    <a:pt x="1773" y="837"/>
                    <a:pt x="1758" y="845"/>
                  </a:cubicBezTo>
                  <a:cubicBezTo>
                    <a:pt x="1778" y="845"/>
                    <a:pt x="1799" y="845"/>
                    <a:pt x="1803" y="828"/>
                  </a:cubicBezTo>
                  <a:close/>
                  <a:moveTo>
                    <a:pt x="4246" y="0"/>
                  </a:moveTo>
                  <a:cubicBezTo>
                    <a:pt x="4154" y="0"/>
                    <a:pt x="4040" y="23"/>
                    <a:pt x="3926" y="23"/>
                  </a:cubicBezTo>
                  <a:cubicBezTo>
                    <a:pt x="3835" y="23"/>
                    <a:pt x="3743" y="46"/>
                    <a:pt x="3629" y="46"/>
                  </a:cubicBezTo>
                  <a:cubicBezTo>
                    <a:pt x="3447" y="69"/>
                    <a:pt x="3241" y="114"/>
                    <a:pt x="3059" y="137"/>
                  </a:cubicBezTo>
                  <a:cubicBezTo>
                    <a:pt x="2876" y="183"/>
                    <a:pt x="2671" y="229"/>
                    <a:pt x="2488" y="274"/>
                  </a:cubicBezTo>
                  <a:cubicBezTo>
                    <a:pt x="2283" y="297"/>
                    <a:pt x="2100" y="343"/>
                    <a:pt x="1917" y="388"/>
                  </a:cubicBezTo>
                  <a:cubicBezTo>
                    <a:pt x="1854" y="410"/>
                    <a:pt x="1810" y="431"/>
                    <a:pt x="1750" y="452"/>
                  </a:cubicBezTo>
                  <a:lnTo>
                    <a:pt x="1750" y="452"/>
                  </a:lnTo>
                  <a:cubicBezTo>
                    <a:pt x="1754" y="448"/>
                    <a:pt x="1758" y="443"/>
                    <a:pt x="1758" y="434"/>
                  </a:cubicBezTo>
                  <a:lnTo>
                    <a:pt x="1758" y="434"/>
                  </a:lnTo>
                  <a:cubicBezTo>
                    <a:pt x="1689" y="457"/>
                    <a:pt x="1621" y="480"/>
                    <a:pt x="1552" y="503"/>
                  </a:cubicBezTo>
                  <a:lnTo>
                    <a:pt x="1598" y="503"/>
                  </a:lnTo>
                  <a:cubicBezTo>
                    <a:pt x="1461" y="548"/>
                    <a:pt x="1324" y="594"/>
                    <a:pt x="1164" y="639"/>
                  </a:cubicBezTo>
                  <a:cubicBezTo>
                    <a:pt x="1050" y="685"/>
                    <a:pt x="913" y="731"/>
                    <a:pt x="799" y="776"/>
                  </a:cubicBezTo>
                  <a:cubicBezTo>
                    <a:pt x="662" y="822"/>
                    <a:pt x="548" y="891"/>
                    <a:pt x="411" y="936"/>
                  </a:cubicBezTo>
                  <a:cubicBezTo>
                    <a:pt x="365" y="959"/>
                    <a:pt x="297" y="982"/>
                    <a:pt x="228" y="1028"/>
                  </a:cubicBezTo>
                  <a:cubicBezTo>
                    <a:pt x="205" y="1050"/>
                    <a:pt x="160" y="1050"/>
                    <a:pt x="114" y="1073"/>
                  </a:cubicBezTo>
                  <a:cubicBezTo>
                    <a:pt x="69" y="1096"/>
                    <a:pt x="46" y="1142"/>
                    <a:pt x="23" y="1187"/>
                  </a:cubicBezTo>
                  <a:cubicBezTo>
                    <a:pt x="0" y="1233"/>
                    <a:pt x="0" y="1279"/>
                    <a:pt x="23" y="1347"/>
                  </a:cubicBezTo>
                  <a:cubicBezTo>
                    <a:pt x="53" y="1408"/>
                    <a:pt x="114" y="1449"/>
                    <a:pt x="178" y="1449"/>
                  </a:cubicBezTo>
                  <a:cubicBezTo>
                    <a:pt x="211" y="1449"/>
                    <a:pt x="244" y="1438"/>
                    <a:pt x="274" y="1416"/>
                  </a:cubicBezTo>
                  <a:cubicBezTo>
                    <a:pt x="320" y="1416"/>
                    <a:pt x="342" y="1393"/>
                    <a:pt x="365" y="1393"/>
                  </a:cubicBezTo>
                  <a:cubicBezTo>
                    <a:pt x="434" y="1370"/>
                    <a:pt x="479" y="1347"/>
                    <a:pt x="525" y="1324"/>
                  </a:cubicBezTo>
                  <a:cubicBezTo>
                    <a:pt x="639" y="1256"/>
                    <a:pt x="753" y="1210"/>
                    <a:pt x="867" y="1164"/>
                  </a:cubicBezTo>
                  <a:cubicBezTo>
                    <a:pt x="959" y="1119"/>
                    <a:pt x="1073" y="1096"/>
                    <a:pt x="1164" y="1050"/>
                  </a:cubicBezTo>
                  <a:cubicBezTo>
                    <a:pt x="1278" y="1005"/>
                    <a:pt x="1392" y="959"/>
                    <a:pt x="1507" y="936"/>
                  </a:cubicBezTo>
                  <a:lnTo>
                    <a:pt x="1484" y="936"/>
                  </a:lnTo>
                  <a:cubicBezTo>
                    <a:pt x="1598" y="891"/>
                    <a:pt x="1712" y="868"/>
                    <a:pt x="1803" y="822"/>
                  </a:cubicBezTo>
                  <a:lnTo>
                    <a:pt x="1803" y="822"/>
                  </a:lnTo>
                  <a:cubicBezTo>
                    <a:pt x="1803" y="824"/>
                    <a:pt x="1803" y="826"/>
                    <a:pt x="1803" y="828"/>
                  </a:cubicBezTo>
                  <a:lnTo>
                    <a:pt x="1803" y="828"/>
                  </a:lnTo>
                  <a:cubicBezTo>
                    <a:pt x="1833" y="820"/>
                    <a:pt x="1864" y="815"/>
                    <a:pt x="1895" y="799"/>
                  </a:cubicBezTo>
                  <a:cubicBezTo>
                    <a:pt x="1986" y="776"/>
                    <a:pt x="2054" y="754"/>
                    <a:pt x="2146" y="731"/>
                  </a:cubicBezTo>
                  <a:cubicBezTo>
                    <a:pt x="2237" y="708"/>
                    <a:pt x="2328" y="685"/>
                    <a:pt x="2442" y="662"/>
                  </a:cubicBezTo>
                  <a:cubicBezTo>
                    <a:pt x="2534" y="639"/>
                    <a:pt x="2625" y="617"/>
                    <a:pt x="2716" y="594"/>
                  </a:cubicBezTo>
                  <a:cubicBezTo>
                    <a:pt x="2808" y="571"/>
                    <a:pt x="2922" y="548"/>
                    <a:pt x="3013" y="548"/>
                  </a:cubicBezTo>
                  <a:cubicBezTo>
                    <a:pt x="3104" y="525"/>
                    <a:pt x="3196" y="503"/>
                    <a:pt x="3287" y="480"/>
                  </a:cubicBezTo>
                  <a:cubicBezTo>
                    <a:pt x="3378" y="457"/>
                    <a:pt x="3469" y="457"/>
                    <a:pt x="3561" y="434"/>
                  </a:cubicBezTo>
                  <a:cubicBezTo>
                    <a:pt x="3766" y="411"/>
                    <a:pt x="3949" y="366"/>
                    <a:pt x="4154" y="366"/>
                  </a:cubicBezTo>
                  <a:cubicBezTo>
                    <a:pt x="4268" y="343"/>
                    <a:pt x="4383" y="343"/>
                    <a:pt x="4497" y="320"/>
                  </a:cubicBezTo>
                  <a:cubicBezTo>
                    <a:pt x="4611" y="320"/>
                    <a:pt x="4725" y="297"/>
                    <a:pt x="4862" y="297"/>
                  </a:cubicBezTo>
                  <a:lnTo>
                    <a:pt x="4999" y="297"/>
                  </a:lnTo>
                  <a:cubicBezTo>
                    <a:pt x="5090" y="274"/>
                    <a:pt x="5204" y="274"/>
                    <a:pt x="5296" y="274"/>
                  </a:cubicBezTo>
                  <a:lnTo>
                    <a:pt x="6003" y="274"/>
                  </a:lnTo>
                  <a:cubicBezTo>
                    <a:pt x="6072" y="274"/>
                    <a:pt x="6140" y="274"/>
                    <a:pt x="6209" y="297"/>
                  </a:cubicBezTo>
                  <a:lnTo>
                    <a:pt x="6391" y="297"/>
                  </a:lnTo>
                  <a:cubicBezTo>
                    <a:pt x="6505" y="320"/>
                    <a:pt x="6642" y="320"/>
                    <a:pt x="6756" y="343"/>
                  </a:cubicBezTo>
                  <a:cubicBezTo>
                    <a:pt x="6779" y="343"/>
                    <a:pt x="6802" y="320"/>
                    <a:pt x="6802" y="297"/>
                  </a:cubicBezTo>
                  <a:cubicBezTo>
                    <a:pt x="6825" y="274"/>
                    <a:pt x="6802" y="251"/>
                    <a:pt x="6756" y="229"/>
                  </a:cubicBezTo>
                  <a:cubicBezTo>
                    <a:pt x="6665" y="229"/>
                    <a:pt x="6574" y="229"/>
                    <a:pt x="6482" y="206"/>
                  </a:cubicBezTo>
                  <a:cubicBezTo>
                    <a:pt x="6391" y="183"/>
                    <a:pt x="6300" y="160"/>
                    <a:pt x="6231" y="160"/>
                  </a:cubicBezTo>
                  <a:cubicBezTo>
                    <a:pt x="6026" y="114"/>
                    <a:pt x="5843" y="92"/>
                    <a:pt x="5638" y="69"/>
                  </a:cubicBezTo>
                  <a:cubicBezTo>
                    <a:pt x="5547" y="46"/>
                    <a:pt x="5455" y="46"/>
                    <a:pt x="5364" y="23"/>
                  </a:cubicBezTo>
                  <a:cubicBezTo>
                    <a:pt x="5273" y="23"/>
                    <a:pt x="5159" y="0"/>
                    <a:pt x="50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5" name="Google Shape;6665;p24"/>
            <p:cNvSpPr/>
            <p:nvPr/>
          </p:nvSpPr>
          <p:spPr>
            <a:xfrm>
              <a:off x="6750175" y="1900825"/>
              <a:ext cx="99300" cy="36700"/>
            </a:xfrm>
            <a:custGeom>
              <a:avLst/>
              <a:gdLst/>
              <a:ahLst/>
              <a:cxnLst/>
              <a:rect l="l" t="t" r="r" b="b"/>
              <a:pathLst>
                <a:path w="3972" h="1468" extrusionOk="0">
                  <a:moveTo>
                    <a:pt x="3904" y="0"/>
                  </a:moveTo>
                  <a:cubicBezTo>
                    <a:pt x="3812" y="23"/>
                    <a:pt x="3721" y="23"/>
                    <a:pt x="3630" y="46"/>
                  </a:cubicBezTo>
                  <a:cubicBezTo>
                    <a:pt x="3561" y="69"/>
                    <a:pt x="3470" y="69"/>
                    <a:pt x="3379" y="92"/>
                  </a:cubicBezTo>
                  <a:cubicBezTo>
                    <a:pt x="3196" y="115"/>
                    <a:pt x="3013" y="160"/>
                    <a:pt x="2831" y="183"/>
                  </a:cubicBezTo>
                  <a:cubicBezTo>
                    <a:pt x="2739" y="206"/>
                    <a:pt x="2648" y="229"/>
                    <a:pt x="2534" y="252"/>
                  </a:cubicBezTo>
                  <a:cubicBezTo>
                    <a:pt x="2443" y="274"/>
                    <a:pt x="2351" y="274"/>
                    <a:pt x="2260" y="297"/>
                  </a:cubicBezTo>
                  <a:cubicBezTo>
                    <a:pt x="2146" y="320"/>
                    <a:pt x="2055" y="343"/>
                    <a:pt x="1963" y="366"/>
                  </a:cubicBezTo>
                  <a:cubicBezTo>
                    <a:pt x="1872" y="388"/>
                    <a:pt x="1781" y="434"/>
                    <a:pt x="1667" y="457"/>
                  </a:cubicBezTo>
                  <a:cubicBezTo>
                    <a:pt x="1598" y="480"/>
                    <a:pt x="1507" y="525"/>
                    <a:pt x="1438" y="548"/>
                  </a:cubicBezTo>
                  <a:lnTo>
                    <a:pt x="1416" y="548"/>
                  </a:lnTo>
                  <a:cubicBezTo>
                    <a:pt x="1279" y="594"/>
                    <a:pt x="1164" y="640"/>
                    <a:pt x="1050" y="685"/>
                  </a:cubicBezTo>
                  <a:cubicBezTo>
                    <a:pt x="936" y="708"/>
                    <a:pt x="822" y="754"/>
                    <a:pt x="708" y="822"/>
                  </a:cubicBezTo>
                  <a:cubicBezTo>
                    <a:pt x="594" y="868"/>
                    <a:pt x="503" y="936"/>
                    <a:pt x="388" y="982"/>
                  </a:cubicBezTo>
                  <a:cubicBezTo>
                    <a:pt x="320" y="1028"/>
                    <a:pt x="274" y="1050"/>
                    <a:pt x="229" y="1073"/>
                  </a:cubicBezTo>
                  <a:cubicBezTo>
                    <a:pt x="183" y="1096"/>
                    <a:pt x="115" y="1119"/>
                    <a:pt x="69" y="1165"/>
                  </a:cubicBezTo>
                  <a:cubicBezTo>
                    <a:pt x="23" y="1233"/>
                    <a:pt x="0" y="1301"/>
                    <a:pt x="23" y="1370"/>
                  </a:cubicBezTo>
                  <a:cubicBezTo>
                    <a:pt x="61" y="1426"/>
                    <a:pt x="114" y="1467"/>
                    <a:pt x="170" y="1467"/>
                  </a:cubicBezTo>
                  <a:cubicBezTo>
                    <a:pt x="182" y="1467"/>
                    <a:pt x="194" y="1465"/>
                    <a:pt x="206" y="1461"/>
                  </a:cubicBezTo>
                  <a:cubicBezTo>
                    <a:pt x="251" y="1461"/>
                    <a:pt x="297" y="1438"/>
                    <a:pt x="343" y="1416"/>
                  </a:cubicBezTo>
                  <a:cubicBezTo>
                    <a:pt x="388" y="1416"/>
                    <a:pt x="434" y="1393"/>
                    <a:pt x="457" y="1370"/>
                  </a:cubicBezTo>
                  <a:cubicBezTo>
                    <a:pt x="548" y="1324"/>
                    <a:pt x="640" y="1279"/>
                    <a:pt x="708" y="1233"/>
                  </a:cubicBezTo>
                  <a:cubicBezTo>
                    <a:pt x="799" y="1187"/>
                    <a:pt x="891" y="1119"/>
                    <a:pt x="982" y="1096"/>
                  </a:cubicBezTo>
                  <a:cubicBezTo>
                    <a:pt x="1050" y="1050"/>
                    <a:pt x="1142" y="1005"/>
                    <a:pt x="1233" y="982"/>
                  </a:cubicBezTo>
                  <a:cubicBezTo>
                    <a:pt x="1324" y="936"/>
                    <a:pt x="1393" y="891"/>
                    <a:pt x="1484" y="868"/>
                  </a:cubicBezTo>
                  <a:cubicBezTo>
                    <a:pt x="1575" y="822"/>
                    <a:pt x="1667" y="799"/>
                    <a:pt x="1758" y="754"/>
                  </a:cubicBezTo>
                  <a:cubicBezTo>
                    <a:pt x="1849" y="708"/>
                    <a:pt x="1941" y="662"/>
                    <a:pt x="2032" y="640"/>
                  </a:cubicBezTo>
                  <a:cubicBezTo>
                    <a:pt x="2123" y="594"/>
                    <a:pt x="2214" y="571"/>
                    <a:pt x="2306" y="548"/>
                  </a:cubicBezTo>
                  <a:cubicBezTo>
                    <a:pt x="2329" y="548"/>
                    <a:pt x="2329" y="548"/>
                    <a:pt x="2329" y="525"/>
                  </a:cubicBezTo>
                  <a:cubicBezTo>
                    <a:pt x="2466" y="503"/>
                    <a:pt x="2602" y="457"/>
                    <a:pt x="2739" y="411"/>
                  </a:cubicBezTo>
                  <a:cubicBezTo>
                    <a:pt x="2876" y="366"/>
                    <a:pt x="3013" y="343"/>
                    <a:pt x="3150" y="297"/>
                  </a:cubicBezTo>
                  <a:cubicBezTo>
                    <a:pt x="3287" y="274"/>
                    <a:pt x="3401" y="229"/>
                    <a:pt x="3538" y="206"/>
                  </a:cubicBezTo>
                  <a:cubicBezTo>
                    <a:pt x="3607" y="183"/>
                    <a:pt x="3652" y="183"/>
                    <a:pt x="3721" y="160"/>
                  </a:cubicBezTo>
                  <a:cubicBezTo>
                    <a:pt x="3789" y="137"/>
                    <a:pt x="3858" y="137"/>
                    <a:pt x="3926" y="137"/>
                  </a:cubicBezTo>
                  <a:cubicBezTo>
                    <a:pt x="3949" y="115"/>
                    <a:pt x="3972" y="92"/>
                    <a:pt x="3972" y="46"/>
                  </a:cubicBezTo>
                  <a:cubicBezTo>
                    <a:pt x="3972" y="23"/>
                    <a:pt x="3949" y="0"/>
                    <a:pt x="390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6" name="Google Shape;6666;p24"/>
            <p:cNvSpPr/>
            <p:nvPr/>
          </p:nvSpPr>
          <p:spPr>
            <a:xfrm>
              <a:off x="6857450" y="1899675"/>
              <a:ext cx="2875" cy="2875"/>
            </a:xfrm>
            <a:custGeom>
              <a:avLst/>
              <a:gdLst/>
              <a:ahLst/>
              <a:cxnLst/>
              <a:rect l="l" t="t" r="r" b="b"/>
              <a:pathLst>
                <a:path w="115" h="115" extrusionOk="0">
                  <a:moveTo>
                    <a:pt x="69" y="1"/>
                  </a:moveTo>
                  <a:cubicBezTo>
                    <a:pt x="46" y="1"/>
                    <a:pt x="23" y="24"/>
                    <a:pt x="1" y="46"/>
                  </a:cubicBezTo>
                  <a:cubicBezTo>
                    <a:pt x="1" y="69"/>
                    <a:pt x="23" y="115"/>
                    <a:pt x="46" y="115"/>
                  </a:cubicBezTo>
                  <a:cubicBezTo>
                    <a:pt x="92" y="115"/>
                    <a:pt x="115" y="92"/>
                    <a:pt x="115" y="69"/>
                  </a:cubicBezTo>
                  <a:cubicBezTo>
                    <a:pt x="115" y="46"/>
                    <a:pt x="92" y="1"/>
                    <a:pt x="69" y="1"/>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7" name="Google Shape;6667;p24"/>
            <p:cNvSpPr/>
            <p:nvPr/>
          </p:nvSpPr>
          <p:spPr>
            <a:xfrm>
              <a:off x="6446025" y="2407550"/>
              <a:ext cx="30850" cy="71925"/>
            </a:xfrm>
            <a:custGeom>
              <a:avLst/>
              <a:gdLst/>
              <a:ahLst/>
              <a:cxnLst/>
              <a:rect l="l" t="t" r="r" b="b"/>
              <a:pathLst>
                <a:path w="1234" h="2877" extrusionOk="0">
                  <a:moveTo>
                    <a:pt x="1073" y="0"/>
                  </a:moveTo>
                  <a:cubicBezTo>
                    <a:pt x="1028" y="0"/>
                    <a:pt x="982" y="23"/>
                    <a:pt x="959" y="46"/>
                  </a:cubicBezTo>
                  <a:cubicBezTo>
                    <a:pt x="868" y="206"/>
                    <a:pt x="799" y="365"/>
                    <a:pt x="708" y="548"/>
                  </a:cubicBezTo>
                  <a:cubicBezTo>
                    <a:pt x="662" y="685"/>
                    <a:pt x="594" y="845"/>
                    <a:pt x="525" y="1005"/>
                  </a:cubicBezTo>
                  <a:cubicBezTo>
                    <a:pt x="411" y="1324"/>
                    <a:pt x="274" y="1644"/>
                    <a:pt x="183" y="1963"/>
                  </a:cubicBezTo>
                  <a:cubicBezTo>
                    <a:pt x="137" y="2077"/>
                    <a:pt x="115" y="2192"/>
                    <a:pt x="92" y="2306"/>
                  </a:cubicBezTo>
                  <a:cubicBezTo>
                    <a:pt x="69" y="2374"/>
                    <a:pt x="46" y="2443"/>
                    <a:pt x="46" y="2534"/>
                  </a:cubicBezTo>
                  <a:cubicBezTo>
                    <a:pt x="23" y="2602"/>
                    <a:pt x="1" y="2671"/>
                    <a:pt x="23" y="2739"/>
                  </a:cubicBezTo>
                  <a:cubicBezTo>
                    <a:pt x="46" y="2808"/>
                    <a:pt x="115" y="2876"/>
                    <a:pt x="183" y="2876"/>
                  </a:cubicBezTo>
                  <a:cubicBezTo>
                    <a:pt x="252" y="2876"/>
                    <a:pt x="297" y="2876"/>
                    <a:pt x="320" y="2853"/>
                  </a:cubicBezTo>
                  <a:cubicBezTo>
                    <a:pt x="366" y="2808"/>
                    <a:pt x="366" y="2785"/>
                    <a:pt x="389" y="2739"/>
                  </a:cubicBezTo>
                  <a:cubicBezTo>
                    <a:pt x="411" y="2694"/>
                    <a:pt x="411" y="2625"/>
                    <a:pt x="434" y="2580"/>
                  </a:cubicBezTo>
                  <a:cubicBezTo>
                    <a:pt x="434" y="2511"/>
                    <a:pt x="434" y="2465"/>
                    <a:pt x="457" y="2420"/>
                  </a:cubicBezTo>
                  <a:cubicBezTo>
                    <a:pt x="525" y="2077"/>
                    <a:pt x="640" y="1758"/>
                    <a:pt x="754" y="1438"/>
                  </a:cubicBezTo>
                  <a:cubicBezTo>
                    <a:pt x="822" y="1279"/>
                    <a:pt x="868" y="1119"/>
                    <a:pt x="936" y="959"/>
                  </a:cubicBezTo>
                  <a:cubicBezTo>
                    <a:pt x="959" y="868"/>
                    <a:pt x="982" y="799"/>
                    <a:pt x="1005" y="708"/>
                  </a:cubicBezTo>
                  <a:cubicBezTo>
                    <a:pt x="1028" y="639"/>
                    <a:pt x="1050" y="571"/>
                    <a:pt x="1073" y="480"/>
                  </a:cubicBezTo>
                  <a:cubicBezTo>
                    <a:pt x="1096" y="411"/>
                    <a:pt x="1119" y="365"/>
                    <a:pt x="1165" y="297"/>
                  </a:cubicBezTo>
                  <a:cubicBezTo>
                    <a:pt x="1165" y="274"/>
                    <a:pt x="1187" y="251"/>
                    <a:pt x="1187" y="229"/>
                  </a:cubicBezTo>
                  <a:cubicBezTo>
                    <a:pt x="1210" y="206"/>
                    <a:pt x="1233" y="160"/>
                    <a:pt x="1233" y="114"/>
                  </a:cubicBezTo>
                  <a:cubicBezTo>
                    <a:pt x="1210" y="114"/>
                    <a:pt x="1210" y="114"/>
                    <a:pt x="1210" y="92"/>
                  </a:cubicBezTo>
                  <a:cubicBezTo>
                    <a:pt x="1210" y="92"/>
                    <a:pt x="1187" y="69"/>
                    <a:pt x="1187" y="69"/>
                  </a:cubicBezTo>
                  <a:cubicBezTo>
                    <a:pt x="1142" y="46"/>
                    <a:pt x="1119" y="23"/>
                    <a:pt x="109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8" name="Google Shape;6668;p24"/>
            <p:cNvSpPr/>
            <p:nvPr/>
          </p:nvSpPr>
          <p:spPr>
            <a:xfrm>
              <a:off x="6389525" y="2095400"/>
              <a:ext cx="196325" cy="316725"/>
            </a:xfrm>
            <a:custGeom>
              <a:avLst/>
              <a:gdLst/>
              <a:ahLst/>
              <a:cxnLst/>
              <a:rect l="l" t="t" r="r" b="b"/>
              <a:pathLst>
                <a:path w="7853" h="12669" extrusionOk="0">
                  <a:moveTo>
                    <a:pt x="5022" y="1"/>
                  </a:moveTo>
                  <a:cubicBezTo>
                    <a:pt x="4977" y="1"/>
                    <a:pt x="4931" y="24"/>
                    <a:pt x="4885" y="69"/>
                  </a:cubicBezTo>
                  <a:cubicBezTo>
                    <a:pt x="4794" y="161"/>
                    <a:pt x="4703" y="252"/>
                    <a:pt x="4612" y="343"/>
                  </a:cubicBezTo>
                  <a:cubicBezTo>
                    <a:pt x="4497" y="480"/>
                    <a:pt x="4406" y="594"/>
                    <a:pt x="4315" y="731"/>
                  </a:cubicBezTo>
                  <a:lnTo>
                    <a:pt x="4292" y="754"/>
                  </a:lnTo>
                  <a:lnTo>
                    <a:pt x="4246" y="800"/>
                  </a:lnTo>
                  <a:cubicBezTo>
                    <a:pt x="4178" y="891"/>
                    <a:pt x="4109" y="1005"/>
                    <a:pt x="4018" y="1096"/>
                  </a:cubicBezTo>
                  <a:cubicBezTo>
                    <a:pt x="3972" y="1188"/>
                    <a:pt x="3904" y="1256"/>
                    <a:pt x="3858" y="1348"/>
                  </a:cubicBezTo>
                  <a:lnTo>
                    <a:pt x="3721" y="1507"/>
                  </a:lnTo>
                  <a:lnTo>
                    <a:pt x="3721" y="1530"/>
                  </a:lnTo>
                  <a:cubicBezTo>
                    <a:pt x="3653" y="1599"/>
                    <a:pt x="3584" y="1667"/>
                    <a:pt x="3539" y="1758"/>
                  </a:cubicBezTo>
                  <a:lnTo>
                    <a:pt x="3493" y="1804"/>
                  </a:lnTo>
                  <a:lnTo>
                    <a:pt x="3470" y="1850"/>
                  </a:lnTo>
                  <a:cubicBezTo>
                    <a:pt x="3356" y="1987"/>
                    <a:pt x="3242" y="2146"/>
                    <a:pt x="3128" y="2306"/>
                  </a:cubicBezTo>
                  <a:cubicBezTo>
                    <a:pt x="2991" y="2489"/>
                    <a:pt x="2900" y="2626"/>
                    <a:pt x="2831" y="2763"/>
                  </a:cubicBezTo>
                  <a:cubicBezTo>
                    <a:pt x="2785" y="2831"/>
                    <a:pt x="2740" y="2923"/>
                    <a:pt x="2671" y="3014"/>
                  </a:cubicBezTo>
                  <a:cubicBezTo>
                    <a:pt x="2626" y="3082"/>
                    <a:pt x="2580" y="3174"/>
                    <a:pt x="2534" y="3242"/>
                  </a:cubicBezTo>
                  <a:cubicBezTo>
                    <a:pt x="2512" y="3311"/>
                    <a:pt x="2466" y="3356"/>
                    <a:pt x="2443" y="3425"/>
                  </a:cubicBezTo>
                  <a:lnTo>
                    <a:pt x="2420" y="3447"/>
                  </a:lnTo>
                  <a:cubicBezTo>
                    <a:pt x="2397" y="3516"/>
                    <a:pt x="2352" y="3607"/>
                    <a:pt x="2306" y="3699"/>
                  </a:cubicBezTo>
                  <a:cubicBezTo>
                    <a:pt x="2283" y="3744"/>
                    <a:pt x="2283" y="3790"/>
                    <a:pt x="2261" y="3813"/>
                  </a:cubicBezTo>
                  <a:lnTo>
                    <a:pt x="2238" y="3858"/>
                  </a:lnTo>
                  <a:cubicBezTo>
                    <a:pt x="2146" y="4064"/>
                    <a:pt x="2055" y="4246"/>
                    <a:pt x="1941" y="4406"/>
                  </a:cubicBezTo>
                  <a:cubicBezTo>
                    <a:pt x="1850" y="4589"/>
                    <a:pt x="1758" y="4771"/>
                    <a:pt x="1667" y="4931"/>
                  </a:cubicBezTo>
                  <a:cubicBezTo>
                    <a:pt x="1576" y="5114"/>
                    <a:pt x="1507" y="5274"/>
                    <a:pt x="1416" y="5456"/>
                  </a:cubicBezTo>
                  <a:cubicBezTo>
                    <a:pt x="1325" y="5639"/>
                    <a:pt x="1256" y="5821"/>
                    <a:pt x="1142" y="6095"/>
                  </a:cubicBezTo>
                  <a:lnTo>
                    <a:pt x="1051" y="6323"/>
                  </a:lnTo>
                  <a:cubicBezTo>
                    <a:pt x="982" y="6438"/>
                    <a:pt x="937" y="6575"/>
                    <a:pt x="891" y="6711"/>
                  </a:cubicBezTo>
                  <a:lnTo>
                    <a:pt x="823" y="6826"/>
                  </a:lnTo>
                  <a:cubicBezTo>
                    <a:pt x="777" y="6963"/>
                    <a:pt x="708" y="7100"/>
                    <a:pt x="663" y="7259"/>
                  </a:cubicBezTo>
                  <a:lnTo>
                    <a:pt x="617" y="7373"/>
                  </a:lnTo>
                  <a:cubicBezTo>
                    <a:pt x="571" y="7510"/>
                    <a:pt x="526" y="7647"/>
                    <a:pt x="480" y="7807"/>
                  </a:cubicBezTo>
                  <a:cubicBezTo>
                    <a:pt x="412" y="7967"/>
                    <a:pt x="366" y="8149"/>
                    <a:pt x="298" y="8309"/>
                  </a:cubicBezTo>
                  <a:cubicBezTo>
                    <a:pt x="275" y="8423"/>
                    <a:pt x="229" y="8560"/>
                    <a:pt x="206" y="8652"/>
                  </a:cubicBezTo>
                  <a:cubicBezTo>
                    <a:pt x="206" y="8720"/>
                    <a:pt x="183" y="8789"/>
                    <a:pt x="161" y="8857"/>
                  </a:cubicBezTo>
                  <a:cubicBezTo>
                    <a:pt x="138" y="8971"/>
                    <a:pt x="115" y="9108"/>
                    <a:pt x="92" y="9222"/>
                  </a:cubicBezTo>
                  <a:cubicBezTo>
                    <a:pt x="69" y="9268"/>
                    <a:pt x="69" y="9336"/>
                    <a:pt x="46" y="9382"/>
                  </a:cubicBezTo>
                  <a:cubicBezTo>
                    <a:pt x="46" y="9451"/>
                    <a:pt x="24" y="9519"/>
                    <a:pt x="24" y="9565"/>
                  </a:cubicBezTo>
                  <a:cubicBezTo>
                    <a:pt x="1" y="9679"/>
                    <a:pt x="46" y="9793"/>
                    <a:pt x="161" y="9816"/>
                  </a:cubicBezTo>
                  <a:lnTo>
                    <a:pt x="206" y="9816"/>
                  </a:lnTo>
                  <a:cubicBezTo>
                    <a:pt x="206" y="9839"/>
                    <a:pt x="229" y="9861"/>
                    <a:pt x="275" y="9884"/>
                  </a:cubicBezTo>
                  <a:cubicBezTo>
                    <a:pt x="343" y="9930"/>
                    <a:pt x="412" y="9976"/>
                    <a:pt x="480" y="10021"/>
                  </a:cubicBezTo>
                  <a:cubicBezTo>
                    <a:pt x="526" y="10067"/>
                    <a:pt x="594" y="10090"/>
                    <a:pt x="640" y="10135"/>
                  </a:cubicBezTo>
                  <a:cubicBezTo>
                    <a:pt x="686" y="10181"/>
                    <a:pt x="754" y="10227"/>
                    <a:pt x="800" y="10272"/>
                  </a:cubicBezTo>
                  <a:lnTo>
                    <a:pt x="845" y="10295"/>
                  </a:lnTo>
                  <a:lnTo>
                    <a:pt x="959" y="10386"/>
                  </a:lnTo>
                  <a:lnTo>
                    <a:pt x="1051" y="10500"/>
                  </a:lnTo>
                  <a:lnTo>
                    <a:pt x="1165" y="10569"/>
                  </a:lnTo>
                  <a:cubicBezTo>
                    <a:pt x="1279" y="10660"/>
                    <a:pt x="1370" y="10752"/>
                    <a:pt x="1484" y="10866"/>
                  </a:cubicBezTo>
                  <a:lnTo>
                    <a:pt x="1530" y="10911"/>
                  </a:lnTo>
                  <a:cubicBezTo>
                    <a:pt x="1576" y="10957"/>
                    <a:pt x="1644" y="11003"/>
                    <a:pt x="1690" y="11048"/>
                  </a:cubicBezTo>
                  <a:cubicBezTo>
                    <a:pt x="1758" y="11117"/>
                    <a:pt x="1827" y="11185"/>
                    <a:pt x="1895" y="11231"/>
                  </a:cubicBezTo>
                  <a:cubicBezTo>
                    <a:pt x="2009" y="11322"/>
                    <a:pt x="2101" y="11413"/>
                    <a:pt x="2215" y="11482"/>
                  </a:cubicBezTo>
                  <a:lnTo>
                    <a:pt x="2306" y="11573"/>
                  </a:lnTo>
                  <a:cubicBezTo>
                    <a:pt x="2466" y="11687"/>
                    <a:pt x="2603" y="11802"/>
                    <a:pt x="2740" y="11916"/>
                  </a:cubicBezTo>
                  <a:cubicBezTo>
                    <a:pt x="2763" y="11938"/>
                    <a:pt x="2808" y="11961"/>
                    <a:pt x="2831" y="11984"/>
                  </a:cubicBezTo>
                  <a:cubicBezTo>
                    <a:pt x="2854" y="12007"/>
                    <a:pt x="2900" y="12053"/>
                    <a:pt x="2922" y="12075"/>
                  </a:cubicBezTo>
                  <a:cubicBezTo>
                    <a:pt x="2968" y="12121"/>
                    <a:pt x="3037" y="12167"/>
                    <a:pt x="3082" y="12212"/>
                  </a:cubicBezTo>
                  <a:lnTo>
                    <a:pt x="3151" y="12281"/>
                  </a:lnTo>
                  <a:cubicBezTo>
                    <a:pt x="3242" y="12372"/>
                    <a:pt x="3333" y="12463"/>
                    <a:pt x="3447" y="12555"/>
                  </a:cubicBezTo>
                  <a:cubicBezTo>
                    <a:pt x="3539" y="12646"/>
                    <a:pt x="3630" y="12669"/>
                    <a:pt x="3699" y="12669"/>
                  </a:cubicBezTo>
                  <a:cubicBezTo>
                    <a:pt x="3744" y="12669"/>
                    <a:pt x="3790" y="12669"/>
                    <a:pt x="3813" y="12646"/>
                  </a:cubicBezTo>
                  <a:cubicBezTo>
                    <a:pt x="3881" y="12600"/>
                    <a:pt x="3904" y="12532"/>
                    <a:pt x="3950" y="12486"/>
                  </a:cubicBezTo>
                  <a:lnTo>
                    <a:pt x="3972" y="12418"/>
                  </a:lnTo>
                  <a:cubicBezTo>
                    <a:pt x="4018" y="12372"/>
                    <a:pt x="4064" y="12304"/>
                    <a:pt x="4087" y="12235"/>
                  </a:cubicBezTo>
                  <a:lnTo>
                    <a:pt x="4109" y="12212"/>
                  </a:lnTo>
                  <a:cubicBezTo>
                    <a:pt x="4155" y="12121"/>
                    <a:pt x="4201" y="12053"/>
                    <a:pt x="4246" y="11961"/>
                  </a:cubicBezTo>
                  <a:cubicBezTo>
                    <a:pt x="4292" y="11893"/>
                    <a:pt x="4315" y="11802"/>
                    <a:pt x="4360" y="11733"/>
                  </a:cubicBezTo>
                  <a:lnTo>
                    <a:pt x="4406" y="11665"/>
                  </a:lnTo>
                  <a:cubicBezTo>
                    <a:pt x="4429" y="11596"/>
                    <a:pt x="4475" y="11550"/>
                    <a:pt x="4497" y="11505"/>
                  </a:cubicBezTo>
                  <a:lnTo>
                    <a:pt x="4589" y="11322"/>
                  </a:lnTo>
                  <a:cubicBezTo>
                    <a:pt x="4634" y="11231"/>
                    <a:pt x="4680" y="11117"/>
                    <a:pt x="4726" y="11025"/>
                  </a:cubicBezTo>
                  <a:lnTo>
                    <a:pt x="4863" y="10774"/>
                  </a:lnTo>
                  <a:lnTo>
                    <a:pt x="4977" y="10523"/>
                  </a:lnTo>
                  <a:cubicBezTo>
                    <a:pt x="5045" y="10409"/>
                    <a:pt x="5091" y="10295"/>
                    <a:pt x="5136" y="10181"/>
                  </a:cubicBezTo>
                  <a:cubicBezTo>
                    <a:pt x="5182" y="10067"/>
                    <a:pt x="5228" y="9976"/>
                    <a:pt x="5273" y="9861"/>
                  </a:cubicBezTo>
                  <a:lnTo>
                    <a:pt x="5296" y="9839"/>
                  </a:lnTo>
                  <a:lnTo>
                    <a:pt x="5296" y="9816"/>
                  </a:lnTo>
                  <a:cubicBezTo>
                    <a:pt x="5319" y="9747"/>
                    <a:pt x="5365" y="9679"/>
                    <a:pt x="5388" y="9587"/>
                  </a:cubicBezTo>
                  <a:lnTo>
                    <a:pt x="5433" y="9473"/>
                  </a:lnTo>
                  <a:cubicBezTo>
                    <a:pt x="5502" y="9314"/>
                    <a:pt x="5570" y="9131"/>
                    <a:pt x="5639" y="8948"/>
                  </a:cubicBezTo>
                  <a:cubicBezTo>
                    <a:pt x="5707" y="8743"/>
                    <a:pt x="5776" y="8560"/>
                    <a:pt x="5821" y="8355"/>
                  </a:cubicBezTo>
                  <a:cubicBezTo>
                    <a:pt x="5867" y="8195"/>
                    <a:pt x="5913" y="7990"/>
                    <a:pt x="5958" y="7784"/>
                  </a:cubicBezTo>
                  <a:cubicBezTo>
                    <a:pt x="5958" y="7739"/>
                    <a:pt x="5958" y="7693"/>
                    <a:pt x="5958" y="7625"/>
                  </a:cubicBezTo>
                  <a:cubicBezTo>
                    <a:pt x="5958" y="7579"/>
                    <a:pt x="5958" y="7533"/>
                    <a:pt x="5958" y="7510"/>
                  </a:cubicBezTo>
                  <a:cubicBezTo>
                    <a:pt x="5958" y="7396"/>
                    <a:pt x="5935" y="7305"/>
                    <a:pt x="5913" y="7214"/>
                  </a:cubicBezTo>
                  <a:cubicBezTo>
                    <a:pt x="5890" y="7168"/>
                    <a:pt x="5890" y="7122"/>
                    <a:pt x="5867" y="7077"/>
                  </a:cubicBezTo>
                  <a:lnTo>
                    <a:pt x="5844" y="7054"/>
                  </a:lnTo>
                  <a:cubicBezTo>
                    <a:pt x="5821" y="7008"/>
                    <a:pt x="5798" y="6985"/>
                    <a:pt x="5776" y="6940"/>
                  </a:cubicBezTo>
                  <a:cubicBezTo>
                    <a:pt x="5753" y="6894"/>
                    <a:pt x="5730" y="6871"/>
                    <a:pt x="5707" y="6848"/>
                  </a:cubicBezTo>
                  <a:cubicBezTo>
                    <a:pt x="5684" y="6826"/>
                    <a:pt x="5661" y="6826"/>
                    <a:pt x="5639" y="6803"/>
                  </a:cubicBezTo>
                  <a:lnTo>
                    <a:pt x="5639" y="6780"/>
                  </a:lnTo>
                  <a:cubicBezTo>
                    <a:pt x="5593" y="6757"/>
                    <a:pt x="5525" y="6734"/>
                    <a:pt x="5479" y="6711"/>
                  </a:cubicBezTo>
                  <a:cubicBezTo>
                    <a:pt x="5410" y="6689"/>
                    <a:pt x="5365" y="6666"/>
                    <a:pt x="5296" y="6666"/>
                  </a:cubicBezTo>
                  <a:cubicBezTo>
                    <a:pt x="5228" y="6666"/>
                    <a:pt x="5182" y="6689"/>
                    <a:pt x="5136" y="6689"/>
                  </a:cubicBezTo>
                  <a:cubicBezTo>
                    <a:pt x="5022" y="6711"/>
                    <a:pt x="4931" y="6757"/>
                    <a:pt x="4840" y="6803"/>
                  </a:cubicBezTo>
                  <a:cubicBezTo>
                    <a:pt x="4771" y="6826"/>
                    <a:pt x="4703" y="6871"/>
                    <a:pt x="4634" y="6917"/>
                  </a:cubicBezTo>
                  <a:cubicBezTo>
                    <a:pt x="4657" y="6894"/>
                    <a:pt x="4680" y="6848"/>
                    <a:pt x="4703" y="6803"/>
                  </a:cubicBezTo>
                  <a:lnTo>
                    <a:pt x="4794" y="6620"/>
                  </a:lnTo>
                  <a:cubicBezTo>
                    <a:pt x="4863" y="6506"/>
                    <a:pt x="4931" y="6392"/>
                    <a:pt x="4977" y="6301"/>
                  </a:cubicBezTo>
                  <a:cubicBezTo>
                    <a:pt x="5091" y="6118"/>
                    <a:pt x="5182" y="5935"/>
                    <a:pt x="5296" y="5776"/>
                  </a:cubicBezTo>
                  <a:cubicBezTo>
                    <a:pt x="5753" y="5091"/>
                    <a:pt x="6232" y="4429"/>
                    <a:pt x="6689" y="3813"/>
                  </a:cubicBezTo>
                  <a:lnTo>
                    <a:pt x="6757" y="3721"/>
                  </a:lnTo>
                  <a:lnTo>
                    <a:pt x="6826" y="3653"/>
                  </a:lnTo>
                  <a:cubicBezTo>
                    <a:pt x="6871" y="3562"/>
                    <a:pt x="6940" y="3493"/>
                    <a:pt x="6985" y="3402"/>
                  </a:cubicBezTo>
                  <a:lnTo>
                    <a:pt x="7099" y="3265"/>
                  </a:lnTo>
                  <a:cubicBezTo>
                    <a:pt x="7214" y="3128"/>
                    <a:pt x="7305" y="2991"/>
                    <a:pt x="7442" y="2854"/>
                  </a:cubicBezTo>
                  <a:cubicBezTo>
                    <a:pt x="7488" y="2786"/>
                    <a:pt x="7556" y="2717"/>
                    <a:pt x="7602" y="2649"/>
                  </a:cubicBezTo>
                  <a:cubicBezTo>
                    <a:pt x="7670" y="2580"/>
                    <a:pt x="7739" y="2512"/>
                    <a:pt x="7807" y="2420"/>
                  </a:cubicBezTo>
                  <a:cubicBezTo>
                    <a:pt x="7853" y="2375"/>
                    <a:pt x="7853" y="2306"/>
                    <a:pt x="7807" y="2261"/>
                  </a:cubicBezTo>
                  <a:cubicBezTo>
                    <a:pt x="7784" y="2238"/>
                    <a:pt x="7761" y="2238"/>
                    <a:pt x="7716" y="2238"/>
                  </a:cubicBezTo>
                  <a:cubicBezTo>
                    <a:pt x="7693" y="2192"/>
                    <a:pt x="7670" y="2169"/>
                    <a:pt x="7624" y="2146"/>
                  </a:cubicBezTo>
                  <a:lnTo>
                    <a:pt x="7533" y="2078"/>
                  </a:lnTo>
                  <a:cubicBezTo>
                    <a:pt x="7465" y="2009"/>
                    <a:pt x="7396" y="1941"/>
                    <a:pt x="7328" y="1873"/>
                  </a:cubicBezTo>
                  <a:cubicBezTo>
                    <a:pt x="7236" y="1781"/>
                    <a:pt x="7122" y="1690"/>
                    <a:pt x="7031" y="1599"/>
                  </a:cubicBezTo>
                  <a:lnTo>
                    <a:pt x="6940" y="1530"/>
                  </a:lnTo>
                  <a:cubicBezTo>
                    <a:pt x="6848" y="1462"/>
                    <a:pt x="6780" y="1393"/>
                    <a:pt x="6734" y="1348"/>
                  </a:cubicBezTo>
                  <a:cubicBezTo>
                    <a:pt x="6689" y="1302"/>
                    <a:pt x="6643" y="1256"/>
                    <a:pt x="6597" y="1211"/>
                  </a:cubicBezTo>
                  <a:lnTo>
                    <a:pt x="6529" y="1165"/>
                  </a:lnTo>
                  <a:cubicBezTo>
                    <a:pt x="6438" y="1096"/>
                    <a:pt x="6346" y="1028"/>
                    <a:pt x="6278" y="960"/>
                  </a:cubicBezTo>
                  <a:cubicBezTo>
                    <a:pt x="6209" y="891"/>
                    <a:pt x="6141" y="845"/>
                    <a:pt x="6095" y="800"/>
                  </a:cubicBezTo>
                  <a:cubicBezTo>
                    <a:pt x="6050" y="754"/>
                    <a:pt x="6004" y="731"/>
                    <a:pt x="5958" y="686"/>
                  </a:cubicBezTo>
                  <a:cubicBezTo>
                    <a:pt x="5935" y="663"/>
                    <a:pt x="5913" y="640"/>
                    <a:pt x="5890" y="617"/>
                  </a:cubicBezTo>
                  <a:cubicBezTo>
                    <a:pt x="5821" y="572"/>
                    <a:pt x="5753" y="503"/>
                    <a:pt x="5684" y="457"/>
                  </a:cubicBezTo>
                  <a:cubicBezTo>
                    <a:pt x="5593" y="389"/>
                    <a:pt x="5502" y="298"/>
                    <a:pt x="5410" y="229"/>
                  </a:cubicBezTo>
                  <a:cubicBezTo>
                    <a:pt x="5365" y="183"/>
                    <a:pt x="5296" y="138"/>
                    <a:pt x="5251" y="92"/>
                  </a:cubicBezTo>
                  <a:cubicBezTo>
                    <a:pt x="5228" y="69"/>
                    <a:pt x="5182" y="69"/>
                    <a:pt x="5159" y="69"/>
                  </a:cubicBezTo>
                  <a:cubicBezTo>
                    <a:pt x="5114" y="24"/>
                    <a:pt x="5068" y="1"/>
                    <a:pt x="502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9" name="Google Shape;6669;p24"/>
            <p:cNvSpPr/>
            <p:nvPr/>
          </p:nvSpPr>
          <p:spPr>
            <a:xfrm>
              <a:off x="6536175" y="2175300"/>
              <a:ext cx="53675" cy="69300"/>
            </a:xfrm>
            <a:custGeom>
              <a:avLst/>
              <a:gdLst/>
              <a:ahLst/>
              <a:cxnLst/>
              <a:rect l="l" t="t" r="r" b="b"/>
              <a:pathLst>
                <a:path w="2147" h="2772" extrusionOk="0">
                  <a:moveTo>
                    <a:pt x="2055" y="0"/>
                  </a:moveTo>
                  <a:cubicBezTo>
                    <a:pt x="2032" y="0"/>
                    <a:pt x="2010" y="0"/>
                    <a:pt x="1987" y="23"/>
                  </a:cubicBezTo>
                  <a:cubicBezTo>
                    <a:pt x="1918" y="115"/>
                    <a:pt x="1850" y="183"/>
                    <a:pt x="1781" y="251"/>
                  </a:cubicBezTo>
                  <a:cubicBezTo>
                    <a:pt x="1713" y="343"/>
                    <a:pt x="1644" y="411"/>
                    <a:pt x="1576" y="480"/>
                  </a:cubicBezTo>
                  <a:cubicBezTo>
                    <a:pt x="1439" y="640"/>
                    <a:pt x="1325" y="776"/>
                    <a:pt x="1188" y="936"/>
                  </a:cubicBezTo>
                  <a:cubicBezTo>
                    <a:pt x="1051" y="1096"/>
                    <a:pt x="937" y="1256"/>
                    <a:pt x="823" y="1393"/>
                  </a:cubicBezTo>
                  <a:cubicBezTo>
                    <a:pt x="686" y="1553"/>
                    <a:pt x="572" y="1712"/>
                    <a:pt x="457" y="1872"/>
                  </a:cubicBezTo>
                  <a:cubicBezTo>
                    <a:pt x="389" y="1963"/>
                    <a:pt x="320" y="2078"/>
                    <a:pt x="229" y="2169"/>
                  </a:cubicBezTo>
                  <a:cubicBezTo>
                    <a:pt x="206" y="2214"/>
                    <a:pt x="184" y="2260"/>
                    <a:pt x="161" y="2306"/>
                  </a:cubicBezTo>
                  <a:cubicBezTo>
                    <a:pt x="138" y="2329"/>
                    <a:pt x="115" y="2374"/>
                    <a:pt x="92" y="2397"/>
                  </a:cubicBezTo>
                  <a:cubicBezTo>
                    <a:pt x="69" y="2443"/>
                    <a:pt x="47" y="2511"/>
                    <a:pt x="24" y="2580"/>
                  </a:cubicBezTo>
                  <a:cubicBezTo>
                    <a:pt x="1" y="2648"/>
                    <a:pt x="69" y="2762"/>
                    <a:pt x="161" y="2762"/>
                  </a:cubicBezTo>
                  <a:cubicBezTo>
                    <a:pt x="174" y="2769"/>
                    <a:pt x="187" y="2772"/>
                    <a:pt x="200" y="2772"/>
                  </a:cubicBezTo>
                  <a:cubicBezTo>
                    <a:pt x="231" y="2772"/>
                    <a:pt x="259" y="2756"/>
                    <a:pt x="275" y="2739"/>
                  </a:cubicBezTo>
                  <a:cubicBezTo>
                    <a:pt x="320" y="2717"/>
                    <a:pt x="343" y="2694"/>
                    <a:pt x="366" y="2648"/>
                  </a:cubicBezTo>
                  <a:cubicBezTo>
                    <a:pt x="389" y="2557"/>
                    <a:pt x="435" y="2488"/>
                    <a:pt x="480" y="2420"/>
                  </a:cubicBezTo>
                  <a:cubicBezTo>
                    <a:pt x="526" y="2351"/>
                    <a:pt x="572" y="2283"/>
                    <a:pt x="617" y="2214"/>
                  </a:cubicBezTo>
                  <a:cubicBezTo>
                    <a:pt x="708" y="2078"/>
                    <a:pt x="800" y="1941"/>
                    <a:pt x="891" y="1804"/>
                  </a:cubicBezTo>
                  <a:cubicBezTo>
                    <a:pt x="982" y="1667"/>
                    <a:pt x="1074" y="1530"/>
                    <a:pt x="1165" y="1393"/>
                  </a:cubicBezTo>
                  <a:cubicBezTo>
                    <a:pt x="1256" y="1256"/>
                    <a:pt x="1348" y="1119"/>
                    <a:pt x="1439" y="1005"/>
                  </a:cubicBezTo>
                  <a:cubicBezTo>
                    <a:pt x="1530" y="845"/>
                    <a:pt x="1644" y="708"/>
                    <a:pt x="1758" y="571"/>
                  </a:cubicBezTo>
                  <a:cubicBezTo>
                    <a:pt x="1804" y="503"/>
                    <a:pt x="1850" y="434"/>
                    <a:pt x="1918" y="366"/>
                  </a:cubicBezTo>
                  <a:cubicBezTo>
                    <a:pt x="1964" y="274"/>
                    <a:pt x="2032" y="206"/>
                    <a:pt x="2101" y="137"/>
                  </a:cubicBezTo>
                  <a:cubicBezTo>
                    <a:pt x="2146" y="115"/>
                    <a:pt x="2124" y="46"/>
                    <a:pt x="2101" y="23"/>
                  </a:cubicBezTo>
                  <a:cubicBezTo>
                    <a:pt x="2078" y="0"/>
                    <a:pt x="2078" y="0"/>
                    <a:pt x="205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0" name="Google Shape;6670;p24"/>
            <p:cNvSpPr/>
            <p:nvPr/>
          </p:nvSpPr>
          <p:spPr>
            <a:xfrm>
              <a:off x="6541900" y="2210100"/>
              <a:ext cx="43950" cy="56200"/>
            </a:xfrm>
            <a:custGeom>
              <a:avLst/>
              <a:gdLst/>
              <a:ahLst/>
              <a:cxnLst/>
              <a:rect l="l" t="t" r="r" b="b"/>
              <a:pathLst>
                <a:path w="1758" h="2248" extrusionOk="0">
                  <a:moveTo>
                    <a:pt x="1164" y="845"/>
                  </a:moveTo>
                  <a:cubicBezTo>
                    <a:pt x="1158" y="853"/>
                    <a:pt x="1153" y="860"/>
                    <a:pt x="1147" y="868"/>
                  </a:cubicBezTo>
                  <a:lnTo>
                    <a:pt x="1147" y="868"/>
                  </a:lnTo>
                  <a:cubicBezTo>
                    <a:pt x="1164" y="864"/>
                    <a:pt x="1164" y="845"/>
                    <a:pt x="1164" y="845"/>
                  </a:cubicBezTo>
                  <a:close/>
                  <a:moveTo>
                    <a:pt x="1644" y="1"/>
                  </a:moveTo>
                  <a:cubicBezTo>
                    <a:pt x="1621" y="1"/>
                    <a:pt x="1598" y="1"/>
                    <a:pt x="1575" y="24"/>
                  </a:cubicBezTo>
                  <a:cubicBezTo>
                    <a:pt x="1461" y="138"/>
                    <a:pt x="1347" y="275"/>
                    <a:pt x="1233" y="412"/>
                  </a:cubicBezTo>
                  <a:cubicBezTo>
                    <a:pt x="1141" y="526"/>
                    <a:pt x="1027" y="663"/>
                    <a:pt x="936" y="777"/>
                  </a:cubicBezTo>
                  <a:cubicBezTo>
                    <a:pt x="731" y="1028"/>
                    <a:pt x="525" y="1279"/>
                    <a:pt x="343" y="1530"/>
                  </a:cubicBezTo>
                  <a:cubicBezTo>
                    <a:pt x="343" y="1530"/>
                    <a:pt x="343" y="1530"/>
                    <a:pt x="343" y="1553"/>
                  </a:cubicBezTo>
                  <a:lnTo>
                    <a:pt x="320" y="1553"/>
                  </a:lnTo>
                  <a:cubicBezTo>
                    <a:pt x="297" y="1621"/>
                    <a:pt x="251" y="1667"/>
                    <a:pt x="206" y="1735"/>
                  </a:cubicBezTo>
                  <a:cubicBezTo>
                    <a:pt x="206" y="1735"/>
                    <a:pt x="227" y="1714"/>
                    <a:pt x="228" y="1713"/>
                  </a:cubicBezTo>
                  <a:lnTo>
                    <a:pt x="228" y="1713"/>
                  </a:lnTo>
                  <a:cubicBezTo>
                    <a:pt x="183" y="1758"/>
                    <a:pt x="160" y="1804"/>
                    <a:pt x="114" y="1850"/>
                  </a:cubicBezTo>
                  <a:cubicBezTo>
                    <a:pt x="91" y="1895"/>
                    <a:pt x="46" y="1941"/>
                    <a:pt x="23" y="2009"/>
                  </a:cubicBezTo>
                  <a:cubicBezTo>
                    <a:pt x="0" y="2055"/>
                    <a:pt x="0" y="2078"/>
                    <a:pt x="23" y="2123"/>
                  </a:cubicBezTo>
                  <a:cubicBezTo>
                    <a:pt x="23" y="2169"/>
                    <a:pt x="69" y="2215"/>
                    <a:pt x="91" y="2238"/>
                  </a:cubicBezTo>
                  <a:cubicBezTo>
                    <a:pt x="122" y="2238"/>
                    <a:pt x="152" y="2248"/>
                    <a:pt x="183" y="2248"/>
                  </a:cubicBezTo>
                  <a:cubicBezTo>
                    <a:pt x="198" y="2248"/>
                    <a:pt x="213" y="2245"/>
                    <a:pt x="228" y="2238"/>
                  </a:cubicBezTo>
                  <a:cubicBezTo>
                    <a:pt x="274" y="2215"/>
                    <a:pt x="297" y="2192"/>
                    <a:pt x="320" y="2146"/>
                  </a:cubicBezTo>
                  <a:cubicBezTo>
                    <a:pt x="343" y="2123"/>
                    <a:pt x="365" y="2101"/>
                    <a:pt x="388" y="2055"/>
                  </a:cubicBezTo>
                  <a:cubicBezTo>
                    <a:pt x="388" y="2032"/>
                    <a:pt x="411" y="2009"/>
                    <a:pt x="434" y="1987"/>
                  </a:cubicBezTo>
                  <a:cubicBezTo>
                    <a:pt x="457" y="1918"/>
                    <a:pt x="502" y="1872"/>
                    <a:pt x="525" y="1827"/>
                  </a:cubicBezTo>
                  <a:cubicBezTo>
                    <a:pt x="594" y="1713"/>
                    <a:pt x="662" y="1599"/>
                    <a:pt x="731" y="1507"/>
                  </a:cubicBezTo>
                  <a:cubicBezTo>
                    <a:pt x="863" y="1287"/>
                    <a:pt x="995" y="1067"/>
                    <a:pt x="1147" y="868"/>
                  </a:cubicBezTo>
                  <a:lnTo>
                    <a:pt x="1147" y="868"/>
                  </a:lnTo>
                  <a:cubicBezTo>
                    <a:pt x="1145" y="868"/>
                    <a:pt x="1143" y="868"/>
                    <a:pt x="1141" y="868"/>
                  </a:cubicBezTo>
                  <a:cubicBezTo>
                    <a:pt x="1233" y="754"/>
                    <a:pt x="1324" y="617"/>
                    <a:pt x="1415" y="503"/>
                  </a:cubicBezTo>
                  <a:cubicBezTo>
                    <a:pt x="1461" y="457"/>
                    <a:pt x="1507" y="389"/>
                    <a:pt x="1552" y="343"/>
                  </a:cubicBezTo>
                  <a:cubicBezTo>
                    <a:pt x="1598" y="275"/>
                    <a:pt x="1666" y="206"/>
                    <a:pt x="1712" y="161"/>
                  </a:cubicBezTo>
                  <a:cubicBezTo>
                    <a:pt x="1758" y="115"/>
                    <a:pt x="1758" y="46"/>
                    <a:pt x="1712" y="24"/>
                  </a:cubicBezTo>
                  <a:cubicBezTo>
                    <a:pt x="1689" y="1"/>
                    <a:pt x="1666" y="1"/>
                    <a:pt x="164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1" name="Google Shape;6671;p24"/>
            <p:cNvSpPr/>
            <p:nvPr/>
          </p:nvSpPr>
          <p:spPr>
            <a:xfrm>
              <a:off x="6850025" y="1767875"/>
              <a:ext cx="178075" cy="66775"/>
            </a:xfrm>
            <a:custGeom>
              <a:avLst/>
              <a:gdLst/>
              <a:ahLst/>
              <a:cxnLst/>
              <a:rect l="l" t="t" r="r" b="b"/>
              <a:pathLst>
                <a:path w="7123" h="2671" extrusionOk="0">
                  <a:moveTo>
                    <a:pt x="2740" y="776"/>
                  </a:moveTo>
                  <a:cubicBezTo>
                    <a:pt x="2649" y="822"/>
                    <a:pt x="2557" y="845"/>
                    <a:pt x="2466" y="890"/>
                  </a:cubicBezTo>
                  <a:cubicBezTo>
                    <a:pt x="2466" y="890"/>
                    <a:pt x="2466" y="890"/>
                    <a:pt x="2466" y="868"/>
                  </a:cubicBezTo>
                  <a:cubicBezTo>
                    <a:pt x="2534" y="845"/>
                    <a:pt x="2626" y="799"/>
                    <a:pt x="2717" y="776"/>
                  </a:cubicBezTo>
                  <a:close/>
                  <a:moveTo>
                    <a:pt x="4497" y="0"/>
                  </a:moveTo>
                  <a:cubicBezTo>
                    <a:pt x="4406" y="0"/>
                    <a:pt x="4315" y="23"/>
                    <a:pt x="4224" y="23"/>
                  </a:cubicBezTo>
                  <a:cubicBezTo>
                    <a:pt x="4109" y="46"/>
                    <a:pt x="4018" y="69"/>
                    <a:pt x="3927" y="91"/>
                  </a:cubicBezTo>
                  <a:cubicBezTo>
                    <a:pt x="3881" y="91"/>
                    <a:pt x="3835" y="114"/>
                    <a:pt x="3790" y="114"/>
                  </a:cubicBezTo>
                  <a:cubicBezTo>
                    <a:pt x="3767" y="103"/>
                    <a:pt x="3738" y="97"/>
                    <a:pt x="3710" y="97"/>
                  </a:cubicBezTo>
                  <a:cubicBezTo>
                    <a:pt x="3681" y="97"/>
                    <a:pt x="3653" y="103"/>
                    <a:pt x="3630" y="114"/>
                  </a:cubicBezTo>
                  <a:lnTo>
                    <a:pt x="3539" y="114"/>
                  </a:lnTo>
                  <a:cubicBezTo>
                    <a:pt x="3470" y="137"/>
                    <a:pt x="3402" y="137"/>
                    <a:pt x="3333" y="160"/>
                  </a:cubicBezTo>
                  <a:cubicBezTo>
                    <a:pt x="3174" y="183"/>
                    <a:pt x="3014" y="206"/>
                    <a:pt x="2877" y="251"/>
                  </a:cubicBezTo>
                  <a:cubicBezTo>
                    <a:pt x="2786" y="274"/>
                    <a:pt x="2717" y="320"/>
                    <a:pt x="2649" y="343"/>
                  </a:cubicBezTo>
                  <a:cubicBezTo>
                    <a:pt x="2603" y="365"/>
                    <a:pt x="2580" y="365"/>
                    <a:pt x="2557" y="388"/>
                  </a:cubicBezTo>
                  <a:cubicBezTo>
                    <a:pt x="2489" y="411"/>
                    <a:pt x="2420" y="434"/>
                    <a:pt x="2375" y="457"/>
                  </a:cubicBezTo>
                  <a:cubicBezTo>
                    <a:pt x="2215" y="502"/>
                    <a:pt x="2078" y="571"/>
                    <a:pt x="1918" y="662"/>
                  </a:cubicBezTo>
                  <a:cubicBezTo>
                    <a:pt x="1850" y="685"/>
                    <a:pt x="1781" y="731"/>
                    <a:pt x="1713" y="776"/>
                  </a:cubicBezTo>
                  <a:cubicBezTo>
                    <a:pt x="1667" y="799"/>
                    <a:pt x="1644" y="822"/>
                    <a:pt x="1599" y="845"/>
                  </a:cubicBezTo>
                  <a:cubicBezTo>
                    <a:pt x="1599" y="845"/>
                    <a:pt x="1576" y="868"/>
                    <a:pt x="1553" y="868"/>
                  </a:cubicBezTo>
                  <a:cubicBezTo>
                    <a:pt x="1530" y="890"/>
                    <a:pt x="1507" y="913"/>
                    <a:pt x="1484" y="959"/>
                  </a:cubicBezTo>
                  <a:cubicBezTo>
                    <a:pt x="1462" y="1004"/>
                    <a:pt x="1462" y="1027"/>
                    <a:pt x="1484" y="1073"/>
                  </a:cubicBezTo>
                  <a:cubicBezTo>
                    <a:pt x="1416" y="1096"/>
                    <a:pt x="1370" y="1141"/>
                    <a:pt x="1302" y="1164"/>
                  </a:cubicBezTo>
                  <a:cubicBezTo>
                    <a:pt x="1119" y="1278"/>
                    <a:pt x="937" y="1393"/>
                    <a:pt x="777" y="1529"/>
                  </a:cubicBezTo>
                  <a:cubicBezTo>
                    <a:pt x="686" y="1598"/>
                    <a:pt x="617" y="1666"/>
                    <a:pt x="526" y="1735"/>
                  </a:cubicBezTo>
                  <a:cubicBezTo>
                    <a:pt x="457" y="1803"/>
                    <a:pt x="389" y="1872"/>
                    <a:pt x="320" y="1963"/>
                  </a:cubicBezTo>
                  <a:cubicBezTo>
                    <a:pt x="252" y="2032"/>
                    <a:pt x="183" y="2123"/>
                    <a:pt x="115" y="2191"/>
                  </a:cubicBezTo>
                  <a:cubicBezTo>
                    <a:pt x="92" y="2237"/>
                    <a:pt x="46" y="2283"/>
                    <a:pt x="24" y="2328"/>
                  </a:cubicBezTo>
                  <a:cubicBezTo>
                    <a:pt x="1" y="2374"/>
                    <a:pt x="1" y="2420"/>
                    <a:pt x="1" y="2442"/>
                  </a:cubicBezTo>
                  <a:cubicBezTo>
                    <a:pt x="1" y="2488"/>
                    <a:pt x="24" y="2534"/>
                    <a:pt x="46" y="2557"/>
                  </a:cubicBezTo>
                  <a:cubicBezTo>
                    <a:pt x="69" y="2579"/>
                    <a:pt x="92" y="2602"/>
                    <a:pt x="115" y="2625"/>
                  </a:cubicBezTo>
                  <a:cubicBezTo>
                    <a:pt x="161" y="2625"/>
                    <a:pt x="183" y="2648"/>
                    <a:pt x="206" y="2648"/>
                  </a:cubicBezTo>
                  <a:lnTo>
                    <a:pt x="275" y="2648"/>
                  </a:lnTo>
                  <a:cubicBezTo>
                    <a:pt x="320" y="2671"/>
                    <a:pt x="366" y="2671"/>
                    <a:pt x="412" y="2671"/>
                  </a:cubicBezTo>
                  <a:lnTo>
                    <a:pt x="571" y="2671"/>
                  </a:lnTo>
                  <a:cubicBezTo>
                    <a:pt x="617" y="2671"/>
                    <a:pt x="663" y="2671"/>
                    <a:pt x="708" y="2648"/>
                  </a:cubicBezTo>
                  <a:cubicBezTo>
                    <a:pt x="754" y="2648"/>
                    <a:pt x="800" y="2602"/>
                    <a:pt x="845" y="2557"/>
                  </a:cubicBezTo>
                  <a:cubicBezTo>
                    <a:pt x="908" y="2494"/>
                    <a:pt x="971" y="2412"/>
                    <a:pt x="1034" y="2328"/>
                  </a:cubicBezTo>
                  <a:lnTo>
                    <a:pt x="1034" y="2328"/>
                  </a:lnTo>
                  <a:cubicBezTo>
                    <a:pt x="1032" y="2328"/>
                    <a:pt x="1030" y="2328"/>
                    <a:pt x="1028" y="2328"/>
                  </a:cubicBezTo>
                  <a:cubicBezTo>
                    <a:pt x="1031" y="2327"/>
                    <a:pt x="1034" y="2325"/>
                    <a:pt x="1037" y="2324"/>
                  </a:cubicBezTo>
                  <a:lnTo>
                    <a:pt x="1037" y="2324"/>
                  </a:lnTo>
                  <a:cubicBezTo>
                    <a:pt x="1036" y="2325"/>
                    <a:pt x="1035" y="2327"/>
                    <a:pt x="1034" y="2328"/>
                  </a:cubicBezTo>
                  <a:lnTo>
                    <a:pt x="1034" y="2328"/>
                  </a:lnTo>
                  <a:cubicBezTo>
                    <a:pt x="1047" y="2328"/>
                    <a:pt x="1050" y="2327"/>
                    <a:pt x="1051" y="2316"/>
                  </a:cubicBezTo>
                  <a:lnTo>
                    <a:pt x="1051" y="2316"/>
                  </a:lnTo>
                  <a:cubicBezTo>
                    <a:pt x="1046" y="2318"/>
                    <a:pt x="1042" y="2321"/>
                    <a:pt x="1037" y="2324"/>
                  </a:cubicBezTo>
                  <a:lnTo>
                    <a:pt x="1037" y="2324"/>
                  </a:lnTo>
                  <a:cubicBezTo>
                    <a:pt x="1042" y="2318"/>
                    <a:pt x="1046" y="2312"/>
                    <a:pt x="1051" y="2306"/>
                  </a:cubicBezTo>
                  <a:lnTo>
                    <a:pt x="1051" y="2306"/>
                  </a:lnTo>
                  <a:cubicBezTo>
                    <a:pt x="1051" y="2310"/>
                    <a:pt x="1051" y="2313"/>
                    <a:pt x="1051" y="2316"/>
                  </a:cubicBezTo>
                  <a:lnTo>
                    <a:pt x="1051" y="2316"/>
                  </a:lnTo>
                  <a:cubicBezTo>
                    <a:pt x="1082" y="2297"/>
                    <a:pt x="1101" y="2279"/>
                    <a:pt x="1119" y="2260"/>
                  </a:cubicBezTo>
                  <a:cubicBezTo>
                    <a:pt x="1142" y="2237"/>
                    <a:pt x="1188" y="2191"/>
                    <a:pt x="1233" y="2169"/>
                  </a:cubicBezTo>
                  <a:cubicBezTo>
                    <a:pt x="1279" y="2123"/>
                    <a:pt x="1325" y="2077"/>
                    <a:pt x="1370" y="2032"/>
                  </a:cubicBezTo>
                  <a:cubicBezTo>
                    <a:pt x="1462" y="1963"/>
                    <a:pt x="1553" y="1895"/>
                    <a:pt x="1644" y="1849"/>
                  </a:cubicBezTo>
                  <a:cubicBezTo>
                    <a:pt x="1736" y="1758"/>
                    <a:pt x="1850" y="1689"/>
                    <a:pt x="1941" y="1621"/>
                  </a:cubicBezTo>
                  <a:cubicBezTo>
                    <a:pt x="2009" y="1598"/>
                    <a:pt x="2055" y="1552"/>
                    <a:pt x="2101" y="1529"/>
                  </a:cubicBezTo>
                  <a:cubicBezTo>
                    <a:pt x="2146" y="1484"/>
                    <a:pt x="2192" y="1461"/>
                    <a:pt x="2238" y="1438"/>
                  </a:cubicBezTo>
                  <a:cubicBezTo>
                    <a:pt x="2375" y="1347"/>
                    <a:pt x="2534" y="1278"/>
                    <a:pt x="2694" y="1210"/>
                  </a:cubicBezTo>
                  <a:cubicBezTo>
                    <a:pt x="2877" y="1119"/>
                    <a:pt x="3037" y="1050"/>
                    <a:pt x="3219" y="982"/>
                  </a:cubicBezTo>
                  <a:cubicBezTo>
                    <a:pt x="3402" y="913"/>
                    <a:pt x="3562" y="845"/>
                    <a:pt x="3744" y="799"/>
                  </a:cubicBezTo>
                  <a:cubicBezTo>
                    <a:pt x="3904" y="731"/>
                    <a:pt x="4087" y="685"/>
                    <a:pt x="4246" y="639"/>
                  </a:cubicBezTo>
                  <a:cubicBezTo>
                    <a:pt x="4452" y="594"/>
                    <a:pt x="4634" y="548"/>
                    <a:pt x="4817" y="525"/>
                  </a:cubicBezTo>
                  <a:cubicBezTo>
                    <a:pt x="4931" y="525"/>
                    <a:pt x="5022" y="502"/>
                    <a:pt x="5114" y="502"/>
                  </a:cubicBezTo>
                  <a:cubicBezTo>
                    <a:pt x="5205" y="480"/>
                    <a:pt x="5319" y="480"/>
                    <a:pt x="5410" y="480"/>
                  </a:cubicBezTo>
                  <a:cubicBezTo>
                    <a:pt x="5479" y="480"/>
                    <a:pt x="5547" y="480"/>
                    <a:pt x="5616" y="502"/>
                  </a:cubicBezTo>
                  <a:cubicBezTo>
                    <a:pt x="5684" y="502"/>
                    <a:pt x="5753" y="502"/>
                    <a:pt x="5821" y="525"/>
                  </a:cubicBezTo>
                  <a:cubicBezTo>
                    <a:pt x="5958" y="548"/>
                    <a:pt x="6095" y="548"/>
                    <a:pt x="6255" y="571"/>
                  </a:cubicBezTo>
                  <a:cubicBezTo>
                    <a:pt x="6369" y="594"/>
                    <a:pt x="6506" y="594"/>
                    <a:pt x="6643" y="616"/>
                  </a:cubicBezTo>
                  <a:cubicBezTo>
                    <a:pt x="6780" y="639"/>
                    <a:pt x="6894" y="685"/>
                    <a:pt x="7031" y="708"/>
                  </a:cubicBezTo>
                  <a:cubicBezTo>
                    <a:pt x="7077" y="708"/>
                    <a:pt x="7100" y="685"/>
                    <a:pt x="7122" y="639"/>
                  </a:cubicBezTo>
                  <a:cubicBezTo>
                    <a:pt x="7122" y="616"/>
                    <a:pt x="7100" y="571"/>
                    <a:pt x="7054" y="571"/>
                  </a:cubicBezTo>
                  <a:cubicBezTo>
                    <a:pt x="6963" y="548"/>
                    <a:pt x="6871" y="525"/>
                    <a:pt x="6803" y="502"/>
                  </a:cubicBezTo>
                  <a:cubicBezTo>
                    <a:pt x="6711" y="480"/>
                    <a:pt x="6620" y="457"/>
                    <a:pt x="6529" y="434"/>
                  </a:cubicBezTo>
                  <a:cubicBezTo>
                    <a:pt x="6438" y="411"/>
                    <a:pt x="6369" y="411"/>
                    <a:pt x="6278" y="388"/>
                  </a:cubicBezTo>
                  <a:cubicBezTo>
                    <a:pt x="6186" y="365"/>
                    <a:pt x="6072" y="365"/>
                    <a:pt x="5981" y="343"/>
                  </a:cubicBezTo>
                  <a:cubicBezTo>
                    <a:pt x="5890" y="320"/>
                    <a:pt x="5821" y="297"/>
                    <a:pt x="5730" y="274"/>
                  </a:cubicBezTo>
                  <a:cubicBezTo>
                    <a:pt x="5639" y="251"/>
                    <a:pt x="5525" y="251"/>
                    <a:pt x="5433" y="228"/>
                  </a:cubicBezTo>
                  <a:lnTo>
                    <a:pt x="5319" y="228"/>
                  </a:lnTo>
                  <a:cubicBezTo>
                    <a:pt x="5365" y="183"/>
                    <a:pt x="5365" y="137"/>
                    <a:pt x="5342" y="114"/>
                  </a:cubicBezTo>
                  <a:cubicBezTo>
                    <a:pt x="5319" y="69"/>
                    <a:pt x="5296" y="46"/>
                    <a:pt x="5251" y="23"/>
                  </a:cubicBezTo>
                  <a:lnTo>
                    <a:pt x="4840" y="23"/>
                  </a:lnTo>
                  <a:cubicBezTo>
                    <a:pt x="4840" y="23"/>
                    <a:pt x="4817" y="0"/>
                    <a:pt x="479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2" name="Google Shape;6672;p24"/>
            <p:cNvSpPr/>
            <p:nvPr/>
          </p:nvSpPr>
          <p:spPr>
            <a:xfrm>
              <a:off x="6873425" y="2455475"/>
              <a:ext cx="20575" cy="37700"/>
            </a:xfrm>
            <a:custGeom>
              <a:avLst/>
              <a:gdLst/>
              <a:ahLst/>
              <a:cxnLst/>
              <a:rect l="l" t="t" r="r" b="b"/>
              <a:pathLst>
                <a:path w="823" h="1508" extrusionOk="0">
                  <a:moveTo>
                    <a:pt x="389" y="1"/>
                  </a:moveTo>
                  <a:cubicBezTo>
                    <a:pt x="343" y="1"/>
                    <a:pt x="320" y="23"/>
                    <a:pt x="275" y="69"/>
                  </a:cubicBezTo>
                  <a:cubicBezTo>
                    <a:pt x="275" y="69"/>
                    <a:pt x="252" y="92"/>
                    <a:pt x="229" y="115"/>
                  </a:cubicBezTo>
                  <a:cubicBezTo>
                    <a:pt x="183" y="183"/>
                    <a:pt x="138" y="252"/>
                    <a:pt x="92" y="320"/>
                  </a:cubicBezTo>
                  <a:cubicBezTo>
                    <a:pt x="46" y="457"/>
                    <a:pt x="1" y="617"/>
                    <a:pt x="1" y="754"/>
                  </a:cubicBezTo>
                  <a:cubicBezTo>
                    <a:pt x="1" y="799"/>
                    <a:pt x="1" y="845"/>
                    <a:pt x="1" y="891"/>
                  </a:cubicBezTo>
                  <a:cubicBezTo>
                    <a:pt x="1" y="982"/>
                    <a:pt x="23" y="1051"/>
                    <a:pt x="46" y="1119"/>
                  </a:cubicBezTo>
                  <a:cubicBezTo>
                    <a:pt x="69" y="1188"/>
                    <a:pt x="115" y="1279"/>
                    <a:pt x="160" y="1347"/>
                  </a:cubicBezTo>
                  <a:cubicBezTo>
                    <a:pt x="160" y="1370"/>
                    <a:pt x="183" y="1393"/>
                    <a:pt x="206" y="1416"/>
                  </a:cubicBezTo>
                  <a:cubicBezTo>
                    <a:pt x="229" y="1439"/>
                    <a:pt x="229" y="1461"/>
                    <a:pt x="252" y="1484"/>
                  </a:cubicBezTo>
                  <a:cubicBezTo>
                    <a:pt x="275" y="1484"/>
                    <a:pt x="297" y="1507"/>
                    <a:pt x="320" y="1507"/>
                  </a:cubicBezTo>
                  <a:lnTo>
                    <a:pt x="389" y="1507"/>
                  </a:lnTo>
                  <a:cubicBezTo>
                    <a:pt x="457" y="1484"/>
                    <a:pt x="503" y="1416"/>
                    <a:pt x="480" y="1347"/>
                  </a:cubicBezTo>
                  <a:cubicBezTo>
                    <a:pt x="480" y="1324"/>
                    <a:pt x="480" y="1302"/>
                    <a:pt x="480" y="1302"/>
                  </a:cubicBezTo>
                  <a:cubicBezTo>
                    <a:pt x="457" y="1256"/>
                    <a:pt x="457" y="1210"/>
                    <a:pt x="457" y="1142"/>
                  </a:cubicBezTo>
                  <a:cubicBezTo>
                    <a:pt x="457" y="1057"/>
                    <a:pt x="477" y="951"/>
                    <a:pt x="517" y="845"/>
                  </a:cubicBezTo>
                  <a:lnTo>
                    <a:pt x="517" y="845"/>
                  </a:lnTo>
                  <a:cubicBezTo>
                    <a:pt x="514" y="845"/>
                    <a:pt x="509" y="845"/>
                    <a:pt x="503" y="845"/>
                  </a:cubicBezTo>
                  <a:cubicBezTo>
                    <a:pt x="511" y="845"/>
                    <a:pt x="516" y="842"/>
                    <a:pt x="519" y="839"/>
                  </a:cubicBezTo>
                  <a:lnTo>
                    <a:pt x="519" y="839"/>
                  </a:lnTo>
                  <a:cubicBezTo>
                    <a:pt x="518" y="841"/>
                    <a:pt x="518" y="843"/>
                    <a:pt x="517" y="845"/>
                  </a:cubicBezTo>
                  <a:lnTo>
                    <a:pt x="517" y="845"/>
                  </a:lnTo>
                  <a:cubicBezTo>
                    <a:pt x="526" y="843"/>
                    <a:pt x="526" y="839"/>
                    <a:pt x="526" y="822"/>
                  </a:cubicBezTo>
                  <a:lnTo>
                    <a:pt x="526" y="822"/>
                  </a:lnTo>
                  <a:cubicBezTo>
                    <a:pt x="526" y="823"/>
                    <a:pt x="526" y="832"/>
                    <a:pt x="519" y="839"/>
                  </a:cubicBezTo>
                  <a:lnTo>
                    <a:pt x="519" y="839"/>
                  </a:lnTo>
                  <a:cubicBezTo>
                    <a:pt x="521" y="833"/>
                    <a:pt x="523" y="828"/>
                    <a:pt x="526" y="822"/>
                  </a:cubicBezTo>
                  <a:cubicBezTo>
                    <a:pt x="548" y="754"/>
                    <a:pt x="571" y="685"/>
                    <a:pt x="594" y="640"/>
                  </a:cubicBezTo>
                  <a:cubicBezTo>
                    <a:pt x="617" y="571"/>
                    <a:pt x="640" y="526"/>
                    <a:pt x="685" y="457"/>
                  </a:cubicBezTo>
                  <a:cubicBezTo>
                    <a:pt x="685" y="457"/>
                    <a:pt x="708" y="434"/>
                    <a:pt x="708" y="411"/>
                  </a:cubicBezTo>
                  <a:cubicBezTo>
                    <a:pt x="731" y="411"/>
                    <a:pt x="731" y="389"/>
                    <a:pt x="754" y="389"/>
                  </a:cubicBezTo>
                  <a:cubicBezTo>
                    <a:pt x="800" y="343"/>
                    <a:pt x="822" y="275"/>
                    <a:pt x="777" y="206"/>
                  </a:cubicBezTo>
                  <a:cubicBezTo>
                    <a:pt x="763" y="179"/>
                    <a:pt x="734" y="168"/>
                    <a:pt x="703" y="168"/>
                  </a:cubicBezTo>
                  <a:cubicBezTo>
                    <a:pt x="682" y="168"/>
                    <a:pt x="659" y="174"/>
                    <a:pt x="640" y="183"/>
                  </a:cubicBezTo>
                  <a:cubicBezTo>
                    <a:pt x="640" y="160"/>
                    <a:pt x="617" y="160"/>
                    <a:pt x="617" y="138"/>
                  </a:cubicBezTo>
                  <a:cubicBezTo>
                    <a:pt x="594" y="115"/>
                    <a:pt x="548" y="92"/>
                    <a:pt x="526" y="69"/>
                  </a:cubicBezTo>
                  <a:cubicBezTo>
                    <a:pt x="526" y="69"/>
                    <a:pt x="526" y="46"/>
                    <a:pt x="526" y="46"/>
                  </a:cubicBezTo>
                  <a:cubicBezTo>
                    <a:pt x="503" y="46"/>
                    <a:pt x="503" y="23"/>
                    <a:pt x="480" y="23"/>
                  </a:cubicBezTo>
                  <a:cubicBezTo>
                    <a:pt x="457" y="1"/>
                    <a:pt x="434" y="1"/>
                    <a:pt x="41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3" name="Google Shape;6673;p24"/>
            <p:cNvSpPr/>
            <p:nvPr/>
          </p:nvSpPr>
          <p:spPr>
            <a:xfrm>
              <a:off x="6556725" y="1976725"/>
              <a:ext cx="34825" cy="159650"/>
            </a:xfrm>
            <a:custGeom>
              <a:avLst/>
              <a:gdLst/>
              <a:ahLst/>
              <a:cxnLst/>
              <a:rect l="l" t="t" r="r" b="b"/>
              <a:pathLst>
                <a:path w="1393" h="6386" extrusionOk="0">
                  <a:moveTo>
                    <a:pt x="1279" y="0"/>
                  </a:moveTo>
                  <a:cubicBezTo>
                    <a:pt x="1188" y="0"/>
                    <a:pt x="1096" y="0"/>
                    <a:pt x="1028" y="23"/>
                  </a:cubicBezTo>
                  <a:cubicBezTo>
                    <a:pt x="959" y="46"/>
                    <a:pt x="914" y="69"/>
                    <a:pt x="868" y="114"/>
                  </a:cubicBezTo>
                  <a:cubicBezTo>
                    <a:pt x="845" y="137"/>
                    <a:pt x="822" y="160"/>
                    <a:pt x="822" y="183"/>
                  </a:cubicBezTo>
                  <a:cubicBezTo>
                    <a:pt x="800" y="206"/>
                    <a:pt x="777" y="251"/>
                    <a:pt x="777" y="274"/>
                  </a:cubicBezTo>
                  <a:cubicBezTo>
                    <a:pt x="731" y="343"/>
                    <a:pt x="708" y="411"/>
                    <a:pt x="708" y="480"/>
                  </a:cubicBezTo>
                  <a:cubicBezTo>
                    <a:pt x="685" y="571"/>
                    <a:pt x="663" y="685"/>
                    <a:pt x="640" y="799"/>
                  </a:cubicBezTo>
                  <a:cubicBezTo>
                    <a:pt x="640" y="845"/>
                    <a:pt x="640" y="913"/>
                    <a:pt x="617" y="959"/>
                  </a:cubicBezTo>
                  <a:cubicBezTo>
                    <a:pt x="617" y="1005"/>
                    <a:pt x="617" y="1027"/>
                    <a:pt x="617" y="1050"/>
                  </a:cubicBezTo>
                  <a:cubicBezTo>
                    <a:pt x="617" y="1073"/>
                    <a:pt x="617" y="1119"/>
                    <a:pt x="617" y="1141"/>
                  </a:cubicBezTo>
                  <a:cubicBezTo>
                    <a:pt x="617" y="1164"/>
                    <a:pt x="617" y="1187"/>
                    <a:pt x="640" y="1210"/>
                  </a:cubicBezTo>
                  <a:cubicBezTo>
                    <a:pt x="640" y="1210"/>
                    <a:pt x="640" y="1210"/>
                    <a:pt x="640" y="1233"/>
                  </a:cubicBezTo>
                  <a:cubicBezTo>
                    <a:pt x="640" y="1324"/>
                    <a:pt x="617" y="1393"/>
                    <a:pt x="617" y="1484"/>
                  </a:cubicBezTo>
                  <a:cubicBezTo>
                    <a:pt x="571" y="1666"/>
                    <a:pt x="548" y="1849"/>
                    <a:pt x="526" y="2032"/>
                  </a:cubicBezTo>
                  <a:cubicBezTo>
                    <a:pt x="480" y="2260"/>
                    <a:pt x="457" y="2488"/>
                    <a:pt x="434" y="2716"/>
                  </a:cubicBezTo>
                  <a:cubicBezTo>
                    <a:pt x="411" y="2762"/>
                    <a:pt x="411" y="2808"/>
                    <a:pt x="411" y="2831"/>
                  </a:cubicBezTo>
                  <a:cubicBezTo>
                    <a:pt x="389" y="2922"/>
                    <a:pt x="389" y="2990"/>
                    <a:pt x="366" y="3082"/>
                  </a:cubicBezTo>
                  <a:cubicBezTo>
                    <a:pt x="343" y="3196"/>
                    <a:pt x="343" y="3287"/>
                    <a:pt x="320" y="3401"/>
                  </a:cubicBezTo>
                  <a:cubicBezTo>
                    <a:pt x="297" y="3492"/>
                    <a:pt x="297" y="3607"/>
                    <a:pt x="275" y="3721"/>
                  </a:cubicBezTo>
                  <a:cubicBezTo>
                    <a:pt x="252" y="3812"/>
                    <a:pt x="252" y="3926"/>
                    <a:pt x="229" y="4040"/>
                  </a:cubicBezTo>
                  <a:cubicBezTo>
                    <a:pt x="229" y="4132"/>
                    <a:pt x="206" y="4246"/>
                    <a:pt x="206" y="4360"/>
                  </a:cubicBezTo>
                  <a:cubicBezTo>
                    <a:pt x="206" y="4428"/>
                    <a:pt x="206" y="4474"/>
                    <a:pt x="183" y="4542"/>
                  </a:cubicBezTo>
                  <a:cubicBezTo>
                    <a:pt x="183" y="4588"/>
                    <a:pt x="160" y="4657"/>
                    <a:pt x="160" y="4725"/>
                  </a:cubicBezTo>
                  <a:cubicBezTo>
                    <a:pt x="138" y="4771"/>
                    <a:pt x="138" y="4839"/>
                    <a:pt x="115" y="4908"/>
                  </a:cubicBezTo>
                  <a:cubicBezTo>
                    <a:pt x="92" y="5045"/>
                    <a:pt x="69" y="5182"/>
                    <a:pt x="69" y="5319"/>
                  </a:cubicBezTo>
                  <a:cubicBezTo>
                    <a:pt x="46" y="5433"/>
                    <a:pt x="46" y="5547"/>
                    <a:pt x="23" y="5661"/>
                  </a:cubicBezTo>
                  <a:cubicBezTo>
                    <a:pt x="23" y="5775"/>
                    <a:pt x="1" y="5889"/>
                    <a:pt x="1" y="6003"/>
                  </a:cubicBezTo>
                  <a:cubicBezTo>
                    <a:pt x="1" y="6049"/>
                    <a:pt x="23" y="6117"/>
                    <a:pt x="69" y="6140"/>
                  </a:cubicBezTo>
                  <a:cubicBezTo>
                    <a:pt x="92" y="6163"/>
                    <a:pt x="115" y="6163"/>
                    <a:pt x="138" y="6186"/>
                  </a:cubicBezTo>
                  <a:cubicBezTo>
                    <a:pt x="138" y="6232"/>
                    <a:pt x="138" y="6277"/>
                    <a:pt x="160" y="6300"/>
                  </a:cubicBezTo>
                  <a:cubicBezTo>
                    <a:pt x="206" y="6346"/>
                    <a:pt x="229" y="6368"/>
                    <a:pt x="275" y="6368"/>
                  </a:cubicBezTo>
                  <a:cubicBezTo>
                    <a:pt x="286" y="6380"/>
                    <a:pt x="297" y="6386"/>
                    <a:pt x="312" y="6386"/>
                  </a:cubicBezTo>
                  <a:cubicBezTo>
                    <a:pt x="326" y="6386"/>
                    <a:pt x="343" y="6380"/>
                    <a:pt x="366" y="6368"/>
                  </a:cubicBezTo>
                  <a:cubicBezTo>
                    <a:pt x="389" y="6368"/>
                    <a:pt x="411" y="6346"/>
                    <a:pt x="434" y="6346"/>
                  </a:cubicBezTo>
                  <a:cubicBezTo>
                    <a:pt x="457" y="6323"/>
                    <a:pt x="503" y="6300"/>
                    <a:pt x="503" y="6277"/>
                  </a:cubicBezTo>
                  <a:cubicBezTo>
                    <a:pt x="548" y="6232"/>
                    <a:pt x="526" y="6186"/>
                    <a:pt x="526" y="6140"/>
                  </a:cubicBezTo>
                  <a:lnTo>
                    <a:pt x="526" y="6140"/>
                  </a:lnTo>
                  <a:cubicBezTo>
                    <a:pt x="526" y="6110"/>
                    <a:pt x="526" y="6079"/>
                    <a:pt x="526" y="6049"/>
                  </a:cubicBezTo>
                  <a:cubicBezTo>
                    <a:pt x="526" y="6003"/>
                    <a:pt x="548" y="5935"/>
                    <a:pt x="526" y="5889"/>
                  </a:cubicBezTo>
                  <a:cubicBezTo>
                    <a:pt x="503" y="5866"/>
                    <a:pt x="503" y="5843"/>
                    <a:pt x="480" y="5821"/>
                  </a:cubicBezTo>
                  <a:cubicBezTo>
                    <a:pt x="480" y="5798"/>
                    <a:pt x="480" y="5775"/>
                    <a:pt x="503" y="5752"/>
                  </a:cubicBezTo>
                  <a:cubicBezTo>
                    <a:pt x="503" y="5707"/>
                    <a:pt x="503" y="5661"/>
                    <a:pt x="503" y="5615"/>
                  </a:cubicBezTo>
                  <a:cubicBezTo>
                    <a:pt x="503" y="5592"/>
                    <a:pt x="503" y="5592"/>
                    <a:pt x="503" y="5570"/>
                  </a:cubicBezTo>
                  <a:cubicBezTo>
                    <a:pt x="526" y="5501"/>
                    <a:pt x="526" y="5433"/>
                    <a:pt x="526" y="5364"/>
                  </a:cubicBezTo>
                  <a:cubicBezTo>
                    <a:pt x="548" y="5250"/>
                    <a:pt x="571" y="5136"/>
                    <a:pt x="594" y="5022"/>
                  </a:cubicBezTo>
                  <a:cubicBezTo>
                    <a:pt x="617" y="4999"/>
                    <a:pt x="617" y="4953"/>
                    <a:pt x="640" y="4930"/>
                  </a:cubicBezTo>
                  <a:cubicBezTo>
                    <a:pt x="663" y="4771"/>
                    <a:pt x="685" y="4611"/>
                    <a:pt x="708" y="4428"/>
                  </a:cubicBezTo>
                  <a:cubicBezTo>
                    <a:pt x="731" y="4291"/>
                    <a:pt x="731" y="4132"/>
                    <a:pt x="754" y="3995"/>
                  </a:cubicBezTo>
                  <a:cubicBezTo>
                    <a:pt x="754" y="3972"/>
                    <a:pt x="754" y="3972"/>
                    <a:pt x="754" y="3972"/>
                  </a:cubicBezTo>
                  <a:cubicBezTo>
                    <a:pt x="800" y="3789"/>
                    <a:pt x="822" y="3607"/>
                    <a:pt x="845" y="3424"/>
                  </a:cubicBezTo>
                  <a:cubicBezTo>
                    <a:pt x="868" y="3333"/>
                    <a:pt x="868" y="3241"/>
                    <a:pt x="891" y="3150"/>
                  </a:cubicBezTo>
                  <a:cubicBezTo>
                    <a:pt x="914" y="3104"/>
                    <a:pt x="914" y="3059"/>
                    <a:pt x="936" y="3013"/>
                  </a:cubicBezTo>
                  <a:cubicBezTo>
                    <a:pt x="936" y="2990"/>
                    <a:pt x="936" y="2967"/>
                    <a:pt x="936" y="2945"/>
                  </a:cubicBezTo>
                  <a:cubicBezTo>
                    <a:pt x="936" y="2899"/>
                    <a:pt x="959" y="2876"/>
                    <a:pt x="959" y="2853"/>
                  </a:cubicBezTo>
                  <a:cubicBezTo>
                    <a:pt x="959" y="2808"/>
                    <a:pt x="936" y="2762"/>
                    <a:pt x="891" y="2716"/>
                  </a:cubicBezTo>
                  <a:cubicBezTo>
                    <a:pt x="914" y="2625"/>
                    <a:pt x="914" y="2534"/>
                    <a:pt x="936" y="2443"/>
                  </a:cubicBezTo>
                  <a:cubicBezTo>
                    <a:pt x="936" y="2397"/>
                    <a:pt x="936" y="2351"/>
                    <a:pt x="959" y="2306"/>
                  </a:cubicBezTo>
                  <a:cubicBezTo>
                    <a:pt x="959" y="2306"/>
                    <a:pt x="982" y="2306"/>
                    <a:pt x="982" y="2283"/>
                  </a:cubicBezTo>
                  <a:cubicBezTo>
                    <a:pt x="1028" y="2260"/>
                    <a:pt x="1051" y="2237"/>
                    <a:pt x="1073" y="2191"/>
                  </a:cubicBezTo>
                  <a:cubicBezTo>
                    <a:pt x="1073" y="2146"/>
                    <a:pt x="1073" y="2100"/>
                    <a:pt x="1073" y="2077"/>
                  </a:cubicBezTo>
                  <a:cubicBezTo>
                    <a:pt x="1096" y="2032"/>
                    <a:pt x="1096" y="2009"/>
                    <a:pt x="1096" y="1986"/>
                  </a:cubicBezTo>
                  <a:cubicBezTo>
                    <a:pt x="1096" y="1918"/>
                    <a:pt x="1096" y="1849"/>
                    <a:pt x="1119" y="1781"/>
                  </a:cubicBezTo>
                  <a:cubicBezTo>
                    <a:pt x="1119" y="1758"/>
                    <a:pt x="1119" y="1735"/>
                    <a:pt x="1119" y="1712"/>
                  </a:cubicBezTo>
                  <a:cubicBezTo>
                    <a:pt x="1142" y="1552"/>
                    <a:pt x="1142" y="1415"/>
                    <a:pt x="1165" y="1278"/>
                  </a:cubicBezTo>
                  <a:cubicBezTo>
                    <a:pt x="1165" y="1278"/>
                    <a:pt x="1165" y="1278"/>
                    <a:pt x="1165" y="1256"/>
                  </a:cubicBezTo>
                  <a:lnTo>
                    <a:pt x="1165" y="1210"/>
                  </a:lnTo>
                  <a:cubicBezTo>
                    <a:pt x="1165" y="1210"/>
                    <a:pt x="1188" y="1187"/>
                    <a:pt x="1188" y="1187"/>
                  </a:cubicBezTo>
                  <a:cubicBezTo>
                    <a:pt x="1188" y="1187"/>
                    <a:pt x="1188" y="1187"/>
                    <a:pt x="1188" y="1164"/>
                  </a:cubicBezTo>
                  <a:lnTo>
                    <a:pt x="1188" y="1141"/>
                  </a:lnTo>
                  <a:cubicBezTo>
                    <a:pt x="1210" y="1005"/>
                    <a:pt x="1210" y="890"/>
                    <a:pt x="1233" y="776"/>
                  </a:cubicBezTo>
                  <a:cubicBezTo>
                    <a:pt x="1256" y="639"/>
                    <a:pt x="1279" y="525"/>
                    <a:pt x="1279" y="388"/>
                  </a:cubicBezTo>
                  <a:cubicBezTo>
                    <a:pt x="1302" y="365"/>
                    <a:pt x="1302" y="320"/>
                    <a:pt x="1302" y="274"/>
                  </a:cubicBezTo>
                  <a:cubicBezTo>
                    <a:pt x="1279" y="251"/>
                    <a:pt x="1279" y="251"/>
                    <a:pt x="1256" y="228"/>
                  </a:cubicBezTo>
                  <a:lnTo>
                    <a:pt x="1279" y="228"/>
                  </a:lnTo>
                  <a:cubicBezTo>
                    <a:pt x="1347" y="228"/>
                    <a:pt x="1393" y="183"/>
                    <a:pt x="1393" y="114"/>
                  </a:cubicBezTo>
                  <a:cubicBezTo>
                    <a:pt x="1393" y="46"/>
                    <a:pt x="1347" y="0"/>
                    <a:pt x="127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4" name="Google Shape;6674;p24"/>
            <p:cNvSpPr/>
            <p:nvPr/>
          </p:nvSpPr>
          <p:spPr>
            <a:xfrm>
              <a:off x="6579550" y="2013250"/>
              <a:ext cx="21700" cy="119425"/>
            </a:xfrm>
            <a:custGeom>
              <a:avLst/>
              <a:gdLst/>
              <a:ahLst/>
              <a:cxnLst/>
              <a:rect l="l" t="t" r="r" b="b"/>
              <a:pathLst>
                <a:path w="868" h="4777" extrusionOk="0">
                  <a:moveTo>
                    <a:pt x="777" y="0"/>
                  </a:moveTo>
                  <a:cubicBezTo>
                    <a:pt x="754" y="0"/>
                    <a:pt x="731" y="23"/>
                    <a:pt x="708" y="69"/>
                  </a:cubicBezTo>
                  <a:cubicBezTo>
                    <a:pt x="708" y="88"/>
                    <a:pt x="708" y="122"/>
                    <a:pt x="708" y="160"/>
                  </a:cubicBezTo>
                  <a:cubicBezTo>
                    <a:pt x="685" y="365"/>
                    <a:pt x="640" y="548"/>
                    <a:pt x="617" y="753"/>
                  </a:cubicBezTo>
                  <a:cubicBezTo>
                    <a:pt x="571" y="936"/>
                    <a:pt x="548" y="1141"/>
                    <a:pt x="503" y="1324"/>
                  </a:cubicBezTo>
                  <a:cubicBezTo>
                    <a:pt x="457" y="1643"/>
                    <a:pt x="411" y="1986"/>
                    <a:pt x="343" y="2305"/>
                  </a:cubicBezTo>
                  <a:cubicBezTo>
                    <a:pt x="275" y="2762"/>
                    <a:pt x="206" y="3196"/>
                    <a:pt x="138" y="3652"/>
                  </a:cubicBezTo>
                  <a:cubicBezTo>
                    <a:pt x="115" y="3835"/>
                    <a:pt x="92" y="4017"/>
                    <a:pt x="46" y="4177"/>
                  </a:cubicBezTo>
                  <a:cubicBezTo>
                    <a:pt x="46" y="4268"/>
                    <a:pt x="23" y="4360"/>
                    <a:pt x="23" y="4451"/>
                  </a:cubicBezTo>
                  <a:cubicBezTo>
                    <a:pt x="23" y="4474"/>
                    <a:pt x="1" y="4497"/>
                    <a:pt x="1" y="4519"/>
                  </a:cubicBezTo>
                  <a:cubicBezTo>
                    <a:pt x="1" y="4542"/>
                    <a:pt x="1" y="4588"/>
                    <a:pt x="1" y="4611"/>
                  </a:cubicBezTo>
                  <a:cubicBezTo>
                    <a:pt x="1" y="4679"/>
                    <a:pt x="46" y="4748"/>
                    <a:pt x="115" y="4771"/>
                  </a:cubicBezTo>
                  <a:cubicBezTo>
                    <a:pt x="130" y="4774"/>
                    <a:pt x="146" y="4776"/>
                    <a:pt x="161" y="4776"/>
                  </a:cubicBezTo>
                  <a:cubicBezTo>
                    <a:pt x="235" y="4776"/>
                    <a:pt x="301" y="4732"/>
                    <a:pt x="320" y="4656"/>
                  </a:cubicBezTo>
                  <a:cubicBezTo>
                    <a:pt x="343" y="4611"/>
                    <a:pt x="343" y="4565"/>
                    <a:pt x="343" y="4519"/>
                  </a:cubicBezTo>
                  <a:cubicBezTo>
                    <a:pt x="366" y="4428"/>
                    <a:pt x="366" y="4337"/>
                    <a:pt x="389" y="4268"/>
                  </a:cubicBezTo>
                  <a:cubicBezTo>
                    <a:pt x="411" y="4063"/>
                    <a:pt x="411" y="3880"/>
                    <a:pt x="434" y="3698"/>
                  </a:cubicBezTo>
                  <a:cubicBezTo>
                    <a:pt x="503" y="3241"/>
                    <a:pt x="548" y="2785"/>
                    <a:pt x="617" y="2328"/>
                  </a:cubicBezTo>
                  <a:cubicBezTo>
                    <a:pt x="640" y="1986"/>
                    <a:pt x="685" y="1643"/>
                    <a:pt x="708" y="1324"/>
                  </a:cubicBezTo>
                  <a:cubicBezTo>
                    <a:pt x="731" y="1118"/>
                    <a:pt x="754" y="913"/>
                    <a:pt x="777" y="708"/>
                  </a:cubicBezTo>
                  <a:cubicBezTo>
                    <a:pt x="800" y="502"/>
                    <a:pt x="822" y="274"/>
                    <a:pt x="845" y="69"/>
                  </a:cubicBezTo>
                  <a:cubicBezTo>
                    <a:pt x="868" y="23"/>
                    <a:pt x="822" y="0"/>
                    <a:pt x="77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5" name="Google Shape;6675;p24"/>
            <p:cNvSpPr/>
            <p:nvPr/>
          </p:nvSpPr>
          <p:spPr>
            <a:xfrm>
              <a:off x="6578975" y="2137075"/>
              <a:ext cx="6300" cy="5725"/>
            </a:xfrm>
            <a:custGeom>
              <a:avLst/>
              <a:gdLst/>
              <a:ahLst/>
              <a:cxnLst/>
              <a:rect l="l" t="t" r="r" b="b"/>
              <a:pathLst>
                <a:path w="252" h="229" extrusionOk="0">
                  <a:moveTo>
                    <a:pt x="115" y="0"/>
                  </a:moveTo>
                  <a:cubicBezTo>
                    <a:pt x="46" y="0"/>
                    <a:pt x="1" y="46"/>
                    <a:pt x="1" y="114"/>
                  </a:cubicBezTo>
                  <a:cubicBezTo>
                    <a:pt x="1" y="183"/>
                    <a:pt x="46" y="228"/>
                    <a:pt x="115" y="228"/>
                  </a:cubicBezTo>
                  <a:cubicBezTo>
                    <a:pt x="183" y="228"/>
                    <a:pt x="252" y="183"/>
                    <a:pt x="252" y="114"/>
                  </a:cubicBezTo>
                  <a:cubicBezTo>
                    <a:pt x="252" y="46"/>
                    <a:pt x="183" y="0"/>
                    <a:pt x="11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6" name="Google Shape;6676;p24"/>
            <p:cNvSpPr/>
            <p:nvPr/>
          </p:nvSpPr>
          <p:spPr>
            <a:xfrm>
              <a:off x="7062300" y="1838625"/>
              <a:ext cx="49100" cy="144400"/>
            </a:xfrm>
            <a:custGeom>
              <a:avLst/>
              <a:gdLst/>
              <a:ahLst/>
              <a:cxnLst/>
              <a:rect l="l" t="t" r="r" b="b"/>
              <a:pathLst>
                <a:path w="1964" h="5776" extrusionOk="0">
                  <a:moveTo>
                    <a:pt x="823" y="3470"/>
                  </a:moveTo>
                  <a:lnTo>
                    <a:pt x="823" y="3470"/>
                  </a:lnTo>
                  <a:cubicBezTo>
                    <a:pt x="820" y="3476"/>
                    <a:pt x="818" y="3482"/>
                    <a:pt x="816" y="3488"/>
                  </a:cubicBezTo>
                  <a:lnTo>
                    <a:pt x="816" y="3488"/>
                  </a:lnTo>
                  <a:cubicBezTo>
                    <a:pt x="820" y="3483"/>
                    <a:pt x="823" y="3478"/>
                    <a:pt x="823" y="3470"/>
                  </a:cubicBezTo>
                  <a:close/>
                  <a:moveTo>
                    <a:pt x="1462" y="1"/>
                  </a:moveTo>
                  <a:cubicBezTo>
                    <a:pt x="1393" y="1"/>
                    <a:pt x="1370" y="69"/>
                    <a:pt x="1393" y="115"/>
                  </a:cubicBezTo>
                  <a:cubicBezTo>
                    <a:pt x="1393" y="206"/>
                    <a:pt x="1416" y="274"/>
                    <a:pt x="1439" y="366"/>
                  </a:cubicBezTo>
                  <a:cubicBezTo>
                    <a:pt x="1439" y="525"/>
                    <a:pt x="1439" y="685"/>
                    <a:pt x="1439" y="845"/>
                  </a:cubicBezTo>
                  <a:cubicBezTo>
                    <a:pt x="1439" y="936"/>
                    <a:pt x="1439" y="1005"/>
                    <a:pt x="1439" y="1096"/>
                  </a:cubicBezTo>
                  <a:cubicBezTo>
                    <a:pt x="1439" y="1165"/>
                    <a:pt x="1416" y="1256"/>
                    <a:pt x="1416" y="1347"/>
                  </a:cubicBezTo>
                  <a:cubicBezTo>
                    <a:pt x="1393" y="1507"/>
                    <a:pt x="1348" y="1667"/>
                    <a:pt x="1325" y="1827"/>
                  </a:cubicBezTo>
                  <a:cubicBezTo>
                    <a:pt x="1302" y="1918"/>
                    <a:pt x="1279" y="2009"/>
                    <a:pt x="1256" y="2100"/>
                  </a:cubicBezTo>
                  <a:lnTo>
                    <a:pt x="1188" y="2352"/>
                  </a:lnTo>
                  <a:cubicBezTo>
                    <a:pt x="1142" y="2534"/>
                    <a:pt x="1096" y="2694"/>
                    <a:pt x="1051" y="2876"/>
                  </a:cubicBezTo>
                  <a:cubicBezTo>
                    <a:pt x="1005" y="3036"/>
                    <a:pt x="937" y="3219"/>
                    <a:pt x="868" y="3379"/>
                  </a:cubicBezTo>
                  <a:cubicBezTo>
                    <a:pt x="845" y="3401"/>
                    <a:pt x="845" y="3424"/>
                    <a:pt x="823" y="3447"/>
                  </a:cubicBezTo>
                  <a:cubicBezTo>
                    <a:pt x="828" y="3447"/>
                    <a:pt x="832" y="3447"/>
                    <a:pt x="835" y="3447"/>
                  </a:cubicBezTo>
                  <a:lnTo>
                    <a:pt x="835" y="3447"/>
                  </a:lnTo>
                  <a:cubicBezTo>
                    <a:pt x="825" y="3472"/>
                    <a:pt x="820" y="3489"/>
                    <a:pt x="810" y="3504"/>
                  </a:cubicBezTo>
                  <a:lnTo>
                    <a:pt x="810" y="3504"/>
                  </a:lnTo>
                  <a:cubicBezTo>
                    <a:pt x="812" y="3499"/>
                    <a:pt x="814" y="3493"/>
                    <a:pt x="816" y="3488"/>
                  </a:cubicBezTo>
                  <a:lnTo>
                    <a:pt x="816" y="3488"/>
                  </a:lnTo>
                  <a:cubicBezTo>
                    <a:pt x="809" y="3496"/>
                    <a:pt x="800" y="3501"/>
                    <a:pt x="800" y="3516"/>
                  </a:cubicBezTo>
                  <a:cubicBezTo>
                    <a:pt x="804" y="3512"/>
                    <a:pt x="807" y="3508"/>
                    <a:pt x="810" y="3504"/>
                  </a:cubicBezTo>
                  <a:lnTo>
                    <a:pt x="810" y="3504"/>
                  </a:lnTo>
                  <a:cubicBezTo>
                    <a:pt x="743" y="3675"/>
                    <a:pt x="659" y="3846"/>
                    <a:pt x="594" y="4018"/>
                  </a:cubicBezTo>
                  <a:cubicBezTo>
                    <a:pt x="549" y="4086"/>
                    <a:pt x="503" y="4178"/>
                    <a:pt x="457" y="4269"/>
                  </a:cubicBezTo>
                  <a:cubicBezTo>
                    <a:pt x="412" y="4360"/>
                    <a:pt x="366" y="4429"/>
                    <a:pt x="320" y="4497"/>
                  </a:cubicBezTo>
                  <a:cubicBezTo>
                    <a:pt x="298" y="4543"/>
                    <a:pt x="275" y="4588"/>
                    <a:pt x="252" y="4634"/>
                  </a:cubicBezTo>
                  <a:cubicBezTo>
                    <a:pt x="229" y="4680"/>
                    <a:pt x="206" y="4703"/>
                    <a:pt x="183" y="4748"/>
                  </a:cubicBezTo>
                  <a:cubicBezTo>
                    <a:pt x="138" y="4794"/>
                    <a:pt x="92" y="4839"/>
                    <a:pt x="69" y="4908"/>
                  </a:cubicBezTo>
                  <a:cubicBezTo>
                    <a:pt x="46" y="4908"/>
                    <a:pt x="46" y="4908"/>
                    <a:pt x="46" y="4931"/>
                  </a:cubicBezTo>
                  <a:cubicBezTo>
                    <a:pt x="1" y="4976"/>
                    <a:pt x="1" y="5045"/>
                    <a:pt x="24" y="5091"/>
                  </a:cubicBezTo>
                  <a:cubicBezTo>
                    <a:pt x="24" y="5136"/>
                    <a:pt x="69" y="5182"/>
                    <a:pt x="92" y="5227"/>
                  </a:cubicBezTo>
                  <a:cubicBezTo>
                    <a:pt x="138" y="5296"/>
                    <a:pt x="183" y="5364"/>
                    <a:pt x="229" y="5456"/>
                  </a:cubicBezTo>
                  <a:cubicBezTo>
                    <a:pt x="252" y="5479"/>
                    <a:pt x="252" y="5501"/>
                    <a:pt x="275" y="5547"/>
                  </a:cubicBezTo>
                  <a:cubicBezTo>
                    <a:pt x="275" y="5547"/>
                    <a:pt x="275" y="5547"/>
                    <a:pt x="275" y="5570"/>
                  </a:cubicBezTo>
                  <a:cubicBezTo>
                    <a:pt x="275" y="5638"/>
                    <a:pt x="320" y="5707"/>
                    <a:pt x="366" y="5752"/>
                  </a:cubicBezTo>
                  <a:cubicBezTo>
                    <a:pt x="396" y="5768"/>
                    <a:pt x="432" y="5775"/>
                    <a:pt x="467" y="5775"/>
                  </a:cubicBezTo>
                  <a:cubicBezTo>
                    <a:pt x="539" y="5775"/>
                    <a:pt x="610" y="5745"/>
                    <a:pt x="640" y="5684"/>
                  </a:cubicBezTo>
                  <a:cubicBezTo>
                    <a:pt x="640" y="5661"/>
                    <a:pt x="663" y="5638"/>
                    <a:pt x="663" y="5616"/>
                  </a:cubicBezTo>
                  <a:cubicBezTo>
                    <a:pt x="708" y="5616"/>
                    <a:pt x="754" y="5593"/>
                    <a:pt x="777" y="5570"/>
                  </a:cubicBezTo>
                  <a:cubicBezTo>
                    <a:pt x="845" y="5479"/>
                    <a:pt x="891" y="5387"/>
                    <a:pt x="960" y="5296"/>
                  </a:cubicBezTo>
                  <a:cubicBezTo>
                    <a:pt x="1005" y="5205"/>
                    <a:pt x="1051" y="5113"/>
                    <a:pt x="1096" y="5045"/>
                  </a:cubicBezTo>
                  <a:cubicBezTo>
                    <a:pt x="1142" y="4954"/>
                    <a:pt x="1188" y="4862"/>
                    <a:pt x="1233" y="4794"/>
                  </a:cubicBezTo>
                  <a:cubicBezTo>
                    <a:pt x="1279" y="4680"/>
                    <a:pt x="1325" y="4588"/>
                    <a:pt x="1370" y="4474"/>
                  </a:cubicBezTo>
                  <a:cubicBezTo>
                    <a:pt x="1439" y="4314"/>
                    <a:pt x="1484" y="4132"/>
                    <a:pt x="1553" y="3972"/>
                  </a:cubicBezTo>
                  <a:cubicBezTo>
                    <a:pt x="1599" y="3789"/>
                    <a:pt x="1667" y="3630"/>
                    <a:pt x="1713" y="3447"/>
                  </a:cubicBezTo>
                  <a:cubicBezTo>
                    <a:pt x="1758" y="3265"/>
                    <a:pt x="1804" y="3059"/>
                    <a:pt x="1850" y="2876"/>
                  </a:cubicBezTo>
                  <a:cubicBezTo>
                    <a:pt x="1873" y="2785"/>
                    <a:pt x="1895" y="2671"/>
                    <a:pt x="1895" y="2557"/>
                  </a:cubicBezTo>
                  <a:cubicBezTo>
                    <a:pt x="1918" y="2466"/>
                    <a:pt x="1918" y="2374"/>
                    <a:pt x="1918" y="2260"/>
                  </a:cubicBezTo>
                  <a:cubicBezTo>
                    <a:pt x="1941" y="2100"/>
                    <a:pt x="1941" y="1941"/>
                    <a:pt x="1941" y="1781"/>
                  </a:cubicBezTo>
                  <a:cubicBezTo>
                    <a:pt x="1941" y="1598"/>
                    <a:pt x="1964" y="1416"/>
                    <a:pt x="1941" y="1233"/>
                  </a:cubicBezTo>
                  <a:cubicBezTo>
                    <a:pt x="1941" y="1165"/>
                    <a:pt x="1941" y="1119"/>
                    <a:pt x="1918" y="1073"/>
                  </a:cubicBezTo>
                  <a:cubicBezTo>
                    <a:pt x="1918" y="982"/>
                    <a:pt x="1918" y="914"/>
                    <a:pt x="1895" y="822"/>
                  </a:cubicBezTo>
                  <a:cubicBezTo>
                    <a:pt x="1895" y="754"/>
                    <a:pt x="1873" y="662"/>
                    <a:pt x="1804" y="640"/>
                  </a:cubicBezTo>
                  <a:cubicBezTo>
                    <a:pt x="1781" y="617"/>
                    <a:pt x="1736" y="617"/>
                    <a:pt x="1713" y="617"/>
                  </a:cubicBezTo>
                  <a:cubicBezTo>
                    <a:pt x="1713" y="617"/>
                    <a:pt x="1690" y="640"/>
                    <a:pt x="1690" y="640"/>
                  </a:cubicBezTo>
                  <a:cubicBezTo>
                    <a:pt x="1667" y="594"/>
                    <a:pt x="1667" y="525"/>
                    <a:pt x="1667" y="480"/>
                  </a:cubicBezTo>
                  <a:cubicBezTo>
                    <a:pt x="1644" y="343"/>
                    <a:pt x="1599" y="206"/>
                    <a:pt x="1576" y="69"/>
                  </a:cubicBezTo>
                  <a:cubicBezTo>
                    <a:pt x="1553" y="23"/>
                    <a:pt x="1507" y="1"/>
                    <a:pt x="148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7" name="Google Shape;6677;p24"/>
            <p:cNvSpPr/>
            <p:nvPr/>
          </p:nvSpPr>
          <p:spPr>
            <a:xfrm>
              <a:off x="7033200" y="1994975"/>
              <a:ext cx="107300" cy="521575"/>
            </a:xfrm>
            <a:custGeom>
              <a:avLst/>
              <a:gdLst/>
              <a:ahLst/>
              <a:cxnLst/>
              <a:rect l="l" t="t" r="r" b="b"/>
              <a:pathLst>
                <a:path w="4292" h="20863" extrusionOk="0">
                  <a:moveTo>
                    <a:pt x="2877" y="1941"/>
                  </a:moveTo>
                  <a:cubicBezTo>
                    <a:pt x="2877" y="1941"/>
                    <a:pt x="2877" y="1951"/>
                    <a:pt x="2883" y="1958"/>
                  </a:cubicBezTo>
                  <a:lnTo>
                    <a:pt x="2883" y="1958"/>
                  </a:lnTo>
                  <a:cubicBezTo>
                    <a:pt x="2881" y="1952"/>
                    <a:pt x="2879" y="1946"/>
                    <a:pt x="2877" y="1941"/>
                  </a:cubicBezTo>
                  <a:close/>
                  <a:moveTo>
                    <a:pt x="1918" y="1"/>
                  </a:moveTo>
                  <a:cubicBezTo>
                    <a:pt x="1895" y="1"/>
                    <a:pt x="1872" y="1"/>
                    <a:pt x="1850" y="23"/>
                  </a:cubicBezTo>
                  <a:cubicBezTo>
                    <a:pt x="1804" y="69"/>
                    <a:pt x="1804" y="160"/>
                    <a:pt x="1850" y="183"/>
                  </a:cubicBezTo>
                  <a:cubicBezTo>
                    <a:pt x="1918" y="252"/>
                    <a:pt x="1987" y="320"/>
                    <a:pt x="2055" y="411"/>
                  </a:cubicBezTo>
                  <a:cubicBezTo>
                    <a:pt x="2146" y="526"/>
                    <a:pt x="2215" y="640"/>
                    <a:pt x="2283" y="754"/>
                  </a:cubicBezTo>
                  <a:cubicBezTo>
                    <a:pt x="2375" y="891"/>
                    <a:pt x="2443" y="1028"/>
                    <a:pt x="2512" y="1165"/>
                  </a:cubicBezTo>
                  <a:cubicBezTo>
                    <a:pt x="2580" y="1279"/>
                    <a:pt x="2648" y="1416"/>
                    <a:pt x="2717" y="1553"/>
                  </a:cubicBezTo>
                  <a:cubicBezTo>
                    <a:pt x="2763" y="1690"/>
                    <a:pt x="2831" y="1827"/>
                    <a:pt x="2900" y="1964"/>
                  </a:cubicBezTo>
                  <a:cubicBezTo>
                    <a:pt x="2892" y="1964"/>
                    <a:pt x="2887" y="1961"/>
                    <a:pt x="2883" y="1958"/>
                  </a:cubicBezTo>
                  <a:lnTo>
                    <a:pt x="2883" y="1958"/>
                  </a:lnTo>
                  <a:cubicBezTo>
                    <a:pt x="3017" y="2295"/>
                    <a:pt x="3130" y="2655"/>
                    <a:pt x="3242" y="3036"/>
                  </a:cubicBezTo>
                  <a:cubicBezTo>
                    <a:pt x="3288" y="3128"/>
                    <a:pt x="3310" y="3219"/>
                    <a:pt x="3333" y="3310"/>
                  </a:cubicBezTo>
                  <a:cubicBezTo>
                    <a:pt x="3356" y="3402"/>
                    <a:pt x="3379" y="3493"/>
                    <a:pt x="3402" y="3584"/>
                  </a:cubicBezTo>
                  <a:cubicBezTo>
                    <a:pt x="3447" y="3790"/>
                    <a:pt x="3516" y="3972"/>
                    <a:pt x="3562" y="4178"/>
                  </a:cubicBezTo>
                  <a:cubicBezTo>
                    <a:pt x="3584" y="4315"/>
                    <a:pt x="3630" y="4474"/>
                    <a:pt x="3653" y="4611"/>
                  </a:cubicBezTo>
                  <a:cubicBezTo>
                    <a:pt x="3676" y="4748"/>
                    <a:pt x="3698" y="4885"/>
                    <a:pt x="3721" y="5022"/>
                  </a:cubicBezTo>
                  <a:cubicBezTo>
                    <a:pt x="3744" y="5228"/>
                    <a:pt x="3767" y="5410"/>
                    <a:pt x="3790" y="5593"/>
                  </a:cubicBezTo>
                  <a:cubicBezTo>
                    <a:pt x="3790" y="5684"/>
                    <a:pt x="3790" y="5775"/>
                    <a:pt x="3813" y="5867"/>
                  </a:cubicBezTo>
                  <a:cubicBezTo>
                    <a:pt x="3813" y="5958"/>
                    <a:pt x="3813" y="6072"/>
                    <a:pt x="3835" y="6163"/>
                  </a:cubicBezTo>
                  <a:cubicBezTo>
                    <a:pt x="3835" y="6278"/>
                    <a:pt x="3835" y="6369"/>
                    <a:pt x="3835" y="6483"/>
                  </a:cubicBezTo>
                  <a:cubicBezTo>
                    <a:pt x="3858" y="6574"/>
                    <a:pt x="3858" y="6688"/>
                    <a:pt x="3858" y="6780"/>
                  </a:cubicBezTo>
                  <a:cubicBezTo>
                    <a:pt x="3858" y="6985"/>
                    <a:pt x="3881" y="7191"/>
                    <a:pt x="3881" y="7373"/>
                  </a:cubicBezTo>
                  <a:cubicBezTo>
                    <a:pt x="3881" y="7487"/>
                    <a:pt x="3881" y="7579"/>
                    <a:pt x="3881" y="7693"/>
                  </a:cubicBezTo>
                  <a:cubicBezTo>
                    <a:pt x="3881" y="7784"/>
                    <a:pt x="3904" y="7898"/>
                    <a:pt x="3904" y="7989"/>
                  </a:cubicBezTo>
                  <a:cubicBezTo>
                    <a:pt x="3904" y="8195"/>
                    <a:pt x="3904" y="8400"/>
                    <a:pt x="3904" y="8606"/>
                  </a:cubicBezTo>
                  <a:cubicBezTo>
                    <a:pt x="3904" y="8697"/>
                    <a:pt x="3904" y="8811"/>
                    <a:pt x="3904" y="8902"/>
                  </a:cubicBezTo>
                  <a:cubicBezTo>
                    <a:pt x="3881" y="9017"/>
                    <a:pt x="3881" y="9108"/>
                    <a:pt x="3881" y="9222"/>
                  </a:cubicBezTo>
                  <a:cubicBezTo>
                    <a:pt x="3881" y="9427"/>
                    <a:pt x="3858" y="9633"/>
                    <a:pt x="3858" y="9838"/>
                  </a:cubicBezTo>
                  <a:cubicBezTo>
                    <a:pt x="3835" y="10067"/>
                    <a:pt x="3813" y="10295"/>
                    <a:pt x="3790" y="10523"/>
                  </a:cubicBezTo>
                  <a:cubicBezTo>
                    <a:pt x="3790" y="10546"/>
                    <a:pt x="3790" y="10569"/>
                    <a:pt x="3790" y="10592"/>
                  </a:cubicBezTo>
                  <a:cubicBezTo>
                    <a:pt x="3767" y="10683"/>
                    <a:pt x="3744" y="10797"/>
                    <a:pt x="3744" y="10888"/>
                  </a:cubicBezTo>
                  <a:cubicBezTo>
                    <a:pt x="3721" y="10957"/>
                    <a:pt x="3721" y="11025"/>
                    <a:pt x="3721" y="11094"/>
                  </a:cubicBezTo>
                  <a:cubicBezTo>
                    <a:pt x="3653" y="11482"/>
                    <a:pt x="3607" y="11870"/>
                    <a:pt x="3516" y="12258"/>
                  </a:cubicBezTo>
                  <a:cubicBezTo>
                    <a:pt x="3493" y="12463"/>
                    <a:pt x="3447" y="12646"/>
                    <a:pt x="3402" y="12851"/>
                  </a:cubicBezTo>
                  <a:cubicBezTo>
                    <a:pt x="3379" y="13034"/>
                    <a:pt x="3333" y="13216"/>
                    <a:pt x="3288" y="13399"/>
                  </a:cubicBezTo>
                  <a:cubicBezTo>
                    <a:pt x="3242" y="13582"/>
                    <a:pt x="3196" y="13741"/>
                    <a:pt x="3151" y="13924"/>
                  </a:cubicBezTo>
                  <a:cubicBezTo>
                    <a:pt x="3105" y="14107"/>
                    <a:pt x="3059" y="14289"/>
                    <a:pt x="3014" y="14449"/>
                  </a:cubicBezTo>
                  <a:cubicBezTo>
                    <a:pt x="2945" y="14632"/>
                    <a:pt x="2900" y="14814"/>
                    <a:pt x="2831" y="14974"/>
                  </a:cubicBezTo>
                  <a:cubicBezTo>
                    <a:pt x="2785" y="15157"/>
                    <a:pt x="2717" y="15316"/>
                    <a:pt x="2648" y="15476"/>
                  </a:cubicBezTo>
                  <a:cubicBezTo>
                    <a:pt x="2603" y="15590"/>
                    <a:pt x="2580" y="15704"/>
                    <a:pt x="2534" y="15796"/>
                  </a:cubicBezTo>
                  <a:cubicBezTo>
                    <a:pt x="2489" y="15910"/>
                    <a:pt x="2466" y="16024"/>
                    <a:pt x="2420" y="16138"/>
                  </a:cubicBezTo>
                  <a:cubicBezTo>
                    <a:pt x="2375" y="16275"/>
                    <a:pt x="2329" y="16389"/>
                    <a:pt x="2283" y="16503"/>
                  </a:cubicBezTo>
                  <a:cubicBezTo>
                    <a:pt x="2238" y="16617"/>
                    <a:pt x="2192" y="16709"/>
                    <a:pt x="2169" y="16823"/>
                  </a:cubicBezTo>
                  <a:cubicBezTo>
                    <a:pt x="2146" y="16823"/>
                    <a:pt x="2146" y="16823"/>
                    <a:pt x="2146" y="16846"/>
                  </a:cubicBezTo>
                  <a:cubicBezTo>
                    <a:pt x="2124" y="16891"/>
                    <a:pt x="2101" y="16937"/>
                    <a:pt x="2101" y="16960"/>
                  </a:cubicBezTo>
                  <a:lnTo>
                    <a:pt x="2101" y="16960"/>
                  </a:lnTo>
                  <a:cubicBezTo>
                    <a:pt x="2101" y="16960"/>
                    <a:pt x="2101" y="16937"/>
                    <a:pt x="2124" y="16914"/>
                  </a:cubicBezTo>
                  <a:lnTo>
                    <a:pt x="2124" y="16914"/>
                  </a:lnTo>
                  <a:cubicBezTo>
                    <a:pt x="2055" y="17074"/>
                    <a:pt x="1987" y="17211"/>
                    <a:pt x="1918" y="17371"/>
                  </a:cubicBezTo>
                  <a:cubicBezTo>
                    <a:pt x="1850" y="17530"/>
                    <a:pt x="1758" y="17690"/>
                    <a:pt x="1690" y="17850"/>
                  </a:cubicBezTo>
                  <a:cubicBezTo>
                    <a:pt x="1621" y="18010"/>
                    <a:pt x="1553" y="18170"/>
                    <a:pt x="1484" y="18329"/>
                  </a:cubicBezTo>
                  <a:cubicBezTo>
                    <a:pt x="1393" y="18489"/>
                    <a:pt x="1302" y="18649"/>
                    <a:pt x="1210" y="18809"/>
                  </a:cubicBezTo>
                  <a:cubicBezTo>
                    <a:pt x="1142" y="18900"/>
                    <a:pt x="1096" y="18991"/>
                    <a:pt x="1051" y="19060"/>
                  </a:cubicBezTo>
                  <a:cubicBezTo>
                    <a:pt x="1005" y="19151"/>
                    <a:pt x="959" y="19242"/>
                    <a:pt x="914" y="19311"/>
                  </a:cubicBezTo>
                  <a:cubicBezTo>
                    <a:pt x="822" y="19471"/>
                    <a:pt x="731" y="19630"/>
                    <a:pt x="640" y="19790"/>
                  </a:cubicBezTo>
                  <a:cubicBezTo>
                    <a:pt x="594" y="19859"/>
                    <a:pt x="549" y="19927"/>
                    <a:pt x="480" y="19996"/>
                  </a:cubicBezTo>
                  <a:cubicBezTo>
                    <a:pt x="434" y="20064"/>
                    <a:pt x="389" y="20155"/>
                    <a:pt x="343" y="20224"/>
                  </a:cubicBezTo>
                  <a:cubicBezTo>
                    <a:pt x="252" y="20361"/>
                    <a:pt x="138" y="20521"/>
                    <a:pt x="46" y="20657"/>
                  </a:cubicBezTo>
                  <a:cubicBezTo>
                    <a:pt x="1" y="20726"/>
                    <a:pt x="24" y="20794"/>
                    <a:pt x="69" y="20840"/>
                  </a:cubicBezTo>
                  <a:cubicBezTo>
                    <a:pt x="69" y="20863"/>
                    <a:pt x="92" y="20863"/>
                    <a:pt x="92" y="20863"/>
                  </a:cubicBezTo>
                  <a:cubicBezTo>
                    <a:pt x="115" y="20840"/>
                    <a:pt x="138" y="20817"/>
                    <a:pt x="161" y="20794"/>
                  </a:cubicBezTo>
                  <a:lnTo>
                    <a:pt x="297" y="20635"/>
                  </a:lnTo>
                  <a:lnTo>
                    <a:pt x="343" y="20566"/>
                  </a:lnTo>
                  <a:cubicBezTo>
                    <a:pt x="366" y="20543"/>
                    <a:pt x="389" y="20521"/>
                    <a:pt x="412" y="20498"/>
                  </a:cubicBezTo>
                  <a:cubicBezTo>
                    <a:pt x="457" y="20452"/>
                    <a:pt x="503" y="20406"/>
                    <a:pt x="549" y="20384"/>
                  </a:cubicBezTo>
                  <a:cubicBezTo>
                    <a:pt x="549" y="20361"/>
                    <a:pt x="549" y="20361"/>
                    <a:pt x="571" y="20361"/>
                  </a:cubicBezTo>
                  <a:cubicBezTo>
                    <a:pt x="640" y="20269"/>
                    <a:pt x="708" y="20178"/>
                    <a:pt x="777" y="20087"/>
                  </a:cubicBezTo>
                  <a:cubicBezTo>
                    <a:pt x="822" y="20041"/>
                    <a:pt x="845" y="19996"/>
                    <a:pt x="891" y="19950"/>
                  </a:cubicBezTo>
                  <a:cubicBezTo>
                    <a:pt x="937" y="19881"/>
                    <a:pt x="982" y="19836"/>
                    <a:pt x="1028" y="19767"/>
                  </a:cubicBezTo>
                  <a:cubicBezTo>
                    <a:pt x="1051" y="19744"/>
                    <a:pt x="1074" y="19699"/>
                    <a:pt x="1096" y="19676"/>
                  </a:cubicBezTo>
                  <a:cubicBezTo>
                    <a:pt x="1165" y="19585"/>
                    <a:pt x="1210" y="19516"/>
                    <a:pt x="1256" y="19425"/>
                  </a:cubicBezTo>
                  <a:cubicBezTo>
                    <a:pt x="1302" y="19334"/>
                    <a:pt x="1347" y="19265"/>
                    <a:pt x="1393" y="19174"/>
                  </a:cubicBezTo>
                  <a:cubicBezTo>
                    <a:pt x="1439" y="19083"/>
                    <a:pt x="1507" y="18991"/>
                    <a:pt x="1553" y="18923"/>
                  </a:cubicBezTo>
                  <a:cubicBezTo>
                    <a:pt x="1599" y="18831"/>
                    <a:pt x="1644" y="18763"/>
                    <a:pt x="1690" y="18672"/>
                  </a:cubicBezTo>
                  <a:cubicBezTo>
                    <a:pt x="1735" y="18603"/>
                    <a:pt x="1781" y="18512"/>
                    <a:pt x="1827" y="18443"/>
                  </a:cubicBezTo>
                  <a:cubicBezTo>
                    <a:pt x="1895" y="18261"/>
                    <a:pt x="1987" y="18101"/>
                    <a:pt x="2055" y="17941"/>
                  </a:cubicBezTo>
                  <a:cubicBezTo>
                    <a:pt x="2101" y="17850"/>
                    <a:pt x="2146" y="17759"/>
                    <a:pt x="2192" y="17667"/>
                  </a:cubicBezTo>
                  <a:cubicBezTo>
                    <a:pt x="2215" y="17599"/>
                    <a:pt x="2260" y="17508"/>
                    <a:pt x="2306" y="17416"/>
                  </a:cubicBezTo>
                  <a:cubicBezTo>
                    <a:pt x="2397" y="17234"/>
                    <a:pt x="2489" y="17051"/>
                    <a:pt x="2557" y="16868"/>
                  </a:cubicBezTo>
                  <a:cubicBezTo>
                    <a:pt x="2557" y="16823"/>
                    <a:pt x="2580" y="16800"/>
                    <a:pt x="2580" y="16777"/>
                  </a:cubicBezTo>
                  <a:cubicBezTo>
                    <a:pt x="2580" y="16777"/>
                    <a:pt x="2580" y="16800"/>
                    <a:pt x="2580" y="16823"/>
                  </a:cubicBezTo>
                  <a:cubicBezTo>
                    <a:pt x="2648" y="16617"/>
                    <a:pt x="2740" y="16412"/>
                    <a:pt x="2808" y="16207"/>
                  </a:cubicBezTo>
                  <a:cubicBezTo>
                    <a:pt x="2877" y="16024"/>
                    <a:pt x="2922" y="15864"/>
                    <a:pt x="2991" y="15682"/>
                  </a:cubicBezTo>
                  <a:cubicBezTo>
                    <a:pt x="3128" y="15339"/>
                    <a:pt x="3242" y="14997"/>
                    <a:pt x="3356" y="14654"/>
                  </a:cubicBezTo>
                  <a:cubicBezTo>
                    <a:pt x="3470" y="14312"/>
                    <a:pt x="3562" y="13947"/>
                    <a:pt x="3653" y="13582"/>
                  </a:cubicBezTo>
                  <a:cubicBezTo>
                    <a:pt x="3721" y="13216"/>
                    <a:pt x="3813" y="12828"/>
                    <a:pt x="3881" y="12463"/>
                  </a:cubicBezTo>
                  <a:cubicBezTo>
                    <a:pt x="3972" y="11984"/>
                    <a:pt x="4041" y="11527"/>
                    <a:pt x="4109" y="11048"/>
                  </a:cubicBezTo>
                  <a:cubicBezTo>
                    <a:pt x="4132" y="10934"/>
                    <a:pt x="4132" y="10843"/>
                    <a:pt x="4155" y="10728"/>
                  </a:cubicBezTo>
                  <a:cubicBezTo>
                    <a:pt x="4155" y="10706"/>
                    <a:pt x="4155" y="10660"/>
                    <a:pt x="4155" y="10637"/>
                  </a:cubicBezTo>
                  <a:cubicBezTo>
                    <a:pt x="4155" y="10637"/>
                    <a:pt x="4155" y="10614"/>
                    <a:pt x="4178" y="10614"/>
                  </a:cubicBezTo>
                  <a:cubicBezTo>
                    <a:pt x="4223" y="10204"/>
                    <a:pt x="4246" y="9815"/>
                    <a:pt x="4269" y="9405"/>
                  </a:cubicBezTo>
                  <a:cubicBezTo>
                    <a:pt x="4269" y="9313"/>
                    <a:pt x="4269" y="9199"/>
                    <a:pt x="4269" y="9085"/>
                  </a:cubicBezTo>
                  <a:cubicBezTo>
                    <a:pt x="4292" y="8994"/>
                    <a:pt x="4292" y="8902"/>
                    <a:pt x="4292" y="8788"/>
                  </a:cubicBezTo>
                  <a:cubicBezTo>
                    <a:pt x="4292" y="8583"/>
                    <a:pt x="4292" y="8377"/>
                    <a:pt x="4292" y="8172"/>
                  </a:cubicBezTo>
                  <a:cubicBezTo>
                    <a:pt x="4292" y="8081"/>
                    <a:pt x="4292" y="7967"/>
                    <a:pt x="4292" y="7875"/>
                  </a:cubicBezTo>
                  <a:cubicBezTo>
                    <a:pt x="4269" y="7761"/>
                    <a:pt x="4269" y="7670"/>
                    <a:pt x="4269" y="7556"/>
                  </a:cubicBezTo>
                  <a:cubicBezTo>
                    <a:pt x="4269" y="7373"/>
                    <a:pt x="4269" y="7168"/>
                    <a:pt x="4246" y="6962"/>
                  </a:cubicBezTo>
                  <a:cubicBezTo>
                    <a:pt x="4246" y="6871"/>
                    <a:pt x="4246" y="6757"/>
                    <a:pt x="4246" y="6666"/>
                  </a:cubicBezTo>
                  <a:cubicBezTo>
                    <a:pt x="4246" y="6551"/>
                    <a:pt x="4223" y="6460"/>
                    <a:pt x="4223" y="6369"/>
                  </a:cubicBezTo>
                  <a:cubicBezTo>
                    <a:pt x="4223" y="6163"/>
                    <a:pt x="4201" y="5958"/>
                    <a:pt x="4178" y="5753"/>
                  </a:cubicBezTo>
                  <a:cubicBezTo>
                    <a:pt x="4155" y="5342"/>
                    <a:pt x="4109" y="4954"/>
                    <a:pt x="4041" y="4566"/>
                  </a:cubicBezTo>
                  <a:cubicBezTo>
                    <a:pt x="3995" y="4360"/>
                    <a:pt x="3950" y="4178"/>
                    <a:pt x="3904" y="3995"/>
                  </a:cubicBezTo>
                  <a:cubicBezTo>
                    <a:pt x="3858" y="3790"/>
                    <a:pt x="3813" y="3607"/>
                    <a:pt x="3767" y="3402"/>
                  </a:cubicBezTo>
                  <a:cubicBezTo>
                    <a:pt x="3653" y="3036"/>
                    <a:pt x="3539" y="2671"/>
                    <a:pt x="3425" y="2306"/>
                  </a:cubicBezTo>
                  <a:cubicBezTo>
                    <a:pt x="3379" y="2215"/>
                    <a:pt x="3356" y="2123"/>
                    <a:pt x="3310" y="2032"/>
                  </a:cubicBezTo>
                  <a:cubicBezTo>
                    <a:pt x="3288" y="1918"/>
                    <a:pt x="3219" y="1827"/>
                    <a:pt x="3173" y="1735"/>
                  </a:cubicBezTo>
                  <a:cubicBezTo>
                    <a:pt x="3105" y="1553"/>
                    <a:pt x="3014" y="1370"/>
                    <a:pt x="2922" y="1210"/>
                  </a:cubicBezTo>
                  <a:cubicBezTo>
                    <a:pt x="2877" y="1119"/>
                    <a:pt x="2831" y="1028"/>
                    <a:pt x="2763" y="936"/>
                  </a:cubicBezTo>
                  <a:cubicBezTo>
                    <a:pt x="2694" y="822"/>
                    <a:pt x="2603" y="708"/>
                    <a:pt x="2534" y="594"/>
                  </a:cubicBezTo>
                  <a:cubicBezTo>
                    <a:pt x="2443" y="480"/>
                    <a:pt x="2375" y="389"/>
                    <a:pt x="2283" y="297"/>
                  </a:cubicBezTo>
                  <a:cubicBezTo>
                    <a:pt x="2192" y="206"/>
                    <a:pt x="2101" y="115"/>
                    <a:pt x="2009" y="23"/>
                  </a:cubicBezTo>
                  <a:cubicBezTo>
                    <a:pt x="1987" y="1"/>
                    <a:pt x="1941" y="1"/>
                    <a:pt x="1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8" name="Google Shape;6678;p24"/>
            <p:cNvSpPr/>
            <p:nvPr/>
          </p:nvSpPr>
          <p:spPr>
            <a:xfrm>
              <a:off x="7137625" y="226032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9" name="Google Shape;6679;p24"/>
            <p:cNvSpPr/>
            <p:nvPr/>
          </p:nvSpPr>
          <p:spPr>
            <a:xfrm>
              <a:off x="7137050" y="2260325"/>
              <a:ext cx="600" cy="25"/>
            </a:xfrm>
            <a:custGeom>
              <a:avLst/>
              <a:gdLst/>
              <a:ahLst/>
              <a:cxnLst/>
              <a:rect l="l" t="t" r="r" b="b"/>
              <a:pathLst>
                <a:path w="24" h="1" extrusionOk="0">
                  <a:moveTo>
                    <a:pt x="1" y="0"/>
                  </a:moveTo>
                  <a:cubicBezTo>
                    <a:pt x="24" y="0"/>
                    <a:pt x="24" y="0"/>
                    <a:pt x="24"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0" name="Google Shape;6680;p24"/>
            <p:cNvSpPr/>
            <p:nvPr/>
          </p:nvSpPr>
          <p:spPr>
            <a:xfrm>
              <a:off x="7137050" y="2260325"/>
              <a:ext cx="25" cy="600"/>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1" name="Google Shape;6681;p24"/>
            <p:cNvSpPr/>
            <p:nvPr/>
          </p:nvSpPr>
          <p:spPr>
            <a:xfrm>
              <a:off x="7137050" y="2260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2" name="Google Shape;6682;p24"/>
            <p:cNvSpPr/>
            <p:nvPr/>
          </p:nvSpPr>
          <p:spPr>
            <a:xfrm>
              <a:off x="7087425" y="24155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3" name="Google Shape;6683;p24"/>
            <p:cNvSpPr/>
            <p:nvPr/>
          </p:nvSpPr>
          <p:spPr>
            <a:xfrm>
              <a:off x="7075425" y="2441200"/>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4" name="Google Shape;6684;p24"/>
            <p:cNvSpPr/>
            <p:nvPr/>
          </p:nvSpPr>
          <p:spPr>
            <a:xfrm>
              <a:off x="7077725" y="1990975"/>
              <a:ext cx="72475" cy="440825"/>
            </a:xfrm>
            <a:custGeom>
              <a:avLst/>
              <a:gdLst/>
              <a:ahLst/>
              <a:cxnLst/>
              <a:rect l="l" t="t" r="r" b="b"/>
              <a:pathLst>
                <a:path w="2899" h="17633" extrusionOk="0">
                  <a:moveTo>
                    <a:pt x="114" y="1"/>
                  </a:moveTo>
                  <a:cubicBezTo>
                    <a:pt x="91" y="1"/>
                    <a:pt x="46" y="24"/>
                    <a:pt x="46" y="69"/>
                  </a:cubicBezTo>
                  <a:cubicBezTo>
                    <a:pt x="0" y="115"/>
                    <a:pt x="23" y="183"/>
                    <a:pt x="69" y="229"/>
                  </a:cubicBezTo>
                  <a:cubicBezTo>
                    <a:pt x="137" y="298"/>
                    <a:pt x="228" y="366"/>
                    <a:pt x="297" y="435"/>
                  </a:cubicBezTo>
                  <a:cubicBezTo>
                    <a:pt x="343" y="480"/>
                    <a:pt x="388" y="503"/>
                    <a:pt x="434" y="549"/>
                  </a:cubicBezTo>
                  <a:cubicBezTo>
                    <a:pt x="457" y="571"/>
                    <a:pt x="479" y="594"/>
                    <a:pt x="502" y="594"/>
                  </a:cubicBezTo>
                  <a:cubicBezTo>
                    <a:pt x="525" y="617"/>
                    <a:pt x="548" y="640"/>
                    <a:pt x="571" y="640"/>
                  </a:cubicBezTo>
                  <a:cubicBezTo>
                    <a:pt x="594" y="686"/>
                    <a:pt x="639" y="754"/>
                    <a:pt x="685" y="800"/>
                  </a:cubicBezTo>
                  <a:cubicBezTo>
                    <a:pt x="753" y="868"/>
                    <a:pt x="822" y="960"/>
                    <a:pt x="867" y="1028"/>
                  </a:cubicBezTo>
                  <a:cubicBezTo>
                    <a:pt x="890" y="1051"/>
                    <a:pt x="890" y="1096"/>
                    <a:pt x="913" y="1119"/>
                  </a:cubicBezTo>
                  <a:lnTo>
                    <a:pt x="959" y="1233"/>
                  </a:lnTo>
                  <a:cubicBezTo>
                    <a:pt x="982" y="1302"/>
                    <a:pt x="1027" y="1370"/>
                    <a:pt x="1050" y="1439"/>
                  </a:cubicBezTo>
                  <a:cubicBezTo>
                    <a:pt x="1119" y="1553"/>
                    <a:pt x="1187" y="1690"/>
                    <a:pt x="1233" y="1804"/>
                  </a:cubicBezTo>
                  <a:cubicBezTo>
                    <a:pt x="1301" y="1941"/>
                    <a:pt x="1370" y="2078"/>
                    <a:pt x="1438" y="2215"/>
                  </a:cubicBezTo>
                  <a:cubicBezTo>
                    <a:pt x="1438" y="2261"/>
                    <a:pt x="1461" y="2283"/>
                    <a:pt x="1484" y="2329"/>
                  </a:cubicBezTo>
                  <a:cubicBezTo>
                    <a:pt x="1461" y="2352"/>
                    <a:pt x="1461" y="2397"/>
                    <a:pt x="1461" y="2420"/>
                  </a:cubicBezTo>
                  <a:cubicBezTo>
                    <a:pt x="1484" y="2443"/>
                    <a:pt x="1484" y="2466"/>
                    <a:pt x="1484" y="2489"/>
                  </a:cubicBezTo>
                  <a:lnTo>
                    <a:pt x="1507" y="2534"/>
                  </a:lnTo>
                  <a:cubicBezTo>
                    <a:pt x="1507" y="2580"/>
                    <a:pt x="1529" y="2626"/>
                    <a:pt x="1529" y="2671"/>
                  </a:cubicBezTo>
                  <a:cubicBezTo>
                    <a:pt x="1552" y="2763"/>
                    <a:pt x="1598" y="2854"/>
                    <a:pt x="1621" y="2922"/>
                  </a:cubicBezTo>
                  <a:cubicBezTo>
                    <a:pt x="1666" y="3105"/>
                    <a:pt x="1712" y="3265"/>
                    <a:pt x="1758" y="3425"/>
                  </a:cubicBezTo>
                  <a:cubicBezTo>
                    <a:pt x="1803" y="3607"/>
                    <a:pt x="1849" y="3790"/>
                    <a:pt x="1895" y="3972"/>
                  </a:cubicBezTo>
                  <a:cubicBezTo>
                    <a:pt x="1917" y="4041"/>
                    <a:pt x="1940" y="4109"/>
                    <a:pt x="1963" y="4178"/>
                  </a:cubicBezTo>
                  <a:cubicBezTo>
                    <a:pt x="1963" y="4224"/>
                    <a:pt x="1986" y="4269"/>
                    <a:pt x="1986" y="4315"/>
                  </a:cubicBezTo>
                  <a:cubicBezTo>
                    <a:pt x="2009" y="4429"/>
                    <a:pt x="2032" y="4520"/>
                    <a:pt x="2054" y="4634"/>
                  </a:cubicBezTo>
                  <a:cubicBezTo>
                    <a:pt x="2054" y="4657"/>
                    <a:pt x="2054" y="4680"/>
                    <a:pt x="2054" y="4703"/>
                  </a:cubicBezTo>
                  <a:cubicBezTo>
                    <a:pt x="2077" y="4726"/>
                    <a:pt x="2077" y="4771"/>
                    <a:pt x="2077" y="4817"/>
                  </a:cubicBezTo>
                  <a:cubicBezTo>
                    <a:pt x="2077" y="4908"/>
                    <a:pt x="2100" y="5022"/>
                    <a:pt x="2100" y="5137"/>
                  </a:cubicBezTo>
                  <a:lnTo>
                    <a:pt x="2169" y="5776"/>
                  </a:lnTo>
                  <a:cubicBezTo>
                    <a:pt x="2214" y="6186"/>
                    <a:pt x="2237" y="6597"/>
                    <a:pt x="2260" y="7008"/>
                  </a:cubicBezTo>
                  <a:cubicBezTo>
                    <a:pt x="2283" y="7054"/>
                    <a:pt x="2283" y="7100"/>
                    <a:pt x="2283" y="7168"/>
                  </a:cubicBezTo>
                  <a:lnTo>
                    <a:pt x="2283" y="7236"/>
                  </a:lnTo>
                  <a:cubicBezTo>
                    <a:pt x="2283" y="7259"/>
                    <a:pt x="2283" y="7305"/>
                    <a:pt x="2305" y="7351"/>
                  </a:cubicBezTo>
                  <a:cubicBezTo>
                    <a:pt x="2305" y="7373"/>
                    <a:pt x="2328" y="7396"/>
                    <a:pt x="2351" y="7419"/>
                  </a:cubicBezTo>
                  <a:cubicBezTo>
                    <a:pt x="2351" y="7465"/>
                    <a:pt x="2351" y="7488"/>
                    <a:pt x="2351" y="7510"/>
                  </a:cubicBezTo>
                  <a:cubicBezTo>
                    <a:pt x="2351" y="7716"/>
                    <a:pt x="2328" y="7921"/>
                    <a:pt x="2328" y="8127"/>
                  </a:cubicBezTo>
                  <a:cubicBezTo>
                    <a:pt x="2328" y="8355"/>
                    <a:pt x="2328" y="8560"/>
                    <a:pt x="2328" y="8789"/>
                  </a:cubicBezTo>
                  <a:cubicBezTo>
                    <a:pt x="2328" y="8880"/>
                    <a:pt x="2328" y="8971"/>
                    <a:pt x="2328" y="9085"/>
                  </a:cubicBezTo>
                  <a:cubicBezTo>
                    <a:pt x="2328" y="9177"/>
                    <a:pt x="2328" y="9291"/>
                    <a:pt x="2328" y="9382"/>
                  </a:cubicBezTo>
                  <a:cubicBezTo>
                    <a:pt x="2328" y="9428"/>
                    <a:pt x="2351" y="9473"/>
                    <a:pt x="2374" y="9496"/>
                  </a:cubicBezTo>
                  <a:cubicBezTo>
                    <a:pt x="2374" y="9519"/>
                    <a:pt x="2374" y="9542"/>
                    <a:pt x="2374" y="9565"/>
                  </a:cubicBezTo>
                  <a:cubicBezTo>
                    <a:pt x="2351" y="9587"/>
                    <a:pt x="2351" y="9633"/>
                    <a:pt x="2351" y="9679"/>
                  </a:cubicBezTo>
                  <a:cubicBezTo>
                    <a:pt x="2351" y="9747"/>
                    <a:pt x="2328" y="9793"/>
                    <a:pt x="2328" y="9861"/>
                  </a:cubicBezTo>
                  <a:cubicBezTo>
                    <a:pt x="2305" y="9975"/>
                    <a:pt x="2305" y="10112"/>
                    <a:pt x="2283" y="10227"/>
                  </a:cubicBezTo>
                  <a:cubicBezTo>
                    <a:pt x="2260" y="10341"/>
                    <a:pt x="2260" y="10478"/>
                    <a:pt x="2237" y="10592"/>
                  </a:cubicBezTo>
                  <a:cubicBezTo>
                    <a:pt x="2237" y="10660"/>
                    <a:pt x="2237" y="10729"/>
                    <a:pt x="2237" y="10797"/>
                  </a:cubicBezTo>
                  <a:cubicBezTo>
                    <a:pt x="2237" y="10820"/>
                    <a:pt x="2237" y="10820"/>
                    <a:pt x="2237" y="10843"/>
                  </a:cubicBezTo>
                  <a:cubicBezTo>
                    <a:pt x="2214" y="10934"/>
                    <a:pt x="2191" y="11003"/>
                    <a:pt x="2191" y="11094"/>
                  </a:cubicBezTo>
                  <a:cubicBezTo>
                    <a:pt x="2169" y="11208"/>
                    <a:pt x="2146" y="11322"/>
                    <a:pt x="2123" y="11436"/>
                  </a:cubicBezTo>
                  <a:cubicBezTo>
                    <a:pt x="2123" y="11482"/>
                    <a:pt x="2100" y="11528"/>
                    <a:pt x="2100" y="11596"/>
                  </a:cubicBezTo>
                  <a:cubicBezTo>
                    <a:pt x="2077" y="11687"/>
                    <a:pt x="2054" y="11779"/>
                    <a:pt x="2054" y="11870"/>
                  </a:cubicBezTo>
                  <a:cubicBezTo>
                    <a:pt x="2054" y="11916"/>
                    <a:pt x="2077" y="11938"/>
                    <a:pt x="2077" y="11961"/>
                  </a:cubicBezTo>
                  <a:cubicBezTo>
                    <a:pt x="2077" y="12030"/>
                    <a:pt x="2054" y="12075"/>
                    <a:pt x="2054" y="12121"/>
                  </a:cubicBezTo>
                  <a:cubicBezTo>
                    <a:pt x="2032" y="12212"/>
                    <a:pt x="2009" y="12304"/>
                    <a:pt x="1986" y="12395"/>
                  </a:cubicBezTo>
                  <a:cubicBezTo>
                    <a:pt x="1986" y="12463"/>
                    <a:pt x="1963" y="12509"/>
                    <a:pt x="1940" y="12555"/>
                  </a:cubicBezTo>
                  <a:cubicBezTo>
                    <a:pt x="1940" y="12600"/>
                    <a:pt x="1940" y="12646"/>
                    <a:pt x="1917" y="12669"/>
                  </a:cubicBezTo>
                  <a:cubicBezTo>
                    <a:pt x="1917" y="12692"/>
                    <a:pt x="1917" y="12715"/>
                    <a:pt x="1917" y="12737"/>
                  </a:cubicBezTo>
                  <a:cubicBezTo>
                    <a:pt x="1917" y="12760"/>
                    <a:pt x="1917" y="12783"/>
                    <a:pt x="1917" y="12806"/>
                  </a:cubicBezTo>
                  <a:cubicBezTo>
                    <a:pt x="1872" y="12966"/>
                    <a:pt x="1826" y="13125"/>
                    <a:pt x="1781" y="13285"/>
                  </a:cubicBezTo>
                  <a:cubicBezTo>
                    <a:pt x="1758" y="13376"/>
                    <a:pt x="1735" y="13445"/>
                    <a:pt x="1712" y="13536"/>
                  </a:cubicBezTo>
                  <a:cubicBezTo>
                    <a:pt x="1689" y="13582"/>
                    <a:pt x="1689" y="13628"/>
                    <a:pt x="1666" y="13673"/>
                  </a:cubicBezTo>
                  <a:cubicBezTo>
                    <a:pt x="1666" y="13696"/>
                    <a:pt x="1666" y="13696"/>
                    <a:pt x="1666" y="13719"/>
                  </a:cubicBezTo>
                  <a:cubicBezTo>
                    <a:pt x="1666" y="13742"/>
                    <a:pt x="1666" y="13742"/>
                    <a:pt x="1666" y="13764"/>
                  </a:cubicBezTo>
                  <a:cubicBezTo>
                    <a:pt x="1644" y="13764"/>
                    <a:pt x="1644" y="13787"/>
                    <a:pt x="1644" y="13810"/>
                  </a:cubicBezTo>
                  <a:cubicBezTo>
                    <a:pt x="1644" y="13810"/>
                    <a:pt x="1644" y="13833"/>
                    <a:pt x="1666" y="13856"/>
                  </a:cubicBezTo>
                  <a:cubicBezTo>
                    <a:pt x="1666" y="13879"/>
                    <a:pt x="1666" y="13901"/>
                    <a:pt x="1689" y="13901"/>
                  </a:cubicBezTo>
                  <a:cubicBezTo>
                    <a:pt x="1666" y="13924"/>
                    <a:pt x="1666" y="13947"/>
                    <a:pt x="1666" y="13970"/>
                  </a:cubicBezTo>
                  <a:cubicBezTo>
                    <a:pt x="1666" y="13993"/>
                    <a:pt x="1644" y="13993"/>
                    <a:pt x="1644" y="13993"/>
                  </a:cubicBezTo>
                  <a:cubicBezTo>
                    <a:pt x="1621" y="14016"/>
                    <a:pt x="1621" y="14061"/>
                    <a:pt x="1598" y="14084"/>
                  </a:cubicBezTo>
                  <a:cubicBezTo>
                    <a:pt x="1598" y="14107"/>
                    <a:pt x="1598" y="14130"/>
                    <a:pt x="1575" y="14153"/>
                  </a:cubicBezTo>
                  <a:cubicBezTo>
                    <a:pt x="1575" y="14175"/>
                    <a:pt x="1552" y="14221"/>
                    <a:pt x="1552" y="14267"/>
                  </a:cubicBezTo>
                  <a:cubicBezTo>
                    <a:pt x="1507" y="14358"/>
                    <a:pt x="1484" y="14426"/>
                    <a:pt x="1461" y="14518"/>
                  </a:cubicBezTo>
                  <a:cubicBezTo>
                    <a:pt x="1415" y="14609"/>
                    <a:pt x="1392" y="14700"/>
                    <a:pt x="1370" y="14769"/>
                  </a:cubicBezTo>
                  <a:cubicBezTo>
                    <a:pt x="1370" y="14814"/>
                    <a:pt x="1347" y="14860"/>
                    <a:pt x="1347" y="14906"/>
                  </a:cubicBezTo>
                  <a:cubicBezTo>
                    <a:pt x="1324" y="14951"/>
                    <a:pt x="1301" y="15020"/>
                    <a:pt x="1301" y="15066"/>
                  </a:cubicBezTo>
                  <a:cubicBezTo>
                    <a:pt x="1301" y="15111"/>
                    <a:pt x="1301" y="15134"/>
                    <a:pt x="1301" y="15157"/>
                  </a:cubicBezTo>
                  <a:cubicBezTo>
                    <a:pt x="1301" y="15157"/>
                    <a:pt x="1301" y="15180"/>
                    <a:pt x="1301" y="15180"/>
                  </a:cubicBezTo>
                  <a:cubicBezTo>
                    <a:pt x="1278" y="15248"/>
                    <a:pt x="1256" y="15294"/>
                    <a:pt x="1233" y="15362"/>
                  </a:cubicBezTo>
                  <a:cubicBezTo>
                    <a:pt x="1164" y="15522"/>
                    <a:pt x="1096" y="15682"/>
                    <a:pt x="1004" y="15842"/>
                  </a:cubicBezTo>
                  <a:cubicBezTo>
                    <a:pt x="1004" y="15864"/>
                    <a:pt x="1004" y="15864"/>
                    <a:pt x="982" y="15864"/>
                  </a:cubicBezTo>
                  <a:cubicBezTo>
                    <a:pt x="959" y="15910"/>
                    <a:pt x="936" y="15956"/>
                    <a:pt x="936" y="16001"/>
                  </a:cubicBezTo>
                  <a:cubicBezTo>
                    <a:pt x="890" y="16070"/>
                    <a:pt x="867" y="16138"/>
                    <a:pt x="822" y="16230"/>
                  </a:cubicBezTo>
                  <a:cubicBezTo>
                    <a:pt x="822" y="16252"/>
                    <a:pt x="799" y="16298"/>
                    <a:pt x="776" y="16344"/>
                  </a:cubicBezTo>
                  <a:cubicBezTo>
                    <a:pt x="776" y="16367"/>
                    <a:pt x="776" y="16389"/>
                    <a:pt x="776" y="16435"/>
                  </a:cubicBezTo>
                  <a:cubicBezTo>
                    <a:pt x="799" y="16458"/>
                    <a:pt x="822" y="16504"/>
                    <a:pt x="845" y="16504"/>
                  </a:cubicBezTo>
                  <a:cubicBezTo>
                    <a:pt x="822" y="16572"/>
                    <a:pt x="799" y="16618"/>
                    <a:pt x="799" y="16663"/>
                  </a:cubicBezTo>
                  <a:cubicBezTo>
                    <a:pt x="731" y="16777"/>
                    <a:pt x="685" y="16914"/>
                    <a:pt x="616" y="17028"/>
                  </a:cubicBezTo>
                  <a:cubicBezTo>
                    <a:pt x="594" y="17097"/>
                    <a:pt x="571" y="17165"/>
                    <a:pt x="525" y="17234"/>
                  </a:cubicBezTo>
                  <a:cubicBezTo>
                    <a:pt x="525" y="17280"/>
                    <a:pt x="502" y="17325"/>
                    <a:pt x="479" y="17348"/>
                  </a:cubicBezTo>
                  <a:cubicBezTo>
                    <a:pt x="457" y="17394"/>
                    <a:pt x="457" y="17417"/>
                    <a:pt x="457" y="17462"/>
                  </a:cubicBezTo>
                  <a:cubicBezTo>
                    <a:pt x="457" y="17485"/>
                    <a:pt x="434" y="17531"/>
                    <a:pt x="434" y="17553"/>
                  </a:cubicBezTo>
                  <a:cubicBezTo>
                    <a:pt x="419" y="17598"/>
                    <a:pt x="462" y="17633"/>
                    <a:pt x="500" y="17633"/>
                  </a:cubicBezTo>
                  <a:cubicBezTo>
                    <a:pt x="521" y="17633"/>
                    <a:pt x="540" y="17623"/>
                    <a:pt x="548" y="17599"/>
                  </a:cubicBezTo>
                  <a:cubicBezTo>
                    <a:pt x="548" y="17576"/>
                    <a:pt x="571" y="17553"/>
                    <a:pt x="571" y="17553"/>
                  </a:cubicBezTo>
                  <a:cubicBezTo>
                    <a:pt x="594" y="17553"/>
                    <a:pt x="616" y="17531"/>
                    <a:pt x="616" y="17531"/>
                  </a:cubicBezTo>
                  <a:cubicBezTo>
                    <a:pt x="662" y="17508"/>
                    <a:pt x="685" y="17439"/>
                    <a:pt x="708" y="17394"/>
                  </a:cubicBezTo>
                  <a:cubicBezTo>
                    <a:pt x="731" y="17348"/>
                    <a:pt x="731" y="17302"/>
                    <a:pt x="753" y="17257"/>
                  </a:cubicBezTo>
                  <a:cubicBezTo>
                    <a:pt x="799" y="17165"/>
                    <a:pt x="822" y="17074"/>
                    <a:pt x="867" y="16983"/>
                  </a:cubicBezTo>
                  <a:cubicBezTo>
                    <a:pt x="936" y="16800"/>
                    <a:pt x="1004" y="16595"/>
                    <a:pt x="1073" y="16412"/>
                  </a:cubicBezTo>
                  <a:cubicBezTo>
                    <a:pt x="1096" y="16344"/>
                    <a:pt x="1119" y="16275"/>
                    <a:pt x="1141" y="16184"/>
                  </a:cubicBezTo>
                  <a:lnTo>
                    <a:pt x="1164" y="16184"/>
                  </a:lnTo>
                  <a:cubicBezTo>
                    <a:pt x="1187" y="16093"/>
                    <a:pt x="1233" y="16001"/>
                    <a:pt x="1278" y="15933"/>
                  </a:cubicBezTo>
                  <a:cubicBezTo>
                    <a:pt x="1370" y="15727"/>
                    <a:pt x="1461" y="15522"/>
                    <a:pt x="1552" y="15317"/>
                  </a:cubicBezTo>
                  <a:cubicBezTo>
                    <a:pt x="1552" y="15271"/>
                    <a:pt x="1575" y="15248"/>
                    <a:pt x="1575" y="15202"/>
                  </a:cubicBezTo>
                  <a:cubicBezTo>
                    <a:pt x="1598" y="15180"/>
                    <a:pt x="1598" y="15180"/>
                    <a:pt x="1621" y="15157"/>
                  </a:cubicBezTo>
                  <a:cubicBezTo>
                    <a:pt x="1621" y="15134"/>
                    <a:pt x="1644" y="15111"/>
                    <a:pt x="1644" y="15066"/>
                  </a:cubicBezTo>
                  <a:cubicBezTo>
                    <a:pt x="1666" y="15043"/>
                    <a:pt x="1666" y="14997"/>
                    <a:pt x="1689" y="14951"/>
                  </a:cubicBezTo>
                  <a:cubicBezTo>
                    <a:pt x="1712" y="14883"/>
                    <a:pt x="1735" y="14792"/>
                    <a:pt x="1781" y="14723"/>
                  </a:cubicBezTo>
                  <a:cubicBezTo>
                    <a:pt x="1826" y="14541"/>
                    <a:pt x="1872" y="14358"/>
                    <a:pt x="1917" y="14175"/>
                  </a:cubicBezTo>
                  <a:cubicBezTo>
                    <a:pt x="1940" y="14084"/>
                    <a:pt x="1963" y="13993"/>
                    <a:pt x="1986" y="13901"/>
                  </a:cubicBezTo>
                  <a:cubicBezTo>
                    <a:pt x="2009" y="13810"/>
                    <a:pt x="2032" y="13719"/>
                    <a:pt x="2054" y="13605"/>
                  </a:cubicBezTo>
                  <a:cubicBezTo>
                    <a:pt x="2054" y="13536"/>
                    <a:pt x="2077" y="13445"/>
                    <a:pt x="2100" y="13376"/>
                  </a:cubicBezTo>
                  <a:cubicBezTo>
                    <a:pt x="2100" y="13331"/>
                    <a:pt x="2100" y="13285"/>
                    <a:pt x="2123" y="13239"/>
                  </a:cubicBezTo>
                  <a:cubicBezTo>
                    <a:pt x="2146" y="13103"/>
                    <a:pt x="2191" y="12988"/>
                    <a:pt x="2214" y="12874"/>
                  </a:cubicBezTo>
                  <a:cubicBezTo>
                    <a:pt x="2237" y="12851"/>
                    <a:pt x="2237" y="12851"/>
                    <a:pt x="2237" y="12829"/>
                  </a:cubicBezTo>
                  <a:cubicBezTo>
                    <a:pt x="2260" y="12783"/>
                    <a:pt x="2283" y="12737"/>
                    <a:pt x="2305" y="12669"/>
                  </a:cubicBezTo>
                  <a:cubicBezTo>
                    <a:pt x="2305" y="12646"/>
                    <a:pt x="2328" y="12600"/>
                    <a:pt x="2328" y="12555"/>
                  </a:cubicBezTo>
                  <a:cubicBezTo>
                    <a:pt x="2351" y="12463"/>
                    <a:pt x="2374" y="12395"/>
                    <a:pt x="2397" y="12304"/>
                  </a:cubicBezTo>
                  <a:cubicBezTo>
                    <a:pt x="2420" y="12212"/>
                    <a:pt x="2442" y="12098"/>
                    <a:pt x="2442" y="12007"/>
                  </a:cubicBezTo>
                  <a:cubicBezTo>
                    <a:pt x="2465" y="11916"/>
                    <a:pt x="2488" y="11824"/>
                    <a:pt x="2488" y="11756"/>
                  </a:cubicBezTo>
                  <a:cubicBezTo>
                    <a:pt x="2534" y="11573"/>
                    <a:pt x="2557" y="11391"/>
                    <a:pt x="2579" y="11185"/>
                  </a:cubicBezTo>
                  <a:cubicBezTo>
                    <a:pt x="2579" y="11162"/>
                    <a:pt x="2579" y="11117"/>
                    <a:pt x="2579" y="11071"/>
                  </a:cubicBezTo>
                  <a:cubicBezTo>
                    <a:pt x="2625" y="11025"/>
                    <a:pt x="2625" y="10957"/>
                    <a:pt x="2625" y="10888"/>
                  </a:cubicBezTo>
                  <a:cubicBezTo>
                    <a:pt x="2648" y="10866"/>
                    <a:pt x="2648" y="10820"/>
                    <a:pt x="2648" y="10774"/>
                  </a:cubicBezTo>
                  <a:cubicBezTo>
                    <a:pt x="2671" y="10660"/>
                    <a:pt x="2671" y="10569"/>
                    <a:pt x="2694" y="10455"/>
                  </a:cubicBezTo>
                  <a:cubicBezTo>
                    <a:pt x="2716" y="10318"/>
                    <a:pt x="2739" y="10181"/>
                    <a:pt x="2739" y="10021"/>
                  </a:cubicBezTo>
                  <a:cubicBezTo>
                    <a:pt x="2762" y="9975"/>
                    <a:pt x="2762" y="9930"/>
                    <a:pt x="2762" y="9884"/>
                  </a:cubicBezTo>
                  <a:cubicBezTo>
                    <a:pt x="2762" y="9861"/>
                    <a:pt x="2762" y="9839"/>
                    <a:pt x="2785" y="9816"/>
                  </a:cubicBezTo>
                  <a:cubicBezTo>
                    <a:pt x="2785" y="9770"/>
                    <a:pt x="2785" y="9724"/>
                    <a:pt x="2785" y="9679"/>
                  </a:cubicBezTo>
                  <a:cubicBezTo>
                    <a:pt x="2808" y="9565"/>
                    <a:pt x="2808" y="9451"/>
                    <a:pt x="2830" y="9359"/>
                  </a:cubicBezTo>
                  <a:cubicBezTo>
                    <a:pt x="2830" y="9154"/>
                    <a:pt x="2853" y="8971"/>
                    <a:pt x="2853" y="8766"/>
                  </a:cubicBezTo>
                  <a:cubicBezTo>
                    <a:pt x="2876" y="8560"/>
                    <a:pt x="2876" y="8332"/>
                    <a:pt x="2899" y="8127"/>
                  </a:cubicBezTo>
                  <a:cubicBezTo>
                    <a:pt x="2899" y="8035"/>
                    <a:pt x="2899" y="7944"/>
                    <a:pt x="2899" y="7853"/>
                  </a:cubicBezTo>
                  <a:cubicBezTo>
                    <a:pt x="2899" y="7739"/>
                    <a:pt x="2899" y="7624"/>
                    <a:pt x="2899" y="7533"/>
                  </a:cubicBezTo>
                  <a:cubicBezTo>
                    <a:pt x="2899" y="7510"/>
                    <a:pt x="2876" y="7488"/>
                    <a:pt x="2876" y="7465"/>
                  </a:cubicBezTo>
                  <a:cubicBezTo>
                    <a:pt x="2876" y="7259"/>
                    <a:pt x="2876" y="7077"/>
                    <a:pt x="2876" y="6871"/>
                  </a:cubicBezTo>
                  <a:cubicBezTo>
                    <a:pt x="2876" y="6666"/>
                    <a:pt x="2876" y="6460"/>
                    <a:pt x="2876" y="6232"/>
                  </a:cubicBezTo>
                  <a:cubicBezTo>
                    <a:pt x="2876" y="6050"/>
                    <a:pt x="2853" y="5890"/>
                    <a:pt x="2853" y="5707"/>
                  </a:cubicBezTo>
                  <a:cubicBezTo>
                    <a:pt x="2853" y="5547"/>
                    <a:pt x="2830" y="5388"/>
                    <a:pt x="2830" y="5205"/>
                  </a:cubicBezTo>
                  <a:cubicBezTo>
                    <a:pt x="2830" y="5205"/>
                    <a:pt x="2808" y="5182"/>
                    <a:pt x="2808" y="5159"/>
                  </a:cubicBezTo>
                  <a:cubicBezTo>
                    <a:pt x="2808" y="5137"/>
                    <a:pt x="2808" y="5114"/>
                    <a:pt x="2785" y="5091"/>
                  </a:cubicBezTo>
                  <a:cubicBezTo>
                    <a:pt x="2785" y="5068"/>
                    <a:pt x="2762" y="5022"/>
                    <a:pt x="2762" y="4977"/>
                  </a:cubicBezTo>
                  <a:cubicBezTo>
                    <a:pt x="2762" y="4908"/>
                    <a:pt x="2739" y="4863"/>
                    <a:pt x="2739" y="4794"/>
                  </a:cubicBezTo>
                  <a:cubicBezTo>
                    <a:pt x="2716" y="4749"/>
                    <a:pt x="2716" y="4726"/>
                    <a:pt x="2716" y="4680"/>
                  </a:cubicBezTo>
                  <a:lnTo>
                    <a:pt x="2694" y="4657"/>
                  </a:lnTo>
                  <a:cubicBezTo>
                    <a:pt x="2671" y="4452"/>
                    <a:pt x="2648" y="4246"/>
                    <a:pt x="2648" y="4041"/>
                  </a:cubicBezTo>
                  <a:cubicBezTo>
                    <a:pt x="2648" y="4041"/>
                    <a:pt x="2648" y="4018"/>
                    <a:pt x="2625" y="3995"/>
                  </a:cubicBezTo>
                  <a:cubicBezTo>
                    <a:pt x="2625" y="3972"/>
                    <a:pt x="2625" y="3950"/>
                    <a:pt x="2625" y="3927"/>
                  </a:cubicBezTo>
                  <a:cubicBezTo>
                    <a:pt x="2602" y="3744"/>
                    <a:pt x="2602" y="3562"/>
                    <a:pt x="2579" y="3379"/>
                  </a:cubicBezTo>
                  <a:cubicBezTo>
                    <a:pt x="2557" y="3288"/>
                    <a:pt x="2534" y="3174"/>
                    <a:pt x="2534" y="3082"/>
                  </a:cubicBezTo>
                  <a:cubicBezTo>
                    <a:pt x="2511" y="3014"/>
                    <a:pt x="2511" y="2922"/>
                    <a:pt x="2488" y="2831"/>
                  </a:cubicBezTo>
                  <a:cubicBezTo>
                    <a:pt x="2465" y="2786"/>
                    <a:pt x="2442" y="2740"/>
                    <a:pt x="2374" y="2717"/>
                  </a:cubicBezTo>
                  <a:cubicBezTo>
                    <a:pt x="2374" y="2694"/>
                    <a:pt x="2374" y="2649"/>
                    <a:pt x="2351" y="2626"/>
                  </a:cubicBezTo>
                  <a:cubicBezTo>
                    <a:pt x="2351" y="2603"/>
                    <a:pt x="2328" y="2557"/>
                    <a:pt x="2305" y="2534"/>
                  </a:cubicBezTo>
                  <a:cubicBezTo>
                    <a:pt x="2305" y="2512"/>
                    <a:pt x="2283" y="2489"/>
                    <a:pt x="2260" y="2466"/>
                  </a:cubicBezTo>
                  <a:cubicBezTo>
                    <a:pt x="2260" y="2443"/>
                    <a:pt x="2237" y="2443"/>
                    <a:pt x="2214" y="2443"/>
                  </a:cubicBezTo>
                  <a:cubicBezTo>
                    <a:pt x="2214" y="2352"/>
                    <a:pt x="2191" y="2283"/>
                    <a:pt x="2169" y="2215"/>
                  </a:cubicBezTo>
                  <a:cubicBezTo>
                    <a:pt x="2146" y="2124"/>
                    <a:pt x="2100" y="2009"/>
                    <a:pt x="2054" y="1918"/>
                  </a:cubicBezTo>
                  <a:cubicBezTo>
                    <a:pt x="2009" y="1827"/>
                    <a:pt x="1986" y="1736"/>
                    <a:pt x="1940" y="1667"/>
                  </a:cubicBezTo>
                  <a:cubicBezTo>
                    <a:pt x="1895" y="1621"/>
                    <a:pt x="1872" y="1576"/>
                    <a:pt x="1849" y="1530"/>
                  </a:cubicBezTo>
                  <a:cubicBezTo>
                    <a:pt x="1826" y="1507"/>
                    <a:pt x="1803" y="1462"/>
                    <a:pt x="1781" y="1416"/>
                  </a:cubicBezTo>
                  <a:cubicBezTo>
                    <a:pt x="1735" y="1370"/>
                    <a:pt x="1689" y="1325"/>
                    <a:pt x="1644" y="1256"/>
                  </a:cubicBezTo>
                  <a:cubicBezTo>
                    <a:pt x="1575" y="1142"/>
                    <a:pt x="1507" y="1028"/>
                    <a:pt x="1438" y="914"/>
                  </a:cubicBezTo>
                  <a:cubicBezTo>
                    <a:pt x="1392" y="845"/>
                    <a:pt x="1324" y="823"/>
                    <a:pt x="1256" y="823"/>
                  </a:cubicBezTo>
                  <a:cubicBezTo>
                    <a:pt x="1233" y="823"/>
                    <a:pt x="1210" y="800"/>
                    <a:pt x="1164" y="777"/>
                  </a:cubicBezTo>
                  <a:cubicBezTo>
                    <a:pt x="1141" y="754"/>
                    <a:pt x="1096" y="731"/>
                    <a:pt x="1073" y="731"/>
                  </a:cubicBezTo>
                  <a:lnTo>
                    <a:pt x="1050" y="731"/>
                  </a:lnTo>
                  <a:cubicBezTo>
                    <a:pt x="1027" y="708"/>
                    <a:pt x="1004" y="686"/>
                    <a:pt x="982" y="663"/>
                  </a:cubicBezTo>
                  <a:lnTo>
                    <a:pt x="982" y="663"/>
                  </a:lnTo>
                  <a:lnTo>
                    <a:pt x="1027" y="686"/>
                  </a:lnTo>
                  <a:cubicBezTo>
                    <a:pt x="959" y="594"/>
                    <a:pt x="890" y="526"/>
                    <a:pt x="822" y="435"/>
                  </a:cubicBezTo>
                  <a:cubicBezTo>
                    <a:pt x="776" y="366"/>
                    <a:pt x="708" y="320"/>
                    <a:pt x="662" y="252"/>
                  </a:cubicBezTo>
                  <a:cubicBezTo>
                    <a:pt x="616" y="229"/>
                    <a:pt x="594" y="183"/>
                    <a:pt x="548" y="161"/>
                  </a:cubicBezTo>
                  <a:cubicBezTo>
                    <a:pt x="525" y="138"/>
                    <a:pt x="502" y="115"/>
                    <a:pt x="457" y="92"/>
                  </a:cubicBezTo>
                  <a:cubicBezTo>
                    <a:pt x="434" y="69"/>
                    <a:pt x="411" y="46"/>
                    <a:pt x="388" y="46"/>
                  </a:cubicBezTo>
                  <a:lnTo>
                    <a:pt x="320" y="46"/>
                  </a:lnTo>
                  <a:cubicBezTo>
                    <a:pt x="274" y="24"/>
                    <a:pt x="228" y="1"/>
                    <a:pt x="20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5" name="Google Shape;6685;p24"/>
            <p:cNvSpPr/>
            <p:nvPr/>
          </p:nvSpPr>
          <p:spPr>
            <a:xfrm>
              <a:off x="7077150" y="2396125"/>
              <a:ext cx="26850" cy="54800"/>
            </a:xfrm>
            <a:custGeom>
              <a:avLst/>
              <a:gdLst/>
              <a:ahLst/>
              <a:cxnLst/>
              <a:rect l="l" t="t" r="r" b="b"/>
              <a:pathLst>
                <a:path w="1074" h="2192" extrusionOk="0">
                  <a:moveTo>
                    <a:pt x="1005" y="1"/>
                  </a:moveTo>
                  <a:cubicBezTo>
                    <a:pt x="982" y="1"/>
                    <a:pt x="959" y="24"/>
                    <a:pt x="959" y="46"/>
                  </a:cubicBezTo>
                  <a:cubicBezTo>
                    <a:pt x="936" y="138"/>
                    <a:pt x="913" y="229"/>
                    <a:pt x="890" y="320"/>
                  </a:cubicBezTo>
                  <a:cubicBezTo>
                    <a:pt x="868" y="343"/>
                    <a:pt x="868" y="389"/>
                    <a:pt x="845" y="434"/>
                  </a:cubicBezTo>
                  <a:cubicBezTo>
                    <a:pt x="822" y="480"/>
                    <a:pt x="822" y="526"/>
                    <a:pt x="799" y="571"/>
                  </a:cubicBezTo>
                  <a:cubicBezTo>
                    <a:pt x="776" y="640"/>
                    <a:pt x="731" y="708"/>
                    <a:pt x="708" y="777"/>
                  </a:cubicBezTo>
                  <a:cubicBezTo>
                    <a:pt x="708" y="800"/>
                    <a:pt x="685" y="822"/>
                    <a:pt x="685" y="845"/>
                  </a:cubicBezTo>
                  <a:lnTo>
                    <a:pt x="617" y="959"/>
                  </a:lnTo>
                  <a:cubicBezTo>
                    <a:pt x="594" y="1005"/>
                    <a:pt x="594" y="1028"/>
                    <a:pt x="571" y="1051"/>
                  </a:cubicBezTo>
                  <a:cubicBezTo>
                    <a:pt x="548" y="1074"/>
                    <a:pt x="548" y="1119"/>
                    <a:pt x="525" y="1142"/>
                  </a:cubicBezTo>
                  <a:cubicBezTo>
                    <a:pt x="502" y="1211"/>
                    <a:pt x="457" y="1256"/>
                    <a:pt x="434" y="1325"/>
                  </a:cubicBezTo>
                  <a:cubicBezTo>
                    <a:pt x="388" y="1393"/>
                    <a:pt x="366" y="1462"/>
                    <a:pt x="320" y="1507"/>
                  </a:cubicBezTo>
                  <a:cubicBezTo>
                    <a:pt x="274" y="1576"/>
                    <a:pt x="251" y="1644"/>
                    <a:pt x="206" y="1713"/>
                  </a:cubicBezTo>
                  <a:cubicBezTo>
                    <a:pt x="137" y="1850"/>
                    <a:pt x="69" y="1987"/>
                    <a:pt x="0" y="2124"/>
                  </a:cubicBezTo>
                  <a:cubicBezTo>
                    <a:pt x="0" y="2146"/>
                    <a:pt x="0" y="2169"/>
                    <a:pt x="23" y="2192"/>
                  </a:cubicBezTo>
                  <a:cubicBezTo>
                    <a:pt x="46" y="2192"/>
                    <a:pt x="69" y="2192"/>
                    <a:pt x="92" y="2169"/>
                  </a:cubicBezTo>
                  <a:cubicBezTo>
                    <a:pt x="183" y="1987"/>
                    <a:pt x="274" y="1804"/>
                    <a:pt x="366" y="1644"/>
                  </a:cubicBezTo>
                  <a:cubicBezTo>
                    <a:pt x="411" y="1553"/>
                    <a:pt x="457" y="1462"/>
                    <a:pt x="502" y="1393"/>
                  </a:cubicBezTo>
                  <a:cubicBezTo>
                    <a:pt x="548" y="1325"/>
                    <a:pt x="594" y="1233"/>
                    <a:pt x="617" y="1165"/>
                  </a:cubicBezTo>
                  <a:cubicBezTo>
                    <a:pt x="639" y="1119"/>
                    <a:pt x="685" y="1074"/>
                    <a:pt x="708" y="1028"/>
                  </a:cubicBezTo>
                  <a:cubicBezTo>
                    <a:pt x="708" y="1005"/>
                    <a:pt x="708" y="982"/>
                    <a:pt x="708" y="982"/>
                  </a:cubicBezTo>
                  <a:cubicBezTo>
                    <a:pt x="731" y="937"/>
                    <a:pt x="754" y="914"/>
                    <a:pt x="776" y="868"/>
                  </a:cubicBezTo>
                  <a:cubicBezTo>
                    <a:pt x="776" y="845"/>
                    <a:pt x="799" y="822"/>
                    <a:pt x="822" y="777"/>
                  </a:cubicBezTo>
                  <a:cubicBezTo>
                    <a:pt x="845" y="731"/>
                    <a:pt x="868" y="686"/>
                    <a:pt x="890" y="617"/>
                  </a:cubicBezTo>
                  <a:cubicBezTo>
                    <a:pt x="890" y="571"/>
                    <a:pt x="913" y="526"/>
                    <a:pt x="936" y="480"/>
                  </a:cubicBezTo>
                  <a:cubicBezTo>
                    <a:pt x="959" y="434"/>
                    <a:pt x="959" y="389"/>
                    <a:pt x="982" y="366"/>
                  </a:cubicBezTo>
                  <a:cubicBezTo>
                    <a:pt x="1005" y="252"/>
                    <a:pt x="1027" y="161"/>
                    <a:pt x="1050" y="69"/>
                  </a:cubicBezTo>
                  <a:cubicBezTo>
                    <a:pt x="1073" y="46"/>
                    <a:pt x="1050" y="24"/>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6" name="Google Shape;6686;p24"/>
            <p:cNvSpPr/>
            <p:nvPr/>
          </p:nvSpPr>
          <p:spPr>
            <a:xfrm>
              <a:off x="6894550" y="2446925"/>
              <a:ext cx="126125" cy="131275"/>
            </a:xfrm>
            <a:custGeom>
              <a:avLst/>
              <a:gdLst/>
              <a:ahLst/>
              <a:cxnLst/>
              <a:rect l="l" t="t" r="r" b="b"/>
              <a:pathLst>
                <a:path w="5045" h="5251" extrusionOk="0">
                  <a:moveTo>
                    <a:pt x="2488" y="2808"/>
                  </a:moveTo>
                  <a:cubicBezTo>
                    <a:pt x="2488" y="2808"/>
                    <a:pt x="2488" y="2831"/>
                    <a:pt x="2488" y="2831"/>
                  </a:cubicBezTo>
                  <a:cubicBezTo>
                    <a:pt x="2465" y="2831"/>
                    <a:pt x="2465" y="2853"/>
                    <a:pt x="2443" y="2853"/>
                  </a:cubicBezTo>
                  <a:lnTo>
                    <a:pt x="2465" y="2853"/>
                  </a:lnTo>
                  <a:cubicBezTo>
                    <a:pt x="2397" y="2899"/>
                    <a:pt x="2351" y="2945"/>
                    <a:pt x="2306" y="3013"/>
                  </a:cubicBezTo>
                  <a:cubicBezTo>
                    <a:pt x="2306" y="3013"/>
                    <a:pt x="2306" y="3013"/>
                    <a:pt x="2306" y="2990"/>
                  </a:cubicBezTo>
                  <a:cubicBezTo>
                    <a:pt x="2328" y="2968"/>
                    <a:pt x="2351" y="2945"/>
                    <a:pt x="2351" y="2922"/>
                  </a:cubicBezTo>
                  <a:cubicBezTo>
                    <a:pt x="2374" y="2922"/>
                    <a:pt x="2374" y="2899"/>
                    <a:pt x="2397" y="2899"/>
                  </a:cubicBezTo>
                  <a:cubicBezTo>
                    <a:pt x="2397" y="2876"/>
                    <a:pt x="2397" y="2876"/>
                    <a:pt x="2397" y="2876"/>
                  </a:cubicBezTo>
                  <a:cubicBezTo>
                    <a:pt x="2443" y="2853"/>
                    <a:pt x="2465" y="2831"/>
                    <a:pt x="2488" y="2808"/>
                  </a:cubicBezTo>
                  <a:close/>
                  <a:moveTo>
                    <a:pt x="4953" y="0"/>
                  </a:moveTo>
                  <a:cubicBezTo>
                    <a:pt x="4930" y="0"/>
                    <a:pt x="4908" y="23"/>
                    <a:pt x="4908" y="46"/>
                  </a:cubicBezTo>
                  <a:cubicBezTo>
                    <a:pt x="4794" y="206"/>
                    <a:pt x="4679" y="343"/>
                    <a:pt x="4565" y="502"/>
                  </a:cubicBezTo>
                  <a:cubicBezTo>
                    <a:pt x="4520" y="571"/>
                    <a:pt x="4474" y="639"/>
                    <a:pt x="4405" y="708"/>
                  </a:cubicBezTo>
                  <a:cubicBezTo>
                    <a:pt x="4360" y="776"/>
                    <a:pt x="4291" y="845"/>
                    <a:pt x="4246" y="913"/>
                  </a:cubicBezTo>
                  <a:cubicBezTo>
                    <a:pt x="4177" y="982"/>
                    <a:pt x="4109" y="1050"/>
                    <a:pt x="4063" y="1119"/>
                  </a:cubicBezTo>
                  <a:cubicBezTo>
                    <a:pt x="3995" y="1187"/>
                    <a:pt x="3949" y="1278"/>
                    <a:pt x="3881" y="1347"/>
                  </a:cubicBezTo>
                  <a:cubicBezTo>
                    <a:pt x="3858" y="1393"/>
                    <a:pt x="3812" y="1415"/>
                    <a:pt x="3789" y="1461"/>
                  </a:cubicBezTo>
                  <a:cubicBezTo>
                    <a:pt x="3766" y="1438"/>
                    <a:pt x="3721" y="1438"/>
                    <a:pt x="3698" y="1438"/>
                  </a:cubicBezTo>
                  <a:cubicBezTo>
                    <a:pt x="3675" y="1461"/>
                    <a:pt x="3652" y="1461"/>
                    <a:pt x="3629" y="1484"/>
                  </a:cubicBezTo>
                  <a:cubicBezTo>
                    <a:pt x="3607" y="1484"/>
                    <a:pt x="3607" y="1507"/>
                    <a:pt x="3584" y="1507"/>
                  </a:cubicBezTo>
                  <a:cubicBezTo>
                    <a:pt x="3561" y="1530"/>
                    <a:pt x="3538" y="1552"/>
                    <a:pt x="3515" y="1575"/>
                  </a:cubicBezTo>
                  <a:lnTo>
                    <a:pt x="3356" y="1758"/>
                  </a:lnTo>
                  <a:cubicBezTo>
                    <a:pt x="3356" y="1758"/>
                    <a:pt x="3333" y="1781"/>
                    <a:pt x="3333" y="1781"/>
                  </a:cubicBezTo>
                  <a:lnTo>
                    <a:pt x="3310" y="1781"/>
                  </a:lnTo>
                  <a:cubicBezTo>
                    <a:pt x="3287" y="1781"/>
                    <a:pt x="3241" y="1803"/>
                    <a:pt x="3219" y="1803"/>
                  </a:cubicBezTo>
                  <a:cubicBezTo>
                    <a:pt x="3196" y="1826"/>
                    <a:pt x="3173" y="1849"/>
                    <a:pt x="3150" y="1872"/>
                  </a:cubicBezTo>
                  <a:cubicBezTo>
                    <a:pt x="3127" y="1895"/>
                    <a:pt x="3104" y="1918"/>
                    <a:pt x="3082" y="1940"/>
                  </a:cubicBezTo>
                  <a:cubicBezTo>
                    <a:pt x="3036" y="1986"/>
                    <a:pt x="2990" y="2032"/>
                    <a:pt x="2922" y="2077"/>
                  </a:cubicBezTo>
                  <a:cubicBezTo>
                    <a:pt x="2831" y="2169"/>
                    <a:pt x="2739" y="2237"/>
                    <a:pt x="2625" y="2328"/>
                  </a:cubicBezTo>
                  <a:cubicBezTo>
                    <a:pt x="2625" y="2328"/>
                    <a:pt x="2602" y="2351"/>
                    <a:pt x="2602" y="2351"/>
                  </a:cubicBezTo>
                  <a:cubicBezTo>
                    <a:pt x="2590" y="2348"/>
                    <a:pt x="2577" y="2347"/>
                    <a:pt x="2565" y="2347"/>
                  </a:cubicBezTo>
                  <a:cubicBezTo>
                    <a:pt x="2486" y="2347"/>
                    <a:pt x="2410" y="2403"/>
                    <a:pt x="2351" y="2443"/>
                  </a:cubicBezTo>
                  <a:cubicBezTo>
                    <a:pt x="2306" y="2465"/>
                    <a:pt x="2260" y="2488"/>
                    <a:pt x="2214" y="2534"/>
                  </a:cubicBezTo>
                  <a:cubicBezTo>
                    <a:pt x="2169" y="2557"/>
                    <a:pt x="2146" y="2579"/>
                    <a:pt x="2100" y="2602"/>
                  </a:cubicBezTo>
                  <a:cubicBezTo>
                    <a:pt x="2100" y="2602"/>
                    <a:pt x="2077" y="2625"/>
                    <a:pt x="2054" y="2625"/>
                  </a:cubicBezTo>
                  <a:cubicBezTo>
                    <a:pt x="2032" y="2648"/>
                    <a:pt x="2009" y="2671"/>
                    <a:pt x="1963" y="2694"/>
                  </a:cubicBezTo>
                  <a:cubicBezTo>
                    <a:pt x="1918" y="2716"/>
                    <a:pt x="1872" y="2739"/>
                    <a:pt x="1826" y="2785"/>
                  </a:cubicBezTo>
                  <a:cubicBezTo>
                    <a:pt x="1803" y="2785"/>
                    <a:pt x="1781" y="2785"/>
                    <a:pt x="1781" y="2808"/>
                  </a:cubicBezTo>
                  <a:cubicBezTo>
                    <a:pt x="1758" y="2762"/>
                    <a:pt x="1712" y="2739"/>
                    <a:pt x="1689" y="2739"/>
                  </a:cubicBezTo>
                  <a:cubicBezTo>
                    <a:pt x="1674" y="2739"/>
                    <a:pt x="1659" y="2729"/>
                    <a:pt x="1637" y="2729"/>
                  </a:cubicBezTo>
                  <a:cubicBezTo>
                    <a:pt x="1626" y="2729"/>
                    <a:pt x="1613" y="2732"/>
                    <a:pt x="1598" y="2739"/>
                  </a:cubicBezTo>
                  <a:cubicBezTo>
                    <a:pt x="1575" y="2739"/>
                    <a:pt x="1552" y="2739"/>
                    <a:pt x="1530" y="2762"/>
                  </a:cubicBezTo>
                  <a:cubicBezTo>
                    <a:pt x="1461" y="2808"/>
                    <a:pt x="1438" y="2853"/>
                    <a:pt x="1393" y="2899"/>
                  </a:cubicBezTo>
                  <a:cubicBezTo>
                    <a:pt x="1370" y="2945"/>
                    <a:pt x="1347" y="2990"/>
                    <a:pt x="1301" y="3036"/>
                  </a:cubicBezTo>
                  <a:cubicBezTo>
                    <a:pt x="1256" y="3127"/>
                    <a:pt x="1210" y="3196"/>
                    <a:pt x="1164" y="3264"/>
                  </a:cubicBezTo>
                  <a:cubicBezTo>
                    <a:pt x="1096" y="3356"/>
                    <a:pt x="1050" y="3424"/>
                    <a:pt x="1005" y="3515"/>
                  </a:cubicBezTo>
                  <a:cubicBezTo>
                    <a:pt x="959" y="3607"/>
                    <a:pt x="913" y="3675"/>
                    <a:pt x="868" y="3766"/>
                  </a:cubicBezTo>
                  <a:cubicBezTo>
                    <a:pt x="799" y="3835"/>
                    <a:pt x="753" y="3926"/>
                    <a:pt x="685" y="4017"/>
                  </a:cubicBezTo>
                  <a:cubicBezTo>
                    <a:pt x="639" y="4109"/>
                    <a:pt x="594" y="4177"/>
                    <a:pt x="525" y="4269"/>
                  </a:cubicBezTo>
                  <a:cubicBezTo>
                    <a:pt x="411" y="4428"/>
                    <a:pt x="297" y="4588"/>
                    <a:pt x="183" y="4748"/>
                  </a:cubicBezTo>
                  <a:cubicBezTo>
                    <a:pt x="137" y="4794"/>
                    <a:pt x="114" y="4816"/>
                    <a:pt x="92" y="4862"/>
                  </a:cubicBezTo>
                  <a:cubicBezTo>
                    <a:pt x="46" y="4908"/>
                    <a:pt x="23" y="4953"/>
                    <a:pt x="0" y="5022"/>
                  </a:cubicBezTo>
                  <a:cubicBezTo>
                    <a:pt x="0" y="5090"/>
                    <a:pt x="46" y="5182"/>
                    <a:pt x="137" y="5204"/>
                  </a:cubicBezTo>
                  <a:cubicBezTo>
                    <a:pt x="160" y="5227"/>
                    <a:pt x="206" y="5227"/>
                    <a:pt x="251" y="5227"/>
                  </a:cubicBezTo>
                  <a:cubicBezTo>
                    <a:pt x="297" y="5227"/>
                    <a:pt x="320" y="5250"/>
                    <a:pt x="365" y="5250"/>
                  </a:cubicBezTo>
                  <a:cubicBezTo>
                    <a:pt x="457" y="5250"/>
                    <a:pt x="571" y="5227"/>
                    <a:pt x="662" y="5227"/>
                  </a:cubicBezTo>
                  <a:cubicBezTo>
                    <a:pt x="753" y="5204"/>
                    <a:pt x="845" y="5182"/>
                    <a:pt x="936" y="5182"/>
                  </a:cubicBezTo>
                  <a:cubicBezTo>
                    <a:pt x="1005" y="5182"/>
                    <a:pt x="1050" y="5159"/>
                    <a:pt x="1119" y="5136"/>
                  </a:cubicBezTo>
                  <a:cubicBezTo>
                    <a:pt x="1187" y="5113"/>
                    <a:pt x="1256" y="5067"/>
                    <a:pt x="1301" y="5022"/>
                  </a:cubicBezTo>
                  <a:cubicBezTo>
                    <a:pt x="1370" y="4976"/>
                    <a:pt x="1415" y="4930"/>
                    <a:pt x="1438" y="4862"/>
                  </a:cubicBezTo>
                  <a:cubicBezTo>
                    <a:pt x="1484" y="4771"/>
                    <a:pt x="1530" y="4702"/>
                    <a:pt x="1552" y="4634"/>
                  </a:cubicBezTo>
                  <a:cubicBezTo>
                    <a:pt x="1644" y="4497"/>
                    <a:pt x="1712" y="4360"/>
                    <a:pt x="1803" y="4246"/>
                  </a:cubicBezTo>
                  <a:cubicBezTo>
                    <a:pt x="1918" y="4086"/>
                    <a:pt x="2032" y="3949"/>
                    <a:pt x="2146" y="3812"/>
                  </a:cubicBezTo>
                  <a:cubicBezTo>
                    <a:pt x="2237" y="3652"/>
                    <a:pt x="2351" y="3515"/>
                    <a:pt x="2465" y="3401"/>
                  </a:cubicBezTo>
                  <a:cubicBezTo>
                    <a:pt x="2579" y="3264"/>
                    <a:pt x="2694" y="3150"/>
                    <a:pt x="2808" y="3013"/>
                  </a:cubicBezTo>
                  <a:cubicBezTo>
                    <a:pt x="2831" y="3013"/>
                    <a:pt x="2831" y="2990"/>
                    <a:pt x="2853" y="2968"/>
                  </a:cubicBezTo>
                  <a:cubicBezTo>
                    <a:pt x="2990" y="2831"/>
                    <a:pt x="3127" y="2694"/>
                    <a:pt x="3264" y="2534"/>
                  </a:cubicBezTo>
                  <a:cubicBezTo>
                    <a:pt x="3378" y="2420"/>
                    <a:pt x="3515" y="2283"/>
                    <a:pt x="3629" y="2146"/>
                  </a:cubicBezTo>
                  <a:cubicBezTo>
                    <a:pt x="3744" y="2009"/>
                    <a:pt x="3858" y="1849"/>
                    <a:pt x="3972" y="1712"/>
                  </a:cubicBezTo>
                  <a:cubicBezTo>
                    <a:pt x="4086" y="1575"/>
                    <a:pt x="4177" y="1415"/>
                    <a:pt x="4269" y="1278"/>
                  </a:cubicBezTo>
                  <a:cubicBezTo>
                    <a:pt x="4337" y="1164"/>
                    <a:pt x="4405" y="1096"/>
                    <a:pt x="4451" y="982"/>
                  </a:cubicBezTo>
                  <a:cubicBezTo>
                    <a:pt x="4520" y="890"/>
                    <a:pt x="4588" y="799"/>
                    <a:pt x="4634" y="708"/>
                  </a:cubicBezTo>
                  <a:cubicBezTo>
                    <a:pt x="4771" y="502"/>
                    <a:pt x="4908" y="320"/>
                    <a:pt x="5022" y="114"/>
                  </a:cubicBezTo>
                  <a:cubicBezTo>
                    <a:pt x="5045" y="92"/>
                    <a:pt x="5045" y="46"/>
                    <a:pt x="4999" y="23"/>
                  </a:cubicBezTo>
                  <a:cubicBezTo>
                    <a:pt x="4999" y="23"/>
                    <a:pt x="4976" y="0"/>
                    <a:pt x="49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7" name="Google Shape;6687;p24"/>
            <p:cNvSpPr/>
            <p:nvPr/>
          </p:nvSpPr>
          <p:spPr>
            <a:xfrm>
              <a:off x="6677700" y="2313950"/>
              <a:ext cx="152375" cy="234150"/>
            </a:xfrm>
            <a:custGeom>
              <a:avLst/>
              <a:gdLst/>
              <a:ahLst/>
              <a:cxnLst/>
              <a:rect l="l" t="t" r="r" b="b"/>
              <a:pathLst>
                <a:path w="6095" h="9366" extrusionOk="0">
                  <a:moveTo>
                    <a:pt x="199" y="8744"/>
                  </a:moveTo>
                  <a:cubicBezTo>
                    <a:pt x="193" y="8746"/>
                    <a:pt x="184" y="8751"/>
                    <a:pt x="183" y="8764"/>
                  </a:cubicBezTo>
                  <a:lnTo>
                    <a:pt x="183" y="8764"/>
                  </a:lnTo>
                  <a:cubicBezTo>
                    <a:pt x="189" y="8757"/>
                    <a:pt x="194" y="8751"/>
                    <a:pt x="199" y="8744"/>
                  </a:cubicBezTo>
                  <a:close/>
                  <a:moveTo>
                    <a:pt x="5981" y="1"/>
                  </a:moveTo>
                  <a:cubicBezTo>
                    <a:pt x="5935" y="1"/>
                    <a:pt x="5890" y="24"/>
                    <a:pt x="5890" y="69"/>
                  </a:cubicBezTo>
                  <a:cubicBezTo>
                    <a:pt x="5844" y="184"/>
                    <a:pt x="5798" y="320"/>
                    <a:pt x="5753" y="435"/>
                  </a:cubicBezTo>
                  <a:cubicBezTo>
                    <a:pt x="5684" y="572"/>
                    <a:pt x="5638" y="709"/>
                    <a:pt x="5570" y="845"/>
                  </a:cubicBezTo>
                  <a:cubicBezTo>
                    <a:pt x="5433" y="1119"/>
                    <a:pt x="5296" y="1370"/>
                    <a:pt x="5136" y="1644"/>
                  </a:cubicBezTo>
                  <a:cubicBezTo>
                    <a:pt x="5098" y="1720"/>
                    <a:pt x="5060" y="1797"/>
                    <a:pt x="5022" y="1873"/>
                  </a:cubicBezTo>
                  <a:cubicBezTo>
                    <a:pt x="4931" y="2032"/>
                    <a:pt x="4840" y="2169"/>
                    <a:pt x="4748" y="2329"/>
                  </a:cubicBezTo>
                  <a:cubicBezTo>
                    <a:pt x="4634" y="2489"/>
                    <a:pt x="4543" y="2649"/>
                    <a:pt x="4452" y="2808"/>
                  </a:cubicBezTo>
                  <a:cubicBezTo>
                    <a:pt x="4246" y="3151"/>
                    <a:pt x="4041" y="3470"/>
                    <a:pt x="3812" y="3790"/>
                  </a:cubicBezTo>
                  <a:cubicBezTo>
                    <a:pt x="3767" y="3881"/>
                    <a:pt x="3698" y="3950"/>
                    <a:pt x="3653" y="4041"/>
                  </a:cubicBezTo>
                  <a:cubicBezTo>
                    <a:pt x="3607" y="4132"/>
                    <a:pt x="3539" y="4201"/>
                    <a:pt x="3470" y="4292"/>
                  </a:cubicBezTo>
                  <a:cubicBezTo>
                    <a:pt x="3424" y="4361"/>
                    <a:pt x="3379" y="4452"/>
                    <a:pt x="3310" y="4543"/>
                  </a:cubicBezTo>
                  <a:cubicBezTo>
                    <a:pt x="3265" y="4612"/>
                    <a:pt x="3196" y="4680"/>
                    <a:pt x="3150" y="4771"/>
                  </a:cubicBezTo>
                  <a:cubicBezTo>
                    <a:pt x="3082" y="4840"/>
                    <a:pt x="3036" y="4931"/>
                    <a:pt x="2991" y="5000"/>
                  </a:cubicBezTo>
                  <a:cubicBezTo>
                    <a:pt x="2922" y="5091"/>
                    <a:pt x="2877" y="5159"/>
                    <a:pt x="2808" y="5228"/>
                  </a:cubicBezTo>
                  <a:cubicBezTo>
                    <a:pt x="2717" y="5388"/>
                    <a:pt x="2603" y="5547"/>
                    <a:pt x="2489" y="5684"/>
                  </a:cubicBezTo>
                  <a:cubicBezTo>
                    <a:pt x="2374" y="5844"/>
                    <a:pt x="2260" y="6004"/>
                    <a:pt x="2146" y="6164"/>
                  </a:cubicBezTo>
                  <a:cubicBezTo>
                    <a:pt x="2032" y="6324"/>
                    <a:pt x="1918" y="6460"/>
                    <a:pt x="1804" y="6620"/>
                  </a:cubicBezTo>
                  <a:cubicBezTo>
                    <a:pt x="1735" y="6689"/>
                    <a:pt x="1667" y="6780"/>
                    <a:pt x="1621" y="6871"/>
                  </a:cubicBezTo>
                  <a:cubicBezTo>
                    <a:pt x="1553" y="6940"/>
                    <a:pt x="1507" y="7031"/>
                    <a:pt x="1439" y="7100"/>
                  </a:cubicBezTo>
                  <a:cubicBezTo>
                    <a:pt x="1324" y="7259"/>
                    <a:pt x="1210" y="7419"/>
                    <a:pt x="1096" y="7556"/>
                  </a:cubicBezTo>
                  <a:lnTo>
                    <a:pt x="617" y="8195"/>
                  </a:lnTo>
                  <a:lnTo>
                    <a:pt x="389" y="8469"/>
                  </a:lnTo>
                  <a:cubicBezTo>
                    <a:pt x="366" y="8538"/>
                    <a:pt x="320" y="8583"/>
                    <a:pt x="274" y="8652"/>
                  </a:cubicBezTo>
                  <a:cubicBezTo>
                    <a:pt x="244" y="8683"/>
                    <a:pt x="223" y="8713"/>
                    <a:pt x="199" y="8744"/>
                  </a:cubicBezTo>
                  <a:lnTo>
                    <a:pt x="199" y="8744"/>
                  </a:lnTo>
                  <a:cubicBezTo>
                    <a:pt x="203" y="8743"/>
                    <a:pt x="206" y="8743"/>
                    <a:pt x="206" y="8743"/>
                  </a:cubicBezTo>
                  <a:lnTo>
                    <a:pt x="206" y="8743"/>
                  </a:lnTo>
                  <a:lnTo>
                    <a:pt x="183" y="8766"/>
                  </a:lnTo>
                  <a:cubicBezTo>
                    <a:pt x="183" y="8765"/>
                    <a:pt x="183" y="8764"/>
                    <a:pt x="183" y="8764"/>
                  </a:cubicBezTo>
                  <a:lnTo>
                    <a:pt x="183" y="8764"/>
                  </a:lnTo>
                  <a:cubicBezTo>
                    <a:pt x="176" y="8772"/>
                    <a:pt x="169" y="8780"/>
                    <a:pt x="160" y="8789"/>
                  </a:cubicBezTo>
                  <a:cubicBezTo>
                    <a:pt x="138" y="8811"/>
                    <a:pt x="138" y="8811"/>
                    <a:pt x="115" y="8857"/>
                  </a:cubicBezTo>
                  <a:cubicBezTo>
                    <a:pt x="92" y="8880"/>
                    <a:pt x="92" y="8880"/>
                    <a:pt x="69" y="8880"/>
                  </a:cubicBezTo>
                  <a:cubicBezTo>
                    <a:pt x="69" y="8903"/>
                    <a:pt x="46" y="8903"/>
                    <a:pt x="46" y="8926"/>
                  </a:cubicBezTo>
                  <a:cubicBezTo>
                    <a:pt x="23" y="8948"/>
                    <a:pt x="1" y="8994"/>
                    <a:pt x="1" y="9017"/>
                  </a:cubicBezTo>
                  <a:cubicBezTo>
                    <a:pt x="1" y="9085"/>
                    <a:pt x="46" y="9108"/>
                    <a:pt x="92" y="9131"/>
                  </a:cubicBezTo>
                  <a:cubicBezTo>
                    <a:pt x="115" y="9154"/>
                    <a:pt x="138" y="9154"/>
                    <a:pt x="160" y="9154"/>
                  </a:cubicBezTo>
                  <a:cubicBezTo>
                    <a:pt x="183" y="9154"/>
                    <a:pt x="229" y="9177"/>
                    <a:pt x="252" y="9177"/>
                  </a:cubicBezTo>
                  <a:cubicBezTo>
                    <a:pt x="343" y="9222"/>
                    <a:pt x="411" y="9245"/>
                    <a:pt x="480" y="9291"/>
                  </a:cubicBezTo>
                  <a:cubicBezTo>
                    <a:pt x="526" y="9314"/>
                    <a:pt x="548" y="9314"/>
                    <a:pt x="594" y="9314"/>
                  </a:cubicBezTo>
                  <a:cubicBezTo>
                    <a:pt x="617" y="9336"/>
                    <a:pt x="663" y="9359"/>
                    <a:pt x="708" y="9359"/>
                  </a:cubicBezTo>
                  <a:cubicBezTo>
                    <a:pt x="724" y="9363"/>
                    <a:pt x="740" y="9365"/>
                    <a:pt x="755" y="9365"/>
                  </a:cubicBezTo>
                  <a:cubicBezTo>
                    <a:pt x="829" y="9365"/>
                    <a:pt x="899" y="9321"/>
                    <a:pt x="936" y="9245"/>
                  </a:cubicBezTo>
                  <a:cubicBezTo>
                    <a:pt x="982" y="9200"/>
                    <a:pt x="1005" y="9131"/>
                    <a:pt x="1051" y="9085"/>
                  </a:cubicBezTo>
                  <a:cubicBezTo>
                    <a:pt x="1096" y="9017"/>
                    <a:pt x="1142" y="8971"/>
                    <a:pt x="1188" y="8903"/>
                  </a:cubicBezTo>
                  <a:cubicBezTo>
                    <a:pt x="1233" y="8811"/>
                    <a:pt x="1302" y="8720"/>
                    <a:pt x="1370" y="8629"/>
                  </a:cubicBezTo>
                  <a:cubicBezTo>
                    <a:pt x="1393" y="8652"/>
                    <a:pt x="1416" y="8652"/>
                    <a:pt x="1439" y="8652"/>
                  </a:cubicBezTo>
                  <a:cubicBezTo>
                    <a:pt x="1461" y="8652"/>
                    <a:pt x="1484" y="8629"/>
                    <a:pt x="1484" y="8629"/>
                  </a:cubicBezTo>
                  <a:cubicBezTo>
                    <a:pt x="1530" y="8629"/>
                    <a:pt x="1553" y="8606"/>
                    <a:pt x="1576" y="8583"/>
                  </a:cubicBezTo>
                  <a:cubicBezTo>
                    <a:pt x="1621" y="8515"/>
                    <a:pt x="1667" y="8469"/>
                    <a:pt x="1712" y="8401"/>
                  </a:cubicBezTo>
                  <a:cubicBezTo>
                    <a:pt x="1735" y="8355"/>
                    <a:pt x="1758" y="8332"/>
                    <a:pt x="1804" y="8287"/>
                  </a:cubicBezTo>
                  <a:cubicBezTo>
                    <a:pt x="1849" y="8218"/>
                    <a:pt x="1918" y="8127"/>
                    <a:pt x="1964" y="8058"/>
                  </a:cubicBezTo>
                  <a:cubicBezTo>
                    <a:pt x="2032" y="7967"/>
                    <a:pt x="2101" y="7853"/>
                    <a:pt x="2169" y="7762"/>
                  </a:cubicBezTo>
                  <a:cubicBezTo>
                    <a:pt x="2237" y="7670"/>
                    <a:pt x="2283" y="7579"/>
                    <a:pt x="2352" y="7488"/>
                  </a:cubicBezTo>
                  <a:cubicBezTo>
                    <a:pt x="2397" y="7396"/>
                    <a:pt x="2466" y="7305"/>
                    <a:pt x="2511" y="7214"/>
                  </a:cubicBezTo>
                  <a:cubicBezTo>
                    <a:pt x="2557" y="7145"/>
                    <a:pt x="2625" y="7054"/>
                    <a:pt x="2671" y="6985"/>
                  </a:cubicBezTo>
                  <a:cubicBezTo>
                    <a:pt x="2785" y="6780"/>
                    <a:pt x="2899" y="6597"/>
                    <a:pt x="2991" y="6392"/>
                  </a:cubicBezTo>
                  <a:cubicBezTo>
                    <a:pt x="3036" y="6324"/>
                    <a:pt x="3082" y="6232"/>
                    <a:pt x="3128" y="6164"/>
                  </a:cubicBezTo>
                  <a:cubicBezTo>
                    <a:pt x="3173" y="6095"/>
                    <a:pt x="3219" y="6027"/>
                    <a:pt x="3265" y="5958"/>
                  </a:cubicBezTo>
                  <a:cubicBezTo>
                    <a:pt x="3333" y="5844"/>
                    <a:pt x="3402" y="5753"/>
                    <a:pt x="3470" y="5662"/>
                  </a:cubicBezTo>
                  <a:cubicBezTo>
                    <a:pt x="3539" y="5570"/>
                    <a:pt x="3516" y="5456"/>
                    <a:pt x="3447" y="5411"/>
                  </a:cubicBezTo>
                  <a:cubicBezTo>
                    <a:pt x="3409" y="5382"/>
                    <a:pt x="3367" y="5369"/>
                    <a:pt x="3327" y="5369"/>
                  </a:cubicBezTo>
                  <a:cubicBezTo>
                    <a:pt x="3272" y="5369"/>
                    <a:pt x="3223" y="5394"/>
                    <a:pt x="3196" y="5433"/>
                  </a:cubicBezTo>
                  <a:cubicBezTo>
                    <a:pt x="3105" y="5525"/>
                    <a:pt x="3036" y="5616"/>
                    <a:pt x="2968" y="5730"/>
                  </a:cubicBezTo>
                  <a:cubicBezTo>
                    <a:pt x="2945" y="5753"/>
                    <a:pt x="2922" y="5776"/>
                    <a:pt x="2899" y="5821"/>
                  </a:cubicBezTo>
                  <a:lnTo>
                    <a:pt x="2877" y="5821"/>
                  </a:lnTo>
                  <a:cubicBezTo>
                    <a:pt x="2968" y="5684"/>
                    <a:pt x="3059" y="5547"/>
                    <a:pt x="3150" y="5411"/>
                  </a:cubicBezTo>
                  <a:cubicBezTo>
                    <a:pt x="3219" y="5342"/>
                    <a:pt x="3265" y="5274"/>
                    <a:pt x="3310" y="5205"/>
                  </a:cubicBezTo>
                  <a:cubicBezTo>
                    <a:pt x="3379" y="5114"/>
                    <a:pt x="3424" y="5045"/>
                    <a:pt x="3493" y="4954"/>
                  </a:cubicBezTo>
                  <a:cubicBezTo>
                    <a:pt x="3539" y="4886"/>
                    <a:pt x="3607" y="4794"/>
                    <a:pt x="3653" y="4726"/>
                  </a:cubicBezTo>
                  <a:cubicBezTo>
                    <a:pt x="3721" y="4634"/>
                    <a:pt x="3767" y="4566"/>
                    <a:pt x="3835" y="4475"/>
                  </a:cubicBezTo>
                  <a:cubicBezTo>
                    <a:pt x="3949" y="4315"/>
                    <a:pt x="4041" y="4132"/>
                    <a:pt x="4155" y="3973"/>
                  </a:cubicBezTo>
                  <a:cubicBezTo>
                    <a:pt x="4269" y="3813"/>
                    <a:pt x="4383" y="3653"/>
                    <a:pt x="4474" y="3493"/>
                  </a:cubicBezTo>
                  <a:cubicBezTo>
                    <a:pt x="4604" y="3299"/>
                    <a:pt x="4713" y="3105"/>
                    <a:pt x="4840" y="2892"/>
                  </a:cubicBezTo>
                  <a:lnTo>
                    <a:pt x="4840" y="2892"/>
                  </a:lnTo>
                  <a:cubicBezTo>
                    <a:pt x="4840" y="2894"/>
                    <a:pt x="4840" y="2897"/>
                    <a:pt x="4840" y="2900"/>
                  </a:cubicBezTo>
                  <a:cubicBezTo>
                    <a:pt x="4931" y="2717"/>
                    <a:pt x="5045" y="2557"/>
                    <a:pt x="5136" y="2375"/>
                  </a:cubicBezTo>
                  <a:cubicBezTo>
                    <a:pt x="5228" y="2215"/>
                    <a:pt x="5319" y="2032"/>
                    <a:pt x="5410" y="1873"/>
                  </a:cubicBezTo>
                  <a:cubicBezTo>
                    <a:pt x="5501" y="1713"/>
                    <a:pt x="5570" y="1553"/>
                    <a:pt x="5661" y="1370"/>
                  </a:cubicBezTo>
                  <a:cubicBezTo>
                    <a:pt x="5730" y="1211"/>
                    <a:pt x="5798" y="1028"/>
                    <a:pt x="5867" y="845"/>
                  </a:cubicBezTo>
                  <a:cubicBezTo>
                    <a:pt x="5890" y="777"/>
                    <a:pt x="5912" y="709"/>
                    <a:pt x="5935" y="640"/>
                  </a:cubicBezTo>
                  <a:cubicBezTo>
                    <a:pt x="5958" y="572"/>
                    <a:pt x="5958" y="503"/>
                    <a:pt x="5981" y="435"/>
                  </a:cubicBezTo>
                  <a:cubicBezTo>
                    <a:pt x="5981" y="435"/>
                    <a:pt x="5981" y="435"/>
                    <a:pt x="5981" y="457"/>
                  </a:cubicBezTo>
                  <a:cubicBezTo>
                    <a:pt x="6004" y="412"/>
                    <a:pt x="6004" y="366"/>
                    <a:pt x="6004" y="320"/>
                  </a:cubicBezTo>
                  <a:lnTo>
                    <a:pt x="6004" y="366"/>
                  </a:lnTo>
                  <a:cubicBezTo>
                    <a:pt x="6026" y="275"/>
                    <a:pt x="6049" y="206"/>
                    <a:pt x="6072" y="138"/>
                  </a:cubicBezTo>
                  <a:cubicBezTo>
                    <a:pt x="6095" y="92"/>
                    <a:pt x="6072" y="24"/>
                    <a:pt x="602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8" name="Google Shape;6688;p24"/>
            <p:cNvSpPr/>
            <p:nvPr/>
          </p:nvSpPr>
          <p:spPr>
            <a:xfrm>
              <a:off x="6739900" y="2313400"/>
              <a:ext cx="87900" cy="151300"/>
            </a:xfrm>
            <a:custGeom>
              <a:avLst/>
              <a:gdLst/>
              <a:ahLst/>
              <a:cxnLst/>
              <a:rect l="l" t="t" r="r" b="b"/>
              <a:pathLst>
                <a:path w="3516" h="6052" extrusionOk="0">
                  <a:moveTo>
                    <a:pt x="3379" y="0"/>
                  </a:moveTo>
                  <a:cubicBezTo>
                    <a:pt x="3310" y="0"/>
                    <a:pt x="3265" y="23"/>
                    <a:pt x="3242" y="69"/>
                  </a:cubicBezTo>
                  <a:cubicBezTo>
                    <a:pt x="3150" y="251"/>
                    <a:pt x="3082" y="434"/>
                    <a:pt x="2991" y="616"/>
                  </a:cubicBezTo>
                  <a:cubicBezTo>
                    <a:pt x="2922" y="776"/>
                    <a:pt x="2854" y="913"/>
                    <a:pt x="2785" y="1073"/>
                  </a:cubicBezTo>
                  <a:cubicBezTo>
                    <a:pt x="2717" y="1256"/>
                    <a:pt x="2625" y="1415"/>
                    <a:pt x="2534" y="1575"/>
                  </a:cubicBezTo>
                  <a:cubicBezTo>
                    <a:pt x="2443" y="1758"/>
                    <a:pt x="2352" y="1917"/>
                    <a:pt x="2260" y="2100"/>
                  </a:cubicBezTo>
                  <a:cubicBezTo>
                    <a:pt x="2078" y="2420"/>
                    <a:pt x="1872" y="2739"/>
                    <a:pt x="1690" y="3082"/>
                  </a:cubicBezTo>
                  <a:cubicBezTo>
                    <a:pt x="1598" y="3241"/>
                    <a:pt x="1484" y="3401"/>
                    <a:pt x="1393" y="3561"/>
                  </a:cubicBezTo>
                  <a:cubicBezTo>
                    <a:pt x="1302" y="3721"/>
                    <a:pt x="1187" y="3880"/>
                    <a:pt x="1096" y="4040"/>
                  </a:cubicBezTo>
                  <a:cubicBezTo>
                    <a:pt x="1005" y="4177"/>
                    <a:pt x="914" y="4314"/>
                    <a:pt x="845" y="4451"/>
                  </a:cubicBezTo>
                  <a:cubicBezTo>
                    <a:pt x="754" y="4611"/>
                    <a:pt x="662" y="4748"/>
                    <a:pt x="571" y="4885"/>
                  </a:cubicBezTo>
                  <a:cubicBezTo>
                    <a:pt x="411" y="5159"/>
                    <a:pt x="274" y="5433"/>
                    <a:pt x="92" y="5684"/>
                  </a:cubicBezTo>
                  <a:cubicBezTo>
                    <a:pt x="69" y="5706"/>
                    <a:pt x="46" y="5729"/>
                    <a:pt x="46" y="5752"/>
                  </a:cubicBezTo>
                  <a:cubicBezTo>
                    <a:pt x="1" y="5775"/>
                    <a:pt x="1" y="5821"/>
                    <a:pt x="1" y="5866"/>
                  </a:cubicBezTo>
                  <a:cubicBezTo>
                    <a:pt x="1" y="5912"/>
                    <a:pt x="23" y="5958"/>
                    <a:pt x="46" y="6003"/>
                  </a:cubicBezTo>
                  <a:cubicBezTo>
                    <a:pt x="78" y="6035"/>
                    <a:pt x="120" y="6052"/>
                    <a:pt x="162" y="6052"/>
                  </a:cubicBezTo>
                  <a:cubicBezTo>
                    <a:pt x="211" y="6052"/>
                    <a:pt x="261" y="6029"/>
                    <a:pt x="297" y="5980"/>
                  </a:cubicBezTo>
                  <a:cubicBezTo>
                    <a:pt x="389" y="5889"/>
                    <a:pt x="480" y="5775"/>
                    <a:pt x="548" y="5661"/>
                  </a:cubicBezTo>
                  <a:cubicBezTo>
                    <a:pt x="617" y="5592"/>
                    <a:pt x="662" y="5501"/>
                    <a:pt x="708" y="5433"/>
                  </a:cubicBezTo>
                  <a:cubicBezTo>
                    <a:pt x="799" y="5250"/>
                    <a:pt x="914" y="5090"/>
                    <a:pt x="1005" y="4930"/>
                  </a:cubicBezTo>
                  <a:cubicBezTo>
                    <a:pt x="1096" y="4771"/>
                    <a:pt x="1210" y="4588"/>
                    <a:pt x="1324" y="4428"/>
                  </a:cubicBezTo>
                  <a:cubicBezTo>
                    <a:pt x="1416" y="4268"/>
                    <a:pt x="1530" y="4086"/>
                    <a:pt x="1621" y="3926"/>
                  </a:cubicBezTo>
                  <a:cubicBezTo>
                    <a:pt x="1735" y="3766"/>
                    <a:pt x="1827" y="3607"/>
                    <a:pt x="1918" y="3447"/>
                  </a:cubicBezTo>
                  <a:cubicBezTo>
                    <a:pt x="2009" y="3287"/>
                    <a:pt x="2100" y="3104"/>
                    <a:pt x="2192" y="2945"/>
                  </a:cubicBezTo>
                  <a:cubicBezTo>
                    <a:pt x="2283" y="2785"/>
                    <a:pt x="2374" y="2625"/>
                    <a:pt x="2466" y="2465"/>
                  </a:cubicBezTo>
                  <a:cubicBezTo>
                    <a:pt x="2580" y="2283"/>
                    <a:pt x="2648" y="2123"/>
                    <a:pt x="2740" y="1963"/>
                  </a:cubicBezTo>
                  <a:cubicBezTo>
                    <a:pt x="2808" y="1826"/>
                    <a:pt x="2877" y="1712"/>
                    <a:pt x="2922" y="1598"/>
                  </a:cubicBezTo>
                  <a:cubicBezTo>
                    <a:pt x="2991" y="1461"/>
                    <a:pt x="3036" y="1324"/>
                    <a:pt x="3082" y="1187"/>
                  </a:cubicBezTo>
                  <a:cubicBezTo>
                    <a:pt x="3173" y="982"/>
                    <a:pt x="3265" y="753"/>
                    <a:pt x="3333" y="525"/>
                  </a:cubicBezTo>
                  <a:cubicBezTo>
                    <a:pt x="3379" y="411"/>
                    <a:pt x="3424" y="297"/>
                    <a:pt x="3493" y="206"/>
                  </a:cubicBezTo>
                  <a:cubicBezTo>
                    <a:pt x="3516" y="137"/>
                    <a:pt x="3493" y="46"/>
                    <a:pt x="3424" y="23"/>
                  </a:cubicBezTo>
                  <a:cubicBezTo>
                    <a:pt x="3424" y="0"/>
                    <a:pt x="3402" y="0"/>
                    <a:pt x="337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9" name="Google Shape;6689;p24"/>
            <p:cNvSpPr/>
            <p:nvPr/>
          </p:nvSpPr>
          <p:spPr>
            <a:xfrm>
              <a:off x="6697100" y="2341925"/>
              <a:ext cx="95900" cy="144950"/>
            </a:xfrm>
            <a:custGeom>
              <a:avLst/>
              <a:gdLst/>
              <a:ahLst/>
              <a:cxnLst/>
              <a:rect l="l" t="t" r="r" b="b"/>
              <a:pathLst>
                <a:path w="3836" h="5798" extrusionOk="0">
                  <a:moveTo>
                    <a:pt x="1393" y="3630"/>
                  </a:moveTo>
                  <a:cubicBezTo>
                    <a:pt x="1389" y="3637"/>
                    <a:pt x="1385" y="3646"/>
                    <a:pt x="1380" y="3654"/>
                  </a:cubicBezTo>
                  <a:lnTo>
                    <a:pt x="1380" y="3654"/>
                  </a:lnTo>
                  <a:cubicBezTo>
                    <a:pt x="1386" y="3648"/>
                    <a:pt x="1393" y="3642"/>
                    <a:pt x="1393" y="3630"/>
                  </a:cubicBezTo>
                  <a:close/>
                  <a:moveTo>
                    <a:pt x="1380" y="3654"/>
                  </a:moveTo>
                  <a:cubicBezTo>
                    <a:pt x="1376" y="3658"/>
                    <a:pt x="1372" y="3663"/>
                    <a:pt x="1371" y="3669"/>
                  </a:cubicBezTo>
                  <a:lnTo>
                    <a:pt x="1371" y="3669"/>
                  </a:lnTo>
                  <a:cubicBezTo>
                    <a:pt x="1374" y="3664"/>
                    <a:pt x="1377" y="3659"/>
                    <a:pt x="1380" y="3654"/>
                  </a:cubicBezTo>
                  <a:close/>
                  <a:moveTo>
                    <a:pt x="1552" y="4055"/>
                  </a:moveTo>
                  <a:cubicBezTo>
                    <a:pt x="1545" y="4065"/>
                    <a:pt x="1537" y="4076"/>
                    <a:pt x="1530" y="4086"/>
                  </a:cubicBezTo>
                  <a:cubicBezTo>
                    <a:pt x="1547" y="4069"/>
                    <a:pt x="1551" y="4065"/>
                    <a:pt x="1552" y="4055"/>
                  </a:cubicBezTo>
                  <a:close/>
                  <a:moveTo>
                    <a:pt x="1022" y="4153"/>
                  </a:moveTo>
                  <a:cubicBezTo>
                    <a:pt x="1018" y="4160"/>
                    <a:pt x="1014" y="4166"/>
                    <a:pt x="1008" y="4173"/>
                  </a:cubicBezTo>
                  <a:lnTo>
                    <a:pt x="1008" y="4173"/>
                  </a:lnTo>
                  <a:cubicBezTo>
                    <a:pt x="1013" y="4166"/>
                    <a:pt x="1017" y="4159"/>
                    <a:pt x="1022" y="4153"/>
                  </a:cubicBezTo>
                  <a:close/>
                  <a:moveTo>
                    <a:pt x="868" y="4337"/>
                  </a:moveTo>
                  <a:cubicBezTo>
                    <a:pt x="863" y="4351"/>
                    <a:pt x="858" y="4364"/>
                    <a:pt x="852" y="4376"/>
                  </a:cubicBezTo>
                  <a:lnTo>
                    <a:pt x="852" y="4376"/>
                  </a:lnTo>
                  <a:cubicBezTo>
                    <a:pt x="868" y="4360"/>
                    <a:pt x="868" y="4358"/>
                    <a:pt x="868" y="4337"/>
                  </a:cubicBezTo>
                  <a:close/>
                  <a:moveTo>
                    <a:pt x="3767" y="0"/>
                  </a:moveTo>
                  <a:cubicBezTo>
                    <a:pt x="3744" y="0"/>
                    <a:pt x="3744" y="0"/>
                    <a:pt x="3721" y="23"/>
                  </a:cubicBezTo>
                  <a:cubicBezTo>
                    <a:pt x="3676" y="115"/>
                    <a:pt x="3630" y="206"/>
                    <a:pt x="3584" y="297"/>
                  </a:cubicBezTo>
                  <a:cubicBezTo>
                    <a:pt x="3561" y="366"/>
                    <a:pt x="3516" y="457"/>
                    <a:pt x="3470" y="525"/>
                  </a:cubicBezTo>
                  <a:cubicBezTo>
                    <a:pt x="3424" y="617"/>
                    <a:pt x="3379" y="685"/>
                    <a:pt x="3333" y="776"/>
                  </a:cubicBezTo>
                  <a:cubicBezTo>
                    <a:pt x="3287" y="845"/>
                    <a:pt x="3242" y="936"/>
                    <a:pt x="3196" y="1005"/>
                  </a:cubicBezTo>
                  <a:cubicBezTo>
                    <a:pt x="3105" y="1164"/>
                    <a:pt x="2991" y="1324"/>
                    <a:pt x="2877" y="1461"/>
                  </a:cubicBezTo>
                  <a:cubicBezTo>
                    <a:pt x="2785" y="1621"/>
                    <a:pt x="2694" y="1781"/>
                    <a:pt x="2580" y="1918"/>
                  </a:cubicBezTo>
                  <a:cubicBezTo>
                    <a:pt x="2489" y="2055"/>
                    <a:pt x="2397" y="2214"/>
                    <a:pt x="2283" y="2351"/>
                  </a:cubicBezTo>
                  <a:cubicBezTo>
                    <a:pt x="2192" y="2488"/>
                    <a:pt x="2101" y="2625"/>
                    <a:pt x="2009" y="2762"/>
                  </a:cubicBezTo>
                  <a:cubicBezTo>
                    <a:pt x="1918" y="2899"/>
                    <a:pt x="1827" y="3036"/>
                    <a:pt x="1735" y="3173"/>
                  </a:cubicBezTo>
                  <a:cubicBezTo>
                    <a:pt x="1621" y="3310"/>
                    <a:pt x="1530" y="3447"/>
                    <a:pt x="1439" y="3584"/>
                  </a:cubicBezTo>
                  <a:cubicBezTo>
                    <a:pt x="1416" y="3607"/>
                    <a:pt x="1393" y="3652"/>
                    <a:pt x="1370" y="3675"/>
                  </a:cubicBezTo>
                  <a:cubicBezTo>
                    <a:pt x="1370" y="3673"/>
                    <a:pt x="1370" y="3671"/>
                    <a:pt x="1371" y="3669"/>
                  </a:cubicBezTo>
                  <a:lnTo>
                    <a:pt x="1371" y="3669"/>
                  </a:lnTo>
                  <a:cubicBezTo>
                    <a:pt x="1346" y="3710"/>
                    <a:pt x="1313" y="3756"/>
                    <a:pt x="1279" y="3789"/>
                  </a:cubicBezTo>
                  <a:cubicBezTo>
                    <a:pt x="1233" y="3881"/>
                    <a:pt x="1165" y="3949"/>
                    <a:pt x="1096" y="4040"/>
                  </a:cubicBezTo>
                  <a:cubicBezTo>
                    <a:pt x="1119" y="4018"/>
                    <a:pt x="1119" y="4018"/>
                    <a:pt x="1142" y="3995"/>
                  </a:cubicBezTo>
                  <a:lnTo>
                    <a:pt x="1142" y="3995"/>
                  </a:lnTo>
                  <a:cubicBezTo>
                    <a:pt x="1102" y="4055"/>
                    <a:pt x="1062" y="4097"/>
                    <a:pt x="1022" y="4153"/>
                  </a:cubicBezTo>
                  <a:lnTo>
                    <a:pt x="1022" y="4153"/>
                  </a:lnTo>
                  <a:cubicBezTo>
                    <a:pt x="1026" y="4146"/>
                    <a:pt x="1028" y="4139"/>
                    <a:pt x="1028" y="4132"/>
                  </a:cubicBezTo>
                  <a:lnTo>
                    <a:pt x="1028" y="4132"/>
                  </a:lnTo>
                  <a:lnTo>
                    <a:pt x="1006" y="4175"/>
                  </a:lnTo>
                  <a:lnTo>
                    <a:pt x="1006" y="4175"/>
                  </a:lnTo>
                  <a:cubicBezTo>
                    <a:pt x="1007" y="4174"/>
                    <a:pt x="1007" y="4174"/>
                    <a:pt x="1008" y="4173"/>
                  </a:cubicBezTo>
                  <a:lnTo>
                    <a:pt x="1008" y="4173"/>
                  </a:lnTo>
                  <a:cubicBezTo>
                    <a:pt x="1007" y="4175"/>
                    <a:pt x="1006" y="4176"/>
                    <a:pt x="1005" y="4177"/>
                  </a:cubicBezTo>
                  <a:lnTo>
                    <a:pt x="1006" y="4175"/>
                  </a:lnTo>
                  <a:lnTo>
                    <a:pt x="1006" y="4175"/>
                  </a:lnTo>
                  <a:cubicBezTo>
                    <a:pt x="999" y="4184"/>
                    <a:pt x="990" y="4192"/>
                    <a:pt x="982" y="4200"/>
                  </a:cubicBezTo>
                  <a:cubicBezTo>
                    <a:pt x="959" y="4223"/>
                    <a:pt x="936" y="4269"/>
                    <a:pt x="914" y="4292"/>
                  </a:cubicBezTo>
                  <a:cubicBezTo>
                    <a:pt x="908" y="4297"/>
                    <a:pt x="902" y="4303"/>
                    <a:pt x="891" y="4314"/>
                  </a:cubicBezTo>
                  <a:cubicBezTo>
                    <a:pt x="891" y="4335"/>
                    <a:pt x="872" y="4356"/>
                    <a:pt x="852" y="4376"/>
                  </a:cubicBezTo>
                  <a:lnTo>
                    <a:pt x="852" y="4376"/>
                  </a:lnTo>
                  <a:cubicBezTo>
                    <a:pt x="852" y="4376"/>
                    <a:pt x="852" y="4376"/>
                    <a:pt x="852" y="4376"/>
                  </a:cubicBezTo>
                  <a:lnTo>
                    <a:pt x="852" y="4376"/>
                  </a:lnTo>
                  <a:cubicBezTo>
                    <a:pt x="850" y="4378"/>
                    <a:pt x="848" y="4380"/>
                    <a:pt x="846" y="4382"/>
                  </a:cubicBezTo>
                  <a:lnTo>
                    <a:pt x="846" y="4382"/>
                  </a:lnTo>
                  <a:cubicBezTo>
                    <a:pt x="848" y="4380"/>
                    <a:pt x="850" y="4378"/>
                    <a:pt x="852" y="4376"/>
                  </a:cubicBezTo>
                  <a:lnTo>
                    <a:pt x="852" y="4376"/>
                  </a:lnTo>
                  <a:cubicBezTo>
                    <a:pt x="828" y="4424"/>
                    <a:pt x="795" y="4461"/>
                    <a:pt x="777" y="4497"/>
                  </a:cubicBezTo>
                  <a:cubicBezTo>
                    <a:pt x="754" y="4543"/>
                    <a:pt x="708" y="4565"/>
                    <a:pt x="685" y="4611"/>
                  </a:cubicBezTo>
                  <a:cubicBezTo>
                    <a:pt x="663" y="4657"/>
                    <a:pt x="640" y="4680"/>
                    <a:pt x="617" y="4702"/>
                  </a:cubicBezTo>
                  <a:cubicBezTo>
                    <a:pt x="594" y="4725"/>
                    <a:pt x="594" y="4725"/>
                    <a:pt x="594" y="4748"/>
                  </a:cubicBezTo>
                  <a:cubicBezTo>
                    <a:pt x="575" y="4767"/>
                    <a:pt x="557" y="4785"/>
                    <a:pt x="538" y="4817"/>
                  </a:cubicBezTo>
                  <a:lnTo>
                    <a:pt x="538" y="4817"/>
                  </a:lnTo>
                  <a:cubicBezTo>
                    <a:pt x="526" y="4817"/>
                    <a:pt x="526" y="4821"/>
                    <a:pt x="526" y="4839"/>
                  </a:cubicBezTo>
                  <a:cubicBezTo>
                    <a:pt x="526" y="4829"/>
                    <a:pt x="531" y="4823"/>
                    <a:pt x="536" y="4820"/>
                  </a:cubicBezTo>
                  <a:lnTo>
                    <a:pt x="536" y="4820"/>
                  </a:lnTo>
                  <a:cubicBezTo>
                    <a:pt x="533" y="4826"/>
                    <a:pt x="529" y="4832"/>
                    <a:pt x="526" y="4839"/>
                  </a:cubicBezTo>
                  <a:cubicBezTo>
                    <a:pt x="480" y="4885"/>
                    <a:pt x="457" y="4931"/>
                    <a:pt x="412" y="4976"/>
                  </a:cubicBezTo>
                  <a:cubicBezTo>
                    <a:pt x="389" y="4999"/>
                    <a:pt x="366" y="5045"/>
                    <a:pt x="343" y="5090"/>
                  </a:cubicBezTo>
                  <a:cubicBezTo>
                    <a:pt x="320" y="5113"/>
                    <a:pt x="297" y="5159"/>
                    <a:pt x="275" y="5182"/>
                  </a:cubicBezTo>
                  <a:cubicBezTo>
                    <a:pt x="183" y="5296"/>
                    <a:pt x="115" y="5410"/>
                    <a:pt x="46" y="5524"/>
                  </a:cubicBezTo>
                  <a:cubicBezTo>
                    <a:pt x="1" y="5593"/>
                    <a:pt x="23" y="5684"/>
                    <a:pt x="69" y="5730"/>
                  </a:cubicBezTo>
                  <a:cubicBezTo>
                    <a:pt x="115" y="5775"/>
                    <a:pt x="160" y="5798"/>
                    <a:pt x="206" y="5798"/>
                  </a:cubicBezTo>
                  <a:cubicBezTo>
                    <a:pt x="252" y="5798"/>
                    <a:pt x="297" y="5775"/>
                    <a:pt x="320" y="5730"/>
                  </a:cubicBezTo>
                  <a:cubicBezTo>
                    <a:pt x="366" y="5707"/>
                    <a:pt x="389" y="5661"/>
                    <a:pt x="412" y="5638"/>
                  </a:cubicBezTo>
                  <a:cubicBezTo>
                    <a:pt x="434" y="5615"/>
                    <a:pt x="457" y="5570"/>
                    <a:pt x="480" y="5547"/>
                  </a:cubicBezTo>
                  <a:cubicBezTo>
                    <a:pt x="548" y="5478"/>
                    <a:pt x="594" y="5387"/>
                    <a:pt x="640" y="5319"/>
                  </a:cubicBezTo>
                  <a:cubicBezTo>
                    <a:pt x="640" y="5319"/>
                    <a:pt x="640" y="5341"/>
                    <a:pt x="640" y="5341"/>
                  </a:cubicBezTo>
                  <a:cubicBezTo>
                    <a:pt x="644" y="5332"/>
                    <a:pt x="649" y="5323"/>
                    <a:pt x="654" y="5314"/>
                  </a:cubicBezTo>
                  <a:lnTo>
                    <a:pt x="654" y="5314"/>
                  </a:lnTo>
                  <a:cubicBezTo>
                    <a:pt x="659" y="5310"/>
                    <a:pt x="661" y="5304"/>
                    <a:pt x="662" y="5300"/>
                  </a:cubicBezTo>
                  <a:lnTo>
                    <a:pt x="662" y="5300"/>
                  </a:lnTo>
                  <a:cubicBezTo>
                    <a:pt x="706" y="5222"/>
                    <a:pt x="764" y="5145"/>
                    <a:pt x="822" y="5068"/>
                  </a:cubicBezTo>
                  <a:cubicBezTo>
                    <a:pt x="914" y="4953"/>
                    <a:pt x="982" y="4839"/>
                    <a:pt x="1073" y="4748"/>
                  </a:cubicBezTo>
                  <a:cubicBezTo>
                    <a:pt x="1051" y="4748"/>
                    <a:pt x="1051" y="4771"/>
                    <a:pt x="1028" y="4771"/>
                  </a:cubicBezTo>
                  <a:cubicBezTo>
                    <a:pt x="1210" y="4543"/>
                    <a:pt x="1393" y="4292"/>
                    <a:pt x="1553" y="4040"/>
                  </a:cubicBezTo>
                  <a:lnTo>
                    <a:pt x="1553" y="4040"/>
                  </a:lnTo>
                  <a:cubicBezTo>
                    <a:pt x="1553" y="4047"/>
                    <a:pt x="1553" y="4051"/>
                    <a:pt x="1552" y="4055"/>
                  </a:cubicBezTo>
                  <a:lnTo>
                    <a:pt x="1552" y="4055"/>
                  </a:lnTo>
                  <a:cubicBezTo>
                    <a:pt x="1662" y="3903"/>
                    <a:pt x="1788" y="3733"/>
                    <a:pt x="1895" y="3584"/>
                  </a:cubicBezTo>
                  <a:cubicBezTo>
                    <a:pt x="1986" y="3424"/>
                    <a:pt x="2078" y="3264"/>
                    <a:pt x="2192" y="3105"/>
                  </a:cubicBezTo>
                  <a:cubicBezTo>
                    <a:pt x="2283" y="2945"/>
                    <a:pt x="2374" y="2808"/>
                    <a:pt x="2466" y="2648"/>
                  </a:cubicBezTo>
                  <a:cubicBezTo>
                    <a:pt x="2511" y="2557"/>
                    <a:pt x="2557" y="2488"/>
                    <a:pt x="2603" y="2397"/>
                  </a:cubicBezTo>
                  <a:cubicBezTo>
                    <a:pt x="2648" y="2329"/>
                    <a:pt x="2694" y="2237"/>
                    <a:pt x="2763" y="2146"/>
                  </a:cubicBezTo>
                  <a:cubicBezTo>
                    <a:pt x="2808" y="2077"/>
                    <a:pt x="2854" y="1986"/>
                    <a:pt x="2899" y="1895"/>
                  </a:cubicBezTo>
                  <a:cubicBezTo>
                    <a:pt x="2922" y="1826"/>
                    <a:pt x="2968" y="1735"/>
                    <a:pt x="3014" y="1667"/>
                  </a:cubicBezTo>
                  <a:cubicBezTo>
                    <a:pt x="3059" y="1575"/>
                    <a:pt x="3105" y="1507"/>
                    <a:pt x="3151" y="1416"/>
                  </a:cubicBezTo>
                  <a:cubicBezTo>
                    <a:pt x="3196" y="1347"/>
                    <a:pt x="3219" y="1256"/>
                    <a:pt x="3265" y="1164"/>
                  </a:cubicBezTo>
                  <a:cubicBezTo>
                    <a:pt x="3356" y="1005"/>
                    <a:pt x="3424" y="845"/>
                    <a:pt x="3516" y="662"/>
                  </a:cubicBezTo>
                  <a:cubicBezTo>
                    <a:pt x="3561" y="594"/>
                    <a:pt x="3607" y="525"/>
                    <a:pt x="3630" y="434"/>
                  </a:cubicBezTo>
                  <a:cubicBezTo>
                    <a:pt x="3676" y="366"/>
                    <a:pt x="3721" y="274"/>
                    <a:pt x="3744" y="183"/>
                  </a:cubicBezTo>
                  <a:cubicBezTo>
                    <a:pt x="3767" y="160"/>
                    <a:pt x="3790" y="115"/>
                    <a:pt x="3812" y="69"/>
                  </a:cubicBezTo>
                  <a:cubicBezTo>
                    <a:pt x="3835" y="46"/>
                    <a:pt x="3812" y="23"/>
                    <a:pt x="379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0" name="Google Shape;6690;p24"/>
            <p:cNvSpPr/>
            <p:nvPr/>
          </p:nvSpPr>
          <p:spPr>
            <a:xfrm>
              <a:off x="6689675" y="2492575"/>
              <a:ext cx="6300" cy="6300"/>
            </a:xfrm>
            <a:custGeom>
              <a:avLst/>
              <a:gdLst/>
              <a:ahLst/>
              <a:cxnLst/>
              <a:rect l="l" t="t" r="r" b="b"/>
              <a:pathLst>
                <a:path w="252" h="252" extrusionOk="0">
                  <a:moveTo>
                    <a:pt x="115" y="0"/>
                  </a:moveTo>
                  <a:cubicBezTo>
                    <a:pt x="47" y="0"/>
                    <a:pt x="1" y="46"/>
                    <a:pt x="1" y="114"/>
                  </a:cubicBezTo>
                  <a:cubicBezTo>
                    <a:pt x="1" y="183"/>
                    <a:pt x="47" y="251"/>
                    <a:pt x="115" y="251"/>
                  </a:cubicBezTo>
                  <a:cubicBezTo>
                    <a:pt x="184" y="251"/>
                    <a:pt x="252" y="183"/>
                    <a:pt x="252" y="114"/>
                  </a:cubicBezTo>
                  <a:cubicBezTo>
                    <a:pt x="252" y="46"/>
                    <a:pt x="184"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1" name="Google Shape;6691;p24"/>
            <p:cNvSpPr/>
            <p:nvPr/>
          </p:nvSpPr>
          <p:spPr>
            <a:xfrm>
              <a:off x="6713075" y="2141050"/>
              <a:ext cx="34850" cy="25000"/>
            </a:xfrm>
            <a:custGeom>
              <a:avLst/>
              <a:gdLst/>
              <a:ahLst/>
              <a:cxnLst/>
              <a:rect l="l" t="t" r="r" b="b"/>
              <a:pathLst>
                <a:path w="1394" h="1000" extrusionOk="0">
                  <a:moveTo>
                    <a:pt x="1279" y="1"/>
                  </a:moveTo>
                  <a:cubicBezTo>
                    <a:pt x="1210" y="24"/>
                    <a:pt x="1165" y="69"/>
                    <a:pt x="1096" y="92"/>
                  </a:cubicBezTo>
                  <a:cubicBezTo>
                    <a:pt x="1085" y="81"/>
                    <a:pt x="1068" y="75"/>
                    <a:pt x="1051" y="75"/>
                  </a:cubicBezTo>
                  <a:cubicBezTo>
                    <a:pt x="1034" y="75"/>
                    <a:pt x="1016" y="81"/>
                    <a:pt x="1005" y="92"/>
                  </a:cubicBezTo>
                  <a:cubicBezTo>
                    <a:pt x="914" y="115"/>
                    <a:pt x="845" y="161"/>
                    <a:pt x="754" y="206"/>
                  </a:cubicBezTo>
                  <a:cubicBezTo>
                    <a:pt x="686" y="252"/>
                    <a:pt x="617" y="298"/>
                    <a:pt x="526" y="343"/>
                  </a:cubicBezTo>
                  <a:cubicBezTo>
                    <a:pt x="457" y="412"/>
                    <a:pt x="366" y="457"/>
                    <a:pt x="275" y="526"/>
                  </a:cubicBezTo>
                  <a:cubicBezTo>
                    <a:pt x="252" y="572"/>
                    <a:pt x="206" y="594"/>
                    <a:pt x="183" y="617"/>
                  </a:cubicBezTo>
                  <a:cubicBezTo>
                    <a:pt x="161" y="640"/>
                    <a:pt x="138" y="640"/>
                    <a:pt x="115" y="663"/>
                  </a:cubicBezTo>
                  <a:cubicBezTo>
                    <a:pt x="92" y="686"/>
                    <a:pt x="69" y="708"/>
                    <a:pt x="46" y="731"/>
                  </a:cubicBezTo>
                  <a:cubicBezTo>
                    <a:pt x="46" y="754"/>
                    <a:pt x="24" y="754"/>
                    <a:pt x="24" y="777"/>
                  </a:cubicBezTo>
                  <a:cubicBezTo>
                    <a:pt x="1" y="823"/>
                    <a:pt x="24" y="868"/>
                    <a:pt x="46" y="914"/>
                  </a:cubicBezTo>
                  <a:cubicBezTo>
                    <a:pt x="92" y="937"/>
                    <a:pt x="115" y="960"/>
                    <a:pt x="161" y="960"/>
                  </a:cubicBezTo>
                  <a:lnTo>
                    <a:pt x="138" y="960"/>
                  </a:lnTo>
                  <a:cubicBezTo>
                    <a:pt x="183" y="960"/>
                    <a:pt x="206" y="982"/>
                    <a:pt x="252" y="982"/>
                  </a:cubicBezTo>
                  <a:lnTo>
                    <a:pt x="343" y="982"/>
                  </a:lnTo>
                  <a:cubicBezTo>
                    <a:pt x="355" y="994"/>
                    <a:pt x="372" y="999"/>
                    <a:pt x="389" y="999"/>
                  </a:cubicBezTo>
                  <a:cubicBezTo>
                    <a:pt x="406" y="999"/>
                    <a:pt x="423" y="994"/>
                    <a:pt x="434" y="982"/>
                  </a:cubicBezTo>
                  <a:cubicBezTo>
                    <a:pt x="457" y="960"/>
                    <a:pt x="457" y="960"/>
                    <a:pt x="480" y="960"/>
                  </a:cubicBezTo>
                  <a:cubicBezTo>
                    <a:pt x="503" y="937"/>
                    <a:pt x="503" y="914"/>
                    <a:pt x="503" y="914"/>
                  </a:cubicBezTo>
                  <a:cubicBezTo>
                    <a:pt x="503" y="891"/>
                    <a:pt x="526" y="891"/>
                    <a:pt x="526" y="868"/>
                  </a:cubicBezTo>
                  <a:cubicBezTo>
                    <a:pt x="549" y="868"/>
                    <a:pt x="549" y="845"/>
                    <a:pt x="549" y="845"/>
                  </a:cubicBezTo>
                  <a:cubicBezTo>
                    <a:pt x="556" y="838"/>
                    <a:pt x="564" y="831"/>
                    <a:pt x="571" y="823"/>
                  </a:cubicBezTo>
                  <a:lnTo>
                    <a:pt x="571" y="823"/>
                  </a:lnTo>
                  <a:cubicBezTo>
                    <a:pt x="571" y="826"/>
                    <a:pt x="570" y="845"/>
                    <a:pt x="549" y="845"/>
                  </a:cubicBezTo>
                  <a:cubicBezTo>
                    <a:pt x="571" y="845"/>
                    <a:pt x="571" y="845"/>
                    <a:pt x="571" y="823"/>
                  </a:cubicBezTo>
                  <a:lnTo>
                    <a:pt x="571" y="823"/>
                  </a:lnTo>
                  <a:cubicBezTo>
                    <a:pt x="571" y="823"/>
                    <a:pt x="571" y="823"/>
                    <a:pt x="571" y="823"/>
                  </a:cubicBezTo>
                  <a:lnTo>
                    <a:pt x="571" y="823"/>
                  </a:lnTo>
                  <a:cubicBezTo>
                    <a:pt x="571" y="823"/>
                    <a:pt x="571" y="823"/>
                    <a:pt x="571" y="823"/>
                  </a:cubicBezTo>
                  <a:lnTo>
                    <a:pt x="571" y="823"/>
                  </a:lnTo>
                  <a:cubicBezTo>
                    <a:pt x="571" y="823"/>
                    <a:pt x="571" y="823"/>
                    <a:pt x="571" y="823"/>
                  </a:cubicBezTo>
                  <a:lnTo>
                    <a:pt x="571" y="823"/>
                  </a:lnTo>
                  <a:cubicBezTo>
                    <a:pt x="658" y="739"/>
                    <a:pt x="761" y="653"/>
                    <a:pt x="845" y="549"/>
                  </a:cubicBezTo>
                  <a:cubicBezTo>
                    <a:pt x="891" y="503"/>
                    <a:pt x="959" y="435"/>
                    <a:pt x="1005" y="389"/>
                  </a:cubicBezTo>
                  <a:cubicBezTo>
                    <a:pt x="1074" y="320"/>
                    <a:pt x="1142" y="252"/>
                    <a:pt x="1233" y="206"/>
                  </a:cubicBezTo>
                  <a:cubicBezTo>
                    <a:pt x="1256" y="183"/>
                    <a:pt x="1302" y="161"/>
                    <a:pt x="1347" y="138"/>
                  </a:cubicBezTo>
                  <a:cubicBezTo>
                    <a:pt x="1370" y="115"/>
                    <a:pt x="1393" y="69"/>
                    <a:pt x="1370" y="24"/>
                  </a:cubicBezTo>
                  <a:cubicBezTo>
                    <a:pt x="1370" y="1"/>
                    <a:pt x="1325" y="1"/>
                    <a:pt x="130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2" name="Google Shape;6692;p24"/>
            <p:cNvSpPr/>
            <p:nvPr/>
          </p:nvSpPr>
          <p:spPr>
            <a:xfrm>
              <a:off x="6681125" y="2178725"/>
              <a:ext cx="26275" cy="36550"/>
            </a:xfrm>
            <a:custGeom>
              <a:avLst/>
              <a:gdLst/>
              <a:ahLst/>
              <a:cxnLst/>
              <a:rect l="l" t="t" r="r" b="b"/>
              <a:pathLst>
                <a:path w="1051" h="1462" extrusionOk="0">
                  <a:moveTo>
                    <a:pt x="982" y="0"/>
                  </a:moveTo>
                  <a:cubicBezTo>
                    <a:pt x="982" y="0"/>
                    <a:pt x="959" y="23"/>
                    <a:pt x="959" y="23"/>
                  </a:cubicBezTo>
                  <a:cubicBezTo>
                    <a:pt x="936" y="46"/>
                    <a:pt x="914" y="69"/>
                    <a:pt x="891" y="114"/>
                  </a:cubicBezTo>
                  <a:cubicBezTo>
                    <a:pt x="868" y="114"/>
                    <a:pt x="845" y="137"/>
                    <a:pt x="845" y="160"/>
                  </a:cubicBezTo>
                  <a:cubicBezTo>
                    <a:pt x="822" y="206"/>
                    <a:pt x="799" y="229"/>
                    <a:pt x="777" y="251"/>
                  </a:cubicBezTo>
                  <a:cubicBezTo>
                    <a:pt x="754" y="274"/>
                    <a:pt x="731" y="297"/>
                    <a:pt x="708" y="343"/>
                  </a:cubicBezTo>
                  <a:cubicBezTo>
                    <a:pt x="617" y="457"/>
                    <a:pt x="526" y="571"/>
                    <a:pt x="434" y="708"/>
                  </a:cubicBezTo>
                  <a:cubicBezTo>
                    <a:pt x="389" y="754"/>
                    <a:pt x="343" y="822"/>
                    <a:pt x="297" y="891"/>
                  </a:cubicBezTo>
                  <a:cubicBezTo>
                    <a:pt x="274" y="936"/>
                    <a:pt x="229" y="982"/>
                    <a:pt x="206" y="1027"/>
                  </a:cubicBezTo>
                  <a:cubicBezTo>
                    <a:pt x="183" y="1073"/>
                    <a:pt x="137" y="1119"/>
                    <a:pt x="115" y="1164"/>
                  </a:cubicBezTo>
                  <a:cubicBezTo>
                    <a:pt x="115" y="1187"/>
                    <a:pt x="92" y="1210"/>
                    <a:pt x="69" y="1233"/>
                  </a:cubicBezTo>
                  <a:cubicBezTo>
                    <a:pt x="46" y="1256"/>
                    <a:pt x="23" y="1279"/>
                    <a:pt x="23" y="1301"/>
                  </a:cubicBezTo>
                  <a:cubicBezTo>
                    <a:pt x="1" y="1347"/>
                    <a:pt x="1" y="1393"/>
                    <a:pt x="23" y="1438"/>
                  </a:cubicBezTo>
                  <a:cubicBezTo>
                    <a:pt x="46" y="1461"/>
                    <a:pt x="69" y="1461"/>
                    <a:pt x="92" y="1461"/>
                  </a:cubicBezTo>
                  <a:cubicBezTo>
                    <a:pt x="115" y="1461"/>
                    <a:pt x="137" y="1461"/>
                    <a:pt x="160" y="1438"/>
                  </a:cubicBezTo>
                  <a:cubicBezTo>
                    <a:pt x="206" y="1393"/>
                    <a:pt x="252" y="1347"/>
                    <a:pt x="274" y="1301"/>
                  </a:cubicBezTo>
                  <a:cubicBezTo>
                    <a:pt x="320" y="1256"/>
                    <a:pt x="343" y="1210"/>
                    <a:pt x="366" y="1164"/>
                  </a:cubicBezTo>
                  <a:cubicBezTo>
                    <a:pt x="389" y="1119"/>
                    <a:pt x="411" y="1050"/>
                    <a:pt x="434" y="1005"/>
                  </a:cubicBezTo>
                  <a:cubicBezTo>
                    <a:pt x="480" y="959"/>
                    <a:pt x="503" y="891"/>
                    <a:pt x="548" y="822"/>
                  </a:cubicBezTo>
                  <a:cubicBezTo>
                    <a:pt x="594" y="754"/>
                    <a:pt x="617" y="708"/>
                    <a:pt x="662" y="639"/>
                  </a:cubicBezTo>
                  <a:cubicBezTo>
                    <a:pt x="708" y="571"/>
                    <a:pt x="731" y="503"/>
                    <a:pt x="777" y="434"/>
                  </a:cubicBezTo>
                  <a:cubicBezTo>
                    <a:pt x="845" y="343"/>
                    <a:pt x="914" y="229"/>
                    <a:pt x="982" y="137"/>
                  </a:cubicBezTo>
                  <a:cubicBezTo>
                    <a:pt x="1005" y="114"/>
                    <a:pt x="1005" y="114"/>
                    <a:pt x="1028" y="92"/>
                  </a:cubicBezTo>
                  <a:cubicBezTo>
                    <a:pt x="1028" y="69"/>
                    <a:pt x="1051" y="46"/>
                    <a:pt x="1028" y="23"/>
                  </a:cubicBezTo>
                  <a:cubicBezTo>
                    <a:pt x="1005" y="23"/>
                    <a:pt x="1005" y="0"/>
                    <a:pt x="98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3" name="Google Shape;6693;p24"/>
            <p:cNvSpPr/>
            <p:nvPr/>
          </p:nvSpPr>
          <p:spPr>
            <a:xfrm>
              <a:off x="6777000" y="2206100"/>
              <a:ext cx="38825" cy="12600"/>
            </a:xfrm>
            <a:custGeom>
              <a:avLst/>
              <a:gdLst/>
              <a:ahLst/>
              <a:cxnLst/>
              <a:rect l="l" t="t" r="r" b="b"/>
              <a:pathLst>
                <a:path w="1553" h="504" extrusionOk="0">
                  <a:moveTo>
                    <a:pt x="890" y="1"/>
                  </a:moveTo>
                  <a:cubicBezTo>
                    <a:pt x="776" y="24"/>
                    <a:pt x="662" y="24"/>
                    <a:pt x="571" y="47"/>
                  </a:cubicBezTo>
                  <a:cubicBezTo>
                    <a:pt x="457" y="69"/>
                    <a:pt x="343" y="69"/>
                    <a:pt x="251" y="92"/>
                  </a:cubicBezTo>
                  <a:cubicBezTo>
                    <a:pt x="228" y="92"/>
                    <a:pt x="183" y="115"/>
                    <a:pt x="160" y="115"/>
                  </a:cubicBezTo>
                  <a:cubicBezTo>
                    <a:pt x="91" y="138"/>
                    <a:pt x="23" y="138"/>
                    <a:pt x="0" y="206"/>
                  </a:cubicBezTo>
                  <a:cubicBezTo>
                    <a:pt x="0" y="229"/>
                    <a:pt x="0" y="252"/>
                    <a:pt x="0" y="275"/>
                  </a:cubicBezTo>
                  <a:cubicBezTo>
                    <a:pt x="0" y="298"/>
                    <a:pt x="23" y="298"/>
                    <a:pt x="23" y="321"/>
                  </a:cubicBezTo>
                  <a:cubicBezTo>
                    <a:pt x="23" y="343"/>
                    <a:pt x="46" y="343"/>
                    <a:pt x="69" y="366"/>
                  </a:cubicBezTo>
                  <a:cubicBezTo>
                    <a:pt x="91" y="389"/>
                    <a:pt x="114" y="412"/>
                    <a:pt x="137" y="435"/>
                  </a:cubicBezTo>
                  <a:cubicBezTo>
                    <a:pt x="160" y="457"/>
                    <a:pt x="183" y="480"/>
                    <a:pt x="228" y="503"/>
                  </a:cubicBezTo>
                  <a:lnTo>
                    <a:pt x="320" y="503"/>
                  </a:lnTo>
                  <a:cubicBezTo>
                    <a:pt x="343" y="503"/>
                    <a:pt x="343" y="480"/>
                    <a:pt x="365" y="480"/>
                  </a:cubicBezTo>
                  <a:cubicBezTo>
                    <a:pt x="434" y="435"/>
                    <a:pt x="525" y="412"/>
                    <a:pt x="594" y="389"/>
                  </a:cubicBezTo>
                  <a:cubicBezTo>
                    <a:pt x="616" y="366"/>
                    <a:pt x="662" y="366"/>
                    <a:pt x="708" y="343"/>
                  </a:cubicBezTo>
                  <a:cubicBezTo>
                    <a:pt x="753" y="343"/>
                    <a:pt x="822" y="321"/>
                    <a:pt x="868" y="321"/>
                  </a:cubicBezTo>
                  <a:cubicBezTo>
                    <a:pt x="936" y="298"/>
                    <a:pt x="982" y="275"/>
                    <a:pt x="1050" y="275"/>
                  </a:cubicBezTo>
                  <a:cubicBezTo>
                    <a:pt x="1119" y="252"/>
                    <a:pt x="1187" y="252"/>
                    <a:pt x="1256" y="252"/>
                  </a:cubicBezTo>
                  <a:lnTo>
                    <a:pt x="1461" y="252"/>
                  </a:lnTo>
                  <a:cubicBezTo>
                    <a:pt x="1467" y="255"/>
                    <a:pt x="1474" y="257"/>
                    <a:pt x="1480" y="257"/>
                  </a:cubicBezTo>
                  <a:cubicBezTo>
                    <a:pt x="1519" y="257"/>
                    <a:pt x="1552" y="203"/>
                    <a:pt x="1552" y="184"/>
                  </a:cubicBezTo>
                  <a:cubicBezTo>
                    <a:pt x="1552" y="161"/>
                    <a:pt x="1529" y="138"/>
                    <a:pt x="1529" y="115"/>
                  </a:cubicBezTo>
                  <a:cubicBezTo>
                    <a:pt x="1507" y="92"/>
                    <a:pt x="1484" y="92"/>
                    <a:pt x="1461" y="92"/>
                  </a:cubicBezTo>
                  <a:cubicBezTo>
                    <a:pt x="1438" y="69"/>
                    <a:pt x="1415" y="69"/>
                    <a:pt x="1393" y="69"/>
                  </a:cubicBezTo>
                  <a:lnTo>
                    <a:pt x="1301" y="69"/>
                  </a:lnTo>
                  <a:cubicBezTo>
                    <a:pt x="1278" y="69"/>
                    <a:pt x="1278" y="47"/>
                    <a:pt x="1278" y="47"/>
                  </a:cubicBezTo>
                  <a:cubicBezTo>
                    <a:pt x="1256" y="24"/>
                    <a:pt x="1233" y="24"/>
                    <a:pt x="121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4" name="Google Shape;6694;p24"/>
            <p:cNvSpPr/>
            <p:nvPr/>
          </p:nvSpPr>
          <p:spPr>
            <a:xfrm>
              <a:off x="6721075" y="2223800"/>
              <a:ext cx="41675" cy="21700"/>
            </a:xfrm>
            <a:custGeom>
              <a:avLst/>
              <a:gdLst/>
              <a:ahLst/>
              <a:cxnLst/>
              <a:rect l="l" t="t" r="r" b="b"/>
              <a:pathLst>
                <a:path w="1667" h="868" extrusionOk="0">
                  <a:moveTo>
                    <a:pt x="1598" y="1"/>
                  </a:moveTo>
                  <a:cubicBezTo>
                    <a:pt x="1507" y="46"/>
                    <a:pt x="1415" y="92"/>
                    <a:pt x="1324" y="115"/>
                  </a:cubicBezTo>
                  <a:cubicBezTo>
                    <a:pt x="1233" y="160"/>
                    <a:pt x="1142" y="206"/>
                    <a:pt x="1027" y="252"/>
                  </a:cubicBezTo>
                  <a:cubicBezTo>
                    <a:pt x="959" y="297"/>
                    <a:pt x="868" y="320"/>
                    <a:pt x="776" y="366"/>
                  </a:cubicBezTo>
                  <a:cubicBezTo>
                    <a:pt x="685" y="389"/>
                    <a:pt x="594" y="434"/>
                    <a:pt x="480" y="457"/>
                  </a:cubicBezTo>
                  <a:cubicBezTo>
                    <a:pt x="457" y="480"/>
                    <a:pt x="411" y="503"/>
                    <a:pt x="366" y="503"/>
                  </a:cubicBezTo>
                  <a:cubicBezTo>
                    <a:pt x="297" y="526"/>
                    <a:pt x="251" y="548"/>
                    <a:pt x="206" y="571"/>
                  </a:cubicBezTo>
                  <a:cubicBezTo>
                    <a:pt x="137" y="594"/>
                    <a:pt x="92" y="617"/>
                    <a:pt x="46" y="662"/>
                  </a:cubicBezTo>
                  <a:cubicBezTo>
                    <a:pt x="0" y="708"/>
                    <a:pt x="0" y="754"/>
                    <a:pt x="23" y="799"/>
                  </a:cubicBezTo>
                  <a:cubicBezTo>
                    <a:pt x="23" y="845"/>
                    <a:pt x="46" y="868"/>
                    <a:pt x="92" y="868"/>
                  </a:cubicBezTo>
                  <a:lnTo>
                    <a:pt x="183" y="868"/>
                  </a:lnTo>
                  <a:cubicBezTo>
                    <a:pt x="183" y="845"/>
                    <a:pt x="206" y="845"/>
                    <a:pt x="229" y="845"/>
                  </a:cubicBezTo>
                  <a:cubicBezTo>
                    <a:pt x="251" y="822"/>
                    <a:pt x="297" y="799"/>
                    <a:pt x="320" y="799"/>
                  </a:cubicBezTo>
                  <a:cubicBezTo>
                    <a:pt x="366" y="777"/>
                    <a:pt x="434" y="754"/>
                    <a:pt x="480" y="708"/>
                  </a:cubicBezTo>
                  <a:cubicBezTo>
                    <a:pt x="525" y="685"/>
                    <a:pt x="594" y="662"/>
                    <a:pt x="639" y="640"/>
                  </a:cubicBezTo>
                  <a:cubicBezTo>
                    <a:pt x="731" y="617"/>
                    <a:pt x="799" y="571"/>
                    <a:pt x="868" y="526"/>
                  </a:cubicBezTo>
                  <a:cubicBezTo>
                    <a:pt x="936" y="503"/>
                    <a:pt x="982" y="480"/>
                    <a:pt x="1050" y="434"/>
                  </a:cubicBezTo>
                  <a:cubicBezTo>
                    <a:pt x="1119" y="389"/>
                    <a:pt x="1187" y="343"/>
                    <a:pt x="1256" y="320"/>
                  </a:cubicBezTo>
                  <a:cubicBezTo>
                    <a:pt x="1324" y="274"/>
                    <a:pt x="1370" y="229"/>
                    <a:pt x="1438" y="206"/>
                  </a:cubicBezTo>
                  <a:cubicBezTo>
                    <a:pt x="1507" y="160"/>
                    <a:pt x="1575" y="138"/>
                    <a:pt x="1644" y="92"/>
                  </a:cubicBezTo>
                  <a:cubicBezTo>
                    <a:pt x="1667" y="69"/>
                    <a:pt x="1667" y="46"/>
                    <a:pt x="1667" y="23"/>
                  </a:cubicBezTo>
                  <a:cubicBezTo>
                    <a:pt x="1644" y="1"/>
                    <a:pt x="1644" y="1"/>
                    <a:pt x="162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5" name="Google Shape;6695;p24"/>
            <p:cNvSpPr/>
            <p:nvPr/>
          </p:nvSpPr>
          <p:spPr>
            <a:xfrm>
              <a:off x="6717075" y="2243200"/>
              <a:ext cx="2300" cy="2875"/>
            </a:xfrm>
            <a:custGeom>
              <a:avLst/>
              <a:gdLst/>
              <a:ahLst/>
              <a:cxnLst/>
              <a:rect l="l" t="t" r="r" b="b"/>
              <a:pathLst>
                <a:path w="92" h="115" extrusionOk="0">
                  <a:moveTo>
                    <a:pt x="46" y="1"/>
                  </a:moveTo>
                  <a:cubicBezTo>
                    <a:pt x="23" y="1"/>
                    <a:pt x="1" y="23"/>
                    <a:pt x="1" y="46"/>
                  </a:cubicBezTo>
                  <a:cubicBezTo>
                    <a:pt x="1" y="92"/>
                    <a:pt x="23" y="115"/>
                    <a:pt x="46" y="115"/>
                  </a:cubicBezTo>
                  <a:cubicBezTo>
                    <a:pt x="69" y="115"/>
                    <a:pt x="92" y="92"/>
                    <a:pt x="92" y="69"/>
                  </a:cubicBezTo>
                  <a:cubicBezTo>
                    <a:pt x="92" y="46"/>
                    <a:pt x="92" y="1"/>
                    <a:pt x="46"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6" name="Google Shape;6696;p24"/>
            <p:cNvSpPr/>
            <p:nvPr/>
          </p:nvSpPr>
          <p:spPr>
            <a:xfrm>
              <a:off x="6702800" y="2203250"/>
              <a:ext cx="116450" cy="67375"/>
            </a:xfrm>
            <a:custGeom>
              <a:avLst/>
              <a:gdLst/>
              <a:ahLst/>
              <a:cxnLst/>
              <a:rect l="l" t="t" r="r" b="b"/>
              <a:pathLst>
                <a:path w="4658" h="2695" extrusionOk="0">
                  <a:moveTo>
                    <a:pt x="4041" y="206"/>
                  </a:moveTo>
                  <a:cubicBezTo>
                    <a:pt x="4132" y="206"/>
                    <a:pt x="4201" y="229"/>
                    <a:pt x="4269" y="252"/>
                  </a:cubicBezTo>
                  <a:cubicBezTo>
                    <a:pt x="4292" y="252"/>
                    <a:pt x="4338" y="275"/>
                    <a:pt x="4361" y="275"/>
                  </a:cubicBezTo>
                  <a:cubicBezTo>
                    <a:pt x="4383" y="298"/>
                    <a:pt x="4383" y="298"/>
                    <a:pt x="4406" y="320"/>
                  </a:cubicBezTo>
                  <a:lnTo>
                    <a:pt x="4429" y="343"/>
                  </a:lnTo>
                  <a:cubicBezTo>
                    <a:pt x="4429" y="366"/>
                    <a:pt x="4429" y="389"/>
                    <a:pt x="4452" y="389"/>
                  </a:cubicBezTo>
                  <a:cubicBezTo>
                    <a:pt x="4452" y="412"/>
                    <a:pt x="4452" y="435"/>
                    <a:pt x="4452" y="457"/>
                  </a:cubicBezTo>
                  <a:cubicBezTo>
                    <a:pt x="4452" y="480"/>
                    <a:pt x="4429" y="503"/>
                    <a:pt x="4429" y="526"/>
                  </a:cubicBezTo>
                  <a:cubicBezTo>
                    <a:pt x="4406" y="571"/>
                    <a:pt x="4383" y="617"/>
                    <a:pt x="4361" y="663"/>
                  </a:cubicBezTo>
                  <a:cubicBezTo>
                    <a:pt x="4292" y="777"/>
                    <a:pt x="4201" y="891"/>
                    <a:pt x="4087" y="1005"/>
                  </a:cubicBezTo>
                  <a:cubicBezTo>
                    <a:pt x="3995" y="1074"/>
                    <a:pt x="3904" y="1142"/>
                    <a:pt x="3813" y="1233"/>
                  </a:cubicBezTo>
                  <a:cubicBezTo>
                    <a:pt x="3721" y="1302"/>
                    <a:pt x="3653" y="1370"/>
                    <a:pt x="3562" y="1439"/>
                  </a:cubicBezTo>
                  <a:cubicBezTo>
                    <a:pt x="3516" y="1233"/>
                    <a:pt x="3448" y="1028"/>
                    <a:pt x="3356" y="845"/>
                  </a:cubicBezTo>
                  <a:cubicBezTo>
                    <a:pt x="3265" y="640"/>
                    <a:pt x="3151" y="480"/>
                    <a:pt x="3037" y="320"/>
                  </a:cubicBezTo>
                  <a:lnTo>
                    <a:pt x="3082" y="320"/>
                  </a:lnTo>
                  <a:cubicBezTo>
                    <a:pt x="3174" y="298"/>
                    <a:pt x="3265" y="275"/>
                    <a:pt x="3356" y="252"/>
                  </a:cubicBezTo>
                  <a:cubicBezTo>
                    <a:pt x="3516" y="229"/>
                    <a:pt x="3744" y="206"/>
                    <a:pt x="3950" y="206"/>
                  </a:cubicBezTo>
                  <a:close/>
                  <a:moveTo>
                    <a:pt x="3950" y="1"/>
                  </a:moveTo>
                  <a:cubicBezTo>
                    <a:pt x="3858" y="1"/>
                    <a:pt x="3790" y="1"/>
                    <a:pt x="3699" y="24"/>
                  </a:cubicBezTo>
                  <a:cubicBezTo>
                    <a:pt x="3539" y="24"/>
                    <a:pt x="3356" y="46"/>
                    <a:pt x="3219" y="69"/>
                  </a:cubicBezTo>
                  <a:lnTo>
                    <a:pt x="3037" y="115"/>
                  </a:lnTo>
                  <a:cubicBezTo>
                    <a:pt x="2991" y="115"/>
                    <a:pt x="2923" y="138"/>
                    <a:pt x="2877" y="138"/>
                  </a:cubicBezTo>
                  <a:lnTo>
                    <a:pt x="2854" y="115"/>
                  </a:lnTo>
                  <a:lnTo>
                    <a:pt x="2831" y="115"/>
                  </a:lnTo>
                  <a:cubicBezTo>
                    <a:pt x="2831" y="115"/>
                    <a:pt x="2808" y="92"/>
                    <a:pt x="2786" y="92"/>
                  </a:cubicBezTo>
                  <a:lnTo>
                    <a:pt x="2740" y="92"/>
                  </a:lnTo>
                  <a:cubicBezTo>
                    <a:pt x="2740" y="92"/>
                    <a:pt x="2717" y="115"/>
                    <a:pt x="2694" y="115"/>
                  </a:cubicBezTo>
                  <a:cubicBezTo>
                    <a:pt x="1827" y="549"/>
                    <a:pt x="960" y="982"/>
                    <a:pt x="92" y="1416"/>
                  </a:cubicBezTo>
                  <a:cubicBezTo>
                    <a:pt x="47" y="1462"/>
                    <a:pt x="24" y="1507"/>
                    <a:pt x="1" y="1553"/>
                  </a:cubicBezTo>
                  <a:cubicBezTo>
                    <a:pt x="24" y="1576"/>
                    <a:pt x="69" y="1599"/>
                    <a:pt x="115" y="1621"/>
                  </a:cubicBezTo>
                  <a:cubicBezTo>
                    <a:pt x="823" y="1279"/>
                    <a:pt x="1530" y="937"/>
                    <a:pt x="2238" y="571"/>
                  </a:cubicBezTo>
                  <a:lnTo>
                    <a:pt x="2763" y="320"/>
                  </a:lnTo>
                  <a:lnTo>
                    <a:pt x="2786" y="343"/>
                  </a:lnTo>
                  <a:cubicBezTo>
                    <a:pt x="2923" y="480"/>
                    <a:pt x="3014" y="640"/>
                    <a:pt x="3128" y="800"/>
                  </a:cubicBezTo>
                  <a:cubicBezTo>
                    <a:pt x="3219" y="1005"/>
                    <a:pt x="3311" y="1211"/>
                    <a:pt x="3356" y="1439"/>
                  </a:cubicBezTo>
                  <a:cubicBezTo>
                    <a:pt x="3379" y="1507"/>
                    <a:pt x="3402" y="1576"/>
                    <a:pt x="3402" y="1644"/>
                  </a:cubicBezTo>
                  <a:lnTo>
                    <a:pt x="2968" y="1873"/>
                  </a:lnTo>
                  <a:lnTo>
                    <a:pt x="1553" y="2557"/>
                  </a:lnTo>
                  <a:cubicBezTo>
                    <a:pt x="1621" y="2603"/>
                    <a:pt x="1690" y="2649"/>
                    <a:pt x="1758" y="2694"/>
                  </a:cubicBezTo>
                  <a:lnTo>
                    <a:pt x="2649" y="2261"/>
                  </a:lnTo>
                  <a:lnTo>
                    <a:pt x="3516" y="1804"/>
                  </a:lnTo>
                  <a:cubicBezTo>
                    <a:pt x="3539" y="1804"/>
                    <a:pt x="3562" y="1781"/>
                    <a:pt x="3562" y="1758"/>
                  </a:cubicBezTo>
                  <a:cubicBezTo>
                    <a:pt x="3607" y="1736"/>
                    <a:pt x="3607" y="1713"/>
                    <a:pt x="3607" y="1667"/>
                  </a:cubicBezTo>
                  <a:cubicBezTo>
                    <a:pt x="3744" y="1553"/>
                    <a:pt x="3881" y="1439"/>
                    <a:pt x="4018" y="1325"/>
                  </a:cubicBezTo>
                  <a:cubicBezTo>
                    <a:pt x="4155" y="1211"/>
                    <a:pt x="4269" y="1096"/>
                    <a:pt x="4383" y="982"/>
                  </a:cubicBezTo>
                  <a:cubicBezTo>
                    <a:pt x="4429" y="914"/>
                    <a:pt x="4497" y="845"/>
                    <a:pt x="4520" y="777"/>
                  </a:cubicBezTo>
                  <a:cubicBezTo>
                    <a:pt x="4589" y="708"/>
                    <a:pt x="4612" y="640"/>
                    <a:pt x="4634" y="571"/>
                  </a:cubicBezTo>
                  <a:cubicBezTo>
                    <a:pt x="4657" y="503"/>
                    <a:pt x="4657" y="435"/>
                    <a:pt x="4634" y="366"/>
                  </a:cubicBezTo>
                  <a:cubicBezTo>
                    <a:pt x="4634" y="298"/>
                    <a:pt x="4589" y="229"/>
                    <a:pt x="4543" y="161"/>
                  </a:cubicBezTo>
                  <a:cubicBezTo>
                    <a:pt x="4520" y="138"/>
                    <a:pt x="4497" y="115"/>
                    <a:pt x="4452" y="115"/>
                  </a:cubicBezTo>
                  <a:cubicBezTo>
                    <a:pt x="4383" y="69"/>
                    <a:pt x="4292" y="46"/>
                    <a:pt x="4201" y="24"/>
                  </a:cubicBezTo>
                  <a:cubicBezTo>
                    <a:pt x="4132" y="1"/>
                    <a:pt x="4041" y="1"/>
                    <a:pt x="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7" name="Google Shape;6697;p24"/>
            <p:cNvSpPr/>
            <p:nvPr/>
          </p:nvSpPr>
          <p:spPr>
            <a:xfrm>
              <a:off x="6552725" y="1979000"/>
              <a:ext cx="24575" cy="151825"/>
            </a:xfrm>
            <a:custGeom>
              <a:avLst/>
              <a:gdLst/>
              <a:ahLst/>
              <a:cxnLst/>
              <a:rect l="l" t="t" r="r" b="b"/>
              <a:pathLst>
                <a:path w="983" h="6073" extrusionOk="0">
                  <a:moveTo>
                    <a:pt x="868" y="1"/>
                  </a:moveTo>
                  <a:cubicBezTo>
                    <a:pt x="845" y="1"/>
                    <a:pt x="823" y="23"/>
                    <a:pt x="800" y="46"/>
                  </a:cubicBezTo>
                  <a:cubicBezTo>
                    <a:pt x="800" y="46"/>
                    <a:pt x="777" y="69"/>
                    <a:pt x="777" y="115"/>
                  </a:cubicBezTo>
                  <a:cubicBezTo>
                    <a:pt x="526" y="2032"/>
                    <a:pt x="252" y="3972"/>
                    <a:pt x="1" y="5912"/>
                  </a:cubicBezTo>
                  <a:cubicBezTo>
                    <a:pt x="46" y="5958"/>
                    <a:pt x="115" y="6026"/>
                    <a:pt x="161" y="6072"/>
                  </a:cubicBezTo>
                  <a:cubicBezTo>
                    <a:pt x="412" y="4360"/>
                    <a:pt x="640" y="2625"/>
                    <a:pt x="868" y="914"/>
                  </a:cubicBezTo>
                  <a:cubicBezTo>
                    <a:pt x="891" y="640"/>
                    <a:pt x="937" y="366"/>
                    <a:pt x="982" y="115"/>
                  </a:cubicBezTo>
                  <a:cubicBezTo>
                    <a:pt x="982" y="92"/>
                    <a:pt x="960" y="69"/>
                    <a:pt x="937" y="46"/>
                  </a:cubicBezTo>
                  <a:cubicBezTo>
                    <a:pt x="937" y="23"/>
                    <a:pt x="914" y="23"/>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8" name="Google Shape;6698;p24"/>
            <p:cNvSpPr/>
            <p:nvPr/>
          </p:nvSpPr>
          <p:spPr>
            <a:xfrm>
              <a:off x="6630900" y="1985275"/>
              <a:ext cx="30275" cy="208875"/>
            </a:xfrm>
            <a:custGeom>
              <a:avLst/>
              <a:gdLst/>
              <a:ahLst/>
              <a:cxnLst/>
              <a:rect l="l" t="t" r="r" b="b"/>
              <a:pathLst>
                <a:path w="1211" h="8355" extrusionOk="0">
                  <a:moveTo>
                    <a:pt x="1097" y="1"/>
                  </a:moveTo>
                  <a:cubicBezTo>
                    <a:pt x="1051" y="1"/>
                    <a:pt x="1005" y="46"/>
                    <a:pt x="1005" y="92"/>
                  </a:cubicBezTo>
                  <a:cubicBezTo>
                    <a:pt x="754" y="2078"/>
                    <a:pt x="503" y="4086"/>
                    <a:pt x="252" y="6095"/>
                  </a:cubicBezTo>
                  <a:cubicBezTo>
                    <a:pt x="161" y="6803"/>
                    <a:pt x="92" y="7510"/>
                    <a:pt x="1" y="8218"/>
                  </a:cubicBezTo>
                  <a:cubicBezTo>
                    <a:pt x="1" y="8218"/>
                    <a:pt x="24" y="8218"/>
                    <a:pt x="24" y="8241"/>
                  </a:cubicBezTo>
                  <a:cubicBezTo>
                    <a:pt x="69" y="8263"/>
                    <a:pt x="115" y="8309"/>
                    <a:pt x="184" y="8355"/>
                  </a:cubicBezTo>
                  <a:cubicBezTo>
                    <a:pt x="412" y="6414"/>
                    <a:pt x="663" y="4497"/>
                    <a:pt x="891" y="2557"/>
                  </a:cubicBezTo>
                  <a:cubicBezTo>
                    <a:pt x="1005" y="1735"/>
                    <a:pt x="1097" y="936"/>
                    <a:pt x="1188" y="115"/>
                  </a:cubicBezTo>
                  <a:cubicBezTo>
                    <a:pt x="1211" y="69"/>
                    <a:pt x="1165" y="23"/>
                    <a:pt x="1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9" name="Google Shape;6699;p24"/>
            <p:cNvSpPr/>
            <p:nvPr/>
          </p:nvSpPr>
          <p:spPr>
            <a:xfrm>
              <a:off x="6572125" y="1970450"/>
              <a:ext cx="87900" cy="19225"/>
            </a:xfrm>
            <a:custGeom>
              <a:avLst/>
              <a:gdLst/>
              <a:ahLst/>
              <a:cxnLst/>
              <a:rect l="l" t="t" r="r" b="b"/>
              <a:pathLst>
                <a:path w="3516" h="769" extrusionOk="0">
                  <a:moveTo>
                    <a:pt x="1211" y="0"/>
                  </a:moveTo>
                  <a:cubicBezTo>
                    <a:pt x="1051" y="0"/>
                    <a:pt x="914" y="0"/>
                    <a:pt x="777" y="23"/>
                  </a:cubicBezTo>
                  <a:cubicBezTo>
                    <a:pt x="503" y="69"/>
                    <a:pt x="252" y="160"/>
                    <a:pt x="47" y="365"/>
                  </a:cubicBezTo>
                  <a:cubicBezTo>
                    <a:pt x="24" y="388"/>
                    <a:pt x="1" y="457"/>
                    <a:pt x="47" y="502"/>
                  </a:cubicBezTo>
                  <a:cubicBezTo>
                    <a:pt x="60" y="515"/>
                    <a:pt x="88" y="529"/>
                    <a:pt x="119" y="529"/>
                  </a:cubicBezTo>
                  <a:cubicBezTo>
                    <a:pt x="141" y="529"/>
                    <a:pt x="164" y="522"/>
                    <a:pt x="184" y="502"/>
                  </a:cubicBezTo>
                  <a:cubicBezTo>
                    <a:pt x="229" y="457"/>
                    <a:pt x="252" y="434"/>
                    <a:pt x="298" y="388"/>
                  </a:cubicBezTo>
                  <a:cubicBezTo>
                    <a:pt x="389" y="343"/>
                    <a:pt x="457" y="320"/>
                    <a:pt x="549" y="274"/>
                  </a:cubicBezTo>
                  <a:cubicBezTo>
                    <a:pt x="686" y="228"/>
                    <a:pt x="845" y="206"/>
                    <a:pt x="982" y="206"/>
                  </a:cubicBezTo>
                  <a:cubicBezTo>
                    <a:pt x="1068" y="200"/>
                    <a:pt x="1152" y="197"/>
                    <a:pt x="1236" y="197"/>
                  </a:cubicBezTo>
                  <a:cubicBezTo>
                    <a:pt x="1486" y="197"/>
                    <a:pt x="1730" y="223"/>
                    <a:pt x="1987" y="274"/>
                  </a:cubicBezTo>
                  <a:cubicBezTo>
                    <a:pt x="2352" y="343"/>
                    <a:pt x="2717" y="434"/>
                    <a:pt x="3059" y="594"/>
                  </a:cubicBezTo>
                  <a:cubicBezTo>
                    <a:pt x="3174" y="639"/>
                    <a:pt x="3265" y="708"/>
                    <a:pt x="3356" y="753"/>
                  </a:cubicBezTo>
                  <a:cubicBezTo>
                    <a:pt x="3375" y="763"/>
                    <a:pt x="3398" y="768"/>
                    <a:pt x="3420" y="768"/>
                  </a:cubicBezTo>
                  <a:cubicBezTo>
                    <a:pt x="3451" y="768"/>
                    <a:pt x="3480" y="757"/>
                    <a:pt x="3493" y="731"/>
                  </a:cubicBezTo>
                  <a:cubicBezTo>
                    <a:pt x="3516" y="685"/>
                    <a:pt x="3516" y="616"/>
                    <a:pt x="3470" y="594"/>
                  </a:cubicBezTo>
                  <a:cubicBezTo>
                    <a:pt x="3311" y="502"/>
                    <a:pt x="3128" y="411"/>
                    <a:pt x="2945" y="343"/>
                  </a:cubicBezTo>
                  <a:cubicBezTo>
                    <a:pt x="2808" y="274"/>
                    <a:pt x="2671" y="228"/>
                    <a:pt x="2535" y="206"/>
                  </a:cubicBezTo>
                  <a:cubicBezTo>
                    <a:pt x="2238" y="114"/>
                    <a:pt x="1941" y="69"/>
                    <a:pt x="1667" y="23"/>
                  </a:cubicBezTo>
                  <a:cubicBezTo>
                    <a:pt x="1507" y="0"/>
                    <a:pt x="1370" y="0"/>
                    <a:pt x="1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0" name="Google Shape;6700;p24"/>
            <p:cNvSpPr/>
            <p:nvPr/>
          </p:nvSpPr>
          <p:spPr>
            <a:xfrm>
              <a:off x="6618925" y="1992700"/>
              <a:ext cx="37700" cy="9725"/>
            </a:xfrm>
            <a:custGeom>
              <a:avLst/>
              <a:gdLst/>
              <a:ahLst/>
              <a:cxnLst/>
              <a:rect l="l" t="t" r="r" b="b"/>
              <a:pathLst>
                <a:path w="1508" h="389" extrusionOk="0">
                  <a:moveTo>
                    <a:pt x="92" y="0"/>
                  </a:moveTo>
                  <a:cubicBezTo>
                    <a:pt x="46" y="0"/>
                    <a:pt x="23" y="46"/>
                    <a:pt x="1" y="92"/>
                  </a:cubicBezTo>
                  <a:cubicBezTo>
                    <a:pt x="1" y="137"/>
                    <a:pt x="23" y="183"/>
                    <a:pt x="69" y="206"/>
                  </a:cubicBezTo>
                  <a:cubicBezTo>
                    <a:pt x="503" y="251"/>
                    <a:pt x="936" y="320"/>
                    <a:pt x="1393" y="388"/>
                  </a:cubicBezTo>
                  <a:cubicBezTo>
                    <a:pt x="1439" y="388"/>
                    <a:pt x="1484" y="366"/>
                    <a:pt x="1507" y="320"/>
                  </a:cubicBezTo>
                  <a:cubicBezTo>
                    <a:pt x="1507" y="251"/>
                    <a:pt x="1484" y="206"/>
                    <a:pt x="1416" y="183"/>
                  </a:cubicBezTo>
                  <a:cubicBezTo>
                    <a:pt x="982" y="137"/>
                    <a:pt x="548" y="6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1" name="Google Shape;6701;p24"/>
            <p:cNvSpPr/>
            <p:nvPr/>
          </p:nvSpPr>
          <p:spPr>
            <a:xfrm>
              <a:off x="6630350" y="2005825"/>
              <a:ext cx="26275" cy="7450"/>
            </a:xfrm>
            <a:custGeom>
              <a:avLst/>
              <a:gdLst/>
              <a:ahLst/>
              <a:cxnLst/>
              <a:rect l="l" t="t" r="r" b="b"/>
              <a:pathLst>
                <a:path w="1051" h="298" extrusionOk="0">
                  <a:moveTo>
                    <a:pt x="114" y="0"/>
                  </a:moveTo>
                  <a:cubicBezTo>
                    <a:pt x="69" y="0"/>
                    <a:pt x="23" y="23"/>
                    <a:pt x="23" y="69"/>
                  </a:cubicBezTo>
                  <a:cubicBezTo>
                    <a:pt x="0" y="114"/>
                    <a:pt x="46" y="183"/>
                    <a:pt x="91" y="183"/>
                  </a:cubicBezTo>
                  <a:cubicBezTo>
                    <a:pt x="365" y="229"/>
                    <a:pt x="639" y="251"/>
                    <a:pt x="913" y="297"/>
                  </a:cubicBezTo>
                  <a:cubicBezTo>
                    <a:pt x="982" y="297"/>
                    <a:pt x="1027" y="274"/>
                    <a:pt x="1027" y="229"/>
                  </a:cubicBezTo>
                  <a:cubicBezTo>
                    <a:pt x="1050" y="183"/>
                    <a:pt x="1004" y="114"/>
                    <a:pt x="959" y="114"/>
                  </a:cubicBezTo>
                  <a:lnTo>
                    <a:pt x="936" y="114"/>
                  </a:lnTo>
                  <a:cubicBezTo>
                    <a:pt x="936" y="92"/>
                    <a:pt x="936" y="92"/>
                    <a:pt x="936" y="92"/>
                  </a:cubicBezTo>
                  <a:cubicBezTo>
                    <a:pt x="662" y="69"/>
                    <a:pt x="388" y="23"/>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2" name="Google Shape;6702;p24"/>
            <p:cNvSpPr/>
            <p:nvPr/>
          </p:nvSpPr>
          <p:spPr>
            <a:xfrm>
              <a:off x="6630900" y="2016100"/>
              <a:ext cx="22850" cy="7025"/>
            </a:xfrm>
            <a:custGeom>
              <a:avLst/>
              <a:gdLst/>
              <a:ahLst/>
              <a:cxnLst/>
              <a:rect l="l" t="t" r="r" b="b"/>
              <a:pathLst>
                <a:path w="914" h="281" extrusionOk="0">
                  <a:moveTo>
                    <a:pt x="115" y="0"/>
                  </a:moveTo>
                  <a:cubicBezTo>
                    <a:pt x="69" y="0"/>
                    <a:pt x="24" y="23"/>
                    <a:pt x="1" y="69"/>
                  </a:cubicBezTo>
                  <a:cubicBezTo>
                    <a:pt x="1" y="114"/>
                    <a:pt x="24" y="183"/>
                    <a:pt x="69" y="183"/>
                  </a:cubicBezTo>
                  <a:cubicBezTo>
                    <a:pt x="320" y="206"/>
                    <a:pt x="549" y="251"/>
                    <a:pt x="800" y="274"/>
                  </a:cubicBezTo>
                  <a:cubicBezTo>
                    <a:pt x="808" y="278"/>
                    <a:pt x="817" y="280"/>
                    <a:pt x="825" y="280"/>
                  </a:cubicBezTo>
                  <a:cubicBezTo>
                    <a:pt x="861" y="280"/>
                    <a:pt x="895" y="243"/>
                    <a:pt x="914" y="206"/>
                  </a:cubicBezTo>
                  <a:cubicBezTo>
                    <a:pt x="914" y="160"/>
                    <a:pt x="891" y="91"/>
                    <a:pt x="823" y="91"/>
                  </a:cubicBezTo>
                  <a:cubicBezTo>
                    <a:pt x="594" y="69"/>
                    <a:pt x="366"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3" name="Google Shape;6703;p24"/>
            <p:cNvSpPr/>
            <p:nvPr/>
          </p:nvSpPr>
          <p:spPr>
            <a:xfrm>
              <a:off x="6629200" y="2026375"/>
              <a:ext cx="24000" cy="7425"/>
            </a:xfrm>
            <a:custGeom>
              <a:avLst/>
              <a:gdLst/>
              <a:ahLst/>
              <a:cxnLst/>
              <a:rect l="l" t="t" r="r" b="b"/>
              <a:pathLst>
                <a:path w="960" h="297" extrusionOk="0">
                  <a:moveTo>
                    <a:pt x="115" y="0"/>
                  </a:moveTo>
                  <a:cubicBezTo>
                    <a:pt x="69" y="0"/>
                    <a:pt x="23" y="23"/>
                    <a:pt x="23" y="68"/>
                  </a:cubicBezTo>
                  <a:cubicBezTo>
                    <a:pt x="0" y="114"/>
                    <a:pt x="23" y="183"/>
                    <a:pt x="92" y="183"/>
                  </a:cubicBezTo>
                  <a:lnTo>
                    <a:pt x="822" y="297"/>
                  </a:lnTo>
                  <a:cubicBezTo>
                    <a:pt x="891" y="297"/>
                    <a:pt x="936" y="274"/>
                    <a:pt x="936" y="228"/>
                  </a:cubicBezTo>
                  <a:cubicBezTo>
                    <a:pt x="959" y="160"/>
                    <a:pt x="913" y="114"/>
                    <a:pt x="868" y="114"/>
                  </a:cubicBezTo>
                  <a:cubicBezTo>
                    <a:pt x="868" y="114"/>
                    <a:pt x="868" y="91"/>
                    <a:pt x="868" y="91"/>
                  </a:cubicBezTo>
                  <a:cubicBezTo>
                    <a:pt x="617" y="68"/>
                    <a:pt x="366" y="23"/>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4" name="Google Shape;6704;p24"/>
            <p:cNvSpPr/>
            <p:nvPr/>
          </p:nvSpPr>
          <p:spPr>
            <a:xfrm>
              <a:off x="6626925" y="2036075"/>
              <a:ext cx="23975" cy="7650"/>
            </a:xfrm>
            <a:custGeom>
              <a:avLst/>
              <a:gdLst/>
              <a:ahLst/>
              <a:cxnLst/>
              <a:rect l="l" t="t" r="r" b="b"/>
              <a:pathLst>
                <a:path w="959" h="306" extrusionOk="0">
                  <a:moveTo>
                    <a:pt x="114" y="0"/>
                  </a:moveTo>
                  <a:cubicBezTo>
                    <a:pt x="69" y="0"/>
                    <a:pt x="23" y="46"/>
                    <a:pt x="23" y="91"/>
                  </a:cubicBezTo>
                  <a:cubicBezTo>
                    <a:pt x="0" y="137"/>
                    <a:pt x="46" y="205"/>
                    <a:pt x="91" y="205"/>
                  </a:cubicBezTo>
                  <a:cubicBezTo>
                    <a:pt x="343" y="228"/>
                    <a:pt x="571" y="274"/>
                    <a:pt x="822" y="297"/>
                  </a:cubicBezTo>
                  <a:cubicBezTo>
                    <a:pt x="833" y="302"/>
                    <a:pt x="846" y="305"/>
                    <a:pt x="859" y="305"/>
                  </a:cubicBezTo>
                  <a:cubicBezTo>
                    <a:pt x="897" y="305"/>
                    <a:pt x="936" y="280"/>
                    <a:pt x="936" y="228"/>
                  </a:cubicBezTo>
                  <a:cubicBezTo>
                    <a:pt x="959" y="183"/>
                    <a:pt x="913" y="114"/>
                    <a:pt x="867" y="114"/>
                  </a:cubicBezTo>
                  <a:lnTo>
                    <a:pt x="845" y="114"/>
                  </a:lnTo>
                  <a:cubicBezTo>
                    <a:pt x="616" y="69"/>
                    <a:pt x="365" y="46"/>
                    <a:pt x="137" y="23"/>
                  </a:cubicBezTo>
                  <a:cubicBezTo>
                    <a:pt x="114" y="0"/>
                    <a:pt x="114"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5" name="Google Shape;6705;p24"/>
            <p:cNvSpPr/>
            <p:nvPr/>
          </p:nvSpPr>
          <p:spPr>
            <a:xfrm>
              <a:off x="6613800" y="2048625"/>
              <a:ext cx="36525" cy="9350"/>
            </a:xfrm>
            <a:custGeom>
              <a:avLst/>
              <a:gdLst/>
              <a:ahLst/>
              <a:cxnLst/>
              <a:rect l="l" t="t" r="r" b="b"/>
              <a:pathLst>
                <a:path w="1461" h="374" extrusionOk="0">
                  <a:moveTo>
                    <a:pt x="114" y="0"/>
                  </a:moveTo>
                  <a:cubicBezTo>
                    <a:pt x="69" y="0"/>
                    <a:pt x="23" y="46"/>
                    <a:pt x="23" y="91"/>
                  </a:cubicBezTo>
                  <a:cubicBezTo>
                    <a:pt x="0" y="137"/>
                    <a:pt x="46" y="183"/>
                    <a:pt x="91" y="206"/>
                  </a:cubicBezTo>
                  <a:cubicBezTo>
                    <a:pt x="502" y="251"/>
                    <a:pt x="913" y="320"/>
                    <a:pt x="1324" y="365"/>
                  </a:cubicBezTo>
                  <a:cubicBezTo>
                    <a:pt x="1341" y="371"/>
                    <a:pt x="1357" y="374"/>
                    <a:pt x="1371" y="374"/>
                  </a:cubicBezTo>
                  <a:cubicBezTo>
                    <a:pt x="1412" y="374"/>
                    <a:pt x="1438" y="348"/>
                    <a:pt x="1438" y="297"/>
                  </a:cubicBezTo>
                  <a:cubicBezTo>
                    <a:pt x="1461" y="251"/>
                    <a:pt x="1415" y="183"/>
                    <a:pt x="1370" y="183"/>
                  </a:cubicBezTo>
                  <a:lnTo>
                    <a:pt x="1347" y="183"/>
                  </a:lnTo>
                  <a:cubicBezTo>
                    <a:pt x="936" y="137"/>
                    <a:pt x="525" y="69"/>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6" name="Google Shape;6706;p24"/>
            <p:cNvSpPr/>
            <p:nvPr/>
          </p:nvSpPr>
          <p:spPr>
            <a:xfrm>
              <a:off x="6624075" y="2060025"/>
              <a:ext cx="24550" cy="7600"/>
            </a:xfrm>
            <a:custGeom>
              <a:avLst/>
              <a:gdLst/>
              <a:ahLst/>
              <a:cxnLst/>
              <a:rect l="l" t="t" r="r" b="b"/>
              <a:pathLst>
                <a:path w="982" h="304" extrusionOk="0">
                  <a:moveTo>
                    <a:pt x="114" y="1"/>
                  </a:moveTo>
                  <a:cubicBezTo>
                    <a:pt x="68" y="1"/>
                    <a:pt x="23" y="24"/>
                    <a:pt x="23" y="69"/>
                  </a:cubicBezTo>
                  <a:cubicBezTo>
                    <a:pt x="0" y="138"/>
                    <a:pt x="46" y="183"/>
                    <a:pt x="91" y="206"/>
                  </a:cubicBezTo>
                  <a:cubicBezTo>
                    <a:pt x="342" y="229"/>
                    <a:pt x="616" y="275"/>
                    <a:pt x="867" y="297"/>
                  </a:cubicBezTo>
                  <a:cubicBezTo>
                    <a:pt x="876" y="302"/>
                    <a:pt x="884" y="304"/>
                    <a:pt x="892" y="304"/>
                  </a:cubicBezTo>
                  <a:cubicBezTo>
                    <a:pt x="929" y="304"/>
                    <a:pt x="963" y="266"/>
                    <a:pt x="981" y="229"/>
                  </a:cubicBezTo>
                  <a:cubicBezTo>
                    <a:pt x="981" y="183"/>
                    <a:pt x="959" y="115"/>
                    <a:pt x="913" y="115"/>
                  </a:cubicBezTo>
                  <a:cubicBezTo>
                    <a:pt x="639" y="69"/>
                    <a:pt x="388" y="46"/>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7" name="Google Shape;6707;p24"/>
            <p:cNvSpPr/>
            <p:nvPr/>
          </p:nvSpPr>
          <p:spPr>
            <a:xfrm>
              <a:off x="6624625" y="2072025"/>
              <a:ext cx="22275" cy="7425"/>
            </a:xfrm>
            <a:custGeom>
              <a:avLst/>
              <a:gdLst/>
              <a:ahLst/>
              <a:cxnLst/>
              <a:rect l="l" t="t" r="r" b="b"/>
              <a:pathLst>
                <a:path w="891" h="297" extrusionOk="0">
                  <a:moveTo>
                    <a:pt x="92" y="0"/>
                  </a:moveTo>
                  <a:cubicBezTo>
                    <a:pt x="46" y="0"/>
                    <a:pt x="24" y="23"/>
                    <a:pt x="1" y="69"/>
                  </a:cubicBezTo>
                  <a:cubicBezTo>
                    <a:pt x="1" y="114"/>
                    <a:pt x="24" y="183"/>
                    <a:pt x="69" y="183"/>
                  </a:cubicBezTo>
                  <a:cubicBezTo>
                    <a:pt x="298" y="228"/>
                    <a:pt x="526" y="251"/>
                    <a:pt x="754" y="297"/>
                  </a:cubicBezTo>
                  <a:cubicBezTo>
                    <a:pt x="823" y="297"/>
                    <a:pt x="868" y="274"/>
                    <a:pt x="868" y="205"/>
                  </a:cubicBezTo>
                  <a:cubicBezTo>
                    <a:pt x="891" y="160"/>
                    <a:pt x="845" y="114"/>
                    <a:pt x="800" y="91"/>
                  </a:cubicBezTo>
                  <a:cubicBezTo>
                    <a:pt x="571" y="69"/>
                    <a:pt x="343"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8" name="Google Shape;6708;p24"/>
            <p:cNvSpPr/>
            <p:nvPr/>
          </p:nvSpPr>
          <p:spPr>
            <a:xfrm>
              <a:off x="6624075" y="2083425"/>
              <a:ext cx="21125" cy="7075"/>
            </a:xfrm>
            <a:custGeom>
              <a:avLst/>
              <a:gdLst/>
              <a:ahLst/>
              <a:cxnLst/>
              <a:rect l="l" t="t" r="r" b="b"/>
              <a:pathLst>
                <a:path w="845" h="283" extrusionOk="0">
                  <a:moveTo>
                    <a:pt x="114" y="1"/>
                  </a:moveTo>
                  <a:cubicBezTo>
                    <a:pt x="68" y="1"/>
                    <a:pt x="23" y="23"/>
                    <a:pt x="23" y="92"/>
                  </a:cubicBezTo>
                  <a:cubicBezTo>
                    <a:pt x="0" y="137"/>
                    <a:pt x="46" y="183"/>
                    <a:pt x="91" y="206"/>
                  </a:cubicBezTo>
                  <a:cubicBezTo>
                    <a:pt x="297" y="229"/>
                    <a:pt x="502" y="252"/>
                    <a:pt x="708" y="274"/>
                  </a:cubicBezTo>
                  <a:cubicBezTo>
                    <a:pt x="719" y="280"/>
                    <a:pt x="732" y="283"/>
                    <a:pt x="745" y="283"/>
                  </a:cubicBezTo>
                  <a:cubicBezTo>
                    <a:pt x="783" y="283"/>
                    <a:pt x="822" y="257"/>
                    <a:pt x="822" y="206"/>
                  </a:cubicBezTo>
                  <a:cubicBezTo>
                    <a:pt x="845" y="160"/>
                    <a:pt x="799" y="92"/>
                    <a:pt x="753" y="92"/>
                  </a:cubicBezTo>
                  <a:cubicBezTo>
                    <a:pt x="548" y="69"/>
                    <a:pt x="342" y="46"/>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9" name="Google Shape;6709;p24"/>
            <p:cNvSpPr/>
            <p:nvPr/>
          </p:nvSpPr>
          <p:spPr>
            <a:xfrm>
              <a:off x="6621775" y="2093700"/>
              <a:ext cx="21725" cy="7450"/>
            </a:xfrm>
            <a:custGeom>
              <a:avLst/>
              <a:gdLst/>
              <a:ahLst/>
              <a:cxnLst/>
              <a:rect l="l" t="t" r="r" b="b"/>
              <a:pathLst>
                <a:path w="869" h="298" extrusionOk="0">
                  <a:moveTo>
                    <a:pt x="115" y="0"/>
                  </a:moveTo>
                  <a:cubicBezTo>
                    <a:pt x="69" y="0"/>
                    <a:pt x="24" y="46"/>
                    <a:pt x="1" y="92"/>
                  </a:cubicBezTo>
                  <a:cubicBezTo>
                    <a:pt x="1" y="137"/>
                    <a:pt x="24" y="183"/>
                    <a:pt x="92" y="206"/>
                  </a:cubicBezTo>
                  <a:cubicBezTo>
                    <a:pt x="297" y="229"/>
                    <a:pt x="526" y="251"/>
                    <a:pt x="731" y="297"/>
                  </a:cubicBezTo>
                  <a:cubicBezTo>
                    <a:pt x="800" y="297"/>
                    <a:pt x="845" y="274"/>
                    <a:pt x="868" y="229"/>
                  </a:cubicBezTo>
                  <a:cubicBezTo>
                    <a:pt x="868" y="160"/>
                    <a:pt x="845" y="115"/>
                    <a:pt x="777" y="115"/>
                  </a:cubicBezTo>
                  <a:cubicBezTo>
                    <a:pt x="571" y="69"/>
                    <a:pt x="343" y="46"/>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0" name="Google Shape;6710;p24"/>
            <p:cNvSpPr/>
            <p:nvPr/>
          </p:nvSpPr>
          <p:spPr>
            <a:xfrm>
              <a:off x="6606950" y="2106250"/>
              <a:ext cx="36550" cy="9150"/>
            </a:xfrm>
            <a:custGeom>
              <a:avLst/>
              <a:gdLst/>
              <a:ahLst/>
              <a:cxnLst/>
              <a:rect l="l" t="t" r="r" b="b"/>
              <a:pathLst>
                <a:path w="1462" h="366" extrusionOk="0">
                  <a:moveTo>
                    <a:pt x="114" y="1"/>
                  </a:moveTo>
                  <a:cubicBezTo>
                    <a:pt x="69" y="1"/>
                    <a:pt x="23" y="23"/>
                    <a:pt x="0" y="69"/>
                  </a:cubicBezTo>
                  <a:cubicBezTo>
                    <a:pt x="0" y="115"/>
                    <a:pt x="23" y="183"/>
                    <a:pt x="92" y="183"/>
                  </a:cubicBezTo>
                  <a:cubicBezTo>
                    <a:pt x="502" y="252"/>
                    <a:pt x="913" y="320"/>
                    <a:pt x="1347" y="366"/>
                  </a:cubicBezTo>
                  <a:cubicBezTo>
                    <a:pt x="1393" y="366"/>
                    <a:pt x="1438" y="343"/>
                    <a:pt x="1461" y="297"/>
                  </a:cubicBezTo>
                  <a:cubicBezTo>
                    <a:pt x="1461" y="252"/>
                    <a:pt x="1438" y="183"/>
                    <a:pt x="1393" y="183"/>
                  </a:cubicBezTo>
                  <a:cubicBezTo>
                    <a:pt x="959" y="115"/>
                    <a:pt x="548" y="69"/>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1" name="Google Shape;6711;p24"/>
            <p:cNvSpPr/>
            <p:nvPr/>
          </p:nvSpPr>
          <p:spPr>
            <a:xfrm>
              <a:off x="6617775" y="2118800"/>
              <a:ext cx="23425" cy="7450"/>
            </a:xfrm>
            <a:custGeom>
              <a:avLst/>
              <a:gdLst/>
              <a:ahLst/>
              <a:cxnLst/>
              <a:rect l="l" t="t" r="r" b="b"/>
              <a:pathLst>
                <a:path w="937" h="298" extrusionOk="0">
                  <a:moveTo>
                    <a:pt x="115" y="1"/>
                  </a:moveTo>
                  <a:cubicBezTo>
                    <a:pt x="69" y="1"/>
                    <a:pt x="24" y="24"/>
                    <a:pt x="1" y="69"/>
                  </a:cubicBezTo>
                  <a:cubicBezTo>
                    <a:pt x="1" y="138"/>
                    <a:pt x="24" y="183"/>
                    <a:pt x="92" y="183"/>
                  </a:cubicBezTo>
                  <a:cubicBezTo>
                    <a:pt x="320" y="229"/>
                    <a:pt x="549" y="252"/>
                    <a:pt x="777" y="297"/>
                  </a:cubicBezTo>
                  <a:lnTo>
                    <a:pt x="800" y="297"/>
                  </a:lnTo>
                  <a:cubicBezTo>
                    <a:pt x="845" y="297"/>
                    <a:pt x="914" y="275"/>
                    <a:pt x="914" y="229"/>
                  </a:cubicBezTo>
                  <a:cubicBezTo>
                    <a:pt x="937" y="160"/>
                    <a:pt x="891" y="115"/>
                    <a:pt x="845" y="115"/>
                  </a:cubicBezTo>
                  <a:cubicBezTo>
                    <a:pt x="594" y="69"/>
                    <a:pt x="366" y="46"/>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2" name="Google Shape;6712;p24"/>
            <p:cNvSpPr/>
            <p:nvPr/>
          </p:nvSpPr>
          <p:spPr>
            <a:xfrm>
              <a:off x="6616650" y="2129650"/>
              <a:ext cx="23425" cy="7450"/>
            </a:xfrm>
            <a:custGeom>
              <a:avLst/>
              <a:gdLst/>
              <a:ahLst/>
              <a:cxnLst/>
              <a:rect l="l" t="t" r="r" b="b"/>
              <a:pathLst>
                <a:path w="937" h="298" extrusionOk="0">
                  <a:moveTo>
                    <a:pt x="114" y="0"/>
                  </a:moveTo>
                  <a:cubicBezTo>
                    <a:pt x="69" y="0"/>
                    <a:pt x="23" y="23"/>
                    <a:pt x="0" y="92"/>
                  </a:cubicBezTo>
                  <a:cubicBezTo>
                    <a:pt x="0" y="137"/>
                    <a:pt x="23" y="183"/>
                    <a:pt x="92" y="206"/>
                  </a:cubicBezTo>
                  <a:cubicBezTo>
                    <a:pt x="320" y="229"/>
                    <a:pt x="571" y="274"/>
                    <a:pt x="799" y="297"/>
                  </a:cubicBezTo>
                  <a:cubicBezTo>
                    <a:pt x="868" y="297"/>
                    <a:pt x="913" y="274"/>
                    <a:pt x="913" y="229"/>
                  </a:cubicBezTo>
                  <a:cubicBezTo>
                    <a:pt x="936" y="183"/>
                    <a:pt x="913" y="115"/>
                    <a:pt x="845" y="115"/>
                  </a:cubicBezTo>
                  <a:cubicBezTo>
                    <a:pt x="617" y="69"/>
                    <a:pt x="365" y="46"/>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3" name="Google Shape;6713;p24"/>
            <p:cNvSpPr/>
            <p:nvPr/>
          </p:nvSpPr>
          <p:spPr>
            <a:xfrm>
              <a:off x="6614925" y="2141625"/>
              <a:ext cx="24000" cy="7450"/>
            </a:xfrm>
            <a:custGeom>
              <a:avLst/>
              <a:gdLst/>
              <a:ahLst/>
              <a:cxnLst/>
              <a:rect l="l" t="t" r="r" b="b"/>
              <a:pathLst>
                <a:path w="960" h="298" extrusionOk="0">
                  <a:moveTo>
                    <a:pt x="115" y="1"/>
                  </a:moveTo>
                  <a:cubicBezTo>
                    <a:pt x="69" y="1"/>
                    <a:pt x="24" y="24"/>
                    <a:pt x="24" y="69"/>
                  </a:cubicBezTo>
                  <a:cubicBezTo>
                    <a:pt x="1" y="115"/>
                    <a:pt x="46" y="183"/>
                    <a:pt x="92" y="183"/>
                  </a:cubicBezTo>
                  <a:cubicBezTo>
                    <a:pt x="343" y="229"/>
                    <a:pt x="594" y="252"/>
                    <a:pt x="845" y="297"/>
                  </a:cubicBezTo>
                  <a:cubicBezTo>
                    <a:pt x="891" y="297"/>
                    <a:pt x="937" y="275"/>
                    <a:pt x="959" y="229"/>
                  </a:cubicBezTo>
                  <a:cubicBezTo>
                    <a:pt x="959" y="160"/>
                    <a:pt x="937" y="115"/>
                    <a:pt x="868" y="92"/>
                  </a:cubicBezTo>
                  <a:cubicBezTo>
                    <a:pt x="640" y="69"/>
                    <a:pt x="389" y="24"/>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4" name="Google Shape;6714;p24"/>
            <p:cNvSpPr/>
            <p:nvPr/>
          </p:nvSpPr>
          <p:spPr>
            <a:xfrm>
              <a:off x="6614350" y="2152475"/>
              <a:ext cx="22850" cy="7450"/>
            </a:xfrm>
            <a:custGeom>
              <a:avLst/>
              <a:gdLst/>
              <a:ahLst/>
              <a:cxnLst/>
              <a:rect l="l" t="t" r="r" b="b"/>
              <a:pathLst>
                <a:path w="914" h="298" extrusionOk="0">
                  <a:moveTo>
                    <a:pt x="115" y="0"/>
                  </a:moveTo>
                  <a:cubicBezTo>
                    <a:pt x="69" y="0"/>
                    <a:pt x="24" y="23"/>
                    <a:pt x="1" y="69"/>
                  </a:cubicBezTo>
                  <a:cubicBezTo>
                    <a:pt x="1" y="115"/>
                    <a:pt x="24" y="183"/>
                    <a:pt x="92" y="183"/>
                  </a:cubicBezTo>
                  <a:cubicBezTo>
                    <a:pt x="321" y="229"/>
                    <a:pt x="549" y="251"/>
                    <a:pt x="800" y="297"/>
                  </a:cubicBezTo>
                  <a:cubicBezTo>
                    <a:pt x="846" y="297"/>
                    <a:pt x="891" y="274"/>
                    <a:pt x="914" y="206"/>
                  </a:cubicBezTo>
                  <a:cubicBezTo>
                    <a:pt x="914" y="160"/>
                    <a:pt x="891" y="115"/>
                    <a:pt x="846" y="92"/>
                  </a:cubicBezTo>
                  <a:cubicBezTo>
                    <a:pt x="594" y="69"/>
                    <a:pt x="366"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5" name="Google Shape;6715;p24"/>
            <p:cNvSpPr/>
            <p:nvPr/>
          </p:nvSpPr>
          <p:spPr>
            <a:xfrm>
              <a:off x="6597825" y="2162175"/>
              <a:ext cx="37100" cy="9150"/>
            </a:xfrm>
            <a:custGeom>
              <a:avLst/>
              <a:gdLst/>
              <a:ahLst/>
              <a:cxnLst/>
              <a:rect l="l" t="t" r="r" b="b"/>
              <a:pathLst>
                <a:path w="1484" h="366" extrusionOk="0">
                  <a:moveTo>
                    <a:pt x="114" y="0"/>
                  </a:moveTo>
                  <a:cubicBezTo>
                    <a:pt x="69" y="0"/>
                    <a:pt x="23" y="23"/>
                    <a:pt x="23" y="69"/>
                  </a:cubicBezTo>
                  <a:cubicBezTo>
                    <a:pt x="0" y="115"/>
                    <a:pt x="46" y="183"/>
                    <a:pt x="91" y="183"/>
                  </a:cubicBezTo>
                  <a:cubicBezTo>
                    <a:pt x="525" y="252"/>
                    <a:pt x="936" y="297"/>
                    <a:pt x="1370" y="366"/>
                  </a:cubicBezTo>
                  <a:cubicBezTo>
                    <a:pt x="1415" y="366"/>
                    <a:pt x="1461" y="343"/>
                    <a:pt x="1484" y="297"/>
                  </a:cubicBezTo>
                  <a:cubicBezTo>
                    <a:pt x="1484" y="252"/>
                    <a:pt x="1461" y="183"/>
                    <a:pt x="1415" y="183"/>
                  </a:cubicBezTo>
                  <a:cubicBezTo>
                    <a:pt x="982" y="115"/>
                    <a:pt x="548" y="46"/>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6" name="Google Shape;6716;p24"/>
            <p:cNvSpPr/>
            <p:nvPr/>
          </p:nvSpPr>
          <p:spPr>
            <a:xfrm>
              <a:off x="6668575" y="2159900"/>
              <a:ext cx="42250" cy="59925"/>
            </a:xfrm>
            <a:custGeom>
              <a:avLst/>
              <a:gdLst/>
              <a:ahLst/>
              <a:cxnLst/>
              <a:rect l="l" t="t" r="r" b="b"/>
              <a:pathLst>
                <a:path w="1690" h="2397" extrusionOk="0">
                  <a:moveTo>
                    <a:pt x="1575" y="0"/>
                  </a:moveTo>
                  <a:cubicBezTo>
                    <a:pt x="1530" y="0"/>
                    <a:pt x="1507" y="23"/>
                    <a:pt x="1484" y="46"/>
                  </a:cubicBezTo>
                  <a:cubicBezTo>
                    <a:pt x="982" y="799"/>
                    <a:pt x="503" y="1552"/>
                    <a:pt x="0" y="2283"/>
                  </a:cubicBezTo>
                  <a:cubicBezTo>
                    <a:pt x="0" y="2283"/>
                    <a:pt x="0" y="2305"/>
                    <a:pt x="0" y="2305"/>
                  </a:cubicBezTo>
                  <a:cubicBezTo>
                    <a:pt x="69" y="2328"/>
                    <a:pt x="115" y="2374"/>
                    <a:pt x="160" y="2397"/>
                  </a:cubicBezTo>
                  <a:cubicBezTo>
                    <a:pt x="662" y="1644"/>
                    <a:pt x="1164" y="913"/>
                    <a:pt x="1644" y="160"/>
                  </a:cubicBezTo>
                  <a:cubicBezTo>
                    <a:pt x="1689" y="114"/>
                    <a:pt x="1667" y="46"/>
                    <a:pt x="1621" y="23"/>
                  </a:cubicBezTo>
                  <a:cubicBezTo>
                    <a:pt x="1598" y="0"/>
                    <a:pt x="1598" y="0"/>
                    <a:pt x="1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7" name="Google Shape;6717;p24"/>
            <p:cNvSpPr/>
            <p:nvPr/>
          </p:nvSpPr>
          <p:spPr>
            <a:xfrm>
              <a:off x="6702800" y="2183850"/>
              <a:ext cx="42250" cy="60525"/>
            </a:xfrm>
            <a:custGeom>
              <a:avLst/>
              <a:gdLst/>
              <a:ahLst/>
              <a:cxnLst/>
              <a:rect l="l" t="t" r="r" b="b"/>
              <a:pathLst>
                <a:path w="1690" h="2421" extrusionOk="0">
                  <a:moveTo>
                    <a:pt x="1599" y="1"/>
                  </a:moveTo>
                  <a:cubicBezTo>
                    <a:pt x="1553" y="1"/>
                    <a:pt x="1530" y="24"/>
                    <a:pt x="1507" y="46"/>
                  </a:cubicBezTo>
                  <a:cubicBezTo>
                    <a:pt x="1005" y="800"/>
                    <a:pt x="503" y="1553"/>
                    <a:pt x="1" y="2306"/>
                  </a:cubicBezTo>
                  <a:cubicBezTo>
                    <a:pt x="47" y="2329"/>
                    <a:pt x="92" y="2352"/>
                    <a:pt x="115" y="2375"/>
                  </a:cubicBezTo>
                  <a:lnTo>
                    <a:pt x="161" y="2420"/>
                  </a:lnTo>
                  <a:cubicBezTo>
                    <a:pt x="663" y="1667"/>
                    <a:pt x="1165" y="914"/>
                    <a:pt x="1667" y="161"/>
                  </a:cubicBezTo>
                  <a:cubicBezTo>
                    <a:pt x="1690" y="115"/>
                    <a:pt x="1690" y="46"/>
                    <a:pt x="1644" y="24"/>
                  </a:cubicBezTo>
                  <a:cubicBezTo>
                    <a:pt x="1621" y="1"/>
                    <a:pt x="1599" y="1"/>
                    <a:pt x="1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8" name="Google Shape;6718;p24"/>
            <p:cNvSpPr/>
            <p:nvPr/>
          </p:nvSpPr>
          <p:spPr>
            <a:xfrm>
              <a:off x="6706225" y="2159325"/>
              <a:ext cx="39400" cy="28025"/>
            </a:xfrm>
            <a:custGeom>
              <a:avLst/>
              <a:gdLst/>
              <a:ahLst/>
              <a:cxnLst/>
              <a:rect l="l" t="t" r="r" b="b"/>
              <a:pathLst>
                <a:path w="1576" h="1121" extrusionOk="0">
                  <a:moveTo>
                    <a:pt x="92" y="0"/>
                  </a:moveTo>
                  <a:cubicBezTo>
                    <a:pt x="47" y="0"/>
                    <a:pt x="1" y="46"/>
                    <a:pt x="1" y="92"/>
                  </a:cubicBezTo>
                  <a:cubicBezTo>
                    <a:pt x="1" y="114"/>
                    <a:pt x="1" y="137"/>
                    <a:pt x="24" y="160"/>
                  </a:cubicBezTo>
                  <a:cubicBezTo>
                    <a:pt x="47" y="183"/>
                    <a:pt x="47" y="183"/>
                    <a:pt x="92" y="206"/>
                  </a:cubicBezTo>
                  <a:cubicBezTo>
                    <a:pt x="115" y="206"/>
                    <a:pt x="161" y="229"/>
                    <a:pt x="206" y="229"/>
                  </a:cubicBezTo>
                  <a:lnTo>
                    <a:pt x="183" y="229"/>
                  </a:lnTo>
                  <a:cubicBezTo>
                    <a:pt x="366" y="274"/>
                    <a:pt x="526" y="366"/>
                    <a:pt x="686" y="457"/>
                  </a:cubicBezTo>
                  <a:cubicBezTo>
                    <a:pt x="868" y="571"/>
                    <a:pt x="1051" y="731"/>
                    <a:pt x="1211" y="890"/>
                  </a:cubicBezTo>
                  <a:cubicBezTo>
                    <a:pt x="1279" y="959"/>
                    <a:pt x="1325" y="1005"/>
                    <a:pt x="1370" y="1073"/>
                  </a:cubicBezTo>
                  <a:cubicBezTo>
                    <a:pt x="1399" y="1101"/>
                    <a:pt x="1427" y="1121"/>
                    <a:pt x="1455" y="1121"/>
                  </a:cubicBezTo>
                  <a:cubicBezTo>
                    <a:pt x="1472" y="1121"/>
                    <a:pt x="1490" y="1113"/>
                    <a:pt x="1507" y="1096"/>
                  </a:cubicBezTo>
                  <a:cubicBezTo>
                    <a:pt x="1553" y="1073"/>
                    <a:pt x="1576" y="1005"/>
                    <a:pt x="1530" y="959"/>
                  </a:cubicBezTo>
                  <a:cubicBezTo>
                    <a:pt x="1370" y="731"/>
                    <a:pt x="1142" y="548"/>
                    <a:pt x="914" y="366"/>
                  </a:cubicBezTo>
                  <a:cubicBezTo>
                    <a:pt x="663" y="206"/>
                    <a:pt x="412" y="6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9" name="Google Shape;6719;p24"/>
            <p:cNvSpPr/>
            <p:nvPr/>
          </p:nvSpPr>
          <p:spPr>
            <a:xfrm>
              <a:off x="6707950" y="2138775"/>
              <a:ext cx="45675" cy="46825"/>
            </a:xfrm>
            <a:custGeom>
              <a:avLst/>
              <a:gdLst/>
              <a:ahLst/>
              <a:cxnLst/>
              <a:rect l="l" t="t" r="r" b="b"/>
              <a:pathLst>
                <a:path w="1827" h="1873" extrusionOk="0">
                  <a:moveTo>
                    <a:pt x="1415" y="1"/>
                  </a:moveTo>
                  <a:cubicBezTo>
                    <a:pt x="1347" y="1"/>
                    <a:pt x="1256" y="46"/>
                    <a:pt x="1164" y="69"/>
                  </a:cubicBezTo>
                  <a:cubicBezTo>
                    <a:pt x="1096" y="92"/>
                    <a:pt x="1027" y="138"/>
                    <a:pt x="959" y="160"/>
                  </a:cubicBezTo>
                  <a:cubicBezTo>
                    <a:pt x="891" y="206"/>
                    <a:pt x="799" y="252"/>
                    <a:pt x="731" y="320"/>
                  </a:cubicBezTo>
                  <a:cubicBezTo>
                    <a:pt x="594" y="411"/>
                    <a:pt x="457" y="503"/>
                    <a:pt x="343" y="617"/>
                  </a:cubicBezTo>
                  <a:cubicBezTo>
                    <a:pt x="229" y="685"/>
                    <a:pt x="137" y="777"/>
                    <a:pt x="46" y="845"/>
                  </a:cubicBezTo>
                  <a:cubicBezTo>
                    <a:pt x="0" y="891"/>
                    <a:pt x="0" y="936"/>
                    <a:pt x="23" y="982"/>
                  </a:cubicBezTo>
                  <a:cubicBezTo>
                    <a:pt x="37" y="1010"/>
                    <a:pt x="69" y="1030"/>
                    <a:pt x="102" y="1030"/>
                  </a:cubicBezTo>
                  <a:cubicBezTo>
                    <a:pt x="122" y="1030"/>
                    <a:pt x="143" y="1022"/>
                    <a:pt x="160" y="1005"/>
                  </a:cubicBezTo>
                  <a:cubicBezTo>
                    <a:pt x="297" y="914"/>
                    <a:pt x="411" y="799"/>
                    <a:pt x="548" y="685"/>
                  </a:cubicBezTo>
                  <a:cubicBezTo>
                    <a:pt x="731" y="548"/>
                    <a:pt x="891" y="411"/>
                    <a:pt x="1096" y="320"/>
                  </a:cubicBezTo>
                  <a:cubicBezTo>
                    <a:pt x="1187" y="274"/>
                    <a:pt x="1256" y="229"/>
                    <a:pt x="1324" y="229"/>
                  </a:cubicBezTo>
                  <a:cubicBezTo>
                    <a:pt x="1370" y="206"/>
                    <a:pt x="1393" y="206"/>
                    <a:pt x="1438" y="206"/>
                  </a:cubicBezTo>
                  <a:lnTo>
                    <a:pt x="1484" y="206"/>
                  </a:lnTo>
                  <a:cubicBezTo>
                    <a:pt x="1507" y="229"/>
                    <a:pt x="1507" y="229"/>
                    <a:pt x="1530" y="229"/>
                  </a:cubicBezTo>
                  <a:cubicBezTo>
                    <a:pt x="1530" y="229"/>
                    <a:pt x="1552" y="252"/>
                    <a:pt x="1552" y="274"/>
                  </a:cubicBezTo>
                  <a:cubicBezTo>
                    <a:pt x="1575" y="274"/>
                    <a:pt x="1575" y="297"/>
                    <a:pt x="1598" y="320"/>
                  </a:cubicBezTo>
                  <a:cubicBezTo>
                    <a:pt x="1598" y="343"/>
                    <a:pt x="1621" y="366"/>
                    <a:pt x="1621" y="389"/>
                  </a:cubicBezTo>
                  <a:cubicBezTo>
                    <a:pt x="1621" y="434"/>
                    <a:pt x="1644" y="503"/>
                    <a:pt x="1644" y="548"/>
                  </a:cubicBezTo>
                  <a:cubicBezTo>
                    <a:pt x="1621" y="685"/>
                    <a:pt x="1598" y="845"/>
                    <a:pt x="1552" y="982"/>
                  </a:cubicBezTo>
                  <a:cubicBezTo>
                    <a:pt x="1552" y="982"/>
                    <a:pt x="1552" y="959"/>
                    <a:pt x="1552" y="959"/>
                  </a:cubicBezTo>
                  <a:cubicBezTo>
                    <a:pt x="1507" y="1073"/>
                    <a:pt x="1484" y="1188"/>
                    <a:pt x="1438" y="1302"/>
                  </a:cubicBezTo>
                  <a:cubicBezTo>
                    <a:pt x="1393" y="1439"/>
                    <a:pt x="1324" y="1598"/>
                    <a:pt x="1279" y="1735"/>
                  </a:cubicBezTo>
                  <a:cubicBezTo>
                    <a:pt x="1279" y="1758"/>
                    <a:pt x="1279" y="1781"/>
                    <a:pt x="1279" y="1804"/>
                  </a:cubicBezTo>
                  <a:cubicBezTo>
                    <a:pt x="1301" y="1827"/>
                    <a:pt x="1301" y="1849"/>
                    <a:pt x="1347" y="1872"/>
                  </a:cubicBezTo>
                  <a:lnTo>
                    <a:pt x="1415" y="1872"/>
                  </a:lnTo>
                  <a:cubicBezTo>
                    <a:pt x="1438" y="1872"/>
                    <a:pt x="1461" y="1849"/>
                    <a:pt x="1461" y="1827"/>
                  </a:cubicBezTo>
                  <a:cubicBezTo>
                    <a:pt x="1530" y="1644"/>
                    <a:pt x="1575" y="1461"/>
                    <a:pt x="1644" y="1302"/>
                  </a:cubicBezTo>
                  <a:cubicBezTo>
                    <a:pt x="1712" y="1142"/>
                    <a:pt x="1758" y="982"/>
                    <a:pt x="1804" y="799"/>
                  </a:cubicBezTo>
                  <a:cubicBezTo>
                    <a:pt x="1804" y="731"/>
                    <a:pt x="1826" y="640"/>
                    <a:pt x="1826" y="571"/>
                  </a:cubicBezTo>
                  <a:cubicBezTo>
                    <a:pt x="1826" y="480"/>
                    <a:pt x="1826" y="411"/>
                    <a:pt x="1804" y="320"/>
                  </a:cubicBezTo>
                  <a:cubicBezTo>
                    <a:pt x="1781" y="252"/>
                    <a:pt x="1758" y="206"/>
                    <a:pt x="1712" y="138"/>
                  </a:cubicBezTo>
                  <a:cubicBezTo>
                    <a:pt x="1667" y="92"/>
                    <a:pt x="1598" y="46"/>
                    <a:pt x="1530" y="23"/>
                  </a:cubicBezTo>
                  <a:cubicBezTo>
                    <a:pt x="1507" y="23"/>
                    <a:pt x="1461" y="1"/>
                    <a:pt x="1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0" name="Google Shape;6720;p24"/>
            <p:cNvSpPr/>
            <p:nvPr/>
          </p:nvSpPr>
          <p:spPr>
            <a:xfrm>
              <a:off x="6665725" y="1895425"/>
              <a:ext cx="78775" cy="69600"/>
            </a:xfrm>
            <a:custGeom>
              <a:avLst/>
              <a:gdLst/>
              <a:ahLst/>
              <a:cxnLst/>
              <a:rect l="l" t="t" r="r" b="b"/>
              <a:pathLst>
                <a:path w="3151" h="2784" extrusionOk="0">
                  <a:moveTo>
                    <a:pt x="1593" y="1"/>
                  </a:moveTo>
                  <a:cubicBezTo>
                    <a:pt x="1061" y="1"/>
                    <a:pt x="555" y="307"/>
                    <a:pt x="320" y="810"/>
                  </a:cubicBezTo>
                  <a:cubicBezTo>
                    <a:pt x="0" y="1495"/>
                    <a:pt x="297" y="2339"/>
                    <a:pt x="1005" y="2659"/>
                  </a:cubicBezTo>
                  <a:cubicBezTo>
                    <a:pt x="1186" y="2743"/>
                    <a:pt x="1377" y="2783"/>
                    <a:pt x="1566" y="2783"/>
                  </a:cubicBezTo>
                  <a:cubicBezTo>
                    <a:pt x="2090" y="2783"/>
                    <a:pt x="2596" y="2477"/>
                    <a:pt x="2831" y="1974"/>
                  </a:cubicBezTo>
                  <a:cubicBezTo>
                    <a:pt x="3150" y="1289"/>
                    <a:pt x="2853" y="468"/>
                    <a:pt x="2169" y="125"/>
                  </a:cubicBezTo>
                  <a:cubicBezTo>
                    <a:pt x="1981" y="40"/>
                    <a:pt x="1786"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1" name="Google Shape;6721;p24"/>
            <p:cNvSpPr/>
            <p:nvPr/>
          </p:nvSpPr>
          <p:spPr>
            <a:xfrm>
              <a:off x="6883700" y="2034000"/>
              <a:ext cx="78775" cy="69200"/>
            </a:xfrm>
            <a:custGeom>
              <a:avLst/>
              <a:gdLst/>
              <a:ahLst/>
              <a:cxnLst/>
              <a:rect l="l" t="t" r="r" b="b"/>
              <a:pathLst>
                <a:path w="3151" h="2768" extrusionOk="0">
                  <a:moveTo>
                    <a:pt x="1568" y="0"/>
                  </a:moveTo>
                  <a:cubicBezTo>
                    <a:pt x="1050" y="0"/>
                    <a:pt x="552" y="293"/>
                    <a:pt x="320" y="791"/>
                  </a:cubicBezTo>
                  <a:cubicBezTo>
                    <a:pt x="1" y="1498"/>
                    <a:pt x="297" y="2320"/>
                    <a:pt x="982" y="2639"/>
                  </a:cubicBezTo>
                  <a:cubicBezTo>
                    <a:pt x="1174" y="2726"/>
                    <a:pt x="1375" y="2768"/>
                    <a:pt x="1571" y="2768"/>
                  </a:cubicBezTo>
                  <a:cubicBezTo>
                    <a:pt x="2099" y="2768"/>
                    <a:pt x="2598" y="2470"/>
                    <a:pt x="2831" y="1955"/>
                  </a:cubicBezTo>
                  <a:cubicBezTo>
                    <a:pt x="3150" y="1270"/>
                    <a:pt x="2854" y="448"/>
                    <a:pt x="2146" y="129"/>
                  </a:cubicBezTo>
                  <a:cubicBezTo>
                    <a:pt x="1959" y="41"/>
                    <a:pt x="1762" y="0"/>
                    <a:pt x="1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2" name="Google Shape;6722;p24"/>
            <p:cNvSpPr/>
            <p:nvPr/>
          </p:nvSpPr>
          <p:spPr>
            <a:xfrm>
              <a:off x="6388400" y="2337925"/>
              <a:ext cx="311000" cy="214800"/>
            </a:xfrm>
            <a:custGeom>
              <a:avLst/>
              <a:gdLst/>
              <a:ahLst/>
              <a:cxnLst/>
              <a:rect l="l" t="t" r="r" b="b"/>
              <a:pathLst>
                <a:path w="12440" h="8592" extrusionOk="0">
                  <a:moveTo>
                    <a:pt x="114" y="1"/>
                  </a:moveTo>
                  <a:cubicBezTo>
                    <a:pt x="69" y="1"/>
                    <a:pt x="46" y="1"/>
                    <a:pt x="23" y="23"/>
                  </a:cubicBezTo>
                  <a:cubicBezTo>
                    <a:pt x="0" y="69"/>
                    <a:pt x="0" y="138"/>
                    <a:pt x="46" y="160"/>
                  </a:cubicBezTo>
                  <a:cubicBezTo>
                    <a:pt x="228" y="343"/>
                    <a:pt x="434" y="503"/>
                    <a:pt x="616" y="685"/>
                  </a:cubicBezTo>
                  <a:lnTo>
                    <a:pt x="639" y="685"/>
                  </a:lnTo>
                  <a:cubicBezTo>
                    <a:pt x="708" y="731"/>
                    <a:pt x="776" y="799"/>
                    <a:pt x="822" y="845"/>
                  </a:cubicBezTo>
                  <a:cubicBezTo>
                    <a:pt x="845" y="845"/>
                    <a:pt x="845" y="868"/>
                    <a:pt x="845" y="868"/>
                  </a:cubicBezTo>
                  <a:cubicBezTo>
                    <a:pt x="1119" y="1096"/>
                    <a:pt x="1415" y="1347"/>
                    <a:pt x="1712" y="1576"/>
                  </a:cubicBezTo>
                  <a:cubicBezTo>
                    <a:pt x="1712" y="1576"/>
                    <a:pt x="1712" y="1576"/>
                    <a:pt x="1712" y="1598"/>
                  </a:cubicBezTo>
                  <a:cubicBezTo>
                    <a:pt x="2100" y="1918"/>
                    <a:pt x="2511" y="2237"/>
                    <a:pt x="2899" y="2534"/>
                  </a:cubicBezTo>
                  <a:cubicBezTo>
                    <a:pt x="2922" y="2557"/>
                    <a:pt x="2922" y="2557"/>
                    <a:pt x="2945" y="2557"/>
                  </a:cubicBezTo>
                  <a:cubicBezTo>
                    <a:pt x="3036" y="2648"/>
                    <a:pt x="3127" y="2717"/>
                    <a:pt x="3241" y="2785"/>
                  </a:cubicBezTo>
                  <a:cubicBezTo>
                    <a:pt x="3241" y="2785"/>
                    <a:pt x="3241" y="2808"/>
                    <a:pt x="3241" y="2808"/>
                  </a:cubicBezTo>
                  <a:cubicBezTo>
                    <a:pt x="3241" y="2808"/>
                    <a:pt x="3264" y="2831"/>
                    <a:pt x="3287" y="2831"/>
                  </a:cubicBezTo>
                  <a:cubicBezTo>
                    <a:pt x="3561" y="3059"/>
                    <a:pt x="3858" y="3265"/>
                    <a:pt x="4154" y="3493"/>
                  </a:cubicBezTo>
                  <a:cubicBezTo>
                    <a:pt x="4588" y="3812"/>
                    <a:pt x="5022" y="4132"/>
                    <a:pt x="5455" y="4429"/>
                  </a:cubicBezTo>
                  <a:cubicBezTo>
                    <a:pt x="5478" y="4452"/>
                    <a:pt x="5501" y="4452"/>
                    <a:pt x="5501" y="4474"/>
                  </a:cubicBezTo>
                  <a:cubicBezTo>
                    <a:pt x="5866" y="4725"/>
                    <a:pt x="6231" y="4977"/>
                    <a:pt x="6597" y="5228"/>
                  </a:cubicBezTo>
                  <a:lnTo>
                    <a:pt x="6619" y="5228"/>
                  </a:lnTo>
                  <a:cubicBezTo>
                    <a:pt x="7008" y="5501"/>
                    <a:pt x="7418" y="5753"/>
                    <a:pt x="7829" y="6026"/>
                  </a:cubicBezTo>
                  <a:cubicBezTo>
                    <a:pt x="8217" y="6278"/>
                    <a:pt x="8628" y="6529"/>
                    <a:pt x="9016" y="6757"/>
                  </a:cubicBezTo>
                  <a:cubicBezTo>
                    <a:pt x="9039" y="6780"/>
                    <a:pt x="9039" y="6780"/>
                    <a:pt x="9062" y="6780"/>
                  </a:cubicBezTo>
                  <a:cubicBezTo>
                    <a:pt x="9130" y="6825"/>
                    <a:pt x="9199" y="6871"/>
                    <a:pt x="9267" y="6917"/>
                  </a:cubicBezTo>
                  <a:lnTo>
                    <a:pt x="9290" y="6917"/>
                  </a:lnTo>
                  <a:cubicBezTo>
                    <a:pt x="9290" y="6917"/>
                    <a:pt x="9290" y="6939"/>
                    <a:pt x="9313" y="6939"/>
                  </a:cubicBezTo>
                  <a:cubicBezTo>
                    <a:pt x="9336" y="6939"/>
                    <a:pt x="9359" y="6962"/>
                    <a:pt x="9381" y="6985"/>
                  </a:cubicBezTo>
                  <a:cubicBezTo>
                    <a:pt x="9404" y="6985"/>
                    <a:pt x="9404" y="7008"/>
                    <a:pt x="9427" y="7008"/>
                  </a:cubicBezTo>
                  <a:cubicBezTo>
                    <a:pt x="9792" y="7236"/>
                    <a:pt x="10180" y="7442"/>
                    <a:pt x="10545" y="7647"/>
                  </a:cubicBezTo>
                  <a:cubicBezTo>
                    <a:pt x="10545" y="7647"/>
                    <a:pt x="10568" y="7670"/>
                    <a:pt x="10568" y="7670"/>
                  </a:cubicBezTo>
                  <a:cubicBezTo>
                    <a:pt x="10842" y="7830"/>
                    <a:pt x="11139" y="7967"/>
                    <a:pt x="11413" y="8126"/>
                  </a:cubicBezTo>
                  <a:cubicBezTo>
                    <a:pt x="11436" y="8126"/>
                    <a:pt x="11436" y="8149"/>
                    <a:pt x="11458" y="8149"/>
                  </a:cubicBezTo>
                  <a:cubicBezTo>
                    <a:pt x="11481" y="8149"/>
                    <a:pt x="11481" y="8149"/>
                    <a:pt x="11481" y="8172"/>
                  </a:cubicBezTo>
                  <a:cubicBezTo>
                    <a:pt x="11527" y="8195"/>
                    <a:pt x="11573" y="8195"/>
                    <a:pt x="11595" y="8218"/>
                  </a:cubicBezTo>
                  <a:cubicBezTo>
                    <a:pt x="11641" y="8241"/>
                    <a:pt x="11687" y="8263"/>
                    <a:pt x="11710" y="8286"/>
                  </a:cubicBezTo>
                  <a:cubicBezTo>
                    <a:pt x="11732" y="8286"/>
                    <a:pt x="11755" y="8309"/>
                    <a:pt x="11755" y="8309"/>
                  </a:cubicBezTo>
                  <a:cubicBezTo>
                    <a:pt x="11778" y="8309"/>
                    <a:pt x="11778" y="8332"/>
                    <a:pt x="11801" y="8332"/>
                  </a:cubicBezTo>
                  <a:cubicBezTo>
                    <a:pt x="11961" y="8423"/>
                    <a:pt x="12120" y="8492"/>
                    <a:pt x="12280" y="8583"/>
                  </a:cubicBezTo>
                  <a:cubicBezTo>
                    <a:pt x="12292" y="8589"/>
                    <a:pt x="12304" y="8591"/>
                    <a:pt x="12318" y="8591"/>
                  </a:cubicBezTo>
                  <a:cubicBezTo>
                    <a:pt x="12357" y="8591"/>
                    <a:pt x="12400" y="8566"/>
                    <a:pt x="12417" y="8514"/>
                  </a:cubicBezTo>
                  <a:cubicBezTo>
                    <a:pt x="12440" y="8469"/>
                    <a:pt x="12417" y="8423"/>
                    <a:pt x="12371" y="8400"/>
                  </a:cubicBezTo>
                  <a:cubicBezTo>
                    <a:pt x="12212" y="8309"/>
                    <a:pt x="12052" y="8241"/>
                    <a:pt x="11892" y="8149"/>
                  </a:cubicBezTo>
                  <a:cubicBezTo>
                    <a:pt x="11846" y="8126"/>
                    <a:pt x="11801" y="8104"/>
                    <a:pt x="11778" y="8104"/>
                  </a:cubicBezTo>
                  <a:cubicBezTo>
                    <a:pt x="11778" y="8104"/>
                    <a:pt x="11778" y="8104"/>
                    <a:pt x="11778" y="8081"/>
                  </a:cubicBezTo>
                  <a:cubicBezTo>
                    <a:pt x="11732" y="8081"/>
                    <a:pt x="11710" y="8058"/>
                    <a:pt x="11664" y="8035"/>
                  </a:cubicBezTo>
                  <a:lnTo>
                    <a:pt x="11641" y="8035"/>
                  </a:lnTo>
                  <a:cubicBezTo>
                    <a:pt x="11595" y="7989"/>
                    <a:pt x="11527" y="7967"/>
                    <a:pt x="11481" y="7944"/>
                  </a:cubicBezTo>
                  <a:cubicBezTo>
                    <a:pt x="11207" y="7807"/>
                    <a:pt x="10956" y="7647"/>
                    <a:pt x="10682" y="7510"/>
                  </a:cubicBezTo>
                  <a:cubicBezTo>
                    <a:pt x="10660" y="7487"/>
                    <a:pt x="10660" y="7487"/>
                    <a:pt x="10637" y="7487"/>
                  </a:cubicBezTo>
                  <a:cubicBezTo>
                    <a:pt x="10249" y="7259"/>
                    <a:pt x="9861" y="7031"/>
                    <a:pt x="9473" y="6803"/>
                  </a:cubicBezTo>
                  <a:lnTo>
                    <a:pt x="9450" y="6803"/>
                  </a:lnTo>
                  <a:lnTo>
                    <a:pt x="9404" y="6757"/>
                  </a:lnTo>
                  <a:lnTo>
                    <a:pt x="9381" y="6757"/>
                  </a:lnTo>
                  <a:cubicBezTo>
                    <a:pt x="9336" y="6711"/>
                    <a:pt x="9267" y="6688"/>
                    <a:pt x="9199" y="6643"/>
                  </a:cubicBezTo>
                  <a:cubicBezTo>
                    <a:pt x="8971" y="6506"/>
                    <a:pt x="8742" y="6369"/>
                    <a:pt x="8537" y="6232"/>
                  </a:cubicBezTo>
                  <a:cubicBezTo>
                    <a:pt x="8537" y="6232"/>
                    <a:pt x="8537" y="6255"/>
                    <a:pt x="8537" y="6255"/>
                  </a:cubicBezTo>
                  <a:cubicBezTo>
                    <a:pt x="8354" y="6118"/>
                    <a:pt x="8149" y="6004"/>
                    <a:pt x="7943" y="5867"/>
                  </a:cubicBezTo>
                  <a:cubicBezTo>
                    <a:pt x="7533" y="5593"/>
                    <a:pt x="7099" y="5319"/>
                    <a:pt x="6688" y="5045"/>
                  </a:cubicBezTo>
                  <a:cubicBezTo>
                    <a:pt x="6323" y="4794"/>
                    <a:pt x="5958" y="4566"/>
                    <a:pt x="5615" y="4315"/>
                  </a:cubicBezTo>
                  <a:cubicBezTo>
                    <a:pt x="5592" y="4292"/>
                    <a:pt x="5592" y="4292"/>
                    <a:pt x="5592" y="4292"/>
                  </a:cubicBezTo>
                  <a:cubicBezTo>
                    <a:pt x="5136" y="3972"/>
                    <a:pt x="4702" y="3653"/>
                    <a:pt x="4268" y="3333"/>
                  </a:cubicBezTo>
                  <a:cubicBezTo>
                    <a:pt x="3972" y="3105"/>
                    <a:pt x="3675" y="2877"/>
                    <a:pt x="3355" y="2648"/>
                  </a:cubicBezTo>
                  <a:cubicBezTo>
                    <a:pt x="3241" y="2557"/>
                    <a:pt x="3127" y="2466"/>
                    <a:pt x="2990" y="2374"/>
                  </a:cubicBezTo>
                  <a:cubicBezTo>
                    <a:pt x="2602" y="2055"/>
                    <a:pt x="2214" y="1758"/>
                    <a:pt x="1826" y="1439"/>
                  </a:cubicBezTo>
                  <a:cubicBezTo>
                    <a:pt x="1826" y="1439"/>
                    <a:pt x="1826" y="1439"/>
                    <a:pt x="1826" y="1416"/>
                  </a:cubicBezTo>
                  <a:cubicBezTo>
                    <a:pt x="1529" y="1188"/>
                    <a:pt x="1233" y="936"/>
                    <a:pt x="936" y="685"/>
                  </a:cubicBezTo>
                  <a:cubicBezTo>
                    <a:pt x="868" y="617"/>
                    <a:pt x="799" y="571"/>
                    <a:pt x="753" y="526"/>
                  </a:cubicBezTo>
                  <a:cubicBezTo>
                    <a:pt x="731" y="526"/>
                    <a:pt x="731" y="503"/>
                    <a:pt x="708" y="503"/>
                  </a:cubicBezTo>
                  <a:cubicBezTo>
                    <a:pt x="525" y="343"/>
                    <a:pt x="343" y="183"/>
                    <a:pt x="160" y="23"/>
                  </a:cubicBezTo>
                  <a:cubicBezTo>
                    <a:pt x="160" y="1"/>
                    <a:pt x="137"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3" name="Google Shape;6723;p24"/>
            <p:cNvSpPr/>
            <p:nvPr/>
          </p:nvSpPr>
          <p:spPr>
            <a:xfrm>
              <a:off x="6514500" y="2091975"/>
              <a:ext cx="325850" cy="230800"/>
            </a:xfrm>
            <a:custGeom>
              <a:avLst/>
              <a:gdLst/>
              <a:ahLst/>
              <a:cxnLst/>
              <a:rect l="l" t="t" r="r" b="b"/>
              <a:pathLst>
                <a:path w="13034" h="9232" extrusionOk="0">
                  <a:moveTo>
                    <a:pt x="92" y="1"/>
                  </a:moveTo>
                  <a:cubicBezTo>
                    <a:pt x="69" y="1"/>
                    <a:pt x="46" y="24"/>
                    <a:pt x="23" y="47"/>
                  </a:cubicBezTo>
                  <a:cubicBezTo>
                    <a:pt x="1" y="92"/>
                    <a:pt x="1" y="138"/>
                    <a:pt x="46" y="184"/>
                  </a:cubicBezTo>
                  <a:cubicBezTo>
                    <a:pt x="1598" y="1599"/>
                    <a:pt x="3219" y="2945"/>
                    <a:pt x="4931" y="4201"/>
                  </a:cubicBezTo>
                  <a:cubicBezTo>
                    <a:pt x="4931" y="4201"/>
                    <a:pt x="4931" y="4224"/>
                    <a:pt x="4931" y="4224"/>
                  </a:cubicBezTo>
                  <a:cubicBezTo>
                    <a:pt x="6506" y="5388"/>
                    <a:pt x="8149" y="6506"/>
                    <a:pt x="9838" y="7510"/>
                  </a:cubicBezTo>
                  <a:cubicBezTo>
                    <a:pt x="9838" y="7533"/>
                    <a:pt x="9838" y="7533"/>
                    <a:pt x="9861" y="7533"/>
                  </a:cubicBezTo>
                  <a:cubicBezTo>
                    <a:pt x="9861" y="7533"/>
                    <a:pt x="9884" y="7533"/>
                    <a:pt x="9884" y="7556"/>
                  </a:cubicBezTo>
                  <a:cubicBezTo>
                    <a:pt x="10295" y="7784"/>
                    <a:pt x="10683" y="8013"/>
                    <a:pt x="11094" y="8264"/>
                  </a:cubicBezTo>
                  <a:lnTo>
                    <a:pt x="11116" y="8264"/>
                  </a:lnTo>
                  <a:cubicBezTo>
                    <a:pt x="11139" y="8264"/>
                    <a:pt x="11139" y="8286"/>
                    <a:pt x="11139" y="8286"/>
                  </a:cubicBezTo>
                  <a:lnTo>
                    <a:pt x="11162" y="8286"/>
                  </a:lnTo>
                  <a:cubicBezTo>
                    <a:pt x="11231" y="8332"/>
                    <a:pt x="11276" y="8355"/>
                    <a:pt x="11345" y="8401"/>
                  </a:cubicBezTo>
                  <a:cubicBezTo>
                    <a:pt x="11368" y="8401"/>
                    <a:pt x="11390" y="8423"/>
                    <a:pt x="11436" y="8446"/>
                  </a:cubicBezTo>
                  <a:cubicBezTo>
                    <a:pt x="11459" y="8446"/>
                    <a:pt x="11459" y="8469"/>
                    <a:pt x="11482" y="8469"/>
                  </a:cubicBezTo>
                  <a:cubicBezTo>
                    <a:pt x="11733" y="8606"/>
                    <a:pt x="11961" y="8743"/>
                    <a:pt x="12212" y="8857"/>
                  </a:cubicBezTo>
                  <a:cubicBezTo>
                    <a:pt x="12212" y="8857"/>
                    <a:pt x="12212" y="8857"/>
                    <a:pt x="12212" y="8880"/>
                  </a:cubicBezTo>
                  <a:cubicBezTo>
                    <a:pt x="12235" y="8880"/>
                    <a:pt x="12258" y="8880"/>
                    <a:pt x="12258" y="8903"/>
                  </a:cubicBezTo>
                  <a:cubicBezTo>
                    <a:pt x="12303" y="8926"/>
                    <a:pt x="12326" y="8926"/>
                    <a:pt x="12372" y="8948"/>
                  </a:cubicBezTo>
                  <a:lnTo>
                    <a:pt x="12418" y="8971"/>
                  </a:lnTo>
                  <a:cubicBezTo>
                    <a:pt x="12418" y="8994"/>
                    <a:pt x="12440" y="8994"/>
                    <a:pt x="12440" y="8994"/>
                  </a:cubicBezTo>
                  <a:lnTo>
                    <a:pt x="12486" y="9017"/>
                  </a:lnTo>
                  <a:cubicBezTo>
                    <a:pt x="12509" y="9017"/>
                    <a:pt x="12509" y="9040"/>
                    <a:pt x="12532" y="9040"/>
                  </a:cubicBezTo>
                  <a:cubicBezTo>
                    <a:pt x="12554" y="9040"/>
                    <a:pt x="12577" y="9063"/>
                    <a:pt x="12600" y="9085"/>
                  </a:cubicBezTo>
                  <a:lnTo>
                    <a:pt x="12623" y="9085"/>
                  </a:lnTo>
                  <a:cubicBezTo>
                    <a:pt x="12646" y="9085"/>
                    <a:pt x="12646" y="9085"/>
                    <a:pt x="12646" y="9108"/>
                  </a:cubicBezTo>
                  <a:cubicBezTo>
                    <a:pt x="12669" y="9108"/>
                    <a:pt x="12691" y="9131"/>
                    <a:pt x="12714" y="9131"/>
                  </a:cubicBezTo>
                  <a:cubicBezTo>
                    <a:pt x="12783" y="9154"/>
                    <a:pt x="12828" y="9199"/>
                    <a:pt x="12897" y="9222"/>
                  </a:cubicBezTo>
                  <a:cubicBezTo>
                    <a:pt x="12909" y="9228"/>
                    <a:pt x="12921" y="9231"/>
                    <a:pt x="12933" y="9231"/>
                  </a:cubicBezTo>
                  <a:cubicBezTo>
                    <a:pt x="12965" y="9231"/>
                    <a:pt x="12994" y="9210"/>
                    <a:pt x="13011" y="9177"/>
                  </a:cubicBezTo>
                  <a:cubicBezTo>
                    <a:pt x="13034" y="9131"/>
                    <a:pt x="13011" y="9063"/>
                    <a:pt x="12965" y="9040"/>
                  </a:cubicBezTo>
                  <a:cubicBezTo>
                    <a:pt x="12920" y="9017"/>
                    <a:pt x="12851" y="8994"/>
                    <a:pt x="12806" y="8971"/>
                  </a:cubicBezTo>
                  <a:cubicBezTo>
                    <a:pt x="12783" y="8948"/>
                    <a:pt x="12737" y="8926"/>
                    <a:pt x="12714" y="8926"/>
                  </a:cubicBezTo>
                  <a:cubicBezTo>
                    <a:pt x="12714" y="8903"/>
                    <a:pt x="12714" y="8903"/>
                    <a:pt x="12691" y="8903"/>
                  </a:cubicBezTo>
                  <a:cubicBezTo>
                    <a:pt x="12646" y="8880"/>
                    <a:pt x="12577" y="8857"/>
                    <a:pt x="12532" y="8811"/>
                  </a:cubicBezTo>
                  <a:lnTo>
                    <a:pt x="12509" y="8811"/>
                  </a:lnTo>
                  <a:cubicBezTo>
                    <a:pt x="12440" y="8766"/>
                    <a:pt x="12349" y="8720"/>
                    <a:pt x="12281" y="8675"/>
                  </a:cubicBezTo>
                  <a:cubicBezTo>
                    <a:pt x="12029" y="8560"/>
                    <a:pt x="11801" y="8423"/>
                    <a:pt x="11573" y="8309"/>
                  </a:cubicBezTo>
                  <a:cubicBezTo>
                    <a:pt x="11573" y="8309"/>
                    <a:pt x="11573" y="8309"/>
                    <a:pt x="11573" y="8286"/>
                  </a:cubicBezTo>
                  <a:cubicBezTo>
                    <a:pt x="11527" y="8264"/>
                    <a:pt x="11482" y="8241"/>
                    <a:pt x="11436" y="8218"/>
                  </a:cubicBezTo>
                  <a:cubicBezTo>
                    <a:pt x="11413" y="8218"/>
                    <a:pt x="11390" y="8195"/>
                    <a:pt x="11390" y="8195"/>
                  </a:cubicBezTo>
                  <a:cubicBezTo>
                    <a:pt x="11368" y="8172"/>
                    <a:pt x="11345" y="8172"/>
                    <a:pt x="11322" y="8150"/>
                  </a:cubicBezTo>
                  <a:lnTo>
                    <a:pt x="11276" y="8127"/>
                  </a:lnTo>
                  <a:cubicBezTo>
                    <a:pt x="11253" y="8127"/>
                    <a:pt x="11231" y="8104"/>
                    <a:pt x="11208" y="8081"/>
                  </a:cubicBezTo>
                  <a:lnTo>
                    <a:pt x="11185" y="8081"/>
                  </a:lnTo>
                  <a:cubicBezTo>
                    <a:pt x="10774" y="7853"/>
                    <a:pt x="10340" y="7602"/>
                    <a:pt x="9930" y="7351"/>
                  </a:cubicBezTo>
                  <a:cubicBezTo>
                    <a:pt x="9747" y="7237"/>
                    <a:pt x="9564" y="7122"/>
                    <a:pt x="9382" y="7008"/>
                  </a:cubicBezTo>
                  <a:cubicBezTo>
                    <a:pt x="7875" y="6095"/>
                    <a:pt x="6437" y="5091"/>
                    <a:pt x="5045" y="4064"/>
                  </a:cubicBezTo>
                  <a:cubicBezTo>
                    <a:pt x="5045" y="4041"/>
                    <a:pt x="5045" y="4041"/>
                    <a:pt x="5045" y="4041"/>
                  </a:cubicBezTo>
                  <a:cubicBezTo>
                    <a:pt x="3356" y="2786"/>
                    <a:pt x="1712" y="1462"/>
                    <a:pt x="160"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4" name="Google Shape;6724;p24"/>
            <p:cNvSpPr/>
            <p:nvPr/>
          </p:nvSpPr>
          <p:spPr>
            <a:xfrm>
              <a:off x="6387825" y="2090850"/>
              <a:ext cx="130125" cy="250525"/>
            </a:xfrm>
            <a:custGeom>
              <a:avLst/>
              <a:gdLst/>
              <a:ahLst/>
              <a:cxnLst/>
              <a:rect l="l" t="t" r="r" b="b"/>
              <a:pathLst>
                <a:path w="5205" h="10021" extrusionOk="0">
                  <a:moveTo>
                    <a:pt x="5090" y="0"/>
                  </a:moveTo>
                  <a:cubicBezTo>
                    <a:pt x="5090" y="0"/>
                    <a:pt x="5045" y="23"/>
                    <a:pt x="5045" y="23"/>
                  </a:cubicBezTo>
                  <a:cubicBezTo>
                    <a:pt x="4246" y="822"/>
                    <a:pt x="3561" y="1712"/>
                    <a:pt x="2945" y="2648"/>
                  </a:cubicBezTo>
                  <a:cubicBezTo>
                    <a:pt x="2329" y="3584"/>
                    <a:pt x="1781" y="4588"/>
                    <a:pt x="1324" y="5615"/>
                  </a:cubicBezTo>
                  <a:cubicBezTo>
                    <a:pt x="1187" y="5958"/>
                    <a:pt x="1050" y="6300"/>
                    <a:pt x="913" y="6642"/>
                  </a:cubicBezTo>
                  <a:cubicBezTo>
                    <a:pt x="776" y="7008"/>
                    <a:pt x="639" y="7350"/>
                    <a:pt x="502" y="7692"/>
                  </a:cubicBezTo>
                  <a:cubicBezTo>
                    <a:pt x="366" y="8058"/>
                    <a:pt x="251" y="8446"/>
                    <a:pt x="160" y="8811"/>
                  </a:cubicBezTo>
                  <a:cubicBezTo>
                    <a:pt x="69" y="9176"/>
                    <a:pt x="0" y="9541"/>
                    <a:pt x="0" y="9906"/>
                  </a:cubicBezTo>
                  <a:cubicBezTo>
                    <a:pt x="0" y="9929"/>
                    <a:pt x="0" y="9952"/>
                    <a:pt x="23" y="9975"/>
                  </a:cubicBezTo>
                  <a:cubicBezTo>
                    <a:pt x="46" y="9998"/>
                    <a:pt x="69" y="10021"/>
                    <a:pt x="92" y="10021"/>
                  </a:cubicBezTo>
                  <a:cubicBezTo>
                    <a:pt x="114" y="10021"/>
                    <a:pt x="137" y="10021"/>
                    <a:pt x="160" y="9998"/>
                  </a:cubicBezTo>
                  <a:cubicBezTo>
                    <a:pt x="183" y="9975"/>
                    <a:pt x="206" y="9952"/>
                    <a:pt x="206" y="9929"/>
                  </a:cubicBezTo>
                  <a:cubicBezTo>
                    <a:pt x="206" y="9564"/>
                    <a:pt x="251" y="9199"/>
                    <a:pt x="343" y="8856"/>
                  </a:cubicBezTo>
                  <a:cubicBezTo>
                    <a:pt x="343" y="8856"/>
                    <a:pt x="343" y="8856"/>
                    <a:pt x="343" y="8834"/>
                  </a:cubicBezTo>
                  <a:cubicBezTo>
                    <a:pt x="457" y="8423"/>
                    <a:pt x="594" y="7989"/>
                    <a:pt x="754" y="7578"/>
                  </a:cubicBezTo>
                  <a:cubicBezTo>
                    <a:pt x="845" y="7373"/>
                    <a:pt x="913" y="7190"/>
                    <a:pt x="1005" y="6985"/>
                  </a:cubicBezTo>
                  <a:cubicBezTo>
                    <a:pt x="1073" y="6779"/>
                    <a:pt x="1142" y="6574"/>
                    <a:pt x="1233" y="6369"/>
                  </a:cubicBezTo>
                  <a:cubicBezTo>
                    <a:pt x="1575" y="5524"/>
                    <a:pt x="1963" y="4702"/>
                    <a:pt x="2397" y="3903"/>
                  </a:cubicBezTo>
                  <a:cubicBezTo>
                    <a:pt x="2397" y="3903"/>
                    <a:pt x="2397" y="3926"/>
                    <a:pt x="2397" y="3926"/>
                  </a:cubicBezTo>
                  <a:cubicBezTo>
                    <a:pt x="3127" y="2602"/>
                    <a:pt x="3995" y="1370"/>
                    <a:pt x="5045" y="297"/>
                  </a:cubicBezTo>
                  <a:cubicBezTo>
                    <a:pt x="5090" y="251"/>
                    <a:pt x="5113" y="229"/>
                    <a:pt x="5159" y="183"/>
                  </a:cubicBezTo>
                  <a:cubicBezTo>
                    <a:pt x="5182" y="160"/>
                    <a:pt x="5204" y="137"/>
                    <a:pt x="5204" y="114"/>
                  </a:cubicBezTo>
                  <a:cubicBezTo>
                    <a:pt x="5204" y="92"/>
                    <a:pt x="5182" y="69"/>
                    <a:pt x="5182" y="46"/>
                  </a:cubicBezTo>
                  <a:cubicBezTo>
                    <a:pt x="5159" y="23"/>
                    <a:pt x="5136" y="23"/>
                    <a:pt x="5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5" name="Google Shape;6725;p24"/>
            <p:cNvSpPr/>
            <p:nvPr/>
          </p:nvSpPr>
          <p:spPr>
            <a:xfrm>
              <a:off x="6695400" y="2320250"/>
              <a:ext cx="144375" cy="232825"/>
            </a:xfrm>
            <a:custGeom>
              <a:avLst/>
              <a:gdLst/>
              <a:ahLst/>
              <a:cxnLst/>
              <a:rect l="l" t="t" r="r" b="b"/>
              <a:pathLst>
                <a:path w="5775" h="9313" extrusionOk="0">
                  <a:moveTo>
                    <a:pt x="4417" y="2833"/>
                  </a:moveTo>
                  <a:cubicBezTo>
                    <a:pt x="4405" y="2839"/>
                    <a:pt x="4405" y="2853"/>
                    <a:pt x="4405" y="2853"/>
                  </a:cubicBezTo>
                  <a:cubicBezTo>
                    <a:pt x="4409" y="2846"/>
                    <a:pt x="4413" y="2840"/>
                    <a:pt x="4417" y="2833"/>
                  </a:cubicBezTo>
                  <a:close/>
                  <a:moveTo>
                    <a:pt x="5684" y="0"/>
                  </a:moveTo>
                  <a:cubicBezTo>
                    <a:pt x="5661" y="0"/>
                    <a:pt x="5661" y="0"/>
                    <a:pt x="5638" y="23"/>
                  </a:cubicBezTo>
                  <a:cubicBezTo>
                    <a:pt x="5615" y="23"/>
                    <a:pt x="5592" y="46"/>
                    <a:pt x="5592" y="68"/>
                  </a:cubicBezTo>
                  <a:cubicBezTo>
                    <a:pt x="5321" y="1043"/>
                    <a:pt x="4914" y="1949"/>
                    <a:pt x="4417" y="2833"/>
                  </a:cubicBezTo>
                  <a:lnTo>
                    <a:pt x="4417" y="2833"/>
                  </a:lnTo>
                  <a:cubicBezTo>
                    <a:pt x="4420" y="2831"/>
                    <a:pt x="4424" y="2830"/>
                    <a:pt x="4428" y="2830"/>
                  </a:cubicBezTo>
                  <a:cubicBezTo>
                    <a:pt x="3858" y="3835"/>
                    <a:pt x="3196" y="4793"/>
                    <a:pt x="2557" y="5729"/>
                  </a:cubicBezTo>
                  <a:cubicBezTo>
                    <a:pt x="2237" y="6186"/>
                    <a:pt x="1895" y="6642"/>
                    <a:pt x="1598" y="7099"/>
                  </a:cubicBezTo>
                  <a:cubicBezTo>
                    <a:pt x="1256" y="7578"/>
                    <a:pt x="913" y="8057"/>
                    <a:pt x="548" y="8514"/>
                  </a:cubicBezTo>
                  <a:cubicBezTo>
                    <a:pt x="388" y="8742"/>
                    <a:pt x="206" y="8948"/>
                    <a:pt x="23" y="9153"/>
                  </a:cubicBezTo>
                  <a:cubicBezTo>
                    <a:pt x="0" y="9176"/>
                    <a:pt x="0" y="9199"/>
                    <a:pt x="0" y="9221"/>
                  </a:cubicBezTo>
                  <a:cubicBezTo>
                    <a:pt x="0" y="9244"/>
                    <a:pt x="23" y="9267"/>
                    <a:pt x="23" y="9290"/>
                  </a:cubicBezTo>
                  <a:cubicBezTo>
                    <a:pt x="46" y="9313"/>
                    <a:pt x="69" y="9313"/>
                    <a:pt x="114" y="9313"/>
                  </a:cubicBezTo>
                  <a:cubicBezTo>
                    <a:pt x="137" y="9313"/>
                    <a:pt x="160" y="9290"/>
                    <a:pt x="160" y="9267"/>
                  </a:cubicBezTo>
                  <a:cubicBezTo>
                    <a:pt x="571" y="8833"/>
                    <a:pt x="913" y="8377"/>
                    <a:pt x="1256" y="7898"/>
                  </a:cubicBezTo>
                  <a:cubicBezTo>
                    <a:pt x="1438" y="7669"/>
                    <a:pt x="1598" y="7418"/>
                    <a:pt x="1758" y="7190"/>
                  </a:cubicBezTo>
                  <a:cubicBezTo>
                    <a:pt x="1917" y="6962"/>
                    <a:pt x="2077" y="6733"/>
                    <a:pt x="2237" y="6505"/>
                  </a:cubicBezTo>
                  <a:cubicBezTo>
                    <a:pt x="2899" y="5569"/>
                    <a:pt x="3561" y="4634"/>
                    <a:pt x="4154" y="3675"/>
                  </a:cubicBezTo>
                  <a:cubicBezTo>
                    <a:pt x="4497" y="3104"/>
                    <a:pt x="4816" y="2534"/>
                    <a:pt x="5090" y="1940"/>
                  </a:cubicBezTo>
                  <a:cubicBezTo>
                    <a:pt x="5364" y="1370"/>
                    <a:pt x="5592" y="753"/>
                    <a:pt x="5775" y="137"/>
                  </a:cubicBezTo>
                  <a:cubicBezTo>
                    <a:pt x="5775" y="114"/>
                    <a:pt x="5775" y="91"/>
                    <a:pt x="5775" y="68"/>
                  </a:cubicBezTo>
                  <a:cubicBezTo>
                    <a:pt x="5752" y="46"/>
                    <a:pt x="5729" y="23"/>
                    <a:pt x="5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6" name="Google Shape;6726;p24"/>
            <p:cNvSpPr/>
            <p:nvPr/>
          </p:nvSpPr>
          <p:spPr>
            <a:xfrm>
              <a:off x="6843175" y="1766150"/>
              <a:ext cx="271650" cy="227150"/>
            </a:xfrm>
            <a:custGeom>
              <a:avLst/>
              <a:gdLst/>
              <a:ahLst/>
              <a:cxnLst/>
              <a:rect l="l" t="t" r="r" b="b"/>
              <a:pathLst>
                <a:path w="10866" h="9086" extrusionOk="0">
                  <a:moveTo>
                    <a:pt x="4657" y="1"/>
                  </a:moveTo>
                  <a:cubicBezTo>
                    <a:pt x="4224" y="1"/>
                    <a:pt x="3790" y="46"/>
                    <a:pt x="3356" y="160"/>
                  </a:cubicBezTo>
                  <a:cubicBezTo>
                    <a:pt x="2968" y="252"/>
                    <a:pt x="2557" y="389"/>
                    <a:pt x="2192" y="594"/>
                  </a:cubicBezTo>
                  <a:cubicBezTo>
                    <a:pt x="1804" y="800"/>
                    <a:pt x="1462" y="1051"/>
                    <a:pt x="1142" y="1325"/>
                  </a:cubicBezTo>
                  <a:cubicBezTo>
                    <a:pt x="914" y="1553"/>
                    <a:pt x="686" y="1781"/>
                    <a:pt x="480" y="2032"/>
                  </a:cubicBezTo>
                  <a:cubicBezTo>
                    <a:pt x="298" y="2260"/>
                    <a:pt x="138" y="2511"/>
                    <a:pt x="1" y="2763"/>
                  </a:cubicBezTo>
                  <a:lnTo>
                    <a:pt x="115" y="2763"/>
                  </a:lnTo>
                  <a:cubicBezTo>
                    <a:pt x="115" y="2740"/>
                    <a:pt x="138" y="2740"/>
                    <a:pt x="138" y="2740"/>
                  </a:cubicBezTo>
                  <a:lnTo>
                    <a:pt x="229" y="2740"/>
                  </a:lnTo>
                  <a:cubicBezTo>
                    <a:pt x="480" y="2329"/>
                    <a:pt x="777" y="1941"/>
                    <a:pt x="1119" y="1598"/>
                  </a:cubicBezTo>
                  <a:lnTo>
                    <a:pt x="1142" y="1598"/>
                  </a:lnTo>
                  <a:cubicBezTo>
                    <a:pt x="1462" y="1302"/>
                    <a:pt x="1804" y="1028"/>
                    <a:pt x="2192" y="822"/>
                  </a:cubicBezTo>
                  <a:cubicBezTo>
                    <a:pt x="2557" y="617"/>
                    <a:pt x="2968" y="457"/>
                    <a:pt x="3379" y="343"/>
                  </a:cubicBezTo>
                  <a:cubicBezTo>
                    <a:pt x="3809" y="253"/>
                    <a:pt x="4261" y="207"/>
                    <a:pt x="4713" y="206"/>
                  </a:cubicBezTo>
                  <a:lnTo>
                    <a:pt x="4713" y="206"/>
                  </a:lnTo>
                  <a:cubicBezTo>
                    <a:pt x="5258" y="207"/>
                    <a:pt x="5802" y="298"/>
                    <a:pt x="6324" y="434"/>
                  </a:cubicBezTo>
                  <a:cubicBezTo>
                    <a:pt x="6689" y="526"/>
                    <a:pt x="7031" y="663"/>
                    <a:pt x="7374" y="800"/>
                  </a:cubicBezTo>
                  <a:cubicBezTo>
                    <a:pt x="7739" y="959"/>
                    <a:pt x="8081" y="1165"/>
                    <a:pt x="8423" y="1347"/>
                  </a:cubicBezTo>
                  <a:lnTo>
                    <a:pt x="8401" y="1347"/>
                  </a:lnTo>
                  <a:cubicBezTo>
                    <a:pt x="8880" y="1621"/>
                    <a:pt x="9314" y="1941"/>
                    <a:pt x="9702" y="2329"/>
                  </a:cubicBezTo>
                  <a:cubicBezTo>
                    <a:pt x="9930" y="2557"/>
                    <a:pt x="10113" y="2808"/>
                    <a:pt x="10272" y="3082"/>
                  </a:cubicBezTo>
                  <a:cubicBezTo>
                    <a:pt x="10272" y="3105"/>
                    <a:pt x="10272" y="3105"/>
                    <a:pt x="10272" y="3105"/>
                  </a:cubicBezTo>
                  <a:cubicBezTo>
                    <a:pt x="10386" y="3333"/>
                    <a:pt x="10501" y="3561"/>
                    <a:pt x="10546" y="3813"/>
                  </a:cubicBezTo>
                  <a:cubicBezTo>
                    <a:pt x="10636" y="4128"/>
                    <a:pt x="10660" y="4488"/>
                    <a:pt x="10660" y="4826"/>
                  </a:cubicBezTo>
                  <a:lnTo>
                    <a:pt x="10660" y="4826"/>
                  </a:lnTo>
                  <a:cubicBezTo>
                    <a:pt x="10659" y="5302"/>
                    <a:pt x="10568" y="5779"/>
                    <a:pt x="10455" y="6255"/>
                  </a:cubicBezTo>
                  <a:cubicBezTo>
                    <a:pt x="10364" y="6574"/>
                    <a:pt x="10227" y="6917"/>
                    <a:pt x="10090" y="7236"/>
                  </a:cubicBezTo>
                  <a:cubicBezTo>
                    <a:pt x="9953" y="7556"/>
                    <a:pt x="9770" y="7898"/>
                    <a:pt x="9588" y="8218"/>
                  </a:cubicBezTo>
                  <a:lnTo>
                    <a:pt x="9610" y="8195"/>
                  </a:lnTo>
                  <a:lnTo>
                    <a:pt x="9610" y="8195"/>
                  </a:lnTo>
                  <a:cubicBezTo>
                    <a:pt x="9451" y="8423"/>
                    <a:pt x="9314" y="8651"/>
                    <a:pt x="9154" y="8857"/>
                  </a:cubicBezTo>
                  <a:cubicBezTo>
                    <a:pt x="9200" y="8948"/>
                    <a:pt x="9222" y="9017"/>
                    <a:pt x="9245" y="9085"/>
                  </a:cubicBezTo>
                  <a:cubicBezTo>
                    <a:pt x="9519" y="8697"/>
                    <a:pt x="9770" y="8286"/>
                    <a:pt x="9998" y="7875"/>
                  </a:cubicBezTo>
                  <a:cubicBezTo>
                    <a:pt x="10272" y="7373"/>
                    <a:pt x="10478" y="6848"/>
                    <a:pt x="10638" y="6300"/>
                  </a:cubicBezTo>
                  <a:cubicBezTo>
                    <a:pt x="10706" y="6027"/>
                    <a:pt x="10774" y="5753"/>
                    <a:pt x="10797" y="5479"/>
                  </a:cubicBezTo>
                  <a:cubicBezTo>
                    <a:pt x="10843" y="5205"/>
                    <a:pt x="10866" y="4908"/>
                    <a:pt x="10843" y="4634"/>
                  </a:cubicBezTo>
                  <a:cubicBezTo>
                    <a:pt x="10843" y="4360"/>
                    <a:pt x="10820" y="4086"/>
                    <a:pt x="10752" y="3835"/>
                  </a:cubicBezTo>
                  <a:cubicBezTo>
                    <a:pt x="10706" y="3607"/>
                    <a:pt x="10615" y="3379"/>
                    <a:pt x="10523" y="3151"/>
                  </a:cubicBezTo>
                  <a:cubicBezTo>
                    <a:pt x="10113" y="2306"/>
                    <a:pt x="9359" y="1690"/>
                    <a:pt x="8560" y="1210"/>
                  </a:cubicBezTo>
                  <a:cubicBezTo>
                    <a:pt x="8127" y="959"/>
                    <a:pt x="7716" y="731"/>
                    <a:pt x="7259" y="549"/>
                  </a:cubicBezTo>
                  <a:cubicBezTo>
                    <a:pt x="6826" y="366"/>
                    <a:pt x="6392" y="229"/>
                    <a:pt x="5936" y="138"/>
                  </a:cubicBezTo>
                  <a:cubicBezTo>
                    <a:pt x="5525" y="46"/>
                    <a:pt x="5091" y="1"/>
                    <a:pt x="4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7" name="Google Shape;6727;p24"/>
            <p:cNvSpPr/>
            <p:nvPr/>
          </p:nvSpPr>
          <p:spPr>
            <a:xfrm>
              <a:off x="6871150" y="1806100"/>
              <a:ext cx="25" cy="600"/>
            </a:xfrm>
            <a:custGeom>
              <a:avLst/>
              <a:gdLst/>
              <a:ahLst/>
              <a:cxnLst/>
              <a:rect l="l" t="t" r="r" b="b"/>
              <a:pathLst>
                <a:path w="1" h="24" extrusionOk="0">
                  <a:moveTo>
                    <a:pt x="0" y="0"/>
                  </a:moveTo>
                  <a:lnTo>
                    <a:pt x="0" y="23"/>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8" name="Google Shape;6728;p24"/>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9" name="Google Shape;6729;p24"/>
            <p:cNvSpPr/>
            <p:nvPr/>
          </p:nvSpPr>
          <p:spPr>
            <a:xfrm>
              <a:off x="6871150" y="1806100"/>
              <a:ext cx="600" cy="25"/>
            </a:xfrm>
            <a:custGeom>
              <a:avLst/>
              <a:gdLst/>
              <a:ahLst/>
              <a:cxnLst/>
              <a:rect l="l" t="t" r="r" b="b"/>
              <a:pathLst>
                <a:path w="24" h="1" extrusionOk="0">
                  <a:moveTo>
                    <a:pt x="23"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0" name="Google Shape;6730;p24"/>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1" name="Google Shape;6731;p24"/>
            <p:cNvSpPr/>
            <p:nvPr/>
          </p:nvSpPr>
          <p:spPr>
            <a:xfrm>
              <a:off x="6882550" y="1796975"/>
              <a:ext cx="196900" cy="162650"/>
            </a:xfrm>
            <a:custGeom>
              <a:avLst/>
              <a:gdLst/>
              <a:ahLst/>
              <a:cxnLst/>
              <a:rect l="l" t="t" r="r" b="b"/>
              <a:pathLst>
                <a:path w="7876" h="6506" extrusionOk="0">
                  <a:moveTo>
                    <a:pt x="7493" y="4863"/>
                  </a:moveTo>
                  <a:cubicBezTo>
                    <a:pt x="7488" y="4865"/>
                    <a:pt x="7488" y="4870"/>
                    <a:pt x="7488" y="4885"/>
                  </a:cubicBezTo>
                  <a:cubicBezTo>
                    <a:pt x="7489" y="4878"/>
                    <a:pt x="7491" y="4870"/>
                    <a:pt x="7493" y="4863"/>
                  </a:cubicBezTo>
                  <a:close/>
                  <a:moveTo>
                    <a:pt x="3653" y="0"/>
                  </a:moveTo>
                  <a:cubicBezTo>
                    <a:pt x="3333" y="0"/>
                    <a:pt x="3037" y="23"/>
                    <a:pt x="2740" y="92"/>
                  </a:cubicBezTo>
                  <a:cubicBezTo>
                    <a:pt x="2192" y="206"/>
                    <a:pt x="1644" y="434"/>
                    <a:pt x="1165" y="731"/>
                  </a:cubicBezTo>
                  <a:cubicBezTo>
                    <a:pt x="731" y="1027"/>
                    <a:pt x="343" y="1370"/>
                    <a:pt x="1" y="1781"/>
                  </a:cubicBezTo>
                  <a:cubicBezTo>
                    <a:pt x="47" y="1803"/>
                    <a:pt x="92" y="1803"/>
                    <a:pt x="138" y="1826"/>
                  </a:cubicBezTo>
                  <a:cubicBezTo>
                    <a:pt x="161" y="1826"/>
                    <a:pt x="183" y="1849"/>
                    <a:pt x="206" y="1849"/>
                  </a:cubicBezTo>
                  <a:cubicBezTo>
                    <a:pt x="320" y="1712"/>
                    <a:pt x="435" y="1598"/>
                    <a:pt x="572" y="1461"/>
                  </a:cubicBezTo>
                  <a:cubicBezTo>
                    <a:pt x="868" y="1164"/>
                    <a:pt x="1188" y="936"/>
                    <a:pt x="1553" y="731"/>
                  </a:cubicBezTo>
                  <a:lnTo>
                    <a:pt x="1576" y="731"/>
                  </a:lnTo>
                  <a:cubicBezTo>
                    <a:pt x="1895" y="548"/>
                    <a:pt x="2238" y="411"/>
                    <a:pt x="2603" y="320"/>
                  </a:cubicBezTo>
                  <a:cubicBezTo>
                    <a:pt x="2964" y="230"/>
                    <a:pt x="3325" y="184"/>
                    <a:pt x="3686" y="183"/>
                  </a:cubicBezTo>
                  <a:lnTo>
                    <a:pt x="3686" y="183"/>
                  </a:lnTo>
                  <a:cubicBezTo>
                    <a:pt x="4047" y="184"/>
                    <a:pt x="4387" y="252"/>
                    <a:pt x="4726" y="343"/>
                  </a:cubicBezTo>
                  <a:cubicBezTo>
                    <a:pt x="5091" y="434"/>
                    <a:pt x="5410" y="571"/>
                    <a:pt x="5730" y="753"/>
                  </a:cubicBezTo>
                  <a:cubicBezTo>
                    <a:pt x="6050" y="959"/>
                    <a:pt x="6369" y="1187"/>
                    <a:pt x="6620" y="1484"/>
                  </a:cubicBezTo>
                  <a:lnTo>
                    <a:pt x="6620" y="1461"/>
                  </a:lnTo>
                  <a:cubicBezTo>
                    <a:pt x="6871" y="1712"/>
                    <a:pt x="7077" y="1986"/>
                    <a:pt x="7259" y="2306"/>
                  </a:cubicBezTo>
                  <a:cubicBezTo>
                    <a:pt x="7396" y="2534"/>
                    <a:pt x="7488" y="2785"/>
                    <a:pt x="7556" y="3036"/>
                  </a:cubicBezTo>
                  <a:cubicBezTo>
                    <a:pt x="7556" y="3036"/>
                    <a:pt x="7556" y="3059"/>
                    <a:pt x="7556" y="3059"/>
                  </a:cubicBezTo>
                  <a:cubicBezTo>
                    <a:pt x="7623" y="3306"/>
                    <a:pt x="7647" y="3575"/>
                    <a:pt x="7647" y="3844"/>
                  </a:cubicBezTo>
                  <a:lnTo>
                    <a:pt x="7647" y="3844"/>
                  </a:lnTo>
                  <a:cubicBezTo>
                    <a:pt x="7646" y="4177"/>
                    <a:pt x="7581" y="4530"/>
                    <a:pt x="7493" y="4863"/>
                  </a:cubicBezTo>
                  <a:lnTo>
                    <a:pt x="7493" y="4863"/>
                  </a:lnTo>
                  <a:cubicBezTo>
                    <a:pt x="7497" y="4862"/>
                    <a:pt x="7502" y="4862"/>
                    <a:pt x="7510" y="4862"/>
                  </a:cubicBezTo>
                  <a:cubicBezTo>
                    <a:pt x="7351" y="5364"/>
                    <a:pt x="7122" y="5866"/>
                    <a:pt x="6848" y="6323"/>
                  </a:cubicBezTo>
                  <a:cubicBezTo>
                    <a:pt x="6848" y="6323"/>
                    <a:pt x="6852" y="6323"/>
                    <a:pt x="6855" y="6322"/>
                  </a:cubicBezTo>
                  <a:lnTo>
                    <a:pt x="6855" y="6322"/>
                  </a:lnTo>
                  <a:cubicBezTo>
                    <a:pt x="6848" y="6335"/>
                    <a:pt x="6848" y="6346"/>
                    <a:pt x="6848" y="6346"/>
                  </a:cubicBezTo>
                  <a:cubicBezTo>
                    <a:pt x="6871" y="6391"/>
                    <a:pt x="6894" y="6414"/>
                    <a:pt x="6917" y="6460"/>
                  </a:cubicBezTo>
                  <a:cubicBezTo>
                    <a:pt x="6940" y="6483"/>
                    <a:pt x="6963" y="6483"/>
                    <a:pt x="6963" y="6505"/>
                  </a:cubicBezTo>
                  <a:cubicBezTo>
                    <a:pt x="7031" y="6391"/>
                    <a:pt x="7122" y="6254"/>
                    <a:pt x="7191" y="6140"/>
                  </a:cubicBezTo>
                  <a:cubicBezTo>
                    <a:pt x="7419" y="5684"/>
                    <a:pt x="7625" y="5227"/>
                    <a:pt x="7739" y="4725"/>
                  </a:cubicBezTo>
                  <a:cubicBezTo>
                    <a:pt x="7853" y="4246"/>
                    <a:pt x="7876" y="3766"/>
                    <a:pt x="7807" y="3287"/>
                  </a:cubicBezTo>
                  <a:cubicBezTo>
                    <a:pt x="7761" y="3036"/>
                    <a:pt x="7693" y="2785"/>
                    <a:pt x="7602" y="2557"/>
                  </a:cubicBezTo>
                  <a:cubicBezTo>
                    <a:pt x="7510" y="2328"/>
                    <a:pt x="7373" y="2100"/>
                    <a:pt x="7214" y="1872"/>
                  </a:cubicBezTo>
                  <a:cubicBezTo>
                    <a:pt x="7077" y="1667"/>
                    <a:pt x="6917" y="1484"/>
                    <a:pt x="6757" y="1324"/>
                  </a:cubicBezTo>
                  <a:cubicBezTo>
                    <a:pt x="6597" y="1164"/>
                    <a:pt x="6438" y="1005"/>
                    <a:pt x="6255" y="868"/>
                  </a:cubicBezTo>
                  <a:cubicBezTo>
                    <a:pt x="5913" y="617"/>
                    <a:pt x="5547" y="411"/>
                    <a:pt x="5137" y="274"/>
                  </a:cubicBezTo>
                  <a:cubicBezTo>
                    <a:pt x="4657" y="92"/>
                    <a:pt x="4155" y="0"/>
                    <a:pt x="3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2" name="Google Shape;6732;p24"/>
            <p:cNvSpPr/>
            <p:nvPr/>
          </p:nvSpPr>
          <p:spPr>
            <a:xfrm>
              <a:off x="6921350" y="1815225"/>
              <a:ext cx="25" cy="25"/>
            </a:xfrm>
            <a:custGeom>
              <a:avLst/>
              <a:gdLst/>
              <a:ahLst/>
              <a:cxnLst/>
              <a:rect l="l" t="t" r="r" b="b"/>
              <a:pathLst>
                <a:path w="1" h="1" extrusionOk="0">
                  <a:moveTo>
                    <a:pt x="1" y="1"/>
                  </a:moveTo>
                  <a:cubicBezTo>
                    <a:pt x="1" y="1"/>
                    <a:pt x="1" y="1"/>
                    <a:pt x="1" y="1"/>
                  </a:cubicBezTo>
                  <a:lnTo>
                    <a:pt x="1" y="1"/>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3" name="Google Shape;6733;p24"/>
            <p:cNvSpPr/>
            <p:nvPr/>
          </p:nvSpPr>
          <p:spPr>
            <a:xfrm>
              <a:off x="6896825" y="1833500"/>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4" name="Google Shape;6734;p24"/>
            <p:cNvSpPr/>
            <p:nvPr/>
          </p:nvSpPr>
          <p:spPr>
            <a:xfrm>
              <a:off x="6896250" y="1833500"/>
              <a:ext cx="600" cy="25"/>
            </a:xfrm>
            <a:custGeom>
              <a:avLst/>
              <a:gdLst/>
              <a:ahLst/>
              <a:cxnLst/>
              <a:rect l="l" t="t" r="r" b="b"/>
              <a:pathLst>
                <a:path w="24" h="1" extrusionOk="0">
                  <a:moveTo>
                    <a:pt x="24" y="0"/>
                  </a:moveTo>
                  <a:lnTo>
                    <a:pt x="1"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5" name="Google Shape;6735;p24"/>
            <p:cNvSpPr/>
            <p:nvPr/>
          </p:nvSpPr>
          <p:spPr>
            <a:xfrm>
              <a:off x="6888275" y="1987000"/>
              <a:ext cx="265350" cy="591750"/>
            </a:xfrm>
            <a:custGeom>
              <a:avLst/>
              <a:gdLst/>
              <a:ahLst/>
              <a:cxnLst/>
              <a:rect l="l" t="t" r="r" b="b"/>
              <a:pathLst>
                <a:path w="10614" h="23670" extrusionOk="0">
                  <a:moveTo>
                    <a:pt x="7601" y="0"/>
                  </a:moveTo>
                  <a:cubicBezTo>
                    <a:pt x="7555" y="0"/>
                    <a:pt x="7510" y="23"/>
                    <a:pt x="7510" y="69"/>
                  </a:cubicBezTo>
                  <a:cubicBezTo>
                    <a:pt x="7487" y="114"/>
                    <a:pt x="7510" y="160"/>
                    <a:pt x="7555" y="183"/>
                  </a:cubicBezTo>
                  <a:cubicBezTo>
                    <a:pt x="7669" y="228"/>
                    <a:pt x="7784" y="297"/>
                    <a:pt x="7898" y="342"/>
                  </a:cubicBezTo>
                  <a:cubicBezTo>
                    <a:pt x="8194" y="502"/>
                    <a:pt x="8445" y="685"/>
                    <a:pt x="8697" y="890"/>
                  </a:cubicBezTo>
                  <a:cubicBezTo>
                    <a:pt x="8925" y="1119"/>
                    <a:pt x="9153" y="1370"/>
                    <a:pt x="9336" y="1643"/>
                  </a:cubicBezTo>
                  <a:lnTo>
                    <a:pt x="9313" y="1643"/>
                  </a:lnTo>
                  <a:cubicBezTo>
                    <a:pt x="9336" y="1643"/>
                    <a:pt x="9336" y="1666"/>
                    <a:pt x="9336" y="1666"/>
                  </a:cubicBezTo>
                  <a:cubicBezTo>
                    <a:pt x="9564" y="2054"/>
                    <a:pt x="9747" y="2465"/>
                    <a:pt x="9883" y="2876"/>
                  </a:cubicBezTo>
                  <a:cubicBezTo>
                    <a:pt x="10043" y="3378"/>
                    <a:pt x="10135" y="3880"/>
                    <a:pt x="10226" y="4383"/>
                  </a:cubicBezTo>
                  <a:cubicBezTo>
                    <a:pt x="10272" y="4679"/>
                    <a:pt x="10294" y="4976"/>
                    <a:pt x="10317" y="5296"/>
                  </a:cubicBezTo>
                  <a:cubicBezTo>
                    <a:pt x="10340" y="5638"/>
                    <a:pt x="10386" y="6003"/>
                    <a:pt x="10386" y="6345"/>
                  </a:cubicBezTo>
                  <a:cubicBezTo>
                    <a:pt x="10386" y="6345"/>
                    <a:pt x="10386" y="6345"/>
                    <a:pt x="10386" y="6323"/>
                  </a:cubicBezTo>
                  <a:lnTo>
                    <a:pt x="10386" y="6323"/>
                  </a:lnTo>
                  <a:cubicBezTo>
                    <a:pt x="10500" y="8514"/>
                    <a:pt x="10317" y="10682"/>
                    <a:pt x="9838" y="12805"/>
                  </a:cubicBezTo>
                  <a:cubicBezTo>
                    <a:pt x="9838" y="12805"/>
                    <a:pt x="9838" y="12805"/>
                    <a:pt x="9838" y="12782"/>
                  </a:cubicBezTo>
                  <a:cubicBezTo>
                    <a:pt x="9610" y="13832"/>
                    <a:pt x="9290" y="14859"/>
                    <a:pt x="8925" y="15864"/>
                  </a:cubicBezTo>
                  <a:cubicBezTo>
                    <a:pt x="8628" y="16617"/>
                    <a:pt x="8286" y="17370"/>
                    <a:pt x="7921" y="18101"/>
                  </a:cubicBezTo>
                  <a:cubicBezTo>
                    <a:pt x="7373" y="19128"/>
                    <a:pt x="6711" y="20109"/>
                    <a:pt x="5935" y="20976"/>
                  </a:cubicBezTo>
                  <a:cubicBezTo>
                    <a:pt x="5935" y="20954"/>
                    <a:pt x="5935" y="20954"/>
                    <a:pt x="5935" y="20954"/>
                  </a:cubicBezTo>
                  <a:cubicBezTo>
                    <a:pt x="5433" y="21501"/>
                    <a:pt x="4862" y="22004"/>
                    <a:pt x="4223" y="22414"/>
                  </a:cubicBezTo>
                  <a:cubicBezTo>
                    <a:pt x="3721" y="22734"/>
                    <a:pt x="3196" y="22985"/>
                    <a:pt x="2625" y="23168"/>
                  </a:cubicBezTo>
                  <a:lnTo>
                    <a:pt x="2648" y="23168"/>
                  </a:lnTo>
                  <a:cubicBezTo>
                    <a:pt x="2123" y="23327"/>
                    <a:pt x="1552" y="23442"/>
                    <a:pt x="1004" y="23464"/>
                  </a:cubicBezTo>
                  <a:lnTo>
                    <a:pt x="1027" y="23464"/>
                  </a:lnTo>
                  <a:cubicBezTo>
                    <a:pt x="936" y="23464"/>
                    <a:pt x="835" y="23475"/>
                    <a:pt x="736" y="23475"/>
                  </a:cubicBezTo>
                  <a:cubicBezTo>
                    <a:pt x="687" y="23475"/>
                    <a:pt x="639" y="23472"/>
                    <a:pt x="594" y="23464"/>
                  </a:cubicBezTo>
                  <a:cubicBezTo>
                    <a:pt x="434" y="23464"/>
                    <a:pt x="274" y="23442"/>
                    <a:pt x="114" y="23396"/>
                  </a:cubicBezTo>
                  <a:cubicBezTo>
                    <a:pt x="69" y="23464"/>
                    <a:pt x="46" y="23510"/>
                    <a:pt x="0" y="23556"/>
                  </a:cubicBezTo>
                  <a:cubicBezTo>
                    <a:pt x="0" y="23556"/>
                    <a:pt x="0" y="23579"/>
                    <a:pt x="0" y="23579"/>
                  </a:cubicBezTo>
                  <a:cubicBezTo>
                    <a:pt x="114" y="23601"/>
                    <a:pt x="206" y="23624"/>
                    <a:pt x="320" y="23647"/>
                  </a:cubicBezTo>
                  <a:cubicBezTo>
                    <a:pt x="502" y="23670"/>
                    <a:pt x="685" y="23670"/>
                    <a:pt x="867" y="23670"/>
                  </a:cubicBezTo>
                  <a:cubicBezTo>
                    <a:pt x="1187" y="23670"/>
                    <a:pt x="1484" y="23624"/>
                    <a:pt x="1781" y="23579"/>
                  </a:cubicBezTo>
                  <a:cubicBezTo>
                    <a:pt x="2305" y="23487"/>
                    <a:pt x="2830" y="23327"/>
                    <a:pt x="3310" y="23122"/>
                  </a:cubicBezTo>
                  <a:cubicBezTo>
                    <a:pt x="4291" y="22688"/>
                    <a:pt x="5159" y="22049"/>
                    <a:pt x="5889" y="21296"/>
                  </a:cubicBezTo>
                  <a:cubicBezTo>
                    <a:pt x="6642" y="20520"/>
                    <a:pt x="7281" y="19607"/>
                    <a:pt x="7806" y="18671"/>
                  </a:cubicBezTo>
                  <a:cubicBezTo>
                    <a:pt x="8354" y="17735"/>
                    <a:pt x="8811" y="16731"/>
                    <a:pt x="9199" y="15681"/>
                  </a:cubicBezTo>
                  <a:cubicBezTo>
                    <a:pt x="9678" y="14357"/>
                    <a:pt x="10043" y="12965"/>
                    <a:pt x="10272" y="11572"/>
                  </a:cubicBezTo>
                  <a:cubicBezTo>
                    <a:pt x="10523" y="10157"/>
                    <a:pt x="10614" y="8719"/>
                    <a:pt x="10614" y="7281"/>
                  </a:cubicBezTo>
                  <a:cubicBezTo>
                    <a:pt x="10614" y="6574"/>
                    <a:pt x="10568" y="5866"/>
                    <a:pt x="10500" y="5159"/>
                  </a:cubicBezTo>
                  <a:cubicBezTo>
                    <a:pt x="10454" y="4588"/>
                    <a:pt x="10386" y="4017"/>
                    <a:pt x="10249" y="3447"/>
                  </a:cubicBezTo>
                  <a:cubicBezTo>
                    <a:pt x="10135" y="2922"/>
                    <a:pt x="9952" y="2420"/>
                    <a:pt x="9724" y="1963"/>
                  </a:cubicBezTo>
                  <a:cubicBezTo>
                    <a:pt x="9495" y="1507"/>
                    <a:pt x="9199" y="1096"/>
                    <a:pt x="8811" y="753"/>
                  </a:cubicBezTo>
                  <a:cubicBezTo>
                    <a:pt x="8651" y="594"/>
                    <a:pt x="8468" y="457"/>
                    <a:pt x="8286" y="342"/>
                  </a:cubicBezTo>
                  <a:cubicBezTo>
                    <a:pt x="8080" y="205"/>
                    <a:pt x="7852" y="91"/>
                    <a:pt x="7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6" name="Google Shape;6736;p24"/>
            <p:cNvSpPr/>
            <p:nvPr/>
          </p:nvSpPr>
          <p:spPr>
            <a:xfrm>
              <a:off x="7121650" y="2028075"/>
              <a:ext cx="25" cy="600"/>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7" name="Google Shape;6737;p24"/>
            <p:cNvSpPr/>
            <p:nvPr/>
          </p:nvSpPr>
          <p:spPr>
            <a:xfrm>
              <a:off x="7086275" y="243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8" name="Google Shape;6738;p24"/>
            <p:cNvSpPr/>
            <p:nvPr/>
          </p:nvSpPr>
          <p:spPr>
            <a:xfrm>
              <a:off x="7086275" y="243892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9" name="Google Shape;6739;p24"/>
            <p:cNvSpPr/>
            <p:nvPr/>
          </p:nvSpPr>
          <p:spPr>
            <a:xfrm>
              <a:off x="6927075" y="2036075"/>
              <a:ext cx="187175" cy="486750"/>
            </a:xfrm>
            <a:custGeom>
              <a:avLst/>
              <a:gdLst/>
              <a:ahLst/>
              <a:cxnLst/>
              <a:rect l="l" t="t" r="r" b="b"/>
              <a:pathLst>
                <a:path w="7487" h="19470" extrusionOk="0">
                  <a:moveTo>
                    <a:pt x="6551" y="0"/>
                  </a:moveTo>
                  <a:cubicBezTo>
                    <a:pt x="6574" y="46"/>
                    <a:pt x="6574" y="91"/>
                    <a:pt x="6597" y="114"/>
                  </a:cubicBezTo>
                  <a:cubicBezTo>
                    <a:pt x="6597" y="183"/>
                    <a:pt x="6620" y="274"/>
                    <a:pt x="6620" y="342"/>
                  </a:cubicBezTo>
                  <a:cubicBezTo>
                    <a:pt x="6642" y="365"/>
                    <a:pt x="6642" y="388"/>
                    <a:pt x="6642" y="411"/>
                  </a:cubicBezTo>
                  <a:cubicBezTo>
                    <a:pt x="6779" y="616"/>
                    <a:pt x="6848" y="822"/>
                    <a:pt x="6916" y="1027"/>
                  </a:cubicBezTo>
                  <a:cubicBezTo>
                    <a:pt x="6939" y="1027"/>
                    <a:pt x="6939" y="1027"/>
                    <a:pt x="6939" y="1050"/>
                  </a:cubicBezTo>
                  <a:cubicBezTo>
                    <a:pt x="7076" y="1507"/>
                    <a:pt x="7145" y="1963"/>
                    <a:pt x="7167" y="2442"/>
                  </a:cubicBezTo>
                  <a:cubicBezTo>
                    <a:pt x="7190" y="2671"/>
                    <a:pt x="7213" y="2899"/>
                    <a:pt x="7213" y="3127"/>
                  </a:cubicBezTo>
                  <a:cubicBezTo>
                    <a:pt x="7236" y="3401"/>
                    <a:pt x="7259" y="3675"/>
                    <a:pt x="7282" y="3949"/>
                  </a:cubicBezTo>
                  <a:cubicBezTo>
                    <a:pt x="7350" y="5547"/>
                    <a:pt x="7145" y="7167"/>
                    <a:pt x="6802" y="8742"/>
                  </a:cubicBezTo>
                  <a:cubicBezTo>
                    <a:pt x="6802" y="8719"/>
                    <a:pt x="6802" y="8719"/>
                    <a:pt x="6802" y="8696"/>
                  </a:cubicBezTo>
                  <a:cubicBezTo>
                    <a:pt x="6688" y="9221"/>
                    <a:pt x="6574" y="9724"/>
                    <a:pt x="6414" y="10226"/>
                  </a:cubicBezTo>
                  <a:cubicBezTo>
                    <a:pt x="6300" y="10705"/>
                    <a:pt x="6140" y="11184"/>
                    <a:pt x="5980" y="11664"/>
                  </a:cubicBezTo>
                  <a:cubicBezTo>
                    <a:pt x="5661" y="12622"/>
                    <a:pt x="5273" y="13558"/>
                    <a:pt x="4794" y="14448"/>
                  </a:cubicBezTo>
                  <a:cubicBezTo>
                    <a:pt x="4269" y="15430"/>
                    <a:pt x="3652" y="16366"/>
                    <a:pt x="2899" y="17187"/>
                  </a:cubicBezTo>
                  <a:cubicBezTo>
                    <a:pt x="2625" y="17461"/>
                    <a:pt x="2374" y="17712"/>
                    <a:pt x="2077" y="17964"/>
                  </a:cubicBezTo>
                  <a:cubicBezTo>
                    <a:pt x="1803" y="18215"/>
                    <a:pt x="1507" y="18420"/>
                    <a:pt x="1187" y="18625"/>
                  </a:cubicBezTo>
                  <a:cubicBezTo>
                    <a:pt x="890" y="18831"/>
                    <a:pt x="571" y="18991"/>
                    <a:pt x="251" y="19150"/>
                  </a:cubicBezTo>
                  <a:cubicBezTo>
                    <a:pt x="229" y="19150"/>
                    <a:pt x="206" y="19173"/>
                    <a:pt x="183" y="19173"/>
                  </a:cubicBezTo>
                  <a:cubicBezTo>
                    <a:pt x="160" y="19219"/>
                    <a:pt x="137" y="19265"/>
                    <a:pt x="114" y="19310"/>
                  </a:cubicBezTo>
                  <a:cubicBezTo>
                    <a:pt x="69" y="19356"/>
                    <a:pt x="23" y="19424"/>
                    <a:pt x="0" y="19470"/>
                  </a:cubicBezTo>
                  <a:cubicBezTo>
                    <a:pt x="251" y="19379"/>
                    <a:pt x="480" y="19265"/>
                    <a:pt x="731" y="19128"/>
                  </a:cubicBezTo>
                  <a:cubicBezTo>
                    <a:pt x="1164" y="18877"/>
                    <a:pt x="1598" y="18603"/>
                    <a:pt x="1986" y="18283"/>
                  </a:cubicBezTo>
                  <a:cubicBezTo>
                    <a:pt x="2397" y="17964"/>
                    <a:pt x="2785" y="17598"/>
                    <a:pt x="3127" y="17210"/>
                  </a:cubicBezTo>
                  <a:cubicBezTo>
                    <a:pt x="3493" y="16799"/>
                    <a:pt x="3835" y="16366"/>
                    <a:pt x="4132" y="15909"/>
                  </a:cubicBezTo>
                  <a:cubicBezTo>
                    <a:pt x="4748" y="15019"/>
                    <a:pt x="5250" y="14038"/>
                    <a:pt x="5684" y="13033"/>
                  </a:cubicBezTo>
                  <a:cubicBezTo>
                    <a:pt x="6095" y="12006"/>
                    <a:pt x="6437" y="10979"/>
                    <a:pt x="6711" y="9906"/>
                  </a:cubicBezTo>
                  <a:cubicBezTo>
                    <a:pt x="6871" y="9336"/>
                    <a:pt x="7008" y="8788"/>
                    <a:pt x="7122" y="8194"/>
                  </a:cubicBezTo>
                  <a:cubicBezTo>
                    <a:pt x="7236" y="7601"/>
                    <a:pt x="7327" y="6985"/>
                    <a:pt x="7396" y="6368"/>
                  </a:cubicBezTo>
                  <a:cubicBezTo>
                    <a:pt x="7464" y="5729"/>
                    <a:pt x="7487" y="5113"/>
                    <a:pt x="7487" y="4497"/>
                  </a:cubicBezTo>
                  <a:cubicBezTo>
                    <a:pt x="7487" y="4200"/>
                    <a:pt x="7464" y="3880"/>
                    <a:pt x="7441" y="3584"/>
                  </a:cubicBezTo>
                  <a:cubicBezTo>
                    <a:pt x="7441" y="3469"/>
                    <a:pt x="7441" y="3355"/>
                    <a:pt x="7418" y="3241"/>
                  </a:cubicBezTo>
                  <a:cubicBezTo>
                    <a:pt x="7418" y="3127"/>
                    <a:pt x="7418" y="3013"/>
                    <a:pt x="7396" y="2922"/>
                  </a:cubicBezTo>
                  <a:cubicBezTo>
                    <a:pt x="7373" y="2397"/>
                    <a:pt x="7327" y="1872"/>
                    <a:pt x="7213" y="1347"/>
                  </a:cubicBezTo>
                  <a:cubicBezTo>
                    <a:pt x="7099" y="867"/>
                    <a:pt x="6916" y="365"/>
                    <a:pt x="6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0" name="Google Shape;6740;p24"/>
            <p:cNvSpPr/>
            <p:nvPr/>
          </p:nvSpPr>
          <p:spPr>
            <a:xfrm>
              <a:off x="7100550" y="2062325"/>
              <a:ext cx="25" cy="0"/>
            </a:xfrm>
            <a:custGeom>
              <a:avLst/>
              <a:gdLst/>
              <a:ahLst/>
              <a:cxnLst/>
              <a:rect l="l" t="t" r="r" b="b"/>
              <a:pathLst>
                <a:path w="1" extrusionOk="0">
                  <a:moveTo>
                    <a:pt x="0"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1" name="Google Shape;6741;p24"/>
            <p:cNvSpPr/>
            <p:nvPr/>
          </p:nvSpPr>
          <p:spPr>
            <a:xfrm>
              <a:off x="7109100" y="2134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2" name="Google Shape;6742;p24"/>
            <p:cNvSpPr/>
            <p:nvPr/>
          </p:nvSpPr>
          <p:spPr>
            <a:xfrm>
              <a:off x="7109100" y="213477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3" name="Google Shape;6743;p24"/>
            <p:cNvSpPr/>
            <p:nvPr/>
          </p:nvSpPr>
          <p:spPr>
            <a:xfrm>
              <a:off x="6998975" y="2465750"/>
              <a:ext cx="600" cy="25"/>
            </a:xfrm>
            <a:custGeom>
              <a:avLst/>
              <a:gdLst/>
              <a:ahLst/>
              <a:cxnLst/>
              <a:rect l="l" t="t" r="r" b="b"/>
              <a:pathLst>
                <a:path w="24" h="1" extrusionOk="0">
                  <a:moveTo>
                    <a:pt x="0" y="0"/>
                  </a:moveTo>
                  <a:cubicBezTo>
                    <a:pt x="0" y="0"/>
                    <a:pt x="0" y="0"/>
                    <a:pt x="23"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4" name="Google Shape;6744;p24"/>
            <p:cNvSpPr/>
            <p:nvPr/>
          </p:nvSpPr>
          <p:spPr>
            <a:xfrm>
              <a:off x="6976150" y="1871150"/>
              <a:ext cx="2300" cy="1750"/>
            </a:xfrm>
            <a:custGeom>
              <a:avLst/>
              <a:gdLst/>
              <a:ahLst/>
              <a:cxnLst/>
              <a:rect l="l" t="t" r="r" b="b"/>
              <a:pathLst>
                <a:path w="92" h="70" extrusionOk="0">
                  <a:moveTo>
                    <a:pt x="0" y="1"/>
                  </a:moveTo>
                  <a:cubicBezTo>
                    <a:pt x="23" y="23"/>
                    <a:pt x="69" y="46"/>
                    <a:pt x="92" y="69"/>
                  </a:cubicBezTo>
                  <a:cubicBezTo>
                    <a:pt x="92" y="46"/>
                    <a:pt x="69" y="23"/>
                    <a:pt x="46" y="23"/>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5" name="Google Shape;6745;p24"/>
            <p:cNvSpPr/>
            <p:nvPr/>
          </p:nvSpPr>
          <p:spPr>
            <a:xfrm>
              <a:off x="6992125" y="1890550"/>
              <a:ext cx="2875" cy="2875"/>
            </a:xfrm>
            <a:custGeom>
              <a:avLst/>
              <a:gdLst/>
              <a:ahLst/>
              <a:cxnLst/>
              <a:rect l="l" t="t" r="r" b="b"/>
              <a:pathLst>
                <a:path w="115" h="115" extrusionOk="0">
                  <a:moveTo>
                    <a:pt x="0" y="1"/>
                  </a:moveTo>
                  <a:cubicBezTo>
                    <a:pt x="23" y="46"/>
                    <a:pt x="69" y="69"/>
                    <a:pt x="114" y="115"/>
                  </a:cubicBezTo>
                  <a:cubicBezTo>
                    <a:pt x="92" y="69"/>
                    <a:pt x="69" y="46"/>
                    <a:pt x="23" y="23"/>
                  </a:cubicBezTo>
                  <a:cubicBezTo>
                    <a:pt x="23"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6" name="Google Shape;6746;p24"/>
            <p:cNvSpPr/>
            <p:nvPr/>
          </p:nvSpPr>
          <p:spPr>
            <a:xfrm>
              <a:off x="7009250" y="1904250"/>
              <a:ext cx="6850" cy="7450"/>
            </a:xfrm>
            <a:custGeom>
              <a:avLst/>
              <a:gdLst/>
              <a:ahLst/>
              <a:cxnLst/>
              <a:rect l="l" t="t" r="r" b="b"/>
              <a:pathLst>
                <a:path w="274" h="298" extrusionOk="0">
                  <a:moveTo>
                    <a:pt x="0" y="0"/>
                  </a:moveTo>
                  <a:cubicBezTo>
                    <a:pt x="46" y="46"/>
                    <a:pt x="91" y="69"/>
                    <a:pt x="137" y="115"/>
                  </a:cubicBezTo>
                  <a:cubicBezTo>
                    <a:pt x="183" y="183"/>
                    <a:pt x="228" y="229"/>
                    <a:pt x="274" y="297"/>
                  </a:cubicBezTo>
                  <a:cubicBezTo>
                    <a:pt x="228" y="206"/>
                    <a:pt x="160" y="137"/>
                    <a:pt x="91" y="46"/>
                  </a:cubicBezTo>
                  <a:cubicBezTo>
                    <a:pt x="69" y="46"/>
                    <a:pt x="23" y="23"/>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7" name="Google Shape;6747;p24"/>
            <p:cNvSpPr/>
            <p:nvPr/>
          </p:nvSpPr>
          <p:spPr>
            <a:xfrm>
              <a:off x="6911650" y="1920800"/>
              <a:ext cx="159250" cy="552675"/>
            </a:xfrm>
            <a:custGeom>
              <a:avLst/>
              <a:gdLst/>
              <a:ahLst/>
              <a:cxnLst/>
              <a:rect l="l" t="t" r="r" b="b"/>
              <a:pathLst>
                <a:path w="6370" h="22107" extrusionOk="0">
                  <a:moveTo>
                    <a:pt x="4201" y="0"/>
                  </a:moveTo>
                  <a:cubicBezTo>
                    <a:pt x="4612" y="594"/>
                    <a:pt x="4931" y="1233"/>
                    <a:pt x="5228" y="1895"/>
                  </a:cubicBezTo>
                  <a:cubicBezTo>
                    <a:pt x="5639" y="2876"/>
                    <a:pt x="5890" y="3881"/>
                    <a:pt x="6027" y="4931"/>
                  </a:cubicBezTo>
                  <a:cubicBezTo>
                    <a:pt x="6027" y="4908"/>
                    <a:pt x="6027" y="4908"/>
                    <a:pt x="6027" y="4908"/>
                  </a:cubicBezTo>
                  <a:lnTo>
                    <a:pt x="6027" y="4908"/>
                  </a:lnTo>
                  <a:cubicBezTo>
                    <a:pt x="6232" y="6369"/>
                    <a:pt x="6187" y="7852"/>
                    <a:pt x="5981" y="9313"/>
                  </a:cubicBezTo>
                  <a:cubicBezTo>
                    <a:pt x="5992" y="9302"/>
                    <a:pt x="5998" y="9297"/>
                    <a:pt x="6001" y="9291"/>
                  </a:cubicBezTo>
                  <a:lnTo>
                    <a:pt x="6001" y="9291"/>
                  </a:lnTo>
                  <a:cubicBezTo>
                    <a:pt x="5748" y="11063"/>
                    <a:pt x="5225" y="12790"/>
                    <a:pt x="4520" y="14426"/>
                  </a:cubicBezTo>
                  <a:cubicBezTo>
                    <a:pt x="4269" y="15042"/>
                    <a:pt x="3973" y="15658"/>
                    <a:pt x="3676" y="16252"/>
                  </a:cubicBezTo>
                  <a:cubicBezTo>
                    <a:pt x="3516" y="16549"/>
                    <a:pt x="3379" y="16823"/>
                    <a:pt x="3197" y="17119"/>
                  </a:cubicBezTo>
                  <a:cubicBezTo>
                    <a:pt x="3037" y="17416"/>
                    <a:pt x="2877" y="17690"/>
                    <a:pt x="2717" y="17987"/>
                  </a:cubicBezTo>
                  <a:cubicBezTo>
                    <a:pt x="2010" y="19128"/>
                    <a:pt x="1302" y="20292"/>
                    <a:pt x="480" y="21365"/>
                  </a:cubicBezTo>
                  <a:cubicBezTo>
                    <a:pt x="480" y="21365"/>
                    <a:pt x="480" y="21388"/>
                    <a:pt x="480" y="21388"/>
                  </a:cubicBezTo>
                  <a:cubicBezTo>
                    <a:pt x="321" y="21570"/>
                    <a:pt x="184" y="21753"/>
                    <a:pt x="24" y="21935"/>
                  </a:cubicBezTo>
                  <a:cubicBezTo>
                    <a:pt x="1" y="21958"/>
                    <a:pt x="1" y="21981"/>
                    <a:pt x="1" y="22004"/>
                  </a:cubicBezTo>
                  <a:cubicBezTo>
                    <a:pt x="1" y="22027"/>
                    <a:pt x="1" y="22050"/>
                    <a:pt x="24" y="22072"/>
                  </a:cubicBezTo>
                  <a:cubicBezTo>
                    <a:pt x="47" y="22095"/>
                    <a:pt x="75" y="22107"/>
                    <a:pt x="101" y="22107"/>
                  </a:cubicBezTo>
                  <a:cubicBezTo>
                    <a:pt x="127" y="22107"/>
                    <a:pt x="149" y="22095"/>
                    <a:pt x="161" y="22072"/>
                  </a:cubicBezTo>
                  <a:cubicBezTo>
                    <a:pt x="1097" y="20954"/>
                    <a:pt x="1895" y="19721"/>
                    <a:pt x="2649" y="18443"/>
                  </a:cubicBezTo>
                  <a:cubicBezTo>
                    <a:pt x="2831" y="18146"/>
                    <a:pt x="3014" y="17827"/>
                    <a:pt x="3197" y="17507"/>
                  </a:cubicBezTo>
                  <a:cubicBezTo>
                    <a:pt x="3379" y="17211"/>
                    <a:pt x="3562" y="16891"/>
                    <a:pt x="3721" y="16571"/>
                  </a:cubicBezTo>
                  <a:cubicBezTo>
                    <a:pt x="4064" y="15932"/>
                    <a:pt x="4383" y="15270"/>
                    <a:pt x="4680" y="14586"/>
                  </a:cubicBezTo>
                  <a:cubicBezTo>
                    <a:pt x="5251" y="13262"/>
                    <a:pt x="5707" y="11869"/>
                    <a:pt x="6004" y="10431"/>
                  </a:cubicBezTo>
                  <a:cubicBezTo>
                    <a:pt x="6141" y="9724"/>
                    <a:pt x="6232" y="9016"/>
                    <a:pt x="6301" y="8309"/>
                  </a:cubicBezTo>
                  <a:cubicBezTo>
                    <a:pt x="6346" y="7578"/>
                    <a:pt x="6369" y="6848"/>
                    <a:pt x="6324" y="6118"/>
                  </a:cubicBezTo>
                  <a:cubicBezTo>
                    <a:pt x="6255" y="4680"/>
                    <a:pt x="5981" y="3242"/>
                    <a:pt x="5433" y="1918"/>
                  </a:cubicBezTo>
                  <a:cubicBezTo>
                    <a:pt x="5411" y="1872"/>
                    <a:pt x="5388" y="1826"/>
                    <a:pt x="5365" y="1758"/>
                  </a:cubicBezTo>
                  <a:cubicBezTo>
                    <a:pt x="5342" y="1689"/>
                    <a:pt x="5296" y="1621"/>
                    <a:pt x="5251" y="1552"/>
                  </a:cubicBezTo>
                  <a:cubicBezTo>
                    <a:pt x="5159" y="1393"/>
                    <a:pt x="5068" y="1233"/>
                    <a:pt x="4954" y="1073"/>
                  </a:cubicBezTo>
                  <a:cubicBezTo>
                    <a:pt x="4863" y="891"/>
                    <a:pt x="4749" y="708"/>
                    <a:pt x="4612" y="548"/>
                  </a:cubicBezTo>
                  <a:cubicBezTo>
                    <a:pt x="4589" y="502"/>
                    <a:pt x="4566" y="457"/>
                    <a:pt x="4520" y="411"/>
                  </a:cubicBezTo>
                  <a:cubicBezTo>
                    <a:pt x="4429" y="274"/>
                    <a:pt x="4315" y="137"/>
                    <a:pt x="4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8" name="Google Shape;6748;p24"/>
            <p:cNvSpPr/>
            <p:nvPr/>
          </p:nvSpPr>
          <p:spPr>
            <a:xfrm>
              <a:off x="7016650" y="1912800"/>
              <a:ext cx="2325" cy="2875"/>
            </a:xfrm>
            <a:custGeom>
              <a:avLst/>
              <a:gdLst/>
              <a:ahLst/>
              <a:cxnLst/>
              <a:rect l="l" t="t" r="r" b="b"/>
              <a:pathLst>
                <a:path w="93" h="115" extrusionOk="0">
                  <a:moveTo>
                    <a:pt x="1" y="1"/>
                  </a:moveTo>
                  <a:cubicBezTo>
                    <a:pt x="6" y="6"/>
                    <a:pt x="12" y="12"/>
                    <a:pt x="17" y="17"/>
                  </a:cubicBezTo>
                  <a:lnTo>
                    <a:pt x="17" y="17"/>
                  </a:lnTo>
                  <a:cubicBezTo>
                    <a:pt x="21" y="10"/>
                    <a:pt x="15" y="1"/>
                    <a:pt x="1" y="1"/>
                  </a:cubicBezTo>
                  <a:close/>
                  <a:moveTo>
                    <a:pt x="17" y="17"/>
                  </a:moveTo>
                  <a:cubicBezTo>
                    <a:pt x="14" y="21"/>
                    <a:pt x="9" y="24"/>
                    <a:pt x="1" y="24"/>
                  </a:cubicBezTo>
                  <a:cubicBezTo>
                    <a:pt x="46" y="46"/>
                    <a:pt x="69" y="92"/>
                    <a:pt x="92" y="115"/>
                  </a:cubicBezTo>
                  <a:cubicBezTo>
                    <a:pt x="72" y="75"/>
                    <a:pt x="52" y="52"/>
                    <a:pt x="17" y="17"/>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9" name="Google Shape;6749;p24"/>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0" name="Google Shape;6750;p24"/>
            <p:cNvSpPr/>
            <p:nvPr/>
          </p:nvSpPr>
          <p:spPr>
            <a:xfrm>
              <a:off x="6923650" y="2454900"/>
              <a:ext cx="25" cy="25"/>
            </a:xfrm>
            <a:custGeom>
              <a:avLst/>
              <a:gdLst/>
              <a:ahLst/>
              <a:cxnLst/>
              <a:rect l="l" t="t" r="r" b="b"/>
              <a:pathLst>
                <a:path w="1" h="1" extrusionOk="0">
                  <a:moveTo>
                    <a:pt x="0" y="1"/>
                  </a:move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1" name="Google Shape;6751;p24"/>
            <p:cNvSpPr/>
            <p:nvPr/>
          </p:nvSpPr>
          <p:spPr>
            <a:xfrm>
              <a:off x="7024650" y="2281425"/>
              <a:ext cx="25" cy="600"/>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2" name="Google Shape;6752;p24"/>
            <p:cNvSpPr/>
            <p:nvPr/>
          </p:nvSpPr>
          <p:spPr>
            <a:xfrm>
              <a:off x="6923650" y="24549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3" name="Google Shape;6753;p24"/>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4" name="Google Shape;6754;p24"/>
            <p:cNvSpPr/>
            <p:nvPr/>
          </p:nvSpPr>
          <p:spPr>
            <a:xfrm>
              <a:off x="6923650" y="2454900"/>
              <a:ext cx="25" cy="600"/>
            </a:xfrm>
            <a:custGeom>
              <a:avLst/>
              <a:gdLst/>
              <a:ahLst/>
              <a:cxnLst/>
              <a:rect l="l" t="t" r="r" b="b"/>
              <a:pathLst>
                <a:path w="1" h="24" extrusionOk="0">
                  <a:moveTo>
                    <a:pt x="0" y="24"/>
                  </a:moveTo>
                  <a:cubicBezTo>
                    <a:pt x="0" y="1"/>
                    <a:pt x="0" y="1"/>
                    <a:pt x="0" y="1"/>
                  </a:cubicBezTo>
                  <a:cubicBezTo>
                    <a:pt x="0" y="1"/>
                    <a:pt x="0" y="1"/>
                    <a:pt x="0" y="1"/>
                  </a:cubicBezTo>
                  <a:cubicBezTo>
                    <a:pt x="0" y="1"/>
                    <a:pt x="0" y="1"/>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5" name="Google Shape;6755;p24"/>
            <p:cNvSpPr/>
            <p:nvPr/>
          </p:nvSpPr>
          <p:spPr>
            <a:xfrm>
              <a:off x="6884275" y="1907675"/>
              <a:ext cx="167775" cy="547875"/>
            </a:xfrm>
            <a:custGeom>
              <a:avLst/>
              <a:gdLst/>
              <a:ahLst/>
              <a:cxnLst/>
              <a:rect l="l" t="t" r="r" b="b"/>
              <a:pathLst>
                <a:path w="6711" h="21915" extrusionOk="0">
                  <a:moveTo>
                    <a:pt x="4839" y="0"/>
                  </a:moveTo>
                  <a:lnTo>
                    <a:pt x="4839" y="0"/>
                  </a:lnTo>
                  <a:cubicBezTo>
                    <a:pt x="5205" y="571"/>
                    <a:pt x="5501" y="1187"/>
                    <a:pt x="5730" y="1849"/>
                  </a:cubicBezTo>
                  <a:cubicBezTo>
                    <a:pt x="6095" y="2876"/>
                    <a:pt x="6346" y="3949"/>
                    <a:pt x="6437" y="5045"/>
                  </a:cubicBezTo>
                  <a:cubicBezTo>
                    <a:pt x="6483" y="5593"/>
                    <a:pt x="6506" y="6163"/>
                    <a:pt x="6483" y="6711"/>
                  </a:cubicBezTo>
                  <a:cubicBezTo>
                    <a:pt x="6460" y="7327"/>
                    <a:pt x="6369" y="7944"/>
                    <a:pt x="6277" y="8537"/>
                  </a:cubicBezTo>
                  <a:cubicBezTo>
                    <a:pt x="6072" y="9678"/>
                    <a:pt x="5752" y="10820"/>
                    <a:pt x="5341" y="11915"/>
                  </a:cubicBezTo>
                  <a:cubicBezTo>
                    <a:pt x="5159" y="12463"/>
                    <a:pt x="4931" y="12988"/>
                    <a:pt x="4725" y="13536"/>
                  </a:cubicBezTo>
                  <a:cubicBezTo>
                    <a:pt x="4497" y="14061"/>
                    <a:pt x="4246" y="14609"/>
                    <a:pt x="3995" y="15134"/>
                  </a:cubicBezTo>
                  <a:lnTo>
                    <a:pt x="4018" y="15134"/>
                  </a:lnTo>
                  <a:cubicBezTo>
                    <a:pt x="3470" y="16298"/>
                    <a:pt x="2854" y="17416"/>
                    <a:pt x="2192" y="18512"/>
                  </a:cubicBezTo>
                  <a:cubicBezTo>
                    <a:pt x="1849" y="19059"/>
                    <a:pt x="1507" y="19607"/>
                    <a:pt x="1164" y="20155"/>
                  </a:cubicBezTo>
                  <a:cubicBezTo>
                    <a:pt x="982" y="20429"/>
                    <a:pt x="799" y="20680"/>
                    <a:pt x="617" y="20954"/>
                  </a:cubicBezTo>
                  <a:cubicBezTo>
                    <a:pt x="525" y="21091"/>
                    <a:pt x="411" y="21228"/>
                    <a:pt x="320" y="21365"/>
                  </a:cubicBezTo>
                  <a:cubicBezTo>
                    <a:pt x="229" y="21502"/>
                    <a:pt x="137" y="21639"/>
                    <a:pt x="23" y="21776"/>
                  </a:cubicBezTo>
                  <a:cubicBezTo>
                    <a:pt x="0" y="21798"/>
                    <a:pt x="23" y="21867"/>
                    <a:pt x="69" y="21890"/>
                  </a:cubicBezTo>
                  <a:cubicBezTo>
                    <a:pt x="86" y="21907"/>
                    <a:pt x="104" y="21915"/>
                    <a:pt x="121" y="21915"/>
                  </a:cubicBezTo>
                  <a:cubicBezTo>
                    <a:pt x="149" y="21915"/>
                    <a:pt x="178" y="21895"/>
                    <a:pt x="206" y="21867"/>
                  </a:cubicBezTo>
                  <a:cubicBezTo>
                    <a:pt x="297" y="21730"/>
                    <a:pt x="388" y="21593"/>
                    <a:pt x="480" y="21479"/>
                  </a:cubicBezTo>
                  <a:cubicBezTo>
                    <a:pt x="594" y="21319"/>
                    <a:pt x="685" y="21182"/>
                    <a:pt x="799" y="21022"/>
                  </a:cubicBezTo>
                  <a:cubicBezTo>
                    <a:pt x="1005" y="20726"/>
                    <a:pt x="1187" y="20452"/>
                    <a:pt x="1393" y="20155"/>
                  </a:cubicBezTo>
                  <a:cubicBezTo>
                    <a:pt x="1781" y="19562"/>
                    <a:pt x="2146" y="18968"/>
                    <a:pt x="2511" y="18375"/>
                  </a:cubicBezTo>
                  <a:cubicBezTo>
                    <a:pt x="3219" y="17165"/>
                    <a:pt x="3858" y="15932"/>
                    <a:pt x="4428" y="14654"/>
                  </a:cubicBezTo>
                  <a:cubicBezTo>
                    <a:pt x="5022" y="13376"/>
                    <a:pt x="5547" y="12075"/>
                    <a:pt x="5958" y="10728"/>
                  </a:cubicBezTo>
                  <a:cubicBezTo>
                    <a:pt x="6346" y="9382"/>
                    <a:pt x="6620" y="7989"/>
                    <a:pt x="6665" y="6597"/>
                  </a:cubicBezTo>
                  <a:cubicBezTo>
                    <a:pt x="6711" y="5387"/>
                    <a:pt x="6574" y="4155"/>
                    <a:pt x="6277" y="2990"/>
                  </a:cubicBezTo>
                  <a:cubicBezTo>
                    <a:pt x="6140" y="2397"/>
                    <a:pt x="5958" y="1826"/>
                    <a:pt x="5730" y="1279"/>
                  </a:cubicBezTo>
                  <a:cubicBezTo>
                    <a:pt x="5661" y="1119"/>
                    <a:pt x="5570" y="959"/>
                    <a:pt x="5501" y="799"/>
                  </a:cubicBezTo>
                  <a:cubicBezTo>
                    <a:pt x="5341" y="571"/>
                    <a:pt x="5159" y="366"/>
                    <a:pt x="4999" y="160"/>
                  </a:cubicBezTo>
                  <a:cubicBezTo>
                    <a:pt x="4953" y="114"/>
                    <a:pt x="4885" y="46"/>
                    <a:pt x="4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6" name="Google Shape;6756;p24"/>
            <p:cNvSpPr/>
            <p:nvPr/>
          </p:nvSpPr>
          <p:spPr>
            <a:xfrm>
              <a:off x="7027500" y="1953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7" name="Google Shape;6757;p24"/>
            <p:cNvSpPr/>
            <p:nvPr/>
          </p:nvSpPr>
          <p:spPr>
            <a:xfrm>
              <a:off x="6893400" y="1930500"/>
              <a:ext cx="165500" cy="533550"/>
            </a:xfrm>
            <a:custGeom>
              <a:avLst/>
              <a:gdLst/>
              <a:ahLst/>
              <a:cxnLst/>
              <a:rect l="l" t="t" r="r" b="b"/>
              <a:pathLst>
                <a:path w="6620" h="21342" extrusionOk="0">
                  <a:moveTo>
                    <a:pt x="5182" y="0"/>
                  </a:moveTo>
                  <a:cubicBezTo>
                    <a:pt x="5136" y="46"/>
                    <a:pt x="5113" y="92"/>
                    <a:pt x="5159" y="137"/>
                  </a:cubicBezTo>
                  <a:cubicBezTo>
                    <a:pt x="5273" y="297"/>
                    <a:pt x="5365" y="480"/>
                    <a:pt x="5456" y="662"/>
                  </a:cubicBezTo>
                  <a:cubicBezTo>
                    <a:pt x="5775" y="1256"/>
                    <a:pt x="5981" y="1895"/>
                    <a:pt x="6141" y="2557"/>
                  </a:cubicBezTo>
                  <a:cubicBezTo>
                    <a:pt x="6255" y="3150"/>
                    <a:pt x="6346" y="3744"/>
                    <a:pt x="6392" y="4360"/>
                  </a:cubicBezTo>
                  <a:cubicBezTo>
                    <a:pt x="6414" y="4680"/>
                    <a:pt x="6414" y="4976"/>
                    <a:pt x="6437" y="5273"/>
                  </a:cubicBezTo>
                  <a:cubicBezTo>
                    <a:pt x="6437" y="5615"/>
                    <a:pt x="6437" y="5935"/>
                    <a:pt x="6414" y="6277"/>
                  </a:cubicBezTo>
                  <a:cubicBezTo>
                    <a:pt x="6414" y="6254"/>
                    <a:pt x="6414" y="6254"/>
                    <a:pt x="6414" y="6254"/>
                  </a:cubicBezTo>
                  <a:cubicBezTo>
                    <a:pt x="6346" y="7852"/>
                    <a:pt x="6004" y="9427"/>
                    <a:pt x="5524" y="10934"/>
                  </a:cubicBezTo>
                  <a:cubicBezTo>
                    <a:pt x="5524" y="10934"/>
                    <a:pt x="5524" y="10934"/>
                    <a:pt x="5524" y="10911"/>
                  </a:cubicBezTo>
                  <a:cubicBezTo>
                    <a:pt x="5319" y="11550"/>
                    <a:pt x="5091" y="12166"/>
                    <a:pt x="4862" y="12805"/>
                  </a:cubicBezTo>
                  <a:cubicBezTo>
                    <a:pt x="4611" y="13399"/>
                    <a:pt x="4360" y="13992"/>
                    <a:pt x="4086" y="14586"/>
                  </a:cubicBezTo>
                  <a:cubicBezTo>
                    <a:pt x="3538" y="15750"/>
                    <a:pt x="2922" y="16891"/>
                    <a:pt x="2260" y="17987"/>
                  </a:cubicBezTo>
                  <a:cubicBezTo>
                    <a:pt x="2100" y="18261"/>
                    <a:pt x="1918" y="18534"/>
                    <a:pt x="1758" y="18786"/>
                  </a:cubicBezTo>
                  <a:lnTo>
                    <a:pt x="1781" y="18763"/>
                  </a:lnTo>
                  <a:lnTo>
                    <a:pt x="1781" y="18763"/>
                  </a:lnTo>
                  <a:cubicBezTo>
                    <a:pt x="1210" y="19607"/>
                    <a:pt x="640" y="20429"/>
                    <a:pt x="1" y="21228"/>
                  </a:cubicBezTo>
                  <a:cubicBezTo>
                    <a:pt x="46" y="21251"/>
                    <a:pt x="92" y="21274"/>
                    <a:pt x="138" y="21296"/>
                  </a:cubicBezTo>
                  <a:cubicBezTo>
                    <a:pt x="138" y="21319"/>
                    <a:pt x="160" y="21319"/>
                    <a:pt x="183" y="21342"/>
                  </a:cubicBezTo>
                  <a:cubicBezTo>
                    <a:pt x="1690" y="19379"/>
                    <a:pt x="3013" y="17279"/>
                    <a:pt x="4086" y="15042"/>
                  </a:cubicBezTo>
                  <a:cubicBezTo>
                    <a:pt x="4360" y="14472"/>
                    <a:pt x="4611" y="13878"/>
                    <a:pt x="4862" y="13285"/>
                  </a:cubicBezTo>
                  <a:cubicBezTo>
                    <a:pt x="5113" y="12668"/>
                    <a:pt x="5365" y="12052"/>
                    <a:pt x="5570" y="11413"/>
                  </a:cubicBezTo>
                  <a:cubicBezTo>
                    <a:pt x="6004" y="10158"/>
                    <a:pt x="6323" y="8879"/>
                    <a:pt x="6506" y="7556"/>
                  </a:cubicBezTo>
                  <a:cubicBezTo>
                    <a:pt x="6597" y="6894"/>
                    <a:pt x="6620" y="6254"/>
                    <a:pt x="6620" y="5593"/>
                  </a:cubicBezTo>
                  <a:cubicBezTo>
                    <a:pt x="6620" y="5022"/>
                    <a:pt x="6597" y="4451"/>
                    <a:pt x="6551" y="3903"/>
                  </a:cubicBezTo>
                  <a:cubicBezTo>
                    <a:pt x="6483" y="3310"/>
                    <a:pt x="6392" y="2739"/>
                    <a:pt x="6232" y="2192"/>
                  </a:cubicBezTo>
                  <a:cubicBezTo>
                    <a:pt x="6095" y="1644"/>
                    <a:pt x="5912" y="1119"/>
                    <a:pt x="5661" y="617"/>
                  </a:cubicBezTo>
                  <a:cubicBezTo>
                    <a:pt x="5547" y="457"/>
                    <a:pt x="5456" y="320"/>
                    <a:pt x="5365" y="160"/>
                  </a:cubicBezTo>
                  <a:cubicBezTo>
                    <a:pt x="5319" y="114"/>
                    <a:pt x="5296" y="69"/>
                    <a:pt x="5250" y="23"/>
                  </a:cubicBezTo>
                  <a:cubicBezTo>
                    <a:pt x="5250" y="23"/>
                    <a:pt x="5228" y="0"/>
                    <a:pt x="5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8" name="Google Shape;6758;p24"/>
            <p:cNvSpPr/>
            <p:nvPr/>
          </p:nvSpPr>
          <p:spPr>
            <a:xfrm>
              <a:off x="7029775" y="194705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9" name="Google Shape;6759;p24"/>
            <p:cNvSpPr/>
            <p:nvPr/>
          </p:nvSpPr>
          <p:spPr>
            <a:xfrm>
              <a:off x="6982425" y="1882000"/>
              <a:ext cx="600" cy="600"/>
            </a:xfrm>
            <a:custGeom>
              <a:avLst/>
              <a:gdLst/>
              <a:ahLst/>
              <a:cxnLst/>
              <a:rect l="l" t="t" r="r" b="b"/>
              <a:pathLst>
                <a:path w="24" h="24" extrusionOk="0">
                  <a:moveTo>
                    <a:pt x="0" y="0"/>
                  </a:moveTo>
                  <a:cubicBezTo>
                    <a:pt x="0" y="0"/>
                    <a:pt x="0" y="0"/>
                    <a:pt x="0" y="23"/>
                  </a:cubicBezTo>
                  <a:lnTo>
                    <a:pt x="23" y="23"/>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0" name="Google Shape;6760;p24"/>
            <p:cNvSpPr/>
            <p:nvPr/>
          </p:nvSpPr>
          <p:spPr>
            <a:xfrm>
              <a:off x="6989850" y="1895700"/>
              <a:ext cx="575" cy="25"/>
            </a:xfrm>
            <a:custGeom>
              <a:avLst/>
              <a:gdLst/>
              <a:ahLst/>
              <a:cxnLst/>
              <a:rect l="l" t="t" r="r" b="b"/>
              <a:pathLst>
                <a:path w="23" h="1" extrusionOk="0">
                  <a:moveTo>
                    <a:pt x="23" y="0"/>
                  </a:moveTo>
                  <a:cubicBezTo>
                    <a:pt x="0" y="0"/>
                    <a:pt x="0" y="0"/>
                    <a:pt x="0" y="0"/>
                  </a:cubicBezTo>
                  <a:cubicBezTo>
                    <a:pt x="0" y="0"/>
                    <a:pt x="0" y="0"/>
                    <a:pt x="2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1" name="Google Shape;6761;p24"/>
            <p:cNvSpPr/>
            <p:nvPr/>
          </p:nvSpPr>
          <p:spPr>
            <a:xfrm>
              <a:off x="6974425" y="1880850"/>
              <a:ext cx="26275" cy="19525"/>
            </a:xfrm>
            <a:custGeom>
              <a:avLst/>
              <a:gdLst/>
              <a:ahLst/>
              <a:cxnLst/>
              <a:rect l="l" t="t" r="r" b="b"/>
              <a:pathLst>
                <a:path w="1051" h="781" extrusionOk="0">
                  <a:moveTo>
                    <a:pt x="1" y="1"/>
                  </a:moveTo>
                  <a:cubicBezTo>
                    <a:pt x="297" y="252"/>
                    <a:pt x="594" y="503"/>
                    <a:pt x="891" y="754"/>
                  </a:cubicBezTo>
                  <a:cubicBezTo>
                    <a:pt x="910" y="773"/>
                    <a:pt x="934" y="780"/>
                    <a:pt x="956" y="780"/>
                  </a:cubicBezTo>
                  <a:cubicBezTo>
                    <a:pt x="986" y="780"/>
                    <a:pt x="1015" y="767"/>
                    <a:pt x="1028" y="754"/>
                  </a:cubicBezTo>
                  <a:cubicBezTo>
                    <a:pt x="1028" y="731"/>
                    <a:pt x="1051" y="685"/>
                    <a:pt x="1051" y="663"/>
                  </a:cubicBezTo>
                  <a:cubicBezTo>
                    <a:pt x="1028" y="640"/>
                    <a:pt x="1028" y="617"/>
                    <a:pt x="1005" y="617"/>
                  </a:cubicBezTo>
                  <a:cubicBezTo>
                    <a:pt x="868" y="480"/>
                    <a:pt x="731" y="366"/>
                    <a:pt x="617" y="252"/>
                  </a:cubicBezTo>
                  <a:cubicBezTo>
                    <a:pt x="594" y="274"/>
                    <a:pt x="571" y="274"/>
                    <a:pt x="571" y="274"/>
                  </a:cubicBezTo>
                  <a:cubicBezTo>
                    <a:pt x="366" y="206"/>
                    <a:pt x="183" y="92"/>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2" name="Google Shape;6762;p24"/>
            <p:cNvSpPr/>
            <p:nvPr/>
          </p:nvSpPr>
          <p:spPr>
            <a:xfrm>
              <a:off x="6982425" y="1882000"/>
              <a:ext cx="3450" cy="1725"/>
            </a:xfrm>
            <a:custGeom>
              <a:avLst/>
              <a:gdLst/>
              <a:ahLst/>
              <a:cxnLst/>
              <a:rect l="l" t="t" r="r" b="b"/>
              <a:pathLst>
                <a:path w="138" h="69" extrusionOk="0">
                  <a:moveTo>
                    <a:pt x="0" y="0"/>
                  </a:moveTo>
                  <a:cubicBezTo>
                    <a:pt x="0" y="0"/>
                    <a:pt x="0" y="0"/>
                    <a:pt x="0" y="23"/>
                  </a:cubicBezTo>
                  <a:cubicBezTo>
                    <a:pt x="21" y="23"/>
                    <a:pt x="59" y="41"/>
                    <a:pt x="84" y="45"/>
                  </a:cubicBezTo>
                  <a:lnTo>
                    <a:pt x="84" y="45"/>
                  </a:lnTo>
                  <a:cubicBezTo>
                    <a:pt x="60" y="30"/>
                    <a:pt x="30" y="15"/>
                    <a:pt x="0" y="0"/>
                  </a:cubicBezTo>
                  <a:close/>
                  <a:moveTo>
                    <a:pt x="84" y="45"/>
                  </a:moveTo>
                  <a:lnTo>
                    <a:pt x="84" y="45"/>
                  </a:lnTo>
                  <a:cubicBezTo>
                    <a:pt x="96" y="53"/>
                    <a:pt x="107" y="61"/>
                    <a:pt x="114" y="69"/>
                  </a:cubicBezTo>
                  <a:lnTo>
                    <a:pt x="137" y="69"/>
                  </a:lnTo>
                  <a:cubicBezTo>
                    <a:pt x="114" y="69"/>
                    <a:pt x="114" y="69"/>
                    <a:pt x="92" y="46"/>
                  </a:cubicBezTo>
                  <a:cubicBezTo>
                    <a:pt x="89" y="46"/>
                    <a:pt x="87" y="46"/>
                    <a:pt x="84" y="45"/>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3" name="Google Shape;6763;p24"/>
            <p:cNvSpPr/>
            <p:nvPr/>
          </p:nvSpPr>
          <p:spPr>
            <a:xfrm>
              <a:off x="6880275" y="2449200"/>
              <a:ext cx="41100" cy="25850"/>
            </a:xfrm>
            <a:custGeom>
              <a:avLst/>
              <a:gdLst/>
              <a:ahLst/>
              <a:cxnLst/>
              <a:rect l="l" t="t" r="r" b="b"/>
              <a:pathLst>
                <a:path w="1644" h="1034" extrusionOk="0">
                  <a:moveTo>
                    <a:pt x="115" y="1"/>
                  </a:moveTo>
                  <a:cubicBezTo>
                    <a:pt x="92" y="1"/>
                    <a:pt x="69" y="23"/>
                    <a:pt x="46" y="23"/>
                  </a:cubicBezTo>
                  <a:cubicBezTo>
                    <a:pt x="1" y="69"/>
                    <a:pt x="1" y="137"/>
                    <a:pt x="46" y="160"/>
                  </a:cubicBezTo>
                  <a:cubicBezTo>
                    <a:pt x="457" y="571"/>
                    <a:pt x="959" y="868"/>
                    <a:pt x="1507" y="1028"/>
                  </a:cubicBezTo>
                  <a:cubicBezTo>
                    <a:pt x="1515" y="1032"/>
                    <a:pt x="1525" y="1034"/>
                    <a:pt x="1534" y="1034"/>
                  </a:cubicBezTo>
                  <a:cubicBezTo>
                    <a:pt x="1576" y="1034"/>
                    <a:pt x="1621" y="996"/>
                    <a:pt x="1621" y="959"/>
                  </a:cubicBezTo>
                  <a:cubicBezTo>
                    <a:pt x="1644" y="914"/>
                    <a:pt x="1598" y="845"/>
                    <a:pt x="1553" y="845"/>
                  </a:cubicBezTo>
                  <a:cubicBezTo>
                    <a:pt x="1461" y="822"/>
                    <a:pt x="1393" y="777"/>
                    <a:pt x="1302" y="754"/>
                  </a:cubicBezTo>
                  <a:cubicBezTo>
                    <a:pt x="1005" y="617"/>
                    <a:pt x="708" y="457"/>
                    <a:pt x="457" y="274"/>
                  </a:cubicBezTo>
                  <a:cubicBezTo>
                    <a:pt x="366" y="206"/>
                    <a:pt x="274" y="115"/>
                    <a:pt x="183" y="23"/>
                  </a:cubicBezTo>
                  <a:cubicBezTo>
                    <a:pt x="160" y="23"/>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4" name="Google Shape;6764;p24"/>
            <p:cNvSpPr/>
            <p:nvPr/>
          </p:nvSpPr>
          <p:spPr>
            <a:xfrm>
              <a:off x="6869425" y="2449200"/>
              <a:ext cx="53100" cy="48325"/>
            </a:xfrm>
            <a:custGeom>
              <a:avLst/>
              <a:gdLst/>
              <a:ahLst/>
              <a:cxnLst/>
              <a:rect l="l" t="t" r="r" b="b"/>
              <a:pathLst>
                <a:path w="2124" h="1933" extrusionOk="0">
                  <a:moveTo>
                    <a:pt x="457" y="1"/>
                  </a:moveTo>
                  <a:cubicBezTo>
                    <a:pt x="435" y="1"/>
                    <a:pt x="412" y="23"/>
                    <a:pt x="389" y="46"/>
                  </a:cubicBezTo>
                  <a:cubicBezTo>
                    <a:pt x="252" y="183"/>
                    <a:pt x="161" y="343"/>
                    <a:pt x="69" y="526"/>
                  </a:cubicBezTo>
                  <a:cubicBezTo>
                    <a:pt x="47" y="617"/>
                    <a:pt x="24" y="685"/>
                    <a:pt x="24" y="754"/>
                  </a:cubicBezTo>
                  <a:cubicBezTo>
                    <a:pt x="1" y="845"/>
                    <a:pt x="1" y="914"/>
                    <a:pt x="1" y="1005"/>
                  </a:cubicBezTo>
                  <a:cubicBezTo>
                    <a:pt x="1" y="1142"/>
                    <a:pt x="47" y="1279"/>
                    <a:pt x="92" y="1393"/>
                  </a:cubicBezTo>
                  <a:cubicBezTo>
                    <a:pt x="161" y="1530"/>
                    <a:pt x="252" y="1621"/>
                    <a:pt x="366" y="1712"/>
                  </a:cubicBezTo>
                  <a:cubicBezTo>
                    <a:pt x="457" y="1804"/>
                    <a:pt x="572" y="1849"/>
                    <a:pt x="708" y="1895"/>
                  </a:cubicBezTo>
                  <a:cubicBezTo>
                    <a:pt x="775" y="1922"/>
                    <a:pt x="858" y="1933"/>
                    <a:pt x="942" y="1933"/>
                  </a:cubicBezTo>
                  <a:cubicBezTo>
                    <a:pt x="1002" y="1933"/>
                    <a:pt x="1063" y="1927"/>
                    <a:pt x="1119" y="1918"/>
                  </a:cubicBezTo>
                  <a:cubicBezTo>
                    <a:pt x="1256" y="1895"/>
                    <a:pt x="1393" y="1849"/>
                    <a:pt x="1530" y="1781"/>
                  </a:cubicBezTo>
                  <a:cubicBezTo>
                    <a:pt x="1667" y="1690"/>
                    <a:pt x="1781" y="1553"/>
                    <a:pt x="1895" y="1416"/>
                  </a:cubicBezTo>
                  <a:cubicBezTo>
                    <a:pt x="1987" y="1302"/>
                    <a:pt x="2055" y="1165"/>
                    <a:pt x="2101" y="1028"/>
                  </a:cubicBezTo>
                  <a:cubicBezTo>
                    <a:pt x="2124" y="982"/>
                    <a:pt x="2101" y="914"/>
                    <a:pt x="2055" y="891"/>
                  </a:cubicBezTo>
                  <a:cubicBezTo>
                    <a:pt x="2010" y="891"/>
                    <a:pt x="1941" y="914"/>
                    <a:pt x="1918" y="959"/>
                  </a:cubicBezTo>
                  <a:cubicBezTo>
                    <a:pt x="1895" y="1028"/>
                    <a:pt x="1873" y="1096"/>
                    <a:pt x="1827" y="1165"/>
                  </a:cubicBezTo>
                  <a:cubicBezTo>
                    <a:pt x="1827" y="1165"/>
                    <a:pt x="1827" y="1142"/>
                    <a:pt x="1827" y="1142"/>
                  </a:cubicBezTo>
                  <a:cubicBezTo>
                    <a:pt x="1781" y="1256"/>
                    <a:pt x="1690" y="1347"/>
                    <a:pt x="1621" y="1461"/>
                  </a:cubicBezTo>
                  <a:cubicBezTo>
                    <a:pt x="1553" y="1507"/>
                    <a:pt x="1485" y="1575"/>
                    <a:pt x="1393" y="1621"/>
                  </a:cubicBezTo>
                  <a:cubicBezTo>
                    <a:pt x="1325" y="1667"/>
                    <a:pt x="1256" y="1690"/>
                    <a:pt x="1188" y="1712"/>
                  </a:cubicBezTo>
                  <a:cubicBezTo>
                    <a:pt x="1119" y="1735"/>
                    <a:pt x="1051" y="1735"/>
                    <a:pt x="982" y="1735"/>
                  </a:cubicBezTo>
                  <a:cubicBezTo>
                    <a:pt x="914" y="1735"/>
                    <a:pt x="845" y="1735"/>
                    <a:pt x="777" y="1712"/>
                  </a:cubicBezTo>
                  <a:cubicBezTo>
                    <a:pt x="708" y="1690"/>
                    <a:pt x="663" y="1667"/>
                    <a:pt x="594" y="1644"/>
                  </a:cubicBezTo>
                  <a:cubicBezTo>
                    <a:pt x="526" y="1598"/>
                    <a:pt x="480" y="1553"/>
                    <a:pt x="435" y="1507"/>
                  </a:cubicBezTo>
                  <a:cubicBezTo>
                    <a:pt x="389" y="1461"/>
                    <a:pt x="343" y="1416"/>
                    <a:pt x="298" y="1347"/>
                  </a:cubicBezTo>
                  <a:cubicBezTo>
                    <a:pt x="275" y="1302"/>
                    <a:pt x="252" y="1233"/>
                    <a:pt x="229" y="1165"/>
                  </a:cubicBezTo>
                  <a:cubicBezTo>
                    <a:pt x="206" y="1096"/>
                    <a:pt x="183" y="1028"/>
                    <a:pt x="183" y="959"/>
                  </a:cubicBezTo>
                  <a:cubicBezTo>
                    <a:pt x="183" y="891"/>
                    <a:pt x="206" y="799"/>
                    <a:pt x="229" y="731"/>
                  </a:cubicBezTo>
                  <a:cubicBezTo>
                    <a:pt x="252" y="617"/>
                    <a:pt x="298" y="526"/>
                    <a:pt x="343" y="434"/>
                  </a:cubicBezTo>
                  <a:cubicBezTo>
                    <a:pt x="389" y="343"/>
                    <a:pt x="457" y="252"/>
                    <a:pt x="549" y="160"/>
                  </a:cubicBezTo>
                  <a:cubicBezTo>
                    <a:pt x="572" y="115"/>
                    <a:pt x="572" y="46"/>
                    <a:pt x="526" y="23"/>
                  </a:cubicBezTo>
                  <a:cubicBezTo>
                    <a:pt x="503" y="1"/>
                    <a:pt x="480"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5" name="Google Shape;6765;p24"/>
            <p:cNvSpPr/>
            <p:nvPr/>
          </p:nvSpPr>
          <p:spPr>
            <a:xfrm>
              <a:off x="6779275" y="1827200"/>
              <a:ext cx="324725" cy="759350"/>
            </a:xfrm>
            <a:custGeom>
              <a:avLst/>
              <a:gdLst/>
              <a:ahLst/>
              <a:cxnLst/>
              <a:rect l="l" t="t" r="r" b="b"/>
              <a:pathLst>
                <a:path w="12989" h="30374" extrusionOk="0">
                  <a:moveTo>
                    <a:pt x="32" y="175"/>
                  </a:moveTo>
                  <a:cubicBezTo>
                    <a:pt x="21" y="177"/>
                    <a:pt x="11" y="180"/>
                    <a:pt x="0" y="184"/>
                  </a:cubicBezTo>
                  <a:cubicBezTo>
                    <a:pt x="11" y="181"/>
                    <a:pt x="22" y="178"/>
                    <a:pt x="32" y="175"/>
                  </a:cubicBezTo>
                  <a:close/>
                  <a:moveTo>
                    <a:pt x="1804" y="1"/>
                  </a:moveTo>
                  <a:cubicBezTo>
                    <a:pt x="1598" y="1"/>
                    <a:pt x="1370" y="1"/>
                    <a:pt x="1165" y="24"/>
                  </a:cubicBezTo>
                  <a:cubicBezTo>
                    <a:pt x="959" y="47"/>
                    <a:pt x="731" y="69"/>
                    <a:pt x="525" y="92"/>
                  </a:cubicBezTo>
                  <a:cubicBezTo>
                    <a:pt x="355" y="114"/>
                    <a:pt x="184" y="135"/>
                    <a:pt x="32" y="175"/>
                  </a:cubicBezTo>
                  <a:lnTo>
                    <a:pt x="32" y="175"/>
                  </a:lnTo>
                  <a:cubicBezTo>
                    <a:pt x="96" y="161"/>
                    <a:pt x="170" y="161"/>
                    <a:pt x="229" y="161"/>
                  </a:cubicBezTo>
                  <a:cubicBezTo>
                    <a:pt x="457" y="138"/>
                    <a:pt x="685" y="138"/>
                    <a:pt x="914" y="138"/>
                  </a:cubicBezTo>
                  <a:cubicBezTo>
                    <a:pt x="1142" y="138"/>
                    <a:pt x="1393" y="161"/>
                    <a:pt x="1644" y="184"/>
                  </a:cubicBezTo>
                  <a:cubicBezTo>
                    <a:pt x="1758" y="184"/>
                    <a:pt x="1872" y="206"/>
                    <a:pt x="1986" y="206"/>
                  </a:cubicBezTo>
                  <a:cubicBezTo>
                    <a:pt x="2100" y="229"/>
                    <a:pt x="2215" y="229"/>
                    <a:pt x="2329" y="229"/>
                  </a:cubicBezTo>
                  <a:cubicBezTo>
                    <a:pt x="3036" y="275"/>
                    <a:pt x="3767" y="389"/>
                    <a:pt x="4451" y="617"/>
                  </a:cubicBezTo>
                  <a:cubicBezTo>
                    <a:pt x="4451" y="594"/>
                    <a:pt x="4451" y="594"/>
                    <a:pt x="4451" y="594"/>
                  </a:cubicBezTo>
                  <a:cubicBezTo>
                    <a:pt x="4748" y="686"/>
                    <a:pt x="5022" y="800"/>
                    <a:pt x="5319" y="914"/>
                  </a:cubicBezTo>
                  <a:cubicBezTo>
                    <a:pt x="5593" y="1028"/>
                    <a:pt x="5889" y="1165"/>
                    <a:pt x="6163" y="1302"/>
                  </a:cubicBezTo>
                  <a:cubicBezTo>
                    <a:pt x="6711" y="1576"/>
                    <a:pt x="7236" y="1850"/>
                    <a:pt x="7761" y="2169"/>
                  </a:cubicBezTo>
                  <a:cubicBezTo>
                    <a:pt x="8172" y="2443"/>
                    <a:pt x="8583" y="2717"/>
                    <a:pt x="8948" y="3037"/>
                  </a:cubicBezTo>
                  <a:cubicBezTo>
                    <a:pt x="9359" y="3333"/>
                    <a:pt x="9724" y="3699"/>
                    <a:pt x="10066" y="4064"/>
                  </a:cubicBezTo>
                  <a:cubicBezTo>
                    <a:pt x="10066" y="4064"/>
                    <a:pt x="10066" y="4064"/>
                    <a:pt x="10044" y="4041"/>
                  </a:cubicBezTo>
                  <a:lnTo>
                    <a:pt x="10044" y="4041"/>
                  </a:lnTo>
                  <a:cubicBezTo>
                    <a:pt x="10660" y="4703"/>
                    <a:pt x="11185" y="5433"/>
                    <a:pt x="11596" y="6232"/>
                  </a:cubicBezTo>
                  <a:cubicBezTo>
                    <a:pt x="11596" y="6209"/>
                    <a:pt x="11596" y="6209"/>
                    <a:pt x="11596" y="6209"/>
                  </a:cubicBezTo>
                  <a:cubicBezTo>
                    <a:pt x="11778" y="6597"/>
                    <a:pt x="11961" y="6986"/>
                    <a:pt x="12121" y="7396"/>
                  </a:cubicBezTo>
                  <a:cubicBezTo>
                    <a:pt x="12258" y="7784"/>
                    <a:pt x="12395" y="8195"/>
                    <a:pt x="12486" y="8629"/>
                  </a:cubicBezTo>
                  <a:cubicBezTo>
                    <a:pt x="12486" y="8606"/>
                    <a:pt x="12486" y="8606"/>
                    <a:pt x="12486" y="8606"/>
                  </a:cubicBezTo>
                  <a:cubicBezTo>
                    <a:pt x="12600" y="9085"/>
                    <a:pt x="12669" y="9588"/>
                    <a:pt x="12737" y="10090"/>
                  </a:cubicBezTo>
                  <a:cubicBezTo>
                    <a:pt x="12783" y="10592"/>
                    <a:pt x="12783" y="11117"/>
                    <a:pt x="12783" y="11619"/>
                  </a:cubicBezTo>
                  <a:cubicBezTo>
                    <a:pt x="12737" y="13103"/>
                    <a:pt x="12463" y="14586"/>
                    <a:pt x="12029" y="16024"/>
                  </a:cubicBezTo>
                  <a:cubicBezTo>
                    <a:pt x="12029" y="16024"/>
                    <a:pt x="12029" y="16047"/>
                    <a:pt x="12029" y="16047"/>
                  </a:cubicBezTo>
                  <a:cubicBezTo>
                    <a:pt x="11756" y="16915"/>
                    <a:pt x="11436" y="17782"/>
                    <a:pt x="11071" y="18626"/>
                  </a:cubicBezTo>
                  <a:cubicBezTo>
                    <a:pt x="10683" y="19471"/>
                    <a:pt x="10272" y="20293"/>
                    <a:pt x="9838" y="21114"/>
                  </a:cubicBezTo>
                  <a:cubicBezTo>
                    <a:pt x="9405" y="21913"/>
                    <a:pt x="8925" y="22712"/>
                    <a:pt x="8469" y="23511"/>
                  </a:cubicBezTo>
                  <a:cubicBezTo>
                    <a:pt x="8218" y="23899"/>
                    <a:pt x="7989" y="24310"/>
                    <a:pt x="7738" y="24698"/>
                  </a:cubicBezTo>
                  <a:cubicBezTo>
                    <a:pt x="7510" y="25063"/>
                    <a:pt x="7282" y="25451"/>
                    <a:pt x="7054" y="25839"/>
                  </a:cubicBezTo>
                  <a:cubicBezTo>
                    <a:pt x="6757" y="26364"/>
                    <a:pt x="6437" y="26889"/>
                    <a:pt x="6095" y="27414"/>
                  </a:cubicBezTo>
                  <a:cubicBezTo>
                    <a:pt x="6095" y="27437"/>
                    <a:pt x="6095" y="27437"/>
                    <a:pt x="6095" y="27437"/>
                  </a:cubicBezTo>
                  <a:cubicBezTo>
                    <a:pt x="5479" y="28418"/>
                    <a:pt x="4839" y="29354"/>
                    <a:pt x="4041" y="30222"/>
                  </a:cubicBezTo>
                  <a:cubicBezTo>
                    <a:pt x="4018" y="30244"/>
                    <a:pt x="4018" y="30313"/>
                    <a:pt x="4063" y="30359"/>
                  </a:cubicBezTo>
                  <a:cubicBezTo>
                    <a:pt x="4082" y="30368"/>
                    <a:pt x="4101" y="30374"/>
                    <a:pt x="4120" y="30374"/>
                  </a:cubicBezTo>
                  <a:cubicBezTo>
                    <a:pt x="4147" y="30374"/>
                    <a:pt x="4174" y="30363"/>
                    <a:pt x="4200" y="30336"/>
                  </a:cubicBezTo>
                  <a:cubicBezTo>
                    <a:pt x="5410" y="29035"/>
                    <a:pt x="6323" y="27483"/>
                    <a:pt x="7213" y="25953"/>
                  </a:cubicBezTo>
                  <a:cubicBezTo>
                    <a:pt x="7442" y="25588"/>
                    <a:pt x="7670" y="25200"/>
                    <a:pt x="7898" y="24812"/>
                  </a:cubicBezTo>
                  <a:cubicBezTo>
                    <a:pt x="8126" y="24424"/>
                    <a:pt x="8377" y="24036"/>
                    <a:pt x="8606" y="23648"/>
                  </a:cubicBezTo>
                  <a:cubicBezTo>
                    <a:pt x="9085" y="22849"/>
                    <a:pt x="9541" y="22050"/>
                    <a:pt x="9998" y="21228"/>
                  </a:cubicBezTo>
                  <a:cubicBezTo>
                    <a:pt x="10865" y="19608"/>
                    <a:pt x="11641" y="17919"/>
                    <a:pt x="12189" y="16161"/>
                  </a:cubicBezTo>
                  <a:cubicBezTo>
                    <a:pt x="12440" y="15362"/>
                    <a:pt x="12623" y="14541"/>
                    <a:pt x="12760" y="13719"/>
                  </a:cubicBezTo>
                  <a:cubicBezTo>
                    <a:pt x="12897" y="12920"/>
                    <a:pt x="12965" y="12121"/>
                    <a:pt x="12988" y="11300"/>
                  </a:cubicBezTo>
                  <a:cubicBezTo>
                    <a:pt x="12988" y="10523"/>
                    <a:pt x="12920" y="9725"/>
                    <a:pt x="12760" y="8948"/>
                  </a:cubicBezTo>
                  <a:cubicBezTo>
                    <a:pt x="12600" y="8172"/>
                    <a:pt x="12372" y="7419"/>
                    <a:pt x="12052" y="6712"/>
                  </a:cubicBezTo>
                  <a:cubicBezTo>
                    <a:pt x="11710" y="5958"/>
                    <a:pt x="11276" y="5251"/>
                    <a:pt x="10774" y="4612"/>
                  </a:cubicBezTo>
                  <a:cubicBezTo>
                    <a:pt x="10523" y="4269"/>
                    <a:pt x="10249" y="3950"/>
                    <a:pt x="9952" y="3653"/>
                  </a:cubicBezTo>
                  <a:cubicBezTo>
                    <a:pt x="9656" y="3356"/>
                    <a:pt x="9336" y="3082"/>
                    <a:pt x="8994" y="2809"/>
                  </a:cubicBezTo>
                  <a:cubicBezTo>
                    <a:pt x="8332" y="2284"/>
                    <a:pt x="7624" y="1850"/>
                    <a:pt x="6871" y="1439"/>
                  </a:cubicBezTo>
                  <a:cubicBezTo>
                    <a:pt x="6506" y="1256"/>
                    <a:pt x="6118" y="1074"/>
                    <a:pt x="5730" y="891"/>
                  </a:cubicBezTo>
                  <a:cubicBezTo>
                    <a:pt x="5547" y="800"/>
                    <a:pt x="5342" y="709"/>
                    <a:pt x="5136" y="640"/>
                  </a:cubicBezTo>
                  <a:cubicBezTo>
                    <a:pt x="4931" y="549"/>
                    <a:pt x="4703" y="480"/>
                    <a:pt x="4497" y="412"/>
                  </a:cubicBezTo>
                  <a:cubicBezTo>
                    <a:pt x="4063" y="275"/>
                    <a:pt x="3630" y="184"/>
                    <a:pt x="3173" y="115"/>
                  </a:cubicBezTo>
                  <a:cubicBezTo>
                    <a:pt x="2968" y="92"/>
                    <a:pt x="2740" y="69"/>
                    <a:pt x="2511" y="47"/>
                  </a:cubicBezTo>
                  <a:cubicBezTo>
                    <a:pt x="2351" y="47"/>
                    <a:pt x="2192" y="24"/>
                    <a:pt x="2009" y="24"/>
                  </a:cubicBezTo>
                  <a:cubicBezTo>
                    <a:pt x="1963" y="24"/>
                    <a:pt x="1895" y="1"/>
                    <a:pt x="1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6" name="Google Shape;6766;p24"/>
            <p:cNvSpPr/>
            <p:nvPr/>
          </p:nvSpPr>
          <p:spPr>
            <a:xfrm>
              <a:off x="7080000" y="2227800"/>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7" name="Google Shape;6767;p24"/>
            <p:cNvSpPr/>
            <p:nvPr/>
          </p:nvSpPr>
          <p:spPr>
            <a:xfrm>
              <a:off x="7080000" y="22283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8" name="Google Shape;6768;p24"/>
            <p:cNvSpPr/>
            <p:nvPr/>
          </p:nvSpPr>
          <p:spPr>
            <a:xfrm>
              <a:off x="6766725" y="1830075"/>
              <a:ext cx="8000" cy="1725"/>
            </a:xfrm>
            <a:custGeom>
              <a:avLst/>
              <a:gdLst/>
              <a:ahLst/>
              <a:cxnLst/>
              <a:rect l="l" t="t" r="r" b="b"/>
              <a:pathLst>
                <a:path w="320" h="69" extrusionOk="0">
                  <a:moveTo>
                    <a:pt x="206" y="0"/>
                  </a:moveTo>
                  <a:cubicBezTo>
                    <a:pt x="160" y="23"/>
                    <a:pt x="114" y="23"/>
                    <a:pt x="69" y="46"/>
                  </a:cubicBezTo>
                  <a:cubicBezTo>
                    <a:pt x="53" y="46"/>
                    <a:pt x="37" y="57"/>
                    <a:pt x="22" y="63"/>
                  </a:cubicBezTo>
                  <a:lnTo>
                    <a:pt x="22" y="63"/>
                  </a:lnTo>
                  <a:cubicBezTo>
                    <a:pt x="109" y="42"/>
                    <a:pt x="214" y="21"/>
                    <a:pt x="320" y="0"/>
                  </a:cubicBezTo>
                  <a:close/>
                  <a:moveTo>
                    <a:pt x="22" y="63"/>
                  </a:moveTo>
                  <a:cubicBezTo>
                    <a:pt x="14" y="65"/>
                    <a:pt x="7" y="67"/>
                    <a:pt x="0" y="69"/>
                  </a:cubicBezTo>
                  <a:cubicBezTo>
                    <a:pt x="7" y="69"/>
                    <a:pt x="14" y="66"/>
                    <a:pt x="22" y="6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9" name="Google Shape;6769;p24"/>
            <p:cNvSpPr/>
            <p:nvPr/>
          </p:nvSpPr>
          <p:spPr>
            <a:xfrm>
              <a:off x="6764450" y="1835200"/>
              <a:ext cx="6300" cy="1175"/>
            </a:xfrm>
            <a:custGeom>
              <a:avLst/>
              <a:gdLst/>
              <a:ahLst/>
              <a:cxnLst/>
              <a:rect l="l" t="t" r="r" b="b"/>
              <a:pathLst>
                <a:path w="252" h="47" extrusionOk="0">
                  <a:moveTo>
                    <a:pt x="251" y="1"/>
                  </a:moveTo>
                  <a:cubicBezTo>
                    <a:pt x="192" y="1"/>
                    <a:pt x="142" y="10"/>
                    <a:pt x="89" y="23"/>
                  </a:cubicBezTo>
                  <a:lnTo>
                    <a:pt x="89" y="23"/>
                  </a:lnTo>
                  <a:cubicBezTo>
                    <a:pt x="90" y="23"/>
                    <a:pt x="90" y="23"/>
                    <a:pt x="91" y="23"/>
                  </a:cubicBezTo>
                  <a:cubicBezTo>
                    <a:pt x="137" y="23"/>
                    <a:pt x="183" y="1"/>
                    <a:pt x="251" y="1"/>
                  </a:cubicBezTo>
                  <a:close/>
                  <a:moveTo>
                    <a:pt x="89" y="23"/>
                  </a:moveTo>
                  <a:lnTo>
                    <a:pt x="89" y="23"/>
                  </a:lnTo>
                  <a:cubicBezTo>
                    <a:pt x="67" y="23"/>
                    <a:pt x="44" y="24"/>
                    <a:pt x="0" y="46"/>
                  </a:cubicBezTo>
                  <a:cubicBezTo>
                    <a:pt x="32" y="38"/>
                    <a:pt x="61" y="30"/>
                    <a:pt x="89"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0" name="Google Shape;6770;p24"/>
            <p:cNvSpPr/>
            <p:nvPr/>
          </p:nvSpPr>
          <p:spPr>
            <a:xfrm>
              <a:off x="6890550" y="1842625"/>
              <a:ext cx="600" cy="25"/>
            </a:xfrm>
            <a:custGeom>
              <a:avLst/>
              <a:gdLst/>
              <a:ahLst/>
              <a:cxnLst/>
              <a:rect l="l" t="t" r="r" b="b"/>
              <a:pathLst>
                <a:path w="24" h="1" extrusionOk="0">
                  <a:moveTo>
                    <a:pt x="23" y="0"/>
                  </a:moveTo>
                  <a:cubicBezTo>
                    <a:pt x="0" y="0"/>
                    <a:pt x="0" y="0"/>
                    <a:pt x="0" y="0"/>
                  </a:cubicBezTo>
                  <a:cubicBezTo>
                    <a:pt x="0" y="0"/>
                    <a:pt x="0" y="0"/>
                    <a:pt x="23"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1" name="Google Shape;6771;p24"/>
            <p:cNvSpPr/>
            <p:nvPr/>
          </p:nvSpPr>
          <p:spPr>
            <a:xfrm>
              <a:off x="7069150" y="19830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2" name="Google Shape;6772;p24"/>
            <p:cNvSpPr/>
            <p:nvPr/>
          </p:nvSpPr>
          <p:spPr>
            <a:xfrm>
              <a:off x="7080000" y="2227800"/>
              <a:ext cx="25" cy="25"/>
            </a:xfrm>
            <a:custGeom>
              <a:avLst/>
              <a:gdLst/>
              <a:ahLst/>
              <a:cxnLst/>
              <a:rect l="l" t="t" r="r" b="b"/>
              <a:pathLst>
                <a:path w="1" h="1" extrusionOk="0">
                  <a:moveTo>
                    <a:pt x="0" y="0"/>
                  </a:move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3" name="Google Shape;6773;p24"/>
            <p:cNvSpPr/>
            <p:nvPr/>
          </p:nvSpPr>
          <p:spPr>
            <a:xfrm>
              <a:off x="7080000" y="2227800"/>
              <a:ext cx="25" cy="600"/>
            </a:xfrm>
            <a:custGeom>
              <a:avLst/>
              <a:gdLst/>
              <a:ahLst/>
              <a:cxnLst/>
              <a:rect l="l" t="t" r="r" b="b"/>
              <a:pathLst>
                <a:path w="1" h="24" extrusionOk="0">
                  <a:moveTo>
                    <a:pt x="0" y="23"/>
                  </a:moveTo>
                  <a:cubicBezTo>
                    <a:pt x="0" y="23"/>
                    <a:pt x="0" y="23"/>
                    <a:pt x="0" y="23"/>
                  </a:cubicBezTo>
                  <a:cubicBezTo>
                    <a:pt x="0" y="23"/>
                    <a:pt x="0" y="23"/>
                    <a:pt x="0" y="23"/>
                  </a:cubicBezTo>
                  <a:cubicBezTo>
                    <a:pt x="0" y="23"/>
                    <a:pt x="0" y="23"/>
                    <a:pt x="0" y="23"/>
                  </a:cubicBezTo>
                  <a:cubicBezTo>
                    <a:pt x="0" y="23"/>
                    <a:pt x="0" y="0"/>
                    <a:pt x="0" y="0"/>
                  </a:cubicBezTo>
                  <a:cubicBezTo>
                    <a:pt x="0" y="0"/>
                    <a:pt x="0" y="23"/>
                    <a:pt x="0"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4" name="Google Shape;6774;p24"/>
            <p:cNvSpPr/>
            <p:nvPr/>
          </p:nvSpPr>
          <p:spPr>
            <a:xfrm>
              <a:off x="7080000" y="2228375"/>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5" name="Google Shape;6775;p24"/>
            <p:cNvSpPr/>
            <p:nvPr/>
          </p:nvSpPr>
          <p:spPr>
            <a:xfrm>
              <a:off x="6932200" y="25125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6" name="Google Shape;6776;p24"/>
            <p:cNvSpPr/>
            <p:nvPr/>
          </p:nvSpPr>
          <p:spPr>
            <a:xfrm>
              <a:off x="6338175" y="1827775"/>
              <a:ext cx="685925" cy="792075"/>
            </a:xfrm>
            <a:custGeom>
              <a:avLst/>
              <a:gdLst/>
              <a:ahLst/>
              <a:cxnLst/>
              <a:rect l="l" t="t" r="r" b="b"/>
              <a:pathLst>
                <a:path w="27437" h="31683" extrusionOk="0">
                  <a:moveTo>
                    <a:pt x="4634" y="9861"/>
                  </a:moveTo>
                  <a:lnTo>
                    <a:pt x="4611" y="9884"/>
                  </a:lnTo>
                  <a:lnTo>
                    <a:pt x="4611" y="9884"/>
                  </a:lnTo>
                  <a:cubicBezTo>
                    <a:pt x="4611" y="9884"/>
                    <a:pt x="4634" y="9884"/>
                    <a:pt x="4634" y="9861"/>
                  </a:cubicBezTo>
                  <a:close/>
                  <a:moveTo>
                    <a:pt x="18809" y="1"/>
                  </a:moveTo>
                  <a:cubicBezTo>
                    <a:pt x="18306" y="1"/>
                    <a:pt x="17827" y="46"/>
                    <a:pt x="17325" y="115"/>
                  </a:cubicBezTo>
                  <a:cubicBezTo>
                    <a:pt x="16640" y="206"/>
                    <a:pt x="15978" y="343"/>
                    <a:pt x="15316" y="549"/>
                  </a:cubicBezTo>
                  <a:cubicBezTo>
                    <a:pt x="14632" y="754"/>
                    <a:pt x="13970" y="1005"/>
                    <a:pt x="13331" y="1302"/>
                  </a:cubicBezTo>
                  <a:cubicBezTo>
                    <a:pt x="12691" y="1621"/>
                    <a:pt x="12075" y="1964"/>
                    <a:pt x="11482" y="2352"/>
                  </a:cubicBezTo>
                  <a:cubicBezTo>
                    <a:pt x="10843" y="2763"/>
                    <a:pt x="10203" y="3242"/>
                    <a:pt x="9610" y="3767"/>
                  </a:cubicBezTo>
                  <a:cubicBezTo>
                    <a:pt x="8332" y="4840"/>
                    <a:pt x="7168" y="6072"/>
                    <a:pt x="6141" y="7396"/>
                  </a:cubicBezTo>
                  <a:cubicBezTo>
                    <a:pt x="5068" y="8743"/>
                    <a:pt x="4132" y="10204"/>
                    <a:pt x="3310" y="11733"/>
                  </a:cubicBezTo>
                  <a:cubicBezTo>
                    <a:pt x="2511" y="13217"/>
                    <a:pt x="1804" y="14769"/>
                    <a:pt x="1256" y="16389"/>
                  </a:cubicBezTo>
                  <a:cubicBezTo>
                    <a:pt x="708" y="17896"/>
                    <a:pt x="297" y="19471"/>
                    <a:pt x="23" y="21069"/>
                  </a:cubicBezTo>
                  <a:cubicBezTo>
                    <a:pt x="1" y="21114"/>
                    <a:pt x="46" y="21183"/>
                    <a:pt x="92" y="21183"/>
                  </a:cubicBezTo>
                  <a:cubicBezTo>
                    <a:pt x="160" y="21183"/>
                    <a:pt x="206" y="21160"/>
                    <a:pt x="206" y="21091"/>
                  </a:cubicBezTo>
                  <a:cubicBezTo>
                    <a:pt x="411" y="19882"/>
                    <a:pt x="708" y="18695"/>
                    <a:pt x="1073" y="17508"/>
                  </a:cubicBezTo>
                  <a:cubicBezTo>
                    <a:pt x="1918" y="14837"/>
                    <a:pt x="3105" y="12258"/>
                    <a:pt x="4611" y="9884"/>
                  </a:cubicBezTo>
                  <a:cubicBezTo>
                    <a:pt x="5889" y="7876"/>
                    <a:pt x="7419" y="6004"/>
                    <a:pt x="9176" y="4383"/>
                  </a:cubicBezTo>
                  <a:cubicBezTo>
                    <a:pt x="9793" y="3835"/>
                    <a:pt x="10432" y="3310"/>
                    <a:pt x="11094" y="2831"/>
                  </a:cubicBezTo>
                  <a:cubicBezTo>
                    <a:pt x="11710" y="2420"/>
                    <a:pt x="12349" y="2032"/>
                    <a:pt x="13011" y="1690"/>
                  </a:cubicBezTo>
                  <a:lnTo>
                    <a:pt x="13011" y="1690"/>
                  </a:lnTo>
                  <a:lnTo>
                    <a:pt x="12988" y="1713"/>
                  </a:lnTo>
                  <a:cubicBezTo>
                    <a:pt x="14061" y="1142"/>
                    <a:pt x="15225" y="731"/>
                    <a:pt x="16412" y="457"/>
                  </a:cubicBezTo>
                  <a:cubicBezTo>
                    <a:pt x="17208" y="302"/>
                    <a:pt x="18004" y="196"/>
                    <a:pt x="18815" y="196"/>
                  </a:cubicBezTo>
                  <a:cubicBezTo>
                    <a:pt x="18957" y="196"/>
                    <a:pt x="19099" y="199"/>
                    <a:pt x="19242" y="206"/>
                  </a:cubicBezTo>
                  <a:lnTo>
                    <a:pt x="19219" y="206"/>
                  </a:lnTo>
                  <a:cubicBezTo>
                    <a:pt x="19607" y="229"/>
                    <a:pt x="19995" y="252"/>
                    <a:pt x="20361" y="320"/>
                  </a:cubicBezTo>
                  <a:cubicBezTo>
                    <a:pt x="20749" y="389"/>
                    <a:pt x="21137" y="480"/>
                    <a:pt x="21502" y="594"/>
                  </a:cubicBezTo>
                  <a:lnTo>
                    <a:pt x="21525" y="594"/>
                  </a:lnTo>
                  <a:cubicBezTo>
                    <a:pt x="21844" y="708"/>
                    <a:pt x="22141" y="823"/>
                    <a:pt x="22461" y="959"/>
                  </a:cubicBezTo>
                  <a:cubicBezTo>
                    <a:pt x="22780" y="1096"/>
                    <a:pt x="23077" y="1279"/>
                    <a:pt x="23396" y="1462"/>
                  </a:cubicBezTo>
                  <a:lnTo>
                    <a:pt x="23374" y="1462"/>
                  </a:lnTo>
                  <a:cubicBezTo>
                    <a:pt x="23670" y="1644"/>
                    <a:pt x="23944" y="1850"/>
                    <a:pt x="24195" y="2078"/>
                  </a:cubicBezTo>
                  <a:cubicBezTo>
                    <a:pt x="24492" y="2306"/>
                    <a:pt x="24743" y="2557"/>
                    <a:pt x="24994" y="2831"/>
                  </a:cubicBezTo>
                  <a:cubicBezTo>
                    <a:pt x="25245" y="3105"/>
                    <a:pt x="25496" y="3402"/>
                    <a:pt x="25725" y="3721"/>
                  </a:cubicBezTo>
                  <a:cubicBezTo>
                    <a:pt x="25953" y="4087"/>
                    <a:pt x="26181" y="4452"/>
                    <a:pt x="26364" y="4817"/>
                  </a:cubicBezTo>
                  <a:cubicBezTo>
                    <a:pt x="26524" y="5114"/>
                    <a:pt x="26660" y="5433"/>
                    <a:pt x="26775" y="5753"/>
                  </a:cubicBezTo>
                  <a:cubicBezTo>
                    <a:pt x="26866" y="6050"/>
                    <a:pt x="26957" y="6369"/>
                    <a:pt x="27026" y="6689"/>
                  </a:cubicBezTo>
                  <a:cubicBezTo>
                    <a:pt x="27117" y="7122"/>
                    <a:pt x="27163" y="7556"/>
                    <a:pt x="27208" y="7990"/>
                  </a:cubicBezTo>
                  <a:cubicBezTo>
                    <a:pt x="27231" y="8416"/>
                    <a:pt x="27231" y="8864"/>
                    <a:pt x="27231" y="9291"/>
                  </a:cubicBezTo>
                  <a:lnTo>
                    <a:pt x="27231" y="9291"/>
                  </a:lnTo>
                  <a:cubicBezTo>
                    <a:pt x="27185" y="10090"/>
                    <a:pt x="27071" y="10888"/>
                    <a:pt x="26934" y="11687"/>
                  </a:cubicBezTo>
                  <a:cubicBezTo>
                    <a:pt x="26866" y="12075"/>
                    <a:pt x="26797" y="12441"/>
                    <a:pt x="26706" y="12829"/>
                  </a:cubicBezTo>
                  <a:cubicBezTo>
                    <a:pt x="26615" y="13239"/>
                    <a:pt x="26501" y="13650"/>
                    <a:pt x="26364" y="14038"/>
                  </a:cubicBezTo>
                  <a:cubicBezTo>
                    <a:pt x="26364" y="14038"/>
                    <a:pt x="26364" y="14061"/>
                    <a:pt x="26364" y="14061"/>
                  </a:cubicBezTo>
                  <a:cubicBezTo>
                    <a:pt x="25588" y="16503"/>
                    <a:pt x="24378" y="18786"/>
                    <a:pt x="23008" y="20954"/>
                  </a:cubicBezTo>
                  <a:cubicBezTo>
                    <a:pt x="23008" y="20932"/>
                    <a:pt x="23008" y="20932"/>
                    <a:pt x="23008" y="20932"/>
                  </a:cubicBezTo>
                  <a:cubicBezTo>
                    <a:pt x="22483" y="21753"/>
                    <a:pt x="21936" y="22575"/>
                    <a:pt x="21365" y="23374"/>
                  </a:cubicBezTo>
                  <a:cubicBezTo>
                    <a:pt x="20794" y="24173"/>
                    <a:pt x="20201" y="24994"/>
                    <a:pt x="19585" y="25771"/>
                  </a:cubicBezTo>
                  <a:cubicBezTo>
                    <a:pt x="18352" y="27345"/>
                    <a:pt x="17051" y="28852"/>
                    <a:pt x="15659" y="30267"/>
                  </a:cubicBezTo>
                  <a:cubicBezTo>
                    <a:pt x="15225" y="30701"/>
                    <a:pt x="14791" y="31112"/>
                    <a:pt x="14358" y="31523"/>
                  </a:cubicBezTo>
                  <a:cubicBezTo>
                    <a:pt x="14358" y="31545"/>
                    <a:pt x="14335" y="31568"/>
                    <a:pt x="14335" y="31591"/>
                  </a:cubicBezTo>
                  <a:cubicBezTo>
                    <a:pt x="14335" y="31637"/>
                    <a:pt x="14358" y="31659"/>
                    <a:pt x="14380" y="31659"/>
                  </a:cubicBezTo>
                  <a:cubicBezTo>
                    <a:pt x="14403" y="31682"/>
                    <a:pt x="14426" y="31682"/>
                    <a:pt x="14449" y="31682"/>
                  </a:cubicBezTo>
                  <a:cubicBezTo>
                    <a:pt x="14472" y="31682"/>
                    <a:pt x="14495" y="31682"/>
                    <a:pt x="14517" y="31659"/>
                  </a:cubicBezTo>
                  <a:cubicBezTo>
                    <a:pt x="15955" y="30290"/>
                    <a:pt x="17325" y="28829"/>
                    <a:pt x="18603" y="27300"/>
                  </a:cubicBezTo>
                  <a:cubicBezTo>
                    <a:pt x="19881" y="25771"/>
                    <a:pt x="21068" y="24173"/>
                    <a:pt x="22187" y="22552"/>
                  </a:cubicBezTo>
                  <a:cubicBezTo>
                    <a:pt x="23305" y="20909"/>
                    <a:pt x="24332" y="19220"/>
                    <a:pt x="25222" y="17439"/>
                  </a:cubicBezTo>
                  <a:cubicBezTo>
                    <a:pt x="25656" y="16526"/>
                    <a:pt x="26044" y="15613"/>
                    <a:pt x="26364" y="14677"/>
                  </a:cubicBezTo>
                  <a:cubicBezTo>
                    <a:pt x="26524" y="14221"/>
                    <a:pt x="26660" y="13764"/>
                    <a:pt x="26775" y="13308"/>
                  </a:cubicBezTo>
                  <a:cubicBezTo>
                    <a:pt x="26889" y="12851"/>
                    <a:pt x="27003" y="12395"/>
                    <a:pt x="27094" y="11938"/>
                  </a:cubicBezTo>
                  <a:cubicBezTo>
                    <a:pt x="27277" y="11025"/>
                    <a:pt x="27391" y="10112"/>
                    <a:pt x="27414" y="9199"/>
                  </a:cubicBezTo>
                  <a:cubicBezTo>
                    <a:pt x="27437" y="8743"/>
                    <a:pt x="27437" y="8264"/>
                    <a:pt x="27391" y="7807"/>
                  </a:cubicBezTo>
                  <a:cubicBezTo>
                    <a:pt x="27345" y="7351"/>
                    <a:pt x="27277" y="6917"/>
                    <a:pt x="27185" y="6483"/>
                  </a:cubicBezTo>
                  <a:cubicBezTo>
                    <a:pt x="27071" y="6027"/>
                    <a:pt x="26934" y="5593"/>
                    <a:pt x="26752" y="5159"/>
                  </a:cubicBezTo>
                  <a:cubicBezTo>
                    <a:pt x="26569" y="4748"/>
                    <a:pt x="26364" y="4383"/>
                    <a:pt x="26136" y="4018"/>
                  </a:cubicBezTo>
                  <a:cubicBezTo>
                    <a:pt x="25747" y="3379"/>
                    <a:pt x="25268" y="2808"/>
                    <a:pt x="24743" y="2283"/>
                  </a:cubicBezTo>
                  <a:cubicBezTo>
                    <a:pt x="24241" y="1804"/>
                    <a:pt x="23693" y="1416"/>
                    <a:pt x="23100" y="1074"/>
                  </a:cubicBezTo>
                  <a:cubicBezTo>
                    <a:pt x="22529" y="754"/>
                    <a:pt x="21913" y="503"/>
                    <a:pt x="21297" y="320"/>
                  </a:cubicBezTo>
                  <a:cubicBezTo>
                    <a:pt x="20475" y="115"/>
                    <a:pt x="19653" y="1"/>
                    <a:pt x="18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7" name="Google Shape;6777;p24"/>
            <p:cNvSpPr/>
            <p:nvPr/>
          </p:nvSpPr>
          <p:spPr>
            <a:xfrm>
              <a:off x="6338750" y="2353325"/>
              <a:ext cx="545550" cy="270725"/>
            </a:xfrm>
            <a:custGeom>
              <a:avLst/>
              <a:gdLst/>
              <a:ahLst/>
              <a:cxnLst/>
              <a:rect l="l" t="t" r="r" b="b"/>
              <a:pathLst>
                <a:path w="21822" h="10829" extrusionOk="0">
                  <a:moveTo>
                    <a:pt x="114" y="1"/>
                  </a:moveTo>
                  <a:cubicBezTo>
                    <a:pt x="92" y="1"/>
                    <a:pt x="92" y="1"/>
                    <a:pt x="69" y="24"/>
                  </a:cubicBezTo>
                  <a:cubicBezTo>
                    <a:pt x="23" y="47"/>
                    <a:pt x="0" y="92"/>
                    <a:pt x="23" y="138"/>
                  </a:cubicBezTo>
                  <a:cubicBezTo>
                    <a:pt x="548" y="1165"/>
                    <a:pt x="1279" y="2078"/>
                    <a:pt x="2055" y="2900"/>
                  </a:cubicBezTo>
                  <a:cubicBezTo>
                    <a:pt x="2465" y="3333"/>
                    <a:pt x="2922" y="3744"/>
                    <a:pt x="3356" y="4155"/>
                  </a:cubicBezTo>
                  <a:cubicBezTo>
                    <a:pt x="3812" y="4543"/>
                    <a:pt x="4269" y="4931"/>
                    <a:pt x="4725" y="5296"/>
                  </a:cubicBezTo>
                  <a:cubicBezTo>
                    <a:pt x="5684" y="6050"/>
                    <a:pt x="6688" y="6780"/>
                    <a:pt x="7715" y="7442"/>
                  </a:cubicBezTo>
                  <a:cubicBezTo>
                    <a:pt x="8857" y="8150"/>
                    <a:pt x="9998" y="8811"/>
                    <a:pt x="11185" y="9405"/>
                  </a:cubicBezTo>
                  <a:cubicBezTo>
                    <a:pt x="11481" y="9565"/>
                    <a:pt x="11801" y="9702"/>
                    <a:pt x="12098" y="9839"/>
                  </a:cubicBezTo>
                  <a:cubicBezTo>
                    <a:pt x="12394" y="9998"/>
                    <a:pt x="12691" y="10135"/>
                    <a:pt x="12988" y="10249"/>
                  </a:cubicBezTo>
                  <a:cubicBezTo>
                    <a:pt x="13559" y="10478"/>
                    <a:pt x="14175" y="10637"/>
                    <a:pt x="14768" y="10729"/>
                  </a:cubicBezTo>
                  <a:cubicBezTo>
                    <a:pt x="15239" y="10799"/>
                    <a:pt x="15710" y="10828"/>
                    <a:pt x="16191" y="10828"/>
                  </a:cubicBezTo>
                  <a:cubicBezTo>
                    <a:pt x="16340" y="10828"/>
                    <a:pt x="16489" y="10825"/>
                    <a:pt x="16640" y="10820"/>
                  </a:cubicBezTo>
                  <a:cubicBezTo>
                    <a:pt x="17256" y="10797"/>
                    <a:pt x="17895" y="10706"/>
                    <a:pt x="18535" y="10592"/>
                  </a:cubicBezTo>
                  <a:cubicBezTo>
                    <a:pt x="19653" y="10341"/>
                    <a:pt x="20771" y="9930"/>
                    <a:pt x="21753" y="9314"/>
                  </a:cubicBezTo>
                  <a:cubicBezTo>
                    <a:pt x="21776" y="9314"/>
                    <a:pt x="21799" y="9291"/>
                    <a:pt x="21799" y="9268"/>
                  </a:cubicBezTo>
                  <a:cubicBezTo>
                    <a:pt x="21821" y="9245"/>
                    <a:pt x="21821" y="9222"/>
                    <a:pt x="21799" y="9199"/>
                  </a:cubicBezTo>
                  <a:cubicBezTo>
                    <a:pt x="21799" y="9177"/>
                    <a:pt x="21776" y="9154"/>
                    <a:pt x="21753" y="9131"/>
                  </a:cubicBezTo>
                  <a:cubicBezTo>
                    <a:pt x="21730" y="9131"/>
                    <a:pt x="21684" y="9131"/>
                    <a:pt x="21662" y="9154"/>
                  </a:cubicBezTo>
                  <a:cubicBezTo>
                    <a:pt x="20977" y="9565"/>
                    <a:pt x="20246" y="9884"/>
                    <a:pt x="19470" y="10135"/>
                  </a:cubicBezTo>
                  <a:cubicBezTo>
                    <a:pt x="19014" y="10272"/>
                    <a:pt x="18557" y="10386"/>
                    <a:pt x="18078" y="10478"/>
                  </a:cubicBezTo>
                  <a:cubicBezTo>
                    <a:pt x="17576" y="10569"/>
                    <a:pt x="17074" y="10615"/>
                    <a:pt x="16572" y="10637"/>
                  </a:cubicBezTo>
                  <a:lnTo>
                    <a:pt x="16572" y="10637"/>
                  </a:lnTo>
                  <a:cubicBezTo>
                    <a:pt x="16200" y="10637"/>
                    <a:pt x="15849" y="10637"/>
                    <a:pt x="15476" y="10615"/>
                  </a:cubicBezTo>
                  <a:cubicBezTo>
                    <a:pt x="15111" y="10592"/>
                    <a:pt x="14746" y="10546"/>
                    <a:pt x="14380" y="10455"/>
                  </a:cubicBezTo>
                  <a:cubicBezTo>
                    <a:pt x="13832" y="10341"/>
                    <a:pt x="13308" y="10181"/>
                    <a:pt x="12805" y="9953"/>
                  </a:cubicBezTo>
                  <a:cubicBezTo>
                    <a:pt x="12531" y="9839"/>
                    <a:pt x="12280" y="9724"/>
                    <a:pt x="12006" y="9587"/>
                  </a:cubicBezTo>
                  <a:cubicBezTo>
                    <a:pt x="11733" y="9473"/>
                    <a:pt x="11459" y="9336"/>
                    <a:pt x="11185" y="9199"/>
                  </a:cubicBezTo>
                  <a:lnTo>
                    <a:pt x="11208" y="9199"/>
                  </a:lnTo>
                  <a:cubicBezTo>
                    <a:pt x="10021" y="8606"/>
                    <a:pt x="8857" y="7921"/>
                    <a:pt x="7738" y="7214"/>
                  </a:cubicBezTo>
                  <a:cubicBezTo>
                    <a:pt x="7190" y="6848"/>
                    <a:pt x="6643" y="6483"/>
                    <a:pt x="6118" y="6095"/>
                  </a:cubicBezTo>
                  <a:cubicBezTo>
                    <a:pt x="5661" y="5776"/>
                    <a:pt x="5205" y="5433"/>
                    <a:pt x="4748" y="5068"/>
                  </a:cubicBezTo>
                  <a:cubicBezTo>
                    <a:pt x="4269" y="4680"/>
                    <a:pt x="3789" y="4292"/>
                    <a:pt x="3333" y="3881"/>
                  </a:cubicBezTo>
                  <a:cubicBezTo>
                    <a:pt x="2808" y="3402"/>
                    <a:pt x="2306" y="2900"/>
                    <a:pt x="1849" y="2375"/>
                  </a:cubicBezTo>
                  <a:cubicBezTo>
                    <a:pt x="1393" y="1873"/>
                    <a:pt x="959" y="1325"/>
                    <a:pt x="594" y="754"/>
                  </a:cubicBezTo>
                  <a:lnTo>
                    <a:pt x="594" y="754"/>
                  </a:lnTo>
                  <a:cubicBezTo>
                    <a:pt x="617" y="777"/>
                    <a:pt x="617" y="777"/>
                    <a:pt x="617" y="777"/>
                  </a:cubicBezTo>
                  <a:cubicBezTo>
                    <a:pt x="457" y="549"/>
                    <a:pt x="320" y="320"/>
                    <a:pt x="206" y="69"/>
                  </a:cubicBezTo>
                  <a:cubicBezTo>
                    <a:pt x="183" y="24"/>
                    <a:pt x="137"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8" name="Google Shape;6778;p24"/>
            <p:cNvSpPr/>
            <p:nvPr/>
          </p:nvSpPr>
          <p:spPr>
            <a:xfrm>
              <a:off x="6760450" y="1965275"/>
              <a:ext cx="101025" cy="92925"/>
            </a:xfrm>
            <a:custGeom>
              <a:avLst/>
              <a:gdLst/>
              <a:ahLst/>
              <a:cxnLst/>
              <a:rect l="l" t="t" r="r" b="b"/>
              <a:pathLst>
                <a:path w="4041" h="3717" extrusionOk="0">
                  <a:moveTo>
                    <a:pt x="890" y="1965"/>
                  </a:moveTo>
                  <a:cubicBezTo>
                    <a:pt x="1027" y="1988"/>
                    <a:pt x="1164" y="2033"/>
                    <a:pt x="1301" y="2079"/>
                  </a:cubicBezTo>
                  <a:cubicBezTo>
                    <a:pt x="1461" y="2147"/>
                    <a:pt x="1621" y="2239"/>
                    <a:pt x="1758" y="2353"/>
                  </a:cubicBezTo>
                  <a:cubicBezTo>
                    <a:pt x="1895" y="2444"/>
                    <a:pt x="2009" y="2558"/>
                    <a:pt x="2100" y="2672"/>
                  </a:cubicBezTo>
                  <a:cubicBezTo>
                    <a:pt x="2169" y="2786"/>
                    <a:pt x="2237" y="2878"/>
                    <a:pt x="2283" y="2992"/>
                  </a:cubicBezTo>
                  <a:cubicBezTo>
                    <a:pt x="2306" y="3060"/>
                    <a:pt x="2328" y="3129"/>
                    <a:pt x="2351" y="3220"/>
                  </a:cubicBezTo>
                  <a:cubicBezTo>
                    <a:pt x="2351" y="3289"/>
                    <a:pt x="2351" y="3357"/>
                    <a:pt x="2351" y="3448"/>
                  </a:cubicBezTo>
                  <a:cubicBezTo>
                    <a:pt x="2351" y="3471"/>
                    <a:pt x="2351" y="3471"/>
                    <a:pt x="2351" y="3494"/>
                  </a:cubicBezTo>
                  <a:cubicBezTo>
                    <a:pt x="2351" y="3517"/>
                    <a:pt x="2351" y="3517"/>
                    <a:pt x="2351" y="3517"/>
                  </a:cubicBezTo>
                  <a:cubicBezTo>
                    <a:pt x="2294" y="3528"/>
                    <a:pt x="2231" y="3534"/>
                    <a:pt x="2166" y="3534"/>
                  </a:cubicBezTo>
                  <a:cubicBezTo>
                    <a:pt x="2100" y="3534"/>
                    <a:pt x="2032" y="3528"/>
                    <a:pt x="1963" y="3517"/>
                  </a:cubicBezTo>
                  <a:lnTo>
                    <a:pt x="1940" y="3517"/>
                  </a:lnTo>
                  <a:cubicBezTo>
                    <a:pt x="1781" y="3494"/>
                    <a:pt x="1621" y="3448"/>
                    <a:pt x="1484" y="3403"/>
                  </a:cubicBezTo>
                  <a:cubicBezTo>
                    <a:pt x="1324" y="3334"/>
                    <a:pt x="1164" y="3243"/>
                    <a:pt x="1027" y="3129"/>
                  </a:cubicBezTo>
                  <a:cubicBezTo>
                    <a:pt x="890" y="3015"/>
                    <a:pt x="753" y="2901"/>
                    <a:pt x="639" y="2764"/>
                  </a:cubicBezTo>
                  <a:cubicBezTo>
                    <a:pt x="525" y="2627"/>
                    <a:pt x="434" y="2467"/>
                    <a:pt x="365" y="2307"/>
                  </a:cubicBezTo>
                  <a:cubicBezTo>
                    <a:pt x="343" y="2216"/>
                    <a:pt x="297" y="2147"/>
                    <a:pt x="274" y="2056"/>
                  </a:cubicBezTo>
                  <a:cubicBezTo>
                    <a:pt x="297" y="2056"/>
                    <a:pt x="320" y="2056"/>
                    <a:pt x="343" y="2033"/>
                  </a:cubicBezTo>
                  <a:cubicBezTo>
                    <a:pt x="411" y="2010"/>
                    <a:pt x="480" y="1988"/>
                    <a:pt x="548" y="1988"/>
                  </a:cubicBezTo>
                  <a:cubicBezTo>
                    <a:pt x="662" y="1965"/>
                    <a:pt x="753" y="1965"/>
                    <a:pt x="868" y="1965"/>
                  </a:cubicBezTo>
                  <a:close/>
                  <a:moveTo>
                    <a:pt x="1195" y="1"/>
                  </a:moveTo>
                  <a:cubicBezTo>
                    <a:pt x="689" y="1"/>
                    <a:pt x="315" y="445"/>
                    <a:pt x="137" y="846"/>
                  </a:cubicBezTo>
                  <a:cubicBezTo>
                    <a:pt x="69" y="1029"/>
                    <a:pt x="23" y="1189"/>
                    <a:pt x="0" y="1348"/>
                  </a:cubicBezTo>
                  <a:cubicBezTo>
                    <a:pt x="0" y="1440"/>
                    <a:pt x="0" y="1554"/>
                    <a:pt x="23" y="1645"/>
                  </a:cubicBezTo>
                  <a:cubicBezTo>
                    <a:pt x="23" y="1759"/>
                    <a:pt x="46" y="1873"/>
                    <a:pt x="69" y="1942"/>
                  </a:cubicBezTo>
                  <a:cubicBezTo>
                    <a:pt x="160" y="2376"/>
                    <a:pt x="365" y="2741"/>
                    <a:pt x="639" y="3037"/>
                  </a:cubicBezTo>
                  <a:cubicBezTo>
                    <a:pt x="799" y="3197"/>
                    <a:pt x="959" y="3334"/>
                    <a:pt x="1142" y="3425"/>
                  </a:cubicBezTo>
                  <a:cubicBezTo>
                    <a:pt x="1324" y="3540"/>
                    <a:pt x="1507" y="3608"/>
                    <a:pt x="1712" y="3654"/>
                  </a:cubicBezTo>
                  <a:cubicBezTo>
                    <a:pt x="1758" y="3677"/>
                    <a:pt x="1826" y="3677"/>
                    <a:pt x="1895" y="3699"/>
                  </a:cubicBezTo>
                  <a:cubicBezTo>
                    <a:pt x="1975" y="3711"/>
                    <a:pt x="2049" y="3717"/>
                    <a:pt x="2123" y="3717"/>
                  </a:cubicBezTo>
                  <a:cubicBezTo>
                    <a:pt x="2197" y="3717"/>
                    <a:pt x="2271" y="3711"/>
                    <a:pt x="2351" y="3699"/>
                  </a:cubicBezTo>
                  <a:cubicBezTo>
                    <a:pt x="2511" y="3699"/>
                    <a:pt x="2671" y="3654"/>
                    <a:pt x="2831" y="3585"/>
                  </a:cubicBezTo>
                  <a:cubicBezTo>
                    <a:pt x="2990" y="3517"/>
                    <a:pt x="3150" y="3425"/>
                    <a:pt x="3287" y="3289"/>
                  </a:cubicBezTo>
                  <a:cubicBezTo>
                    <a:pt x="3447" y="3174"/>
                    <a:pt x="3584" y="3060"/>
                    <a:pt x="3675" y="2901"/>
                  </a:cubicBezTo>
                  <a:cubicBezTo>
                    <a:pt x="3926" y="2604"/>
                    <a:pt x="4040" y="2261"/>
                    <a:pt x="3995" y="1965"/>
                  </a:cubicBezTo>
                  <a:cubicBezTo>
                    <a:pt x="3972" y="1782"/>
                    <a:pt x="3903" y="1622"/>
                    <a:pt x="3789" y="1485"/>
                  </a:cubicBezTo>
                  <a:cubicBezTo>
                    <a:pt x="3652" y="1303"/>
                    <a:pt x="3493" y="1189"/>
                    <a:pt x="3333" y="1143"/>
                  </a:cubicBezTo>
                  <a:lnTo>
                    <a:pt x="3241" y="1143"/>
                  </a:lnTo>
                  <a:cubicBezTo>
                    <a:pt x="3173" y="1132"/>
                    <a:pt x="3099" y="1126"/>
                    <a:pt x="3025" y="1126"/>
                  </a:cubicBezTo>
                  <a:cubicBezTo>
                    <a:pt x="2950" y="1126"/>
                    <a:pt x="2876" y="1132"/>
                    <a:pt x="2808" y="1143"/>
                  </a:cubicBezTo>
                  <a:lnTo>
                    <a:pt x="2716" y="1166"/>
                  </a:lnTo>
                  <a:cubicBezTo>
                    <a:pt x="2620" y="1182"/>
                    <a:pt x="2534" y="1198"/>
                    <a:pt x="2444" y="1198"/>
                  </a:cubicBezTo>
                  <a:cubicBezTo>
                    <a:pt x="2407" y="1198"/>
                    <a:pt x="2369" y="1195"/>
                    <a:pt x="2328" y="1189"/>
                  </a:cubicBezTo>
                  <a:cubicBezTo>
                    <a:pt x="2283" y="1189"/>
                    <a:pt x="2260" y="1166"/>
                    <a:pt x="2214" y="1166"/>
                  </a:cubicBezTo>
                  <a:lnTo>
                    <a:pt x="2191" y="1143"/>
                  </a:lnTo>
                  <a:cubicBezTo>
                    <a:pt x="2146" y="1074"/>
                    <a:pt x="2123" y="1029"/>
                    <a:pt x="2100" y="960"/>
                  </a:cubicBezTo>
                  <a:cubicBezTo>
                    <a:pt x="2055" y="892"/>
                    <a:pt x="2032" y="823"/>
                    <a:pt x="2009" y="755"/>
                  </a:cubicBezTo>
                  <a:lnTo>
                    <a:pt x="1986" y="641"/>
                  </a:lnTo>
                  <a:cubicBezTo>
                    <a:pt x="1963" y="550"/>
                    <a:pt x="1918" y="435"/>
                    <a:pt x="1849" y="344"/>
                  </a:cubicBezTo>
                  <a:cubicBezTo>
                    <a:pt x="1781" y="230"/>
                    <a:pt x="1689" y="161"/>
                    <a:pt x="1598" y="93"/>
                  </a:cubicBezTo>
                  <a:cubicBezTo>
                    <a:pt x="1507" y="47"/>
                    <a:pt x="1415" y="25"/>
                    <a:pt x="1324" y="2"/>
                  </a:cubicBezTo>
                  <a:lnTo>
                    <a:pt x="1233" y="2"/>
                  </a:lnTo>
                  <a:cubicBezTo>
                    <a:pt x="1220" y="1"/>
                    <a:pt x="1208" y="1"/>
                    <a:pt x="11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9" name="Google Shape;6779;p24"/>
            <p:cNvSpPr/>
            <p:nvPr/>
          </p:nvSpPr>
          <p:spPr>
            <a:xfrm>
              <a:off x="6703950" y="1910525"/>
              <a:ext cx="29125" cy="29125"/>
            </a:xfrm>
            <a:custGeom>
              <a:avLst/>
              <a:gdLst/>
              <a:ahLst/>
              <a:cxnLst/>
              <a:rect l="l" t="t" r="r" b="b"/>
              <a:pathLst>
                <a:path w="1165" h="1165" extrusionOk="0">
                  <a:moveTo>
                    <a:pt x="594" y="0"/>
                  </a:moveTo>
                  <a:cubicBezTo>
                    <a:pt x="274" y="0"/>
                    <a:pt x="1" y="252"/>
                    <a:pt x="1" y="571"/>
                  </a:cubicBezTo>
                  <a:cubicBezTo>
                    <a:pt x="1" y="891"/>
                    <a:pt x="274" y="1165"/>
                    <a:pt x="594" y="1165"/>
                  </a:cubicBezTo>
                  <a:cubicBezTo>
                    <a:pt x="914" y="1165"/>
                    <a:pt x="1165" y="891"/>
                    <a:pt x="1165" y="571"/>
                  </a:cubicBezTo>
                  <a:cubicBezTo>
                    <a:pt x="1165" y="252"/>
                    <a:pt x="914"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0" name="Google Shape;6780;p24"/>
            <p:cNvSpPr/>
            <p:nvPr/>
          </p:nvSpPr>
          <p:spPr>
            <a:xfrm>
              <a:off x="6923075" y="2048050"/>
              <a:ext cx="29125" cy="29700"/>
            </a:xfrm>
            <a:custGeom>
              <a:avLst/>
              <a:gdLst/>
              <a:ahLst/>
              <a:cxnLst/>
              <a:rect l="l" t="t" r="r" b="b"/>
              <a:pathLst>
                <a:path w="1165" h="1188" extrusionOk="0">
                  <a:moveTo>
                    <a:pt x="594" y="0"/>
                  </a:moveTo>
                  <a:cubicBezTo>
                    <a:pt x="274" y="0"/>
                    <a:pt x="0" y="274"/>
                    <a:pt x="0" y="594"/>
                  </a:cubicBezTo>
                  <a:cubicBezTo>
                    <a:pt x="0" y="913"/>
                    <a:pt x="274" y="1187"/>
                    <a:pt x="594" y="1187"/>
                  </a:cubicBezTo>
                  <a:cubicBezTo>
                    <a:pt x="913" y="1187"/>
                    <a:pt x="1165" y="913"/>
                    <a:pt x="1165" y="594"/>
                  </a:cubicBezTo>
                  <a:cubicBezTo>
                    <a:pt x="1165" y="274"/>
                    <a:pt x="913"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1" name="Google Shape;6781;p24"/>
            <p:cNvSpPr/>
            <p:nvPr/>
          </p:nvSpPr>
          <p:spPr>
            <a:xfrm>
              <a:off x="6935625" y="2081725"/>
              <a:ext cx="5175" cy="5150"/>
            </a:xfrm>
            <a:custGeom>
              <a:avLst/>
              <a:gdLst/>
              <a:ahLst/>
              <a:cxnLst/>
              <a:rect l="l" t="t" r="r" b="b"/>
              <a:pathLst>
                <a:path w="207" h="206" extrusionOk="0">
                  <a:moveTo>
                    <a:pt x="115" y="0"/>
                  </a:moveTo>
                  <a:cubicBezTo>
                    <a:pt x="46" y="0"/>
                    <a:pt x="1" y="46"/>
                    <a:pt x="1" y="91"/>
                  </a:cubicBezTo>
                  <a:cubicBezTo>
                    <a:pt x="1" y="160"/>
                    <a:pt x="46" y="205"/>
                    <a:pt x="115" y="205"/>
                  </a:cubicBezTo>
                  <a:cubicBezTo>
                    <a:pt x="160" y="205"/>
                    <a:pt x="206" y="160"/>
                    <a:pt x="206" y="91"/>
                  </a:cubicBezTo>
                  <a:cubicBezTo>
                    <a:pt x="206" y="46"/>
                    <a:pt x="160"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2" name="Google Shape;6782;p24"/>
            <p:cNvSpPr/>
            <p:nvPr/>
          </p:nvSpPr>
          <p:spPr>
            <a:xfrm>
              <a:off x="6719350" y="1944775"/>
              <a:ext cx="5175" cy="5725"/>
            </a:xfrm>
            <a:custGeom>
              <a:avLst/>
              <a:gdLst/>
              <a:ahLst/>
              <a:cxnLst/>
              <a:rect l="l" t="t" r="r" b="b"/>
              <a:pathLst>
                <a:path w="207" h="229" extrusionOk="0">
                  <a:moveTo>
                    <a:pt x="115" y="0"/>
                  </a:moveTo>
                  <a:cubicBezTo>
                    <a:pt x="46" y="0"/>
                    <a:pt x="1" y="46"/>
                    <a:pt x="1" y="114"/>
                  </a:cubicBezTo>
                  <a:cubicBezTo>
                    <a:pt x="1" y="160"/>
                    <a:pt x="46" y="228"/>
                    <a:pt x="115" y="228"/>
                  </a:cubicBezTo>
                  <a:cubicBezTo>
                    <a:pt x="161" y="228"/>
                    <a:pt x="206" y="160"/>
                    <a:pt x="206" y="114"/>
                  </a:cubicBezTo>
                  <a:cubicBezTo>
                    <a:pt x="206" y="46"/>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3" name="Google Shape;6783;p24"/>
            <p:cNvSpPr/>
            <p:nvPr/>
          </p:nvSpPr>
          <p:spPr>
            <a:xfrm>
              <a:off x="6630350" y="1936550"/>
              <a:ext cx="33100" cy="25300"/>
            </a:xfrm>
            <a:custGeom>
              <a:avLst/>
              <a:gdLst/>
              <a:ahLst/>
              <a:cxnLst/>
              <a:rect l="l" t="t" r="r" b="b"/>
              <a:pathLst>
                <a:path w="1324" h="1012" extrusionOk="0">
                  <a:moveTo>
                    <a:pt x="430" y="1"/>
                  </a:moveTo>
                  <a:cubicBezTo>
                    <a:pt x="296" y="1"/>
                    <a:pt x="181" y="47"/>
                    <a:pt x="114" y="146"/>
                  </a:cubicBezTo>
                  <a:cubicBezTo>
                    <a:pt x="0" y="329"/>
                    <a:pt x="114" y="649"/>
                    <a:pt x="411" y="854"/>
                  </a:cubicBezTo>
                  <a:cubicBezTo>
                    <a:pt x="564" y="960"/>
                    <a:pt x="729" y="1011"/>
                    <a:pt x="871" y="1011"/>
                  </a:cubicBezTo>
                  <a:cubicBezTo>
                    <a:pt x="1006" y="1011"/>
                    <a:pt x="1121" y="965"/>
                    <a:pt x="1187" y="877"/>
                  </a:cubicBezTo>
                  <a:cubicBezTo>
                    <a:pt x="1324" y="671"/>
                    <a:pt x="1187" y="352"/>
                    <a:pt x="890" y="146"/>
                  </a:cubicBezTo>
                  <a:cubicBezTo>
                    <a:pt x="738" y="52"/>
                    <a:pt x="573" y="1"/>
                    <a:pt x="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4" name="Google Shape;6784;p24"/>
            <p:cNvSpPr/>
            <p:nvPr/>
          </p:nvSpPr>
          <p:spPr>
            <a:xfrm>
              <a:off x="6910525" y="2113750"/>
              <a:ext cx="33125" cy="24975"/>
            </a:xfrm>
            <a:custGeom>
              <a:avLst/>
              <a:gdLst/>
              <a:ahLst/>
              <a:cxnLst/>
              <a:rect l="l" t="t" r="r" b="b"/>
              <a:pathLst>
                <a:path w="1325" h="999" extrusionOk="0">
                  <a:moveTo>
                    <a:pt x="433" y="0"/>
                  </a:moveTo>
                  <a:cubicBezTo>
                    <a:pt x="302" y="0"/>
                    <a:pt x="193" y="46"/>
                    <a:pt x="137" y="134"/>
                  </a:cubicBezTo>
                  <a:cubicBezTo>
                    <a:pt x="0" y="340"/>
                    <a:pt x="114" y="659"/>
                    <a:pt x="411" y="842"/>
                  </a:cubicBezTo>
                  <a:cubicBezTo>
                    <a:pt x="564" y="948"/>
                    <a:pt x="729" y="999"/>
                    <a:pt x="871" y="999"/>
                  </a:cubicBezTo>
                  <a:cubicBezTo>
                    <a:pt x="1006" y="999"/>
                    <a:pt x="1121" y="953"/>
                    <a:pt x="1187" y="865"/>
                  </a:cubicBezTo>
                  <a:cubicBezTo>
                    <a:pt x="1324" y="659"/>
                    <a:pt x="1187" y="340"/>
                    <a:pt x="891" y="157"/>
                  </a:cubicBezTo>
                  <a:cubicBezTo>
                    <a:pt x="738" y="51"/>
                    <a:pt x="573" y="0"/>
                    <a:pt x="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85" name="Google Shape;6785;p24"/>
          <p:cNvGrpSpPr/>
          <p:nvPr/>
        </p:nvGrpSpPr>
        <p:grpSpPr>
          <a:xfrm>
            <a:off x="220864" y="284933"/>
            <a:ext cx="1276458" cy="1167841"/>
            <a:chOff x="4097300" y="529025"/>
            <a:chExt cx="796050" cy="726450"/>
          </a:xfrm>
        </p:grpSpPr>
        <p:sp>
          <p:nvSpPr>
            <p:cNvPr id="6786" name="Google Shape;6786;p24"/>
            <p:cNvSpPr/>
            <p:nvPr/>
          </p:nvSpPr>
          <p:spPr>
            <a:xfrm>
              <a:off x="4097300" y="529025"/>
              <a:ext cx="796050" cy="726450"/>
            </a:xfrm>
            <a:custGeom>
              <a:avLst/>
              <a:gdLst/>
              <a:ahLst/>
              <a:cxnLst/>
              <a:rect l="l" t="t" r="r" b="b"/>
              <a:pathLst>
                <a:path w="31842" h="29058" extrusionOk="0">
                  <a:moveTo>
                    <a:pt x="15088" y="1"/>
                  </a:moveTo>
                  <a:cubicBezTo>
                    <a:pt x="14837" y="1"/>
                    <a:pt x="14563" y="69"/>
                    <a:pt x="14335" y="160"/>
                  </a:cubicBezTo>
                  <a:cubicBezTo>
                    <a:pt x="13741" y="389"/>
                    <a:pt x="13308" y="891"/>
                    <a:pt x="13171" y="1461"/>
                  </a:cubicBezTo>
                  <a:cubicBezTo>
                    <a:pt x="12920" y="2374"/>
                    <a:pt x="12486" y="3356"/>
                    <a:pt x="11847" y="4451"/>
                  </a:cubicBezTo>
                  <a:cubicBezTo>
                    <a:pt x="10957" y="5981"/>
                    <a:pt x="9838" y="7487"/>
                    <a:pt x="8743" y="8948"/>
                  </a:cubicBezTo>
                  <a:lnTo>
                    <a:pt x="8149" y="9770"/>
                  </a:lnTo>
                  <a:cubicBezTo>
                    <a:pt x="8149" y="9770"/>
                    <a:pt x="7761" y="10272"/>
                    <a:pt x="7624" y="10454"/>
                  </a:cubicBezTo>
                  <a:cubicBezTo>
                    <a:pt x="7442" y="10706"/>
                    <a:pt x="7259" y="10934"/>
                    <a:pt x="7076" y="11162"/>
                  </a:cubicBezTo>
                  <a:cubicBezTo>
                    <a:pt x="6711" y="11641"/>
                    <a:pt x="6346" y="12121"/>
                    <a:pt x="5958" y="12577"/>
                  </a:cubicBezTo>
                  <a:cubicBezTo>
                    <a:pt x="5228" y="13445"/>
                    <a:pt x="4451" y="14358"/>
                    <a:pt x="3584" y="15362"/>
                  </a:cubicBezTo>
                  <a:cubicBezTo>
                    <a:pt x="3196" y="15773"/>
                    <a:pt x="2785" y="16206"/>
                    <a:pt x="2352" y="16640"/>
                  </a:cubicBezTo>
                  <a:cubicBezTo>
                    <a:pt x="2306" y="16686"/>
                    <a:pt x="2283" y="16709"/>
                    <a:pt x="2260" y="16754"/>
                  </a:cubicBezTo>
                  <a:cubicBezTo>
                    <a:pt x="1735" y="17256"/>
                    <a:pt x="1210" y="17713"/>
                    <a:pt x="708" y="18169"/>
                  </a:cubicBezTo>
                  <a:cubicBezTo>
                    <a:pt x="343" y="18489"/>
                    <a:pt x="115" y="18900"/>
                    <a:pt x="46" y="19356"/>
                  </a:cubicBezTo>
                  <a:cubicBezTo>
                    <a:pt x="1" y="19607"/>
                    <a:pt x="1" y="19859"/>
                    <a:pt x="46" y="20110"/>
                  </a:cubicBezTo>
                  <a:cubicBezTo>
                    <a:pt x="46" y="20132"/>
                    <a:pt x="46" y="20155"/>
                    <a:pt x="69" y="20178"/>
                  </a:cubicBezTo>
                  <a:cubicBezTo>
                    <a:pt x="138" y="20475"/>
                    <a:pt x="297" y="20908"/>
                    <a:pt x="754" y="21296"/>
                  </a:cubicBezTo>
                  <a:cubicBezTo>
                    <a:pt x="2511" y="22712"/>
                    <a:pt x="4497" y="24013"/>
                    <a:pt x="6894" y="25268"/>
                  </a:cubicBezTo>
                  <a:cubicBezTo>
                    <a:pt x="7875" y="25793"/>
                    <a:pt x="8948" y="26318"/>
                    <a:pt x="10112" y="26843"/>
                  </a:cubicBezTo>
                  <a:cubicBezTo>
                    <a:pt x="10637" y="27071"/>
                    <a:pt x="11162" y="27322"/>
                    <a:pt x="11733" y="27551"/>
                  </a:cubicBezTo>
                  <a:cubicBezTo>
                    <a:pt x="12440" y="27847"/>
                    <a:pt x="13011" y="28076"/>
                    <a:pt x="13536" y="28281"/>
                  </a:cubicBezTo>
                  <a:cubicBezTo>
                    <a:pt x="14609" y="28646"/>
                    <a:pt x="15567" y="28920"/>
                    <a:pt x="16480" y="29057"/>
                  </a:cubicBezTo>
                  <a:lnTo>
                    <a:pt x="16777" y="29057"/>
                  </a:lnTo>
                  <a:cubicBezTo>
                    <a:pt x="17256" y="29057"/>
                    <a:pt x="17713" y="28897"/>
                    <a:pt x="18078" y="28578"/>
                  </a:cubicBezTo>
                  <a:cubicBezTo>
                    <a:pt x="18101" y="28578"/>
                    <a:pt x="18124" y="28555"/>
                    <a:pt x="18124" y="28532"/>
                  </a:cubicBezTo>
                  <a:cubicBezTo>
                    <a:pt x="18192" y="28486"/>
                    <a:pt x="18261" y="28418"/>
                    <a:pt x="18306" y="28350"/>
                  </a:cubicBezTo>
                  <a:cubicBezTo>
                    <a:pt x="19197" y="27551"/>
                    <a:pt x="20041" y="26729"/>
                    <a:pt x="20817" y="25907"/>
                  </a:cubicBezTo>
                  <a:cubicBezTo>
                    <a:pt x="21274" y="25428"/>
                    <a:pt x="21707" y="24949"/>
                    <a:pt x="22073" y="24492"/>
                  </a:cubicBezTo>
                  <a:cubicBezTo>
                    <a:pt x="22461" y="24081"/>
                    <a:pt x="22803" y="23670"/>
                    <a:pt x="23100" y="23305"/>
                  </a:cubicBezTo>
                  <a:lnTo>
                    <a:pt x="23237" y="23145"/>
                  </a:lnTo>
                  <a:cubicBezTo>
                    <a:pt x="23465" y="22894"/>
                    <a:pt x="23693" y="22598"/>
                    <a:pt x="23967" y="22278"/>
                  </a:cubicBezTo>
                  <a:cubicBezTo>
                    <a:pt x="23967" y="22278"/>
                    <a:pt x="24081" y="22118"/>
                    <a:pt x="24127" y="22073"/>
                  </a:cubicBezTo>
                  <a:cubicBezTo>
                    <a:pt x="24355" y="21799"/>
                    <a:pt x="24561" y="21525"/>
                    <a:pt x="24766" y="21274"/>
                  </a:cubicBezTo>
                  <a:cubicBezTo>
                    <a:pt x="24994" y="21000"/>
                    <a:pt x="25154" y="20794"/>
                    <a:pt x="25314" y="20543"/>
                  </a:cubicBezTo>
                  <a:lnTo>
                    <a:pt x="25496" y="20338"/>
                  </a:lnTo>
                  <a:lnTo>
                    <a:pt x="25702" y="20041"/>
                  </a:lnTo>
                  <a:lnTo>
                    <a:pt x="26044" y="19585"/>
                  </a:lnTo>
                  <a:lnTo>
                    <a:pt x="26181" y="19425"/>
                  </a:lnTo>
                  <a:lnTo>
                    <a:pt x="26455" y="19082"/>
                  </a:lnTo>
                  <a:cubicBezTo>
                    <a:pt x="26661" y="18809"/>
                    <a:pt x="26843" y="18535"/>
                    <a:pt x="27003" y="18306"/>
                  </a:cubicBezTo>
                  <a:lnTo>
                    <a:pt x="27117" y="18147"/>
                  </a:lnTo>
                  <a:lnTo>
                    <a:pt x="27208" y="18032"/>
                  </a:lnTo>
                  <a:cubicBezTo>
                    <a:pt x="27368" y="17827"/>
                    <a:pt x="27528" y="17599"/>
                    <a:pt x="27688" y="17371"/>
                  </a:cubicBezTo>
                  <a:cubicBezTo>
                    <a:pt x="28532" y="16206"/>
                    <a:pt x="29171" y="15293"/>
                    <a:pt x="29719" y="14403"/>
                  </a:cubicBezTo>
                  <a:cubicBezTo>
                    <a:pt x="30427" y="13239"/>
                    <a:pt x="30974" y="12166"/>
                    <a:pt x="31363" y="11116"/>
                  </a:cubicBezTo>
                  <a:cubicBezTo>
                    <a:pt x="31499" y="10751"/>
                    <a:pt x="31614" y="10386"/>
                    <a:pt x="31728" y="10021"/>
                  </a:cubicBezTo>
                  <a:cubicBezTo>
                    <a:pt x="31728" y="9998"/>
                    <a:pt x="31751" y="9952"/>
                    <a:pt x="31751" y="9930"/>
                  </a:cubicBezTo>
                  <a:cubicBezTo>
                    <a:pt x="31819" y="9701"/>
                    <a:pt x="31842" y="9496"/>
                    <a:pt x="31819" y="9313"/>
                  </a:cubicBezTo>
                  <a:cubicBezTo>
                    <a:pt x="31819" y="8628"/>
                    <a:pt x="31477" y="8012"/>
                    <a:pt x="30883" y="7670"/>
                  </a:cubicBezTo>
                  <a:cubicBezTo>
                    <a:pt x="30723" y="7556"/>
                    <a:pt x="30518" y="7487"/>
                    <a:pt x="30335" y="7442"/>
                  </a:cubicBezTo>
                  <a:cubicBezTo>
                    <a:pt x="30221" y="7419"/>
                    <a:pt x="30130" y="7396"/>
                    <a:pt x="30016" y="7373"/>
                  </a:cubicBezTo>
                  <a:lnTo>
                    <a:pt x="29993" y="7373"/>
                  </a:lnTo>
                  <a:cubicBezTo>
                    <a:pt x="29263" y="7259"/>
                    <a:pt x="28487" y="7008"/>
                    <a:pt x="27459" y="6620"/>
                  </a:cubicBezTo>
                  <a:cubicBezTo>
                    <a:pt x="26980" y="6437"/>
                    <a:pt x="26524" y="6232"/>
                    <a:pt x="26136" y="6072"/>
                  </a:cubicBezTo>
                  <a:cubicBezTo>
                    <a:pt x="25725" y="5889"/>
                    <a:pt x="25314" y="5707"/>
                    <a:pt x="24834" y="5501"/>
                  </a:cubicBezTo>
                  <a:cubicBezTo>
                    <a:pt x="22575" y="4474"/>
                    <a:pt x="20657" y="3447"/>
                    <a:pt x="18968" y="2352"/>
                  </a:cubicBezTo>
                  <a:cubicBezTo>
                    <a:pt x="18078" y="1781"/>
                    <a:pt x="17234" y="1165"/>
                    <a:pt x="16458" y="548"/>
                  </a:cubicBezTo>
                  <a:cubicBezTo>
                    <a:pt x="16298" y="389"/>
                    <a:pt x="16115" y="274"/>
                    <a:pt x="15887" y="183"/>
                  </a:cubicBezTo>
                  <a:cubicBezTo>
                    <a:pt x="15636" y="69"/>
                    <a:pt x="15362" y="1"/>
                    <a:pt x="15088"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7" name="Google Shape;6787;p24"/>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rgbClr val="FB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8" name="Google Shape;6788;p24"/>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9" name="Google Shape;6789;p24"/>
            <p:cNvSpPr/>
            <p:nvPr/>
          </p:nvSpPr>
          <p:spPr>
            <a:xfrm>
              <a:off x="4511000" y="1193250"/>
              <a:ext cx="6300" cy="11425"/>
            </a:xfrm>
            <a:custGeom>
              <a:avLst/>
              <a:gdLst/>
              <a:ahLst/>
              <a:cxnLst/>
              <a:rect l="l" t="t" r="r" b="b"/>
              <a:pathLst>
                <a:path w="252" h="457" extrusionOk="0">
                  <a:moveTo>
                    <a:pt x="161" y="0"/>
                  </a:moveTo>
                  <a:cubicBezTo>
                    <a:pt x="115" y="0"/>
                    <a:pt x="92" y="23"/>
                    <a:pt x="69" y="69"/>
                  </a:cubicBezTo>
                  <a:cubicBezTo>
                    <a:pt x="69" y="114"/>
                    <a:pt x="69" y="183"/>
                    <a:pt x="47" y="228"/>
                  </a:cubicBezTo>
                  <a:cubicBezTo>
                    <a:pt x="47" y="228"/>
                    <a:pt x="47" y="251"/>
                    <a:pt x="47" y="251"/>
                  </a:cubicBezTo>
                  <a:cubicBezTo>
                    <a:pt x="24" y="274"/>
                    <a:pt x="1" y="297"/>
                    <a:pt x="1" y="320"/>
                  </a:cubicBezTo>
                  <a:cubicBezTo>
                    <a:pt x="1" y="343"/>
                    <a:pt x="1" y="365"/>
                    <a:pt x="1" y="388"/>
                  </a:cubicBezTo>
                  <a:cubicBezTo>
                    <a:pt x="1" y="411"/>
                    <a:pt x="47" y="457"/>
                    <a:pt x="69" y="457"/>
                  </a:cubicBezTo>
                  <a:cubicBezTo>
                    <a:pt x="115" y="457"/>
                    <a:pt x="138" y="434"/>
                    <a:pt x="161" y="411"/>
                  </a:cubicBezTo>
                  <a:cubicBezTo>
                    <a:pt x="183" y="411"/>
                    <a:pt x="183" y="388"/>
                    <a:pt x="183" y="365"/>
                  </a:cubicBezTo>
                  <a:cubicBezTo>
                    <a:pt x="183" y="365"/>
                    <a:pt x="183" y="343"/>
                    <a:pt x="183" y="320"/>
                  </a:cubicBezTo>
                  <a:cubicBezTo>
                    <a:pt x="206" y="297"/>
                    <a:pt x="206" y="251"/>
                    <a:pt x="229" y="228"/>
                  </a:cubicBezTo>
                  <a:cubicBezTo>
                    <a:pt x="229" y="183"/>
                    <a:pt x="229" y="137"/>
                    <a:pt x="229" y="91"/>
                  </a:cubicBezTo>
                  <a:cubicBezTo>
                    <a:pt x="252" y="46"/>
                    <a:pt x="206" y="0"/>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0" name="Google Shape;6790;p24"/>
            <p:cNvSpPr/>
            <p:nvPr/>
          </p:nvSpPr>
          <p:spPr>
            <a:xfrm>
              <a:off x="4786625" y="758425"/>
              <a:ext cx="28550" cy="51375"/>
            </a:xfrm>
            <a:custGeom>
              <a:avLst/>
              <a:gdLst/>
              <a:ahLst/>
              <a:cxnLst/>
              <a:rect l="l" t="t" r="r" b="b"/>
              <a:pathLst>
                <a:path w="1142" h="2055" extrusionOk="0">
                  <a:moveTo>
                    <a:pt x="1050" y="0"/>
                  </a:moveTo>
                  <a:cubicBezTo>
                    <a:pt x="1028" y="0"/>
                    <a:pt x="1028" y="0"/>
                    <a:pt x="1028" y="23"/>
                  </a:cubicBezTo>
                  <a:cubicBezTo>
                    <a:pt x="1005" y="23"/>
                    <a:pt x="982" y="46"/>
                    <a:pt x="959" y="69"/>
                  </a:cubicBezTo>
                  <a:cubicBezTo>
                    <a:pt x="936" y="137"/>
                    <a:pt x="914" y="206"/>
                    <a:pt x="891" y="274"/>
                  </a:cubicBezTo>
                  <a:cubicBezTo>
                    <a:pt x="891" y="320"/>
                    <a:pt x="868" y="365"/>
                    <a:pt x="845" y="411"/>
                  </a:cubicBezTo>
                  <a:cubicBezTo>
                    <a:pt x="822" y="457"/>
                    <a:pt x="799" y="502"/>
                    <a:pt x="777" y="548"/>
                  </a:cubicBezTo>
                  <a:cubicBezTo>
                    <a:pt x="754" y="594"/>
                    <a:pt x="731" y="639"/>
                    <a:pt x="708" y="708"/>
                  </a:cubicBezTo>
                  <a:cubicBezTo>
                    <a:pt x="662" y="799"/>
                    <a:pt x="617" y="913"/>
                    <a:pt x="548" y="1005"/>
                  </a:cubicBezTo>
                  <a:cubicBezTo>
                    <a:pt x="503" y="1096"/>
                    <a:pt x="457" y="1187"/>
                    <a:pt x="411" y="1278"/>
                  </a:cubicBezTo>
                  <a:cubicBezTo>
                    <a:pt x="274" y="1507"/>
                    <a:pt x="137" y="1712"/>
                    <a:pt x="23" y="1940"/>
                  </a:cubicBezTo>
                  <a:cubicBezTo>
                    <a:pt x="1" y="1986"/>
                    <a:pt x="23" y="2032"/>
                    <a:pt x="46" y="2055"/>
                  </a:cubicBezTo>
                  <a:lnTo>
                    <a:pt x="115" y="2055"/>
                  </a:lnTo>
                  <a:cubicBezTo>
                    <a:pt x="137" y="2055"/>
                    <a:pt x="160" y="2032"/>
                    <a:pt x="183" y="2009"/>
                  </a:cubicBezTo>
                  <a:cubicBezTo>
                    <a:pt x="183" y="1986"/>
                    <a:pt x="206" y="1963"/>
                    <a:pt x="206" y="1940"/>
                  </a:cubicBezTo>
                  <a:lnTo>
                    <a:pt x="229" y="1940"/>
                  </a:lnTo>
                  <a:cubicBezTo>
                    <a:pt x="297" y="1803"/>
                    <a:pt x="389" y="1667"/>
                    <a:pt x="480" y="1530"/>
                  </a:cubicBezTo>
                  <a:cubicBezTo>
                    <a:pt x="548" y="1393"/>
                    <a:pt x="640" y="1256"/>
                    <a:pt x="708" y="1119"/>
                  </a:cubicBezTo>
                  <a:cubicBezTo>
                    <a:pt x="777" y="959"/>
                    <a:pt x="868" y="799"/>
                    <a:pt x="936" y="617"/>
                  </a:cubicBezTo>
                  <a:cubicBezTo>
                    <a:pt x="982" y="548"/>
                    <a:pt x="1005" y="480"/>
                    <a:pt x="1028" y="388"/>
                  </a:cubicBezTo>
                  <a:cubicBezTo>
                    <a:pt x="1050" y="365"/>
                    <a:pt x="1050" y="320"/>
                    <a:pt x="1073" y="297"/>
                  </a:cubicBezTo>
                  <a:cubicBezTo>
                    <a:pt x="1096" y="229"/>
                    <a:pt x="1096" y="183"/>
                    <a:pt x="1119" y="137"/>
                  </a:cubicBezTo>
                  <a:cubicBezTo>
                    <a:pt x="1142" y="114"/>
                    <a:pt x="1142" y="92"/>
                    <a:pt x="1119" y="69"/>
                  </a:cubicBezTo>
                  <a:cubicBezTo>
                    <a:pt x="1119" y="46"/>
                    <a:pt x="1096" y="23"/>
                    <a:pt x="1073" y="23"/>
                  </a:cubicBezTo>
                  <a:cubicBezTo>
                    <a:pt x="1073" y="23"/>
                    <a:pt x="1050" y="0"/>
                    <a:pt x="10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1" name="Google Shape;6791;p24"/>
            <p:cNvSpPr/>
            <p:nvPr/>
          </p:nvSpPr>
          <p:spPr>
            <a:xfrm>
              <a:off x="4782625" y="759000"/>
              <a:ext cx="31425" cy="56200"/>
            </a:xfrm>
            <a:custGeom>
              <a:avLst/>
              <a:gdLst/>
              <a:ahLst/>
              <a:cxnLst/>
              <a:rect l="l" t="t" r="r" b="b"/>
              <a:pathLst>
                <a:path w="1257" h="2248" extrusionOk="0">
                  <a:moveTo>
                    <a:pt x="1142" y="0"/>
                  </a:moveTo>
                  <a:cubicBezTo>
                    <a:pt x="1096" y="0"/>
                    <a:pt x="1051" y="23"/>
                    <a:pt x="1051" y="69"/>
                  </a:cubicBezTo>
                  <a:cubicBezTo>
                    <a:pt x="959" y="251"/>
                    <a:pt x="891" y="434"/>
                    <a:pt x="800" y="616"/>
                  </a:cubicBezTo>
                  <a:cubicBezTo>
                    <a:pt x="708" y="776"/>
                    <a:pt x="640" y="959"/>
                    <a:pt x="549" y="1119"/>
                  </a:cubicBezTo>
                  <a:cubicBezTo>
                    <a:pt x="480" y="1278"/>
                    <a:pt x="389" y="1438"/>
                    <a:pt x="297" y="1575"/>
                  </a:cubicBezTo>
                  <a:cubicBezTo>
                    <a:pt x="252" y="1666"/>
                    <a:pt x="206" y="1735"/>
                    <a:pt x="183" y="1803"/>
                  </a:cubicBezTo>
                  <a:cubicBezTo>
                    <a:pt x="115" y="1895"/>
                    <a:pt x="69" y="2009"/>
                    <a:pt x="24" y="2100"/>
                  </a:cubicBezTo>
                  <a:cubicBezTo>
                    <a:pt x="1" y="2146"/>
                    <a:pt x="24" y="2214"/>
                    <a:pt x="69" y="2237"/>
                  </a:cubicBezTo>
                  <a:cubicBezTo>
                    <a:pt x="84" y="2237"/>
                    <a:pt x="100" y="2247"/>
                    <a:pt x="115" y="2247"/>
                  </a:cubicBezTo>
                  <a:cubicBezTo>
                    <a:pt x="122" y="2247"/>
                    <a:pt x="130" y="2245"/>
                    <a:pt x="138" y="2237"/>
                  </a:cubicBezTo>
                  <a:cubicBezTo>
                    <a:pt x="183" y="2237"/>
                    <a:pt x="183" y="2214"/>
                    <a:pt x="206" y="2191"/>
                  </a:cubicBezTo>
                  <a:cubicBezTo>
                    <a:pt x="252" y="2100"/>
                    <a:pt x="320" y="1986"/>
                    <a:pt x="366" y="1895"/>
                  </a:cubicBezTo>
                  <a:cubicBezTo>
                    <a:pt x="412" y="1826"/>
                    <a:pt x="457" y="1758"/>
                    <a:pt x="503" y="1689"/>
                  </a:cubicBezTo>
                  <a:cubicBezTo>
                    <a:pt x="594" y="1529"/>
                    <a:pt x="663" y="1370"/>
                    <a:pt x="754" y="1210"/>
                  </a:cubicBezTo>
                  <a:cubicBezTo>
                    <a:pt x="845" y="1050"/>
                    <a:pt x="914" y="867"/>
                    <a:pt x="982" y="708"/>
                  </a:cubicBezTo>
                  <a:cubicBezTo>
                    <a:pt x="1074" y="525"/>
                    <a:pt x="1165" y="342"/>
                    <a:pt x="1233" y="160"/>
                  </a:cubicBezTo>
                  <a:cubicBezTo>
                    <a:pt x="1256" y="114"/>
                    <a:pt x="1233" y="46"/>
                    <a:pt x="1188" y="23"/>
                  </a:cubicBezTo>
                  <a:cubicBezTo>
                    <a:pt x="1165" y="0"/>
                    <a:pt x="1165" y="0"/>
                    <a:pt x="114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2" name="Google Shape;6792;p24"/>
            <p:cNvSpPr/>
            <p:nvPr/>
          </p:nvSpPr>
          <p:spPr>
            <a:xfrm>
              <a:off x="4770650" y="759000"/>
              <a:ext cx="41675" cy="76475"/>
            </a:xfrm>
            <a:custGeom>
              <a:avLst/>
              <a:gdLst/>
              <a:ahLst/>
              <a:cxnLst/>
              <a:rect l="l" t="t" r="r" b="b"/>
              <a:pathLst>
                <a:path w="1667" h="3059" extrusionOk="0">
                  <a:moveTo>
                    <a:pt x="1621" y="0"/>
                  </a:moveTo>
                  <a:cubicBezTo>
                    <a:pt x="1598" y="0"/>
                    <a:pt x="1575" y="0"/>
                    <a:pt x="1575" y="23"/>
                  </a:cubicBezTo>
                  <a:cubicBezTo>
                    <a:pt x="1553" y="46"/>
                    <a:pt x="1530" y="69"/>
                    <a:pt x="1530" y="69"/>
                  </a:cubicBezTo>
                  <a:cubicBezTo>
                    <a:pt x="1507" y="91"/>
                    <a:pt x="1507" y="114"/>
                    <a:pt x="1530" y="137"/>
                  </a:cubicBezTo>
                  <a:cubicBezTo>
                    <a:pt x="1507" y="206"/>
                    <a:pt x="1461" y="274"/>
                    <a:pt x="1438" y="342"/>
                  </a:cubicBezTo>
                  <a:cubicBezTo>
                    <a:pt x="1393" y="457"/>
                    <a:pt x="1347" y="548"/>
                    <a:pt x="1301" y="639"/>
                  </a:cubicBezTo>
                  <a:cubicBezTo>
                    <a:pt x="1279" y="685"/>
                    <a:pt x="1256" y="708"/>
                    <a:pt x="1256" y="753"/>
                  </a:cubicBezTo>
                  <a:cubicBezTo>
                    <a:pt x="1233" y="799"/>
                    <a:pt x="1210" y="845"/>
                    <a:pt x="1165" y="913"/>
                  </a:cubicBezTo>
                  <a:cubicBezTo>
                    <a:pt x="1119" y="1004"/>
                    <a:pt x="1073" y="1096"/>
                    <a:pt x="1028" y="1187"/>
                  </a:cubicBezTo>
                  <a:cubicBezTo>
                    <a:pt x="913" y="1370"/>
                    <a:pt x="799" y="1575"/>
                    <a:pt x="685" y="1758"/>
                  </a:cubicBezTo>
                  <a:cubicBezTo>
                    <a:pt x="594" y="1940"/>
                    <a:pt x="480" y="2123"/>
                    <a:pt x="366" y="2305"/>
                  </a:cubicBezTo>
                  <a:cubicBezTo>
                    <a:pt x="320" y="2420"/>
                    <a:pt x="251" y="2511"/>
                    <a:pt x="206" y="2625"/>
                  </a:cubicBezTo>
                  <a:cubicBezTo>
                    <a:pt x="137" y="2739"/>
                    <a:pt x="69" y="2830"/>
                    <a:pt x="0" y="2945"/>
                  </a:cubicBezTo>
                  <a:cubicBezTo>
                    <a:pt x="0" y="2967"/>
                    <a:pt x="0" y="2990"/>
                    <a:pt x="0" y="3013"/>
                  </a:cubicBezTo>
                  <a:cubicBezTo>
                    <a:pt x="0" y="3036"/>
                    <a:pt x="23" y="3059"/>
                    <a:pt x="46" y="3059"/>
                  </a:cubicBezTo>
                  <a:lnTo>
                    <a:pt x="115" y="3059"/>
                  </a:lnTo>
                  <a:cubicBezTo>
                    <a:pt x="137" y="3059"/>
                    <a:pt x="137" y="3036"/>
                    <a:pt x="160" y="3013"/>
                  </a:cubicBezTo>
                  <a:cubicBezTo>
                    <a:pt x="206" y="2922"/>
                    <a:pt x="274" y="2808"/>
                    <a:pt x="343" y="2693"/>
                  </a:cubicBezTo>
                  <a:cubicBezTo>
                    <a:pt x="388" y="2602"/>
                    <a:pt x="434" y="2534"/>
                    <a:pt x="480" y="2442"/>
                  </a:cubicBezTo>
                  <a:cubicBezTo>
                    <a:pt x="594" y="2260"/>
                    <a:pt x="685" y="2077"/>
                    <a:pt x="799" y="1895"/>
                  </a:cubicBezTo>
                  <a:cubicBezTo>
                    <a:pt x="891" y="1712"/>
                    <a:pt x="982" y="1529"/>
                    <a:pt x="1073" y="1347"/>
                  </a:cubicBezTo>
                  <a:cubicBezTo>
                    <a:pt x="1096" y="1301"/>
                    <a:pt x="1119" y="1255"/>
                    <a:pt x="1165" y="1210"/>
                  </a:cubicBezTo>
                  <a:cubicBezTo>
                    <a:pt x="1187" y="1141"/>
                    <a:pt x="1210" y="1096"/>
                    <a:pt x="1233" y="1050"/>
                  </a:cubicBezTo>
                  <a:cubicBezTo>
                    <a:pt x="1279" y="936"/>
                    <a:pt x="1324" y="845"/>
                    <a:pt x="1370" y="731"/>
                  </a:cubicBezTo>
                  <a:cubicBezTo>
                    <a:pt x="1393" y="685"/>
                    <a:pt x="1416" y="662"/>
                    <a:pt x="1438" y="616"/>
                  </a:cubicBezTo>
                  <a:cubicBezTo>
                    <a:pt x="1461" y="548"/>
                    <a:pt x="1484" y="502"/>
                    <a:pt x="1507" y="434"/>
                  </a:cubicBezTo>
                  <a:cubicBezTo>
                    <a:pt x="1530" y="365"/>
                    <a:pt x="1553" y="320"/>
                    <a:pt x="1598" y="251"/>
                  </a:cubicBezTo>
                  <a:cubicBezTo>
                    <a:pt x="1621" y="183"/>
                    <a:pt x="1644" y="114"/>
                    <a:pt x="1667" y="69"/>
                  </a:cubicBezTo>
                  <a:cubicBezTo>
                    <a:pt x="1667" y="23"/>
                    <a:pt x="1644" y="0"/>
                    <a:pt x="16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3" name="Google Shape;6793;p24"/>
            <p:cNvSpPr/>
            <p:nvPr/>
          </p:nvSpPr>
          <p:spPr>
            <a:xfrm>
              <a:off x="4763225" y="764700"/>
              <a:ext cx="47400" cy="82200"/>
            </a:xfrm>
            <a:custGeom>
              <a:avLst/>
              <a:gdLst/>
              <a:ahLst/>
              <a:cxnLst/>
              <a:rect l="l" t="t" r="r" b="b"/>
              <a:pathLst>
                <a:path w="1896" h="3288" extrusionOk="0">
                  <a:moveTo>
                    <a:pt x="1827" y="0"/>
                  </a:moveTo>
                  <a:cubicBezTo>
                    <a:pt x="1804" y="0"/>
                    <a:pt x="1758" y="23"/>
                    <a:pt x="1758" y="46"/>
                  </a:cubicBezTo>
                  <a:cubicBezTo>
                    <a:pt x="1713" y="137"/>
                    <a:pt x="1667" y="251"/>
                    <a:pt x="1621" y="343"/>
                  </a:cubicBezTo>
                  <a:cubicBezTo>
                    <a:pt x="1553" y="457"/>
                    <a:pt x="1507" y="548"/>
                    <a:pt x="1462" y="662"/>
                  </a:cubicBezTo>
                  <a:cubicBezTo>
                    <a:pt x="1347" y="868"/>
                    <a:pt x="1256" y="1050"/>
                    <a:pt x="1142" y="1256"/>
                  </a:cubicBezTo>
                  <a:cubicBezTo>
                    <a:pt x="1051" y="1416"/>
                    <a:pt x="937" y="1598"/>
                    <a:pt x="845" y="1781"/>
                  </a:cubicBezTo>
                  <a:cubicBezTo>
                    <a:pt x="731" y="1963"/>
                    <a:pt x="617" y="2146"/>
                    <a:pt x="503" y="2329"/>
                  </a:cubicBezTo>
                  <a:cubicBezTo>
                    <a:pt x="343" y="2602"/>
                    <a:pt x="183" y="2899"/>
                    <a:pt x="1" y="3173"/>
                  </a:cubicBezTo>
                  <a:cubicBezTo>
                    <a:pt x="1" y="3196"/>
                    <a:pt x="1" y="3219"/>
                    <a:pt x="1" y="3242"/>
                  </a:cubicBezTo>
                  <a:cubicBezTo>
                    <a:pt x="24" y="3264"/>
                    <a:pt x="24" y="3287"/>
                    <a:pt x="46" y="3287"/>
                  </a:cubicBezTo>
                  <a:lnTo>
                    <a:pt x="115" y="3287"/>
                  </a:lnTo>
                  <a:cubicBezTo>
                    <a:pt x="138" y="3287"/>
                    <a:pt x="160" y="3264"/>
                    <a:pt x="160" y="3242"/>
                  </a:cubicBezTo>
                  <a:cubicBezTo>
                    <a:pt x="297" y="3036"/>
                    <a:pt x="412" y="2831"/>
                    <a:pt x="526" y="2625"/>
                  </a:cubicBezTo>
                  <a:cubicBezTo>
                    <a:pt x="640" y="2465"/>
                    <a:pt x="754" y="2260"/>
                    <a:pt x="845" y="2077"/>
                  </a:cubicBezTo>
                  <a:cubicBezTo>
                    <a:pt x="891" y="2009"/>
                    <a:pt x="937" y="1918"/>
                    <a:pt x="982" y="1849"/>
                  </a:cubicBezTo>
                  <a:cubicBezTo>
                    <a:pt x="1028" y="1758"/>
                    <a:pt x="1073" y="1667"/>
                    <a:pt x="1142" y="1575"/>
                  </a:cubicBezTo>
                  <a:cubicBezTo>
                    <a:pt x="1233" y="1393"/>
                    <a:pt x="1347" y="1187"/>
                    <a:pt x="1439" y="1005"/>
                  </a:cubicBezTo>
                  <a:cubicBezTo>
                    <a:pt x="1484" y="936"/>
                    <a:pt x="1507" y="868"/>
                    <a:pt x="1553" y="799"/>
                  </a:cubicBezTo>
                  <a:cubicBezTo>
                    <a:pt x="1576" y="731"/>
                    <a:pt x="1621" y="662"/>
                    <a:pt x="1667" y="571"/>
                  </a:cubicBezTo>
                  <a:cubicBezTo>
                    <a:pt x="1735" y="411"/>
                    <a:pt x="1804" y="251"/>
                    <a:pt x="1895" y="92"/>
                  </a:cubicBezTo>
                  <a:cubicBezTo>
                    <a:pt x="1895" y="69"/>
                    <a:pt x="1895" y="23"/>
                    <a:pt x="1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4" name="Google Shape;6794;p24"/>
            <p:cNvSpPr/>
            <p:nvPr/>
          </p:nvSpPr>
          <p:spPr>
            <a:xfrm>
              <a:off x="4149800" y="1019200"/>
              <a:ext cx="327575" cy="167225"/>
            </a:xfrm>
            <a:custGeom>
              <a:avLst/>
              <a:gdLst/>
              <a:ahLst/>
              <a:cxnLst/>
              <a:rect l="l" t="t" r="r" b="b"/>
              <a:pathLst>
                <a:path w="13103" h="6689" extrusionOk="0">
                  <a:moveTo>
                    <a:pt x="137" y="0"/>
                  </a:moveTo>
                  <a:cubicBezTo>
                    <a:pt x="92" y="0"/>
                    <a:pt x="46" y="23"/>
                    <a:pt x="23" y="46"/>
                  </a:cubicBezTo>
                  <a:cubicBezTo>
                    <a:pt x="0" y="115"/>
                    <a:pt x="23" y="160"/>
                    <a:pt x="69" y="206"/>
                  </a:cubicBezTo>
                  <a:cubicBezTo>
                    <a:pt x="206" y="343"/>
                    <a:pt x="343" y="457"/>
                    <a:pt x="503" y="571"/>
                  </a:cubicBezTo>
                  <a:cubicBezTo>
                    <a:pt x="571" y="640"/>
                    <a:pt x="640" y="708"/>
                    <a:pt x="731" y="776"/>
                  </a:cubicBezTo>
                  <a:cubicBezTo>
                    <a:pt x="799" y="822"/>
                    <a:pt x="891" y="891"/>
                    <a:pt x="959" y="959"/>
                  </a:cubicBezTo>
                  <a:cubicBezTo>
                    <a:pt x="1096" y="1073"/>
                    <a:pt x="1256" y="1187"/>
                    <a:pt x="1393" y="1301"/>
                  </a:cubicBezTo>
                  <a:cubicBezTo>
                    <a:pt x="1575" y="1393"/>
                    <a:pt x="1735" y="1507"/>
                    <a:pt x="1895" y="1621"/>
                  </a:cubicBezTo>
                  <a:cubicBezTo>
                    <a:pt x="2032" y="1712"/>
                    <a:pt x="2169" y="1804"/>
                    <a:pt x="2329" y="1872"/>
                  </a:cubicBezTo>
                  <a:cubicBezTo>
                    <a:pt x="2443" y="1963"/>
                    <a:pt x="2580" y="2032"/>
                    <a:pt x="2717" y="2123"/>
                  </a:cubicBezTo>
                  <a:cubicBezTo>
                    <a:pt x="2854" y="2192"/>
                    <a:pt x="2991" y="2283"/>
                    <a:pt x="3128" y="2374"/>
                  </a:cubicBezTo>
                  <a:cubicBezTo>
                    <a:pt x="3264" y="2443"/>
                    <a:pt x="3401" y="2511"/>
                    <a:pt x="3538" y="2603"/>
                  </a:cubicBezTo>
                  <a:cubicBezTo>
                    <a:pt x="3630" y="2648"/>
                    <a:pt x="3721" y="2694"/>
                    <a:pt x="3812" y="2739"/>
                  </a:cubicBezTo>
                  <a:lnTo>
                    <a:pt x="3789" y="2739"/>
                  </a:lnTo>
                  <a:cubicBezTo>
                    <a:pt x="3926" y="2808"/>
                    <a:pt x="4063" y="2876"/>
                    <a:pt x="4178" y="2945"/>
                  </a:cubicBezTo>
                  <a:cubicBezTo>
                    <a:pt x="4314" y="2991"/>
                    <a:pt x="4429" y="3059"/>
                    <a:pt x="4543" y="3127"/>
                  </a:cubicBezTo>
                  <a:cubicBezTo>
                    <a:pt x="4611" y="3150"/>
                    <a:pt x="4657" y="3173"/>
                    <a:pt x="4702" y="3219"/>
                  </a:cubicBezTo>
                  <a:cubicBezTo>
                    <a:pt x="4702" y="3214"/>
                    <a:pt x="4702" y="3210"/>
                    <a:pt x="4702" y="3207"/>
                  </a:cubicBezTo>
                  <a:lnTo>
                    <a:pt x="4702" y="3207"/>
                  </a:lnTo>
                  <a:cubicBezTo>
                    <a:pt x="4877" y="3295"/>
                    <a:pt x="5051" y="3382"/>
                    <a:pt x="5205" y="3470"/>
                  </a:cubicBezTo>
                  <a:cubicBezTo>
                    <a:pt x="5387" y="3538"/>
                    <a:pt x="5547" y="3630"/>
                    <a:pt x="5730" y="3721"/>
                  </a:cubicBezTo>
                  <a:cubicBezTo>
                    <a:pt x="5912" y="3789"/>
                    <a:pt x="6095" y="3881"/>
                    <a:pt x="6277" y="3972"/>
                  </a:cubicBezTo>
                  <a:cubicBezTo>
                    <a:pt x="6460" y="4063"/>
                    <a:pt x="6643" y="4132"/>
                    <a:pt x="6825" y="4223"/>
                  </a:cubicBezTo>
                  <a:cubicBezTo>
                    <a:pt x="7008" y="4314"/>
                    <a:pt x="7213" y="4406"/>
                    <a:pt x="7396" y="4497"/>
                  </a:cubicBezTo>
                  <a:cubicBezTo>
                    <a:pt x="7487" y="4543"/>
                    <a:pt x="7578" y="4565"/>
                    <a:pt x="7670" y="4611"/>
                  </a:cubicBezTo>
                  <a:cubicBezTo>
                    <a:pt x="7693" y="4634"/>
                    <a:pt x="7715" y="4657"/>
                    <a:pt x="7761" y="4680"/>
                  </a:cubicBezTo>
                  <a:cubicBezTo>
                    <a:pt x="7761" y="4702"/>
                    <a:pt x="7784" y="4725"/>
                    <a:pt x="7784" y="4748"/>
                  </a:cubicBezTo>
                  <a:cubicBezTo>
                    <a:pt x="7830" y="4817"/>
                    <a:pt x="7875" y="4885"/>
                    <a:pt x="7944" y="4954"/>
                  </a:cubicBezTo>
                  <a:cubicBezTo>
                    <a:pt x="7989" y="4999"/>
                    <a:pt x="8058" y="5045"/>
                    <a:pt x="8126" y="5090"/>
                  </a:cubicBezTo>
                  <a:cubicBezTo>
                    <a:pt x="8218" y="5136"/>
                    <a:pt x="8332" y="5182"/>
                    <a:pt x="8423" y="5227"/>
                  </a:cubicBezTo>
                  <a:cubicBezTo>
                    <a:pt x="8606" y="5296"/>
                    <a:pt x="8788" y="5387"/>
                    <a:pt x="8971" y="5456"/>
                  </a:cubicBezTo>
                  <a:cubicBezTo>
                    <a:pt x="9108" y="5501"/>
                    <a:pt x="9245" y="5547"/>
                    <a:pt x="9382" y="5593"/>
                  </a:cubicBezTo>
                  <a:cubicBezTo>
                    <a:pt x="9473" y="5638"/>
                    <a:pt x="9541" y="5684"/>
                    <a:pt x="9633" y="5730"/>
                  </a:cubicBezTo>
                  <a:cubicBezTo>
                    <a:pt x="9815" y="5821"/>
                    <a:pt x="9998" y="5912"/>
                    <a:pt x="10181" y="5981"/>
                  </a:cubicBezTo>
                  <a:cubicBezTo>
                    <a:pt x="10363" y="6072"/>
                    <a:pt x="10569" y="6163"/>
                    <a:pt x="10751" y="6232"/>
                  </a:cubicBezTo>
                  <a:cubicBezTo>
                    <a:pt x="10957" y="6323"/>
                    <a:pt x="11162" y="6391"/>
                    <a:pt x="11367" y="6460"/>
                  </a:cubicBezTo>
                  <a:cubicBezTo>
                    <a:pt x="11459" y="6483"/>
                    <a:pt x="11573" y="6528"/>
                    <a:pt x="11664" y="6551"/>
                  </a:cubicBezTo>
                  <a:cubicBezTo>
                    <a:pt x="11756" y="6574"/>
                    <a:pt x="11847" y="6620"/>
                    <a:pt x="11938" y="6643"/>
                  </a:cubicBezTo>
                  <a:lnTo>
                    <a:pt x="11961" y="6643"/>
                  </a:lnTo>
                  <a:cubicBezTo>
                    <a:pt x="11984" y="6665"/>
                    <a:pt x="12029" y="6688"/>
                    <a:pt x="12052" y="6688"/>
                  </a:cubicBezTo>
                  <a:cubicBezTo>
                    <a:pt x="12075" y="6688"/>
                    <a:pt x="12098" y="6688"/>
                    <a:pt x="12121" y="6665"/>
                  </a:cubicBezTo>
                  <a:cubicBezTo>
                    <a:pt x="12166" y="6643"/>
                    <a:pt x="12189" y="6620"/>
                    <a:pt x="12212" y="6574"/>
                  </a:cubicBezTo>
                  <a:cubicBezTo>
                    <a:pt x="12212" y="6551"/>
                    <a:pt x="12235" y="6551"/>
                    <a:pt x="12235" y="6528"/>
                  </a:cubicBezTo>
                  <a:cubicBezTo>
                    <a:pt x="12326" y="6551"/>
                    <a:pt x="12417" y="6574"/>
                    <a:pt x="12509" y="6597"/>
                  </a:cubicBezTo>
                  <a:lnTo>
                    <a:pt x="12463" y="6597"/>
                  </a:lnTo>
                  <a:cubicBezTo>
                    <a:pt x="12577" y="6620"/>
                    <a:pt x="12714" y="6643"/>
                    <a:pt x="12828" y="6688"/>
                  </a:cubicBezTo>
                  <a:cubicBezTo>
                    <a:pt x="12897" y="6688"/>
                    <a:pt x="12942" y="6688"/>
                    <a:pt x="12988" y="6665"/>
                  </a:cubicBezTo>
                  <a:cubicBezTo>
                    <a:pt x="13034" y="6643"/>
                    <a:pt x="13057" y="6620"/>
                    <a:pt x="13079" y="6574"/>
                  </a:cubicBezTo>
                  <a:cubicBezTo>
                    <a:pt x="13102" y="6528"/>
                    <a:pt x="13102" y="6460"/>
                    <a:pt x="13079" y="6414"/>
                  </a:cubicBezTo>
                  <a:cubicBezTo>
                    <a:pt x="13057" y="6369"/>
                    <a:pt x="13011" y="6346"/>
                    <a:pt x="12965" y="6323"/>
                  </a:cubicBezTo>
                  <a:cubicBezTo>
                    <a:pt x="12942" y="6300"/>
                    <a:pt x="12897" y="6300"/>
                    <a:pt x="12851" y="6277"/>
                  </a:cubicBezTo>
                  <a:cubicBezTo>
                    <a:pt x="12805" y="6255"/>
                    <a:pt x="12760" y="6255"/>
                    <a:pt x="12714" y="6232"/>
                  </a:cubicBezTo>
                  <a:cubicBezTo>
                    <a:pt x="12623" y="6209"/>
                    <a:pt x="12509" y="6186"/>
                    <a:pt x="12417" y="6140"/>
                  </a:cubicBezTo>
                  <a:cubicBezTo>
                    <a:pt x="12235" y="6072"/>
                    <a:pt x="12029" y="6026"/>
                    <a:pt x="11847" y="5958"/>
                  </a:cubicBezTo>
                  <a:cubicBezTo>
                    <a:pt x="11664" y="5889"/>
                    <a:pt x="11459" y="5821"/>
                    <a:pt x="11276" y="5752"/>
                  </a:cubicBezTo>
                  <a:cubicBezTo>
                    <a:pt x="11094" y="5684"/>
                    <a:pt x="10911" y="5615"/>
                    <a:pt x="10728" y="5547"/>
                  </a:cubicBezTo>
                  <a:cubicBezTo>
                    <a:pt x="10637" y="5501"/>
                    <a:pt x="10546" y="5456"/>
                    <a:pt x="10432" y="5433"/>
                  </a:cubicBezTo>
                  <a:cubicBezTo>
                    <a:pt x="10340" y="5387"/>
                    <a:pt x="10249" y="5364"/>
                    <a:pt x="10181" y="5319"/>
                  </a:cubicBezTo>
                  <a:cubicBezTo>
                    <a:pt x="9975" y="5227"/>
                    <a:pt x="9793" y="5159"/>
                    <a:pt x="9587" y="5068"/>
                  </a:cubicBezTo>
                  <a:cubicBezTo>
                    <a:pt x="9405" y="4999"/>
                    <a:pt x="9222" y="4908"/>
                    <a:pt x="9016" y="4839"/>
                  </a:cubicBezTo>
                  <a:cubicBezTo>
                    <a:pt x="8925" y="4794"/>
                    <a:pt x="8834" y="4748"/>
                    <a:pt x="8743" y="4702"/>
                  </a:cubicBezTo>
                  <a:cubicBezTo>
                    <a:pt x="8651" y="4657"/>
                    <a:pt x="8560" y="4611"/>
                    <a:pt x="8446" y="4565"/>
                  </a:cubicBezTo>
                  <a:cubicBezTo>
                    <a:pt x="8286" y="4497"/>
                    <a:pt x="8103" y="4406"/>
                    <a:pt x="7921" y="4314"/>
                  </a:cubicBezTo>
                  <a:cubicBezTo>
                    <a:pt x="7830" y="4269"/>
                    <a:pt x="7738" y="4223"/>
                    <a:pt x="7647" y="4177"/>
                  </a:cubicBezTo>
                  <a:cubicBezTo>
                    <a:pt x="7556" y="4132"/>
                    <a:pt x="7464" y="4086"/>
                    <a:pt x="7373" y="4063"/>
                  </a:cubicBezTo>
                  <a:cubicBezTo>
                    <a:pt x="7282" y="4018"/>
                    <a:pt x="7190" y="3949"/>
                    <a:pt x="7099" y="3904"/>
                  </a:cubicBezTo>
                  <a:cubicBezTo>
                    <a:pt x="7008" y="3881"/>
                    <a:pt x="6917" y="3835"/>
                    <a:pt x="6825" y="3789"/>
                  </a:cubicBezTo>
                  <a:cubicBezTo>
                    <a:pt x="6711" y="3744"/>
                    <a:pt x="6620" y="3698"/>
                    <a:pt x="6529" y="3652"/>
                  </a:cubicBezTo>
                  <a:cubicBezTo>
                    <a:pt x="6437" y="3630"/>
                    <a:pt x="6346" y="3584"/>
                    <a:pt x="6255" y="3538"/>
                  </a:cubicBezTo>
                  <a:cubicBezTo>
                    <a:pt x="6049" y="3424"/>
                    <a:pt x="5798" y="3333"/>
                    <a:pt x="5570" y="3219"/>
                  </a:cubicBezTo>
                  <a:cubicBezTo>
                    <a:pt x="5364" y="3105"/>
                    <a:pt x="5136" y="2991"/>
                    <a:pt x="4908" y="2876"/>
                  </a:cubicBezTo>
                  <a:cubicBezTo>
                    <a:pt x="4862" y="2854"/>
                    <a:pt x="4817" y="2831"/>
                    <a:pt x="4748" y="2808"/>
                  </a:cubicBezTo>
                  <a:lnTo>
                    <a:pt x="4771" y="2808"/>
                  </a:lnTo>
                  <a:cubicBezTo>
                    <a:pt x="4543" y="2671"/>
                    <a:pt x="4314" y="2580"/>
                    <a:pt x="4086" y="2443"/>
                  </a:cubicBezTo>
                  <a:cubicBezTo>
                    <a:pt x="4018" y="2420"/>
                    <a:pt x="3949" y="2374"/>
                    <a:pt x="3881" y="2351"/>
                  </a:cubicBezTo>
                  <a:cubicBezTo>
                    <a:pt x="3795" y="2287"/>
                    <a:pt x="3688" y="2243"/>
                    <a:pt x="3600" y="2200"/>
                  </a:cubicBezTo>
                  <a:lnTo>
                    <a:pt x="3600" y="2200"/>
                  </a:lnTo>
                  <a:cubicBezTo>
                    <a:pt x="3430" y="2113"/>
                    <a:pt x="3279" y="2026"/>
                    <a:pt x="3128" y="1918"/>
                  </a:cubicBezTo>
                  <a:cubicBezTo>
                    <a:pt x="2968" y="1826"/>
                    <a:pt x="2808" y="1735"/>
                    <a:pt x="2648" y="1621"/>
                  </a:cubicBezTo>
                  <a:cubicBezTo>
                    <a:pt x="2306" y="1438"/>
                    <a:pt x="1963" y="1233"/>
                    <a:pt x="1644" y="1028"/>
                  </a:cubicBezTo>
                  <a:cubicBezTo>
                    <a:pt x="1507" y="959"/>
                    <a:pt x="1393" y="868"/>
                    <a:pt x="1279" y="799"/>
                  </a:cubicBezTo>
                  <a:cubicBezTo>
                    <a:pt x="1165" y="708"/>
                    <a:pt x="1028" y="640"/>
                    <a:pt x="913" y="548"/>
                  </a:cubicBezTo>
                  <a:cubicBezTo>
                    <a:pt x="777" y="457"/>
                    <a:pt x="662" y="388"/>
                    <a:pt x="548" y="297"/>
                  </a:cubicBezTo>
                  <a:cubicBezTo>
                    <a:pt x="411" y="206"/>
                    <a:pt x="297" y="137"/>
                    <a:pt x="183" y="23"/>
                  </a:cubicBezTo>
                  <a:cubicBezTo>
                    <a:pt x="160" y="23"/>
                    <a:pt x="160" y="0"/>
                    <a:pt x="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5" name="Google Shape;6795;p24"/>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6" name="Google Shape;6796;p24"/>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7" name="Google Shape;6797;p24"/>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8" name="Google Shape;6798;p24"/>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9" name="Google Shape;6799;p24"/>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0" name="Google Shape;6800;p24"/>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1" name="Google Shape;6801;p24"/>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2" name="Google Shape;6802;p24"/>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3" name="Google Shape;6803;p24"/>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4" name="Google Shape;6804;p24"/>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5" name="Google Shape;6805;p24"/>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6" name="Google Shape;6806;p24"/>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7" name="Google Shape;6807;p24"/>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8" name="Google Shape;6808;p24"/>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9" name="Google Shape;6809;p24"/>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0" name="Google Shape;6810;p24"/>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1" name="Google Shape;6811;p24"/>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2" name="Google Shape;6812;p24"/>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3" name="Google Shape;6813;p24"/>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4" name="Google Shape;6814;p24"/>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5" name="Google Shape;6815;p24"/>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6" name="Google Shape;6816;p24"/>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7" name="Google Shape;6817;p24"/>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8" name="Google Shape;6818;p24"/>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9" name="Google Shape;6819;p24"/>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0" name="Google Shape;6820;p24"/>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1" name="Google Shape;6821;p24"/>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2" name="Google Shape;6822;p24"/>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3" name="Google Shape;6823;p24"/>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4" name="Google Shape;6824;p24"/>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5" name="Google Shape;6825;p24"/>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6" name="Google Shape;6826;p24"/>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7" name="Google Shape;6827;p24"/>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8" name="Google Shape;6828;p24"/>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9" name="Google Shape;6829;p24"/>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0" name="Google Shape;6830;p24"/>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1" name="Google Shape;6831;p24"/>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2" name="Google Shape;6832;p24"/>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3" name="Google Shape;6833;p24"/>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4" name="Google Shape;6834;p24"/>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5" name="Google Shape;6835;p24"/>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6" name="Google Shape;6836;p24"/>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7" name="Google Shape;6837;p24"/>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8" name="Google Shape;6838;p24"/>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9" name="Google Shape;6839;p24"/>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0" name="Google Shape;6840;p24"/>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1" name="Google Shape;6841;p24"/>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2" name="Google Shape;6842;p24"/>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3" name="Google Shape;6843;p24"/>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4" name="Google Shape;6844;p24"/>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5" name="Google Shape;6845;p24"/>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6" name="Google Shape;6846;p24"/>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7" name="Google Shape;6847;p24"/>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8" name="Google Shape;6848;p24"/>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9" name="Google Shape;6849;p24"/>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0" name="Google Shape;6850;p24"/>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1" name="Google Shape;6851;p24"/>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2" name="Google Shape;6852;p24"/>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3" name="Google Shape;6853;p24"/>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4" name="Google Shape;6854;p24"/>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5" name="Google Shape;6855;p24"/>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6" name="Google Shape;6856;p24"/>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7" name="Google Shape;6857;p24"/>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8" name="Google Shape;6858;p24"/>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9" name="Google Shape;6859;p24"/>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0" name="Google Shape;6860;p24"/>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1" name="Google Shape;6861;p24"/>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2" name="Google Shape;6862;p24"/>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3" name="Google Shape;6863;p24"/>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4" name="Google Shape;6864;p24"/>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65" name="Google Shape;6865;p24"/>
          <p:cNvGrpSpPr/>
          <p:nvPr/>
        </p:nvGrpSpPr>
        <p:grpSpPr>
          <a:xfrm rot="-1377965">
            <a:off x="468799" y="5921249"/>
            <a:ext cx="461785" cy="680865"/>
            <a:chOff x="3716700" y="1378700"/>
            <a:chExt cx="135825" cy="199750"/>
          </a:xfrm>
        </p:grpSpPr>
        <p:sp>
          <p:nvSpPr>
            <p:cNvPr id="6866" name="Google Shape;6866;p24"/>
            <p:cNvSpPr/>
            <p:nvPr/>
          </p:nvSpPr>
          <p:spPr>
            <a:xfrm>
              <a:off x="3718975" y="1380975"/>
              <a:ext cx="129550" cy="195175"/>
            </a:xfrm>
            <a:custGeom>
              <a:avLst/>
              <a:gdLst/>
              <a:ahLst/>
              <a:cxnLst/>
              <a:rect l="l" t="t" r="r" b="b"/>
              <a:pathLst>
                <a:path w="5182" h="7807" extrusionOk="0">
                  <a:moveTo>
                    <a:pt x="3401" y="3812"/>
                  </a:moveTo>
                  <a:cubicBezTo>
                    <a:pt x="3470" y="3812"/>
                    <a:pt x="3538" y="3812"/>
                    <a:pt x="3607" y="3835"/>
                  </a:cubicBezTo>
                  <a:cubicBezTo>
                    <a:pt x="3675" y="3835"/>
                    <a:pt x="3721" y="3858"/>
                    <a:pt x="3789" y="3881"/>
                  </a:cubicBezTo>
                  <a:cubicBezTo>
                    <a:pt x="3835" y="3904"/>
                    <a:pt x="3903" y="3927"/>
                    <a:pt x="3949" y="3949"/>
                  </a:cubicBezTo>
                  <a:cubicBezTo>
                    <a:pt x="3995" y="3995"/>
                    <a:pt x="4063" y="4018"/>
                    <a:pt x="4109" y="4041"/>
                  </a:cubicBezTo>
                  <a:lnTo>
                    <a:pt x="4155" y="4086"/>
                  </a:lnTo>
                  <a:cubicBezTo>
                    <a:pt x="4200" y="4109"/>
                    <a:pt x="4246" y="4132"/>
                    <a:pt x="4292" y="4155"/>
                  </a:cubicBezTo>
                  <a:cubicBezTo>
                    <a:pt x="4337" y="4223"/>
                    <a:pt x="4406" y="4269"/>
                    <a:pt x="4451" y="4337"/>
                  </a:cubicBezTo>
                  <a:lnTo>
                    <a:pt x="4451" y="4360"/>
                  </a:lnTo>
                  <a:cubicBezTo>
                    <a:pt x="4520" y="4429"/>
                    <a:pt x="4565" y="4520"/>
                    <a:pt x="4611" y="4589"/>
                  </a:cubicBezTo>
                  <a:cubicBezTo>
                    <a:pt x="4634" y="4634"/>
                    <a:pt x="4657" y="4657"/>
                    <a:pt x="4657" y="4703"/>
                  </a:cubicBezTo>
                  <a:lnTo>
                    <a:pt x="4680" y="4725"/>
                  </a:lnTo>
                  <a:cubicBezTo>
                    <a:pt x="4702" y="4771"/>
                    <a:pt x="4702" y="4817"/>
                    <a:pt x="4725" y="4840"/>
                  </a:cubicBezTo>
                  <a:cubicBezTo>
                    <a:pt x="4748" y="4931"/>
                    <a:pt x="4771" y="4999"/>
                    <a:pt x="4794" y="5068"/>
                  </a:cubicBezTo>
                  <a:lnTo>
                    <a:pt x="4794" y="5091"/>
                  </a:lnTo>
                  <a:cubicBezTo>
                    <a:pt x="4794" y="5159"/>
                    <a:pt x="4817" y="5205"/>
                    <a:pt x="4817" y="5273"/>
                  </a:cubicBezTo>
                  <a:cubicBezTo>
                    <a:pt x="4817" y="5365"/>
                    <a:pt x="4817" y="5456"/>
                    <a:pt x="4817" y="5524"/>
                  </a:cubicBezTo>
                  <a:lnTo>
                    <a:pt x="4794" y="5593"/>
                  </a:lnTo>
                  <a:cubicBezTo>
                    <a:pt x="4794" y="5730"/>
                    <a:pt x="4771" y="5867"/>
                    <a:pt x="4748" y="5958"/>
                  </a:cubicBezTo>
                  <a:cubicBezTo>
                    <a:pt x="4748" y="6027"/>
                    <a:pt x="4702" y="6118"/>
                    <a:pt x="4657" y="6209"/>
                  </a:cubicBezTo>
                  <a:cubicBezTo>
                    <a:pt x="4657" y="6255"/>
                    <a:pt x="4634" y="6278"/>
                    <a:pt x="4611" y="6300"/>
                  </a:cubicBezTo>
                  <a:lnTo>
                    <a:pt x="4611" y="6323"/>
                  </a:lnTo>
                  <a:lnTo>
                    <a:pt x="4588" y="6369"/>
                  </a:lnTo>
                  <a:cubicBezTo>
                    <a:pt x="4565" y="6392"/>
                    <a:pt x="4565" y="6415"/>
                    <a:pt x="4543" y="6437"/>
                  </a:cubicBezTo>
                  <a:cubicBezTo>
                    <a:pt x="4565" y="6415"/>
                    <a:pt x="4565" y="6369"/>
                    <a:pt x="4565" y="6346"/>
                  </a:cubicBezTo>
                  <a:cubicBezTo>
                    <a:pt x="4588" y="6300"/>
                    <a:pt x="4588" y="6255"/>
                    <a:pt x="4588" y="6209"/>
                  </a:cubicBezTo>
                  <a:lnTo>
                    <a:pt x="4611" y="6095"/>
                  </a:lnTo>
                  <a:cubicBezTo>
                    <a:pt x="4611" y="6072"/>
                    <a:pt x="4611" y="6027"/>
                    <a:pt x="4634" y="6004"/>
                  </a:cubicBezTo>
                  <a:cubicBezTo>
                    <a:pt x="4634" y="5958"/>
                    <a:pt x="4634" y="5912"/>
                    <a:pt x="4611" y="5867"/>
                  </a:cubicBezTo>
                  <a:cubicBezTo>
                    <a:pt x="4588" y="5821"/>
                    <a:pt x="4565" y="5798"/>
                    <a:pt x="4520" y="5775"/>
                  </a:cubicBezTo>
                  <a:lnTo>
                    <a:pt x="4474" y="5775"/>
                  </a:lnTo>
                  <a:cubicBezTo>
                    <a:pt x="4383" y="5775"/>
                    <a:pt x="4314" y="5821"/>
                    <a:pt x="4292" y="5890"/>
                  </a:cubicBezTo>
                  <a:cubicBezTo>
                    <a:pt x="4292" y="5912"/>
                    <a:pt x="4292" y="5958"/>
                    <a:pt x="4269" y="5981"/>
                  </a:cubicBezTo>
                  <a:cubicBezTo>
                    <a:pt x="4246" y="6004"/>
                    <a:pt x="4246" y="6027"/>
                    <a:pt x="4223" y="6072"/>
                  </a:cubicBezTo>
                  <a:cubicBezTo>
                    <a:pt x="4200" y="6095"/>
                    <a:pt x="4177" y="6118"/>
                    <a:pt x="4155" y="6163"/>
                  </a:cubicBezTo>
                  <a:lnTo>
                    <a:pt x="4132" y="6186"/>
                  </a:lnTo>
                  <a:cubicBezTo>
                    <a:pt x="4109" y="6232"/>
                    <a:pt x="4063" y="6278"/>
                    <a:pt x="4040" y="6300"/>
                  </a:cubicBezTo>
                  <a:lnTo>
                    <a:pt x="4040" y="6278"/>
                  </a:lnTo>
                  <a:cubicBezTo>
                    <a:pt x="4040" y="6255"/>
                    <a:pt x="4040" y="6255"/>
                    <a:pt x="4040" y="6232"/>
                  </a:cubicBezTo>
                  <a:lnTo>
                    <a:pt x="4040" y="6186"/>
                  </a:lnTo>
                  <a:cubicBezTo>
                    <a:pt x="4063" y="6163"/>
                    <a:pt x="4063" y="6118"/>
                    <a:pt x="4063" y="6095"/>
                  </a:cubicBezTo>
                  <a:cubicBezTo>
                    <a:pt x="4086" y="6072"/>
                    <a:pt x="4086" y="6049"/>
                    <a:pt x="4109" y="6027"/>
                  </a:cubicBezTo>
                  <a:cubicBezTo>
                    <a:pt x="4109" y="6004"/>
                    <a:pt x="4109" y="5981"/>
                    <a:pt x="4132" y="5958"/>
                  </a:cubicBezTo>
                  <a:cubicBezTo>
                    <a:pt x="4155" y="5844"/>
                    <a:pt x="4155" y="5753"/>
                    <a:pt x="4177" y="5661"/>
                  </a:cubicBezTo>
                  <a:cubicBezTo>
                    <a:pt x="4177" y="5593"/>
                    <a:pt x="4155" y="5524"/>
                    <a:pt x="4155" y="5456"/>
                  </a:cubicBezTo>
                  <a:cubicBezTo>
                    <a:pt x="4155" y="5387"/>
                    <a:pt x="4155" y="5296"/>
                    <a:pt x="4132" y="5228"/>
                  </a:cubicBezTo>
                  <a:cubicBezTo>
                    <a:pt x="4132" y="5159"/>
                    <a:pt x="4109" y="5113"/>
                    <a:pt x="4109" y="5045"/>
                  </a:cubicBezTo>
                  <a:cubicBezTo>
                    <a:pt x="4109" y="4999"/>
                    <a:pt x="4086" y="4977"/>
                    <a:pt x="4086" y="4931"/>
                  </a:cubicBezTo>
                  <a:cubicBezTo>
                    <a:pt x="4086" y="4885"/>
                    <a:pt x="4063" y="4862"/>
                    <a:pt x="4063" y="4817"/>
                  </a:cubicBezTo>
                  <a:cubicBezTo>
                    <a:pt x="4018" y="4725"/>
                    <a:pt x="3995" y="4634"/>
                    <a:pt x="3949" y="4543"/>
                  </a:cubicBezTo>
                  <a:cubicBezTo>
                    <a:pt x="3926" y="4497"/>
                    <a:pt x="3903" y="4452"/>
                    <a:pt x="3858" y="4383"/>
                  </a:cubicBezTo>
                  <a:lnTo>
                    <a:pt x="3835" y="4337"/>
                  </a:lnTo>
                  <a:lnTo>
                    <a:pt x="3812" y="4292"/>
                  </a:lnTo>
                  <a:cubicBezTo>
                    <a:pt x="3767" y="4223"/>
                    <a:pt x="3744" y="4178"/>
                    <a:pt x="3698" y="4132"/>
                  </a:cubicBezTo>
                  <a:cubicBezTo>
                    <a:pt x="3652" y="4064"/>
                    <a:pt x="3607" y="4018"/>
                    <a:pt x="3561" y="3949"/>
                  </a:cubicBezTo>
                  <a:cubicBezTo>
                    <a:pt x="3515" y="3904"/>
                    <a:pt x="3470" y="3858"/>
                    <a:pt x="3401" y="3812"/>
                  </a:cubicBezTo>
                  <a:close/>
                  <a:moveTo>
                    <a:pt x="2351" y="754"/>
                  </a:moveTo>
                  <a:cubicBezTo>
                    <a:pt x="2443" y="777"/>
                    <a:pt x="2534" y="822"/>
                    <a:pt x="2602" y="868"/>
                  </a:cubicBezTo>
                  <a:cubicBezTo>
                    <a:pt x="2671" y="891"/>
                    <a:pt x="2739" y="936"/>
                    <a:pt x="2808" y="1005"/>
                  </a:cubicBezTo>
                  <a:cubicBezTo>
                    <a:pt x="2831" y="1028"/>
                    <a:pt x="2854" y="1028"/>
                    <a:pt x="2876" y="1051"/>
                  </a:cubicBezTo>
                  <a:cubicBezTo>
                    <a:pt x="2876" y="1073"/>
                    <a:pt x="2899" y="1096"/>
                    <a:pt x="2922" y="1119"/>
                  </a:cubicBezTo>
                  <a:cubicBezTo>
                    <a:pt x="2945" y="1165"/>
                    <a:pt x="2990" y="1233"/>
                    <a:pt x="3013" y="1302"/>
                  </a:cubicBezTo>
                  <a:cubicBezTo>
                    <a:pt x="3013" y="1347"/>
                    <a:pt x="3036" y="1370"/>
                    <a:pt x="3036" y="1416"/>
                  </a:cubicBezTo>
                  <a:cubicBezTo>
                    <a:pt x="3036" y="1507"/>
                    <a:pt x="3036" y="1598"/>
                    <a:pt x="3036" y="1713"/>
                  </a:cubicBezTo>
                  <a:lnTo>
                    <a:pt x="3036" y="1735"/>
                  </a:lnTo>
                  <a:cubicBezTo>
                    <a:pt x="3036" y="1827"/>
                    <a:pt x="3036" y="1918"/>
                    <a:pt x="3013" y="2009"/>
                  </a:cubicBezTo>
                  <a:cubicBezTo>
                    <a:pt x="2990" y="2078"/>
                    <a:pt x="2990" y="2146"/>
                    <a:pt x="2968" y="2215"/>
                  </a:cubicBezTo>
                  <a:lnTo>
                    <a:pt x="2945" y="2283"/>
                  </a:lnTo>
                  <a:cubicBezTo>
                    <a:pt x="2922" y="2352"/>
                    <a:pt x="2922" y="2397"/>
                    <a:pt x="2899" y="2443"/>
                  </a:cubicBezTo>
                  <a:cubicBezTo>
                    <a:pt x="2854" y="2580"/>
                    <a:pt x="2808" y="2740"/>
                    <a:pt x="2717" y="2877"/>
                  </a:cubicBezTo>
                  <a:cubicBezTo>
                    <a:pt x="2671" y="2968"/>
                    <a:pt x="2625" y="3059"/>
                    <a:pt x="2557" y="3151"/>
                  </a:cubicBezTo>
                  <a:lnTo>
                    <a:pt x="2511" y="3196"/>
                  </a:lnTo>
                  <a:cubicBezTo>
                    <a:pt x="2466" y="3287"/>
                    <a:pt x="2420" y="3379"/>
                    <a:pt x="2351" y="3447"/>
                  </a:cubicBezTo>
                  <a:lnTo>
                    <a:pt x="2329" y="3447"/>
                  </a:lnTo>
                  <a:cubicBezTo>
                    <a:pt x="2306" y="3470"/>
                    <a:pt x="2260" y="3470"/>
                    <a:pt x="2237" y="3470"/>
                  </a:cubicBezTo>
                  <a:cubicBezTo>
                    <a:pt x="2192" y="3493"/>
                    <a:pt x="2146" y="3516"/>
                    <a:pt x="2100" y="3539"/>
                  </a:cubicBezTo>
                  <a:cubicBezTo>
                    <a:pt x="2077" y="3539"/>
                    <a:pt x="2077" y="3561"/>
                    <a:pt x="2055" y="3584"/>
                  </a:cubicBezTo>
                  <a:lnTo>
                    <a:pt x="2032" y="3607"/>
                  </a:lnTo>
                  <a:lnTo>
                    <a:pt x="2009" y="3607"/>
                  </a:lnTo>
                  <a:cubicBezTo>
                    <a:pt x="1986" y="3607"/>
                    <a:pt x="1963" y="3630"/>
                    <a:pt x="1963" y="3653"/>
                  </a:cubicBezTo>
                  <a:cubicBezTo>
                    <a:pt x="1918" y="3676"/>
                    <a:pt x="1918" y="3721"/>
                    <a:pt x="1895" y="3744"/>
                  </a:cubicBezTo>
                  <a:cubicBezTo>
                    <a:pt x="1895" y="3835"/>
                    <a:pt x="1963" y="3904"/>
                    <a:pt x="2055" y="3927"/>
                  </a:cubicBezTo>
                  <a:cubicBezTo>
                    <a:pt x="2100" y="3927"/>
                    <a:pt x="2146" y="3904"/>
                    <a:pt x="2214" y="3881"/>
                  </a:cubicBezTo>
                  <a:cubicBezTo>
                    <a:pt x="2237" y="3858"/>
                    <a:pt x="2237" y="3858"/>
                    <a:pt x="2237" y="3858"/>
                  </a:cubicBezTo>
                  <a:lnTo>
                    <a:pt x="2329" y="3858"/>
                  </a:lnTo>
                  <a:cubicBezTo>
                    <a:pt x="2420" y="3858"/>
                    <a:pt x="2488" y="3858"/>
                    <a:pt x="2580" y="3881"/>
                  </a:cubicBezTo>
                  <a:cubicBezTo>
                    <a:pt x="2625" y="3881"/>
                    <a:pt x="2648" y="3904"/>
                    <a:pt x="2694" y="3904"/>
                  </a:cubicBezTo>
                  <a:cubicBezTo>
                    <a:pt x="2717" y="3927"/>
                    <a:pt x="2762" y="3927"/>
                    <a:pt x="2785" y="3949"/>
                  </a:cubicBezTo>
                  <a:lnTo>
                    <a:pt x="2808" y="3949"/>
                  </a:lnTo>
                  <a:cubicBezTo>
                    <a:pt x="2831" y="3972"/>
                    <a:pt x="2854" y="3995"/>
                    <a:pt x="2876" y="4018"/>
                  </a:cubicBezTo>
                  <a:cubicBezTo>
                    <a:pt x="2945" y="4064"/>
                    <a:pt x="2968" y="4109"/>
                    <a:pt x="3013" y="4155"/>
                  </a:cubicBezTo>
                  <a:lnTo>
                    <a:pt x="3036" y="4155"/>
                  </a:lnTo>
                  <a:cubicBezTo>
                    <a:pt x="3059" y="4200"/>
                    <a:pt x="3105" y="4246"/>
                    <a:pt x="3150" y="4269"/>
                  </a:cubicBezTo>
                  <a:cubicBezTo>
                    <a:pt x="3173" y="4292"/>
                    <a:pt x="3196" y="4292"/>
                    <a:pt x="3242" y="4292"/>
                  </a:cubicBezTo>
                  <a:cubicBezTo>
                    <a:pt x="3287" y="4292"/>
                    <a:pt x="3310" y="4292"/>
                    <a:pt x="3356" y="4246"/>
                  </a:cubicBezTo>
                  <a:lnTo>
                    <a:pt x="3379" y="4246"/>
                  </a:lnTo>
                  <a:cubicBezTo>
                    <a:pt x="3401" y="4292"/>
                    <a:pt x="3424" y="4315"/>
                    <a:pt x="3447" y="4337"/>
                  </a:cubicBezTo>
                  <a:cubicBezTo>
                    <a:pt x="3470" y="4383"/>
                    <a:pt x="3493" y="4429"/>
                    <a:pt x="3515" y="4452"/>
                  </a:cubicBezTo>
                  <a:cubicBezTo>
                    <a:pt x="3515" y="4497"/>
                    <a:pt x="3538" y="4520"/>
                    <a:pt x="3561" y="4566"/>
                  </a:cubicBezTo>
                  <a:cubicBezTo>
                    <a:pt x="3607" y="4634"/>
                    <a:pt x="3652" y="4703"/>
                    <a:pt x="3675" y="4817"/>
                  </a:cubicBezTo>
                  <a:cubicBezTo>
                    <a:pt x="3698" y="4862"/>
                    <a:pt x="3721" y="4931"/>
                    <a:pt x="3744" y="4977"/>
                  </a:cubicBezTo>
                  <a:cubicBezTo>
                    <a:pt x="3744" y="5022"/>
                    <a:pt x="3767" y="5068"/>
                    <a:pt x="3767" y="5113"/>
                  </a:cubicBezTo>
                  <a:lnTo>
                    <a:pt x="3767" y="5159"/>
                  </a:lnTo>
                  <a:cubicBezTo>
                    <a:pt x="3789" y="5205"/>
                    <a:pt x="3789" y="5250"/>
                    <a:pt x="3789" y="5296"/>
                  </a:cubicBezTo>
                  <a:cubicBezTo>
                    <a:pt x="3812" y="5342"/>
                    <a:pt x="3812" y="5410"/>
                    <a:pt x="3812" y="5456"/>
                  </a:cubicBezTo>
                  <a:cubicBezTo>
                    <a:pt x="3835" y="5547"/>
                    <a:pt x="3835" y="5661"/>
                    <a:pt x="3812" y="5775"/>
                  </a:cubicBezTo>
                  <a:cubicBezTo>
                    <a:pt x="3812" y="5821"/>
                    <a:pt x="3789" y="5844"/>
                    <a:pt x="3789" y="5890"/>
                  </a:cubicBezTo>
                  <a:cubicBezTo>
                    <a:pt x="3767" y="5935"/>
                    <a:pt x="3767" y="5958"/>
                    <a:pt x="3767" y="5981"/>
                  </a:cubicBezTo>
                  <a:cubicBezTo>
                    <a:pt x="3744" y="6027"/>
                    <a:pt x="3744" y="6072"/>
                    <a:pt x="3744" y="6118"/>
                  </a:cubicBezTo>
                  <a:cubicBezTo>
                    <a:pt x="3721" y="6141"/>
                    <a:pt x="3721" y="6141"/>
                    <a:pt x="3698" y="6163"/>
                  </a:cubicBezTo>
                  <a:cubicBezTo>
                    <a:pt x="3698" y="6163"/>
                    <a:pt x="3675" y="6186"/>
                    <a:pt x="3675" y="6186"/>
                  </a:cubicBezTo>
                  <a:cubicBezTo>
                    <a:pt x="3630" y="6255"/>
                    <a:pt x="3584" y="6300"/>
                    <a:pt x="3538" y="6346"/>
                  </a:cubicBezTo>
                  <a:lnTo>
                    <a:pt x="3493" y="6415"/>
                  </a:lnTo>
                  <a:cubicBezTo>
                    <a:pt x="3447" y="6460"/>
                    <a:pt x="3379" y="6529"/>
                    <a:pt x="3310" y="6574"/>
                  </a:cubicBezTo>
                  <a:cubicBezTo>
                    <a:pt x="3287" y="6597"/>
                    <a:pt x="3264" y="6620"/>
                    <a:pt x="3242" y="6643"/>
                  </a:cubicBezTo>
                  <a:cubicBezTo>
                    <a:pt x="3219" y="6666"/>
                    <a:pt x="3219" y="6666"/>
                    <a:pt x="3196" y="6688"/>
                  </a:cubicBezTo>
                  <a:lnTo>
                    <a:pt x="3173" y="6711"/>
                  </a:lnTo>
                  <a:cubicBezTo>
                    <a:pt x="3150" y="6734"/>
                    <a:pt x="3105" y="6757"/>
                    <a:pt x="3082" y="6780"/>
                  </a:cubicBezTo>
                  <a:cubicBezTo>
                    <a:pt x="3036" y="6803"/>
                    <a:pt x="2968" y="6848"/>
                    <a:pt x="2899" y="6871"/>
                  </a:cubicBezTo>
                  <a:lnTo>
                    <a:pt x="2876" y="6894"/>
                  </a:lnTo>
                  <a:lnTo>
                    <a:pt x="2831" y="6917"/>
                  </a:lnTo>
                  <a:cubicBezTo>
                    <a:pt x="2785" y="6940"/>
                    <a:pt x="2717" y="6962"/>
                    <a:pt x="2671" y="6985"/>
                  </a:cubicBezTo>
                  <a:cubicBezTo>
                    <a:pt x="2602" y="7008"/>
                    <a:pt x="2534" y="7031"/>
                    <a:pt x="2443" y="7054"/>
                  </a:cubicBezTo>
                  <a:cubicBezTo>
                    <a:pt x="2351" y="7076"/>
                    <a:pt x="2283" y="7099"/>
                    <a:pt x="2192" y="7099"/>
                  </a:cubicBezTo>
                  <a:cubicBezTo>
                    <a:pt x="2100" y="7122"/>
                    <a:pt x="2032" y="7145"/>
                    <a:pt x="1963" y="7145"/>
                  </a:cubicBezTo>
                  <a:lnTo>
                    <a:pt x="1895" y="7168"/>
                  </a:lnTo>
                  <a:cubicBezTo>
                    <a:pt x="1849" y="7168"/>
                    <a:pt x="1804" y="7168"/>
                    <a:pt x="1758" y="7191"/>
                  </a:cubicBezTo>
                  <a:lnTo>
                    <a:pt x="1689" y="7191"/>
                  </a:lnTo>
                  <a:cubicBezTo>
                    <a:pt x="1621" y="7191"/>
                    <a:pt x="1575" y="7191"/>
                    <a:pt x="1507" y="7168"/>
                  </a:cubicBezTo>
                  <a:cubicBezTo>
                    <a:pt x="1438" y="7168"/>
                    <a:pt x="1347" y="7168"/>
                    <a:pt x="1279" y="7145"/>
                  </a:cubicBezTo>
                  <a:lnTo>
                    <a:pt x="1256" y="7145"/>
                  </a:lnTo>
                  <a:cubicBezTo>
                    <a:pt x="1187" y="7122"/>
                    <a:pt x="1119" y="7122"/>
                    <a:pt x="1073" y="7099"/>
                  </a:cubicBezTo>
                  <a:cubicBezTo>
                    <a:pt x="1050" y="7076"/>
                    <a:pt x="1028" y="7076"/>
                    <a:pt x="1005" y="7054"/>
                  </a:cubicBezTo>
                  <a:cubicBezTo>
                    <a:pt x="982" y="7031"/>
                    <a:pt x="936" y="7031"/>
                    <a:pt x="913" y="7008"/>
                  </a:cubicBezTo>
                  <a:cubicBezTo>
                    <a:pt x="891" y="7008"/>
                    <a:pt x="891" y="7008"/>
                    <a:pt x="868" y="6985"/>
                  </a:cubicBezTo>
                  <a:lnTo>
                    <a:pt x="799" y="6985"/>
                  </a:lnTo>
                  <a:cubicBezTo>
                    <a:pt x="776" y="6985"/>
                    <a:pt x="754" y="6985"/>
                    <a:pt x="731" y="7008"/>
                  </a:cubicBezTo>
                  <a:cubicBezTo>
                    <a:pt x="708" y="7008"/>
                    <a:pt x="708" y="7008"/>
                    <a:pt x="708" y="7031"/>
                  </a:cubicBezTo>
                  <a:lnTo>
                    <a:pt x="639" y="6985"/>
                  </a:lnTo>
                  <a:cubicBezTo>
                    <a:pt x="639" y="6985"/>
                    <a:pt x="617" y="6962"/>
                    <a:pt x="617" y="6940"/>
                  </a:cubicBezTo>
                  <a:cubicBezTo>
                    <a:pt x="594" y="6894"/>
                    <a:pt x="594" y="6848"/>
                    <a:pt x="594" y="6803"/>
                  </a:cubicBezTo>
                  <a:lnTo>
                    <a:pt x="594" y="6780"/>
                  </a:lnTo>
                  <a:lnTo>
                    <a:pt x="594" y="6757"/>
                  </a:lnTo>
                  <a:lnTo>
                    <a:pt x="571" y="6734"/>
                  </a:lnTo>
                  <a:cubicBezTo>
                    <a:pt x="571" y="6574"/>
                    <a:pt x="571" y="6437"/>
                    <a:pt x="571" y="6278"/>
                  </a:cubicBezTo>
                  <a:cubicBezTo>
                    <a:pt x="571" y="6163"/>
                    <a:pt x="571" y="6027"/>
                    <a:pt x="571" y="5912"/>
                  </a:cubicBezTo>
                  <a:lnTo>
                    <a:pt x="594" y="5798"/>
                  </a:lnTo>
                  <a:lnTo>
                    <a:pt x="594" y="5616"/>
                  </a:lnTo>
                  <a:cubicBezTo>
                    <a:pt x="594" y="5502"/>
                    <a:pt x="594" y="5387"/>
                    <a:pt x="617" y="5273"/>
                  </a:cubicBezTo>
                  <a:cubicBezTo>
                    <a:pt x="617" y="5205"/>
                    <a:pt x="617" y="5113"/>
                    <a:pt x="617" y="5022"/>
                  </a:cubicBezTo>
                  <a:cubicBezTo>
                    <a:pt x="617" y="4954"/>
                    <a:pt x="617" y="4885"/>
                    <a:pt x="617" y="4840"/>
                  </a:cubicBezTo>
                  <a:lnTo>
                    <a:pt x="617" y="4748"/>
                  </a:lnTo>
                  <a:lnTo>
                    <a:pt x="617" y="4725"/>
                  </a:lnTo>
                  <a:cubicBezTo>
                    <a:pt x="594" y="4406"/>
                    <a:pt x="594" y="4086"/>
                    <a:pt x="594" y="3767"/>
                  </a:cubicBezTo>
                  <a:cubicBezTo>
                    <a:pt x="594" y="3698"/>
                    <a:pt x="594" y="3653"/>
                    <a:pt x="594" y="3584"/>
                  </a:cubicBezTo>
                  <a:lnTo>
                    <a:pt x="594" y="3493"/>
                  </a:lnTo>
                  <a:cubicBezTo>
                    <a:pt x="594" y="3447"/>
                    <a:pt x="594" y="3379"/>
                    <a:pt x="594" y="3333"/>
                  </a:cubicBezTo>
                  <a:lnTo>
                    <a:pt x="594" y="3242"/>
                  </a:lnTo>
                  <a:cubicBezTo>
                    <a:pt x="594" y="3196"/>
                    <a:pt x="594" y="3151"/>
                    <a:pt x="594" y="3082"/>
                  </a:cubicBezTo>
                  <a:lnTo>
                    <a:pt x="594" y="3014"/>
                  </a:lnTo>
                  <a:cubicBezTo>
                    <a:pt x="594" y="2922"/>
                    <a:pt x="594" y="2831"/>
                    <a:pt x="594" y="2762"/>
                  </a:cubicBezTo>
                  <a:lnTo>
                    <a:pt x="594" y="2626"/>
                  </a:lnTo>
                  <a:cubicBezTo>
                    <a:pt x="594" y="2580"/>
                    <a:pt x="571" y="2511"/>
                    <a:pt x="571" y="2443"/>
                  </a:cubicBezTo>
                  <a:cubicBezTo>
                    <a:pt x="571" y="2352"/>
                    <a:pt x="571" y="2238"/>
                    <a:pt x="571" y="2123"/>
                  </a:cubicBezTo>
                  <a:lnTo>
                    <a:pt x="571" y="1941"/>
                  </a:lnTo>
                  <a:cubicBezTo>
                    <a:pt x="594" y="1849"/>
                    <a:pt x="594" y="1781"/>
                    <a:pt x="594" y="1713"/>
                  </a:cubicBezTo>
                  <a:cubicBezTo>
                    <a:pt x="594" y="1667"/>
                    <a:pt x="594" y="1644"/>
                    <a:pt x="594" y="1598"/>
                  </a:cubicBezTo>
                  <a:cubicBezTo>
                    <a:pt x="594" y="1576"/>
                    <a:pt x="594" y="1553"/>
                    <a:pt x="594" y="1530"/>
                  </a:cubicBezTo>
                  <a:cubicBezTo>
                    <a:pt x="594" y="1461"/>
                    <a:pt x="594" y="1393"/>
                    <a:pt x="594" y="1325"/>
                  </a:cubicBezTo>
                  <a:cubicBezTo>
                    <a:pt x="639" y="1279"/>
                    <a:pt x="708" y="1233"/>
                    <a:pt x="754" y="1188"/>
                  </a:cubicBezTo>
                  <a:cubicBezTo>
                    <a:pt x="799" y="1142"/>
                    <a:pt x="845" y="1119"/>
                    <a:pt x="891" y="1073"/>
                  </a:cubicBezTo>
                  <a:cubicBezTo>
                    <a:pt x="959" y="1051"/>
                    <a:pt x="1005" y="1005"/>
                    <a:pt x="1073" y="959"/>
                  </a:cubicBezTo>
                  <a:cubicBezTo>
                    <a:pt x="1142" y="936"/>
                    <a:pt x="1210" y="914"/>
                    <a:pt x="1256" y="891"/>
                  </a:cubicBezTo>
                  <a:cubicBezTo>
                    <a:pt x="1370" y="845"/>
                    <a:pt x="1507" y="822"/>
                    <a:pt x="1667" y="800"/>
                  </a:cubicBezTo>
                  <a:cubicBezTo>
                    <a:pt x="1712" y="777"/>
                    <a:pt x="1735" y="777"/>
                    <a:pt x="1781" y="777"/>
                  </a:cubicBezTo>
                  <a:lnTo>
                    <a:pt x="1872" y="777"/>
                  </a:lnTo>
                  <a:lnTo>
                    <a:pt x="1918" y="754"/>
                  </a:lnTo>
                  <a:close/>
                  <a:moveTo>
                    <a:pt x="2511" y="1"/>
                  </a:moveTo>
                  <a:cubicBezTo>
                    <a:pt x="2351" y="1"/>
                    <a:pt x="2192" y="23"/>
                    <a:pt x="2032" y="46"/>
                  </a:cubicBezTo>
                  <a:cubicBezTo>
                    <a:pt x="1941" y="69"/>
                    <a:pt x="1849" y="92"/>
                    <a:pt x="1758" y="92"/>
                  </a:cubicBezTo>
                  <a:cubicBezTo>
                    <a:pt x="1689" y="115"/>
                    <a:pt x="1621" y="138"/>
                    <a:pt x="1552" y="138"/>
                  </a:cubicBezTo>
                  <a:cubicBezTo>
                    <a:pt x="1370" y="183"/>
                    <a:pt x="1187" y="229"/>
                    <a:pt x="1028" y="320"/>
                  </a:cubicBezTo>
                  <a:cubicBezTo>
                    <a:pt x="959" y="343"/>
                    <a:pt x="913" y="389"/>
                    <a:pt x="845" y="434"/>
                  </a:cubicBezTo>
                  <a:lnTo>
                    <a:pt x="822" y="457"/>
                  </a:lnTo>
                  <a:lnTo>
                    <a:pt x="754" y="480"/>
                  </a:lnTo>
                  <a:cubicBezTo>
                    <a:pt x="708" y="503"/>
                    <a:pt x="662" y="548"/>
                    <a:pt x="594" y="594"/>
                  </a:cubicBezTo>
                  <a:cubicBezTo>
                    <a:pt x="525" y="640"/>
                    <a:pt x="457" y="685"/>
                    <a:pt x="388" y="754"/>
                  </a:cubicBezTo>
                  <a:lnTo>
                    <a:pt x="388" y="777"/>
                  </a:lnTo>
                  <a:lnTo>
                    <a:pt x="274" y="777"/>
                  </a:lnTo>
                  <a:cubicBezTo>
                    <a:pt x="251" y="800"/>
                    <a:pt x="206" y="822"/>
                    <a:pt x="183" y="845"/>
                  </a:cubicBezTo>
                  <a:cubicBezTo>
                    <a:pt x="160" y="868"/>
                    <a:pt x="137" y="891"/>
                    <a:pt x="114" y="914"/>
                  </a:cubicBezTo>
                  <a:cubicBezTo>
                    <a:pt x="92" y="936"/>
                    <a:pt x="92" y="959"/>
                    <a:pt x="69" y="982"/>
                  </a:cubicBezTo>
                  <a:cubicBezTo>
                    <a:pt x="23" y="1073"/>
                    <a:pt x="23" y="1165"/>
                    <a:pt x="0" y="1256"/>
                  </a:cubicBezTo>
                  <a:cubicBezTo>
                    <a:pt x="0" y="1347"/>
                    <a:pt x="0" y="1416"/>
                    <a:pt x="0" y="1484"/>
                  </a:cubicBezTo>
                  <a:lnTo>
                    <a:pt x="0" y="1530"/>
                  </a:lnTo>
                  <a:cubicBezTo>
                    <a:pt x="0" y="1598"/>
                    <a:pt x="0" y="1667"/>
                    <a:pt x="0" y="1735"/>
                  </a:cubicBezTo>
                  <a:cubicBezTo>
                    <a:pt x="0" y="1804"/>
                    <a:pt x="0" y="1895"/>
                    <a:pt x="0" y="1986"/>
                  </a:cubicBezTo>
                  <a:cubicBezTo>
                    <a:pt x="0" y="2055"/>
                    <a:pt x="0" y="2123"/>
                    <a:pt x="0" y="2192"/>
                  </a:cubicBezTo>
                  <a:lnTo>
                    <a:pt x="0" y="2215"/>
                  </a:lnTo>
                  <a:cubicBezTo>
                    <a:pt x="0" y="2397"/>
                    <a:pt x="0" y="2557"/>
                    <a:pt x="0" y="2717"/>
                  </a:cubicBezTo>
                  <a:cubicBezTo>
                    <a:pt x="0" y="2762"/>
                    <a:pt x="0" y="2831"/>
                    <a:pt x="0" y="2877"/>
                  </a:cubicBezTo>
                  <a:lnTo>
                    <a:pt x="0" y="2991"/>
                  </a:lnTo>
                  <a:cubicBezTo>
                    <a:pt x="0" y="3082"/>
                    <a:pt x="0" y="3151"/>
                    <a:pt x="0" y="3242"/>
                  </a:cubicBezTo>
                  <a:cubicBezTo>
                    <a:pt x="23" y="3402"/>
                    <a:pt x="23" y="3539"/>
                    <a:pt x="23" y="3676"/>
                  </a:cubicBezTo>
                  <a:lnTo>
                    <a:pt x="23" y="3767"/>
                  </a:lnTo>
                  <a:cubicBezTo>
                    <a:pt x="23" y="3949"/>
                    <a:pt x="23" y="4132"/>
                    <a:pt x="23" y="4292"/>
                  </a:cubicBezTo>
                  <a:lnTo>
                    <a:pt x="23" y="4566"/>
                  </a:lnTo>
                  <a:lnTo>
                    <a:pt x="23" y="4840"/>
                  </a:lnTo>
                  <a:lnTo>
                    <a:pt x="23" y="4908"/>
                  </a:lnTo>
                  <a:cubicBezTo>
                    <a:pt x="23" y="5045"/>
                    <a:pt x="23" y="5182"/>
                    <a:pt x="23" y="5319"/>
                  </a:cubicBezTo>
                  <a:cubicBezTo>
                    <a:pt x="23" y="5387"/>
                    <a:pt x="23" y="5456"/>
                    <a:pt x="23" y="5547"/>
                  </a:cubicBezTo>
                  <a:lnTo>
                    <a:pt x="23" y="5616"/>
                  </a:lnTo>
                  <a:cubicBezTo>
                    <a:pt x="23" y="5661"/>
                    <a:pt x="23" y="5707"/>
                    <a:pt x="23" y="5775"/>
                  </a:cubicBezTo>
                  <a:lnTo>
                    <a:pt x="23" y="5844"/>
                  </a:lnTo>
                  <a:cubicBezTo>
                    <a:pt x="23" y="6027"/>
                    <a:pt x="23" y="6186"/>
                    <a:pt x="46" y="6346"/>
                  </a:cubicBezTo>
                  <a:cubicBezTo>
                    <a:pt x="46" y="6529"/>
                    <a:pt x="46" y="6688"/>
                    <a:pt x="46" y="6848"/>
                  </a:cubicBezTo>
                  <a:lnTo>
                    <a:pt x="46" y="6917"/>
                  </a:lnTo>
                  <a:cubicBezTo>
                    <a:pt x="46" y="6985"/>
                    <a:pt x="46" y="7031"/>
                    <a:pt x="46" y="7099"/>
                  </a:cubicBezTo>
                  <a:cubicBezTo>
                    <a:pt x="46" y="7191"/>
                    <a:pt x="46" y="7282"/>
                    <a:pt x="69" y="7350"/>
                  </a:cubicBezTo>
                  <a:cubicBezTo>
                    <a:pt x="69" y="7442"/>
                    <a:pt x="114" y="7510"/>
                    <a:pt x="206" y="7556"/>
                  </a:cubicBezTo>
                  <a:cubicBezTo>
                    <a:pt x="229" y="7579"/>
                    <a:pt x="297" y="7601"/>
                    <a:pt x="343" y="7624"/>
                  </a:cubicBezTo>
                  <a:cubicBezTo>
                    <a:pt x="388" y="7647"/>
                    <a:pt x="434" y="7647"/>
                    <a:pt x="503" y="7670"/>
                  </a:cubicBezTo>
                  <a:cubicBezTo>
                    <a:pt x="525" y="7670"/>
                    <a:pt x="548" y="7670"/>
                    <a:pt x="571" y="7693"/>
                  </a:cubicBezTo>
                  <a:cubicBezTo>
                    <a:pt x="662" y="7693"/>
                    <a:pt x="754" y="7716"/>
                    <a:pt x="845" y="7738"/>
                  </a:cubicBezTo>
                  <a:cubicBezTo>
                    <a:pt x="1005" y="7761"/>
                    <a:pt x="1164" y="7761"/>
                    <a:pt x="1324" y="7784"/>
                  </a:cubicBezTo>
                  <a:lnTo>
                    <a:pt x="1438" y="7784"/>
                  </a:lnTo>
                  <a:cubicBezTo>
                    <a:pt x="1484" y="7784"/>
                    <a:pt x="1530" y="7784"/>
                    <a:pt x="1598" y="7807"/>
                  </a:cubicBezTo>
                  <a:lnTo>
                    <a:pt x="1621" y="7807"/>
                  </a:lnTo>
                  <a:cubicBezTo>
                    <a:pt x="1689" y="7807"/>
                    <a:pt x="1781" y="7784"/>
                    <a:pt x="1849" y="7784"/>
                  </a:cubicBezTo>
                  <a:lnTo>
                    <a:pt x="1872" y="7784"/>
                  </a:lnTo>
                  <a:cubicBezTo>
                    <a:pt x="1918" y="7784"/>
                    <a:pt x="1941" y="7761"/>
                    <a:pt x="1986" y="7761"/>
                  </a:cubicBezTo>
                  <a:lnTo>
                    <a:pt x="2146" y="7761"/>
                  </a:lnTo>
                  <a:cubicBezTo>
                    <a:pt x="2192" y="7761"/>
                    <a:pt x="2260" y="7761"/>
                    <a:pt x="2306" y="7738"/>
                  </a:cubicBezTo>
                  <a:cubicBezTo>
                    <a:pt x="2374" y="7738"/>
                    <a:pt x="2420" y="7738"/>
                    <a:pt x="2466" y="7716"/>
                  </a:cubicBezTo>
                  <a:lnTo>
                    <a:pt x="2534" y="7716"/>
                  </a:lnTo>
                  <a:cubicBezTo>
                    <a:pt x="2602" y="7693"/>
                    <a:pt x="2648" y="7693"/>
                    <a:pt x="2717" y="7693"/>
                  </a:cubicBezTo>
                  <a:lnTo>
                    <a:pt x="2762" y="7670"/>
                  </a:lnTo>
                  <a:cubicBezTo>
                    <a:pt x="2831" y="7670"/>
                    <a:pt x="2899" y="7670"/>
                    <a:pt x="2990" y="7647"/>
                  </a:cubicBezTo>
                  <a:cubicBezTo>
                    <a:pt x="3013" y="7647"/>
                    <a:pt x="3059" y="7647"/>
                    <a:pt x="3105" y="7624"/>
                  </a:cubicBezTo>
                  <a:lnTo>
                    <a:pt x="3173" y="7624"/>
                  </a:lnTo>
                  <a:cubicBezTo>
                    <a:pt x="3196" y="7624"/>
                    <a:pt x="3242" y="7601"/>
                    <a:pt x="3264" y="7601"/>
                  </a:cubicBezTo>
                  <a:lnTo>
                    <a:pt x="3333" y="7601"/>
                  </a:lnTo>
                  <a:lnTo>
                    <a:pt x="3356" y="7579"/>
                  </a:lnTo>
                  <a:cubicBezTo>
                    <a:pt x="3401" y="7579"/>
                    <a:pt x="3447" y="7579"/>
                    <a:pt x="3515" y="7556"/>
                  </a:cubicBezTo>
                  <a:cubicBezTo>
                    <a:pt x="3584" y="7533"/>
                    <a:pt x="3652" y="7510"/>
                    <a:pt x="3721" y="7487"/>
                  </a:cubicBezTo>
                  <a:cubicBezTo>
                    <a:pt x="3812" y="7465"/>
                    <a:pt x="3881" y="7419"/>
                    <a:pt x="3972" y="7373"/>
                  </a:cubicBezTo>
                  <a:cubicBezTo>
                    <a:pt x="3995" y="7350"/>
                    <a:pt x="4040" y="7328"/>
                    <a:pt x="4063" y="7328"/>
                  </a:cubicBezTo>
                  <a:cubicBezTo>
                    <a:pt x="4086" y="7305"/>
                    <a:pt x="4132" y="7282"/>
                    <a:pt x="4155" y="7259"/>
                  </a:cubicBezTo>
                  <a:cubicBezTo>
                    <a:pt x="4269" y="7191"/>
                    <a:pt x="4383" y="7099"/>
                    <a:pt x="4520" y="6985"/>
                  </a:cubicBezTo>
                  <a:cubicBezTo>
                    <a:pt x="4543" y="6962"/>
                    <a:pt x="4588" y="6917"/>
                    <a:pt x="4634" y="6871"/>
                  </a:cubicBezTo>
                  <a:lnTo>
                    <a:pt x="4657" y="6848"/>
                  </a:lnTo>
                  <a:lnTo>
                    <a:pt x="4680" y="6825"/>
                  </a:lnTo>
                  <a:cubicBezTo>
                    <a:pt x="4725" y="6780"/>
                    <a:pt x="4771" y="6734"/>
                    <a:pt x="4817" y="6688"/>
                  </a:cubicBezTo>
                  <a:cubicBezTo>
                    <a:pt x="4817" y="6666"/>
                    <a:pt x="4839" y="6620"/>
                    <a:pt x="4862" y="6597"/>
                  </a:cubicBezTo>
                  <a:lnTo>
                    <a:pt x="4862" y="6574"/>
                  </a:lnTo>
                  <a:cubicBezTo>
                    <a:pt x="4885" y="6551"/>
                    <a:pt x="4908" y="6529"/>
                    <a:pt x="4908" y="6483"/>
                  </a:cubicBezTo>
                  <a:cubicBezTo>
                    <a:pt x="4953" y="6437"/>
                    <a:pt x="4976" y="6392"/>
                    <a:pt x="4999" y="6346"/>
                  </a:cubicBezTo>
                  <a:cubicBezTo>
                    <a:pt x="5022" y="6255"/>
                    <a:pt x="5045" y="6186"/>
                    <a:pt x="5068" y="6118"/>
                  </a:cubicBezTo>
                  <a:cubicBezTo>
                    <a:pt x="5090" y="6072"/>
                    <a:pt x="5090" y="6004"/>
                    <a:pt x="5113" y="5935"/>
                  </a:cubicBezTo>
                  <a:lnTo>
                    <a:pt x="5113" y="5844"/>
                  </a:lnTo>
                  <a:cubicBezTo>
                    <a:pt x="5136" y="5775"/>
                    <a:pt x="5136" y="5707"/>
                    <a:pt x="5159" y="5638"/>
                  </a:cubicBezTo>
                  <a:lnTo>
                    <a:pt x="5159" y="5547"/>
                  </a:lnTo>
                  <a:cubicBezTo>
                    <a:pt x="5159" y="5502"/>
                    <a:pt x="5159" y="5456"/>
                    <a:pt x="5159" y="5410"/>
                  </a:cubicBezTo>
                  <a:cubicBezTo>
                    <a:pt x="5182" y="5250"/>
                    <a:pt x="5159" y="5113"/>
                    <a:pt x="5136" y="5022"/>
                  </a:cubicBezTo>
                  <a:lnTo>
                    <a:pt x="5113" y="4977"/>
                  </a:lnTo>
                  <a:cubicBezTo>
                    <a:pt x="5113" y="4931"/>
                    <a:pt x="5090" y="4885"/>
                    <a:pt x="5090" y="4840"/>
                  </a:cubicBezTo>
                  <a:cubicBezTo>
                    <a:pt x="5068" y="4771"/>
                    <a:pt x="5045" y="4680"/>
                    <a:pt x="4999" y="4589"/>
                  </a:cubicBezTo>
                  <a:cubicBezTo>
                    <a:pt x="4976" y="4520"/>
                    <a:pt x="4931" y="4452"/>
                    <a:pt x="4885" y="4383"/>
                  </a:cubicBezTo>
                  <a:cubicBezTo>
                    <a:pt x="4862" y="4337"/>
                    <a:pt x="4839" y="4292"/>
                    <a:pt x="4794" y="4246"/>
                  </a:cubicBezTo>
                  <a:lnTo>
                    <a:pt x="4748" y="4178"/>
                  </a:lnTo>
                  <a:cubicBezTo>
                    <a:pt x="4702" y="4109"/>
                    <a:pt x="4657" y="4041"/>
                    <a:pt x="4588" y="3972"/>
                  </a:cubicBezTo>
                  <a:cubicBezTo>
                    <a:pt x="4520" y="3904"/>
                    <a:pt x="4451" y="3858"/>
                    <a:pt x="4383" y="3812"/>
                  </a:cubicBezTo>
                  <a:lnTo>
                    <a:pt x="4314" y="3767"/>
                  </a:lnTo>
                  <a:cubicBezTo>
                    <a:pt x="4269" y="3744"/>
                    <a:pt x="4223" y="3721"/>
                    <a:pt x="4177" y="3698"/>
                  </a:cubicBezTo>
                  <a:cubicBezTo>
                    <a:pt x="4109" y="3653"/>
                    <a:pt x="4018" y="3607"/>
                    <a:pt x="3949" y="3584"/>
                  </a:cubicBezTo>
                  <a:lnTo>
                    <a:pt x="3903" y="3561"/>
                  </a:lnTo>
                  <a:cubicBezTo>
                    <a:pt x="3858" y="3539"/>
                    <a:pt x="3789" y="3516"/>
                    <a:pt x="3721" y="3493"/>
                  </a:cubicBezTo>
                  <a:cubicBezTo>
                    <a:pt x="3630" y="3470"/>
                    <a:pt x="3538" y="3470"/>
                    <a:pt x="3447" y="3470"/>
                  </a:cubicBezTo>
                  <a:cubicBezTo>
                    <a:pt x="3356" y="3470"/>
                    <a:pt x="3287" y="3447"/>
                    <a:pt x="3196" y="3447"/>
                  </a:cubicBezTo>
                  <a:lnTo>
                    <a:pt x="3219" y="3447"/>
                  </a:lnTo>
                  <a:cubicBezTo>
                    <a:pt x="3287" y="3379"/>
                    <a:pt x="3356" y="3333"/>
                    <a:pt x="3401" y="3287"/>
                  </a:cubicBezTo>
                  <a:cubicBezTo>
                    <a:pt x="3447" y="3242"/>
                    <a:pt x="3493" y="3219"/>
                    <a:pt x="3538" y="3173"/>
                  </a:cubicBezTo>
                  <a:lnTo>
                    <a:pt x="3584" y="3128"/>
                  </a:lnTo>
                  <a:cubicBezTo>
                    <a:pt x="3698" y="3014"/>
                    <a:pt x="3789" y="2899"/>
                    <a:pt x="3881" y="2762"/>
                  </a:cubicBezTo>
                  <a:cubicBezTo>
                    <a:pt x="3903" y="2717"/>
                    <a:pt x="3926" y="2648"/>
                    <a:pt x="3972" y="2603"/>
                  </a:cubicBezTo>
                  <a:cubicBezTo>
                    <a:pt x="4018" y="2511"/>
                    <a:pt x="4040" y="2443"/>
                    <a:pt x="4086" y="2374"/>
                  </a:cubicBezTo>
                  <a:cubicBezTo>
                    <a:pt x="4086" y="2329"/>
                    <a:pt x="4109" y="2283"/>
                    <a:pt x="4132" y="2238"/>
                  </a:cubicBezTo>
                  <a:lnTo>
                    <a:pt x="4132" y="2215"/>
                  </a:lnTo>
                  <a:cubicBezTo>
                    <a:pt x="4155" y="2169"/>
                    <a:pt x="4177" y="2101"/>
                    <a:pt x="4177" y="2055"/>
                  </a:cubicBezTo>
                  <a:cubicBezTo>
                    <a:pt x="4200" y="1918"/>
                    <a:pt x="4223" y="1781"/>
                    <a:pt x="4223" y="1667"/>
                  </a:cubicBezTo>
                  <a:lnTo>
                    <a:pt x="4223" y="1576"/>
                  </a:lnTo>
                  <a:cubicBezTo>
                    <a:pt x="4223" y="1530"/>
                    <a:pt x="4223" y="1484"/>
                    <a:pt x="4223" y="1416"/>
                  </a:cubicBezTo>
                  <a:cubicBezTo>
                    <a:pt x="4223" y="1393"/>
                    <a:pt x="4223" y="1370"/>
                    <a:pt x="4223" y="1347"/>
                  </a:cubicBezTo>
                  <a:lnTo>
                    <a:pt x="4223" y="1279"/>
                  </a:lnTo>
                  <a:cubicBezTo>
                    <a:pt x="4223" y="1233"/>
                    <a:pt x="4223" y="1188"/>
                    <a:pt x="4223" y="1142"/>
                  </a:cubicBezTo>
                  <a:cubicBezTo>
                    <a:pt x="4200" y="959"/>
                    <a:pt x="4177" y="822"/>
                    <a:pt x="4132" y="685"/>
                  </a:cubicBezTo>
                  <a:cubicBezTo>
                    <a:pt x="4086" y="640"/>
                    <a:pt x="4063" y="571"/>
                    <a:pt x="4018" y="503"/>
                  </a:cubicBezTo>
                  <a:cubicBezTo>
                    <a:pt x="3995" y="480"/>
                    <a:pt x="3972" y="434"/>
                    <a:pt x="3926" y="389"/>
                  </a:cubicBezTo>
                  <a:cubicBezTo>
                    <a:pt x="3903" y="366"/>
                    <a:pt x="3881" y="343"/>
                    <a:pt x="3858" y="320"/>
                  </a:cubicBezTo>
                  <a:lnTo>
                    <a:pt x="3835" y="320"/>
                  </a:lnTo>
                  <a:cubicBezTo>
                    <a:pt x="3812" y="275"/>
                    <a:pt x="3767" y="252"/>
                    <a:pt x="3698" y="229"/>
                  </a:cubicBezTo>
                  <a:cubicBezTo>
                    <a:pt x="3630" y="183"/>
                    <a:pt x="3584" y="160"/>
                    <a:pt x="3515" y="138"/>
                  </a:cubicBezTo>
                  <a:cubicBezTo>
                    <a:pt x="3447" y="138"/>
                    <a:pt x="3401" y="115"/>
                    <a:pt x="3356" y="115"/>
                  </a:cubicBezTo>
                  <a:lnTo>
                    <a:pt x="3287" y="92"/>
                  </a:lnTo>
                  <a:cubicBezTo>
                    <a:pt x="3219" y="69"/>
                    <a:pt x="3127" y="69"/>
                    <a:pt x="3059" y="46"/>
                  </a:cubicBezTo>
                  <a:cubicBezTo>
                    <a:pt x="3013" y="46"/>
                    <a:pt x="2968" y="46"/>
                    <a:pt x="2922" y="23"/>
                  </a:cubicBezTo>
                  <a:lnTo>
                    <a:pt x="2785" y="23"/>
                  </a:lnTo>
                  <a:cubicBezTo>
                    <a:pt x="2717" y="1"/>
                    <a:pt x="2648" y="1"/>
                    <a:pt x="25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7" name="Google Shape;6867;p24"/>
            <p:cNvSpPr/>
            <p:nvPr/>
          </p:nvSpPr>
          <p:spPr>
            <a:xfrm>
              <a:off x="3802275" y="1473425"/>
              <a:ext cx="39400" cy="72725"/>
            </a:xfrm>
            <a:custGeom>
              <a:avLst/>
              <a:gdLst/>
              <a:ahLst/>
              <a:cxnLst/>
              <a:rect l="l" t="t" r="r" b="b"/>
              <a:pathLst>
                <a:path w="1576" h="2909" extrusionOk="0">
                  <a:moveTo>
                    <a:pt x="252" y="0"/>
                  </a:moveTo>
                  <a:cubicBezTo>
                    <a:pt x="206" y="0"/>
                    <a:pt x="183" y="0"/>
                    <a:pt x="138" y="23"/>
                  </a:cubicBezTo>
                  <a:cubicBezTo>
                    <a:pt x="138" y="23"/>
                    <a:pt x="115" y="46"/>
                    <a:pt x="92" y="46"/>
                  </a:cubicBezTo>
                  <a:cubicBezTo>
                    <a:pt x="77" y="46"/>
                    <a:pt x="62" y="36"/>
                    <a:pt x="47" y="36"/>
                  </a:cubicBezTo>
                  <a:cubicBezTo>
                    <a:pt x="39" y="36"/>
                    <a:pt x="31" y="38"/>
                    <a:pt x="24" y="46"/>
                  </a:cubicBezTo>
                  <a:cubicBezTo>
                    <a:pt x="1" y="69"/>
                    <a:pt x="1" y="114"/>
                    <a:pt x="24" y="137"/>
                  </a:cubicBezTo>
                  <a:cubicBezTo>
                    <a:pt x="47" y="137"/>
                    <a:pt x="47" y="160"/>
                    <a:pt x="69" y="160"/>
                  </a:cubicBezTo>
                  <a:cubicBezTo>
                    <a:pt x="69" y="183"/>
                    <a:pt x="69" y="183"/>
                    <a:pt x="69" y="183"/>
                  </a:cubicBezTo>
                  <a:cubicBezTo>
                    <a:pt x="69" y="206"/>
                    <a:pt x="92" y="229"/>
                    <a:pt x="115" y="251"/>
                  </a:cubicBezTo>
                  <a:cubicBezTo>
                    <a:pt x="115" y="274"/>
                    <a:pt x="115" y="274"/>
                    <a:pt x="138" y="297"/>
                  </a:cubicBezTo>
                  <a:cubicBezTo>
                    <a:pt x="161" y="320"/>
                    <a:pt x="183" y="343"/>
                    <a:pt x="229" y="388"/>
                  </a:cubicBezTo>
                  <a:cubicBezTo>
                    <a:pt x="275" y="434"/>
                    <a:pt x="320" y="502"/>
                    <a:pt x="343" y="548"/>
                  </a:cubicBezTo>
                  <a:cubicBezTo>
                    <a:pt x="366" y="594"/>
                    <a:pt x="412" y="639"/>
                    <a:pt x="435" y="685"/>
                  </a:cubicBezTo>
                  <a:cubicBezTo>
                    <a:pt x="435" y="708"/>
                    <a:pt x="457" y="731"/>
                    <a:pt x="457" y="754"/>
                  </a:cubicBezTo>
                  <a:cubicBezTo>
                    <a:pt x="503" y="868"/>
                    <a:pt x="526" y="982"/>
                    <a:pt x="549" y="1119"/>
                  </a:cubicBezTo>
                  <a:cubicBezTo>
                    <a:pt x="571" y="1187"/>
                    <a:pt x="594" y="1256"/>
                    <a:pt x="594" y="1347"/>
                  </a:cubicBezTo>
                  <a:cubicBezTo>
                    <a:pt x="617" y="1393"/>
                    <a:pt x="617" y="1461"/>
                    <a:pt x="617" y="1530"/>
                  </a:cubicBezTo>
                  <a:cubicBezTo>
                    <a:pt x="617" y="1575"/>
                    <a:pt x="617" y="1621"/>
                    <a:pt x="640" y="1644"/>
                  </a:cubicBezTo>
                  <a:cubicBezTo>
                    <a:pt x="640" y="1712"/>
                    <a:pt x="640" y="1758"/>
                    <a:pt x="640" y="1826"/>
                  </a:cubicBezTo>
                  <a:cubicBezTo>
                    <a:pt x="640" y="1940"/>
                    <a:pt x="640" y="2055"/>
                    <a:pt x="640" y="2146"/>
                  </a:cubicBezTo>
                  <a:cubicBezTo>
                    <a:pt x="640" y="2260"/>
                    <a:pt x="640" y="2374"/>
                    <a:pt x="663" y="2465"/>
                  </a:cubicBezTo>
                  <a:cubicBezTo>
                    <a:pt x="663" y="2534"/>
                    <a:pt x="663" y="2580"/>
                    <a:pt x="663" y="2625"/>
                  </a:cubicBezTo>
                  <a:cubicBezTo>
                    <a:pt x="663" y="2648"/>
                    <a:pt x="663" y="2671"/>
                    <a:pt x="663" y="2717"/>
                  </a:cubicBezTo>
                  <a:cubicBezTo>
                    <a:pt x="663" y="2739"/>
                    <a:pt x="663" y="2762"/>
                    <a:pt x="663" y="2785"/>
                  </a:cubicBezTo>
                  <a:cubicBezTo>
                    <a:pt x="663" y="2808"/>
                    <a:pt x="686" y="2831"/>
                    <a:pt x="708" y="2876"/>
                  </a:cubicBezTo>
                  <a:cubicBezTo>
                    <a:pt x="725" y="2892"/>
                    <a:pt x="752" y="2909"/>
                    <a:pt x="791" y="2909"/>
                  </a:cubicBezTo>
                  <a:cubicBezTo>
                    <a:pt x="807" y="2909"/>
                    <a:pt x="825" y="2906"/>
                    <a:pt x="845" y="2899"/>
                  </a:cubicBezTo>
                  <a:cubicBezTo>
                    <a:pt x="868" y="2899"/>
                    <a:pt x="868" y="2899"/>
                    <a:pt x="891" y="2876"/>
                  </a:cubicBezTo>
                  <a:cubicBezTo>
                    <a:pt x="914" y="2853"/>
                    <a:pt x="937" y="2808"/>
                    <a:pt x="937" y="2785"/>
                  </a:cubicBezTo>
                  <a:cubicBezTo>
                    <a:pt x="960" y="2694"/>
                    <a:pt x="960" y="2602"/>
                    <a:pt x="960" y="2534"/>
                  </a:cubicBezTo>
                  <a:cubicBezTo>
                    <a:pt x="960" y="2511"/>
                    <a:pt x="960" y="2488"/>
                    <a:pt x="960" y="2465"/>
                  </a:cubicBezTo>
                  <a:cubicBezTo>
                    <a:pt x="960" y="2488"/>
                    <a:pt x="982" y="2488"/>
                    <a:pt x="982" y="2488"/>
                  </a:cubicBezTo>
                  <a:cubicBezTo>
                    <a:pt x="982" y="2534"/>
                    <a:pt x="982" y="2580"/>
                    <a:pt x="982" y="2602"/>
                  </a:cubicBezTo>
                  <a:cubicBezTo>
                    <a:pt x="1005" y="2671"/>
                    <a:pt x="1074" y="2739"/>
                    <a:pt x="1142" y="2739"/>
                  </a:cubicBezTo>
                  <a:cubicBezTo>
                    <a:pt x="1165" y="2739"/>
                    <a:pt x="1188" y="2739"/>
                    <a:pt x="1211" y="2717"/>
                  </a:cubicBezTo>
                  <a:cubicBezTo>
                    <a:pt x="1237" y="2743"/>
                    <a:pt x="1264" y="2754"/>
                    <a:pt x="1291" y="2754"/>
                  </a:cubicBezTo>
                  <a:cubicBezTo>
                    <a:pt x="1310" y="2754"/>
                    <a:pt x="1329" y="2749"/>
                    <a:pt x="1348" y="2739"/>
                  </a:cubicBezTo>
                  <a:cubicBezTo>
                    <a:pt x="1370" y="2739"/>
                    <a:pt x="1393" y="2739"/>
                    <a:pt x="1416" y="2717"/>
                  </a:cubicBezTo>
                  <a:cubicBezTo>
                    <a:pt x="1439" y="2694"/>
                    <a:pt x="1462" y="2671"/>
                    <a:pt x="1462" y="2648"/>
                  </a:cubicBezTo>
                  <a:cubicBezTo>
                    <a:pt x="1485" y="2602"/>
                    <a:pt x="1485" y="2580"/>
                    <a:pt x="1485" y="2534"/>
                  </a:cubicBezTo>
                  <a:cubicBezTo>
                    <a:pt x="1507" y="2511"/>
                    <a:pt x="1507" y="2465"/>
                    <a:pt x="1530" y="2420"/>
                  </a:cubicBezTo>
                  <a:cubicBezTo>
                    <a:pt x="1530" y="2351"/>
                    <a:pt x="1553" y="2260"/>
                    <a:pt x="1553" y="2169"/>
                  </a:cubicBezTo>
                  <a:cubicBezTo>
                    <a:pt x="1553" y="2055"/>
                    <a:pt x="1553" y="1940"/>
                    <a:pt x="1553" y="1826"/>
                  </a:cubicBezTo>
                  <a:cubicBezTo>
                    <a:pt x="1553" y="1758"/>
                    <a:pt x="1576" y="1712"/>
                    <a:pt x="1576" y="1644"/>
                  </a:cubicBezTo>
                  <a:cubicBezTo>
                    <a:pt x="1576" y="1507"/>
                    <a:pt x="1553" y="1370"/>
                    <a:pt x="1530" y="1256"/>
                  </a:cubicBezTo>
                  <a:cubicBezTo>
                    <a:pt x="1530" y="1187"/>
                    <a:pt x="1507" y="1119"/>
                    <a:pt x="1485" y="1073"/>
                  </a:cubicBezTo>
                  <a:cubicBezTo>
                    <a:pt x="1462" y="1005"/>
                    <a:pt x="1439" y="936"/>
                    <a:pt x="1393" y="868"/>
                  </a:cubicBezTo>
                  <a:cubicBezTo>
                    <a:pt x="1370" y="822"/>
                    <a:pt x="1348" y="799"/>
                    <a:pt x="1325" y="754"/>
                  </a:cubicBezTo>
                  <a:cubicBezTo>
                    <a:pt x="1325" y="731"/>
                    <a:pt x="1302" y="731"/>
                    <a:pt x="1302" y="708"/>
                  </a:cubicBezTo>
                  <a:cubicBezTo>
                    <a:pt x="1256" y="617"/>
                    <a:pt x="1188" y="525"/>
                    <a:pt x="1119" y="457"/>
                  </a:cubicBezTo>
                  <a:cubicBezTo>
                    <a:pt x="1096" y="411"/>
                    <a:pt x="1051" y="388"/>
                    <a:pt x="1005" y="343"/>
                  </a:cubicBezTo>
                  <a:cubicBezTo>
                    <a:pt x="982" y="320"/>
                    <a:pt x="960" y="320"/>
                    <a:pt x="914" y="297"/>
                  </a:cubicBezTo>
                  <a:lnTo>
                    <a:pt x="823" y="297"/>
                  </a:lnTo>
                  <a:cubicBezTo>
                    <a:pt x="823" y="297"/>
                    <a:pt x="800" y="320"/>
                    <a:pt x="800" y="320"/>
                  </a:cubicBezTo>
                  <a:cubicBezTo>
                    <a:pt x="777" y="297"/>
                    <a:pt x="754" y="274"/>
                    <a:pt x="754" y="274"/>
                  </a:cubicBezTo>
                  <a:cubicBezTo>
                    <a:pt x="663" y="183"/>
                    <a:pt x="571" y="114"/>
                    <a:pt x="480" y="69"/>
                  </a:cubicBezTo>
                  <a:cubicBezTo>
                    <a:pt x="412" y="23"/>
                    <a:pt x="320" y="0"/>
                    <a:pt x="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8" name="Google Shape;6868;p24"/>
            <p:cNvSpPr/>
            <p:nvPr/>
          </p:nvSpPr>
          <p:spPr>
            <a:xfrm>
              <a:off x="3716700" y="1378700"/>
              <a:ext cx="135825" cy="199750"/>
            </a:xfrm>
            <a:custGeom>
              <a:avLst/>
              <a:gdLst/>
              <a:ahLst/>
              <a:cxnLst/>
              <a:rect l="l" t="t" r="r" b="b"/>
              <a:pathLst>
                <a:path w="5433" h="7990" extrusionOk="0">
                  <a:moveTo>
                    <a:pt x="2671" y="183"/>
                  </a:moveTo>
                  <a:cubicBezTo>
                    <a:pt x="2785" y="183"/>
                    <a:pt x="2922" y="183"/>
                    <a:pt x="3013" y="206"/>
                  </a:cubicBezTo>
                  <a:cubicBezTo>
                    <a:pt x="3264" y="229"/>
                    <a:pt x="3447" y="274"/>
                    <a:pt x="3629" y="343"/>
                  </a:cubicBezTo>
                  <a:lnTo>
                    <a:pt x="3606" y="320"/>
                  </a:lnTo>
                  <a:lnTo>
                    <a:pt x="3606" y="320"/>
                  </a:lnTo>
                  <a:cubicBezTo>
                    <a:pt x="3721" y="388"/>
                    <a:pt x="3812" y="434"/>
                    <a:pt x="3880" y="480"/>
                  </a:cubicBezTo>
                  <a:cubicBezTo>
                    <a:pt x="3949" y="548"/>
                    <a:pt x="4017" y="594"/>
                    <a:pt x="4063" y="662"/>
                  </a:cubicBezTo>
                  <a:cubicBezTo>
                    <a:pt x="4131" y="731"/>
                    <a:pt x="4177" y="822"/>
                    <a:pt x="4200" y="891"/>
                  </a:cubicBezTo>
                  <a:cubicBezTo>
                    <a:pt x="4246" y="1005"/>
                    <a:pt x="4268" y="1096"/>
                    <a:pt x="4291" y="1210"/>
                  </a:cubicBezTo>
                  <a:cubicBezTo>
                    <a:pt x="4314" y="1347"/>
                    <a:pt x="4314" y="1507"/>
                    <a:pt x="4314" y="1667"/>
                  </a:cubicBezTo>
                  <a:lnTo>
                    <a:pt x="4291" y="1689"/>
                  </a:lnTo>
                  <a:cubicBezTo>
                    <a:pt x="4268" y="1918"/>
                    <a:pt x="4223" y="2169"/>
                    <a:pt x="4131" y="2397"/>
                  </a:cubicBezTo>
                  <a:lnTo>
                    <a:pt x="4109" y="2420"/>
                  </a:lnTo>
                  <a:cubicBezTo>
                    <a:pt x="4040" y="2602"/>
                    <a:pt x="3949" y="2762"/>
                    <a:pt x="3835" y="2899"/>
                  </a:cubicBezTo>
                  <a:cubicBezTo>
                    <a:pt x="3743" y="3036"/>
                    <a:pt x="3606" y="3173"/>
                    <a:pt x="3492" y="3264"/>
                  </a:cubicBezTo>
                  <a:cubicBezTo>
                    <a:pt x="3355" y="3356"/>
                    <a:pt x="3241" y="3447"/>
                    <a:pt x="3104" y="3493"/>
                  </a:cubicBezTo>
                  <a:cubicBezTo>
                    <a:pt x="3081" y="3515"/>
                    <a:pt x="3059" y="3515"/>
                    <a:pt x="3036" y="3538"/>
                  </a:cubicBezTo>
                  <a:cubicBezTo>
                    <a:pt x="3036" y="3561"/>
                    <a:pt x="3036" y="3561"/>
                    <a:pt x="3036" y="3584"/>
                  </a:cubicBezTo>
                  <a:cubicBezTo>
                    <a:pt x="3036" y="3607"/>
                    <a:pt x="3036" y="3630"/>
                    <a:pt x="3036" y="3630"/>
                  </a:cubicBezTo>
                  <a:cubicBezTo>
                    <a:pt x="3036" y="3652"/>
                    <a:pt x="3059" y="3675"/>
                    <a:pt x="3081" y="3698"/>
                  </a:cubicBezTo>
                  <a:lnTo>
                    <a:pt x="3196" y="3698"/>
                  </a:lnTo>
                  <a:cubicBezTo>
                    <a:pt x="3287" y="3675"/>
                    <a:pt x="3378" y="3675"/>
                    <a:pt x="3447" y="3675"/>
                  </a:cubicBezTo>
                  <a:lnTo>
                    <a:pt x="3629" y="3675"/>
                  </a:lnTo>
                  <a:cubicBezTo>
                    <a:pt x="3766" y="3698"/>
                    <a:pt x="3903" y="3721"/>
                    <a:pt x="4040" y="3767"/>
                  </a:cubicBezTo>
                  <a:cubicBezTo>
                    <a:pt x="4177" y="3835"/>
                    <a:pt x="4337" y="3926"/>
                    <a:pt x="4474" y="4018"/>
                  </a:cubicBezTo>
                  <a:cubicBezTo>
                    <a:pt x="4588" y="4109"/>
                    <a:pt x="4725" y="4223"/>
                    <a:pt x="4816" y="4360"/>
                  </a:cubicBezTo>
                  <a:cubicBezTo>
                    <a:pt x="4930" y="4497"/>
                    <a:pt x="5022" y="4634"/>
                    <a:pt x="5090" y="4794"/>
                  </a:cubicBezTo>
                  <a:cubicBezTo>
                    <a:pt x="5136" y="4953"/>
                    <a:pt x="5181" y="5090"/>
                    <a:pt x="5227" y="5250"/>
                  </a:cubicBezTo>
                  <a:cubicBezTo>
                    <a:pt x="5227" y="5319"/>
                    <a:pt x="5227" y="5387"/>
                    <a:pt x="5227" y="5478"/>
                  </a:cubicBezTo>
                  <a:cubicBezTo>
                    <a:pt x="5250" y="5570"/>
                    <a:pt x="5227" y="5661"/>
                    <a:pt x="5227" y="5729"/>
                  </a:cubicBezTo>
                  <a:cubicBezTo>
                    <a:pt x="5204" y="5958"/>
                    <a:pt x="5136" y="6163"/>
                    <a:pt x="5067" y="6369"/>
                  </a:cubicBezTo>
                  <a:cubicBezTo>
                    <a:pt x="4999" y="6528"/>
                    <a:pt x="4930" y="6688"/>
                    <a:pt x="4816" y="6825"/>
                  </a:cubicBezTo>
                  <a:cubicBezTo>
                    <a:pt x="4702" y="6962"/>
                    <a:pt x="4588" y="7076"/>
                    <a:pt x="4474" y="7167"/>
                  </a:cubicBezTo>
                  <a:cubicBezTo>
                    <a:pt x="4314" y="7304"/>
                    <a:pt x="4131" y="7396"/>
                    <a:pt x="3949" y="7487"/>
                  </a:cubicBezTo>
                  <a:cubicBezTo>
                    <a:pt x="3675" y="7601"/>
                    <a:pt x="3378" y="7670"/>
                    <a:pt x="3059" y="7738"/>
                  </a:cubicBezTo>
                  <a:cubicBezTo>
                    <a:pt x="2785" y="7784"/>
                    <a:pt x="2511" y="7807"/>
                    <a:pt x="2191" y="7807"/>
                  </a:cubicBezTo>
                  <a:lnTo>
                    <a:pt x="1895" y="7807"/>
                  </a:lnTo>
                  <a:cubicBezTo>
                    <a:pt x="1621" y="7807"/>
                    <a:pt x="1392" y="7807"/>
                    <a:pt x="1164" y="7784"/>
                  </a:cubicBezTo>
                  <a:cubicBezTo>
                    <a:pt x="867" y="7738"/>
                    <a:pt x="639" y="7692"/>
                    <a:pt x="411" y="7601"/>
                  </a:cubicBezTo>
                  <a:cubicBezTo>
                    <a:pt x="365" y="7578"/>
                    <a:pt x="297" y="7556"/>
                    <a:pt x="251" y="7533"/>
                  </a:cubicBezTo>
                  <a:lnTo>
                    <a:pt x="228" y="4999"/>
                  </a:lnTo>
                  <a:lnTo>
                    <a:pt x="205" y="2351"/>
                  </a:lnTo>
                  <a:cubicBezTo>
                    <a:pt x="183" y="1963"/>
                    <a:pt x="183" y="1575"/>
                    <a:pt x="183" y="1187"/>
                  </a:cubicBezTo>
                  <a:cubicBezTo>
                    <a:pt x="274" y="1073"/>
                    <a:pt x="388" y="959"/>
                    <a:pt x="502" y="868"/>
                  </a:cubicBezTo>
                  <a:cubicBezTo>
                    <a:pt x="685" y="731"/>
                    <a:pt x="867" y="617"/>
                    <a:pt x="1096" y="525"/>
                  </a:cubicBezTo>
                  <a:lnTo>
                    <a:pt x="1119" y="502"/>
                  </a:lnTo>
                  <a:cubicBezTo>
                    <a:pt x="1415" y="388"/>
                    <a:pt x="1735" y="274"/>
                    <a:pt x="2077" y="229"/>
                  </a:cubicBezTo>
                  <a:cubicBezTo>
                    <a:pt x="2283" y="206"/>
                    <a:pt x="2488" y="183"/>
                    <a:pt x="2671" y="183"/>
                  </a:cubicBezTo>
                  <a:close/>
                  <a:moveTo>
                    <a:pt x="2648" y="0"/>
                  </a:moveTo>
                  <a:cubicBezTo>
                    <a:pt x="2328" y="0"/>
                    <a:pt x="2009" y="46"/>
                    <a:pt x="1643" y="137"/>
                  </a:cubicBezTo>
                  <a:cubicBezTo>
                    <a:pt x="1324" y="229"/>
                    <a:pt x="1027" y="343"/>
                    <a:pt x="730" y="502"/>
                  </a:cubicBezTo>
                  <a:cubicBezTo>
                    <a:pt x="434" y="662"/>
                    <a:pt x="205" y="868"/>
                    <a:pt x="23" y="1073"/>
                  </a:cubicBezTo>
                  <a:cubicBezTo>
                    <a:pt x="23" y="1096"/>
                    <a:pt x="23" y="1096"/>
                    <a:pt x="23" y="1119"/>
                  </a:cubicBezTo>
                  <a:cubicBezTo>
                    <a:pt x="0" y="1119"/>
                    <a:pt x="0" y="1142"/>
                    <a:pt x="0" y="1142"/>
                  </a:cubicBezTo>
                  <a:lnTo>
                    <a:pt x="46" y="3995"/>
                  </a:lnTo>
                  <a:lnTo>
                    <a:pt x="69" y="6871"/>
                  </a:lnTo>
                  <a:lnTo>
                    <a:pt x="69" y="7213"/>
                  </a:lnTo>
                  <a:lnTo>
                    <a:pt x="69" y="7578"/>
                  </a:lnTo>
                  <a:cubicBezTo>
                    <a:pt x="69" y="7601"/>
                    <a:pt x="69" y="7624"/>
                    <a:pt x="91" y="7647"/>
                  </a:cubicBezTo>
                  <a:cubicBezTo>
                    <a:pt x="114" y="7670"/>
                    <a:pt x="137" y="7670"/>
                    <a:pt x="160" y="7670"/>
                  </a:cubicBezTo>
                  <a:cubicBezTo>
                    <a:pt x="297" y="7761"/>
                    <a:pt x="434" y="7807"/>
                    <a:pt x="616" y="7852"/>
                  </a:cubicBezTo>
                  <a:cubicBezTo>
                    <a:pt x="822" y="7921"/>
                    <a:pt x="1004" y="7944"/>
                    <a:pt x="1187" y="7966"/>
                  </a:cubicBezTo>
                  <a:cubicBezTo>
                    <a:pt x="1415" y="7989"/>
                    <a:pt x="1643" y="7989"/>
                    <a:pt x="1895" y="7989"/>
                  </a:cubicBezTo>
                  <a:cubicBezTo>
                    <a:pt x="2032" y="7989"/>
                    <a:pt x="2191" y="7989"/>
                    <a:pt x="2397" y="7966"/>
                  </a:cubicBezTo>
                  <a:cubicBezTo>
                    <a:pt x="3013" y="7944"/>
                    <a:pt x="3789" y="7852"/>
                    <a:pt x="4428" y="7419"/>
                  </a:cubicBezTo>
                  <a:cubicBezTo>
                    <a:pt x="4702" y="7236"/>
                    <a:pt x="4953" y="6985"/>
                    <a:pt x="5113" y="6688"/>
                  </a:cubicBezTo>
                  <a:cubicBezTo>
                    <a:pt x="5204" y="6551"/>
                    <a:pt x="5273" y="6391"/>
                    <a:pt x="5318" y="6209"/>
                  </a:cubicBezTo>
                  <a:cubicBezTo>
                    <a:pt x="5364" y="6026"/>
                    <a:pt x="5410" y="5821"/>
                    <a:pt x="5410" y="5615"/>
                  </a:cubicBezTo>
                  <a:cubicBezTo>
                    <a:pt x="5432" y="5433"/>
                    <a:pt x="5410" y="5227"/>
                    <a:pt x="5364" y="5022"/>
                  </a:cubicBezTo>
                  <a:cubicBezTo>
                    <a:pt x="5318" y="4862"/>
                    <a:pt x="5227" y="4680"/>
                    <a:pt x="5136" y="4497"/>
                  </a:cubicBezTo>
                  <a:cubicBezTo>
                    <a:pt x="5044" y="4337"/>
                    <a:pt x="4908" y="4177"/>
                    <a:pt x="4771" y="4040"/>
                  </a:cubicBezTo>
                  <a:cubicBezTo>
                    <a:pt x="4634" y="3903"/>
                    <a:pt x="4474" y="3789"/>
                    <a:pt x="4291" y="3698"/>
                  </a:cubicBezTo>
                  <a:cubicBezTo>
                    <a:pt x="4109" y="3607"/>
                    <a:pt x="3926" y="3538"/>
                    <a:pt x="3721" y="3515"/>
                  </a:cubicBezTo>
                  <a:cubicBezTo>
                    <a:pt x="3629" y="3493"/>
                    <a:pt x="3561" y="3493"/>
                    <a:pt x="3470" y="3493"/>
                  </a:cubicBezTo>
                  <a:cubicBezTo>
                    <a:pt x="3538" y="3447"/>
                    <a:pt x="3606" y="3401"/>
                    <a:pt x="3698" y="3333"/>
                  </a:cubicBezTo>
                  <a:cubicBezTo>
                    <a:pt x="3858" y="3196"/>
                    <a:pt x="3994" y="3036"/>
                    <a:pt x="4109" y="2831"/>
                  </a:cubicBezTo>
                  <a:cubicBezTo>
                    <a:pt x="4200" y="2671"/>
                    <a:pt x="4268" y="2511"/>
                    <a:pt x="4360" y="2283"/>
                  </a:cubicBezTo>
                  <a:cubicBezTo>
                    <a:pt x="4405" y="2123"/>
                    <a:pt x="4451" y="1940"/>
                    <a:pt x="4474" y="1758"/>
                  </a:cubicBezTo>
                  <a:cubicBezTo>
                    <a:pt x="4497" y="1575"/>
                    <a:pt x="4497" y="1393"/>
                    <a:pt x="4474" y="1233"/>
                  </a:cubicBezTo>
                  <a:cubicBezTo>
                    <a:pt x="4474" y="1164"/>
                    <a:pt x="4451" y="1073"/>
                    <a:pt x="4428" y="1005"/>
                  </a:cubicBezTo>
                  <a:cubicBezTo>
                    <a:pt x="4405" y="936"/>
                    <a:pt x="4383" y="845"/>
                    <a:pt x="4337" y="776"/>
                  </a:cubicBezTo>
                  <a:cubicBezTo>
                    <a:pt x="4268" y="617"/>
                    <a:pt x="4177" y="480"/>
                    <a:pt x="4040" y="388"/>
                  </a:cubicBezTo>
                  <a:cubicBezTo>
                    <a:pt x="3903" y="274"/>
                    <a:pt x="3743" y="183"/>
                    <a:pt x="3561" y="137"/>
                  </a:cubicBezTo>
                  <a:cubicBezTo>
                    <a:pt x="3424" y="92"/>
                    <a:pt x="3287" y="69"/>
                    <a:pt x="3127" y="46"/>
                  </a:cubicBezTo>
                  <a:cubicBezTo>
                    <a:pt x="2990" y="23"/>
                    <a:pt x="2830"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9" name="Google Shape;6869;p24"/>
            <p:cNvSpPr/>
            <p:nvPr/>
          </p:nvSpPr>
          <p:spPr>
            <a:xfrm>
              <a:off x="3732100" y="1398100"/>
              <a:ext cx="84475" cy="163225"/>
            </a:xfrm>
            <a:custGeom>
              <a:avLst/>
              <a:gdLst/>
              <a:ahLst/>
              <a:cxnLst/>
              <a:rect l="l" t="t" r="r" b="b"/>
              <a:pathLst>
                <a:path w="3379" h="6529" extrusionOk="0">
                  <a:moveTo>
                    <a:pt x="1575" y="183"/>
                  </a:moveTo>
                  <a:cubicBezTo>
                    <a:pt x="1667" y="183"/>
                    <a:pt x="1735" y="183"/>
                    <a:pt x="1826" y="206"/>
                  </a:cubicBezTo>
                  <a:cubicBezTo>
                    <a:pt x="1895" y="206"/>
                    <a:pt x="1986" y="229"/>
                    <a:pt x="2055" y="274"/>
                  </a:cubicBezTo>
                  <a:cubicBezTo>
                    <a:pt x="2123" y="297"/>
                    <a:pt x="2169" y="343"/>
                    <a:pt x="2237" y="388"/>
                  </a:cubicBezTo>
                  <a:cubicBezTo>
                    <a:pt x="2283" y="434"/>
                    <a:pt x="2306" y="480"/>
                    <a:pt x="2351" y="525"/>
                  </a:cubicBezTo>
                  <a:cubicBezTo>
                    <a:pt x="2397" y="571"/>
                    <a:pt x="2420" y="640"/>
                    <a:pt x="2443" y="708"/>
                  </a:cubicBezTo>
                  <a:cubicBezTo>
                    <a:pt x="2465" y="776"/>
                    <a:pt x="2488" y="868"/>
                    <a:pt x="2488" y="936"/>
                  </a:cubicBezTo>
                  <a:cubicBezTo>
                    <a:pt x="2511" y="1073"/>
                    <a:pt x="2488" y="1187"/>
                    <a:pt x="2465" y="1324"/>
                  </a:cubicBezTo>
                  <a:cubicBezTo>
                    <a:pt x="2420" y="1530"/>
                    <a:pt x="2351" y="1735"/>
                    <a:pt x="2260" y="1918"/>
                  </a:cubicBezTo>
                  <a:cubicBezTo>
                    <a:pt x="2169" y="2100"/>
                    <a:pt x="2077" y="2260"/>
                    <a:pt x="1941" y="2420"/>
                  </a:cubicBezTo>
                  <a:cubicBezTo>
                    <a:pt x="1941" y="2443"/>
                    <a:pt x="1941" y="2443"/>
                    <a:pt x="1941" y="2443"/>
                  </a:cubicBezTo>
                  <a:cubicBezTo>
                    <a:pt x="1781" y="2602"/>
                    <a:pt x="1621" y="2739"/>
                    <a:pt x="1438" y="2854"/>
                  </a:cubicBezTo>
                  <a:cubicBezTo>
                    <a:pt x="1370" y="2922"/>
                    <a:pt x="1279" y="2968"/>
                    <a:pt x="1187" y="3013"/>
                  </a:cubicBezTo>
                  <a:cubicBezTo>
                    <a:pt x="1142" y="3036"/>
                    <a:pt x="1119" y="3082"/>
                    <a:pt x="1142" y="3127"/>
                  </a:cubicBezTo>
                  <a:cubicBezTo>
                    <a:pt x="1119" y="3196"/>
                    <a:pt x="1164" y="3219"/>
                    <a:pt x="1210" y="3242"/>
                  </a:cubicBezTo>
                  <a:lnTo>
                    <a:pt x="1324" y="3242"/>
                  </a:lnTo>
                  <a:cubicBezTo>
                    <a:pt x="1530" y="3264"/>
                    <a:pt x="1735" y="3287"/>
                    <a:pt x="1963" y="3310"/>
                  </a:cubicBezTo>
                  <a:cubicBezTo>
                    <a:pt x="2123" y="3356"/>
                    <a:pt x="2283" y="3401"/>
                    <a:pt x="2420" y="3470"/>
                  </a:cubicBezTo>
                  <a:cubicBezTo>
                    <a:pt x="2511" y="3515"/>
                    <a:pt x="2602" y="3561"/>
                    <a:pt x="2671" y="3630"/>
                  </a:cubicBezTo>
                  <a:cubicBezTo>
                    <a:pt x="2762" y="3698"/>
                    <a:pt x="2831" y="3789"/>
                    <a:pt x="2899" y="3881"/>
                  </a:cubicBezTo>
                  <a:cubicBezTo>
                    <a:pt x="2990" y="4018"/>
                    <a:pt x="3036" y="4132"/>
                    <a:pt x="3105" y="4246"/>
                  </a:cubicBezTo>
                  <a:cubicBezTo>
                    <a:pt x="3150" y="4383"/>
                    <a:pt x="3173" y="4520"/>
                    <a:pt x="3173" y="4657"/>
                  </a:cubicBezTo>
                  <a:cubicBezTo>
                    <a:pt x="3196" y="4794"/>
                    <a:pt x="3173" y="4931"/>
                    <a:pt x="3150" y="5068"/>
                  </a:cubicBezTo>
                  <a:cubicBezTo>
                    <a:pt x="3127" y="5182"/>
                    <a:pt x="3082" y="5319"/>
                    <a:pt x="3036" y="5433"/>
                  </a:cubicBezTo>
                  <a:cubicBezTo>
                    <a:pt x="2990" y="5524"/>
                    <a:pt x="2922" y="5638"/>
                    <a:pt x="2854" y="5730"/>
                  </a:cubicBezTo>
                  <a:cubicBezTo>
                    <a:pt x="2762" y="5821"/>
                    <a:pt x="2671" y="5912"/>
                    <a:pt x="2557" y="5981"/>
                  </a:cubicBezTo>
                  <a:cubicBezTo>
                    <a:pt x="2420" y="6072"/>
                    <a:pt x="2260" y="6163"/>
                    <a:pt x="2100" y="6209"/>
                  </a:cubicBezTo>
                  <a:cubicBezTo>
                    <a:pt x="1895" y="6277"/>
                    <a:pt x="1689" y="6323"/>
                    <a:pt x="1484" y="6346"/>
                  </a:cubicBezTo>
                  <a:lnTo>
                    <a:pt x="1279" y="6346"/>
                  </a:lnTo>
                  <a:cubicBezTo>
                    <a:pt x="1050" y="6346"/>
                    <a:pt x="822" y="6323"/>
                    <a:pt x="594" y="6277"/>
                  </a:cubicBezTo>
                  <a:cubicBezTo>
                    <a:pt x="457" y="6255"/>
                    <a:pt x="320" y="6232"/>
                    <a:pt x="206" y="6186"/>
                  </a:cubicBezTo>
                  <a:cubicBezTo>
                    <a:pt x="206" y="6049"/>
                    <a:pt x="206" y="5889"/>
                    <a:pt x="206" y="5752"/>
                  </a:cubicBezTo>
                  <a:lnTo>
                    <a:pt x="206" y="5570"/>
                  </a:lnTo>
                  <a:lnTo>
                    <a:pt x="206" y="4246"/>
                  </a:lnTo>
                  <a:cubicBezTo>
                    <a:pt x="183" y="3379"/>
                    <a:pt x="183" y="2488"/>
                    <a:pt x="183" y="1621"/>
                  </a:cubicBezTo>
                  <a:lnTo>
                    <a:pt x="183" y="708"/>
                  </a:lnTo>
                  <a:cubicBezTo>
                    <a:pt x="229" y="685"/>
                    <a:pt x="297" y="640"/>
                    <a:pt x="343" y="571"/>
                  </a:cubicBezTo>
                  <a:cubicBezTo>
                    <a:pt x="525" y="480"/>
                    <a:pt x="708" y="388"/>
                    <a:pt x="913" y="297"/>
                  </a:cubicBezTo>
                  <a:cubicBezTo>
                    <a:pt x="1096" y="251"/>
                    <a:pt x="1279" y="206"/>
                    <a:pt x="1461" y="183"/>
                  </a:cubicBezTo>
                  <a:close/>
                  <a:moveTo>
                    <a:pt x="1598" y="0"/>
                  </a:moveTo>
                  <a:cubicBezTo>
                    <a:pt x="1530" y="0"/>
                    <a:pt x="1461" y="0"/>
                    <a:pt x="1370" y="23"/>
                  </a:cubicBezTo>
                  <a:cubicBezTo>
                    <a:pt x="1119" y="46"/>
                    <a:pt x="891" y="115"/>
                    <a:pt x="639" y="229"/>
                  </a:cubicBezTo>
                  <a:cubicBezTo>
                    <a:pt x="411" y="320"/>
                    <a:pt x="229" y="434"/>
                    <a:pt x="69" y="571"/>
                  </a:cubicBezTo>
                  <a:cubicBezTo>
                    <a:pt x="46" y="571"/>
                    <a:pt x="0" y="617"/>
                    <a:pt x="0" y="662"/>
                  </a:cubicBezTo>
                  <a:lnTo>
                    <a:pt x="0" y="3287"/>
                  </a:lnTo>
                  <a:lnTo>
                    <a:pt x="23" y="5889"/>
                  </a:lnTo>
                  <a:lnTo>
                    <a:pt x="23" y="6072"/>
                  </a:lnTo>
                  <a:lnTo>
                    <a:pt x="23" y="6232"/>
                  </a:lnTo>
                  <a:cubicBezTo>
                    <a:pt x="23" y="6255"/>
                    <a:pt x="46" y="6277"/>
                    <a:pt x="46" y="6300"/>
                  </a:cubicBezTo>
                  <a:cubicBezTo>
                    <a:pt x="69" y="6323"/>
                    <a:pt x="92" y="6346"/>
                    <a:pt x="114" y="6346"/>
                  </a:cubicBezTo>
                  <a:cubicBezTo>
                    <a:pt x="525" y="6460"/>
                    <a:pt x="913" y="6528"/>
                    <a:pt x="1256" y="6528"/>
                  </a:cubicBezTo>
                  <a:cubicBezTo>
                    <a:pt x="1347" y="6528"/>
                    <a:pt x="1416" y="6528"/>
                    <a:pt x="1484" y="6506"/>
                  </a:cubicBezTo>
                  <a:cubicBezTo>
                    <a:pt x="1986" y="6483"/>
                    <a:pt x="2420" y="6323"/>
                    <a:pt x="2762" y="6049"/>
                  </a:cubicBezTo>
                  <a:cubicBezTo>
                    <a:pt x="2922" y="5935"/>
                    <a:pt x="3036" y="5775"/>
                    <a:pt x="3150" y="5593"/>
                  </a:cubicBezTo>
                  <a:cubicBezTo>
                    <a:pt x="3196" y="5524"/>
                    <a:pt x="3219" y="5433"/>
                    <a:pt x="3264" y="5364"/>
                  </a:cubicBezTo>
                  <a:cubicBezTo>
                    <a:pt x="3310" y="5250"/>
                    <a:pt x="3333" y="5159"/>
                    <a:pt x="3333" y="5068"/>
                  </a:cubicBezTo>
                  <a:cubicBezTo>
                    <a:pt x="3378" y="4885"/>
                    <a:pt x="3378" y="4702"/>
                    <a:pt x="3333" y="4497"/>
                  </a:cubicBezTo>
                  <a:cubicBezTo>
                    <a:pt x="3310" y="4314"/>
                    <a:pt x="3242" y="4109"/>
                    <a:pt x="3150" y="3926"/>
                  </a:cubicBezTo>
                  <a:cubicBezTo>
                    <a:pt x="3059" y="3767"/>
                    <a:pt x="2922" y="3607"/>
                    <a:pt x="2785" y="3493"/>
                  </a:cubicBezTo>
                  <a:cubicBezTo>
                    <a:pt x="2648" y="3379"/>
                    <a:pt x="2511" y="3287"/>
                    <a:pt x="2329" y="3242"/>
                  </a:cubicBezTo>
                  <a:cubicBezTo>
                    <a:pt x="2169" y="3173"/>
                    <a:pt x="1986" y="3127"/>
                    <a:pt x="1804" y="3105"/>
                  </a:cubicBezTo>
                  <a:cubicBezTo>
                    <a:pt x="1689" y="3105"/>
                    <a:pt x="1575" y="3082"/>
                    <a:pt x="1438" y="3059"/>
                  </a:cubicBezTo>
                  <a:cubicBezTo>
                    <a:pt x="1575" y="2991"/>
                    <a:pt x="1689" y="2899"/>
                    <a:pt x="1804" y="2808"/>
                  </a:cubicBezTo>
                  <a:cubicBezTo>
                    <a:pt x="1963" y="2671"/>
                    <a:pt x="2100" y="2511"/>
                    <a:pt x="2237" y="2329"/>
                  </a:cubicBezTo>
                  <a:cubicBezTo>
                    <a:pt x="2351" y="2169"/>
                    <a:pt x="2420" y="2009"/>
                    <a:pt x="2511" y="1804"/>
                  </a:cubicBezTo>
                  <a:cubicBezTo>
                    <a:pt x="2580" y="1644"/>
                    <a:pt x="2625" y="1461"/>
                    <a:pt x="2648" y="1279"/>
                  </a:cubicBezTo>
                  <a:cubicBezTo>
                    <a:pt x="2694" y="1096"/>
                    <a:pt x="2671" y="936"/>
                    <a:pt x="2648" y="754"/>
                  </a:cubicBezTo>
                  <a:cubicBezTo>
                    <a:pt x="2602" y="594"/>
                    <a:pt x="2534" y="434"/>
                    <a:pt x="2420" y="320"/>
                  </a:cubicBezTo>
                  <a:cubicBezTo>
                    <a:pt x="2283" y="183"/>
                    <a:pt x="2123" y="92"/>
                    <a:pt x="1941" y="46"/>
                  </a:cubicBezTo>
                  <a:cubicBezTo>
                    <a:pt x="1826" y="23"/>
                    <a:pt x="1712"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70" name="Google Shape;6870;p24"/>
          <p:cNvGrpSpPr/>
          <p:nvPr/>
        </p:nvGrpSpPr>
        <p:grpSpPr>
          <a:xfrm rot="-1687898">
            <a:off x="11293261" y="589925"/>
            <a:ext cx="454944" cy="557843"/>
            <a:chOff x="2019050" y="1133325"/>
            <a:chExt cx="153525" cy="187750"/>
          </a:xfrm>
        </p:grpSpPr>
        <p:sp>
          <p:nvSpPr>
            <p:cNvPr id="6871" name="Google Shape;6871;p24"/>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2" name="Google Shape;6872;p24"/>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3" name="Google Shape;6873;p24"/>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4" name="Google Shape;6874;p24"/>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75" name="Google Shape;6875;p24"/>
          <p:cNvGrpSpPr/>
          <p:nvPr/>
        </p:nvGrpSpPr>
        <p:grpSpPr>
          <a:xfrm>
            <a:off x="5695478" y="6066559"/>
            <a:ext cx="770876" cy="687821"/>
            <a:chOff x="4748225" y="4600750"/>
            <a:chExt cx="332125" cy="295625"/>
          </a:xfrm>
        </p:grpSpPr>
        <p:sp>
          <p:nvSpPr>
            <p:cNvPr id="6876" name="Google Shape;6876;p24"/>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7" name="Google Shape;6877;p24"/>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8" name="Google Shape;6878;p24"/>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9" name="Google Shape;6879;p24"/>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0" name="Google Shape;6880;p24"/>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1" name="Google Shape;6881;p24"/>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2" name="Google Shape;6882;p24"/>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3" name="Google Shape;6883;p24"/>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4" name="Google Shape;6884;p24"/>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5" name="Google Shape;6885;p24"/>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6" name="Google Shape;6886;p24"/>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7" name="Google Shape;6887;p24"/>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8" name="Google Shape;6888;p24"/>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9" name="Google Shape;6889;p24"/>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0" name="Google Shape;6890;p24"/>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1" name="Google Shape;6891;p24"/>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2" name="Google Shape;6892;p24"/>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3" name="Google Shape;6893;p24"/>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4" name="Google Shape;6894;p24"/>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5" name="Google Shape;6895;p24"/>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6" name="Google Shape;6896;p24"/>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7" name="Google Shape;6897;p24"/>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8" name="Google Shape;6898;p24"/>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9" name="Google Shape;6899;p24"/>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0" name="Google Shape;6900;p24"/>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1" name="Google Shape;6901;p24"/>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2" name="Google Shape;6902;p24"/>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3" name="Google Shape;6903;p24"/>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4" name="Google Shape;6904;p24"/>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5" name="Google Shape;6905;p24"/>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6" name="Google Shape;6906;p24"/>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7" name="Google Shape;6907;p24"/>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8" name="Google Shape;6908;p24"/>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9" name="Google Shape;6909;p24"/>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0" name="Google Shape;6910;p24"/>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1" name="Google Shape;6911;p24"/>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2" name="Google Shape;6912;p24"/>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3" name="Google Shape;6913;p24"/>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4" name="Google Shape;6914;p24"/>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5" name="Google Shape;6915;p24"/>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6" name="Google Shape;6916;p24"/>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7" name="Google Shape;6917;p24"/>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8" name="Google Shape;6918;p24"/>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9" name="Google Shape;6919;p24"/>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0" name="Google Shape;6920;p24"/>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1" name="Google Shape;6921;p24"/>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2" name="Google Shape;6922;p24"/>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3" name="Google Shape;6923;p24"/>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4" name="Google Shape;6924;p24"/>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5" name="Google Shape;6925;p24"/>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6" name="Google Shape;6926;p24"/>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7" name="Google Shape;6927;p24"/>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8" name="Google Shape;6928;p24"/>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9" name="Google Shape;6929;p24"/>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0" name="Google Shape;6930;p24"/>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1" name="Google Shape;6931;p24"/>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2" name="Google Shape;6932;p24"/>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3" name="Google Shape;6933;p24"/>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4" name="Google Shape;6934;p24"/>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5" name="Google Shape;6935;p24"/>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6" name="Google Shape;6936;p24"/>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7" name="Google Shape;6937;p24"/>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8" name="Google Shape;6938;p24"/>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9" name="Google Shape;6939;p24"/>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0" name="Google Shape;6940;p24"/>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941" name="Google Shape;6941;p24"/>
          <p:cNvGrpSpPr/>
          <p:nvPr/>
        </p:nvGrpSpPr>
        <p:grpSpPr>
          <a:xfrm rot="-5400000">
            <a:off x="29519" y="1549172"/>
            <a:ext cx="620120" cy="679176"/>
            <a:chOff x="818450" y="719950"/>
            <a:chExt cx="162075" cy="177950"/>
          </a:xfrm>
        </p:grpSpPr>
        <p:sp>
          <p:nvSpPr>
            <p:cNvPr id="6942" name="Google Shape;6942;p24"/>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3" name="Google Shape;6943;p24"/>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4" name="Google Shape;6944;p24"/>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945" name="Google Shape;6945;p24"/>
          <p:cNvGrpSpPr/>
          <p:nvPr/>
        </p:nvGrpSpPr>
        <p:grpSpPr>
          <a:xfrm rot="672145">
            <a:off x="11672811" y="4884789"/>
            <a:ext cx="438437" cy="565119"/>
            <a:chOff x="3526675" y="707075"/>
            <a:chExt cx="187750" cy="241400"/>
          </a:xfrm>
        </p:grpSpPr>
        <p:sp>
          <p:nvSpPr>
            <p:cNvPr id="6946" name="Google Shape;6946;p24"/>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7" name="Google Shape;6947;p24"/>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8" name="Google Shape;6948;p24"/>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949" name="Google Shape;6949;p24"/>
          <p:cNvSpPr/>
          <p:nvPr/>
        </p:nvSpPr>
        <p:spPr>
          <a:xfrm rot="1258828">
            <a:off x="2416379" y="311527"/>
            <a:ext cx="451571"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50" name="Google Shape;6950;p24"/>
          <p:cNvSpPr/>
          <p:nvPr/>
        </p:nvSpPr>
        <p:spPr>
          <a:xfrm>
            <a:off x="9334648" y="153968"/>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51" name="Google Shape;6951;p24"/>
          <p:cNvSpPr/>
          <p:nvPr/>
        </p:nvSpPr>
        <p:spPr>
          <a:xfrm>
            <a:off x="220849" y="414141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52" name="Google Shape;6952;p24"/>
          <p:cNvSpPr/>
          <p:nvPr/>
        </p:nvSpPr>
        <p:spPr>
          <a:xfrm>
            <a:off x="2770960" y="6293735"/>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1943"/>
        <p:cNvGrpSpPr/>
        <p:nvPr/>
      </p:nvGrpSpPr>
      <p:grpSpPr>
        <a:xfrm>
          <a:off x="0" y="0"/>
          <a:ext cx="0" cy="0"/>
          <a:chOff x="0" y="0"/>
          <a:chExt cx="0" cy="0"/>
        </a:xfrm>
      </p:grpSpPr>
      <p:pic>
        <p:nvPicPr>
          <p:cNvPr id="1944" name="Google Shape;1944;p24"/>
          <p:cNvPicPr preferRelativeResize="0"/>
          <p:nvPr/>
        </p:nvPicPr>
        <p:blipFill rotWithShape="1">
          <a:blip r:embed="rId2">
            <a:alphaModFix amt="26000"/>
          </a:blip>
          <a:srcRect l="13020" t="6506" b="6514"/>
          <a:stretch/>
        </p:blipFill>
        <p:spPr>
          <a:xfrm rot="10800000">
            <a:off x="1" y="0"/>
            <a:ext cx="12161842" cy="6858003"/>
          </a:xfrm>
          <a:prstGeom prst="rect">
            <a:avLst/>
          </a:prstGeom>
          <a:noFill/>
          <a:ln>
            <a:noFill/>
          </a:ln>
        </p:spPr>
      </p:pic>
      <p:sp>
        <p:nvSpPr>
          <p:cNvPr id="1945" name="Google Shape;1945;p24"/>
          <p:cNvSpPr txBox="1">
            <a:spLocks noGrp="1"/>
          </p:cNvSpPr>
          <p:nvPr>
            <p:ph type="title"/>
          </p:nvPr>
        </p:nvSpPr>
        <p:spPr>
          <a:xfrm>
            <a:off x="948614" y="719333"/>
            <a:ext cx="10264543" cy="6376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grpSp>
        <p:nvGrpSpPr>
          <p:cNvPr id="1946" name="Google Shape;1946;p24"/>
          <p:cNvGrpSpPr/>
          <p:nvPr/>
        </p:nvGrpSpPr>
        <p:grpSpPr>
          <a:xfrm rot="10800000">
            <a:off x="191994" y="5395343"/>
            <a:ext cx="702624" cy="1498867"/>
            <a:chOff x="666950" y="1942750"/>
            <a:chExt cx="528275" cy="1124150"/>
          </a:xfrm>
        </p:grpSpPr>
        <p:sp>
          <p:nvSpPr>
            <p:cNvPr id="1947" name="Google Shape;1947;p24"/>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8" name="Google Shape;1948;p24"/>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9" name="Google Shape;1949;p24"/>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0" name="Google Shape;1950;p24"/>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1" name="Google Shape;1951;p24"/>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2" name="Google Shape;1952;p24"/>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3" name="Google Shape;1953;p24"/>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4" name="Google Shape;1954;p24"/>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55" name="Google Shape;1955;p24"/>
          <p:cNvSpPr/>
          <p:nvPr/>
        </p:nvSpPr>
        <p:spPr>
          <a:xfrm flipH="1">
            <a:off x="265117" y="4706733"/>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56" name="Google Shape;1956;p24"/>
          <p:cNvSpPr/>
          <p:nvPr/>
        </p:nvSpPr>
        <p:spPr>
          <a:xfrm flipH="1">
            <a:off x="485198" y="4330400"/>
            <a:ext cx="223826"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 name="Google Shape;12;p2">
            <a:extLst>
              <a:ext uri="{FF2B5EF4-FFF2-40B4-BE49-F238E27FC236}">
                <a16:creationId xmlns:a16="http://schemas.microsoft.com/office/drawing/2014/main" id="{C27FDBE3-B2DB-ED28-6D13-A179A1C91C29}"/>
              </a:ext>
            </a:extLst>
          </p:cNvPr>
          <p:cNvSpPr/>
          <p:nvPr userDrawn="1"/>
        </p:nvSpPr>
        <p:spPr>
          <a:xfrm>
            <a:off x="11728770" y="1356933"/>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 name="Google Shape;18;p2">
            <a:extLst>
              <a:ext uri="{FF2B5EF4-FFF2-40B4-BE49-F238E27FC236}">
                <a16:creationId xmlns:a16="http://schemas.microsoft.com/office/drawing/2014/main" id="{59FF6E28-D6FC-CAA8-BFA2-83FE13C791DB}"/>
              </a:ext>
            </a:extLst>
          </p:cNvPr>
          <p:cNvGrpSpPr/>
          <p:nvPr userDrawn="1"/>
        </p:nvGrpSpPr>
        <p:grpSpPr>
          <a:xfrm rot="10800000">
            <a:off x="11526160" y="-280802"/>
            <a:ext cx="722983" cy="1000135"/>
            <a:chOff x="626325" y="3925200"/>
            <a:chExt cx="612625" cy="845375"/>
          </a:xfrm>
        </p:grpSpPr>
        <p:sp>
          <p:nvSpPr>
            <p:cNvPr id="4" name="Google Shape;19;p2">
              <a:extLst>
                <a:ext uri="{FF2B5EF4-FFF2-40B4-BE49-F238E27FC236}">
                  <a16:creationId xmlns:a16="http://schemas.microsoft.com/office/drawing/2014/main" id="{3E3330B4-5394-9274-DADA-FE307267AF99}"/>
                </a:ext>
              </a:extLst>
            </p:cNvPr>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 name="Google Shape;20;p2">
              <a:extLst>
                <a:ext uri="{FF2B5EF4-FFF2-40B4-BE49-F238E27FC236}">
                  <a16:creationId xmlns:a16="http://schemas.microsoft.com/office/drawing/2014/main" id="{1CD110A8-6658-7275-E047-EB78E739DA17}"/>
                </a:ext>
              </a:extLst>
            </p:cNvPr>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 name="Google Shape;21;p2">
              <a:extLst>
                <a:ext uri="{FF2B5EF4-FFF2-40B4-BE49-F238E27FC236}">
                  <a16:creationId xmlns:a16="http://schemas.microsoft.com/office/drawing/2014/main" id="{38E5EE8E-67D4-6764-1D51-56E62FCE8682}"/>
                </a:ext>
              </a:extLst>
            </p:cNvPr>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 name="Google Shape;22;p2">
              <a:extLst>
                <a:ext uri="{FF2B5EF4-FFF2-40B4-BE49-F238E27FC236}">
                  <a16:creationId xmlns:a16="http://schemas.microsoft.com/office/drawing/2014/main" id="{954AA7E6-12E3-49FA-36DF-3A2F63590418}"/>
                </a:ext>
              </a:extLst>
            </p:cNvPr>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25" name="Google Shape;1946;p24">
            <a:extLst>
              <a:ext uri="{FF2B5EF4-FFF2-40B4-BE49-F238E27FC236}">
                <a16:creationId xmlns:a16="http://schemas.microsoft.com/office/drawing/2014/main" id="{44181A15-58B7-D6E9-1962-AA59DA65D378}"/>
              </a:ext>
            </a:extLst>
          </p:cNvPr>
          <p:cNvGrpSpPr/>
          <p:nvPr userDrawn="1"/>
        </p:nvGrpSpPr>
        <p:grpSpPr>
          <a:xfrm rot="10800000" flipH="1">
            <a:off x="11324038" y="5501067"/>
            <a:ext cx="702624" cy="1498867"/>
            <a:chOff x="666950" y="1942750"/>
            <a:chExt cx="528275" cy="1124150"/>
          </a:xfrm>
        </p:grpSpPr>
        <p:sp>
          <p:nvSpPr>
            <p:cNvPr id="1926" name="Google Shape;1947;p24">
              <a:extLst>
                <a:ext uri="{FF2B5EF4-FFF2-40B4-BE49-F238E27FC236}">
                  <a16:creationId xmlns:a16="http://schemas.microsoft.com/office/drawing/2014/main" id="{80343A5E-AF45-8B1C-C65E-ED0F5B6FE154}"/>
                </a:ext>
              </a:extLst>
            </p:cNvPr>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7" name="Google Shape;1948;p24">
              <a:extLst>
                <a:ext uri="{FF2B5EF4-FFF2-40B4-BE49-F238E27FC236}">
                  <a16:creationId xmlns:a16="http://schemas.microsoft.com/office/drawing/2014/main" id="{6D674454-B848-6D59-56EE-EB5242893E53}"/>
                </a:ext>
              </a:extLst>
            </p:cNvPr>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8" name="Google Shape;1949;p24">
              <a:extLst>
                <a:ext uri="{FF2B5EF4-FFF2-40B4-BE49-F238E27FC236}">
                  <a16:creationId xmlns:a16="http://schemas.microsoft.com/office/drawing/2014/main" id="{3601EA3F-29E9-DDD6-C6F6-F6B2A2DBDB67}"/>
                </a:ext>
              </a:extLst>
            </p:cNvPr>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9" name="Google Shape;1950;p24">
              <a:extLst>
                <a:ext uri="{FF2B5EF4-FFF2-40B4-BE49-F238E27FC236}">
                  <a16:creationId xmlns:a16="http://schemas.microsoft.com/office/drawing/2014/main" id="{5DC95097-F7E7-FACC-CE0E-C53922F995A4}"/>
                </a:ext>
              </a:extLst>
            </p:cNvPr>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0" name="Google Shape;1951;p24">
              <a:extLst>
                <a:ext uri="{FF2B5EF4-FFF2-40B4-BE49-F238E27FC236}">
                  <a16:creationId xmlns:a16="http://schemas.microsoft.com/office/drawing/2014/main" id="{E8F8AB48-870C-8CD8-1E4D-4F41B2C389B2}"/>
                </a:ext>
              </a:extLst>
            </p:cNvPr>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1" name="Google Shape;1952;p24">
              <a:extLst>
                <a:ext uri="{FF2B5EF4-FFF2-40B4-BE49-F238E27FC236}">
                  <a16:creationId xmlns:a16="http://schemas.microsoft.com/office/drawing/2014/main" id="{6C6D9269-D988-0668-39FE-F5E8B6CE0458}"/>
                </a:ext>
              </a:extLst>
            </p:cNvPr>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2" name="Google Shape;1953;p24">
              <a:extLst>
                <a:ext uri="{FF2B5EF4-FFF2-40B4-BE49-F238E27FC236}">
                  <a16:creationId xmlns:a16="http://schemas.microsoft.com/office/drawing/2014/main" id="{2EA99EC1-6117-84E9-CED1-D66A42234111}"/>
                </a:ext>
              </a:extLst>
            </p:cNvPr>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3" name="Google Shape;1954;p24">
              <a:extLst>
                <a:ext uri="{FF2B5EF4-FFF2-40B4-BE49-F238E27FC236}">
                  <a16:creationId xmlns:a16="http://schemas.microsoft.com/office/drawing/2014/main" id="{7BB0612E-F4BA-C557-6DAB-8CFA1C94F54D}"/>
                </a:ext>
              </a:extLst>
            </p:cNvPr>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4" name="Google Shape;1955;p24">
            <a:extLst>
              <a:ext uri="{FF2B5EF4-FFF2-40B4-BE49-F238E27FC236}">
                <a16:creationId xmlns:a16="http://schemas.microsoft.com/office/drawing/2014/main" id="{7A777EB6-55EC-2DF2-2BAB-07D3C1DA0FD0}"/>
              </a:ext>
            </a:extLst>
          </p:cNvPr>
          <p:cNvSpPr/>
          <p:nvPr userDrawn="1"/>
        </p:nvSpPr>
        <p:spPr>
          <a:xfrm flipH="1">
            <a:off x="11397161" y="48124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35" name="Google Shape;1956;p24">
            <a:extLst>
              <a:ext uri="{FF2B5EF4-FFF2-40B4-BE49-F238E27FC236}">
                <a16:creationId xmlns:a16="http://schemas.microsoft.com/office/drawing/2014/main" id="{25976EF8-1BDB-3D3B-04EC-A8397D737BF8}"/>
              </a:ext>
            </a:extLst>
          </p:cNvPr>
          <p:cNvSpPr/>
          <p:nvPr userDrawn="1"/>
        </p:nvSpPr>
        <p:spPr>
          <a:xfrm flipH="1">
            <a:off x="11617242" y="4436124"/>
            <a:ext cx="223826"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15187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593367"/>
            <a:ext cx="10264942"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Kavoon"/>
              <a:buNone/>
              <a:defRPr sz="3500">
                <a:solidFill>
                  <a:schemeClr val="dk1"/>
                </a:solidFill>
                <a:latin typeface="Kavoon"/>
                <a:ea typeface="Kavoon"/>
                <a:cs typeface="Kavoon"/>
                <a:sym typeface="Kavoon"/>
              </a:defRPr>
            </a:lvl1pPr>
            <a:lvl2pPr lvl="1"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536633"/>
            <a:ext cx="10264942"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9pPr>
          </a:lstStyle>
          <a:p>
            <a:endParaRPr/>
          </a:p>
        </p:txBody>
      </p:sp>
      <p:sp>
        <p:nvSpPr>
          <p:cNvPr id="2" name="TextBox 1">
            <a:extLst>
              <a:ext uri="{FF2B5EF4-FFF2-40B4-BE49-F238E27FC236}">
                <a16:creationId xmlns:a16="http://schemas.microsoft.com/office/drawing/2014/main" id="{4DE5F42E-5B3F-D1C2-437B-0C70C69E8A4B}"/>
              </a:ext>
            </a:extLst>
          </p:cNvPr>
          <p:cNvSpPr txBox="1"/>
          <p:nvPr userDrawn="1"/>
        </p:nvSpPr>
        <p:spPr>
          <a:xfrm>
            <a:off x="1651819" y="8170606"/>
            <a:ext cx="8554065" cy="1384995"/>
          </a:xfrm>
          <a:prstGeom prst="rect">
            <a:avLst/>
          </a:prstGeom>
          <a:noFill/>
        </p:spPr>
        <p:txBody>
          <a:bodyPr wrap="square" rtlCol="0">
            <a:spAutoFit/>
          </a:bodyPr>
          <a:lstStyle/>
          <a:p>
            <a:pPr algn="ctr"/>
            <a:r>
              <a:rPr lang="en-US" sz="2800"/>
              <a:t>Kho ppt Phan Linh_0916.604.268</a:t>
            </a:r>
          </a:p>
          <a:p>
            <a:pPr algn="ctr"/>
            <a:r>
              <a:rPr lang="en-US" sz="2800"/>
              <a:t>Thầy cô hãy liên  hệ chính chủ sp để được đồng hành và hỗ trợ nhé!</a:t>
            </a: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8" r:id="rId3"/>
    <p:sldLayoutId id="2147483662" r:id="rId4"/>
    <p:sldLayoutId id="2147483663" r:id="rId5"/>
    <p:sldLayoutId id="2147483668" r:id="rId6"/>
    <p:sldLayoutId id="2147483669" r:id="rId7"/>
    <p:sldLayoutId id="2147483670" r:id="rId8"/>
    <p:sldLayoutId id="2147483675" r:id="rId9"/>
    <p:sldLayoutId id="214748367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56" userDrawn="1">
          <p15:clr>
            <a:srgbClr val="EA4335"/>
          </p15:clr>
        </p15:guide>
        <p15:guide id="2" pos="597" userDrawn="1">
          <p15:clr>
            <a:srgbClr val="EA4335"/>
          </p15:clr>
        </p15:guide>
        <p15:guide id="3" pos="7064" userDrawn="1">
          <p15:clr>
            <a:srgbClr val="EA4335"/>
          </p15:clr>
        </p15:guide>
        <p15:guide id="4" orient="horz" pos="3864" userDrawn="1">
          <p15:clr>
            <a:srgbClr val="EA4335"/>
          </p15:clr>
        </p15:guide>
        <p15:guide id="5" pos="3831" userDrawn="1">
          <p15:clr>
            <a:srgbClr val="EA4335"/>
          </p15:clr>
        </p15:guide>
        <p15:guide id="6" orient="horz" pos="2160" userDrawn="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7.xml"/><Relationship Id="rId5" Type="http://schemas.microsoft.com/office/2007/relationships/hdphoto" Target="../media/hdphoto3.wdp"/><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7.xml"/><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8.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grpSp>
        <p:nvGrpSpPr>
          <p:cNvPr id="911" name="Google Shape;911;p28"/>
          <p:cNvGrpSpPr/>
          <p:nvPr/>
        </p:nvGrpSpPr>
        <p:grpSpPr>
          <a:xfrm>
            <a:off x="5495599" y="3694874"/>
            <a:ext cx="4927667" cy="496568"/>
            <a:chOff x="4131921" y="2771650"/>
            <a:chExt cx="3704916" cy="373350"/>
          </a:xfrm>
        </p:grpSpPr>
        <p:grpSp>
          <p:nvGrpSpPr>
            <p:cNvPr id="912" name="Google Shape;912;p28"/>
            <p:cNvGrpSpPr/>
            <p:nvPr/>
          </p:nvGrpSpPr>
          <p:grpSpPr>
            <a:xfrm rot="-5400000">
              <a:off x="7447563" y="2755725"/>
              <a:ext cx="373350" cy="405200"/>
              <a:chOff x="5133675" y="-97975"/>
              <a:chExt cx="373350" cy="405200"/>
            </a:xfrm>
          </p:grpSpPr>
          <p:sp>
            <p:nvSpPr>
              <p:cNvPr id="913" name="Google Shape;913;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4" name="Google Shape;914;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nvGrpSpPr>
            <p:cNvPr id="915" name="Google Shape;915;p28"/>
            <p:cNvGrpSpPr/>
            <p:nvPr/>
          </p:nvGrpSpPr>
          <p:grpSpPr>
            <a:xfrm rot="5400000" flipH="1">
              <a:off x="4144078" y="2759493"/>
              <a:ext cx="373350" cy="397663"/>
              <a:chOff x="5133675" y="-97975"/>
              <a:chExt cx="373350" cy="405200"/>
            </a:xfrm>
          </p:grpSpPr>
          <p:sp>
            <p:nvSpPr>
              <p:cNvPr id="916" name="Google Shape;916;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7" name="Google Shape;917;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sp>
        <p:nvSpPr>
          <p:cNvPr id="919" name="Google Shape;919;p28"/>
          <p:cNvSpPr txBox="1">
            <a:spLocks noGrp="1"/>
          </p:cNvSpPr>
          <p:nvPr>
            <p:ph type="ctrTitle" idx="4294967295"/>
          </p:nvPr>
        </p:nvSpPr>
        <p:spPr>
          <a:xfrm>
            <a:off x="5665788" y="1273175"/>
            <a:ext cx="6496050" cy="2551113"/>
          </a:xfrm>
          <a:prstGeom prst="rect">
            <a:avLst/>
          </a:prstGeom>
        </p:spPr>
        <p:txBody>
          <a:bodyPr spcFirstLastPara="1" wrap="square" lIns="121598" tIns="121598" rIns="121598" bIns="121598" anchor="ctr" anchorCtr="0">
            <a:noAutofit/>
          </a:bodyPr>
          <a:lstStyle/>
          <a:p>
            <a:r>
              <a:rPr lang="en" sz="11500" b="1">
                <a:solidFill>
                  <a:srgbClr val="000000"/>
                </a:solidFill>
                <a:latin typeface="+mj-lt"/>
              </a:rPr>
              <a:t>TOÁN 4</a:t>
            </a:r>
            <a:endParaRPr sz="8000" b="1">
              <a:solidFill>
                <a:srgbClr val="000000"/>
              </a:solidFill>
              <a:latin typeface="+mj-lt"/>
            </a:endParaRPr>
          </a:p>
        </p:txBody>
      </p:sp>
      <p:sp>
        <p:nvSpPr>
          <p:cNvPr id="923" name="Google Shape;923;p28"/>
          <p:cNvSpPr/>
          <p:nvPr/>
        </p:nvSpPr>
        <p:spPr>
          <a:xfrm>
            <a:off x="6742477" y="5194622"/>
            <a:ext cx="2389370" cy="38671"/>
          </a:xfrm>
          <a:custGeom>
            <a:avLst/>
            <a:gdLst/>
            <a:ahLst/>
            <a:cxnLst/>
            <a:rect l="l" t="t" r="r" b="b"/>
            <a:pathLst>
              <a:path w="42842" h="592" fill="none" extrusionOk="0">
                <a:moveTo>
                  <a:pt x="1" y="1"/>
                </a:moveTo>
                <a:cubicBezTo>
                  <a:pt x="1346" y="1"/>
                  <a:pt x="1346" y="591"/>
                  <a:pt x="2679" y="591"/>
                </a:cubicBezTo>
                <a:cubicBezTo>
                  <a:pt x="4013" y="591"/>
                  <a:pt x="4013" y="1"/>
                  <a:pt x="5357" y="1"/>
                </a:cubicBezTo>
                <a:cubicBezTo>
                  <a:pt x="6691" y="1"/>
                  <a:pt x="6691" y="591"/>
                  <a:pt x="8036" y="591"/>
                </a:cubicBezTo>
                <a:cubicBezTo>
                  <a:pt x="9369" y="591"/>
                  <a:pt x="9369" y="1"/>
                  <a:pt x="10713" y="1"/>
                </a:cubicBezTo>
                <a:cubicBezTo>
                  <a:pt x="12047" y="1"/>
                  <a:pt x="12047" y="591"/>
                  <a:pt x="13392" y="591"/>
                </a:cubicBezTo>
                <a:cubicBezTo>
                  <a:pt x="14726" y="591"/>
                  <a:pt x="14726" y="1"/>
                  <a:pt x="16070" y="1"/>
                </a:cubicBezTo>
                <a:cubicBezTo>
                  <a:pt x="17403" y="1"/>
                  <a:pt x="17403" y="591"/>
                  <a:pt x="18737" y="591"/>
                </a:cubicBezTo>
                <a:cubicBezTo>
                  <a:pt x="20082" y="591"/>
                  <a:pt x="20082" y="1"/>
                  <a:pt x="21416" y="1"/>
                </a:cubicBezTo>
                <a:cubicBezTo>
                  <a:pt x="22760" y="1"/>
                  <a:pt x="22760" y="591"/>
                  <a:pt x="24093" y="591"/>
                </a:cubicBezTo>
                <a:cubicBezTo>
                  <a:pt x="25438" y="591"/>
                  <a:pt x="25438" y="1"/>
                  <a:pt x="26772" y="1"/>
                </a:cubicBezTo>
                <a:cubicBezTo>
                  <a:pt x="28116" y="1"/>
                  <a:pt x="28116" y="591"/>
                  <a:pt x="29450" y="591"/>
                </a:cubicBezTo>
                <a:cubicBezTo>
                  <a:pt x="30795" y="591"/>
                  <a:pt x="30795" y="1"/>
                  <a:pt x="32128" y="1"/>
                </a:cubicBezTo>
                <a:cubicBezTo>
                  <a:pt x="33462" y="1"/>
                  <a:pt x="33462" y="591"/>
                  <a:pt x="34806" y="591"/>
                </a:cubicBezTo>
                <a:cubicBezTo>
                  <a:pt x="36140" y="591"/>
                  <a:pt x="36140" y="1"/>
                  <a:pt x="37485" y="1"/>
                </a:cubicBezTo>
                <a:cubicBezTo>
                  <a:pt x="38818" y="1"/>
                  <a:pt x="38818" y="591"/>
                  <a:pt x="40163" y="591"/>
                </a:cubicBezTo>
                <a:cubicBezTo>
                  <a:pt x="41496" y="591"/>
                  <a:pt x="41496" y="1"/>
                  <a:pt x="42841" y="1"/>
                </a:cubicBezTo>
              </a:path>
            </a:pathLst>
          </a:custGeom>
          <a:solidFill>
            <a:schemeClr val="dk2"/>
          </a:solidFill>
          <a:ln w="19050" cap="rnd" cmpd="sng">
            <a:solidFill>
              <a:schemeClr val="dk1"/>
            </a:solidFill>
            <a:prstDash val="solid"/>
            <a:miter lim="874"/>
            <a:headEnd type="none" w="sm" len="sm"/>
            <a:tailEnd type="none" w="sm" len="sm"/>
          </a:ln>
        </p:spPr>
        <p:txBody>
          <a:bodyPr spcFirstLastPara="1" wrap="square" lIns="121598" tIns="121598" rIns="121598" bIns="121598" anchor="ctr" anchorCtr="0">
            <a:noAutofit/>
          </a:bodyPr>
          <a:lstStyle/>
          <a:p>
            <a:endParaRPr sz="2479"/>
          </a:p>
        </p:txBody>
      </p:sp>
      <p:grpSp>
        <p:nvGrpSpPr>
          <p:cNvPr id="924" name="Google Shape;924;p28"/>
          <p:cNvGrpSpPr/>
          <p:nvPr/>
        </p:nvGrpSpPr>
        <p:grpSpPr>
          <a:xfrm>
            <a:off x="684025" y="1157817"/>
            <a:ext cx="1118275" cy="1075462"/>
            <a:chOff x="514291" y="864138"/>
            <a:chExt cx="840786" cy="808597"/>
          </a:xfrm>
        </p:grpSpPr>
        <p:grpSp>
          <p:nvGrpSpPr>
            <p:cNvPr id="925" name="Google Shape;925;p28"/>
            <p:cNvGrpSpPr/>
            <p:nvPr/>
          </p:nvGrpSpPr>
          <p:grpSpPr>
            <a:xfrm>
              <a:off x="1100437" y="938672"/>
              <a:ext cx="254640" cy="256879"/>
              <a:chOff x="5050500" y="-177700"/>
              <a:chExt cx="517350" cy="521900"/>
            </a:xfrm>
          </p:grpSpPr>
          <p:sp>
            <p:nvSpPr>
              <p:cNvPr id="926" name="Google Shape;926;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27" name="Google Shape;927;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8" name="Google Shape;928;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9" name="Google Shape;929;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0" name="Google Shape;930;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1" name="Google Shape;931;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2" name="Google Shape;932;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3" name="Google Shape;933;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4" name="Google Shape;934;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5" name="Google Shape;935;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6" name="Google Shape;936;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937" name="Google Shape;937;p28"/>
            <p:cNvGrpSpPr/>
            <p:nvPr/>
          </p:nvGrpSpPr>
          <p:grpSpPr>
            <a:xfrm>
              <a:off x="514291" y="864138"/>
              <a:ext cx="406362" cy="405940"/>
              <a:chOff x="2777825" y="203300"/>
              <a:chExt cx="600950" cy="600325"/>
            </a:xfrm>
          </p:grpSpPr>
          <p:sp>
            <p:nvSpPr>
              <p:cNvPr id="938" name="Google Shape;938;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939" name="Google Shape;939;p28"/>
              <p:cNvGrpSpPr/>
              <p:nvPr/>
            </p:nvGrpSpPr>
            <p:grpSpPr>
              <a:xfrm>
                <a:off x="2793375" y="218925"/>
                <a:ext cx="569025" cy="569025"/>
                <a:chOff x="2793375" y="218925"/>
                <a:chExt cx="569025" cy="569025"/>
              </a:xfrm>
            </p:grpSpPr>
            <p:sp>
              <p:nvSpPr>
                <p:cNvPr id="940" name="Google Shape;940;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1" name="Google Shape;941;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2" name="Google Shape;942;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3" name="Google Shape;943;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4" name="Google Shape;944;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5" name="Google Shape;945;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6" name="Google Shape;946;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7" name="Google Shape;947;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8" name="Google Shape;948;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9" name="Google Shape;949;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0" name="Google Shape;950;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1" name="Google Shape;951;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2" name="Google Shape;952;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3" name="Google Shape;953;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4" name="Google Shape;954;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5" name="Google Shape;955;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6" name="Google Shape;956;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957" name="Google Shape;957;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958" name="Google Shape;958;p28"/>
              <p:cNvGrpSpPr/>
              <p:nvPr/>
            </p:nvGrpSpPr>
            <p:grpSpPr>
              <a:xfrm>
                <a:off x="2966925" y="394225"/>
                <a:ext cx="218650" cy="218650"/>
                <a:chOff x="2966925" y="394225"/>
                <a:chExt cx="218650" cy="218650"/>
              </a:xfrm>
            </p:grpSpPr>
            <p:sp>
              <p:nvSpPr>
                <p:cNvPr id="959" name="Google Shape;959;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0" name="Google Shape;960;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1" name="Google Shape;961;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2" name="Google Shape;962;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3" name="Google Shape;963;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4" name="Google Shape;964;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5" name="Google Shape;965;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6" name="Google Shape;966;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7" name="Google Shape;967;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8" name="Google Shape;968;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9" name="Google Shape;969;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0" name="Google Shape;970;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1" name="Google Shape;971;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2" name="Google Shape;972;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3" name="Google Shape;973;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4" name="Google Shape;974;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5" name="Google Shape;975;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976" name="Google Shape;976;p28"/>
            <p:cNvGrpSpPr/>
            <p:nvPr/>
          </p:nvGrpSpPr>
          <p:grpSpPr>
            <a:xfrm>
              <a:off x="590148" y="1415856"/>
              <a:ext cx="254640" cy="256879"/>
              <a:chOff x="5050500" y="-177700"/>
              <a:chExt cx="517350" cy="521900"/>
            </a:xfrm>
          </p:grpSpPr>
          <p:sp>
            <p:nvSpPr>
              <p:cNvPr id="977" name="Google Shape;977;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78" name="Google Shape;978;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79" name="Google Shape;979;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0" name="Google Shape;980;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1" name="Google Shape;981;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2" name="Google Shape;982;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3" name="Google Shape;983;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4" name="Google Shape;984;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5" name="Google Shape;985;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6" name="Google Shape;986;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7" name="Google Shape;987;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grpSp>
        <p:nvGrpSpPr>
          <p:cNvPr id="988" name="Google Shape;988;p28"/>
          <p:cNvGrpSpPr/>
          <p:nvPr/>
        </p:nvGrpSpPr>
        <p:grpSpPr>
          <a:xfrm>
            <a:off x="3469916" y="4698221"/>
            <a:ext cx="1118275" cy="1075462"/>
            <a:chOff x="2608891" y="3526026"/>
            <a:chExt cx="840786" cy="808597"/>
          </a:xfrm>
        </p:grpSpPr>
        <p:grpSp>
          <p:nvGrpSpPr>
            <p:cNvPr id="989" name="Google Shape;989;p28"/>
            <p:cNvGrpSpPr/>
            <p:nvPr/>
          </p:nvGrpSpPr>
          <p:grpSpPr>
            <a:xfrm rot="10800000">
              <a:off x="2608891" y="4003210"/>
              <a:ext cx="254640" cy="256879"/>
              <a:chOff x="5050500" y="-177700"/>
              <a:chExt cx="517350" cy="521900"/>
            </a:xfrm>
          </p:grpSpPr>
          <p:sp>
            <p:nvSpPr>
              <p:cNvPr id="990" name="Google Shape;990;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91" name="Google Shape;991;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2" name="Google Shape;992;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3" name="Google Shape;993;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4" name="Google Shape;994;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5" name="Google Shape;995;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6" name="Google Shape;996;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7" name="Google Shape;997;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8" name="Google Shape;998;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9" name="Google Shape;999;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00" name="Google Shape;1000;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1001" name="Google Shape;1001;p28"/>
            <p:cNvGrpSpPr/>
            <p:nvPr/>
          </p:nvGrpSpPr>
          <p:grpSpPr>
            <a:xfrm rot="10800000">
              <a:off x="3043314" y="3928683"/>
              <a:ext cx="406362" cy="405940"/>
              <a:chOff x="2777825" y="203300"/>
              <a:chExt cx="600950" cy="600325"/>
            </a:xfrm>
          </p:grpSpPr>
          <p:sp>
            <p:nvSpPr>
              <p:cNvPr id="1002" name="Google Shape;1002;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1003" name="Google Shape;1003;p28"/>
              <p:cNvGrpSpPr/>
              <p:nvPr/>
            </p:nvGrpSpPr>
            <p:grpSpPr>
              <a:xfrm>
                <a:off x="2793375" y="218925"/>
                <a:ext cx="569025" cy="569025"/>
                <a:chOff x="2793375" y="218925"/>
                <a:chExt cx="569025" cy="569025"/>
              </a:xfrm>
            </p:grpSpPr>
            <p:sp>
              <p:nvSpPr>
                <p:cNvPr id="1004" name="Google Shape;1004;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5" name="Google Shape;1005;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6" name="Google Shape;1006;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7" name="Google Shape;1007;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8" name="Google Shape;1008;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9" name="Google Shape;1009;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0" name="Google Shape;1010;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1" name="Google Shape;1011;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2" name="Google Shape;1012;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3" name="Google Shape;1013;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4" name="Google Shape;1014;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5" name="Google Shape;1015;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6" name="Google Shape;1016;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7" name="Google Shape;1017;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8" name="Google Shape;1018;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9" name="Google Shape;1019;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20" name="Google Shape;1020;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1021" name="Google Shape;1021;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1022" name="Google Shape;1022;p28"/>
              <p:cNvGrpSpPr/>
              <p:nvPr/>
            </p:nvGrpSpPr>
            <p:grpSpPr>
              <a:xfrm>
                <a:off x="2966925" y="394225"/>
                <a:ext cx="218650" cy="218650"/>
                <a:chOff x="2966925" y="394225"/>
                <a:chExt cx="218650" cy="218650"/>
              </a:xfrm>
            </p:grpSpPr>
            <p:sp>
              <p:nvSpPr>
                <p:cNvPr id="1023" name="Google Shape;1023;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4" name="Google Shape;1024;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5" name="Google Shape;1025;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6" name="Google Shape;1026;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7" name="Google Shape;1027;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8" name="Google Shape;1028;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9" name="Google Shape;1029;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0" name="Google Shape;1030;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1" name="Google Shape;1031;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2" name="Google Shape;1032;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3" name="Google Shape;1033;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4" name="Google Shape;1034;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5" name="Google Shape;1035;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6" name="Google Shape;1036;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7" name="Google Shape;1037;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8" name="Google Shape;1038;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9" name="Google Shape;1039;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1040" name="Google Shape;1040;p28"/>
            <p:cNvGrpSpPr/>
            <p:nvPr/>
          </p:nvGrpSpPr>
          <p:grpSpPr>
            <a:xfrm rot="10800000">
              <a:off x="3119179" y="3526026"/>
              <a:ext cx="254640" cy="256879"/>
              <a:chOff x="5050500" y="-177700"/>
              <a:chExt cx="517350" cy="521900"/>
            </a:xfrm>
          </p:grpSpPr>
          <p:sp>
            <p:nvSpPr>
              <p:cNvPr id="1041" name="Google Shape;1041;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1042" name="Google Shape;1042;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3" name="Google Shape;1043;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4" name="Google Shape;1044;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5" name="Google Shape;1045;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6" name="Google Shape;1046;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7" name="Google Shape;1047;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8" name="Google Shape;1048;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9" name="Google Shape;1049;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0" name="Google Shape;1050;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1" name="Google Shape;1051;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pic>
        <p:nvPicPr>
          <p:cNvPr id="3" name="Picture 2">
            <a:extLst>
              <a:ext uri="{FF2B5EF4-FFF2-40B4-BE49-F238E27FC236}">
                <a16:creationId xmlns:a16="http://schemas.microsoft.com/office/drawing/2014/main" id="{13ACB742-3640-D3C3-6AC6-752E512A0616}"/>
              </a:ext>
            </a:extLst>
          </p:cNvPr>
          <p:cNvPicPr>
            <a:picLocks noChangeAspect="1"/>
          </p:cNvPicPr>
          <p:nvPr/>
        </p:nvPicPr>
        <p:blipFill>
          <a:blip r:embed="rId4"/>
          <a:srcRect t="156" b="156"/>
          <a:stretch/>
        </p:blipFill>
        <p:spPr>
          <a:xfrm>
            <a:off x="6105150" y="3429000"/>
            <a:ext cx="3668299" cy="1784957"/>
          </a:xfrm>
          <a:prstGeom prst="rect">
            <a:avLst/>
          </a:prstGeom>
        </p:spPr>
      </p:pic>
      <p:pic>
        <p:nvPicPr>
          <p:cNvPr id="4" name="Picture 2" descr="Bộ SGK Lớp 6 - Kết nối tri thức với cuộc sống - Công ty Cổ phần Đầu tư và  Phát triển Giáo dục Phương Nam">
            <a:extLst>
              <a:ext uri="{FF2B5EF4-FFF2-40B4-BE49-F238E27FC236}">
                <a16:creationId xmlns:a16="http://schemas.microsoft.com/office/drawing/2014/main" id="{773CA36C-A66E-DE50-A21B-6664199006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10378978" y="153321"/>
            <a:ext cx="1561590" cy="144210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3542A80-64B3-6BF4-A9EC-6330FEB21E14}"/>
              </a:ext>
            </a:extLst>
          </p:cNvPr>
          <p:cNvGrpSpPr/>
          <p:nvPr/>
        </p:nvGrpSpPr>
        <p:grpSpPr>
          <a:xfrm>
            <a:off x="1168200" y="1818162"/>
            <a:ext cx="3480496" cy="4045432"/>
            <a:chOff x="859431" y="1486020"/>
            <a:chExt cx="3480496" cy="4045432"/>
          </a:xfrm>
        </p:grpSpPr>
        <p:sp>
          <p:nvSpPr>
            <p:cNvPr id="921" name="Google Shape;921;p28"/>
            <p:cNvSpPr/>
            <p:nvPr/>
          </p:nvSpPr>
          <p:spPr>
            <a:xfrm rot="997747">
              <a:off x="925572" y="1486020"/>
              <a:ext cx="3414355" cy="4045432"/>
            </a:xfrm>
            <a:custGeom>
              <a:avLst/>
              <a:gdLst/>
              <a:ahLst/>
              <a:cxnLst/>
              <a:rect l="l" t="t" r="r" b="b"/>
              <a:pathLst>
                <a:path w="24958" h="29571" extrusionOk="0">
                  <a:moveTo>
                    <a:pt x="603" y="0"/>
                  </a:moveTo>
                  <a:cubicBezTo>
                    <a:pt x="532" y="0"/>
                    <a:pt x="463" y="33"/>
                    <a:pt x="394" y="119"/>
                  </a:cubicBezTo>
                  <a:cubicBezTo>
                    <a:pt x="1" y="588"/>
                    <a:pt x="701" y="840"/>
                    <a:pt x="701" y="1441"/>
                  </a:cubicBezTo>
                  <a:cubicBezTo>
                    <a:pt x="701" y="2053"/>
                    <a:pt x="351" y="2053"/>
                    <a:pt x="351" y="2655"/>
                  </a:cubicBezTo>
                  <a:cubicBezTo>
                    <a:pt x="351" y="3267"/>
                    <a:pt x="701" y="3267"/>
                    <a:pt x="701" y="3868"/>
                  </a:cubicBezTo>
                  <a:cubicBezTo>
                    <a:pt x="701" y="4480"/>
                    <a:pt x="351" y="4480"/>
                    <a:pt x="351" y="5082"/>
                  </a:cubicBezTo>
                  <a:cubicBezTo>
                    <a:pt x="351" y="5694"/>
                    <a:pt x="701" y="5694"/>
                    <a:pt x="701" y="6295"/>
                  </a:cubicBezTo>
                  <a:cubicBezTo>
                    <a:pt x="701" y="6896"/>
                    <a:pt x="351" y="6896"/>
                    <a:pt x="351" y="7508"/>
                  </a:cubicBezTo>
                  <a:cubicBezTo>
                    <a:pt x="351" y="8109"/>
                    <a:pt x="701" y="8109"/>
                    <a:pt x="701" y="8721"/>
                  </a:cubicBezTo>
                  <a:cubicBezTo>
                    <a:pt x="701" y="9323"/>
                    <a:pt x="351" y="9323"/>
                    <a:pt x="351" y="9935"/>
                  </a:cubicBezTo>
                  <a:cubicBezTo>
                    <a:pt x="351" y="10536"/>
                    <a:pt x="701" y="10536"/>
                    <a:pt x="701" y="11148"/>
                  </a:cubicBezTo>
                  <a:cubicBezTo>
                    <a:pt x="701" y="11750"/>
                    <a:pt x="351" y="11750"/>
                    <a:pt x="351" y="12362"/>
                  </a:cubicBezTo>
                  <a:cubicBezTo>
                    <a:pt x="351" y="12963"/>
                    <a:pt x="701" y="12963"/>
                    <a:pt x="701" y="13575"/>
                  </a:cubicBezTo>
                  <a:cubicBezTo>
                    <a:pt x="701" y="14177"/>
                    <a:pt x="351" y="14177"/>
                    <a:pt x="351" y="14789"/>
                  </a:cubicBezTo>
                  <a:cubicBezTo>
                    <a:pt x="351" y="15390"/>
                    <a:pt x="701" y="15390"/>
                    <a:pt x="701" y="16002"/>
                  </a:cubicBezTo>
                  <a:cubicBezTo>
                    <a:pt x="701" y="16603"/>
                    <a:pt x="351" y="16603"/>
                    <a:pt x="351" y="17216"/>
                  </a:cubicBezTo>
                  <a:cubicBezTo>
                    <a:pt x="351" y="17816"/>
                    <a:pt x="701" y="17816"/>
                    <a:pt x="701" y="18429"/>
                  </a:cubicBezTo>
                  <a:cubicBezTo>
                    <a:pt x="701" y="19030"/>
                    <a:pt x="351" y="19030"/>
                    <a:pt x="351" y="19642"/>
                  </a:cubicBezTo>
                  <a:cubicBezTo>
                    <a:pt x="351" y="20243"/>
                    <a:pt x="701" y="20243"/>
                    <a:pt x="701" y="20855"/>
                  </a:cubicBezTo>
                  <a:cubicBezTo>
                    <a:pt x="701" y="21457"/>
                    <a:pt x="351" y="21457"/>
                    <a:pt x="351" y="22069"/>
                  </a:cubicBezTo>
                  <a:cubicBezTo>
                    <a:pt x="351" y="22670"/>
                    <a:pt x="701" y="22670"/>
                    <a:pt x="701" y="23272"/>
                  </a:cubicBezTo>
                  <a:cubicBezTo>
                    <a:pt x="701" y="23884"/>
                    <a:pt x="351" y="23884"/>
                    <a:pt x="351" y="24485"/>
                  </a:cubicBezTo>
                  <a:cubicBezTo>
                    <a:pt x="351" y="25097"/>
                    <a:pt x="701" y="25097"/>
                    <a:pt x="701" y="25698"/>
                  </a:cubicBezTo>
                  <a:cubicBezTo>
                    <a:pt x="701" y="26311"/>
                    <a:pt x="351" y="26311"/>
                    <a:pt x="351" y="26911"/>
                  </a:cubicBezTo>
                  <a:cubicBezTo>
                    <a:pt x="351" y="27523"/>
                    <a:pt x="701" y="27523"/>
                    <a:pt x="701" y="28125"/>
                  </a:cubicBezTo>
                  <a:cubicBezTo>
                    <a:pt x="701" y="28737"/>
                    <a:pt x="1" y="28988"/>
                    <a:pt x="394" y="29447"/>
                  </a:cubicBezTo>
                  <a:cubicBezTo>
                    <a:pt x="463" y="29536"/>
                    <a:pt x="533" y="29570"/>
                    <a:pt x="605" y="29570"/>
                  </a:cubicBezTo>
                  <a:cubicBezTo>
                    <a:pt x="853" y="29570"/>
                    <a:pt x="1131" y="29163"/>
                    <a:pt x="1521" y="29163"/>
                  </a:cubicBezTo>
                  <a:cubicBezTo>
                    <a:pt x="2024" y="29163"/>
                    <a:pt x="2024" y="29513"/>
                    <a:pt x="2515" y="29513"/>
                  </a:cubicBezTo>
                  <a:cubicBezTo>
                    <a:pt x="3018" y="29513"/>
                    <a:pt x="3018" y="29163"/>
                    <a:pt x="3510" y="29163"/>
                  </a:cubicBezTo>
                  <a:cubicBezTo>
                    <a:pt x="4013" y="29163"/>
                    <a:pt x="4013" y="29513"/>
                    <a:pt x="4505" y="29513"/>
                  </a:cubicBezTo>
                  <a:cubicBezTo>
                    <a:pt x="5007" y="29513"/>
                    <a:pt x="5007" y="29163"/>
                    <a:pt x="5510" y="29163"/>
                  </a:cubicBezTo>
                  <a:cubicBezTo>
                    <a:pt x="6003" y="29163"/>
                    <a:pt x="6003" y="29513"/>
                    <a:pt x="6506" y="29513"/>
                  </a:cubicBezTo>
                  <a:cubicBezTo>
                    <a:pt x="6997" y="29513"/>
                    <a:pt x="6997" y="29163"/>
                    <a:pt x="7500" y="29163"/>
                  </a:cubicBezTo>
                  <a:cubicBezTo>
                    <a:pt x="7992" y="29163"/>
                    <a:pt x="7992" y="29513"/>
                    <a:pt x="8495" y="29513"/>
                  </a:cubicBezTo>
                  <a:cubicBezTo>
                    <a:pt x="8998" y="29513"/>
                    <a:pt x="8998" y="29163"/>
                    <a:pt x="9489" y="29163"/>
                  </a:cubicBezTo>
                  <a:cubicBezTo>
                    <a:pt x="9992" y="29163"/>
                    <a:pt x="9992" y="29513"/>
                    <a:pt x="10485" y="29513"/>
                  </a:cubicBezTo>
                  <a:cubicBezTo>
                    <a:pt x="10987" y="29513"/>
                    <a:pt x="10987" y="29163"/>
                    <a:pt x="11479" y="29163"/>
                  </a:cubicBezTo>
                  <a:cubicBezTo>
                    <a:pt x="11982" y="29163"/>
                    <a:pt x="11982" y="29513"/>
                    <a:pt x="12485" y="29513"/>
                  </a:cubicBezTo>
                  <a:cubicBezTo>
                    <a:pt x="12977" y="29513"/>
                    <a:pt x="12977" y="29163"/>
                    <a:pt x="13480" y="29163"/>
                  </a:cubicBezTo>
                  <a:cubicBezTo>
                    <a:pt x="13971" y="29163"/>
                    <a:pt x="13971" y="29513"/>
                    <a:pt x="14474" y="29513"/>
                  </a:cubicBezTo>
                  <a:cubicBezTo>
                    <a:pt x="14966" y="29513"/>
                    <a:pt x="14966" y="29163"/>
                    <a:pt x="15469" y="29163"/>
                  </a:cubicBezTo>
                  <a:cubicBezTo>
                    <a:pt x="15961" y="29163"/>
                    <a:pt x="15961" y="29513"/>
                    <a:pt x="16464" y="29513"/>
                  </a:cubicBezTo>
                  <a:cubicBezTo>
                    <a:pt x="16966" y="29513"/>
                    <a:pt x="16966" y="29163"/>
                    <a:pt x="17459" y="29163"/>
                  </a:cubicBezTo>
                  <a:cubicBezTo>
                    <a:pt x="17962" y="29163"/>
                    <a:pt x="17962" y="29513"/>
                    <a:pt x="18453" y="29513"/>
                  </a:cubicBezTo>
                  <a:cubicBezTo>
                    <a:pt x="18956" y="29513"/>
                    <a:pt x="18956" y="29163"/>
                    <a:pt x="19448" y="29163"/>
                  </a:cubicBezTo>
                  <a:cubicBezTo>
                    <a:pt x="19951" y="29163"/>
                    <a:pt x="19951" y="29513"/>
                    <a:pt x="20454" y="29513"/>
                  </a:cubicBezTo>
                  <a:cubicBezTo>
                    <a:pt x="20945" y="29513"/>
                    <a:pt x="20945" y="29163"/>
                    <a:pt x="21448" y="29163"/>
                  </a:cubicBezTo>
                  <a:cubicBezTo>
                    <a:pt x="21941" y="29163"/>
                    <a:pt x="21941" y="29513"/>
                    <a:pt x="22443" y="29513"/>
                  </a:cubicBezTo>
                  <a:cubicBezTo>
                    <a:pt x="22935" y="29513"/>
                    <a:pt x="22935" y="29163"/>
                    <a:pt x="23438" y="29163"/>
                  </a:cubicBezTo>
                  <a:cubicBezTo>
                    <a:pt x="23819" y="29163"/>
                    <a:pt x="24102" y="29570"/>
                    <a:pt x="24353" y="29570"/>
                  </a:cubicBezTo>
                  <a:cubicBezTo>
                    <a:pt x="24425" y="29570"/>
                    <a:pt x="24495" y="29536"/>
                    <a:pt x="24564" y="29447"/>
                  </a:cubicBezTo>
                  <a:cubicBezTo>
                    <a:pt x="24958" y="28988"/>
                    <a:pt x="24433" y="28857"/>
                    <a:pt x="24269" y="28169"/>
                  </a:cubicBezTo>
                  <a:cubicBezTo>
                    <a:pt x="24116" y="27579"/>
                    <a:pt x="24608" y="27523"/>
                    <a:pt x="24608" y="26911"/>
                  </a:cubicBezTo>
                  <a:cubicBezTo>
                    <a:pt x="24608" y="26311"/>
                    <a:pt x="24258" y="26311"/>
                    <a:pt x="24258" y="25698"/>
                  </a:cubicBezTo>
                  <a:cubicBezTo>
                    <a:pt x="24258" y="25097"/>
                    <a:pt x="24608" y="25097"/>
                    <a:pt x="24608" y="24485"/>
                  </a:cubicBezTo>
                  <a:cubicBezTo>
                    <a:pt x="24608" y="23884"/>
                    <a:pt x="24258" y="23884"/>
                    <a:pt x="24258" y="23272"/>
                  </a:cubicBezTo>
                  <a:cubicBezTo>
                    <a:pt x="24258" y="22670"/>
                    <a:pt x="24608" y="22670"/>
                    <a:pt x="24608" y="22058"/>
                  </a:cubicBezTo>
                  <a:cubicBezTo>
                    <a:pt x="24608" y="21457"/>
                    <a:pt x="24258" y="21457"/>
                    <a:pt x="24258" y="20845"/>
                  </a:cubicBezTo>
                  <a:cubicBezTo>
                    <a:pt x="24258" y="20243"/>
                    <a:pt x="24608" y="20243"/>
                    <a:pt x="24608" y="19642"/>
                  </a:cubicBezTo>
                  <a:cubicBezTo>
                    <a:pt x="24608" y="19030"/>
                    <a:pt x="24258" y="19030"/>
                    <a:pt x="24258" y="18429"/>
                  </a:cubicBezTo>
                  <a:cubicBezTo>
                    <a:pt x="24258" y="17816"/>
                    <a:pt x="24608" y="17816"/>
                    <a:pt x="24608" y="17216"/>
                  </a:cubicBezTo>
                  <a:cubicBezTo>
                    <a:pt x="24608" y="16603"/>
                    <a:pt x="24258" y="16603"/>
                    <a:pt x="24258" y="16002"/>
                  </a:cubicBezTo>
                  <a:cubicBezTo>
                    <a:pt x="24258" y="15390"/>
                    <a:pt x="24608" y="15390"/>
                    <a:pt x="24608" y="14789"/>
                  </a:cubicBezTo>
                  <a:cubicBezTo>
                    <a:pt x="24608" y="14177"/>
                    <a:pt x="24258" y="14177"/>
                    <a:pt x="24258" y="13575"/>
                  </a:cubicBezTo>
                  <a:cubicBezTo>
                    <a:pt x="24258" y="12963"/>
                    <a:pt x="24608" y="12963"/>
                    <a:pt x="24608" y="12362"/>
                  </a:cubicBezTo>
                  <a:cubicBezTo>
                    <a:pt x="24608" y="11750"/>
                    <a:pt x="24258" y="11750"/>
                    <a:pt x="24258" y="11148"/>
                  </a:cubicBezTo>
                  <a:cubicBezTo>
                    <a:pt x="24258" y="10536"/>
                    <a:pt x="24608" y="10536"/>
                    <a:pt x="24608" y="9935"/>
                  </a:cubicBezTo>
                  <a:cubicBezTo>
                    <a:pt x="24608" y="9323"/>
                    <a:pt x="24258" y="9323"/>
                    <a:pt x="24258" y="8721"/>
                  </a:cubicBezTo>
                  <a:cubicBezTo>
                    <a:pt x="24258" y="8109"/>
                    <a:pt x="24608" y="8109"/>
                    <a:pt x="24608" y="7508"/>
                  </a:cubicBezTo>
                  <a:cubicBezTo>
                    <a:pt x="24608" y="6896"/>
                    <a:pt x="24258" y="6896"/>
                    <a:pt x="24258" y="6295"/>
                  </a:cubicBezTo>
                  <a:cubicBezTo>
                    <a:pt x="24258" y="5683"/>
                    <a:pt x="24608" y="5683"/>
                    <a:pt x="24608" y="5082"/>
                  </a:cubicBezTo>
                  <a:cubicBezTo>
                    <a:pt x="24608" y="4480"/>
                    <a:pt x="24258" y="4480"/>
                    <a:pt x="24258" y="3868"/>
                  </a:cubicBezTo>
                  <a:cubicBezTo>
                    <a:pt x="24258" y="3267"/>
                    <a:pt x="24608" y="3267"/>
                    <a:pt x="24608" y="2655"/>
                  </a:cubicBezTo>
                  <a:cubicBezTo>
                    <a:pt x="24608" y="2053"/>
                    <a:pt x="24258" y="2053"/>
                    <a:pt x="24258" y="1441"/>
                  </a:cubicBezTo>
                  <a:cubicBezTo>
                    <a:pt x="24258" y="840"/>
                    <a:pt x="24958" y="588"/>
                    <a:pt x="24564" y="119"/>
                  </a:cubicBezTo>
                  <a:cubicBezTo>
                    <a:pt x="24496" y="33"/>
                    <a:pt x="24427" y="0"/>
                    <a:pt x="24355" y="0"/>
                  </a:cubicBezTo>
                  <a:cubicBezTo>
                    <a:pt x="24104" y="0"/>
                    <a:pt x="23820" y="403"/>
                    <a:pt x="23438" y="403"/>
                  </a:cubicBezTo>
                  <a:cubicBezTo>
                    <a:pt x="22935" y="403"/>
                    <a:pt x="22935" y="53"/>
                    <a:pt x="22443" y="53"/>
                  </a:cubicBezTo>
                  <a:cubicBezTo>
                    <a:pt x="21941" y="53"/>
                    <a:pt x="21941" y="403"/>
                    <a:pt x="21448" y="403"/>
                  </a:cubicBezTo>
                  <a:cubicBezTo>
                    <a:pt x="20945" y="403"/>
                    <a:pt x="20945" y="53"/>
                    <a:pt x="20454" y="53"/>
                  </a:cubicBezTo>
                  <a:cubicBezTo>
                    <a:pt x="19951" y="53"/>
                    <a:pt x="19951" y="403"/>
                    <a:pt x="19448" y="403"/>
                  </a:cubicBezTo>
                  <a:cubicBezTo>
                    <a:pt x="18956" y="403"/>
                    <a:pt x="18956" y="53"/>
                    <a:pt x="18453" y="53"/>
                  </a:cubicBezTo>
                  <a:cubicBezTo>
                    <a:pt x="17962" y="53"/>
                    <a:pt x="17962" y="403"/>
                    <a:pt x="17459" y="403"/>
                  </a:cubicBezTo>
                  <a:cubicBezTo>
                    <a:pt x="16966" y="403"/>
                    <a:pt x="16966" y="53"/>
                    <a:pt x="16464" y="53"/>
                  </a:cubicBezTo>
                  <a:cubicBezTo>
                    <a:pt x="15961" y="53"/>
                    <a:pt x="15961" y="403"/>
                    <a:pt x="15469" y="403"/>
                  </a:cubicBezTo>
                  <a:cubicBezTo>
                    <a:pt x="14966" y="403"/>
                    <a:pt x="14966" y="53"/>
                    <a:pt x="14474" y="53"/>
                  </a:cubicBezTo>
                  <a:cubicBezTo>
                    <a:pt x="13971" y="53"/>
                    <a:pt x="13971" y="403"/>
                    <a:pt x="13480" y="403"/>
                  </a:cubicBezTo>
                  <a:cubicBezTo>
                    <a:pt x="12977" y="403"/>
                    <a:pt x="12977" y="53"/>
                    <a:pt x="12474" y="53"/>
                  </a:cubicBezTo>
                  <a:cubicBezTo>
                    <a:pt x="11982" y="53"/>
                    <a:pt x="11982" y="403"/>
                    <a:pt x="11479" y="403"/>
                  </a:cubicBezTo>
                  <a:cubicBezTo>
                    <a:pt x="10987" y="403"/>
                    <a:pt x="10987" y="53"/>
                    <a:pt x="10485" y="53"/>
                  </a:cubicBezTo>
                  <a:cubicBezTo>
                    <a:pt x="9992" y="53"/>
                    <a:pt x="9992" y="403"/>
                    <a:pt x="9489" y="403"/>
                  </a:cubicBezTo>
                  <a:cubicBezTo>
                    <a:pt x="8998" y="403"/>
                    <a:pt x="8998" y="53"/>
                    <a:pt x="8495" y="53"/>
                  </a:cubicBezTo>
                  <a:cubicBezTo>
                    <a:pt x="7992" y="53"/>
                    <a:pt x="7992" y="403"/>
                    <a:pt x="7500" y="403"/>
                  </a:cubicBezTo>
                  <a:cubicBezTo>
                    <a:pt x="6997" y="403"/>
                    <a:pt x="6997" y="53"/>
                    <a:pt x="6506" y="53"/>
                  </a:cubicBezTo>
                  <a:cubicBezTo>
                    <a:pt x="6003" y="53"/>
                    <a:pt x="6003" y="403"/>
                    <a:pt x="5510" y="403"/>
                  </a:cubicBezTo>
                  <a:cubicBezTo>
                    <a:pt x="5007" y="403"/>
                    <a:pt x="5007" y="53"/>
                    <a:pt x="4505" y="53"/>
                  </a:cubicBezTo>
                  <a:cubicBezTo>
                    <a:pt x="4013" y="53"/>
                    <a:pt x="4013" y="403"/>
                    <a:pt x="3510" y="403"/>
                  </a:cubicBezTo>
                  <a:cubicBezTo>
                    <a:pt x="3018" y="403"/>
                    <a:pt x="3018" y="53"/>
                    <a:pt x="2515" y="53"/>
                  </a:cubicBezTo>
                  <a:cubicBezTo>
                    <a:pt x="2024" y="53"/>
                    <a:pt x="2024" y="403"/>
                    <a:pt x="1521" y="403"/>
                  </a:cubicBezTo>
                  <a:cubicBezTo>
                    <a:pt x="1130" y="403"/>
                    <a:pt x="851" y="0"/>
                    <a:pt x="603" y="0"/>
                  </a:cubicBezTo>
                  <a:close/>
                </a:path>
              </a:pathLst>
            </a:custGeom>
            <a:solidFill>
              <a:schemeClr val="accent5">
                <a:lumMod val="90000"/>
              </a:schemeClr>
            </a:solidFill>
            <a:ln>
              <a:noFill/>
            </a:ln>
          </p:spPr>
          <p:txBody>
            <a:bodyPr spcFirstLastPara="1" wrap="square" lIns="121598" tIns="121598" rIns="121598" bIns="121598" anchor="ctr" anchorCtr="0">
              <a:noAutofit/>
            </a:bodyPr>
            <a:lstStyle/>
            <a:p>
              <a:endParaRPr sz="2479"/>
            </a:p>
          </p:txBody>
        </p:sp>
        <p:pic>
          <p:nvPicPr>
            <p:cNvPr id="6" name="Picture 5">
              <a:extLst>
                <a:ext uri="{FF2B5EF4-FFF2-40B4-BE49-F238E27FC236}">
                  <a16:creationId xmlns:a16="http://schemas.microsoft.com/office/drawing/2014/main" id="{F1E2470D-2669-C7E0-3C2A-9CED0101D17D}"/>
                </a:ext>
              </a:extLst>
            </p:cNvPr>
            <p:cNvPicPr>
              <a:picLocks noChangeAspect="1"/>
            </p:cNvPicPr>
            <p:nvPr/>
          </p:nvPicPr>
          <p:blipFill>
            <a:blip r:embed="rId7"/>
            <a:stretch>
              <a:fillRect/>
            </a:stretch>
          </p:blipFill>
          <p:spPr>
            <a:xfrm>
              <a:off x="859431" y="1831562"/>
              <a:ext cx="3231160" cy="3682303"/>
            </a:xfrm>
            <a:prstGeom prst="rect">
              <a:avLst/>
            </a:prstGeom>
          </p:spPr>
        </p:pic>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975519" y="330348"/>
            <a:ext cx="10210800" cy="1569660"/>
          </a:xfrm>
          <a:prstGeom prst="rect">
            <a:avLst/>
          </a:prstGeom>
          <a:noFill/>
        </p:spPr>
        <p:txBody>
          <a:bodyPr wrap="square" rtlCol="0">
            <a:spAutoFit/>
          </a:bodyPr>
          <a:lstStyle/>
          <a:p>
            <a:pPr algn="just">
              <a:spcBef>
                <a:spcPts val="1200"/>
              </a:spcBef>
              <a:spcAft>
                <a:spcPts val="600"/>
              </a:spcAft>
            </a:pPr>
            <a:r>
              <a:rPr lang="en-US" sz="3200" b="1"/>
              <a:t>1. </a:t>
            </a:r>
            <a:r>
              <a:rPr lang="vi-VN" sz="3200" b="1"/>
              <a:t> Việt mua 5 chiếc thước đo góc cùng loại phải trả 40 000 đồng. Hỏi Mai có 24 000 đồng thì mua được máy chiếc thước đo góc loại đó?</a:t>
            </a:r>
            <a:endParaRPr lang="en-US" sz="3200" b="1"/>
          </a:p>
        </p:txBody>
      </p:sp>
      <p:sp>
        <p:nvSpPr>
          <p:cNvPr id="3" name="TextBox 2">
            <a:extLst>
              <a:ext uri="{FF2B5EF4-FFF2-40B4-BE49-F238E27FC236}">
                <a16:creationId xmlns:a16="http://schemas.microsoft.com/office/drawing/2014/main" id="{336BA027-D3B0-6DF9-ABB1-AC74912BB48F}"/>
              </a:ext>
            </a:extLst>
          </p:cNvPr>
          <p:cNvSpPr txBox="1"/>
          <p:nvPr/>
        </p:nvSpPr>
        <p:spPr>
          <a:xfrm>
            <a:off x="975519" y="2771394"/>
            <a:ext cx="11020006" cy="3477875"/>
          </a:xfrm>
          <a:prstGeom prst="rect">
            <a:avLst/>
          </a:prstGeom>
          <a:noFill/>
        </p:spPr>
        <p:txBody>
          <a:bodyPr wrap="square">
            <a:spAutoFit/>
          </a:bodyPr>
          <a:lstStyle/>
          <a:p>
            <a:pPr algn="just">
              <a:spcBef>
                <a:spcPts val="600"/>
              </a:spcBef>
              <a:spcAft>
                <a:spcPts val="600"/>
              </a:spcAft>
            </a:pPr>
            <a:r>
              <a:rPr lang="vi-VN" sz="3600"/>
              <a:t>Một chiếc thước đo góc có giá tiền là:</a:t>
            </a:r>
          </a:p>
          <a:p>
            <a:pPr algn="just">
              <a:spcBef>
                <a:spcPts val="600"/>
              </a:spcBef>
              <a:spcAft>
                <a:spcPts val="600"/>
              </a:spcAft>
            </a:pPr>
            <a:r>
              <a:rPr lang="en-US" sz="3600"/>
              <a:t>		</a:t>
            </a:r>
            <a:r>
              <a:rPr lang="vi-VN" sz="3600"/>
              <a:t>40 000 : 5 = 8 000 (đồng)</a:t>
            </a:r>
          </a:p>
          <a:p>
            <a:pPr algn="just">
              <a:spcBef>
                <a:spcPts val="600"/>
              </a:spcBef>
              <a:spcAft>
                <a:spcPts val="600"/>
              </a:spcAft>
            </a:pPr>
            <a:r>
              <a:rPr lang="vi-VN" sz="3600"/>
              <a:t>24 000 đồng mua được số chiếc thước đo góc là:</a:t>
            </a:r>
          </a:p>
          <a:p>
            <a:pPr algn="just">
              <a:spcBef>
                <a:spcPts val="600"/>
              </a:spcBef>
              <a:spcAft>
                <a:spcPts val="600"/>
              </a:spcAft>
            </a:pPr>
            <a:r>
              <a:rPr lang="en-US" sz="3600"/>
              <a:t>		</a:t>
            </a:r>
            <a:r>
              <a:rPr lang="vi-VN" sz="3600"/>
              <a:t>24 000 : 8 000 = 3 (chiếc)</a:t>
            </a:r>
          </a:p>
          <a:p>
            <a:pPr algn="just">
              <a:spcBef>
                <a:spcPts val="600"/>
              </a:spcBef>
              <a:spcAft>
                <a:spcPts val="600"/>
              </a:spcAft>
            </a:pPr>
            <a:r>
              <a:rPr lang="en-US" sz="3600"/>
              <a:t>				</a:t>
            </a:r>
            <a:r>
              <a:rPr lang="vi-VN" sz="3600"/>
              <a:t>Đáp số: 3 chiếc thước</a:t>
            </a:r>
            <a:r>
              <a:rPr lang="en-US" sz="3600"/>
              <a:t>.</a:t>
            </a:r>
            <a:endParaRPr lang="vi-VN" sz="3600"/>
          </a:p>
        </p:txBody>
      </p:sp>
      <p:sp>
        <p:nvSpPr>
          <p:cNvPr id="4" name="TextBox 3">
            <a:extLst>
              <a:ext uri="{FF2B5EF4-FFF2-40B4-BE49-F238E27FC236}">
                <a16:creationId xmlns:a16="http://schemas.microsoft.com/office/drawing/2014/main" id="{830F2FB1-4688-84B8-73EE-05AD6D2FD080}"/>
              </a:ext>
            </a:extLst>
          </p:cNvPr>
          <p:cNvSpPr txBox="1"/>
          <p:nvPr/>
        </p:nvSpPr>
        <p:spPr>
          <a:xfrm>
            <a:off x="4508103" y="1891577"/>
            <a:ext cx="3602832" cy="707886"/>
          </a:xfrm>
          <a:prstGeom prst="rect">
            <a:avLst/>
          </a:prstGeom>
          <a:noFill/>
        </p:spPr>
        <p:txBody>
          <a:bodyPr wrap="square" rtlCol="0">
            <a:spAutoFit/>
          </a:bodyPr>
          <a:lstStyle/>
          <a:p>
            <a:pPr algn="just">
              <a:spcBef>
                <a:spcPts val="1200"/>
              </a:spcBef>
              <a:spcAft>
                <a:spcPts val="600"/>
              </a:spcAft>
            </a:pPr>
            <a:r>
              <a:rPr lang="en-US" sz="4000" b="1"/>
              <a:t>Bài giải</a:t>
            </a:r>
            <a:endParaRPr lang="en-US" sz="4000" b="1">
              <a:solidFill>
                <a:srgbClr val="7030A0"/>
              </a:solidFill>
            </a:endParaRPr>
          </a:p>
        </p:txBody>
      </p:sp>
    </p:spTree>
    <p:custDataLst>
      <p:tags r:id="rId1"/>
    </p:custDataLst>
    <p:extLst>
      <p:ext uri="{BB962C8B-B14F-4D97-AF65-F5344CB8AC3E}">
        <p14:creationId xmlns:p14="http://schemas.microsoft.com/office/powerpoint/2010/main" val="365872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785019" y="207238"/>
            <a:ext cx="10210800" cy="1754326"/>
          </a:xfrm>
          <a:prstGeom prst="rect">
            <a:avLst/>
          </a:prstGeom>
          <a:noFill/>
        </p:spPr>
        <p:txBody>
          <a:bodyPr wrap="square" rtlCol="0">
            <a:spAutoFit/>
          </a:bodyPr>
          <a:lstStyle/>
          <a:p>
            <a:pPr algn="just">
              <a:spcBef>
                <a:spcPts val="1200"/>
              </a:spcBef>
              <a:spcAft>
                <a:spcPts val="600"/>
              </a:spcAft>
            </a:pPr>
            <a:r>
              <a:rPr lang="en-US" sz="3600" b="1"/>
              <a:t>2. </a:t>
            </a:r>
            <a:r>
              <a:rPr lang="vi-VN" sz="3600" b="1"/>
              <a:t>24 hộp sữa chua đóng đều được vào 6 vỉ. Hỏi 16 hộp sữa chua cùng loại sẽ đóng được mấy vỉ như vậy?</a:t>
            </a:r>
            <a:endParaRPr lang="en-US" sz="3600" b="1"/>
          </a:p>
        </p:txBody>
      </p:sp>
      <p:sp>
        <p:nvSpPr>
          <p:cNvPr id="5" name="TextBox 4">
            <a:extLst>
              <a:ext uri="{FF2B5EF4-FFF2-40B4-BE49-F238E27FC236}">
                <a16:creationId xmlns:a16="http://schemas.microsoft.com/office/drawing/2014/main" id="{A162B6EF-D2F1-6480-B494-2471D316F3D7}"/>
              </a:ext>
            </a:extLst>
          </p:cNvPr>
          <p:cNvSpPr txBox="1"/>
          <p:nvPr/>
        </p:nvSpPr>
        <p:spPr>
          <a:xfrm>
            <a:off x="578327" y="3429000"/>
            <a:ext cx="10074116" cy="1824923"/>
          </a:xfrm>
          <a:prstGeom prst="rect">
            <a:avLst/>
          </a:prstGeom>
          <a:noFill/>
        </p:spPr>
        <p:txBody>
          <a:bodyPr wrap="square">
            <a:spAutoFit/>
          </a:bodyPr>
          <a:lstStyle/>
          <a:p>
            <a:pPr>
              <a:lnSpc>
                <a:spcPct val="150000"/>
              </a:lnSpc>
            </a:pPr>
            <a:r>
              <a:rPr lang="en-US" sz="4000"/>
              <a:t>24 hộp sữa chua: 6 vỉ</a:t>
            </a:r>
          </a:p>
          <a:p>
            <a:pPr>
              <a:lnSpc>
                <a:spcPct val="150000"/>
              </a:lnSpc>
            </a:pPr>
            <a:r>
              <a:rPr lang="en-US" sz="4000"/>
              <a:t>16 hộp sữa chua: … vỉ?</a:t>
            </a:r>
          </a:p>
        </p:txBody>
      </p:sp>
      <p:sp>
        <p:nvSpPr>
          <p:cNvPr id="6" name="TextBox 5">
            <a:extLst>
              <a:ext uri="{FF2B5EF4-FFF2-40B4-BE49-F238E27FC236}">
                <a16:creationId xmlns:a16="http://schemas.microsoft.com/office/drawing/2014/main" id="{C866E96E-52C4-1485-AD28-4E6D7D1E5BCB}"/>
              </a:ext>
            </a:extLst>
          </p:cNvPr>
          <p:cNvSpPr txBox="1"/>
          <p:nvPr/>
        </p:nvSpPr>
        <p:spPr>
          <a:xfrm>
            <a:off x="2012553" y="2614078"/>
            <a:ext cx="3602832" cy="707886"/>
          </a:xfrm>
          <a:prstGeom prst="rect">
            <a:avLst/>
          </a:prstGeom>
          <a:noFill/>
        </p:spPr>
        <p:txBody>
          <a:bodyPr wrap="square" rtlCol="0">
            <a:spAutoFit/>
          </a:bodyPr>
          <a:lstStyle/>
          <a:p>
            <a:pPr algn="just">
              <a:spcBef>
                <a:spcPts val="1200"/>
              </a:spcBef>
              <a:spcAft>
                <a:spcPts val="600"/>
              </a:spcAft>
            </a:pPr>
            <a:r>
              <a:rPr lang="en-US" sz="4000" b="1"/>
              <a:t>Tóm tắt</a:t>
            </a:r>
            <a:endParaRPr lang="en-US" sz="4000" b="1">
              <a:solidFill>
                <a:srgbClr val="7030A0"/>
              </a:solidFill>
            </a:endParaRPr>
          </a:p>
        </p:txBody>
      </p:sp>
    </p:spTree>
    <p:custDataLst>
      <p:tags r:id="rId1"/>
    </p:custDataLst>
    <p:extLst>
      <p:ext uri="{BB962C8B-B14F-4D97-AF65-F5344CB8AC3E}">
        <p14:creationId xmlns:p14="http://schemas.microsoft.com/office/powerpoint/2010/main" val="290747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785019" y="207238"/>
            <a:ext cx="10210800" cy="1754326"/>
          </a:xfrm>
          <a:prstGeom prst="rect">
            <a:avLst/>
          </a:prstGeom>
          <a:noFill/>
        </p:spPr>
        <p:txBody>
          <a:bodyPr wrap="square" rtlCol="0">
            <a:spAutoFit/>
          </a:bodyPr>
          <a:lstStyle/>
          <a:p>
            <a:pPr algn="just">
              <a:spcBef>
                <a:spcPts val="1200"/>
              </a:spcBef>
              <a:spcAft>
                <a:spcPts val="600"/>
              </a:spcAft>
            </a:pPr>
            <a:r>
              <a:rPr lang="en-US" sz="3600" b="1"/>
              <a:t>2. </a:t>
            </a:r>
            <a:r>
              <a:rPr lang="vi-VN" sz="3600" b="1"/>
              <a:t>24 hộp sữa chua đóng đều được vào 6 vỉ. Hỏi 16 hộp sữa chua cùng loại sẽ đóng được mấy vỉ như vậy?</a:t>
            </a:r>
            <a:endParaRPr lang="en-US" sz="3600" b="1"/>
          </a:p>
        </p:txBody>
      </p:sp>
      <p:sp>
        <p:nvSpPr>
          <p:cNvPr id="3" name="TextBox 2">
            <a:extLst>
              <a:ext uri="{FF2B5EF4-FFF2-40B4-BE49-F238E27FC236}">
                <a16:creationId xmlns:a16="http://schemas.microsoft.com/office/drawing/2014/main" id="{45183D35-7DC6-36F7-8C9B-6040BCCA18ED}"/>
              </a:ext>
            </a:extLst>
          </p:cNvPr>
          <p:cNvSpPr txBox="1"/>
          <p:nvPr/>
        </p:nvSpPr>
        <p:spPr>
          <a:xfrm>
            <a:off x="2345482" y="2599463"/>
            <a:ext cx="10074116" cy="3785652"/>
          </a:xfrm>
          <a:prstGeom prst="rect">
            <a:avLst/>
          </a:prstGeom>
          <a:noFill/>
        </p:spPr>
        <p:txBody>
          <a:bodyPr wrap="square">
            <a:spAutoFit/>
          </a:bodyPr>
          <a:lstStyle/>
          <a:p>
            <a:pPr algn="just">
              <a:spcBef>
                <a:spcPts val="600"/>
              </a:spcBef>
              <a:spcAft>
                <a:spcPts val="600"/>
              </a:spcAft>
            </a:pPr>
            <a:r>
              <a:rPr lang="vi-VN" sz="4000"/>
              <a:t>1 vỉ có số hộp sữa chua là:</a:t>
            </a:r>
          </a:p>
          <a:p>
            <a:pPr algn="just">
              <a:spcBef>
                <a:spcPts val="600"/>
              </a:spcBef>
              <a:spcAft>
                <a:spcPts val="600"/>
              </a:spcAft>
            </a:pPr>
            <a:r>
              <a:rPr lang="en-US" sz="4000"/>
              <a:t>	    </a:t>
            </a:r>
            <a:r>
              <a:rPr lang="vi-VN" sz="4000"/>
              <a:t>24 : 6 = 4 (hộp)</a:t>
            </a:r>
          </a:p>
          <a:p>
            <a:pPr algn="just">
              <a:spcBef>
                <a:spcPts val="600"/>
              </a:spcBef>
              <a:spcAft>
                <a:spcPts val="600"/>
              </a:spcAft>
            </a:pPr>
            <a:r>
              <a:rPr lang="vi-VN" sz="4000"/>
              <a:t>16 hộp sữa chua đóng được số vỉ là:</a:t>
            </a:r>
          </a:p>
          <a:p>
            <a:pPr algn="just">
              <a:spcBef>
                <a:spcPts val="600"/>
              </a:spcBef>
              <a:spcAft>
                <a:spcPts val="600"/>
              </a:spcAft>
            </a:pPr>
            <a:r>
              <a:rPr lang="en-US" sz="4000"/>
              <a:t>	   </a:t>
            </a:r>
            <a:r>
              <a:rPr lang="vi-VN" sz="4000"/>
              <a:t>16 : 4 = 4 (vỉ)</a:t>
            </a:r>
          </a:p>
          <a:p>
            <a:pPr algn="just">
              <a:spcBef>
                <a:spcPts val="600"/>
              </a:spcBef>
              <a:spcAft>
                <a:spcPts val="600"/>
              </a:spcAft>
            </a:pPr>
            <a:r>
              <a:rPr lang="en-US" sz="4000"/>
              <a:t>			</a:t>
            </a:r>
            <a:r>
              <a:rPr lang="vi-VN" sz="4000"/>
              <a:t>Đáp số: 4 vỉ</a:t>
            </a:r>
            <a:r>
              <a:rPr lang="en-US" sz="4000"/>
              <a:t>.</a:t>
            </a:r>
            <a:endParaRPr lang="vi-VN" sz="4000"/>
          </a:p>
        </p:txBody>
      </p:sp>
      <p:sp>
        <p:nvSpPr>
          <p:cNvPr id="4" name="TextBox 3">
            <a:extLst>
              <a:ext uri="{FF2B5EF4-FFF2-40B4-BE49-F238E27FC236}">
                <a16:creationId xmlns:a16="http://schemas.microsoft.com/office/drawing/2014/main" id="{94DF4C52-20AA-7F85-2998-2889734F2A4C}"/>
              </a:ext>
            </a:extLst>
          </p:cNvPr>
          <p:cNvSpPr txBox="1"/>
          <p:nvPr/>
        </p:nvSpPr>
        <p:spPr>
          <a:xfrm>
            <a:off x="4508103" y="1891577"/>
            <a:ext cx="3602832" cy="707886"/>
          </a:xfrm>
          <a:prstGeom prst="rect">
            <a:avLst/>
          </a:prstGeom>
          <a:noFill/>
        </p:spPr>
        <p:txBody>
          <a:bodyPr wrap="square" rtlCol="0">
            <a:spAutoFit/>
          </a:bodyPr>
          <a:lstStyle/>
          <a:p>
            <a:pPr algn="just">
              <a:spcBef>
                <a:spcPts val="1200"/>
              </a:spcBef>
              <a:spcAft>
                <a:spcPts val="600"/>
              </a:spcAft>
            </a:pPr>
            <a:r>
              <a:rPr lang="en-US" sz="4000" b="1"/>
              <a:t>Bài giải</a:t>
            </a:r>
            <a:endParaRPr lang="en-US" sz="4000" b="1">
              <a:solidFill>
                <a:srgbClr val="7030A0"/>
              </a:solidFill>
            </a:endParaRPr>
          </a:p>
        </p:txBody>
      </p:sp>
    </p:spTree>
    <p:custDataLst>
      <p:tags r:id="rId1"/>
    </p:custDataLst>
    <p:extLst>
      <p:ext uri="{BB962C8B-B14F-4D97-AF65-F5344CB8AC3E}">
        <p14:creationId xmlns:p14="http://schemas.microsoft.com/office/powerpoint/2010/main" val="35430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914C75-EDF9-7BD4-88EC-CB5A986B6E97}"/>
              </a:ext>
            </a:extLst>
          </p:cNvPr>
          <p:cNvPicPr>
            <a:picLocks noChangeAspect="1"/>
          </p:cNvPicPr>
          <p:nvPr/>
        </p:nvPicPr>
        <p:blipFill>
          <a:blip r:embed="rId4"/>
          <a:stretch>
            <a:fillRect/>
          </a:stretch>
        </p:blipFill>
        <p:spPr>
          <a:xfrm>
            <a:off x="-1768963" y="2329350"/>
            <a:ext cx="12004064" cy="1932599"/>
          </a:xfrm>
          <a:prstGeom prst="rect">
            <a:avLst/>
          </a:prstGeom>
        </p:spPr>
      </p:pic>
    </p:spTree>
    <p:custDataLst>
      <p:tags r:id="rId1"/>
    </p:custDataLst>
    <p:extLst>
      <p:ext uri="{BB962C8B-B14F-4D97-AF65-F5344CB8AC3E}">
        <p14:creationId xmlns:p14="http://schemas.microsoft.com/office/powerpoint/2010/main" val="58644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975519" y="330348"/>
            <a:ext cx="10210800" cy="1569660"/>
          </a:xfrm>
          <a:prstGeom prst="rect">
            <a:avLst/>
          </a:prstGeom>
          <a:noFill/>
        </p:spPr>
        <p:txBody>
          <a:bodyPr wrap="square" rtlCol="0">
            <a:spAutoFit/>
          </a:bodyPr>
          <a:lstStyle/>
          <a:p>
            <a:pPr algn="just">
              <a:spcBef>
                <a:spcPts val="1200"/>
              </a:spcBef>
              <a:spcAft>
                <a:spcPts val="600"/>
              </a:spcAft>
            </a:pPr>
            <a:r>
              <a:rPr lang="en-US" sz="3200" b="1"/>
              <a:t>1. </a:t>
            </a:r>
            <a:r>
              <a:rPr lang="vi-VN" sz="3200" b="1"/>
              <a:t>Trong phong trào "Đổi giấy lấy cây xanh", Việt đã đổi 9 kg giấy để được 3 cây. Hỏi Mai đổi 12 kg giấy cùng loại đó thì được mấy cây như vậy?</a:t>
            </a:r>
            <a:endParaRPr lang="en-US" sz="3200" b="1"/>
          </a:p>
        </p:txBody>
      </p:sp>
      <p:sp>
        <p:nvSpPr>
          <p:cNvPr id="3" name="TextBox 2">
            <a:extLst>
              <a:ext uri="{FF2B5EF4-FFF2-40B4-BE49-F238E27FC236}">
                <a16:creationId xmlns:a16="http://schemas.microsoft.com/office/drawing/2014/main" id="{A51B7804-64AC-B009-5FC3-94BBD814DC7F}"/>
              </a:ext>
            </a:extLst>
          </p:cNvPr>
          <p:cNvSpPr txBox="1"/>
          <p:nvPr/>
        </p:nvSpPr>
        <p:spPr>
          <a:xfrm>
            <a:off x="1772646" y="3321964"/>
            <a:ext cx="10074116" cy="1824923"/>
          </a:xfrm>
          <a:prstGeom prst="rect">
            <a:avLst/>
          </a:prstGeom>
          <a:noFill/>
        </p:spPr>
        <p:txBody>
          <a:bodyPr wrap="square">
            <a:spAutoFit/>
          </a:bodyPr>
          <a:lstStyle/>
          <a:p>
            <a:pPr>
              <a:lnSpc>
                <a:spcPct val="150000"/>
              </a:lnSpc>
            </a:pPr>
            <a:r>
              <a:rPr lang="en-US" sz="4000"/>
              <a:t>9 kg giấy: 3 cây</a:t>
            </a:r>
          </a:p>
          <a:p>
            <a:pPr>
              <a:lnSpc>
                <a:spcPct val="150000"/>
              </a:lnSpc>
            </a:pPr>
            <a:r>
              <a:rPr lang="en-US" sz="4000"/>
              <a:t>12 kg giấy: … cây?</a:t>
            </a:r>
          </a:p>
        </p:txBody>
      </p:sp>
      <p:sp>
        <p:nvSpPr>
          <p:cNvPr id="4" name="TextBox 3">
            <a:extLst>
              <a:ext uri="{FF2B5EF4-FFF2-40B4-BE49-F238E27FC236}">
                <a16:creationId xmlns:a16="http://schemas.microsoft.com/office/drawing/2014/main" id="{91EC92AE-3F43-3928-E692-C8CBFAC8C01F}"/>
              </a:ext>
            </a:extLst>
          </p:cNvPr>
          <p:cNvSpPr txBox="1"/>
          <p:nvPr/>
        </p:nvSpPr>
        <p:spPr>
          <a:xfrm>
            <a:off x="2684357" y="2614078"/>
            <a:ext cx="3602832" cy="707886"/>
          </a:xfrm>
          <a:prstGeom prst="rect">
            <a:avLst/>
          </a:prstGeom>
          <a:noFill/>
        </p:spPr>
        <p:txBody>
          <a:bodyPr wrap="square" rtlCol="0">
            <a:spAutoFit/>
          </a:bodyPr>
          <a:lstStyle/>
          <a:p>
            <a:pPr algn="just">
              <a:spcBef>
                <a:spcPts val="1200"/>
              </a:spcBef>
              <a:spcAft>
                <a:spcPts val="600"/>
              </a:spcAft>
            </a:pPr>
            <a:r>
              <a:rPr lang="en-US" sz="4000" b="1"/>
              <a:t>Tóm tắt</a:t>
            </a:r>
            <a:endParaRPr lang="en-US" sz="4000" b="1">
              <a:solidFill>
                <a:srgbClr val="7030A0"/>
              </a:solidFill>
            </a:endParaRPr>
          </a:p>
        </p:txBody>
      </p:sp>
    </p:spTree>
    <p:custDataLst>
      <p:tags r:id="rId1"/>
    </p:custDataLst>
    <p:extLst>
      <p:ext uri="{BB962C8B-B14F-4D97-AF65-F5344CB8AC3E}">
        <p14:creationId xmlns:p14="http://schemas.microsoft.com/office/powerpoint/2010/main" val="193863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975519" y="330348"/>
            <a:ext cx="10210800" cy="1569660"/>
          </a:xfrm>
          <a:prstGeom prst="rect">
            <a:avLst/>
          </a:prstGeom>
          <a:noFill/>
        </p:spPr>
        <p:txBody>
          <a:bodyPr wrap="square" rtlCol="0">
            <a:spAutoFit/>
          </a:bodyPr>
          <a:lstStyle/>
          <a:p>
            <a:pPr algn="just">
              <a:spcBef>
                <a:spcPts val="1200"/>
              </a:spcBef>
              <a:spcAft>
                <a:spcPts val="600"/>
              </a:spcAft>
            </a:pPr>
            <a:r>
              <a:rPr lang="en-US" sz="3200" b="1"/>
              <a:t>1. </a:t>
            </a:r>
            <a:r>
              <a:rPr lang="vi-VN" sz="3200" b="1"/>
              <a:t>Trong phong trào "Đổi giấy lấy cây xanh", Việt đã đổi 9 kg giấy để được 3 cây. Hỏi Mai đổi 12 kg giấy cùng loại đó thì được mấy cây như vậy?</a:t>
            </a:r>
            <a:endParaRPr lang="en-US" sz="3200" b="1"/>
          </a:p>
        </p:txBody>
      </p:sp>
      <p:sp>
        <p:nvSpPr>
          <p:cNvPr id="10" name="TextBox 9">
            <a:extLst>
              <a:ext uri="{FF2B5EF4-FFF2-40B4-BE49-F238E27FC236}">
                <a16:creationId xmlns:a16="http://schemas.microsoft.com/office/drawing/2014/main" id="{A596C0A1-8C0A-8819-259D-D7820F92543A}"/>
              </a:ext>
            </a:extLst>
          </p:cNvPr>
          <p:cNvSpPr txBox="1"/>
          <p:nvPr/>
        </p:nvSpPr>
        <p:spPr>
          <a:xfrm>
            <a:off x="1268963" y="2960363"/>
            <a:ext cx="10534814" cy="3170099"/>
          </a:xfrm>
          <a:prstGeom prst="rect">
            <a:avLst/>
          </a:prstGeom>
          <a:noFill/>
        </p:spPr>
        <p:txBody>
          <a:bodyPr wrap="square">
            <a:spAutoFit/>
          </a:bodyPr>
          <a:lstStyle/>
          <a:p>
            <a:pPr algn="just"/>
            <a:r>
              <a:rPr lang="en-US" sz="4000"/>
              <a:t>Đổi m</a:t>
            </a:r>
            <a:r>
              <a:rPr lang="vi-VN" sz="4000"/>
              <a:t>ột </a:t>
            </a:r>
            <a:r>
              <a:rPr lang="en-US" sz="4000"/>
              <a:t>cây cần số ki-lô-gam giấy là</a:t>
            </a:r>
            <a:r>
              <a:rPr lang="vi-VN" sz="4000"/>
              <a:t>:</a:t>
            </a:r>
          </a:p>
          <a:p>
            <a:pPr algn="just"/>
            <a:r>
              <a:rPr lang="en-US" sz="4000"/>
              <a:t>		   	9</a:t>
            </a:r>
            <a:r>
              <a:rPr lang="vi-VN" sz="4000"/>
              <a:t> : </a:t>
            </a:r>
            <a:r>
              <a:rPr lang="en-US" sz="4000"/>
              <a:t>3</a:t>
            </a:r>
            <a:r>
              <a:rPr lang="vi-VN" sz="4000"/>
              <a:t> = </a:t>
            </a:r>
            <a:r>
              <a:rPr lang="en-US" sz="4000"/>
              <a:t>3</a:t>
            </a:r>
            <a:r>
              <a:rPr lang="vi-VN" sz="4000"/>
              <a:t> (kg)</a:t>
            </a:r>
          </a:p>
          <a:p>
            <a:pPr algn="just"/>
            <a:r>
              <a:rPr lang="vi-VN" sz="4000"/>
              <a:t>12 kg giấy cùng loại đó thì được</a:t>
            </a:r>
            <a:r>
              <a:rPr lang="en-US" sz="4000"/>
              <a:t> số</a:t>
            </a:r>
            <a:r>
              <a:rPr lang="vi-VN" sz="4000"/>
              <a:t> cây </a:t>
            </a:r>
            <a:r>
              <a:rPr lang="en-US" sz="4000"/>
              <a:t>là:		   	     	12</a:t>
            </a:r>
            <a:r>
              <a:rPr lang="vi-VN" sz="4000"/>
              <a:t> </a:t>
            </a:r>
            <a:r>
              <a:rPr lang="en-US" sz="4000"/>
              <a:t>:</a:t>
            </a:r>
            <a:r>
              <a:rPr lang="vi-VN" sz="4000"/>
              <a:t> 3 = </a:t>
            </a:r>
            <a:r>
              <a:rPr lang="en-US" sz="4000"/>
              <a:t>4</a:t>
            </a:r>
            <a:r>
              <a:rPr lang="vi-VN" sz="4000"/>
              <a:t> (</a:t>
            </a:r>
            <a:r>
              <a:rPr lang="en-US" sz="4000"/>
              <a:t>cây</a:t>
            </a:r>
            <a:r>
              <a:rPr lang="vi-VN" sz="4000"/>
              <a:t>)</a:t>
            </a:r>
          </a:p>
          <a:p>
            <a:pPr algn="just"/>
            <a:r>
              <a:rPr lang="en-US" sz="4000"/>
              <a:t>				</a:t>
            </a:r>
            <a:r>
              <a:rPr lang="vi-VN" sz="4000"/>
              <a:t>Đáp số: </a:t>
            </a:r>
            <a:r>
              <a:rPr lang="en-US" sz="4000"/>
              <a:t>4</a:t>
            </a:r>
            <a:r>
              <a:rPr lang="vi-VN" sz="4000"/>
              <a:t> </a:t>
            </a:r>
            <a:r>
              <a:rPr lang="en-US" sz="4000"/>
              <a:t>cây.</a:t>
            </a:r>
            <a:endParaRPr lang="vi-VN" sz="4000"/>
          </a:p>
        </p:txBody>
      </p:sp>
      <p:sp>
        <p:nvSpPr>
          <p:cNvPr id="11" name="TextBox 10">
            <a:extLst>
              <a:ext uri="{FF2B5EF4-FFF2-40B4-BE49-F238E27FC236}">
                <a16:creationId xmlns:a16="http://schemas.microsoft.com/office/drawing/2014/main" id="{943571E6-EBE3-CFA1-F427-F7245306D036}"/>
              </a:ext>
            </a:extLst>
          </p:cNvPr>
          <p:cNvSpPr txBox="1"/>
          <p:nvPr/>
        </p:nvSpPr>
        <p:spPr>
          <a:xfrm>
            <a:off x="4508103" y="1891577"/>
            <a:ext cx="3602832" cy="707886"/>
          </a:xfrm>
          <a:prstGeom prst="rect">
            <a:avLst/>
          </a:prstGeom>
          <a:noFill/>
        </p:spPr>
        <p:txBody>
          <a:bodyPr wrap="square" rtlCol="0">
            <a:spAutoFit/>
          </a:bodyPr>
          <a:lstStyle/>
          <a:p>
            <a:pPr algn="just">
              <a:spcBef>
                <a:spcPts val="1200"/>
              </a:spcBef>
              <a:spcAft>
                <a:spcPts val="600"/>
              </a:spcAft>
            </a:pPr>
            <a:r>
              <a:rPr lang="en-US" sz="4000" b="1"/>
              <a:t>Bài giải</a:t>
            </a:r>
            <a:endParaRPr lang="en-US" sz="4000" b="1">
              <a:solidFill>
                <a:srgbClr val="7030A0"/>
              </a:solidFill>
            </a:endParaRPr>
          </a:p>
        </p:txBody>
      </p:sp>
    </p:spTree>
    <p:custDataLst>
      <p:tags r:id="rId1"/>
    </p:custDataLst>
    <p:extLst>
      <p:ext uri="{BB962C8B-B14F-4D97-AF65-F5344CB8AC3E}">
        <p14:creationId xmlns:p14="http://schemas.microsoft.com/office/powerpoint/2010/main" val="184121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975519" y="330348"/>
            <a:ext cx="10210800" cy="2554545"/>
          </a:xfrm>
          <a:prstGeom prst="rect">
            <a:avLst/>
          </a:prstGeom>
          <a:noFill/>
        </p:spPr>
        <p:txBody>
          <a:bodyPr wrap="square" rtlCol="0">
            <a:spAutoFit/>
          </a:bodyPr>
          <a:lstStyle/>
          <a:p>
            <a:pPr algn="just">
              <a:spcBef>
                <a:spcPts val="1200"/>
              </a:spcBef>
              <a:spcAft>
                <a:spcPts val="600"/>
              </a:spcAft>
            </a:pPr>
            <a:r>
              <a:rPr lang="en-US" sz="3200" b="1"/>
              <a:t>2. </a:t>
            </a:r>
            <a:r>
              <a:rPr lang="vi-VN" sz="3200" b="1"/>
              <a:t>Bạn Việt xếp 4 que tính để được một hình vuông có chu vi 60 cm. Dùng các que tính loại đó, bạn Mai xếp được các hính dưới đây (khoảng cách giữa các que tính là không đáng kể). Hỏi chu vi mỗi hình đó là bao nhiêu xăng-ti-mét?</a:t>
            </a:r>
            <a:endParaRPr lang="en-US" sz="3200" b="1"/>
          </a:p>
        </p:txBody>
      </p:sp>
      <p:pic>
        <p:nvPicPr>
          <p:cNvPr id="6" name="Picture 5">
            <a:extLst>
              <a:ext uri="{FF2B5EF4-FFF2-40B4-BE49-F238E27FC236}">
                <a16:creationId xmlns:a16="http://schemas.microsoft.com/office/drawing/2014/main" id="{8854D3BC-9249-5AD1-5AD5-A937043D79C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633791" y="3342953"/>
            <a:ext cx="10894257" cy="1893041"/>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4015496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34697F-2846-BDE0-2828-FDABF3D18F9B}"/>
              </a:ext>
            </a:extLst>
          </p:cNvPr>
          <p:cNvSpPr txBox="1"/>
          <p:nvPr/>
        </p:nvSpPr>
        <p:spPr>
          <a:xfrm>
            <a:off x="844420" y="285137"/>
            <a:ext cx="6130212" cy="646331"/>
          </a:xfrm>
          <a:prstGeom prst="rect">
            <a:avLst/>
          </a:prstGeom>
          <a:noFill/>
        </p:spPr>
        <p:txBody>
          <a:bodyPr wrap="square">
            <a:spAutoFit/>
          </a:bodyPr>
          <a:lstStyle/>
          <a:p>
            <a:r>
              <a:rPr lang="en-US" sz="3600" b="1"/>
              <a:t>2. </a:t>
            </a:r>
            <a:endParaRPr lang="en-US" sz="3200"/>
          </a:p>
        </p:txBody>
      </p:sp>
      <p:sp>
        <p:nvSpPr>
          <p:cNvPr id="6" name="TextBox 5">
            <a:extLst>
              <a:ext uri="{FF2B5EF4-FFF2-40B4-BE49-F238E27FC236}">
                <a16:creationId xmlns:a16="http://schemas.microsoft.com/office/drawing/2014/main" id="{95E4BF3F-0044-DAB4-DCEB-9BD5C51AB22F}"/>
              </a:ext>
            </a:extLst>
          </p:cNvPr>
          <p:cNvSpPr txBox="1"/>
          <p:nvPr/>
        </p:nvSpPr>
        <p:spPr>
          <a:xfrm>
            <a:off x="4279503" y="346693"/>
            <a:ext cx="3602832" cy="584775"/>
          </a:xfrm>
          <a:prstGeom prst="rect">
            <a:avLst/>
          </a:prstGeom>
          <a:noFill/>
        </p:spPr>
        <p:txBody>
          <a:bodyPr wrap="square" rtlCol="0">
            <a:spAutoFit/>
          </a:bodyPr>
          <a:lstStyle/>
          <a:p>
            <a:pPr algn="just">
              <a:spcBef>
                <a:spcPts val="1200"/>
              </a:spcBef>
              <a:spcAft>
                <a:spcPts val="600"/>
              </a:spcAft>
            </a:pPr>
            <a:r>
              <a:rPr lang="en-US" sz="3200" b="1"/>
              <a:t>Bài giải</a:t>
            </a:r>
            <a:endParaRPr lang="en-US" sz="3200" b="1">
              <a:solidFill>
                <a:srgbClr val="7030A0"/>
              </a:solidFill>
            </a:endParaRPr>
          </a:p>
        </p:txBody>
      </p:sp>
      <p:sp>
        <p:nvSpPr>
          <p:cNvPr id="7" name="TextBox 6">
            <a:extLst>
              <a:ext uri="{FF2B5EF4-FFF2-40B4-BE49-F238E27FC236}">
                <a16:creationId xmlns:a16="http://schemas.microsoft.com/office/drawing/2014/main" id="{26B805C3-B520-D686-2100-68796F7A23D4}"/>
              </a:ext>
            </a:extLst>
          </p:cNvPr>
          <p:cNvSpPr txBox="1"/>
          <p:nvPr/>
        </p:nvSpPr>
        <p:spPr>
          <a:xfrm>
            <a:off x="2845277" y="993024"/>
            <a:ext cx="10074116" cy="5509200"/>
          </a:xfrm>
          <a:prstGeom prst="rect">
            <a:avLst/>
          </a:prstGeom>
          <a:noFill/>
        </p:spPr>
        <p:txBody>
          <a:bodyPr wrap="square">
            <a:spAutoFit/>
          </a:bodyPr>
          <a:lstStyle/>
          <a:p>
            <a:pPr algn="just"/>
            <a:r>
              <a:rPr lang="en-US" sz="3200"/>
              <a:t>Một que tính có độ dài là:</a:t>
            </a:r>
          </a:p>
          <a:p>
            <a:pPr algn="just"/>
            <a:r>
              <a:rPr lang="en-US" sz="3200"/>
              <a:t>	60 : 4 = 15 (cm)</a:t>
            </a:r>
          </a:p>
          <a:p>
            <a:pPr algn="just"/>
            <a:r>
              <a:rPr lang="en-US" sz="3200"/>
              <a:t>Chu vi hình tam giác là:</a:t>
            </a:r>
          </a:p>
          <a:p>
            <a:pPr algn="just"/>
            <a:r>
              <a:rPr lang="en-US" sz="3200"/>
              <a:t>	15 × 3 = 45 (cm)</a:t>
            </a:r>
          </a:p>
          <a:p>
            <a:pPr algn="just"/>
            <a:r>
              <a:rPr lang="en-US" sz="3200"/>
              <a:t>Chu vi hình chữ nhật là:</a:t>
            </a:r>
          </a:p>
          <a:p>
            <a:pPr algn="just"/>
            <a:r>
              <a:rPr lang="en-US" sz="3200"/>
              <a:t>	15 × 6 = 90 (cm)</a:t>
            </a:r>
          </a:p>
          <a:p>
            <a:pPr algn="just"/>
            <a:r>
              <a:rPr lang="en-US" sz="3200"/>
              <a:t>Chu vi hình thang là:</a:t>
            </a:r>
          </a:p>
          <a:p>
            <a:pPr algn="just"/>
            <a:r>
              <a:rPr lang="en-US" sz="3200"/>
              <a:t>	15 × 7 = 105 (cm)</a:t>
            </a:r>
          </a:p>
          <a:p>
            <a:pPr algn="just"/>
            <a:r>
              <a:rPr lang="en-US" sz="3200"/>
              <a:t>		Đáp số: 	Hình tam giác: 45 cm;</a:t>
            </a:r>
          </a:p>
          <a:p>
            <a:pPr algn="just"/>
            <a:r>
              <a:rPr lang="en-US" sz="3200"/>
              <a:t>             			Hình chữ nhật: 90 cm;</a:t>
            </a:r>
          </a:p>
          <a:p>
            <a:pPr algn="just"/>
            <a:r>
              <a:rPr lang="en-US" sz="3200"/>
              <a:t>              			Hình thang: 105 cm.</a:t>
            </a:r>
          </a:p>
        </p:txBody>
      </p:sp>
    </p:spTree>
    <p:custDataLst>
      <p:tags r:id="rId1"/>
    </p:custDataLst>
    <p:extLst>
      <p:ext uri="{BB962C8B-B14F-4D97-AF65-F5344CB8AC3E}">
        <p14:creationId xmlns:p14="http://schemas.microsoft.com/office/powerpoint/2010/main" val="53783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left)">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wipe(left)">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wipe(left)">
                                      <p:cBhvr>
                                        <p:cTn id="5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FA125-E5BE-6DBA-E2D9-8C80205A0877}"/>
              </a:ext>
            </a:extLst>
          </p:cNvPr>
          <p:cNvPicPr>
            <a:picLocks noChangeAspect="1"/>
          </p:cNvPicPr>
          <p:nvPr/>
        </p:nvPicPr>
        <p:blipFill>
          <a:blip r:embed="rId4"/>
          <a:stretch>
            <a:fillRect/>
          </a:stretch>
        </p:blipFill>
        <p:spPr>
          <a:xfrm>
            <a:off x="0" y="2198662"/>
            <a:ext cx="12004064" cy="2219136"/>
          </a:xfrm>
          <a:prstGeom prst="rect">
            <a:avLst/>
          </a:prstGeom>
        </p:spPr>
      </p:pic>
    </p:spTree>
    <p:custDataLst>
      <p:tags r:id="rId1"/>
    </p:custDataLst>
    <p:extLst>
      <p:ext uri="{BB962C8B-B14F-4D97-AF65-F5344CB8AC3E}">
        <p14:creationId xmlns:p14="http://schemas.microsoft.com/office/powerpoint/2010/main" val="2847341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7E2347-244D-AC14-3C18-56DB110D58F6}"/>
              </a:ext>
            </a:extLst>
          </p:cNvPr>
          <p:cNvPicPr>
            <a:picLocks noChangeAspect="1"/>
          </p:cNvPicPr>
          <p:nvPr/>
        </p:nvPicPr>
        <p:blipFill>
          <a:blip r:embed="rId4"/>
          <a:stretch>
            <a:fillRect/>
          </a:stretch>
        </p:blipFill>
        <p:spPr>
          <a:xfrm>
            <a:off x="-725865" y="2810732"/>
            <a:ext cx="10912785" cy="2078363"/>
          </a:xfrm>
          <a:prstGeom prst="rect">
            <a:avLst/>
          </a:prstGeom>
        </p:spPr>
      </p:pic>
    </p:spTree>
    <p:custDataLst>
      <p:tags r:id="rId1"/>
    </p:custDataLst>
    <p:extLst>
      <p:ext uri="{BB962C8B-B14F-4D97-AF65-F5344CB8AC3E}">
        <p14:creationId xmlns:p14="http://schemas.microsoft.com/office/powerpoint/2010/main" val="1967954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21BD17-24B4-C6E2-E38E-5245A09B8E5C}"/>
              </a:ext>
            </a:extLst>
          </p:cNvPr>
          <p:cNvSpPr txBox="1"/>
          <p:nvPr/>
        </p:nvSpPr>
        <p:spPr>
          <a:xfrm>
            <a:off x="707005" y="301577"/>
            <a:ext cx="10210800" cy="584775"/>
          </a:xfrm>
          <a:prstGeom prst="rect">
            <a:avLst/>
          </a:prstGeom>
          <a:noFill/>
        </p:spPr>
        <p:txBody>
          <a:bodyPr wrap="square" rtlCol="0">
            <a:spAutoFit/>
          </a:bodyPr>
          <a:lstStyle/>
          <a:p>
            <a:pPr algn="just">
              <a:spcBef>
                <a:spcPts val="1200"/>
              </a:spcBef>
              <a:spcAft>
                <a:spcPts val="600"/>
              </a:spcAft>
            </a:pPr>
            <a:r>
              <a:rPr lang="en-US" sz="3200" b="1">
                <a:solidFill>
                  <a:srgbClr val="0070C0"/>
                </a:solidFill>
              </a:rPr>
              <a:t>1. Viết nhanh đáp án vào bảng con.</a:t>
            </a:r>
          </a:p>
        </p:txBody>
      </p:sp>
      <p:sp>
        <p:nvSpPr>
          <p:cNvPr id="3" name="TextBox 2">
            <a:extLst>
              <a:ext uri="{FF2B5EF4-FFF2-40B4-BE49-F238E27FC236}">
                <a16:creationId xmlns:a16="http://schemas.microsoft.com/office/drawing/2014/main" id="{30250459-DF74-3922-33ED-3605EC444979}"/>
              </a:ext>
            </a:extLst>
          </p:cNvPr>
          <p:cNvSpPr txBox="1"/>
          <p:nvPr/>
        </p:nvSpPr>
        <p:spPr>
          <a:xfrm>
            <a:off x="707005" y="1034292"/>
            <a:ext cx="10210800" cy="1077218"/>
          </a:xfrm>
          <a:prstGeom prst="rect">
            <a:avLst/>
          </a:prstGeom>
          <a:noFill/>
        </p:spPr>
        <p:txBody>
          <a:bodyPr wrap="square" rtlCol="0">
            <a:spAutoFit/>
          </a:bodyPr>
          <a:lstStyle/>
          <a:p>
            <a:pPr algn="just">
              <a:spcBef>
                <a:spcPts val="1200"/>
              </a:spcBef>
              <a:spcAft>
                <a:spcPts val="600"/>
              </a:spcAft>
            </a:pPr>
            <a:r>
              <a:rPr lang="en-US" sz="3200" b="1"/>
              <a:t>Mua 2 vé hết 30 000 đồng. Hỏi mua 4 vé hết tất cả bao nhiêu nghìn đồng?</a:t>
            </a:r>
          </a:p>
        </p:txBody>
      </p:sp>
      <p:sp>
        <p:nvSpPr>
          <p:cNvPr id="4" name="TextBox 3">
            <a:extLst>
              <a:ext uri="{FF2B5EF4-FFF2-40B4-BE49-F238E27FC236}">
                <a16:creationId xmlns:a16="http://schemas.microsoft.com/office/drawing/2014/main" id="{3BC1DCAD-3979-A293-DA6B-08A0397EE50A}"/>
              </a:ext>
            </a:extLst>
          </p:cNvPr>
          <p:cNvSpPr txBox="1"/>
          <p:nvPr/>
        </p:nvSpPr>
        <p:spPr>
          <a:xfrm>
            <a:off x="429160" y="2459504"/>
            <a:ext cx="10210800" cy="769441"/>
          </a:xfrm>
          <a:prstGeom prst="rect">
            <a:avLst/>
          </a:prstGeom>
          <a:noFill/>
        </p:spPr>
        <p:txBody>
          <a:bodyPr wrap="square" rtlCol="0">
            <a:spAutoFit/>
          </a:bodyPr>
          <a:lstStyle/>
          <a:p>
            <a:pPr algn="ctr">
              <a:spcBef>
                <a:spcPts val="1200"/>
              </a:spcBef>
              <a:spcAft>
                <a:spcPts val="600"/>
              </a:spcAft>
            </a:pPr>
            <a:r>
              <a:rPr lang="en-US" sz="4400" b="1">
                <a:solidFill>
                  <a:srgbClr val="C00000"/>
                </a:solidFill>
              </a:rPr>
              <a:t>Đáp án: 60 000 đồng.</a:t>
            </a:r>
          </a:p>
        </p:txBody>
      </p:sp>
      <p:sp>
        <p:nvSpPr>
          <p:cNvPr id="5" name="TextBox 4">
            <a:extLst>
              <a:ext uri="{FF2B5EF4-FFF2-40B4-BE49-F238E27FC236}">
                <a16:creationId xmlns:a16="http://schemas.microsoft.com/office/drawing/2014/main" id="{9374EF02-1CF3-5312-4C0F-E58312DD8A7B}"/>
              </a:ext>
            </a:extLst>
          </p:cNvPr>
          <p:cNvSpPr txBox="1"/>
          <p:nvPr/>
        </p:nvSpPr>
        <p:spPr>
          <a:xfrm>
            <a:off x="707005" y="3898511"/>
            <a:ext cx="10210800" cy="584775"/>
          </a:xfrm>
          <a:prstGeom prst="rect">
            <a:avLst/>
          </a:prstGeom>
          <a:noFill/>
        </p:spPr>
        <p:txBody>
          <a:bodyPr wrap="square" rtlCol="0">
            <a:spAutoFit/>
          </a:bodyPr>
          <a:lstStyle/>
          <a:p>
            <a:pPr algn="just">
              <a:spcBef>
                <a:spcPts val="1200"/>
              </a:spcBef>
              <a:spcAft>
                <a:spcPts val="600"/>
              </a:spcAft>
            </a:pPr>
            <a:r>
              <a:rPr lang="en-US" sz="3200" b="1" dirty="0">
                <a:solidFill>
                  <a:srgbClr val="0070C0"/>
                </a:solidFill>
              </a:rPr>
              <a:t>2. </a:t>
            </a:r>
            <a:r>
              <a:rPr lang="en-US" sz="3200" b="1" dirty="0" err="1" smtClean="0">
                <a:solidFill>
                  <a:srgbClr val="0070C0"/>
                </a:solidFill>
              </a:rPr>
              <a:t>Nêu</a:t>
            </a:r>
            <a:r>
              <a:rPr lang="en-US" sz="3200" b="1" dirty="0" smtClean="0">
                <a:solidFill>
                  <a:srgbClr val="0070C0"/>
                </a:solidFill>
              </a:rPr>
              <a:t> </a:t>
            </a:r>
            <a:r>
              <a:rPr lang="en-US" sz="3200" b="1" dirty="0" err="1">
                <a:solidFill>
                  <a:srgbClr val="0070C0"/>
                </a:solidFill>
              </a:rPr>
              <a:t>cách</a:t>
            </a:r>
            <a:r>
              <a:rPr lang="en-US" sz="3200" b="1" dirty="0">
                <a:solidFill>
                  <a:srgbClr val="0070C0"/>
                </a:solidFill>
              </a:rPr>
              <a:t> </a:t>
            </a:r>
            <a:r>
              <a:rPr lang="en-US" sz="3200" b="1" dirty="0" err="1">
                <a:solidFill>
                  <a:srgbClr val="0070C0"/>
                </a:solidFill>
              </a:rPr>
              <a:t>làm</a:t>
            </a:r>
            <a:r>
              <a:rPr lang="en-US" sz="3200" b="1" dirty="0">
                <a:solidFill>
                  <a:srgbClr val="0070C0"/>
                </a:solidFill>
              </a:rPr>
              <a:t> </a:t>
            </a:r>
            <a:r>
              <a:rPr lang="en-US" sz="3200" b="1" dirty="0" err="1">
                <a:solidFill>
                  <a:srgbClr val="0070C0"/>
                </a:solidFill>
              </a:rPr>
              <a:t>của</a:t>
            </a:r>
            <a:r>
              <a:rPr lang="en-US" sz="3200" b="1" dirty="0">
                <a:solidFill>
                  <a:srgbClr val="0070C0"/>
                </a:solidFill>
              </a:rPr>
              <a:t> </a:t>
            </a:r>
            <a:r>
              <a:rPr lang="en-US" sz="3200" b="1" dirty="0" err="1">
                <a:solidFill>
                  <a:srgbClr val="0070C0"/>
                </a:solidFill>
              </a:rPr>
              <a:t>em</a:t>
            </a:r>
            <a:r>
              <a:rPr lang="en-US" sz="3200" b="1" dirty="0">
                <a:solidFill>
                  <a:srgbClr val="0070C0"/>
                </a:solidFill>
              </a:rPr>
              <a:t>.</a:t>
            </a:r>
          </a:p>
        </p:txBody>
      </p:sp>
    </p:spTree>
    <p:custDataLst>
      <p:tags r:id="rId1"/>
    </p:custDataLst>
    <p:extLst>
      <p:ext uri="{BB962C8B-B14F-4D97-AF65-F5344CB8AC3E}">
        <p14:creationId xmlns:p14="http://schemas.microsoft.com/office/powerpoint/2010/main" val="6399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512E60DC-7E3F-F284-F186-849F58A1C7C5}"/>
              </a:ext>
            </a:extLst>
          </p:cNvPr>
          <p:cNvSpPr txBox="1">
            <a:spLocks/>
          </p:cNvSpPr>
          <p:nvPr/>
        </p:nvSpPr>
        <p:spPr>
          <a:xfrm>
            <a:off x="379359" y="2215426"/>
            <a:ext cx="11403119" cy="233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Varela Round"/>
              <a:buNone/>
              <a:defRPr sz="2128" b="0"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2pPr>
            <a:lvl3pPr marL="1371600" marR="0" lvl="2"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3pPr>
            <a:lvl4pPr marL="1828800" marR="0" lvl="3"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4pPr>
            <a:lvl5pPr marL="2286000" marR="0" lvl="4"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5pPr>
            <a:lvl6pPr marL="2743200" marR="0" lvl="5"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6pPr>
            <a:lvl7pPr marL="3200400" marR="0" lvl="6"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7pPr>
            <a:lvl8pPr marL="3657600" marR="0" lvl="7"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8pPr>
            <a:lvl9pPr marL="4114800" marR="0" lvl="8"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9pPr>
          </a:lstStyle>
          <a:p>
            <a:r>
              <a:rPr lang="en-US" sz="4400" b="1" dirty="0" smtClean="0">
                <a:solidFill>
                  <a:srgbClr val="7030A0"/>
                </a:solidFill>
                <a:latin typeface="Times New Roman" panose="02020603050405020304" pitchFamily="18" charset="0"/>
                <a:cs typeface="Times New Roman" panose="02020603050405020304" pitchFamily="18" charset="0"/>
              </a:rPr>
              <a:t>TOÁN</a:t>
            </a:r>
            <a:endParaRPr lang="en-US" sz="4400" b="1" dirty="0">
              <a:solidFill>
                <a:srgbClr val="7030A0"/>
              </a:solidFill>
              <a:latin typeface="Times New Roman" panose="02020603050405020304" pitchFamily="18" charset="0"/>
              <a:cs typeface="Times New Roman" panose="02020603050405020304" pitchFamily="18" charset="0"/>
            </a:endParaRPr>
          </a:p>
          <a:p>
            <a:r>
              <a:rPr lang="en-US" sz="4400" b="1" dirty="0">
                <a:solidFill>
                  <a:srgbClr val="7030A0"/>
                </a:solidFill>
                <a:latin typeface="Times New Roman" panose="02020603050405020304" pitchFamily="18" charset="0"/>
                <a:cs typeface="Times New Roman" panose="02020603050405020304" pitchFamily="18" charset="0"/>
              </a:rPr>
              <a:t>BÀI TOÁN LIÊN QUAN ĐẾN </a:t>
            </a:r>
          </a:p>
          <a:p>
            <a:r>
              <a:rPr lang="en-US" sz="4400" b="1" dirty="0">
                <a:solidFill>
                  <a:srgbClr val="7030A0"/>
                </a:solidFill>
                <a:latin typeface="Times New Roman" panose="02020603050405020304" pitchFamily="18" charset="0"/>
                <a:cs typeface="Times New Roman" panose="02020603050405020304" pitchFamily="18" charset="0"/>
              </a:rPr>
              <a:t>RÚT VỀ ĐƠN VỊ</a:t>
            </a:r>
          </a:p>
          <a:p>
            <a:r>
              <a:rPr lang="en-US" sz="3600" b="1" dirty="0">
                <a:solidFill>
                  <a:srgbClr val="7030A0"/>
                </a:solidFill>
                <a:latin typeface="Times New Roman" panose="02020603050405020304" pitchFamily="18" charset="0"/>
                <a:cs typeface="Times New Roman" panose="02020603050405020304" pitchFamily="18" charset="0"/>
              </a:rPr>
              <a:t>(</a:t>
            </a:r>
            <a:r>
              <a:rPr lang="en-US" sz="3600" b="1" dirty="0" err="1">
                <a:solidFill>
                  <a:srgbClr val="7030A0"/>
                </a:solidFill>
                <a:latin typeface="Times New Roman" panose="02020603050405020304" pitchFamily="18" charset="0"/>
                <a:cs typeface="Times New Roman" panose="02020603050405020304" pitchFamily="18" charset="0"/>
              </a:rPr>
              <a:t>tiết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a:solidFill>
                  <a:srgbClr val="7030A0"/>
                </a:solidFill>
                <a:latin typeface="Times New Roman" panose="02020603050405020304" pitchFamily="18" charset="0"/>
                <a:cs typeface="Times New Roman" panose="02020603050405020304" pitchFamily="18" charset="0"/>
              </a:rPr>
              <a:t>2</a:t>
            </a:r>
            <a:r>
              <a:rPr lang="en-US" sz="3600" b="1" dirty="0" smtClean="0">
                <a:solidFill>
                  <a:srgbClr val="7030A0"/>
                </a:solidFill>
                <a:latin typeface="Times New Roman" panose="02020603050405020304" pitchFamily="18" charset="0"/>
                <a:cs typeface="Times New Roman" panose="02020603050405020304" pitchFamily="18" charset="0"/>
              </a:rPr>
              <a:t>)</a:t>
            </a:r>
            <a:endParaRPr lang="en-US" sz="3600" b="1" dirty="0">
              <a:solidFill>
                <a:srgbClr val="7030A0"/>
              </a:solidFill>
              <a:latin typeface="Times New Roman" panose="02020603050405020304" pitchFamily="18" charset="0"/>
              <a:cs typeface="Times New Roman" panose="02020603050405020304" pitchFamily="18" charset="0"/>
            </a:endParaRPr>
          </a:p>
        </p:txBody>
      </p:sp>
      <p:sp>
        <p:nvSpPr>
          <p:cNvPr id="3" name="Google Shape;12;p2">
            <a:extLst>
              <a:ext uri="{FF2B5EF4-FFF2-40B4-BE49-F238E27FC236}">
                <a16:creationId xmlns:a16="http://schemas.microsoft.com/office/drawing/2014/main" id="{80189412-3165-88FA-1180-22024313645C}"/>
              </a:ext>
            </a:extLst>
          </p:cNvPr>
          <p:cNvSpPr/>
          <p:nvPr/>
        </p:nvSpPr>
        <p:spPr>
          <a:xfrm>
            <a:off x="355920" y="904971"/>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 name="Google Shape;12;p2">
            <a:extLst>
              <a:ext uri="{FF2B5EF4-FFF2-40B4-BE49-F238E27FC236}">
                <a16:creationId xmlns:a16="http://schemas.microsoft.com/office/drawing/2014/main" id="{6515ADD0-F438-2A90-CED7-F4B24673BCD7}"/>
              </a:ext>
            </a:extLst>
          </p:cNvPr>
          <p:cNvSpPr/>
          <p:nvPr/>
        </p:nvSpPr>
        <p:spPr>
          <a:xfrm>
            <a:off x="889320" y="2927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 name="Rectangle: Rounded Corners 1">
            <a:extLst>
              <a:ext uri="{FF2B5EF4-FFF2-40B4-BE49-F238E27FC236}">
                <a16:creationId xmlns:a16="http://schemas.microsoft.com/office/drawing/2014/main" id="{AC0E4A41-EB3D-BD20-4FE7-C25665E9136F}"/>
              </a:ext>
            </a:extLst>
          </p:cNvPr>
          <p:cNvSpPr/>
          <p:nvPr/>
        </p:nvSpPr>
        <p:spPr>
          <a:xfrm>
            <a:off x="889320" y="5705933"/>
            <a:ext cx="2846716" cy="65572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rPr>
              <a:t>S/</a:t>
            </a:r>
            <a:r>
              <a:rPr lang="en-US" sz="3200" dirty="0" err="1">
                <a:solidFill>
                  <a:srgbClr val="000000"/>
                </a:solidFill>
              </a:rPr>
              <a:t>Trang</a:t>
            </a:r>
            <a:r>
              <a:rPr lang="en-US" sz="3200" dirty="0">
                <a:solidFill>
                  <a:srgbClr val="000000"/>
                </a:solidFill>
              </a:rPr>
              <a:t> </a:t>
            </a:r>
            <a:r>
              <a:rPr lang="en-US" sz="3200" dirty="0" smtClean="0">
                <a:solidFill>
                  <a:srgbClr val="000000"/>
                </a:solidFill>
              </a:rPr>
              <a:t>32</a:t>
            </a:r>
            <a:endParaRPr lang="en-US" sz="3200" dirty="0">
              <a:solidFill>
                <a:srgbClr val="000000"/>
              </a:solidFill>
            </a:endParaRPr>
          </a:p>
        </p:txBody>
      </p:sp>
      <p:sp>
        <p:nvSpPr>
          <p:cNvPr id="8" name="Rectangle 6"/>
          <p:cNvSpPr>
            <a:spLocks noChangeArrowheads="1"/>
          </p:cNvSpPr>
          <p:nvPr/>
        </p:nvSpPr>
        <p:spPr bwMode="auto">
          <a:xfrm>
            <a:off x="1186583" y="261498"/>
            <a:ext cx="980226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buClrTx/>
              <a:defRPr/>
            </a:pPr>
            <a:r>
              <a:rPr lang="en-US" sz="2600" b="1" kern="1200" dirty="0">
                <a:solidFill>
                  <a:prstClr val="black"/>
                </a:solidFill>
                <a:latin typeface="Times New Roman" pitchFamily="18" charset="0"/>
                <a:cs typeface="Times New Roman" pitchFamily="18" charset="0"/>
              </a:rPr>
              <a:t>TRƯỜNG TIỂU HỌC </a:t>
            </a:r>
            <a:r>
              <a:rPr lang="en-US" sz="2600" b="1" kern="1200" dirty="0" smtClean="0">
                <a:solidFill>
                  <a:prstClr val="black"/>
                </a:solidFill>
                <a:latin typeface="Times New Roman" pitchFamily="18" charset="0"/>
                <a:cs typeface="Times New Roman" pitchFamily="18" charset="0"/>
              </a:rPr>
              <a:t>QUANG TRUNG</a:t>
            </a:r>
            <a:endParaRPr lang="en-US" sz="2600" b="1" kern="1200" dirty="0">
              <a:solidFill>
                <a:prstClr val="black"/>
              </a:solidFill>
              <a:latin typeface="Times New Roman" pitchFamily="18" charset="0"/>
              <a:cs typeface="Times New Roman" pitchFamily="18" charset="0"/>
            </a:endParaRPr>
          </a:p>
          <a:p>
            <a:pPr algn="ctr" defTabSz="912114">
              <a:buClrTx/>
              <a:defRPr/>
            </a:pPr>
            <a:r>
              <a:rPr lang="en-US" sz="2600" b="1" kern="1200" dirty="0" err="1">
                <a:solidFill>
                  <a:prstClr val="black"/>
                </a:solidFill>
                <a:latin typeface="Times New Roman" pitchFamily="18" charset="0"/>
                <a:cs typeface="Times New Roman" pitchFamily="18" charset="0"/>
              </a:rPr>
              <a:t>Sách</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kết</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nối</a:t>
            </a:r>
            <a:r>
              <a:rPr lang="en-US" sz="2600" b="1" kern="1200" dirty="0">
                <a:solidFill>
                  <a:prstClr val="black"/>
                </a:solidFill>
                <a:latin typeface="Times New Roman" pitchFamily="18" charset="0"/>
                <a:cs typeface="Times New Roman" pitchFamily="18" charset="0"/>
              </a:rPr>
              <a:t> tri </a:t>
            </a:r>
            <a:r>
              <a:rPr lang="en-US" sz="2600" b="1" kern="1200" dirty="0" err="1">
                <a:solidFill>
                  <a:prstClr val="black"/>
                </a:solidFill>
                <a:latin typeface="Times New Roman" pitchFamily="18" charset="0"/>
                <a:cs typeface="Times New Roman" pitchFamily="18" charset="0"/>
              </a:rPr>
              <a:t>thức</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với</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cuộc</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sống</a:t>
            </a:r>
            <a:r>
              <a:rPr lang="en-US" sz="2600" b="1" kern="1200" dirty="0">
                <a:solidFill>
                  <a:prstClr val="black"/>
                </a:solidFill>
                <a:latin typeface="Times New Roman" pitchFamily="18" charset="0"/>
                <a:cs typeface="Times New Roman" pitchFamily="18" charset="0"/>
              </a:rPr>
              <a:t> – </a:t>
            </a:r>
            <a:r>
              <a:rPr lang="en-US" sz="2600" b="1" kern="1200" dirty="0" err="1">
                <a:solidFill>
                  <a:prstClr val="black"/>
                </a:solidFill>
                <a:latin typeface="Times New Roman" pitchFamily="18" charset="0"/>
                <a:cs typeface="Times New Roman" pitchFamily="18" charset="0"/>
              </a:rPr>
              <a:t>Lớp</a:t>
            </a:r>
            <a:r>
              <a:rPr lang="en-US" sz="2600" b="1" kern="1200" dirty="0">
                <a:solidFill>
                  <a:prstClr val="black"/>
                </a:solidFill>
                <a:latin typeface="Times New Roman" pitchFamily="18" charset="0"/>
                <a:cs typeface="Times New Roman" pitchFamily="18" charset="0"/>
              </a:rPr>
              <a:t> 4</a:t>
            </a:r>
          </a:p>
          <a:p>
            <a:pPr algn="ctr" defTabSz="912114">
              <a:buClrTx/>
              <a:defRPr/>
            </a:pP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Năm</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học</a:t>
            </a:r>
            <a:r>
              <a:rPr lang="en-US" sz="2600" b="1" kern="1200" dirty="0">
                <a:solidFill>
                  <a:prstClr val="black"/>
                </a:solidFill>
                <a:latin typeface="Times New Roman" pitchFamily="18" charset="0"/>
                <a:cs typeface="Times New Roman" pitchFamily="18" charset="0"/>
              </a:rPr>
              <a:t> 2024-2025</a:t>
            </a:r>
          </a:p>
          <a:p>
            <a:pPr algn="ctr" defTabSz="912114">
              <a:buClrTx/>
              <a:defRPr/>
            </a:pPr>
            <a:r>
              <a:rPr lang="en-US" sz="2600" b="1" kern="1200" dirty="0">
                <a:solidFill>
                  <a:prstClr val="black"/>
                </a:solidFill>
                <a:latin typeface="Times New Roman" pitchFamily="18" charset="0"/>
                <a:cs typeface="Times New Roman" pitchFamily="18" charset="0"/>
                <a:sym typeface="Wingdings" panose="05000000000000000000" pitchFamily="2" charset="2"/>
              </a:rPr>
              <a:t></a:t>
            </a:r>
            <a:endParaRPr lang="en-US" sz="2600" kern="1200" dirty="0">
              <a:solidFill>
                <a:prstClr val="black"/>
              </a:solidFill>
              <a:latin typeface="Times New Roman" pitchFamily="18" charset="0"/>
              <a:cs typeface="Times New Roman" pitchFamily="18" charset="0"/>
            </a:endParaRPr>
          </a:p>
        </p:txBody>
      </p:sp>
      <p:sp>
        <p:nvSpPr>
          <p:cNvPr id="9" name="Rectangle 8"/>
          <p:cNvSpPr>
            <a:spLocks noChangeArrowheads="1"/>
          </p:cNvSpPr>
          <p:nvPr/>
        </p:nvSpPr>
        <p:spPr bwMode="auto">
          <a:xfrm>
            <a:off x="6297850" y="5791954"/>
            <a:ext cx="5472827" cy="58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spcBef>
                <a:spcPct val="50000"/>
              </a:spcBef>
              <a:buClrTx/>
              <a:defRPr/>
            </a:pPr>
            <a:r>
              <a:rPr lang="en-US" sz="3192" b="1" i="1" kern="1200" dirty="0" err="1" smtClean="0">
                <a:solidFill>
                  <a:srgbClr val="3333CC"/>
                </a:solidFill>
                <a:latin typeface="Times New Roman" pitchFamily="18" charset="0"/>
                <a:cs typeface="+mn-cs"/>
              </a:rPr>
              <a:t>Giáo</a:t>
            </a:r>
            <a:r>
              <a:rPr lang="en-US" sz="3192" b="1" i="1" kern="1200" dirty="0" smtClean="0">
                <a:solidFill>
                  <a:srgbClr val="3333CC"/>
                </a:solidFill>
                <a:latin typeface="Times New Roman" pitchFamily="18" charset="0"/>
                <a:cs typeface="+mn-cs"/>
              </a:rPr>
              <a:t> </a:t>
            </a:r>
            <a:r>
              <a:rPr lang="en-US" sz="3192" b="1" i="1" kern="1200" dirty="0">
                <a:solidFill>
                  <a:srgbClr val="3333CC"/>
                </a:solidFill>
                <a:latin typeface="Times New Roman" pitchFamily="18" charset="0"/>
                <a:cs typeface="+mn-cs"/>
              </a:rPr>
              <a:t>viên: </a:t>
            </a:r>
            <a:r>
              <a:rPr lang="en-US" sz="3192" b="1" i="1" kern="1200" dirty="0" err="1" smtClean="0">
                <a:solidFill>
                  <a:srgbClr val="3333CC"/>
                </a:solidFill>
                <a:latin typeface="Times New Roman" pitchFamily="18" charset="0"/>
                <a:cs typeface="+mn-cs"/>
              </a:rPr>
              <a:t>Dương</a:t>
            </a:r>
            <a:r>
              <a:rPr lang="en-US" sz="3192" b="1" i="1" kern="1200" dirty="0" smtClean="0">
                <a:solidFill>
                  <a:srgbClr val="3333CC"/>
                </a:solidFill>
                <a:latin typeface="Times New Roman" pitchFamily="18" charset="0"/>
                <a:cs typeface="+mn-cs"/>
              </a:rPr>
              <a:t> </a:t>
            </a:r>
            <a:r>
              <a:rPr lang="en-US" sz="3192" b="1" i="1" kern="1200" dirty="0" err="1" smtClean="0">
                <a:solidFill>
                  <a:srgbClr val="3333CC"/>
                </a:solidFill>
                <a:latin typeface="Times New Roman" pitchFamily="18" charset="0"/>
                <a:cs typeface="+mn-cs"/>
              </a:rPr>
              <a:t>Thị</a:t>
            </a:r>
            <a:r>
              <a:rPr lang="en-US" sz="3192" b="1" i="1" kern="1200" dirty="0" smtClean="0">
                <a:solidFill>
                  <a:srgbClr val="3333CC"/>
                </a:solidFill>
                <a:latin typeface="Times New Roman" pitchFamily="18" charset="0"/>
                <a:cs typeface="+mn-cs"/>
              </a:rPr>
              <a:t> </a:t>
            </a:r>
            <a:r>
              <a:rPr lang="en-US" sz="3192" b="1" i="1" kern="1200" dirty="0" err="1" smtClean="0">
                <a:solidFill>
                  <a:srgbClr val="3333CC"/>
                </a:solidFill>
                <a:latin typeface="Times New Roman" pitchFamily="18" charset="0"/>
                <a:cs typeface="+mn-cs"/>
              </a:rPr>
              <a:t>Quyên</a:t>
            </a:r>
            <a:endParaRPr lang="en-US" sz="3192" b="1" i="1" kern="1200" dirty="0">
              <a:solidFill>
                <a:srgbClr val="3333CC"/>
              </a:solidFill>
              <a:latin typeface="Times New Roman" pitchFamily="18" charset="0"/>
              <a:cs typeface="+mn-cs"/>
            </a:endParaRPr>
          </a:p>
        </p:txBody>
      </p:sp>
    </p:spTree>
    <p:custDataLst>
      <p:tags r:id="rId1"/>
    </p:custDataLst>
    <p:extLst>
      <p:ext uri="{BB962C8B-B14F-4D97-AF65-F5344CB8AC3E}">
        <p14:creationId xmlns:p14="http://schemas.microsoft.com/office/powerpoint/2010/main" val="1113109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B5F84-3824-612F-92AC-0ED0A8D5F5DE}"/>
              </a:ext>
            </a:extLst>
          </p:cNvPr>
          <p:cNvPicPr>
            <a:picLocks noChangeAspect="1"/>
          </p:cNvPicPr>
          <p:nvPr/>
        </p:nvPicPr>
        <p:blipFill>
          <a:blip r:embed="rId4"/>
          <a:stretch>
            <a:fillRect/>
          </a:stretch>
        </p:blipFill>
        <p:spPr>
          <a:xfrm>
            <a:off x="-709127" y="3027143"/>
            <a:ext cx="12004064" cy="1859441"/>
          </a:xfrm>
          <a:prstGeom prst="rect">
            <a:avLst/>
          </a:prstGeom>
        </p:spPr>
      </p:pic>
    </p:spTree>
    <p:custDataLst>
      <p:tags r:id="rId1"/>
    </p:custDataLst>
    <p:extLst>
      <p:ext uri="{BB962C8B-B14F-4D97-AF65-F5344CB8AC3E}">
        <p14:creationId xmlns:p14="http://schemas.microsoft.com/office/powerpoint/2010/main" val="3926721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A29D8B3-6335-AC41-8AA4-0741E82DED04}"/>
              </a:ext>
            </a:extLst>
          </p:cNvPr>
          <p:cNvGrpSpPr/>
          <p:nvPr/>
        </p:nvGrpSpPr>
        <p:grpSpPr>
          <a:xfrm>
            <a:off x="627014" y="953370"/>
            <a:ext cx="11173420" cy="3767919"/>
            <a:chOff x="608353" y="1648"/>
            <a:chExt cx="11173420" cy="3767919"/>
          </a:xfrm>
        </p:grpSpPr>
        <p:pic>
          <p:nvPicPr>
            <p:cNvPr id="3" name="Picture 2">
              <a:extLst>
                <a:ext uri="{FF2B5EF4-FFF2-40B4-BE49-F238E27FC236}">
                  <a16:creationId xmlns:a16="http://schemas.microsoft.com/office/drawing/2014/main" id="{9F75E43A-1E38-BE57-93FC-C9CD16E4728D}"/>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b="8599"/>
            <a:stretch/>
          </p:blipFill>
          <p:spPr>
            <a:xfrm>
              <a:off x="627014" y="783050"/>
              <a:ext cx="10907809" cy="2986517"/>
            </a:xfrm>
            <a:prstGeom prst="rect">
              <a:avLst/>
            </a:prstGeom>
          </p:spPr>
        </p:pic>
        <p:sp>
          <p:nvSpPr>
            <p:cNvPr id="5" name="Rectangle: Rounded Corners 4">
              <a:extLst>
                <a:ext uri="{FF2B5EF4-FFF2-40B4-BE49-F238E27FC236}">
                  <a16:creationId xmlns:a16="http://schemas.microsoft.com/office/drawing/2014/main" id="{8F83F394-86D4-E0F0-B065-402126038B07}"/>
                </a:ext>
              </a:extLst>
            </p:cNvPr>
            <p:cNvSpPr/>
            <p:nvPr/>
          </p:nvSpPr>
          <p:spPr>
            <a:xfrm>
              <a:off x="608353" y="727067"/>
              <a:ext cx="3366224" cy="97155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i="1">
                  <a:solidFill>
                    <a:srgbClr val="000000"/>
                  </a:solidFill>
                </a:rPr>
                <a:t>Có 18 </a:t>
              </a:r>
              <a:r>
                <a:rPr lang="en-US" sz="2400" b="1" i="1">
                  <a:solidFill>
                    <a:srgbClr val="000000"/>
                  </a:solidFill>
                  <a:latin typeface="Times New Roman" panose="02020603050405020304" pitchFamily="18" charset="0"/>
                  <a:cs typeface="Times New Roman" panose="02020603050405020304" pitchFamily="18" charset="0"/>
                </a:rPr>
                <a:t>l</a:t>
              </a:r>
              <a:r>
                <a:rPr lang="en-US" sz="2400" b="1" i="1">
                  <a:solidFill>
                    <a:srgbClr val="000000"/>
                  </a:solidFill>
                </a:rPr>
                <a:t> mật ong đựng đều vào 6 can.</a:t>
              </a:r>
            </a:p>
          </p:txBody>
        </p:sp>
        <p:sp>
          <p:nvSpPr>
            <p:cNvPr id="8" name="Rectangle: Rounded Corners 7">
              <a:extLst>
                <a:ext uri="{FF2B5EF4-FFF2-40B4-BE49-F238E27FC236}">
                  <a16:creationId xmlns:a16="http://schemas.microsoft.com/office/drawing/2014/main" id="{775B4E5F-B06C-1F03-A0FB-D9A3788711DF}"/>
                </a:ext>
              </a:extLst>
            </p:cNvPr>
            <p:cNvSpPr/>
            <p:nvPr/>
          </p:nvSpPr>
          <p:spPr>
            <a:xfrm>
              <a:off x="4203286" y="392349"/>
              <a:ext cx="3755263" cy="136225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i="1">
                  <a:solidFill>
                    <a:srgbClr val="000000"/>
                  </a:solidFill>
                </a:rPr>
                <a:t>Nếu có 12 </a:t>
              </a:r>
              <a:r>
                <a:rPr lang="en-US" sz="2400" b="1" i="1">
                  <a:solidFill>
                    <a:srgbClr val="000000"/>
                  </a:solidFill>
                  <a:latin typeface="Times New Roman" panose="02020603050405020304" pitchFamily="18" charset="0"/>
                  <a:cs typeface="Times New Roman" panose="02020603050405020304" pitchFamily="18" charset="0"/>
                </a:rPr>
                <a:t>l</a:t>
              </a:r>
              <a:r>
                <a:rPr lang="en-US" sz="2400" b="1" i="1">
                  <a:solidFill>
                    <a:srgbClr val="000000"/>
                  </a:solidFill>
                </a:rPr>
                <a:t> mật ong thì đựng đều vào được mấy can như vậy?</a:t>
              </a:r>
            </a:p>
          </p:txBody>
        </p:sp>
        <p:sp>
          <p:nvSpPr>
            <p:cNvPr id="9" name="Rectangle: Rounded Corners 8">
              <a:extLst>
                <a:ext uri="{FF2B5EF4-FFF2-40B4-BE49-F238E27FC236}">
                  <a16:creationId xmlns:a16="http://schemas.microsoft.com/office/drawing/2014/main" id="{4CA9CEAC-8E33-2035-2237-2A6417660ADE}"/>
                </a:ext>
              </a:extLst>
            </p:cNvPr>
            <p:cNvSpPr/>
            <p:nvPr/>
          </p:nvSpPr>
          <p:spPr>
            <a:xfrm>
              <a:off x="8026510" y="1648"/>
              <a:ext cx="3755263" cy="1752952"/>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i="1">
                  <a:solidFill>
                    <a:srgbClr val="000000"/>
                  </a:solidFill>
                </a:rPr>
                <a:t>Trước tiên tìm số lít mật ong trong 1 can rồi tìm số can để đựng 12 </a:t>
              </a:r>
              <a:r>
                <a:rPr lang="en-US" sz="2400" b="1" i="1">
                  <a:solidFill>
                    <a:srgbClr val="000000"/>
                  </a:solidFill>
                  <a:latin typeface="Times New Roman" panose="02020603050405020304" pitchFamily="18" charset="0"/>
                  <a:cs typeface="Times New Roman" panose="02020603050405020304" pitchFamily="18" charset="0"/>
                </a:rPr>
                <a:t>l</a:t>
              </a:r>
              <a:r>
                <a:rPr lang="en-US" sz="2400" b="1" i="1">
                  <a:solidFill>
                    <a:srgbClr val="000000"/>
                  </a:solidFill>
                </a:rPr>
                <a:t> mật ong nhé!</a:t>
              </a:r>
            </a:p>
          </p:txBody>
        </p:sp>
      </p:grpSp>
    </p:spTree>
    <p:custDataLst>
      <p:tags r:id="rId1"/>
    </p:custDataLst>
    <p:extLst>
      <p:ext uri="{BB962C8B-B14F-4D97-AF65-F5344CB8AC3E}">
        <p14:creationId xmlns:p14="http://schemas.microsoft.com/office/powerpoint/2010/main" val="3859706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5D8F458A-E544-58AB-1544-CCBD7A89582B}"/>
              </a:ext>
            </a:extLst>
          </p:cNvPr>
          <p:cNvSpPr txBox="1"/>
          <p:nvPr/>
        </p:nvSpPr>
        <p:spPr>
          <a:xfrm>
            <a:off x="572667" y="1423750"/>
            <a:ext cx="3238500" cy="646331"/>
          </a:xfrm>
          <a:prstGeom prst="rect">
            <a:avLst/>
          </a:prstGeom>
          <a:noFill/>
        </p:spPr>
        <p:txBody>
          <a:bodyPr wrap="square" rtlCol="0">
            <a:spAutoFit/>
          </a:bodyPr>
          <a:lstStyle/>
          <a:p>
            <a:pPr algn="ctr">
              <a:spcBef>
                <a:spcPts val="1200"/>
              </a:spcBef>
              <a:spcAft>
                <a:spcPts val="600"/>
              </a:spcAft>
            </a:pPr>
            <a:r>
              <a:rPr lang="en-US" sz="3600"/>
              <a:t>Tóm tắt</a:t>
            </a:r>
          </a:p>
        </p:txBody>
      </p:sp>
      <p:sp>
        <p:nvSpPr>
          <p:cNvPr id="4" name="TextBox 3">
            <a:extLst>
              <a:ext uri="{FF2B5EF4-FFF2-40B4-BE49-F238E27FC236}">
                <a16:creationId xmlns:a16="http://schemas.microsoft.com/office/drawing/2014/main" id="{7EF30E58-8BE8-6C1D-2CCB-4E41DAB1A266}"/>
              </a:ext>
            </a:extLst>
          </p:cNvPr>
          <p:cNvSpPr txBox="1"/>
          <p:nvPr/>
        </p:nvSpPr>
        <p:spPr>
          <a:xfrm>
            <a:off x="420266" y="2395300"/>
            <a:ext cx="4248149" cy="1431161"/>
          </a:xfrm>
          <a:prstGeom prst="rect">
            <a:avLst/>
          </a:prstGeom>
          <a:noFill/>
        </p:spPr>
        <p:txBody>
          <a:bodyPr wrap="square" rtlCol="0">
            <a:spAutoFit/>
          </a:bodyPr>
          <a:lstStyle/>
          <a:p>
            <a:pPr algn="just">
              <a:spcBef>
                <a:spcPts val="1200"/>
              </a:spcBef>
              <a:spcAft>
                <a:spcPts val="600"/>
              </a:spcAft>
            </a:pPr>
            <a:r>
              <a:rPr lang="en-US" sz="3600"/>
              <a:t>18 </a:t>
            </a:r>
            <a:r>
              <a:rPr lang="en-US" sz="3600" b="1" i="1">
                <a:latin typeface="Times New Roman" panose="02020603050405020304" pitchFamily="18" charset="0"/>
                <a:cs typeface="Times New Roman" panose="02020603050405020304" pitchFamily="18" charset="0"/>
              </a:rPr>
              <a:t>l</a:t>
            </a:r>
            <a:r>
              <a:rPr lang="en-US" sz="3600"/>
              <a:t>: 6 can</a:t>
            </a:r>
          </a:p>
          <a:p>
            <a:pPr algn="just">
              <a:spcBef>
                <a:spcPts val="1200"/>
              </a:spcBef>
              <a:spcAft>
                <a:spcPts val="600"/>
              </a:spcAft>
            </a:pPr>
            <a:r>
              <a:rPr lang="en-US" sz="3600"/>
              <a:t>12 </a:t>
            </a:r>
            <a:r>
              <a:rPr lang="en-US" sz="3600" b="1" i="1">
                <a:latin typeface="Times New Roman" panose="02020603050405020304" pitchFamily="18" charset="0"/>
                <a:cs typeface="Times New Roman" panose="02020603050405020304" pitchFamily="18" charset="0"/>
              </a:rPr>
              <a:t>l</a:t>
            </a:r>
            <a:r>
              <a:rPr lang="en-US" sz="3600"/>
              <a:t>: … can?</a:t>
            </a:r>
          </a:p>
        </p:txBody>
      </p:sp>
      <p:sp>
        <p:nvSpPr>
          <p:cNvPr id="5" name="Rectangle 4">
            <a:extLst>
              <a:ext uri="{FF2B5EF4-FFF2-40B4-BE49-F238E27FC236}">
                <a16:creationId xmlns:a16="http://schemas.microsoft.com/office/drawing/2014/main" id="{37316DFC-CE91-EF02-1054-92FE5CE8B34E}"/>
              </a:ext>
            </a:extLst>
          </p:cNvPr>
          <p:cNvSpPr/>
          <p:nvPr/>
        </p:nvSpPr>
        <p:spPr>
          <a:xfrm>
            <a:off x="5125615" y="424070"/>
            <a:ext cx="6808788" cy="6009859"/>
          </a:xfrm>
          <a:prstGeom prst="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43B7FB-3611-3DCB-4242-3130ADCD7E49}"/>
              </a:ext>
            </a:extLst>
          </p:cNvPr>
          <p:cNvSpPr txBox="1"/>
          <p:nvPr/>
        </p:nvSpPr>
        <p:spPr>
          <a:xfrm>
            <a:off x="6910758" y="663119"/>
            <a:ext cx="3238500" cy="646331"/>
          </a:xfrm>
          <a:prstGeom prst="rect">
            <a:avLst/>
          </a:prstGeom>
          <a:noFill/>
        </p:spPr>
        <p:txBody>
          <a:bodyPr wrap="square" rtlCol="0">
            <a:spAutoFit/>
          </a:bodyPr>
          <a:lstStyle/>
          <a:p>
            <a:pPr algn="ctr">
              <a:spcBef>
                <a:spcPts val="1200"/>
              </a:spcBef>
              <a:spcAft>
                <a:spcPts val="600"/>
              </a:spcAft>
            </a:pPr>
            <a:r>
              <a:rPr lang="en-US" sz="3600"/>
              <a:t>Bài giải</a:t>
            </a:r>
          </a:p>
        </p:txBody>
      </p:sp>
      <p:sp>
        <p:nvSpPr>
          <p:cNvPr id="7" name="TextBox 6">
            <a:extLst>
              <a:ext uri="{FF2B5EF4-FFF2-40B4-BE49-F238E27FC236}">
                <a16:creationId xmlns:a16="http://schemas.microsoft.com/office/drawing/2014/main" id="{7ED06E5B-4AD6-859D-D8A0-E07C3CB9D3A2}"/>
              </a:ext>
            </a:extLst>
          </p:cNvPr>
          <p:cNvSpPr txBox="1"/>
          <p:nvPr/>
        </p:nvSpPr>
        <p:spPr>
          <a:xfrm>
            <a:off x="5401840" y="1309450"/>
            <a:ext cx="6256337" cy="5124480"/>
          </a:xfrm>
          <a:prstGeom prst="rect">
            <a:avLst/>
          </a:prstGeom>
          <a:noFill/>
        </p:spPr>
        <p:txBody>
          <a:bodyPr wrap="square" rtlCol="0">
            <a:spAutoFit/>
          </a:bodyPr>
          <a:lstStyle/>
          <a:p>
            <a:pPr algn="just">
              <a:spcBef>
                <a:spcPts val="1200"/>
              </a:spcBef>
              <a:spcAft>
                <a:spcPts val="600"/>
              </a:spcAft>
            </a:pPr>
            <a:r>
              <a:rPr lang="en-US" sz="3600"/>
              <a:t> Số lít mật ong ở mỗi can là:</a:t>
            </a:r>
          </a:p>
          <a:p>
            <a:pPr algn="just">
              <a:spcBef>
                <a:spcPts val="1200"/>
              </a:spcBef>
              <a:spcAft>
                <a:spcPts val="600"/>
              </a:spcAft>
            </a:pPr>
            <a:r>
              <a:rPr lang="en-US" sz="3600"/>
              <a:t>	   18 : 6 = 3 (</a:t>
            </a:r>
            <a:r>
              <a:rPr lang="en-US" sz="3600" b="1" i="1">
                <a:latin typeface="Times New Roman" panose="02020603050405020304" pitchFamily="18" charset="0"/>
                <a:cs typeface="Times New Roman" panose="02020603050405020304" pitchFamily="18" charset="0"/>
              </a:rPr>
              <a:t>l</a:t>
            </a:r>
            <a:r>
              <a:rPr lang="en-US" sz="3600" b="1">
                <a:latin typeface="Times New Roman" panose="02020603050405020304" pitchFamily="18" charset="0"/>
                <a:cs typeface="Times New Roman" panose="02020603050405020304" pitchFamily="18" charset="0"/>
              </a:rPr>
              <a:t>)</a:t>
            </a:r>
            <a:endParaRPr lang="en-US" sz="3600"/>
          </a:p>
          <a:p>
            <a:pPr algn="just">
              <a:spcBef>
                <a:spcPts val="1200"/>
              </a:spcBef>
              <a:spcAft>
                <a:spcPts val="600"/>
              </a:spcAft>
            </a:pPr>
            <a:r>
              <a:rPr lang="en-US" sz="3600"/>
              <a:t> 12 </a:t>
            </a:r>
            <a:r>
              <a:rPr lang="en-US" sz="3600" b="1" i="1">
                <a:latin typeface="Times New Roman" panose="02020603050405020304" pitchFamily="18" charset="0"/>
                <a:cs typeface="Times New Roman" panose="02020603050405020304" pitchFamily="18" charset="0"/>
              </a:rPr>
              <a:t>l</a:t>
            </a:r>
            <a:r>
              <a:rPr lang="en-US" sz="3600"/>
              <a:t> mật ong đựng đều vào số can là:</a:t>
            </a:r>
          </a:p>
          <a:p>
            <a:pPr algn="just">
              <a:spcBef>
                <a:spcPts val="1200"/>
              </a:spcBef>
              <a:spcAft>
                <a:spcPts val="600"/>
              </a:spcAft>
            </a:pPr>
            <a:r>
              <a:rPr lang="en-US" sz="3600"/>
              <a:t>   	12 : 3 = 4 (can)</a:t>
            </a:r>
          </a:p>
          <a:p>
            <a:pPr algn="just">
              <a:spcBef>
                <a:spcPts val="1200"/>
              </a:spcBef>
              <a:spcAft>
                <a:spcPts val="600"/>
              </a:spcAft>
            </a:pPr>
            <a:r>
              <a:rPr lang="en-US" sz="3600" i="1"/>
              <a:t>             		Đáp số: </a:t>
            </a:r>
            <a:r>
              <a:rPr lang="en-US" sz="3600"/>
              <a:t>4 can.</a:t>
            </a:r>
            <a:endParaRPr lang="en-US" sz="3600" i="1"/>
          </a:p>
          <a:p>
            <a:pPr algn="just">
              <a:spcBef>
                <a:spcPts val="1200"/>
              </a:spcBef>
              <a:spcAft>
                <a:spcPts val="600"/>
              </a:spcAft>
            </a:pPr>
            <a:endParaRPr lang="en-US" sz="3600"/>
          </a:p>
        </p:txBody>
      </p:sp>
    </p:spTree>
    <p:custDataLst>
      <p:tags r:id="rId1"/>
    </p:custDataLst>
    <p:extLst>
      <p:ext uri="{BB962C8B-B14F-4D97-AF65-F5344CB8AC3E}">
        <p14:creationId xmlns:p14="http://schemas.microsoft.com/office/powerpoint/2010/main" val="78764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click.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lick.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left)">
                                      <p:cBhvr>
                                        <p:cTn id="37" dur="500"/>
                                        <p:tgtEl>
                                          <p:spTgt spid="7">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left)">
                                      <p:cBhvr>
                                        <p:cTn id="42" dur="500"/>
                                        <p:tgtEl>
                                          <p:spTgt spid="7">
                                            <p:txEl>
                                              <p:pRg st="1" end="1"/>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left)">
                                      <p:cBhvr>
                                        <p:cTn id="47" dur="500"/>
                                        <p:tgtEl>
                                          <p:spTgt spid="7">
                                            <p:txEl>
                                              <p:pRg st="2" end="2"/>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left)">
                                      <p:cBhvr>
                                        <p:cTn id="52" dur="500"/>
                                        <p:tgtEl>
                                          <p:spTgt spid="7">
                                            <p:txEl>
                                              <p:pRg st="3" end="3"/>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wipe(left)">
                                      <p:cBhvr>
                                        <p:cTn id="57" dur="500"/>
                                        <p:tgtEl>
                                          <p:spTgt spid="7">
                                            <p:txEl>
                                              <p:pRg st="4" end="4"/>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F8AC63-19B3-5668-F4A3-BE0BCAEE03DD}"/>
              </a:ext>
            </a:extLst>
          </p:cNvPr>
          <p:cNvPicPr>
            <a:picLocks noChangeAspect="1"/>
          </p:cNvPicPr>
          <p:nvPr/>
        </p:nvPicPr>
        <p:blipFill>
          <a:blip r:embed="rId4"/>
          <a:stretch>
            <a:fillRect/>
          </a:stretch>
        </p:blipFill>
        <p:spPr>
          <a:xfrm>
            <a:off x="624526" y="2115055"/>
            <a:ext cx="10912785" cy="2078362"/>
          </a:xfrm>
          <a:prstGeom prst="rect">
            <a:avLst/>
          </a:prstGeom>
        </p:spPr>
      </p:pic>
    </p:spTree>
    <p:custDataLst>
      <p:tags r:id="rId1"/>
    </p:custDataLst>
    <p:extLst>
      <p:ext uri="{BB962C8B-B14F-4D97-AF65-F5344CB8AC3E}">
        <p14:creationId xmlns:p14="http://schemas.microsoft.com/office/powerpoint/2010/main" val="327084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975519" y="330348"/>
            <a:ext cx="10210800" cy="1569660"/>
          </a:xfrm>
          <a:prstGeom prst="rect">
            <a:avLst/>
          </a:prstGeom>
          <a:noFill/>
        </p:spPr>
        <p:txBody>
          <a:bodyPr wrap="square" rtlCol="0">
            <a:spAutoFit/>
          </a:bodyPr>
          <a:lstStyle/>
          <a:p>
            <a:pPr algn="just">
              <a:spcBef>
                <a:spcPts val="1200"/>
              </a:spcBef>
              <a:spcAft>
                <a:spcPts val="600"/>
              </a:spcAft>
            </a:pPr>
            <a:r>
              <a:rPr lang="en-US" sz="3200" b="1"/>
              <a:t>1. </a:t>
            </a:r>
            <a:r>
              <a:rPr lang="vi-VN" sz="3200" b="1"/>
              <a:t> Việt mua 5 chiếc thước đo góc cùng loại phải trả 40 000 đồng. Hỏi Mai có 24 000 đồng thì mua được máy chiếc thước đo góc loại đó?</a:t>
            </a:r>
            <a:endParaRPr lang="en-US" sz="3200" b="1"/>
          </a:p>
        </p:txBody>
      </p:sp>
      <p:sp>
        <p:nvSpPr>
          <p:cNvPr id="10" name="TextBox 9">
            <a:extLst>
              <a:ext uri="{FF2B5EF4-FFF2-40B4-BE49-F238E27FC236}">
                <a16:creationId xmlns:a16="http://schemas.microsoft.com/office/drawing/2014/main" id="{A596C0A1-8C0A-8819-259D-D7820F92543A}"/>
              </a:ext>
            </a:extLst>
          </p:cNvPr>
          <p:cNvSpPr txBox="1"/>
          <p:nvPr/>
        </p:nvSpPr>
        <p:spPr>
          <a:xfrm>
            <a:off x="571499" y="3385785"/>
            <a:ext cx="10074116" cy="1824923"/>
          </a:xfrm>
          <a:prstGeom prst="rect">
            <a:avLst/>
          </a:prstGeom>
          <a:noFill/>
        </p:spPr>
        <p:txBody>
          <a:bodyPr wrap="square">
            <a:spAutoFit/>
          </a:bodyPr>
          <a:lstStyle/>
          <a:p>
            <a:pPr>
              <a:lnSpc>
                <a:spcPct val="150000"/>
              </a:lnSpc>
            </a:pPr>
            <a:r>
              <a:rPr lang="vi-VN" sz="4000"/>
              <a:t>40 000 đồng: 5 chiếc thước</a:t>
            </a:r>
          </a:p>
          <a:p>
            <a:pPr>
              <a:lnSpc>
                <a:spcPct val="150000"/>
              </a:lnSpc>
            </a:pPr>
            <a:r>
              <a:rPr lang="vi-VN" sz="4000"/>
              <a:t>24 000 đồng: … chiếc thước?</a:t>
            </a:r>
          </a:p>
        </p:txBody>
      </p:sp>
      <p:sp>
        <p:nvSpPr>
          <p:cNvPr id="11" name="TextBox 10">
            <a:extLst>
              <a:ext uri="{FF2B5EF4-FFF2-40B4-BE49-F238E27FC236}">
                <a16:creationId xmlns:a16="http://schemas.microsoft.com/office/drawing/2014/main" id="{943571E6-EBE3-CFA1-F427-F7245306D036}"/>
              </a:ext>
            </a:extLst>
          </p:cNvPr>
          <p:cNvSpPr txBox="1"/>
          <p:nvPr/>
        </p:nvSpPr>
        <p:spPr>
          <a:xfrm>
            <a:off x="2342623" y="2425184"/>
            <a:ext cx="3602832" cy="707886"/>
          </a:xfrm>
          <a:prstGeom prst="rect">
            <a:avLst/>
          </a:prstGeom>
          <a:noFill/>
        </p:spPr>
        <p:txBody>
          <a:bodyPr wrap="square" rtlCol="0">
            <a:spAutoFit/>
          </a:bodyPr>
          <a:lstStyle/>
          <a:p>
            <a:pPr algn="just">
              <a:spcBef>
                <a:spcPts val="1200"/>
              </a:spcBef>
              <a:spcAft>
                <a:spcPts val="600"/>
              </a:spcAft>
            </a:pPr>
            <a:r>
              <a:rPr lang="en-US" sz="4000" b="1"/>
              <a:t>Tóm tắt</a:t>
            </a:r>
            <a:endParaRPr lang="en-US" sz="4000" b="1">
              <a:solidFill>
                <a:srgbClr val="7030A0"/>
              </a:solidFill>
            </a:endParaRPr>
          </a:p>
        </p:txBody>
      </p:sp>
    </p:spTree>
    <p:custDataLst>
      <p:tags r:id="rId1"/>
    </p:custDataLst>
    <p:extLst>
      <p:ext uri="{BB962C8B-B14F-4D97-AF65-F5344CB8AC3E}">
        <p14:creationId xmlns:p14="http://schemas.microsoft.com/office/powerpoint/2010/main" val="285172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E643ECB-1AC9-4920-AABE-6E0BA0F948B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ĐĂNG WED TRƯỜNG\\GIÁO ÁN ĐTỬ TỔ 4\\BGĐT. QUYÊN\\KÌ 2&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23.3_Bài 47_Bài toán liên quan đến rút về đơn vị_Tiết 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7C6147F0-E87E-4710-BD71-0A6519E7D3D0}:855"/>
</p:tagLst>
</file>

<file path=ppt/tags/tag11.xml><?xml version="1.0" encoding="utf-8"?>
<p:tagLst xmlns:a="http://schemas.openxmlformats.org/drawingml/2006/main" xmlns:r="http://schemas.openxmlformats.org/officeDocument/2006/relationships" xmlns:p="http://schemas.openxmlformats.org/presentationml/2006/main">
  <p:tag name="GENSWF_SLIDE_UID" val="{3A45FE15-C474-43AE-B779-6551BFE9C7D6}:879"/>
</p:tagLst>
</file>

<file path=ppt/tags/tag12.xml><?xml version="1.0" encoding="utf-8"?>
<p:tagLst xmlns:a="http://schemas.openxmlformats.org/drawingml/2006/main" xmlns:r="http://schemas.openxmlformats.org/officeDocument/2006/relationships" xmlns:p="http://schemas.openxmlformats.org/presentationml/2006/main">
  <p:tag name="GENSWF_SLIDE_UID" val="{714B713B-4DB9-4164-9E55-E42712032633}:875"/>
</p:tagLst>
</file>

<file path=ppt/tags/tag13.xml><?xml version="1.0" encoding="utf-8"?>
<p:tagLst xmlns:a="http://schemas.openxmlformats.org/drawingml/2006/main" xmlns:r="http://schemas.openxmlformats.org/officeDocument/2006/relationships" xmlns:p="http://schemas.openxmlformats.org/presentationml/2006/main">
  <p:tag name="GENSWF_SLIDE_UID" val="{282B692D-74D9-45B5-ABAF-80E2932E92CC}:880"/>
</p:tagLst>
</file>

<file path=ppt/tags/tag14.xml><?xml version="1.0" encoding="utf-8"?>
<p:tagLst xmlns:a="http://schemas.openxmlformats.org/drawingml/2006/main" xmlns:r="http://schemas.openxmlformats.org/officeDocument/2006/relationships" xmlns:p="http://schemas.openxmlformats.org/presentationml/2006/main">
  <p:tag name="GENSWF_SLIDE_UID" val="{5B416022-2F6F-412E-A790-065B7A1279A4}:881"/>
</p:tagLst>
</file>

<file path=ppt/tags/tag15.xml><?xml version="1.0" encoding="utf-8"?>
<p:tagLst xmlns:a="http://schemas.openxmlformats.org/drawingml/2006/main" xmlns:r="http://schemas.openxmlformats.org/officeDocument/2006/relationships" xmlns:p="http://schemas.openxmlformats.org/presentationml/2006/main">
  <p:tag name="GENSWF_SLIDE_UID" val="{7CA4E801-B8E7-41B4-82A2-92CF2DEA8CE4}:882"/>
</p:tagLst>
</file>

<file path=ppt/tags/tag16.xml><?xml version="1.0" encoding="utf-8"?>
<p:tagLst xmlns:a="http://schemas.openxmlformats.org/drawingml/2006/main" xmlns:r="http://schemas.openxmlformats.org/officeDocument/2006/relationships" xmlns:p="http://schemas.openxmlformats.org/presentationml/2006/main">
  <p:tag name="GENSWF_SLIDE_UID" val="{B90CB755-9704-4C81-9E5D-9C3EC606B00C}:876"/>
</p:tagLst>
</file>

<file path=ppt/tags/tag17.xml><?xml version="1.0" encoding="utf-8"?>
<p:tagLst xmlns:a="http://schemas.openxmlformats.org/drawingml/2006/main" xmlns:r="http://schemas.openxmlformats.org/officeDocument/2006/relationships" xmlns:p="http://schemas.openxmlformats.org/presentationml/2006/main">
  <p:tag name="GENSWF_SLIDE_UID" val="{DD52703D-1D57-49F8-9DA0-84B57D43D7CF}:883"/>
</p:tagLst>
</file>

<file path=ppt/tags/tag18.xml><?xml version="1.0" encoding="utf-8"?>
<p:tagLst xmlns:a="http://schemas.openxmlformats.org/drawingml/2006/main" xmlns:r="http://schemas.openxmlformats.org/officeDocument/2006/relationships" xmlns:p="http://schemas.openxmlformats.org/presentationml/2006/main">
  <p:tag name="GENSWF_SLIDE_UID" val="{64BF6C52-D041-4D0C-BC1A-1D5DE9C1800D}:885"/>
</p:tagLst>
</file>

<file path=ppt/tags/tag19.xml><?xml version="1.0" encoding="utf-8"?>
<p:tagLst xmlns:a="http://schemas.openxmlformats.org/drawingml/2006/main" xmlns:r="http://schemas.openxmlformats.org/officeDocument/2006/relationships" xmlns:p="http://schemas.openxmlformats.org/presentationml/2006/main">
  <p:tag name="GENSWF_SLIDE_UID" val="{32FE1F74-42CD-4713-B336-15B94B368D93}:865"/>
</p:tagLst>
</file>

<file path=ppt/tags/tag2.xml><?xml version="1.0" encoding="utf-8"?>
<p:tagLst xmlns:a="http://schemas.openxmlformats.org/drawingml/2006/main" xmlns:r="http://schemas.openxmlformats.org/officeDocument/2006/relationships" xmlns:p="http://schemas.openxmlformats.org/presentationml/2006/main">
  <p:tag name="GENSWF_SLIDE_UID" val="{85AF33A1-E08E-440F-A7BF-CD4D9CB44BAC}:847"/>
</p:tagLst>
</file>

<file path=ppt/tags/tag3.xml><?xml version="1.0" encoding="utf-8"?>
<p:tagLst xmlns:a="http://schemas.openxmlformats.org/drawingml/2006/main" xmlns:r="http://schemas.openxmlformats.org/officeDocument/2006/relationships" xmlns:p="http://schemas.openxmlformats.org/presentationml/2006/main">
  <p:tag name="GENSWF_SLIDE_UID" val="{678FA705-71F1-459D-A3DA-92479E9C9ABD}:287"/>
</p:tagLst>
</file>

<file path=ppt/tags/tag4.xml><?xml version="1.0" encoding="utf-8"?>
<p:tagLst xmlns:a="http://schemas.openxmlformats.org/drawingml/2006/main" xmlns:r="http://schemas.openxmlformats.org/officeDocument/2006/relationships" xmlns:p="http://schemas.openxmlformats.org/presentationml/2006/main">
  <p:tag name="GENSWF_SLIDE_UID" val="{2B7D8267-8390-4E11-98E7-1757315F58DB}:886"/>
</p:tagLst>
</file>

<file path=ppt/tags/tag5.xml><?xml version="1.0" encoding="utf-8"?>
<p:tagLst xmlns:a="http://schemas.openxmlformats.org/drawingml/2006/main" xmlns:r="http://schemas.openxmlformats.org/officeDocument/2006/relationships" xmlns:p="http://schemas.openxmlformats.org/presentationml/2006/main">
  <p:tag name="GENSWF_SLIDE_UID" val="{B2E2E54D-B975-4B4B-A298-5CCDEFC25B9E}:887"/>
</p:tagLst>
</file>

<file path=ppt/tags/tag6.xml><?xml version="1.0" encoding="utf-8"?>
<p:tagLst xmlns:a="http://schemas.openxmlformats.org/drawingml/2006/main" xmlns:r="http://schemas.openxmlformats.org/officeDocument/2006/relationships" xmlns:p="http://schemas.openxmlformats.org/presentationml/2006/main">
  <p:tag name="GENSWF_SLIDE_UID" val="{4D402B08-F246-4D3F-B3E7-7E77B06BE316}:746"/>
</p:tagLst>
</file>

<file path=ppt/tags/tag7.xml><?xml version="1.0" encoding="utf-8"?>
<p:tagLst xmlns:a="http://schemas.openxmlformats.org/drawingml/2006/main" xmlns:r="http://schemas.openxmlformats.org/officeDocument/2006/relationships" xmlns:p="http://schemas.openxmlformats.org/presentationml/2006/main">
  <p:tag name="GENSWF_SLIDE_UID" val="{116FC7EA-E32B-42B9-9E3F-60E74F82CEAF}:851"/>
</p:tagLst>
</file>

<file path=ppt/tags/tag8.xml><?xml version="1.0" encoding="utf-8"?>
<p:tagLst xmlns:a="http://schemas.openxmlformats.org/drawingml/2006/main" xmlns:r="http://schemas.openxmlformats.org/officeDocument/2006/relationships" xmlns:p="http://schemas.openxmlformats.org/presentationml/2006/main">
  <p:tag name="GENSWF_SLIDE_UID" val="{7CCC47D9-2F09-4F00-A23B-1F1DD01FD1A2}:852"/>
</p:tagLst>
</file>

<file path=ppt/tags/tag9.xml><?xml version="1.0" encoding="utf-8"?>
<p:tagLst xmlns:a="http://schemas.openxmlformats.org/drawingml/2006/main" xmlns:r="http://schemas.openxmlformats.org/officeDocument/2006/relationships" xmlns:p="http://schemas.openxmlformats.org/presentationml/2006/main">
  <p:tag name="GENSWF_SLIDE_UID" val="{3A11518E-1D89-4F6F-84DE-0CEEB0C35621}:853"/>
</p:tagLst>
</file>

<file path=ppt/theme/theme1.xml><?xml version="1.0" encoding="utf-8"?>
<a:theme xmlns:a="http://schemas.openxmlformats.org/drawingml/2006/main" name="Basic English for Hispanic Speakers Workshop by Slidesgo">
  <a:themeElements>
    <a:clrScheme name="Simple Light">
      <a:dk1>
        <a:srgbClr val="04596F"/>
      </a:dk1>
      <a:lt1>
        <a:srgbClr val="FAEFCC"/>
      </a:lt1>
      <a:dk2>
        <a:srgbClr val="000000"/>
      </a:dk2>
      <a:lt2>
        <a:srgbClr val="DB3B44"/>
      </a:lt2>
      <a:accent1>
        <a:srgbClr val="FBB44B"/>
      </a:accent1>
      <a:accent2>
        <a:srgbClr val="FEAE9D"/>
      </a:accent2>
      <a:accent3>
        <a:srgbClr val="42996F"/>
      </a:accent3>
      <a:accent4>
        <a:srgbClr val="51B7B2"/>
      </a:accent4>
      <a:accent5>
        <a:srgbClr val="C8F1FA"/>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TotalTime>
  <Words>715</Words>
  <Application>Microsoft Office PowerPoint</Application>
  <PresentationFormat>Custom</PresentationFormat>
  <Paragraphs>93</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Baloo Tammudu 2</vt:lpstr>
      <vt:lpstr>Bebas Neue</vt:lpstr>
      <vt:lpstr>Kavoon</vt:lpstr>
      <vt:lpstr>Open Sans</vt:lpstr>
      <vt:lpstr>Times New Roman</vt:lpstr>
      <vt:lpstr>Varela Round</vt:lpstr>
      <vt:lpstr>Wingdings</vt:lpstr>
      <vt:lpstr>Basic English for Hispanic Speakers Workshop by Slidesgo</vt:lpstr>
      <vt:lpstr>TOÁN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23.3_Bài 47_Bài toán liên quan đến rút về đơn vị_Tiết 2</dc:title>
  <cp:lastModifiedBy>STD_DELL</cp:lastModifiedBy>
  <cp:revision>91</cp:revision>
  <dcterms:modified xsi:type="dcterms:W3CDTF">2025-02-06T09:11:02Z</dcterms:modified>
</cp:coreProperties>
</file>