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17"/>
  </p:notesMasterIdLst>
  <p:sldIdLst>
    <p:sldId id="291" r:id="rId3"/>
    <p:sldId id="269" r:id="rId4"/>
    <p:sldId id="290" r:id="rId5"/>
    <p:sldId id="282" r:id="rId6"/>
    <p:sldId id="283" r:id="rId7"/>
    <p:sldId id="289" r:id="rId8"/>
    <p:sldId id="266" r:id="rId9"/>
    <p:sldId id="273" r:id="rId10"/>
    <p:sldId id="270" r:id="rId11"/>
    <p:sldId id="285" r:id="rId12"/>
    <p:sldId id="288" r:id="rId13"/>
    <p:sldId id="279" r:id="rId14"/>
    <p:sldId id="287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E7E31-0C38-4225-B449-5161D5A5C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8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51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88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276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86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2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43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91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733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4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814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3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18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9" y="5396619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2826" y="3237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8544" y="47085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Thanh Huyền</a:t>
            </a:r>
            <a:endParaRPr 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328" y="2529590"/>
            <a:ext cx="92120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>
                <a:ln w="38100">
                  <a:solidFill>
                    <a:schemeClr val="accent2"/>
                  </a:solidFill>
                  <a:prstDash val="solid"/>
                </a:ln>
              </a:rPr>
              <a:t>Bài 2: Nụ cười thân thiện</a:t>
            </a:r>
            <a:endParaRPr lang="en-US" sz="6600" b="1" dirty="0">
              <a:ln w="38100">
                <a:solidFill>
                  <a:schemeClr val="accent2"/>
                </a:solidFill>
                <a:prstDash val="solid"/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92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cưới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919BA4-E9C7-49BA-A911-913F2B69B23C}"/>
              </a:ext>
            </a:extLst>
          </p:cNvPr>
          <p:cNvSpPr txBox="1"/>
          <p:nvPr/>
        </p:nvSpPr>
        <p:spPr>
          <a:xfrm>
            <a:off x="2526384" y="1120676"/>
            <a:ext cx="7493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>
                <a:solidFill>
                  <a:schemeClr val="accent4">
                    <a:lumMod val="50000"/>
                  </a:schemeClr>
                </a:solidFill>
              </a:rPr>
              <a:t>: </a:t>
            </a:r>
            <a:endParaRPr lang="en-US" sz="7200" b="1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7200" b="1" smtClean="0">
                <a:solidFill>
                  <a:schemeClr val="accent4">
                    <a:lumMod val="50000"/>
                  </a:schemeClr>
                </a:solidFill>
              </a:rPr>
              <a:t>Bắt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43C626-BEA1-46E9-8CF8-DBC974E8C6A7}:257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287</Words>
  <Application>Microsoft Office PowerPoint</Application>
  <PresentationFormat>Widescreen</PresentationFormat>
  <Paragraphs>39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SimSun</vt:lpstr>
      <vt:lpstr>SimSun</vt:lpstr>
      <vt:lpstr>.VnAvant</vt:lpstr>
      <vt:lpstr>Arial</vt:lpstr>
      <vt:lpstr>Calibri</vt:lpstr>
      <vt:lpstr>Calibri Light</vt:lpstr>
      <vt:lpstr>Times New Roman</vt:lpstr>
      <vt:lpstr>等线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STD_NHA</cp:lastModifiedBy>
  <cp:revision>24</cp:revision>
  <dcterms:created xsi:type="dcterms:W3CDTF">2021-06-07T06:59:14Z</dcterms:created>
  <dcterms:modified xsi:type="dcterms:W3CDTF">2025-02-14T12:54:17Z</dcterms:modified>
</cp:coreProperties>
</file>