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3" r:id="rId2"/>
    <p:sldId id="280" r:id="rId3"/>
    <p:sldId id="281" r:id="rId4"/>
    <p:sldId id="282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D076-7284-4213-9A52-EC2C1E0C41B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16BA2-B26D-42A7-9523-6CBBB2325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8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96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9727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542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4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55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78209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4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8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4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4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937C-1128-4A85-A6B6-BADBBA2AB58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5682B-7C4D-450F-9EB4-6EA6E06A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5941"/>
            <a:ext cx="12200890" cy="4978400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960000">
            <a:off x="181807" y="181327"/>
            <a:ext cx="1133475" cy="1134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8256" y="986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4676" y="1402189"/>
            <a:ext cx="7019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 </a:t>
            </a:r>
          </a:p>
          <a:p>
            <a:r>
              <a:rPr lang="vi-VN" sz="3200" b="1">
                <a:solidFill>
                  <a:srgbClr val="00B050"/>
                </a:solidFill>
                <a:latin typeface="+mj-lt"/>
              </a:rPr>
              <a:t>Luyện tập: </a:t>
            </a:r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cây cối;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nêu hoạt động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47994" y="372770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Thu Hà </a:t>
            </a:r>
          </a:p>
          <a:p>
            <a:pPr algn="ctr"/>
            <a:r>
              <a:rPr lang="vi-VN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4986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1976773" y="262618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các loại cây lương thực, cây ăn quả mà em biết: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3FC9CB-4E87-B846-88A1-228EF63BDFAE}"/>
              </a:ext>
            </a:extLst>
          </p:cNvPr>
          <p:cNvSpPr txBox="1"/>
          <p:nvPr/>
        </p:nvSpPr>
        <p:spPr>
          <a:xfrm>
            <a:off x="3477590" y="5928336"/>
            <a:ext cx="1638993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cây lúa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43A13C-C239-5843-A242-BCF164671407}"/>
              </a:ext>
            </a:extLst>
          </p:cNvPr>
          <p:cNvSpPr txBox="1"/>
          <p:nvPr/>
        </p:nvSpPr>
        <p:spPr>
          <a:xfrm>
            <a:off x="6914161" y="5941940"/>
            <a:ext cx="2009535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cây hồng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2964333" y="1421824"/>
            <a:ext cx="2665507" cy="4501523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6566911" y="1421824"/>
            <a:ext cx="2704035" cy="4501523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5B1A6A-2D3D-B742-8D22-8CC24BAEA377}"/>
              </a:ext>
            </a:extLst>
          </p:cNvPr>
          <p:cNvSpPr txBox="1"/>
          <p:nvPr/>
        </p:nvSpPr>
        <p:spPr>
          <a:xfrm>
            <a:off x="6424706" y="2115748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cây ngô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hoai lang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hoai tây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hoai sọ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ây sắn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8EFBAD2-E878-F544-B142-C02BD3AB1FA5}"/>
              </a:ext>
            </a:extLst>
          </p:cNvPr>
          <p:cNvSpPr txBox="1"/>
          <p:nvPr/>
        </p:nvSpPr>
        <p:spPr>
          <a:xfrm>
            <a:off x="2964334" y="2115749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cây cam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UTM Avo" panose="02040603050506020204" pitchFamily="18" charset="0"/>
              </a:rPr>
              <a:t>cây thanh long</a:t>
            </a:r>
            <a:endParaRPr lang="x-none" sz="2667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UTM Avo" panose="02040603050506020204" pitchFamily="18" charset="0"/>
              </a:rPr>
              <a:t>cây ổi</a:t>
            </a:r>
            <a:endParaRPr lang="x-none" sz="2667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UTM Avo" panose="02040603050506020204" pitchFamily="18" charset="0"/>
              </a:rPr>
              <a:t>nhãn</a:t>
            </a:r>
            <a:endParaRPr lang="x-none" sz="2667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667" dirty="0">
                <a:solidFill>
                  <a:srgbClr val="FF0000"/>
                </a:solidFill>
                <a:latin typeface="UTM Avo" panose="02040603050506020204" pitchFamily="18" charset="0"/>
              </a:rPr>
              <a:t>ây xoài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3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10" grpId="0" build="p"/>
      <p:bldP spid="10" grpId="1" build="p"/>
      <p:bldP spid="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5545A2-C7B4-8B40-804E-940F820A0F66}"/>
              </a:ext>
            </a:extLst>
          </p:cNvPr>
          <p:cNvSpPr txBox="1"/>
          <p:nvPr/>
        </p:nvSpPr>
        <p:spPr>
          <a:xfrm>
            <a:off x="1976773" y="262618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805D6FEB-74D2-6746-B0A7-581154045615}"/>
              </a:ext>
            </a:extLst>
          </p:cNvPr>
          <p:cNvSpPr/>
          <p:nvPr/>
        </p:nvSpPr>
        <p:spPr>
          <a:xfrm>
            <a:off x="2537861" y="1758215"/>
            <a:ext cx="2502568" cy="8726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  <a:latin typeface="UTM Avo" panose="02040603050506020204" pitchFamily="18" charset="0"/>
              </a:rPr>
              <a:t>tưới nước</a:t>
            </a:r>
            <a:endParaRPr lang="x-none" sz="2667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2C1D4F0-4F0E-844F-93B3-C444FF041FDF}"/>
              </a:ext>
            </a:extLst>
          </p:cNvPr>
          <p:cNvSpPr/>
          <p:nvPr/>
        </p:nvSpPr>
        <p:spPr>
          <a:xfrm>
            <a:off x="6929105" y="1758215"/>
            <a:ext cx="2502568" cy="8726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  <a:latin typeface="UTM Avo" panose="02040603050506020204" pitchFamily="18" charset="0"/>
              </a:rPr>
              <a:t>bón phân</a:t>
            </a:r>
            <a:endParaRPr lang="x-none" sz="2667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91012A4F-8BF9-2D40-AA0D-4EA14A5A9487}"/>
              </a:ext>
            </a:extLst>
          </p:cNvPr>
          <p:cNvSpPr/>
          <p:nvPr/>
        </p:nvSpPr>
        <p:spPr>
          <a:xfrm>
            <a:off x="4844716" y="3372649"/>
            <a:ext cx="2502568" cy="87269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  <a:latin typeface="UTM Avo" panose="02040603050506020204" pitchFamily="18" charset="0"/>
              </a:rPr>
              <a:t>bắt sâu</a:t>
            </a:r>
            <a:endParaRPr lang="x-none" sz="2667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123A2B4D-7716-4B4D-8E98-5EECC1BF778A}"/>
              </a:ext>
            </a:extLst>
          </p:cNvPr>
          <p:cNvSpPr/>
          <p:nvPr/>
        </p:nvSpPr>
        <p:spPr>
          <a:xfrm>
            <a:off x="2639257" y="4809551"/>
            <a:ext cx="2502568" cy="872691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  <a:latin typeface="UTM Avo" panose="02040603050506020204" pitchFamily="18" charset="0"/>
              </a:rPr>
              <a:t>nhổ cỏ</a:t>
            </a:r>
            <a:endParaRPr lang="x-none" sz="2667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50470DC-5CE3-0542-8D70-E55CDCB2E177}"/>
              </a:ext>
            </a:extLst>
          </p:cNvPr>
          <p:cNvSpPr/>
          <p:nvPr/>
        </p:nvSpPr>
        <p:spPr>
          <a:xfrm>
            <a:off x="6890604" y="4987084"/>
            <a:ext cx="2502568" cy="8726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x-none" sz="2667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8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869" y="341327"/>
            <a:ext cx="841449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 hợp từ ngữ ở cột A với từ ngữ ở cột B để tạo 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  <a:endParaRPr lang="vi-VN" sz="24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EBA1229-DE17-954B-A1A0-632B8183AAB2}"/>
              </a:ext>
            </a:extLst>
          </p:cNvPr>
          <p:cNvSpPr/>
          <p:nvPr/>
        </p:nvSpPr>
        <p:spPr>
          <a:xfrm>
            <a:off x="1667531" y="2345442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FDB5EE4-FE9A-1846-AFE7-0D4726E1E17E}"/>
              </a:ext>
            </a:extLst>
          </p:cNvPr>
          <p:cNvSpPr/>
          <p:nvPr/>
        </p:nvSpPr>
        <p:spPr>
          <a:xfrm>
            <a:off x="1667531" y="3190568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cuốc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đất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44D857E-1702-6645-A01F-CF0D4DF45CA3}"/>
              </a:ext>
            </a:extLst>
          </p:cNvPr>
          <p:cNvSpPr/>
          <p:nvPr/>
        </p:nvSpPr>
        <p:spPr>
          <a:xfrm>
            <a:off x="1667531" y="4035695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đô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rào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chắn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1198570-0496-9847-9DD0-F8AE05FBD34B}"/>
              </a:ext>
            </a:extLst>
          </p:cNvPr>
          <p:cNvSpPr/>
          <p:nvPr/>
        </p:nvSpPr>
        <p:spPr>
          <a:xfrm>
            <a:off x="6564817" y="2345442"/>
            <a:ext cx="3956327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phố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CAF77E5-7496-C543-8125-470CDC026A0C}"/>
              </a:ext>
            </a:extLst>
          </p:cNvPr>
          <p:cNvSpPr/>
          <p:nvPr/>
        </p:nvSpPr>
        <p:spPr>
          <a:xfrm>
            <a:off x="6564818" y="3190568"/>
            <a:ext cx="3956325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0000"/>
                </a:solidFill>
                <a:latin typeface="UTM Avo" panose="02040603050506020204" pitchFamily="18" charset="0"/>
              </a:rPr>
              <a:t>để bảo vệ cây.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9D380A-062C-0244-ADAF-E80EDF4B93E3}"/>
              </a:ext>
            </a:extLst>
          </p:cNvPr>
          <p:cNvSpPr/>
          <p:nvPr/>
        </p:nvSpPr>
        <p:spPr>
          <a:xfrm>
            <a:off x="6564818" y="4035695"/>
            <a:ext cx="3956324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rau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A759CD-232B-D64F-9CAF-E817AC583202}"/>
              </a:ext>
            </a:extLst>
          </p:cNvPr>
          <p:cNvSpPr txBox="1"/>
          <p:nvPr/>
        </p:nvSpPr>
        <p:spPr>
          <a:xfrm>
            <a:off x="3194404" y="1711831"/>
            <a:ext cx="596256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C2F3AFA-7A14-1440-BF9B-B6A2C7AC4405}"/>
              </a:ext>
            </a:extLst>
          </p:cNvPr>
          <p:cNvGrpSpPr/>
          <p:nvPr/>
        </p:nvGrpSpPr>
        <p:grpSpPr>
          <a:xfrm flipV="1">
            <a:off x="5588353" y="2633558"/>
            <a:ext cx="998604" cy="920991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E4E11A3-FCA7-E14A-BE06-0EEEB6DA3EBB}"/>
              </a:ext>
            </a:extLst>
          </p:cNvPr>
          <p:cNvGrpSpPr/>
          <p:nvPr/>
        </p:nvGrpSpPr>
        <p:grpSpPr>
          <a:xfrm>
            <a:off x="5552365" y="2748179"/>
            <a:ext cx="1058343" cy="1590688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F5D752F-0558-8744-806F-CBF5C37E7E6E}"/>
              </a:ext>
            </a:extLst>
          </p:cNvPr>
          <p:cNvGrpSpPr/>
          <p:nvPr/>
        </p:nvGrpSpPr>
        <p:grpSpPr>
          <a:xfrm flipV="1">
            <a:off x="5588351" y="3507321"/>
            <a:ext cx="1032668" cy="892204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:a16="http://schemas.microsoft.com/office/drawing/2014/main" xmlns="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13" y="4399525"/>
            <a:ext cx="2614335" cy="26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9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170031-5BE7-401A-B0B2-03A0257785F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uyện tập - Mở rộng vốn từ về cây cối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F0D5C9-7E89-41BB-8B9F-BB917C87D78A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905547-0379-40EB-8655-B6BF3B0E1BB3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CD4D58-3033-40D0-B0D5-6EDBF6F8B4E5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016895-BF50-40A3-9C5C-6816C0F516C7}:2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169</Words>
  <Application>Microsoft Office PowerPoint</Application>
  <PresentationFormat>Widescreen</PresentationFormat>
  <Paragraphs>36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- Mở rộng vốn từ về cây cối;</dc:title>
  <dc:creator>STD_NHA</dc:creator>
  <cp:lastModifiedBy>STD_NHA</cp:lastModifiedBy>
  <cp:revision>5</cp:revision>
  <dcterms:created xsi:type="dcterms:W3CDTF">2025-02-14T02:02:39Z</dcterms:created>
  <dcterms:modified xsi:type="dcterms:W3CDTF">2025-02-14T08:54:47Z</dcterms:modified>
</cp:coreProperties>
</file>