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9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50111-ECFE-4D75-99AF-F3D91D3BE7E7}"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292D6-9C07-4835-8100-67ECE5492E91}" type="slidenum">
              <a:rPr lang="en-US" smtClean="0"/>
              <a:t>‹#›</a:t>
            </a:fld>
            <a:endParaRPr lang="en-US"/>
          </a:p>
        </p:txBody>
      </p:sp>
    </p:spTree>
    <p:extLst>
      <p:ext uri="{BB962C8B-B14F-4D97-AF65-F5344CB8AC3E}">
        <p14:creationId xmlns:p14="http://schemas.microsoft.com/office/powerpoint/2010/main" val="319911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D73E6-32C8-403E-AA28-167C47E9B5F3}" type="slidenum">
              <a:rPr lang="en-US" smtClean="0"/>
              <a:t>1</a:t>
            </a:fld>
            <a:endParaRPr lang="en-US"/>
          </a:p>
        </p:txBody>
      </p:sp>
    </p:spTree>
    <p:extLst>
      <p:ext uri="{BB962C8B-B14F-4D97-AF65-F5344CB8AC3E}">
        <p14:creationId xmlns:p14="http://schemas.microsoft.com/office/powerpoint/2010/main" val="272996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10</a:t>
            </a:fld>
            <a:endParaRPr lang="en-US"/>
          </a:p>
        </p:txBody>
      </p:sp>
    </p:spTree>
    <p:extLst>
      <p:ext uri="{BB962C8B-B14F-4D97-AF65-F5344CB8AC3E}">
        <p14:creationId xmlns:p14="http://schemas.microsoft.com/office/powerpoint/2010/main" val="189847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11</a:t>
            </a:fld>
            <a:endParaRPr lang="en-US"/>
          </a:p>
        </p:txBody>
      </p:sp>
    </p:spTree>
    <p:extLst>
      <p:ext uri="{BB962C8B-B14F-4D97-AF65-F5344CB8AC3E}">
        <p14:creationId xmlns:p14="http://schemas.microsoft.com/office/powerpoint/2010/main" val="137795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12</a:t>
            </a:fld>
            <a:endParaRPr lang="en-US"/>
          </a:p>
        </p:txBody>
      </p:sp>
    </p:spTree>
    <p:extLst>
      <p:ext uri="{BB962C8B-B14F-4D97-AF65-F5344CB8AC3E}">
        <p14:creationId xmlns:p14="http://schemas.microsoft.com/office/powerpoint/2010/main" val="2312167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13</a:t>
            </a:fld>
            <a:endParaRPr lang="en-US"/>
          </a:p>
        </p:txBody>
      </p:sp>
    </p:spTree>
    <p:extLst>
      <p:ext uri="{BB962C8B-B14F-4D97-AF65-F5344CB8AC3E}">
        <p14:creationId xmlns:p14="http://schemas.microsoft.com/office/powerpoint/2010/main" val="103094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14</a:t>
            </a:fld>
            <a:endParaRPr lang="en-US"/>
          </a:p>
        </p:txBody>
      </p:sp>
    </p:spTree>
    <p:extLst>
      <p:ext uri="{BB962C8B-B14F-4D97-AF65-F5344CB8AC3E}">
        <p14:creationId xmlns:p14="http://schemas.microsoft.com/office/powerpoint/2010/main" val="39253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15</a:t>
            </a:fld>
            <a:endParaRPr lang="en-US"/>
          </a:p>
        </p:txBody>
      </p:sp>
    </p:spTree>
    <p:extLst>
      <p:ext uri="{BB962C8B-B14F-4D97-AF65-F5344CB8AC3E}">
        <p14:creationId xmlns:p14="http://schemas.microsoft.com/office/powerpoint/2010/main" val="473509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16</a:t>
            </a:fld>
            <a:endParaRPr lang="en-US"/>
          </a:p>
        </p:txBody>
      </p:sp>
    </p:spTree>
    <p:extLst>
      <p:ext uri="{BB962C8B-B14F-4D97-AF65-F5344CB8AC3E}">
        <p14:creationId xmlns:p14="http://schemas.microsoft.com/office/powerpoint/2010/main" val="283273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17</a:t>
            </a:fld>
            <a:endParaRPr lang="en-US"/>
          </a:p>
        </p:txBody>
      </p:sp>
    </p:spTree>
    <p:extLst>
      <p:ext uri="{BB962C8B-B14F-4D97-AF65-F5344CB8AC3E}">
        <p14:creationId xmlns:p14="http://schemas.microsoft.com/office/powerpoint/2010/main" val="294592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18</a:t>
            </a:fld>
            <a:endParaRPr lang="en-US"/>
          </a:p>
        </p:txBody>
      </p:sp>
    </p:spTree>
    <p:extLst>
      <p:ext uri="{BB962C8B-B14F-4D97-AF65-F5344CB8AC3E}">
        <p14:creationId xmlns:p14="http://schemas.microsoft.com/office/powerpoint/2010/main" val="195294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2</a:t>
            </a:fld>
            <a:endParaRPr lang="en-US"/>
          </a:p>
        </p:txBody>
      </p:sp>
    </p:spTree>
    <p:extLst>
      <p:ext uri="{BB962C8B-B14F-4D97-AF65-F5344CB8AC3E}">
        <p14:creationId xmlns:p14="http://schemas.microsoft.com/office/powerpoint/2010/main" val="274848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3</a:t>
            </a:fld>
            <a:endParaRPr lang="en-US"/>
          </a:p>
        </p:txBody>
      </p:sp>
    </p:spTree>
    <p:extLst>
      <p:ext uri="{BB962C8B-B14F-4D97-AF65-F5344CB8AC3E}">
        <p14:creationId xmlns:p14="http://schemas.microsoft.com/office/powerpoint/2010/main" val="427034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4</a:t>
            </a:fld>
            <a:endParaRPr lang="en-US"/>
          </a:p>
        </p:txBody>
      </p:sp>
    </p:spTree>
    <p:extLst>
      <p:ext uri="{BB962C8B-B14F-4D97-AF65-F5344CB8AC3E}">
        <p14:creationId xmlns:p14="http://schemas.microsoft.com/office/powerpoint/2010/main" val="205967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5</a:t>
            </a:fld>
            <a:endParaRPr lang="en-US"/>
          </a:p>
        </p:txBody>
      </p:sp>
    </p:spTree>
    <p:extLst>
      <p:ext uri="{BB962C8B-B14F-4D97-AF65-F5344CB8AC3E}">
        <p14:creationId xmlns:p14="http://schemas.microsoft.com/office/powerpoint/2010/main" val="128795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6</a:t>
            </a:fld>
            <a:endParaRPr lang="en-US"/>
          </a:p>
        </p:txBody>
      </p:sp>
    </p:spTree>
    <p:extLst>
      <p:ext uri="{BB962C8B-B14F-4D97-AF65-F5344CB8AC3E}">
        <p14:creationId xmlns:p14="http://schemas.microsoft.com/office/powerpoint/2010/main" val="108813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7</a:t>
            </a:fld>
            <a:endParaRPr lang="en-US"/>
          </a:p>
        </p:txBody>
      </p:sp>
    </p:spTree>
    <p:extLst>
      <p:ext uri="{BB962C8B-B14F-4D97-AF65-F5344CB8AC3E}">
        <p14:creationId xmlns:p14="http://schemas.microsoft.com/office/powerpoint/2010/main" val="396853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8</a:t>
            </a:fld>
            <a:endParaRPr lang="en-US"/>
          </a:p>
        </p:txBody>
      </p:sp>
    </p:spTree>
    <p:extLst>
      <p:ext uri="{BB962C8B-B14F-4D97-AF65-F5344CB8AC3E}">
        <p14:creationId xmlns:p14="http://schemas.microsoft.com/office/powerpoint/2010/main" val="799136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92D6-9C07-4835-8100-67ECE5492E91}" type="slidenum">
              <a:rPr lang="en-US" smtClean="0"/>
              <a:t>9</a:t>
            </a:fld>
            <a:endParaRPr lang="en-US"/>
          </a:p>
        </p:txBody>
      </p:sp>
    </p:spTree>
    <p:extLst>
      <p:ext uri="{BB962C8B-B14F-4D97-AF65-F5344CB8AC3E}">
        <p14:creationId xmlns:p14="http://schemas.microsoft.com/office/powerpoint/2010/main" val="198688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1AB098-81EE-44F3-BFB1-250284B666D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B60BF-0239-4C24-AF65-123C42DA41FA}" type="slidenum">
              <a:rPr lang="en-US" smtClean="0"/>
              <a:t>‹#›</a:t>
            </a:fld>
            <a:endParaRPr lang="en-US"/>
          </a:p>
        </p:txBody>
      </p:sp>
    </p:spTree>
    <p:extLst>
      <p:ext uri="{BB962C8B-B14F-4D97-AF65-F5344CB8AC3E}">
        <p14:creationId xmlns:p14="http://schemas.microsoft.com/office/powerpoint/2010/main" val="325993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AB098-81EE-44F3-BFB1-250284B666D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B60BF-0239-4C24-AF65-123C42DA41FA}" type="slidenum">
              <a:rPr lang="en-US" smtClean="0"/>
              <a:t>‹#›</a:t>
            </a:fld>
            <a:endParaRPr lang="en-US"/>
          </a:p>
        </p:txBody>
      </p:sp>
    </p:spTree>
    <p:extLst>
      <p:ext uri="{BB962C8B-B14F-4D97-AF65-F5344CB8AC3E}">
        <p14:creationId xmlns:p14="http://schemas.microsoft.com/office/powerpoint/2010/main" val="89142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AB098-81EE-44F3-BFB1-250284B666D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B60BF-0239-4C24-AF65-123C42DA41FA}" type="slidenum">
              <a:rPr lang="en-US" smtClean="0"/>
              <a:t>‹#›</a:t>
            </a:fld>
            <a:endParaRPr lang="en-US"/>
          </a:p>
        </p:txBody>
      </p:sp>
    </p:spTree>
    <p:extLst>
      <p:ext uri="{BB962C8B-B14F-4D97-AF65-F5344CB8AC3E}">
        <p14:creationId xmlns:p14="http://schemas.microsoft.com/office/powerpoint/2010/main" val="216545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AB098-81EE-44F3-BFB1-250284B666D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B60BF-0239-4C24-AF65-123C42DA41FA}" type="slidenum">
              <a:rPr lang="en-US" smtClean="0"/>
              <a:t>‹#›</a:t>
            </a:fld>
            <a:endParaRPr lang="en-US"/>
          </a:p>
        </p:txBody>
      </p:sp>
    </p:spTree>
    <p:extLst>
      <p:ext uri="{BB962C8B-B14F-4D97-AF65-F5344CB8AC3E}">
        <p14:creationId xmlns:p14="http://schemas.microsoft.com/office/powerpoint/2010/main" val="43264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1AB098-81EE-44F3-BFB1-250284B666D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B60BF-0239-4C24-AF65-123C42DA41FA}" type="slidenum">
              <a:rPr lang="en-US" smtClean="0"/>
              <a:t>‹#›</a:t>
            </a:fld>
            <a:endParaRPr lang="en-US"/>
          </a:p>
        </p:txBody>
      </p:sp>
    </p:spTree>
    <p:extLst>
      <p:ext uri="{BB962C8B-B14F-4D97-AF65-F5344CB8AC3E}">
        <p14:creationId xmlns:p14="http://schemas.microsoft.com/office/powerpoint/2010/main" val="314815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1AB098-81EE-44F3-BFB1-250284B666D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B60BF-0239-4C24-AF65-123C42DA41FA}" type="slidenum">
              <a:rPr lang="en-US" smtClean="0"/>
              <a:t>‹#›</a:t>
            </a:fld>
            <a:endParaRPr lang="en-US"/>
          </a:p>
        </p:txBody>
      </p:sp>
    </p:spTree>
    <p:extLst>
      <p:ext uri="{BB962C8B-B14F-4D97-AF65-F5344CB8AC3E}">
        <p14:creationId xmlns:p14="http://schemas.microsoft.com/office/powerpoint/2010/main" val="352157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1AB098-81EE-44F3-BFB1-250284B666DC}"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B60BF-0239-4C24-AF65-123C42DA41FA}" type="slidenum">
              <a:rPr lang="en-US" smtClean="0"/>
              <a:t>‹#›</a:t>
            </a:fld>
            <a:endParaRPr lang="en-US"/>
          </a:p>
        </p:txBody>
      </p:sp>
    </p:spTree>
    <p:extLst>
      <p:ext uri="{BB962C8B-B14F-4D97-AF65-F5344CB8AC3E}">
        <p14:creationId xmlns:p14="http://schemas.microsoft.com/office/powerpoint/2010/main" val="274865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1AB098-81EE-44F3-BFB1-250284B666DC}"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B60BF-0239-4C24-AF65-123C42DA41FA}" type="slidenum">
              <a:rPr lang="en-US" smtClean="0"/>
              <a:t>‹#›</a:t>
            </a:fld>
            <a:endParaRPr lang="en-US"/>
          </a:p>
        </p:txBody>
      </p:sp>
    </p:spTree>
    <p:extLst>
      <p:ext uri="{BB962C8B-B14F-4D97-AF65-F5344CB8AC3E}">
        <p14:creationId xmlns:p14="http://schemas.microsoft.com/office/powerpoint/2010/main" val="228772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AB098-81EE-44F3-BFB1-250284B666DC}"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B60BF-0239-4C24-AF65-123C42DA41FA}" type="slidenum">
              <a:rPr lang="en-US" smtClean="0"/>
              <a:t>‹#›</a:t>
            </a:fld>
            <a:endParaRPr lang="en-US"/>
          </a:p>
        </p:txBody>
      </p:sp>
    </p:spTree>
    <p:extLst>
      <p:ext uri="{BB962C8B-B14F-4D97-AF65-F5344CB8AC3E}">
        <p14:creationId xmlns:p14="http://schemas.microsoft.com/office/powerpoint/2010/main" val="31681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1AB098-81EE-44F3-BFB1-250284B666D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B60BF-0239-4C24-AF65-123C42DA41FA}" type="slidenum">
              <a:rPr lang="en-US" smtClean="0"/>
              <a:t>‹#›</a:t>
            </a:fld>
            <a:endParaRPr lang="en-US"/>
          </a:p>
        </p:txBody>
      </p:sp>
    </p:spTree>
    <p:extLst>
      <p:ext uri="{BB962C8B-B14F-4D97-AF65-F5344CB8AC3E}">
        <p14:creationId xmlns:p14="http://schemas.microsoft.com/office/powerpoint/2010/main" val="392813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1AB098-81EE-44F3-BFB1-250284B666D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B60BF-0239-4C24-AF65-123C42DA41FA}" type="slidenum">
              <a:rPr lang="en-US" smtClean="0"/>
              <a:t>‹#›</a:t>
            </a:fld>
            <a:endParaRPr lang="en-US"/>
          </a:p>
        </p:txBody>
      </p:sp>
    </p:spTree>
    <p:extLst>
      <p:ext uri="{BB962C8B-B14F-4D97-AF65-F5344CB8AC3E}">
        <p14:creationId xmlns:p14="http://schemas.microsoft.com/office/powerpoint/2010/main" val="296882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AB098-81EE-44F3-BFB1-250284B666DC}" type="datetimeFigureOut">
              <a:rPr lang="en-US" smtClean="0"/>
              <a:t>2/14/2025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B60BF-0239-4C24-AF65-123C42DA41FA}" type="slidenum">
              <a:rPr lang="en-US" smtClean="0"/>
              <a:t>‹#›</a:t>
            </a:fld>
            <a:endParaRPr lang="en-US"/>
          </a:p>
        </p:txBody>
      </p:sp>
    </p:spTree>
    <p:extLst>
      <p:ext uri="{BB962C8B-B14F-4D97-AF65-F5344CB8AC3E}">
        <p14:creationId xmlns:p14="http://schemas.microsoft.com/office/powerpoint/2010/main" val="20847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media1.mp3"/><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tags" Target="../tags/tag11.xml"/><Relationship Id="rId6" Type="http://schemas.openxmlformats.org/officeDocument/2006/relationships/image" Target="../media/image30.jpeg"/><Relationship Id="rId11" Type="http://schemas.openxmlformats.org/officeDocument/2006/relationships/image" Target="../media/image32.pn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13.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16.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2.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3.svg"/><Relationship Id="rId3" Type="http://schemas.openxmlformats.org/officeDocument/2006/relationships/notesSlide" Target="../notesSlides/notesSlide4.xml"/><Relationship Id="rId7" Type="http://schemas.openxmlformats.org/officeDocument/2006/relationships/image" Target="../media/image18.pn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jpe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21" Type="http://schemas.openxmlformats.org/officeDocument/2006/relationships/image" Target="../media/image12.png"/><Relationship Id="rId7" Type="http://schemas.openxmlformats.org/officeDocument/2006/relationships/image" Target="../media/image17.svg"/><Relationship Id="rId2" Type="http://schemas.openxmlformats.org/officeDocument/2006/relationships/slideLayout" Target="../slideLayouts/slideLayout7.xml"/><Relationship Id="rId20" Type="http://schemas.openxmlformats.org/officeDocument/2006/relationships/image" Target="../media/image22.png"/><Relationship Id="rId1" Type="http://schemas.openxmlformats.org/officeDocument/2006/relationships/tags" Target="../tags/tag6.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jpeg"/><Relationship Id="rId10" Type="http://schemas.openxmlformats.org/officeDocument/2006/relationships/image" Target="../media/image20.png"/><Relationship Id="rId19" Type="http://schemas.openxmlformats.org/officeDocument/2006/relationships/image" Target="../media/image26.png"/><Relationship Id="rId4" Type="http://schemas.openxmlformats.org/officeDocument/2006/relationships/image" Target="../media/image23.jpeg"/><Relationship Id="rId9" Type="http://schemas.openxmlformats.org/officeDocument/2006/relationships/image" Target="../media/image19.svg"/><Relationship Id="rId22"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3.svg"/><Relationship Id="rId3" Type="http://schemas.openxmlformats.org/officeDocument/2006/relationships/notesSlide" Target="../notesSlides/notesSlide6.xml"/><Relationship Id="rId7" Type="http://schemas.openxmlformats.org/officeDocument/2006/relationships/image" Target="../media/image18.pn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jpe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3.svg"/><Relationship Id="rId3" Type="http://schemas.openxmlformats.org/officeDocument/2006/relationships/notesSlide" Target="../notesSlides/notesSlide7.xml"/><Relationship Id="rId7" Type="http://schemas.openxmlformats.org/officeDocument/2006/relationships/image" Target="../media/image18.pn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9.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048DE5E0-BA57-87E7-B029-CE16E236F921}"/>
              </a:ext>
            </a:extLst>
          </p:cNvPr>
          <p:cNvSpPr/>
          <p:nvPr/>
        </p:nvSpPr>
        <p:spPr>
          <a:xfrm>
            <a:off x="8808889" y="3657598"/>
            <a:ext cx="3320654" cy="3200401"/>
          </a:xfrm>
          <a:custGeom>
            <a:avLst/>
            <a:gdLst/>
            <a:ahLst/>
            <a:cxnLst/>
            <a:rect l="l" t="t" r="r" b="b"/>
            <a:pathLst>
              <a:path w="3767051" h="3282043">
                <a:moveTo>
                  <a:pt x="0" y="0"/>
                </a:moveTo>
                <a:lnTo>
                  <a:pt x="3767050" y="0"/>
                </a:lnTo>
                <a:lnTo>
                  <a:pt x="3767050" y="3282043"/>
                </a:lnTo>
                <a:lnTo>
                  <a:pt x="0" y="328204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A962317A-0643-125F-93F2-30E824F0B54F}"/>
              </a:ext>
            </a:extLst>
          </p:cNvPr>
          <p:cNvSpPr txBox="1"/>
          <p:nvPr/>
        </p:nvSpPr>
        <p:spPr>
          <a:xfrm>
            <a:off x="1030576" y="1079143"/>
            <a:ext cx="9796450" cy="3108543"/>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TRƯỜNG TIỂU HỌC QUANG TRUNG</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002060"/>
                </a:solidFill>
                <a:latin typeface="Times New Roman" panose="02020603050405020304" pitchFamily="18" charset="0"/>
                <a:cs typeface="Times New Roman" panose="02020603050405020304" pitchFamily="18" charset="0"/>
              </a:rPr>
              <a:t>MÔN: TOÁN</a:t>
            </a:r>
          </a:p>
          <a:p>
            <a:pPr algn="ct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41: TÌM GIÁ TRỊ PHẦN TRĂM CỦA MỘT SỐ (TIẾT 1)</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002060"/>
                </a:solidFill>
                <a:latin typeface="Times New Roman" panose="02020603050405020304" pitchFamily="18" charset="0"/>
                <a:cs typeface="Times New Roman" panose="02020603050405020304" pitchFamily="18" charset="0"/>
              </a:rPr>
              <a:t>LỚP: 5E</a:t>
            </a:r>
          </a:p>
          <a:p>
            <a:pPr algn="ctr"/>
            <a:r>
              <a:rPr lang="en-US" sz="2800" b="1" dirty="0">
                <a:solidFill>
                  <a:srgbClr val="002060"/>
                </a:solidFill>
                <a:latin typeface="Times New Roman" panose="02020603050405020304" pitchFamily="18" charset="0"/>
                <a:cs typeface="Times New Roman" panose="02020603050405020304" pitchFamily="18" charset="0"/>
              </a:rPr>
              <a:t>GIÁO VIÊN: LÊ THỊ HẠNH</a:t>
            </a:r>
          </a:p>
        </p:txBody>
      </p:sp>
      <p:pic>
        <p:nvPicPr>
          <p:cNvPr id="12" name="Picture 2">
            <a:extLst>
              <a:ext uri="{FF2B5EF4-FFF2-40B4-BE49-F238E27FC236}">
                <a16:creationId xmlns:a16="http://schemas.microsoft.com/office/drawing/2014/main" id="{FFEF6D44-2435-B9BC-39D4-F2E687B563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4874" y="4187686"/>
            <a:ext cx="6216075" cy="2670313"/>
          </a:xfrm>
          <a:prstGeom prst="rect">
            <a:avLst/>
          </a:prstGeom>
        </p:spPr>
      </p:pic>
      <p:sp>
        <p:nvSpPr>
          <p:cNvPr id="5" name="Freeform 2">
            <a:extLst>
              <a:ext uri="{FF2B5EF4-FFF2-40B4-BE49-F238E27FC236}">
                <a16:creationId xmlns:a16="http://schemas.microsoft.com/office/drawing/2014/main" id="{0C0CBAC3-E976-92BB-5D18-2756B60A9210}"/>
              </a:ext>
            </a:extLst>
          </p:cNvPr>
          <p:cNvSpPr/>
          <p:nvPr/>
        </p:nvSpPr>
        <p:spPr>
          <a:xfrm>
            <a:off x="-39845" y="0"/>
            <a:ext cx="2140842" cy="1898682"/>
          </a:xfrm>
          <a:custGeom>
            <a:avLst/>
            <a:gdLst/>
            <a:ahLst/>
            <a:cxnLst/>
            <a:rect l="l" t="t" r="r" b="b"/>
            <a:pathLst>
              <a:path w="7509510" h="8229600">
                <a:moveTo>
                  <a:pt x="0" y="0"/>
                </a:moveTo>
                <a:lnTo>
                  <a:pt x="7509510" y="0"/>
                </a:lnTo>
                <a:lnTo>
                  <a:pt x="7509510" y="8229600"/>
                </a:lnTo>
                <a:lnTo>
                  <a:pt x="0" y="8229600"/>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49651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3760"/>
            <a:ext cx="12192000" cy="5984240"/>
          </a:xfrm>
          <a:custGeom>
            <a:avLst/>
            <a:gdLst/>
            <a:ahLst/>
            <a:cxnLst/>
            <a:rect l="l" t="t" r="r" b="b"/>
            <a:pathLst>
              <a:path w="18288000" h="9486900">
                <a:moveTo>
                  <a:pt x="0" y="0"/>
                </a:moveTo>
                <a:lnTo>
                  <a:pt x="18288000" y="0"/>
                </a:lnTo>
                <a:lnTo>
                  <a:pt x="18288000" y="9486900"/>
                </a:lnTo>
                <a:lnTo>
                  <a:pt x="0" y="9486900"/>
                </a:lnTo>
                <a:lnTo>
                  <a:pt x="0" y="0"/>
                </a:lnTo>
                <a:close/>
              </a:path>
            </a:pathLst>
          </a:custGeom>
          <a:blipFill>
            <a:blip r:embed="rId6"/>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3" name="Speech Bubble: Rectangle with Corners Rounded 2">
            <a:extLst>
              <a:ext uri="{FF2B5EF4-FFF2-40B4-BE49-F238E27FC236}">
                <a16:creationId xmlns:a16="http://schemas.microsoft.com/office/drawing/2014/main" id="{40FA47C2-6C20-3766-F22B-6EF4F795E1CB}"/>
              </a:ext>
            </a:extLst>
          </p:cNvPr>
          <p:cNvSpPr/>
          <p:nvPr/>
        </p:nvSpPr>
        <p:spPr>
          <a:xfrm>
            <a:off x="3129280" y="121920"/>
            <a:ext cx="3169920" cy="153416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nay, </a:t>
            </a:r>
            <a:r>
              <a:rPr lang="en-US" dirty="0" err="1">
                <a:latin typeface="Cambria" panose="02040503050406030204" pitchFamily="18" charset="0"/>
                <a:ea typeface="Cambria" panose="02040503050406030204" pitchFamily="18" charset="0"/>
              </a:rPr>
              <a:t>nhà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này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hoàn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rồi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đấy</a:t>
            </a:r>
            <a:r>
              <a:rPr lang="en-US" dirty="0">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DE1833AD-9A3D-1331-4329-A08704F4A2F1}"/>
              </a:ext>
            </a:extLst>
          </p:cNvPr>
          <p:cNvSpPr/>
          <p:nvPr/>
        </p:nvSpPr>
        <p:spPr>
          <a:xfrm>
            <a:off x="6482080" y="1158240"/>
            <a:ext cx="26924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Vậy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trong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bao </a:t>
            </a:r>
            <a:r>
              <a:rPr lang="en-US" dirty="0" err="1">
                <a:latin typeface="Cambria" panose="02040503050406030204" pitchFamily="18" charset="0"/>
                <a:ea typeface="Cambria" panose="02040503050406030204" pitchFamily="18" charset="0"/>
              </a:rPr>
              <a:t>nhiêu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ạ?</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F23FF662-F591-92AA-7E2E-F3437650066C}"/>
                  </a:ext>
                </a:extLst>
              </p:cNvPr>
              <p:cNvSpPr/>
              <p:nvPr/>
            </p:nvSpPr>
            <p:spPr>
              <a:xfrm>
                <a:off x="9296400" y="1910080"/>
                <a:ext cx="28956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anose="02040503050406030204" pitchFamily="18" charset="0"/>
                    <a:ea typeface="Cambria" panose="02040503050406030204" pitchFamily="18" charset="0"/>
                  </a:rPr>
                  <a:t>Ta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coi</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14:m>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60</m:t>
                        </m:r>
                      </m:num>
                      <m:den>
                        <m:r>
                          <a:rPr lang="en-US" b="0" i="0" smtClean="0">
                            <a:latin typeface="Cambria Math" panose="02040503050406030204" pitchFamily="18" charset="0"/>
                          </a:rPr>
                          <m:t>100</m:t>
                        </m:r>
                      </m:den>
                    </m:f>
                    <m:r>
                      <a:rPr lang="en-US" b="0" i="0" smtClean="0">
                        <a:latin typeface="Cambria Math" panose="02040503050406030204" pitchFamily="18" charset="0"/>
                      </a:rPr>
                      <m:t> </m:t>
                    </m:r>
                    <m:r>
                      <m:rPr>
                        <m:sty m:val="p"/>
                      </m:rPr>
                      <a:rPr lang="en-US" b="0" i="0" smtClean="0">
                        <a:latin typeface="Cambria Math" panose="02040503050406030204" pitchFamily="18" charset="0"/>
                      </a:rPr>
                      <m:t>r</m:t>
                    </m:r>
                    <m:r>
                      <a:rPr lang="en-US" b="0" i="0" smtClean="0">
                        <a:latin typeface="Cambria Math" panose="02040503050406030204" pitchFamily="18" charset="0"/>
                      </a:rPr>
                      <m:t>ồ</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t</m:t>
                    </m:r>
                    <m:r>
                      <a:rPr lang="en-US" b="0" i="0" smtClean="0">
                        <a:latin typeface="Cambria Math" panose="02040503050406030204" pitchFamily="18" charset="0"/>
                      </a:rPr>
                      <m:t>ì</m:t>
                    </m:r>
                    <m:r>
                      <m:rPr>
                        <m:sty m:val="p"/>
                      </m:rPr>
                      <a:rPr lang="en-US" b="0" i="0" smtClean="0">
                        <a:latin typeface="Cambria Math" panose="02040503050406030204" pitchFamily="18" charset="0"/>
                      </a:rPr>
                      <m:t>m</m:t>
                    </m:r>
                    <m:f>
                      <m:fPr>
                        <m:ctrlPr>
                          <a:rPr lang="en-US" i="1">
                            <a:latin typeface="Cambria Math" panose="02040503050406030204" pitchFamily="18" charset="0"/>
                          </a:rPr>
                        </m:ctrlPr>
                      </m:fPr>
                      <m:num>
                        <m:r>
                          <a:rPr lang="en-US" i="0">
                            <a:latin typeface="Cambria Math" panose="02040503050406030204" pitchFamily="18" charset="0"/>
                          </a:rPr>
                          <m:t>60</m:t>
                        </m:r>
                      </m:num>
                      <m:den>
                        <m:r>
                          <a:rPr lang="en-US" i="0">
                            <a:latin typeface="Cambria Math" panose="02040503050406030204" pitchFamily="18" charset="0"/>
                          </a:rPr>
                          <m:t>100</m:t>
                        </m:r>
                      </m:den>
                    </m:f>
                  </m:oMath>
                </a14:m>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endParaRPr lang="en-US" dirty="0">
                  <a:latin typeface="Cambria" panose="02040503050406030204" pitchFamily="18" charset="0"/>
                  <a:ea typeface="Cambria" panose="02040503050406030204" pitchFamily="18" charset="0"/>
                </a:endParaRPr>
              </a:p>
            </p:txBody>
          </p:sp>
        </mc:Choice>
        <mc:Fallback xmlns="">
          <p:sp>
            <p:nvSpPr>
              <p:cNvPr id="7" name="Speech Bubble: Rectangle with Corners Rounded 6">
                <a:extLst>
                  <a:ext uri="{FF2B5EF4-FFF2-40B4-BE49-F238E27FC236}">
                    <a16:creationId xmlns:a16="http://schemas.microsoft.com/office/drawing/2014/main" id="{F23FF662-F591-92AA-7E2E-F3437650066C}"/>
                  </a:ext>
                </a:extLst>
              </p:cNvPr>
              <p:cNvSpPr>
                <a:spLocks noRot="1" noChangeAspect="1" noMove="1" noResize="1" noEditPoints="1" noAdjustHandles="1" noChangeArrowheads="1" noChangeShapeType="1" noTextEdit="1"/>
              </p:cNvSpPr>
              <p:nvPr/>
            </p:nvSpPr>
            <p:spPr>
              <a:xfrm>
                <a:off x="9296400" y="1910080"/>
                <a:ext cx="2895600" cy="1137920"/>
              </a:xfrm>
              <a:prstGeom prst="wedgeRoundRectCallout">
                <a:avLst>
                  <a:gd name="adj1" fmla="val -43124"/>
                  <a:gd name="adj2" fmla="val 63162"/>
                  <a:gd name="adj3" fmla="val 16667"/>
                </a:avLst>
              </a:prstGeom>
              <a:blipFill>
                <a:blip r:embed="rId11"/>
                <a:stretch>
                  <a:fillRect/>
                </a:stretch>
              </a:blipFill>
              <a:ln w="57150"/>
            </p:spPr>
            <p:txBody>
              <a:bodyPr/>
              <a:lstStyle/>
              <a:p>
                <a:r>
                  <a:rPr lang="en-US">
                    <a:noFill/>
                  </a:rPr>
                  <a:t> </a:t>
                </a:r>
              </a:p>
            </p:txBody>
          </p:sp>
        </mc:Fallback>
      </mc:AlternateContent>
      <p:pic>
        <p:nvPicPr>
          <p:cNvPr id="10" name="J2TEAM-TTS-1734141492776 (1)">
            <a:hlinkClick r:id="" action="ppaction://media"/>
            <a:extLst>
              <a:ext uri="{FF2B5EF4-FFF2-40B4-BE49-F238E27FC236}">
                <a16:creationId xmlns:a16="http://schemas.microsoft.com/office/drawing/2014/main" id="{C5595D8B-2D86-F945-B417-5A2CE3778FF4}"/>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517120" y="350520"/>
            <a:ext cx="406400" cy="406400"/>
          </a:xfrm>
          <a:prstGeom prst="rect">
            <a:avLst/>
          </a:prstGeom>
        </p:spPr>
      </p:pic>
    </p:spTree>
    <p:custDataLst>
      <p:tags r:id="rId1"/>
    </p:custDataLst>
    <p:extLst>
      <p:ext uri="{BB962C8B-B14F-4D97-AF65-F5344CB8AC3E}">
        <p14:creationId xmlns:p14="http://schemas.microsoft.com/office/powerpoint/2010/main" val="38514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1" presetClass="mediacall" presetSubtype="0" fill="hold" nodeType="withEffect">
                                  <p:stCondLst>
                                    <p:cond delay="0"/>
                                  </p:stCondLst>
                                  <p:childTnLst>
                                    <p:cmd type="call" cmd="playFrom(0.0)">
                                      <p:cBhvr>
                                        <p:cTn id="19" dur="631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D3F33FA-BBDD-D62A-8D37-1A7F48F3A241}"/>
              </a:ext>
            </a:extLst>
          </p:cNvPr>
          <p:cNvSpPr txBox="1"/>
          <p:nvPr/>
        </p:nvSpPr>
        <p:spPr>
          <a:xfrm>
            <a:off x="2661920" y="436880"/>
            <a:ext cx="757936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BBAD8D9-4401-E438-2E02-4EE1FD55F55B}"/>
                  </a:ext>
                </a:extLst>
              </p:cNvPr>
              <p:cNvSpPr txBox="1"/>
              <p:nvPr/>
            </p:nvSpPr>
            <p:spPr>
              <a:xfrm>
                <a:off x="2448560" y="955040"/>
                <a:ext cx="7579360" cy="1788951"/>
              </a:xfrm>
              <a:prstGeom prst="rect">
                <a:avLst/>
              </a:prstGeom>
              <a:noFill/>
            </p:spPr>
            <p:txBody>
              <a:bodyPr wrap="square" rtlCol="0">
                <a:spAutoFit/>
              </a:bodyPr>
              <a:lstStyle/>
              <a:p>
                <a:pPr>
                  <a:lnSpc>
                    <a:spcPct val="150000"/>
                  </a:lnSpc>
                </a:pPr>
                <a:r>
                  <a:rPr lang="en-US" sz="3200" dirty="0">
                    <a:latin typeface="Cambria" panose="02040503050406030204" pitchFamily="18" charset="0"/>
                    <a:ea typeface="Cambria" panose="02040503050406030204" pitchFamily="18" charset="0"/>
                  </a:rPr>
                  <a:t>300 x </a:t>
                </a:r>
                <a14:m>
                  <m:oMath xmlns:m="http://schemas.openxmlformats.org/officeDocument/2006/math">
                    <m:f>
                      <m:fPr>
                        <m:ctrlPr>
                          <a:rPr lang="en-US" sz="3200" i="1" smtClean="0">
                            <a:latin typeface="Cambria Math" panose="02040503050406030204" pitchFamily="18" charset="0"/>
                          </a:rPr>
                        </m:ctrlPr>
                      </m:fPr>
                      <m:num>
                        <m:r>
                          <a:rPr lang="en-US" sz="3200" b="0" i="0" smtClean="0">
                            <a:latin typeface="Cambria Math" panose="02040503050406030204" pitchFamily="18" charset="0"/>
                          </a:rPr>
                          <m:t>60</m:t>
                        </m:r>
                      </m:num>
                      <m:den>
                        <m:r>
                          <a:rPr lang="en-US" sz="3200" b="0" i="0" smtClean="0">
                            <a:latin typeface="Cambria Math" panose="02040503050406030204" pitchFamily="18" charset="0"/>
                          </a:rPr>
                          <m:t>100</m:t>
                        </m:r>
                      </m:den>
                    </m:f>
                    <m:r>
                      <a:rPr lang="en-US" sz="3200" b="0" i="0"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0" smtClean="0">
                            <a:latin typeface="Cambria Math" panose="02040503050406030204" pitchFamily="18" charset="0"/>
                          </a:rPr>
                          <m:t>300 </m:t>
                        </m:r>
                        <m:r>
                          <m:rPr>
                            <m:sty m:val="p"/>
                          </m:rPr>
                          <a:rPr lang="en-US" sz="3200" b="0" i="0" smtClean="0">
                            <a:latin typeface="Cambria Math" panose="02040503050406030204" pitchFamily="18" charset="0"/>
                          </a:rPr>
                          <m:t>x</m:t>
                        </m:r>
                        <m:r>
                          <a:rPr lang="en-US" sz="3200" b="0" i="0" smtClean="0">
                            <a:latin typeface="Cambria Math" panose="02040503050406030204" pitchFamily="18" charset="0"/>
                          </a:rPr>
                          <m:t> 60</m:t>
                        </m:r>
                      </m:e>
                    </m:d>
                    <m:r>
                      <a:rPr lang="en-US" sz="3200" b="0" i="0" smtClean="0">
                        <a:latin typeface="Cambria Math" panose="02040503050406030204" pitchFamily="18" charset="0"/>
                      </a:rPr>
                      <m:t>:100=180 </m:t>
                    </m:r>
                    <m:d>
                      <m:dPr>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m:t>
                        </m:r>
                        <m:r>
                          <a:rPr lang="en-US" sz="3200" b="0" i="0" smtClean="0">
                            <a:latin typeface="Cambria Math" panose="02040503050406030204" pitchFamily="18" charset="0"/>
                          </a:rPr>
                          <m:t>ấ</m:t>
                        </m:r>
                        <m:r>
                          <m:rPr>
                            <m:sty m:val="p"/>
                          </m:rPr>
                          <a:rPr lang="en-US" sz="3200" b="0" i="0" smtClean="0">
                            <a:latin typeface="Cambria Math" panose="02040503050406030204" pitchFamily="18" charset="0"/>
                          </a:rPr>
                          <m:t>n</m:t>
                        </m:r>
                      </m:e>
                    </m:d>
                  </m:oMath>
                </a14:m>
                <a:endParaRPr lang="en-US" sz="3200" b="0" dirty="0">
                  <a:latin typeface="Cambria" panose="02040503050406030204" pitchFamily="18" charset="0"/>
                  <a:ea typeface="Cambria" panose="02040503050406030204" pitchFamily="18" charset="0"/>
                </a:endParaRPr>
              </a:p>
              <a:p>
                <a:pPr>
                  <a:lnSpc>
                    <a:spcPct val="150000"/>
                  </a:lnSpc>
                </a:pP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(300 : 100) x 60 = 180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a:t>
                </a:r>
              </a:p>
            </p:txBody>
          </p:sp>
        </mc:Choice>
        <mc:Fallback xmlns="">
          <p:sp>
            <p:nvSpPr>
              <p:cNvPr id="3" name="TextBox 2">
                <a:extLst>
                  <a:ext uri="{FF2B5EF4-FFF2-40B4-BE49-F238E27FC236}">
                    <a16:creationId xmlns:a16="http://schemas.microsoft.com/office/drawing/2014/main" id="{6BBAD8D9-4401-E438-2E02-4EE1FD55F55B}"/>
                  </a:ext>
                </a:extLst>
              </p:cNvPr>
              <p:cNvSpPr txBox="1">
                <a:spLocks noRot="1" noChangeAspect="1" noMove="1" noResize="1" noEditPoints="1" noAdjustHandles="1" noChangeArrowheads="1" noChangeShapeType="1" noTextEdit="1"/>
              </p:cNvSpPr>
              <p:nvPr/>
            </p:nvSpPr>
            <p:spPr>
              <a:xfrm>
                <a:off x="2448560" y="955040"/>
                <a:ext cx="7579360" cy="1788951"/>
              </a:xfrm>
              <a:prstGeom prst="rect">
                <a:avLst/>
              </a:prstGeom>
              <a:blipFill>
                <a:blip r:embed="rId4"/>
                <a:stretch>
                  <a:fillRect l="-2092" b="-10239"/>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D827EB0B-9CF2-60CD-518F-D8B68DE8011A}"/>
              </a:ext>
            </a:extLst>
          </p:cNvPr>
          <p:cNvSpPr/>
          <p:nvPr/>
        </p:nvSpPr>
        <p:spPr>
          <a:xfrm>
            <a:off x="904240" y="3129280"/>
            <a:ext cx="10596880" cy="1381760"/>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ambria" panose="02040503050406030204" pitchFamily="18" charset="0"/>
                <a:ea typeface="Cambria" panose="02040503050406030204" pitchFamily="18" charset="0"/>
              </a:rPr>
              <a:t>Muốn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30%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a:t>
            </a:r>
          </a:p>
        </p:txBody>
      </p:sp>
    </p:spTree>
    <p:custDataLst>
      <p:tags r:id="rId1"/>
    </p:custDataLst>
    <p:extLst>
      <p:ext uri="{BB962C8B-B14F-4D97-AF65-F5344CB8AC3E}">
        <p14:creationId xmlns:p14="http://schemas.microsoft.com/office/powerpoint/2010/main" val="2221239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BAF28E0-F9E0-72B1-22A2-961469E541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13404" y="2072640"/>
            <a:ext cx="5305225" cy="5220342"/>
          </a:xfrm>
          <a:prstGeom prst="rect">
            <a:avLst/>
          </a:prstGeom>
        </p:spPr>
      </p:pic>
      <p:sp>
        <p:nvSpPr>
          <p:cNvPr id="17" name="Speech Bubble: Rectangle with Corners Rounded 16">
            <a:extLst>
              <a:ext uri="{FF2B5EF4-FFF2-40B4-BE49-F238E27FC236}">
                <a16:creationId xmlns:a16="http://schemas.microsoft.com/office/drawing/2014/main" id="{9D2F58C5-E4B8-B6A1-BA51-4EBB8401FBD9}"/>
              </a:ext>
            </a:extLst>
          </p:cNvPr>
          <p:cNvSpPr/>
          <p:nvPr/>
        </p:nvSpPr>
        <p:spPr>
          <a:xfrm>
            <a:off x="924560" y="1483360"/>
            <a:ext cx="3749040" cy="1534160"/>
          </a:xfrm>
          <a:prstGeom prst="wedgeRoundRectCallout">
            <a:avLst>
              <a:gd name="adj1" fmla="val 45017"/>
              <a:gd name="adj2" fmla="val 7243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Vậy muốn tìm giá trị phần trăm của một số, em làm như thế nào?</a:t>
            </a:r>
            <a:endParaRPr lang="en-US" sz="2800" dirty="0">
              <a:latin typeface="Cambria" panose="02040503050406030204" pitchFamily="18" charset="0"/>
              <a:ea typeface="Cambria" panose="02040503050406030204" pitchFamily="18" charset="0"/>
            </a:endParaRPr>
          </a:p>
        </p:txBody>
      </p:sp>
      <p:sp>
        <p:nvSpPr>
          <p:cNvPr id="19" name="Speech Bubble: Rectangle with Corners Rounded 18">
            <a:extLst>
              <a:ext uri="{FF2B5EF4-FFF2-40B4-BE49-F238E27FC236}">
                <a16:creationId xmlns:a16="http://schemas.microsoft.com/office/drawing/2014/main" id="{65DE5D05-79FB-C30B-C436-67B9301B915D}"/>
              </a:ext>
            </a:extLst>
          </p:cNvPr>
          <p:cNvSpPr/>
          <p:nvPr/>
        </p:nvSpPr>
        <p:spPr>
          <a:xfrm>
            <a:off x="7752080" y="467360"/>
            <a:ext cx="4043680" cy="2296160"/>
          </a:xfrm>
          <a:prstGeom prst="wedgeRoundRectCallout">
            <a:avLst>
              <a:gd name="adj1" fmla="val -53380"/>
              <a:gd name="adj2" fmla="val 65149"/>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Muốn tìm giá tri phần trăm của một số ta lấy số đó nhân với số phần trăm rồi chia cho 100.</a:t>
            </a:r>
            <a:endParaRPr lang="en-US" sz="28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749234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4">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5"/>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8"/>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473C6586-F337-3C12-68D2-CD2A81F002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677" y="2083982"/>
            <a:ext cx="7209886" cy="2513603"/>
          </a:xfrm>
          <a:prstGeom prst="rect">
            <a:avLst/>
          </a:prstGeom>
        </p:spPr>
      </p:pic>
    </p:spTree>
    <p:custDataLst>
      <p:tags r:id="rId1"/>
    </p:custDataLst>
    <p:extLst>
      <p:ext uri="{BB962C8B-B14F-4D97-AF65-F5344CB8AC3E}">
        <p14:creationId xmlns:p14="http://schemas.microsoft.com/office/powerpoint/2010/main" val="200317040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3" name="TextBox 2">
            <a:extLst>
              <a:ext uri="{FF2B5EF4-FFF2-40B4-BE49-F238E27FC236}">
                <a16:creationId xmlns:a16="http://schemas.microsoft.com/office/drawing/2014/main" id="{5E08FBB6-51E2-45D6-D45F-AC9ED696B70E}"/>
              </a:ext>
            </a:extLst>
          </p:cNvPr>
          <p:cNvSpPr txBox="1"/>
          <p:nvPr/>
        </p:nvSpPr>
        <p:spPr>
          <a:xfrm>
            <a:off x="1456660" y="-85060"/>
            <a:ext cx="7602279" cy="4006097"/>
          </a:xfrm>
          <a:prstGeom prst="rect">
            <a:avLst/>
          </a:prstGeom>
          <a:noFill/>
        </p:spPr>
        <p:txBody>
          <a:bodyPr wrap="square" rtlCol="0">
            <a:spAutoFit/>
          </a:bodyPr>
          <a:lstStyle/>
          <a:p>
            <a:pPr>
              <a:lnSpc>
                <a:spcPct val="250000"/>
              </a:lnSpc>
            </a:pP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70%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120 </a:t>
            </a:r>
            <a:r>
              <a:rPr lang="en-US" sz="3600" dirty="0">
                <a:latin typeface="Times New Roman" panose="02020603050405020304" pitchFamily="18" charset="0"/>
                <a:ea typeface="SimSun" panose="02010600030101010101" pitchFamily="2" charset="-122"/>
              </a:rPr>
              <a:t>m</a:t>
            </a:r>
            <a:r>
              <a:rPr lang="en-US" sz="3600" baseline="30000" dirty="0">
                <a:latin typeface="Times New Roman" panose="02020603050405020304" pitchFamily="18" charset="0"/>
                <a:ea typeface="SimSun" panose="02010600030101010101" pitchFamily="2" charset="-122"/>
              </a:rPr>
              <a:t>2</a:t>
            </a:r>
            <a:endParaRPr lang="en-US" sz="3600" dirty="0">
              <a:latin typeface="Cambria" panose="02040503050406030204" pitchFamily="18" charset="0"/>
              <a:ea typeface="Cambria" panose="02040503050406030204" pitchFamily="18" charset="0"/>
            </a:endParaRPr>
          </a:p>
          <a:p>
            <a:pPr>
              <a:lnSpc>
                <a:spcPct val="250000"/>
              </a:lnSpc>
            </a:pP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24,5%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2 kg</a:t>
            </a:r>
          </a:p>
          <a:p>
            <a:pPr>
              <a:lnSpc>
                <a:spcPct val="250000"/>
              </a:lnSpc>
            </a:pP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0,8%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15 000 000 </a:t>
            </a:r>
            <a:r>
              <a:rPr lang="en-US" sz="3600" dirty="0" err="1">
                <a:latin typeface="Cambria" panose="02040503050406030204" pitchFamily="18" charset="0"/>
                <a:ea typeface="Cambria" panose="02040503050406030204" pitchFamily="18" charset="0"/>
              </a:rPr>
              <a:t>đồng</a:t>
            </a:r>
            <a:r>
              <a:rPr lang="en-US" sz="36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1718CDF6-C2CE-5C54-8E4F-3E1134E386A3}"/>
              </a:ext>
            </a:extLst>
          </p:cNvPr>
          <p:cNvSpPr txBox="1"/>
          <p:nvPr/>
        </p:nvSpPr>
        <p:spPr>
          <a:xfrm>
            <a:off x="1828800" y="1265275"/>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effectLst/>
                <a:latin typeface="Cambria" panose="02040503050406030204" pitchFamily="18" charset="0"/>
                <a:ea typeface="Cambria" panose="02040503050406030204" pitchFamily="18" charset="0"/>
              </a:rPr>
              <a:t>120 x 70) : 100 = 84 ( 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id="{E09B4D6F-2E2C-2B1B-1CEF-0F13DC60B15C}"/>
              </a:ext>
            </a:extLst>
          </p:cNvPr>
          <p:cNvSpPr txBox="1"/>
          <p:nvPr/>
        </p:nvSpPr>
        <p:spPr>
          <a:xfrm>
            <a:off x="1733107" y="2626242"/>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(2 x 24,5) : 100 = 0,49 ( kg)</a:t>
            </a:r>
            <a:endParaRPr lang="en-US" sz="3200" dirty="0">
              <a:solidFill>
                <a:srgbClr val="FF0000"/>
              </a:solidFill>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C84F095-062D-1486-15DE-5397329ACFA8}"/>
              </a:ext>
            </a:extLst>
          </p:cNvPr>
          <p:cNvSpPr txBox="1"/>
          <p:nvPr/>
        </p:nvSpPr>
        <p:spPr>
          <a:xfrm>
            <a:off x="1690577" y="4082903"/>
            <a:ext cx="766607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(15 000 000 x 0,8): 100 = 120 000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665522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5E08FBB6-51E2-45D6-D45F-AC9ED696B70E}"/>
              </a:ext>
            </a:extLst>
          </p:cNvPr>
          <p:cNvSpPr txBox="1"/>
          <p:nvPr/>
        </p:nvSpPr>
        <p:spPr>
          <a:xfrm>
            <a:off x="1488558" y="404038"/>
            <a:ext cx="10132828" cy="1938992"/>
          </a:xfrm>
          <a:prstGeom prst="rect">
            <a:avLst/>
          </a:prstGeom>
          <a:noFill/>
        </p:spPr>
        <p:txBody>
          <a:bodyPr wrap="square" rtlCol="0">
            <a:spAutoFit/>
          </a:bodyPr>
          <a:lstStyle/>
          <a:p>
            <a:pPr algn="just"/>
            <a:r>
              <a:rPr lang="nl-NL" sz="2400" dirty="0">
                <a:latin typeface="Cambria" panose="02040503050406030204" pitchFamily="18" charset="0"/>
                <a:ea typeface="Cambria" panose="02040503050406030204" pitchFamily="18" charset="0"/>
              </a:rPr>
              <a:t>Mẹ cùng Mai và Mi vào một siêu thị bán lẻ. Đến gian hàng thiếu nhi thấy có bảng ghi: “Nhân ngày Quốc tế Thiếu nhi 1 - 6, giảm giá 15% tất cả các mặt hàng.”. Mẹ đã mua cho Mai một ba lô học sinh có ghi giá 250 000 đồng và mua cho Mi một con thú bông rất đẹp có ghi giá 120 000 đồng. Em hãy tính xem ba lô và con thú bông, mỗi loại được giảm giá bao nhiêu tiền?</a:t>
            </a:r>
            <a:endParaRPr lang="en-US" sz="24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454BB69-176B-F62C-7A49-162F9AED31C4}"/>
              </a:ext>
            </a:extLst>
          </p:cNvPr>
          <p:cNvPicPr>
            <a:picLocks noChangeAspect="1"/>
          </p:cNvPicPr>
          <p:nvPr/>
        </p:nvPicPr>
        <p:blipFill rotWithShape="1">
          <a:blip r:embed="rId4"/>
          <a:srcRect l="49201" t="23229"/>
          <a:stretch/>
        </p:blipFill>
        <p:spPr bwMode="auto">
          <a:xfrm>
            <a:off x="8132621" y="2450951"/>
            <a:ext cx="3650451" cy="310987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F8B8201-7BF0-F647-5BCB-5E4A788410E2}"/>
              </a:ext>
            </a:extLst>
          </p:cNvPr>
          <p:cNvSpPr txBox="1"/>
          <p:nvPr/>
        </p:nvSpPr>
        <p:spPr>
          <a:xfrm>
            <a:off x="595423" y="3030279"/>
            <a:ext cx="7485321" cy="3023200"/>
          </a:xfrm>
          <a:prstGeom prst="rect">
            <a:avLst/>
          </a:prstGeom>
          <a:noFill/>
        </p:spPr>
        <p:txBody>
          <a:bodyPr wrap="square" rtlCol="0">
            <a:spAutoFit/>
          </a:bodyPr>
          <a:lstStyle/>
          <a:p>
            <a:pPr marL="0" marR="0" algn="ctr">
              <a:lnSpc>
                <a:spcPct val="115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Bài giải:</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chiếc ba lô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(250 000 x 15) : 100 = 37 500 (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con thú bông được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(120 000 x 15) 100 = 18 000(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Đáp số: 37 500 đồng; 18 000 đồng.</a:t>
            </a:r>
            <a:endParaRPr lang="en-US" sz="2800" dirty="0">
              <a:solidFill>
                <a:srgbClr val="FF000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927481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4">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5"/>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8"/>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6B5078F7-EF9C-18FC-03A3-EDF0D6D42D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2595" y="1809848"/>
            <a:ext cx="12192000" cy="2940592"/>
          </a:xfrm>
          <a:prstGeom prst="rect">
            <a:avLst/>
          </a:prstGeom>
        </p:spPr>
      </p:pic>
    </p:spTree>
    <p:custDataLst>
      <p:tags r:id="rId1"/>
    </p:custDataLst>
    <p:extLst>
      <p:ext uri="{BB962C8B-B14F-4D97-AF65-F5344CB8AC3E}">
        <p14:creationId xmlns:p14="http://schemas.microsoft.com/office/powerpoint/2010/main" val="160288815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holding a pencil and a notebook&#10;&#10;Description automatically generated">
            <a:extLst>
              <a:ext uri="{FF2B5EF4-FFF2-40B4-BE49-F238E27FC236}">
                <a16:creationId xmlns:a16="http://schemas.microsoft.com/office/drawing/2014/main" id="{C5C07D45-6B6F-60D1-1A9A-2A84128A8CE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95497" y="2626242"/>
            <a:ext cx="3521490" cy="4231758"/>
          </a:xfrm>
          <a:prstGeom prst="rect">
            <a:avLst/>
          </a:prstGeom>
        </p:spPr>
      </p:pic>
      <p:pic>
        <p:nvPicPr>
          <p:cNvPr id="12" name="Picture 11">
            <a:extLst>
              <a:ext uri="{FF2B5EF4-FFF2-40B4-BE49-F238E27FC236}">
                <a16:creationId xmlns:a16="http://schemas.microsoft.com/office/drawing/2014/main" id="{5ACD0D88-E5D8-042E-FA41-2281726A9556}"/>
              </a:ext>
            </a:extLst>
          </p:cNvPr>
          <p:cNvPicPr>
            <a:picLocks noChangeAspect="1"/>
          </p:cNvPicPr>
          <p:nvPr/>
        </p:nvPicPr>
        <p:blipFill>
          <a:blip r:embed="rId5"/>
          <a:stretch>
            <a:fillRect/>
          </a:stretch>
        </p:blipFill>
        <p:spPr>
          <a:xfrm>
            <a:off x="1204488" y="725784"/>
            <a:ext cx="7443861" cy="1493649"/>
          </a:xfrm>
          <a:prstGeom prst="rect">
            <a:avLst/>
          </a:prstGeom>
        </p:spPr>
      </p:pic>
      <p:sp>
        <p:nvSpPr>
          <p:cNvPr id="13" name="Rounded Rectangle 2">
            <a:extLst>
              <a:ext uri="{FF2B5EF4-FFF2-40B4-BE49-F238E27FC236}">
                <a16:creationId xmlns:a16="http://schemas.microsoft.com/office/drawing/2014/main" id="{2BDD2D54-C3BF-A2AE-B660-81A841778316}"/>
              </a:ext>
            </a:extLst>
          </p:cNvPr>
          <p:cNvSpPr/>
          <p:nvPr/>
        </p:nvSpPr>
        <p:spPr>
          <a:xfrm>
            <a:off x="765544" y="2530548"/>
            <a:ext cx="7260265" cy="4050331"/>
          </a:xfrm>
          <a:prstGeom prst="roundRect">
            <a:avLst/>
          </a:prstGeom>
          <a:solidFill>
            <a:schemeClr val="accent6">
              <a:lumMod val="20000"/>
              <a:lumOff val="8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9A6D39E-C255-27ED-A300-3C3C17AF0228}"/>
              </a:ext>
            </a:extLst>
          </p:cNvPr>
          <p:cNvSpPr txBox="1"/>
          <p:nvPr/>
        </p:nvSpPr>
        <p:spPr>
          <a:xfrm>
            <a:off x="1190847" y="2806995"/>
            <a:ext cx="6485860" cy="707886"/>
          </a:xfrm>
          <a:prstGeom prst="rect">
            <a:avLst/>
          </a:prstGeom>
          <a:noFill/>
        </p:spPr>
        <p:txBody>
          <a:bodyPr wrap="square" rtlCol="0">
            <a:spAutoFit/>
          </a:bodyPr>
          <a:lstStyle/>
          <a:p>
            <a:r>
              <a:rPr lang="en-US" sz="4000" dirty="0" err="1">
                <a:latin typeface="Cambria" panose="02040503050406030204" pitchFamily="18" charset="0"/>
                <a:ea typeface="Cambria" panose="02040503050406030204" pitchFamily="18" charset="0"/>
              </a:rPr>
              <a:t>Tôi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cần</a:t>
            </a:r>
            <a:r>
              <a:rPr lang="en-US" sz="4000" dirty="0">
                <a:latin typeface="Cambria" panose="02040503050406030204" pitchFamily="18" charset="0"/>
                <a:ea typeface="Cambria" panose="02040503050406030204" pitchFamily="18" charset="0"/>
              </a:rPr>
              <a:t> 20%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sinh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tổ</a:t>
            </a:r>
            <a:r>
              <a:rPr lang="en-US" sz="4000" dirty="0">
                <a:latin typeface="Cambria" panose="02040503050406030204" pitchFamily="18" charset="0"/>
                <a:ea typeface="Cambria" panose="02040503050406030204" pitchFamily="18" charset="0"/>
              </a:rPr>
              <a:t> 1. </a:t>
            </a:r>
          </a:p>
        </p:txBody>
      </p:sp>
      <p:sp>
        <p:nvSpPr>
          <p:cNvPr id="15" name="TextBox 14">
            <a:extLst>
              <a:ext uri="{FF2B5EF4-FFF2-40B4-BE49-F238E27FC236}">
                <a16:creationId xmlns:a16="http://schemas.microsoft.com/office/drawing/2014/main" id="{44561DA9-4CE2-7504-8751-DDACC0789BFD}"/>
              </a:ext>
            </a:extLst>
          </p:cNvPr>
          <p:cNvSpPr txBox="1"/>
          <p:nvPr/>
        </p:nvSpPr>
        <p:spPr>
          <a:xfrm>
            <a:off x="1244009" y="3700130"/>
            <a:ext cx="648586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Tôi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10 %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tổ</a:t>
            </a:r>
            <a:r>
              <a:rPr lang="en-US" sz="3200" dirty="0">
                <a:latin typeface="Cambria" panose="02040503050406030204" pitchFamily="18" charset="0"/>
                <a:ea typeface="Cambria" panose="02040503050406030204" pitchFamily="18" charset="0"/>
              </a:rPr>
              <a:t> 2.</a:t>
            </a:r>
          </a:p>
        </p:txBody>
      </p:sp>
      <p:sp>
        <p:nvSpPr>
          <p:cNvPr id="16" name="TextBox 15">
            <a:extLst>
              <a:ext uri="{FF2B5EF4-FFF2-40B4-BE49-F238E27FC236}">
                <a16:creationId xmlns:a16="http://schemas.microsoft.com/office/drawing/2014/main" id="{5CA5D39E-751E-447B-0434-86CA538A8745}"/>
              </a:ext>
            </a:extLst>
          </p:cNvPr>
          <p:cNvSpPr txBox="1"/>
          <p:nvPr/>
        </p:nvSpPr>
        <p:spPr>
          <a:xfrm>
            <a:off x="1286540" y="4444410"/>
            <a:ext cx="6485860" cy="1077218"/>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50% số quyển sách Toán lớp 5 của tổ 3.</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15AE9988-45BE-96D8-BB31-C1B5160EC2B8}"/>
              </a:ext>
            </a:extLst>
          </p:cNvPr>
          <p:cNvSpPr txBox="1"/>
          <p:nvPr/>
        </p:nvSpPr>
        <p:spPr>
          <a:xfrm>
            <a:off x="1286540" y="5667154"/>
            <a:ext cx="6485860" cy="58477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60 % số hộp bút của tổ 4.</a:t>
            </a:r>
            <a:endParaRPr lang="en-US" sz="32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387829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down)">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down)">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down)">
                                      <p:cBhvr>
                                        <p:cTn id="3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2379-DAF8-E05A-0248-5D5D2109322B}"/>
              </a:ext>
            </a:extLst>
          </p:cNvPr>
          <p:cNvPicPr>
            <a:picLocks noChangeAspect="1"/>
          </p:cNvPicPr>
          <p:nvPr/>
        </p:nvPicPr>
        <p:blipFill>
          <a:blip r:embed="rId4"/>
          <a:stretch>
            <a:fillRect/>
          </a:stretch>
        </p:blipFill>
        <p:spPr>
          <a:xfrm>
            <a:off x="2925693" y="773247"/>
            <a:ext cx="7297544" cy="2164268"/>
          </a:xfrm>
          <a:prstGeom prst="rect">
            <a:avLst/>
          </a:prstGeom>
        </p:spPr>
      </p:pic>
    </p:spTree>
    <p:custDataLst>
      <p:tags r:id="rId1"/>
    </p:custDataLst>
    <p:extLst>
      <p:ext uri="{BB962C8B-B14F-4D97-AF65-F5344CB8AC3E}">
        <p14:creationId xmlns:p14="http://schemas.microsoft.com/office/powerpoint/2010/main" val="3863008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4">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5"/>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8"/>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7" name="Picture 6">
            <a:extLst>
              <a:ext uri="{FF2B5EF4-FFF2-40B4-BE49-F238E27FC236}">
                <a16:creationId xmlns:a16="http://schemas.microsoft.com/office/drawing/2014/main" id="{CCE09AEE-8350-762A-AC7B-4D7328DBB3DF}"/>
              </a:ext>
            </a:extLst>
          </p:cNvPr>
          <p:cNvPicPr>
            <a:picLocks noChangeAspect="1"/>
          </p:cNvPicPr>
          <p:nvPr/>
        </p:nvPicPr>
        <p:blipFill>
          <a:blip r:embed="rId9"/>
          <a:stretch>
            <a:fillRect/>
          </a:stretch>
        </p:blipFill>
        <p:spPr>
          <a:xfrm>
            <a:off x="578580" y="1965321"/>
            <a:ext cx="7608467" cy="2591025"/>
          </a:xfrm>
          <a:prstGeom prst="rect">
            <a:avLst/>
          </a:prstGeom>
        </p:spPr>
      </p:pic>
    </p:spTree>
    <p:custDataLst>
      <p:tags r:id="rId1"/>
    </p:custDataLst>
    <p:extLst>
      <p:ext uri="{BB962C8B-B14F-4D97-AF65-F5344CB8AC3E}">
        <p14:creationId xmlns:p14="http://schemas.microsoft.com/office/powerpoint/2010/main" val="109789733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l="-1605" r="-1605"/>
            </a:stretch>
          </a:blipFill>
        </p:spPr>
        <p:txBody>
          <a:bodyPr/>
          <a:lstStyle/>
          <a:p>
            <a:pPr defTabSz="609630"/>
            <a:endParaRPr lang="en-US" sz="1200">
              <a:solidFill>
                <a:prstClr val="black"/>
              </a:solidFill>
              <a:latin typeface="Calibri"/>
            </a:endParaRPr>
          </a:p>
        </p:txBody>
      </p:sp>
      <p:sp>
        <p:nvSpPr>
          <p:cNvPr id="7" name="Freeform 2">
            <a:extLst>
              <a:ext uri="{FF2B5EF4-FFF2-40B4-BE49-F238E27FC236}">
                <a16:creationId xmlns:a16="http://schemas.microsoft.com/office/drawing/2014/main" id="{20EADD6B-D326-414A-E392-058D5C59FE45}"/>
              </a:ext>
            </a:extLst>
          </p:cNvPr>
          <p:cNvSpPr/>
          <p:nvPr/>
        </p:nvSpPr>
        <p:spPr>
          <a:xfrm>
            <a:off x="3606800" y="2667000"/>
            <a:ext cx="3135086" cy="2743200"/>
          </a:xfrm>
          <a:custGeom>
            <a:avLst/>
            <a:gdLst/>
            <a:ahLst/>
            <a:cxnLst/>
            <a:rect l="l" t="t" r="r" b="b"/>
            <a:pathLst>
              <a:path w="4702629" h="4114800">
                <a:moveTo>
                  <a:pt x="0" y="0"/>
                </a:moveTo>
                <a:lnTo>
                  <a:pt x="4702628" y="0"/>
                </a:lnTo>
                <a:lnTo>
                  <a:pt x="470262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11" name="Picture 10">
            <a:extLst>
              <a:ext uri="{FF2B5EF4-FFF2-40B4-BE49-F238E27FC236}">
                <a16:creationId xmlns:a16="http://schemas.microsoft.com/office/drawing/2014/main" id="{7189A806-C5EE-7890-E3A8-5DFD40434E14}"/>
              </a:ext>
            </a:extLst>
          </p:cNvPr>
          <p:cNvPicPr>
            <a:picLocks noChangeAspect="1"/>
          </p:cNvPicPr>
          <p:nvPr/>
        </p:nvPicPr>
        <p:blipFill>
          <a:blip r:embed="rId7"/>
          <a:stretch>
            <a:fillRect/>
          </a:stretch>
        </p:blipFill>
        <p:spPr>
          <a:xfrm>
            <a:off x="105229" y="152662"/>
            <a:ext cx="10769600" cy="3885938"/>
          </a:xfrm>
          <a:prstGeom prst="rect">
            <a:avLst/>
          </a:prstGeom>
        </p:spPr>
      </p:pic>
    </p:spTree>
    <p:custDataLst>
      <p:tags r:id="rId1"/>
    </p:custDataLst>
    <p:extLst>
      <p:ext uri="{BB962C8B-B14F-4D97-AF65-F5344CB8AC3E}">
        <p14:creationId xmlns:p14="http://schemas.microsoft.com/office/powerpoint/2010/main" val="202548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2000" fill="hold"/>
                                        <p:tgtEl>
                                          <p:spTgt spid="11"/>
                                        </p:tgtEl>
                                      </p:cBhvr>
                                      <p:by x="120000" y="120000"/>
                                    </p:animScale>
                                  </p:childTnLst>
                                </p:cTn>
                              </p:par>
                              <p:par>
                                <p:cTn id="7" presetID="32" presetClass="emph" presetSubtype="0" repeatCount="indefinite" fill="hold" nodeType="withEffect">
                                  <p:stCondLst>
                                    <p:cond delay="0"/>
                                  </p:stCondLst>
                                  <p:childTnLst>
                                    <p:animRot by="120000">
                                      <p:cBhvr>
                                        <p:cTn id="8" dur="75" fill="hold">
                                          <p:stCondLst>
                                            <p:cond delay="0"/>
                                          </p:stCondLst>
                                        </p:cTn>
                                        <p:tgtEl>
                                          <p:spTgt spid="7"/>
                                        </p:tgtEl>
                                        <p:attrNameLst>
                                          <p:attrName>r</p:attrName>
                                        </p:attrNameLst>
                                      </p:cBhvr>
                                    </p:animRot>
                                    <p:animRot by="-240000">
                                      <p:cBhvr>
                                        <p:cTn id="9" dur="150" fill="hold">
                                          <p:stCondLst>
                                            <p:cond delay="150"/>
                                          </p:stCondLst>
                                        </p:cTn>
                                        <p:tgtEl>
                                          <p:spTgt spid="7"/>
                                        </p:tgtEl>
                                        <p:attrNameLst>
                                          <p:attrName>r</p:attrName>
                                        </p:attrNameLst>
                                      </p:cBhvr>
                                    </p:animRot>
                                    <p:animRot by="240000">
                                      <p:cBhvr>
                                        <p:cTn id="10" dur="150" fill="hold">
                                          <p:stCondLst>
                                            <p:cond delay="300"/>
                                          </p:stCondLst>
                                        </p:cTn>
                                        <p:tgtEl>
                                          <p:spTgt spid="7"/>
                                        </p:tgtEl>
                                        <p:attrNameLst>
                                          <p:attrName>r</p:attrName>
                                        </p:attrNameLst>
                                      </p:cBhvr>
                                    </p:animRot>
                                    <p:animRot by="-240000">
                                      <p:cBhvr>
                                        <p:cTn id="11" dur="150" fill="hold">
                                          <p:stCondLst>
                                            <p:cond delay="450"/>
                                          </p:stCondLst>
                                        </p:cTn>
                                        <p:tgtEl>
                                          <p:spTgt spid="7"/>
                                        </p:tgtEl>
                                        <p:attrNameLst>
                                          <p:attrName>r</p:attrName>
                                        </p:attrNameLst>
                                      </p:cBhvr>
                                    </p:animRot>
                                    <p:animRot by="120000">
                                      <p:cBhvr>
                                        <p:cTn id="12" dur="150" fill="hold">
                                          <p:stCondLst>
                                            <p:cond delay="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0" y="0"/>
            <a:ext cx="4631885" cy="320021"/>
          </a:xfrm>
          <a:custGeom>
            <a:avLst/>
            <a:gdLst/>
            <a:ahLst/>
            <a:cxnLst/>
            <a:rect l="l" t="t" r="r" b="b"/>
            <a:pathLst>
              <a:path w="6947827" h="480032">
                <a:moveTo>
                  <a:pt x="0" y="0"/>
                </a:moveTo>
                <a:lnTo>
                  <a:pt x="6947827" y="0"/>
                </a:lnTo>
                <a:lnTo>
                  <a:pt x="6947827" y="480032"/>
                </a:lnTo>
                <a:lnTo>
                  <a:pt x="0" y="4800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7560116" y="6518329"/>
            <a:ext cx="4631885" cy="339671"/>
          </a:xfrm>
          <a:custGeom>
            <a:avLst/>
            <a:gdLst/>
            <a:ahLst/>
            <a:cxnLst/>
            <a:rect l="l" t="t" r="r" b="b"/>
            <a:pathLst>
              <a:path w="6947827" h="509507">
                <a:moveTo>
                  <a:pt x="0" y="0"/>
                </a:moveTo>
                <a:lnTo>
                  <a:pt x="6947827" y="0"/>
                </a:lnTo>
                <a:lnTo>
                  <a:pt x="6947827" y="509507"/>
                </a:lnTo>
                <a:lnTo>
                  <a:pt x="0" y="5095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1473200" y="533400"/>
            <a:ext cx="9109629" cy="3063113"/>
          </a:xfrm>
          <a:custGeom>
            <a:avLst/>
            <a:gdLst/>
            <a:ahLst/>
            <a:cxnLst/>
            <a:rect l="l" t="t" r="r" b="b"/>
            <a:pathLst>
              <a:path w="13664444" h="4594669">
                <a:moveTo>
                  <a:pt x="0" y="0"/>
                </a:moveTo>
                <a:lnTo>
                  <a:pt x="13664444" y="0"/>
                </a:lnTo>
                <a:lnTo>
                  <a:pt x="13664444" y="4594669"/>
                </a:lnTo>
                <a:lnTo>
                  <a:pt x="0" y="45946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10" name="TextBox 9">
            <a:extLst>
              <a:ext uri="{FF2B5EF4-FFF2-40B4-BE49-F238E27FC236}">
                <a16:creationId xmlns:a16="http://schemas.microsoft.com/office/drawing/2014/main" id="{78CD4E91-7596-B8B7-A249-12A315743A99}"/>
              </a:ext>
            </a:extLst>
          </p:cNvPr>
          <p:cNvSpPr txBox="1"/>
          <p:nvPr/>
        </p:nvSpPr>
        <p:spPr>
          <a:xfrm>
            <a:off x="2936240" y="1254760"/>
            <a:ext cx="6197600" cy="1641731"/>
          </a:xfrm>
          <a:prstGeom prst="rect">
            <a:avLst/>
          </a:prstGeom>
          <a:noFill/>
        </p:spPr>
        <p:txBody>
          <a:bodyPr wrap="square" lIns="0" tIns="0" rIns="0" bIns="0" rtlCol="0">
            <a:spAutoFit/>
          </a:bodyPr>
          <a:lstStyle/>
          <a:p>
            <a:pPr algn="ctr" defTabSz="609630">
              <a:defRPr/>
            </a:pPr>
            <a:r>
              <a:rPr lang="fr-FR" sz="5334" dirty="0" err="1">
                <a:solidFill>
                  <a:srgbClr val="15F4FD"/>
                </a:solidFill>
                <a:latin typeface="Cambria" panose="02040503050406030204" pitchFamily="18" charset="0"/>
                <a:ea typeface="Cambria" panose="02040503050406030204" pitchFamily="18" charset="0"/>
              </a:rPr>
              <a:t>Tỉ</a:t>
            </a:r>
            <a:r>
              <a:rPr lang="fr-FR" sz="5334" dirty="0">
                <a:solidFill>
                  <a:srgbClr val="15F4FD"/>
                </a:solidFill>
                <a:latin typeface="Cambria" panose="02040503050406030204" pitchFamily="18" charset="0"/>
                <a:ea typeface="Cambria" panose="02040503050406030204" pitchFamily="18" charset="0"/>
              </a:rPr>
              <a:t> </a:t>
            </a:r>
            <a:r>
              <a:rPr lang="fr-FR" sz="5334" dirty="0" err="1">
                <a:solidFill>
                  <a:srgbClr val="15F4FD"/>
                </a:solidFill>
                <a:latin typeface="Cambria" panose="02040503050406030204" pitchFamily="18" charset="0"/>
                <a:ea typeface="Cambria" panose="02040503050406030204" pitchFamily="18" charset="0"/>
              </a:rPr>
              <a:t>số</a:t>
            </a:r>
            <a:r>
              <a:rPr lang="fr-FR" sz="5334" dirty="0">
                <a:solidFill>
                  <a:srgbClr val="15F4FD"/>
                </a:solidFill>
                <a:latin typeface="Cambria" panose="02040503050406030204" pitchFamily="18" charset="0"/>
                <a:ea typeface="Cambria" panose="02040503050406030204" pitchFamily="18" charset="0"/>
              </a:rPr>
              <a:t> % </a:t>
            </a:r>
            <a:r>
              <a:rPr lang="fr-FR" sz="5334" dirty="0" err="1">
                <a:solidFill>
                  <a:srgbClr val="15F4FD"/>
                </a:solidFill>
                <a:latin typeface="Cambria" panose="02040503050406030204" pitchFamily="18" charset="0"/>
                <a:ea typeface="Cambria" panose="02040503050406030204" pitchFamily="18" charset="0"/>
              </a:rPr>
              <a:t>của</a:t>
            </a:r>
            <a:r>
              <a:rPr lang="fr-FR" sz="5334" dirty="0">
                <a:solidFill>
                  <a:srgbClr val="15F4FD"/>
                </a:solidFill>
                <a:latin typeface="Cambria" panose="02040503050406030204" pitchFamily="18" charset="0"/>
                <a:ea typeface="Cambria" panose="02040503050406030204" pitchFamily="18" charset="0"/>
              </a:rPr>
              <a:t> 45 </a:t>
            </a:r>
            <a:r>
              <a:rPr lang="fr-FR" sz="5334" dirty="0" err="1">
                <a:solidFill>
                  <a:srgbClr val="15F4FD"/>
                </a:solidFill>
                <a:latin typeface="Cambria" panose="02040503050406030204" pitchFamily="18" charset="0"/>
                <a:ea typeface="Cambria" panose="02040503050406030204" pitchFamily="18" charset="0"/>
              </a:rPr>
              <a:t>và</a:t>
            </a:r>
            <a:r>
              <a:rPr lang="fr-FR" sz="5334" dirty="0">
                <a:solidFill>
                  <a:srgbClr val="15F4FD"/>
                </a:solidFill>
                <a:latin typeface="Cambria" panose="02040503050406030204" pitchFamily="18" charset="0"/>
                <a:ea typeface="Cambria" panose="02040503050406030204" pitchFamily="18" charset="0"/>
              </a:rPr>
              <a:t> 50  là: </a:t>
            </a:r>
            <a:endParaRPr lang="en-US" sz="5334" dirty="0">
              <a:solidFill>
                <a:srgbClr val="15F4FD"/>
              </a:solidFill>
              <a:latin typeface="Cambria" panose="02040503050406030204" pitchFamily="18" charset="0"/>
              <a:ea typeface="Cambria" panose="02040503050406030204" pitchFamily="18" charset="0"/>
            </a:endParaRPr>
          </a:p>
        </p:txBody>
      </p:sp>
      <p:grpSp>
        <p:nvGrpSpPr>
          <p:cNvPr id="11" name="Group 10">
            <a:extLst>
              <a:ext uri="{FF2B5EF4-FFF2-40B4-BE49-F238E27FC236}">
                <a16:creationId xmlns:a16="http://schemas.microsoft.com/office/drawing/2014/main" id="{9677A31A-3919-6D50-35ED-457D66A6E0A5}"/>
              </a:ext>
            </a:extLst>
          </p:cNvPr>
          <p:cNvGrpSpPr/>
          <p:nvPr/>
        </p:nvGrpSpPr>
        <p:grpSpPr>
          <a:xfrm>
            <a:off x="558800" y="3784600"/>
            <a:ext cx="3352800" cy="1270000"/>
            <a:chOff x="1775751" y="4816549"/>
            <a:chExt cx="4038600" cy="1368075"/>
          </a:xfrm>
        </p:grpSpPr>
        <p:sp>
          <p:nvSpPr>
            <p:cNvPr id="12" name="Freeform 3">
              <a:extLst>
                <a:ext uri="{FF2B5EF4-FFF2-40B4-BE49-F238E27FC236}">
                  <a16:creationId xmlns:a16="http://schemas.microsoft.com/office/drawing/2014/main" id="{E8EA7C45-6C80-EFD1-6DE9-74096A08651E}"/>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802D908A-6A0B-478E-DFAE-F2C8CBC85A06}"/>
                </a:ext>
              </a:extLst>
            </p:cNvPr>
            <p:cNvSpPr txBox="1"/>
            <p:nvPr/>
          </p:nvSpPr>
          <p:spPr>
            <a:xfrm>
              <a:off x="2523373" y="5253184"/>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A. 70 %</a:t>
              </a:r>
            </a:p>
          </p:txBody>
        </p:sp>
      </p:grpSp>
      <p:grpSp>
        <p:nvGrpSpPr>
          <p:cNvPr id="14" name="Group 13">
            <a:extLst>
              <a:ext uri="{FF2B5EF4-FFF2-40B4-BE49-F238E27FC236}">
                <a16:creationId xmlns:a16="http://schemas.microsoft.com/office/drawing/2014/main" id="{526665E4-CDA2-B57E-DBAF-929B6E429619}"/>
              </a:ext>
            </a:extLst>
          </p:cNvPr>
          <p:cNvGrpSpPr/>
          <p:nvPr/>
        </p:nvGrpSpPr>
        <p:grpSpPr>
          <a:xfrm>
            <a:off x="7416800" y="3784600"/>
            <a:ext cx="3352800" cy="1270000"/>
            <a:chOff x="1775751" y="4816549"/>
            <a:chExt cx="4038600" cy="1368075"/>
          </a:xfrm>
        </p:grpSpPr>
        <p:sp>
          <p:nvSpPr>
            <p:cNvPr id="15" name="Freeform 3">
              <a:extLst>
                <a:ext uri="{FF2B5EF4-FFF2-40B4-BE49-F238E27FC236}">
                  <a16:creationId xmlns:a16="http://schemas.microsoft.com/office/drawing/2014/main" id="{D2490B2D-2566-53F7-A969-9DC52A0ACD45}"/>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33ABB540-30DF-FF2C-773D-EEF35068621D}"/>
                </a:ext>
              </a:extLst>
            </p:cNvPr>
            <p:cNvSpPr txBox="1"/>
            <p:nvPr/>
          </p:nvSpPr>
          <p:spPr>
            <a:xfrm>
              <a:off x="2523373" y="5253184"/>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C. 50 %</a:t>
              </a:r>
            </a:p>
          </p:txBody>
        </p:sp>
      </p:grpSp>
      <p:grpSp>
        <p:nvGrpSpPr>
          <p:cNvPr id="17" name="Group 16">
            <a:extLst>
              <a:ext uri="{FF2B5EF4-FFF2-40B4-BE49-F238E27FC236}">
                <a16:creationId xmlns:a16="http://schemas.microsoft.com/office/drawing/2014/main" id="{57755804-3515-2F42-25CA-8C919F229060}"/>
              </a:ext>
            </a:extLst>
          </p:cNvPr>
          <p:cNvGrpSpPr/>
          <p:nvPr/>
        </p:nvGrpSpPr>
        <p:grpSpPr>
          <a:xfrm>
            <a:off x="609600" y="5410200"/>
            <a:ext cx="3352800" cy="1270000"/>
            <a:chOff x="1775751" y="4816549"/>
            <a:chExt cx="4038600" cy="1368075"/>
          </a:xfrm>
        </p:grpSpPr>
        <p:sp>
          <p:nvSpPr>
            <p:cNvPr id="18" name="Freeform 3">
              <a:extLst>
                <a:ext uri="{FF2B5EF4-FFF2-40B4-BE49-F238E27FC236}">
                  <a16:creationId xmlns:a16="http://schemas.microsoft.com/office/drawing/2014/main" id="{20FED8CB-9E48-5EC0-DE01-D04C0F18A5C4}"/>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4612DDAC-9A53-5447-C549-97ED81A11282}"/>
                </a:ext>
              </a:extLst>
            </p:cNvPr>
            <p:cNvSpPr txBox="1"/>
            <p:nvPr/>
          </p:nvSpPr>
          <p:spPr>
            <a:xfrm>
              <a:off x="2523373" y="5253184"/>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B. 80 %</a:t>
              </a:r>
            </a:p>
          </p:txBody>
        </p:sp>
      </p:grpSp>
      <p:sp>
        <p:nvSpPr>
          <p:cNvPr id="23" name="Freeform 2">
            <a:extLst>
              <a:ext uri="{FF2B5EF4-FFF2-40B4-BE49-F238E27FC236}">
                <a16:creationId xmlns:a16="http://schemas.microsoft.com/office/drawing/2014/main" id="{7CB3569F-1E88-AB5F-ECFD-BB55F67774FA}"/>
              </a:ext>
            </a:extLst>
          </p:cNvPr>
          <p:cNvSpPr/>
          <p:nvPr/>
        </p:nvSpPr>
        <p:spPr>
          <a:xfrm>
            <a:off x="4114800" y="3378200"/>
            <a:ext cx="3135086" cy="2743200"/>
          </a:xfrm>
          <a:custGeom>
            <a:avLst/>
            <a:gdLst/>
            <a:ahLst/>
            <a:cxnLst/>
            <a:rect l="l" t="t" r="r" b="b"/>
            <a:pathLst>
              <a:path w="4702629" h="4114800">
                <a:moveTo>
                  <a:pt x="0" y="0"/>
                </a:moveTo>
                <a:lnTo>
                  <a:pt x="4702628" y="0"/>
                </a:lnTo>
                <a:lnTo>
                  <a:pt x="4702628"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grpSp>
        <p:nvGrpSpPr>
          <p:cNvPr id="24" name="Group 23">
            <a:extLst>
              <a:ext uri="{FF2B5EF4-FFF2-40B4-BE49-F238E27FC236}">
                <a16:creationId xmlns:a16="http://schemas.microsoft.com/office/drawing/2014/main" id="{F37299F3-DD02-54B1-6BB4-91C46DB4BBE5}"/>
              </a:ext>
            </a:extLst>
          </p:cNvPr>
          <p:cNvGrpSpPr/>
          <p:nvPr/>
        </p:nvGrpSpPr>
        <p:grpSpPr>
          <a:xfrm>
            <a:off x="7416800" y="5308600"/>
            <a:ext cx="3302000" cy="1270000"/>
            <a:chOff x="1773821" y="3053257"/>
            <a:chExt cx="4038600" cy="1368075"/>
          </a:xfrm>
        </p:grpSpPr>
        <p:sp>
          <p:nvSpPr>
            <p:cNvPr id="25" name="Freeform 3">
              <a:extLst>
                <a:ext uri="{FF2B5EF4-FFF2-40B4-BE49-F238E27FC236}">
                  <a16:creationId xmlns:a16="http://schemas.microsoft.com/office/drawing/2014/main" id="{8573F555-150C-7D68-3DD3-36D5A291CA83}"/>
                </a:ext>
              </a:extLst>
            </p:cNvPr>
            <p:cNvSpPr/>
            <p:nvPr/>
          </p:nvSpPr>
          <p:spPr>
            <a:xfrm>
              <a:off x="1773821" y="3053257"/>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8D6BC3F7-BC3E-9A9F-EC3F-551FA3F8B374}"/>
                </a:ext>
              </a:extLst>
            </p:cNvPr>
            <p:cNvSpPr txBox="1"/>
            <p:nvPr/>
          </p:nvSpPr>
          <p:spPr>
            <a:xfrm>
              <a:off x="2523373" y="3506302"/>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D. 90 %</a:t>
              </a:r>
            </a:p>
          </p:txBody>
        </p:sp>
      </p:grpSp>
    </p:spTree>
    <p:custDataLst>
      <p:tags r:id="rId1"/>
    </p:custDataLst>
    <p:extLst>
      <p:ext uri="{BB962C8B-B14F-4D97-AF65-F5344CB8AC3E}">
        <p14:creationId xmlns:p14="http://schemas.microsoft.com/office/powerpoint/2010/main" val="16098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50" fill="hold"/>
                                        <p:tgtEl>
                                          <p:spTgt spid="17"/>
                                        </p:tgtEl>
                                        <p:attrNameLst>
                                          <p:attrName>ppt_x</p:attrName>
                                        </p:attrNameLst>
                                      </p:cBhvr>
                                      <p:tavLst>
                                        <p:tav tm="0">
                                          <p:val>
                                            <p:strVal val="#ppt_x"/>
                                          </p:val>
                                        </p:tav>
                                        <p:tav tm="100000">
                                          <p:val>
                                            <p:strVal val="#ppt_x"/>
                                          </p:val>
                                        </p:tav>
                                      </p:tavLst>
                                    </p:anim>
                                    <p:anim calcmode="lin" valueType="num">
                                      <p:cBhvr additive="base">
                                        <p:cTn id="16" dur="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50" fill="hold"/>
                                        <p:tgtEl>
                                          <p:spTgt spid="24"/>
                                        </p:tgtEl>
                                        <p:attrNameLst>
                                          <p:attrName>ppt_x</p:attrName>
                                        </p:attrNameLst>
                                      </p:cBhvr>
                                      <p:tavLst>
                                        <p:tav tm="0">
                                          <p:val>
                                            <p:strVal val="#ppt_x"/>
                                          </p:val>
                                        </p:tav>
                                        <p:tav tm="100000">
                                          <p:val>
                                            <p:strVal val="#ppt_x"/>
                                          </p:val>
                                        </p:tav>
                                      </p:tavLst>
                                    </p:anim>
                                    <p:anim calcmode="lin" valueType="num">
                                      <p:cBhvr additive="base">
                                        <p:cTn id="20" dur="25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50" fill="hold"/>
                                        <p:tgtEl>
                                          <p:spTgt spid="10"/>
                                        </p:tgtEl>
                                        <p:attrNameLst>
                                          <p:attrName>ppt_x</p:attrName>
                                        </p:attrNameLst>
                                      </p:cBhvr>
                                      <p:tavLst>
                                        <p:tav tm="0">
                                          <p:val>
                                            <p:strVal val="#ppt_x"/>
                                          </p:val>
                                        </p:tav>
                                        <p:tav tm="100000">
                                          <p:val>
                                            <p:strVal val="#ppt_x"/>
                                          </p:val>
                                        </p:tav>
                                      </p:tavLst>
                                    </p:anim>
                                    <p:anim calcmode="lin" valueType="num">
                                      <p:cBhvr additive="base">
                                        <p:cTn id="24" dur="25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fill="hold"/>
                                        <p:tgtEl>
                                          <p:spTgt spid="6"/>
                                        </p:tgtEl>
                                        <p:attrNameLst>
                                          <p:attrName>ppt_x</p:attrName>
                                        </p:attrNameLst>
                                      </p:cBhvr>
                                      <p:tavLst>
                                        <p:tav tm="0">
                                          <p:val>
                                            <p:strVal val="#ppt_x"/>
                                          </p:val>
                                        </p:tav>
                                        <p:tav tm="100000">
                                          <p:val>
                                            <p:strVal val="#ppt_x"/>
                                          </p:val>
                                        </p:tav>
                                      </p:tavLst>
                                    </p:anim>
                                    <p:anim calcmode="lin" valueType="num">
                                      <p:cBhvr additive="base">
                                        <p:cTn id="2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47" presetClass="exit" presetSubtype="0" fill="hold" nodeType="clickEffect">
                                  <p:stCondLst>
                                    <p:cond delay="0"/>
                                  </p:stCondLst>
                                  <p:childTnLst>
                                    <p:animEffect transition="out" filter="fade">
                                      <p:cBhvr>
                                        <p:cTn id="33" dur="1000"/>
                                        <p:tgtEl>
                                          <p:spTgt spid="11"/>
                                        </p:tgtEl>
                                      </p:cBhvr>
                                    </p:animEffect>
                                    <p:anim calcmode="lin" valueType="num">
                                      <p:cBhvr>
                                        <p:cTn id="34" dur="1000"/>
                                        <p:tgtEl>
                                          <p:spTgt spid="11"/>
                                        </p:tgtEl>
                                        <p:attrNameLst>
                                          <p:attrName>ppt_x</p:attrName>
                                        </p:attrNameLst>
                                      </p:cBhvr>
                                      <p:tavLst>
                                        <p:tav tm="0">
                                          <p:val>
                                            <p:strVal val="ppt_x"/>
                                          </p:val>
                                        </p:tav>
                                        <p:tav tm="100000">
                                          <p:val>
                                            <p:strVal val="ppt_x"/>
                                          </p:val>
                                        </p:tav>
                                      </p:tavLst>
                                    </p:anim>
                                    <p:anim calcmode="lin" valueType="num">
                                      <p:cBhvr>
                                        <p:cTn id="35" dur="1000"/>
                                        <p:tgtEl>
                                          <p:spTgt spid="11"/>
                                        </p:tgtEl>
                                        <p:attrNameLst>
                                          <p:attrName>ppt_y</p:attrName>
                                        </p:attrNameLst>
                                      </p:cBhvr>
                                      <p:tavLst>
                                        <p:tav tm="0">
                                          <p:val>
                                            <p:strVal val="ppt_y"/>
                                          </p:val>
                                        </p:tav>
                                        <p:tav tm="100000">
                                          <p:val>
                                            <p:strVal val="ppt_y-.1"/>
                                          </p:val>
                                        </p:tav>
                                      </p:tavLst>
                                    </p:anim>
                                    <p:set>
                                      <p:cBhvr>
                                        <p:cTn id="36"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14"/>
                                        </p:tgtEl>
                                      </p:cBhvr>
                                    </p:animEffect>
                                    <p:anim calcmode="lin" valueType="num">
                                      <p:cBhvr>
                                        <p:cTn id="42" dur="1000"/>
                                        <p:tgtEl>
                                          <p:spTgt spid="14"/>
                                        </p:tgtEl>
                                        <p:attrNameLst>
                                          <p:attrName>ppt_x</p:attrName>
                                        </p:attrNameLst>
                                      </p:cBhvr>
                                      <p:tavLst>
                                        <p:tav tm="0">
                                          <p:val>
                                            <p:strVal val="ppt_x"/>
                                          </p:val>
                                        </p:tav>
                                        <p:tav tm="100000">
                                          <p:val>
                                            <p:strVal val="ppt_x"/>
                                          </p:val>
                                        </p:tav>
                                      </p:tavLst>
                                    </p:anim>
                                    <p:anim calcmode="lin" valueType="num">
                                      <p:cBhvr>
                                        <p:cTn id="43" dur="1000"/>
                                        <p:tgtEl>
                                          <p:spTgt spid="14"/>
                                        </p:tgtEl>
                                        <p:attrNameLst>
                                          <p:attrName>ppt_y</p:attrName>
                                        </p:attrNameLst>
                                      </p:cBhvr>
                                      <p:tavLst>
                                        <p:tav tm="0">
                                          <p:val>
                                            <p:strVal val="ppt_y"/>
                                          </p:val>
                                        </p:tav>
                                        <p:tav tm="100000">
                                          <p:val>
                                            <p:strVal val="ppt_y-.1"/>
                                          </p:val>
                                        </p:tav>
                                      </p:tavLst>
                                    </p:anim>
                                    <p:set>
                                      <p:cBhvr>
                                        <p:cTn id="44"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17"/>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17"/>
                                        </p:tgtEl>
                                      </p:cBhvr>
                                    </p:animEffect>
                                    <p:anim calcmode="lin" valueType="num">
                                      <p:cBhvr>
                                        <p:cTn id="50" dur="1000"/>
                                        <p:tgtEl>
                                          <p:spTgt spid="17"/>
                                        </p:tgtEl>
                                        <p:attrNameLst>
                                          <p:attrName>ppt_x</p:attrName>
                                        </p:attrNameLst>
                                      </p:cBhvr>
                                      <p:tavLst>
                                        <p:tav tm="0">
                                          <p:val>
                                            <p:strVal val="ppt_x"/>
                                          </p:val>
                                        </p:tav>
                                        <p:tav tm="100000">
                                          <p:val>
                                            <p:strVal val="ppt_x"/>
                                          </p:val>
                                        </p:tav>
                                      </p:tavLst>
                                    </p:anim>
                                    <p:anim calcmode="lin" valueType="num">
                                      <p:cBhvr>
                                        <p:cTn id="51" dur="1000"/>
                                        <p:tgtEl>
                                          <p:spTgt spid="17"/>
                                        </p:tgtEl>
                                        <p:attrNameLst>
                                          <p:attrName>ppt_y</p:attrName>
                                        </p:attrNameLst>
                                      </p:cBhvr>
                                      <p:tavLst>
                                        <p:tav tm="0">
                                          <p:val>
                                            <p:strVal val="ppt_y"/>
                                          </p:val>
                                        </p:tav>
                                        <p:tav tm="100000">
                                          <p:val>
                                            <p:strVal val="ppt_y-.1"/>
                                          </p:val>
                                        </p:tav>
                                      </p:tavLst>
                                    </p:anim>
                                    <p:set>
                                      <p:cBhvr>
                                        <p:cTn id="52"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4"/>
                    </p:tgtEl>
                  </p:cond>
                </p:stCondLst>
                <p:endSync evt="end" delay="0">
                  <p:rtn val="all"/>
                </p:endSync>
                <p:childTnLst>
                  <p:par>
                    <p:cTn id="54" fill="hold">
                      <p:stCondLst>
                        <p:cond delay="0"/>
                      </p:stCondLst>
                      <p:childTnLst>
                        <p:par>
                          <p:cTn id="55" fill="hold">
                            <p:stCondLst>
                              <p:cond delay="0"/>
                            </p:stCondLst>
                            <p:childTnLst>
                              <p:par>
                                <p:cTn id="56" presetID="32" presetClass="emph" presetSubtype="0" fill="hold" nodeType="withEffect">
                                  <p:stCondLst>
                                    <p:cond delay="250"/>
                                  </p:stCondLst>
                                  <p:childTnLst>
                                    <p:animRot by="120000">
                                      <p:cBhvr>
                                        <p:cTn id="57" dur="100" fill="hold">
                                          <p:stCondLst>
                                            <p:cond delay="0"/>
                                          </p:stCondLst>
                                        </p:cTn>
                                        <p:tgtEl>
                                          <p:spTgt spid="24"/>
                                        </p:tgtEl>
                                        <p:attrNameLst>
                                          <p:attrName>r</p:attrName>
                                        </p:attrNameLst>
                                      </p:cBhvr>
                                    </p:animRot>
                                    <p:animRot by="-240000">
                                      <p:cBhvr>
                                        <p:cTn id="58" dur="200" fill="hold">
                                          <p:stCondLst>
                                            <p:cond delay="200"/>
                                          </p:stCondLst>
                                        </p:cTn>
                                        <p:tgtEl>
                                          <p:spTgt spid="24"/>
                                        </p:tgtEl>
                                        <p:attrNameLst>
                                          <p:attrName>r</p:attrName>
                                        </p:attrNameLst>
                                      </p:cBhvr>
                                    </p:animRot>
                                    <p:animRot by="240000">
                                      <p:cBhvr>
                                        <p:cTn id="59" dur="200" fill="hold">
                                          <p:stCondLst>
                                            <p:cond delay="400"/>
                                          </p:stCondLst>
                                        </p:cTn>
                                        <p:tgtEl>
                                          <p:spTgt spid="24"/>
                                        </p:tgtEl>
                                        <p:attrNameLst>
                                          <p:attrName>r</p:attrName>
                                        </p:attrNameLst>
                                      </p:cBhvr>
                                    </p:animRot>
                                    <p:animRot by="-240000">
                                      <p:cBhvr>
                                        <p:cTn id="60" dur="200" fill="hold">
                                          <p:stCondLst>
                                            <p:cond delay="600"/>
                                          </p:stCondLst>
                                        </p:cTn>
                                        <p:tgtEl>
                                          <p:spTgt spid="24"/>
                                        </p:tgtEl>
                                        <p:attrNameLst>
                                          <p:attrName>r</p:attrName>
                                        </p:attrNameLst>
                                      </p:cBhvr>
                                    </p:animRot>
                                    <p:animRot by="120000">
                                      <p:cBhvr>
                                        <p:cTn id="61" dur="200" fill="hold">
                                          <p:stCondLst>
                                            <p:cond delay="800"/>
                                          </p:stCondLst>
                                        </p:cTn>
                                        <p:tgtEl>
                                          <p:spTgt spid="24"/>
                                        </p:tgtEl>
                                        <p:attrNameLst>
                                          <p:attrName>r</p:attrName>
                                        </p:attrNameLst>
                                      </p:cBhvr>
                                    </p:animRot>
                                  </p:childTnLst>
                                </p:cTn>
                              </p:par>
                              <p:par>
                                <p:cTn id="62" presetID="14" presetClass="entr" presetSubtype="10" fill="hold" nodeType="withEffect">
                                  <p:stCondLst>
                                    <p:cond delay="25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childTnLst>
                          </p:cTn>
                        </p:par>
                      </p:childTnLst>
                    </p:cTn>
                  </p:par>
                </p:childTnLst>
              </p:cTn>
              <p:nextCondLst>
                <p:cond evt="onClick" delay="0">
                  <p:tgtEl>
                    <p:spTgt spid="24"/>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l="-2705" t="-10871" b="-10777"/>
            </a:stretch>
          </a:blipFill>
        </p:spPr>
        <p:txBody>
          <a:bodyPr/>
          <a:lstStyle/>
          <a:p>
            <a:pPr defTabSz="609630"/>
            <a:endParaRPr lang="en-US" sz="1200">
              <a:solidFill>
                <a:prstClr val="black"/>
              </a:solidFill>
              <a:latin typeface="Calibri"/>
            </a:endParaRPr>
          </a:p>
        </p:txBody>
      </p:sp>
      <p:sp>
        <p:nvSpPr>
          <p:cNvPr id="32" name="Freeform 2">
            <a:extLst>
              <a:ext uri="{FF2B5EF4-FFF2-40B4-BE49-F238E27FC236}">
                <a16:creationId xmlns:a16="http://schemas.microsoft.com/office/drawing/2014/main" id="{A0C1278A-10CF-4F4F-1ADC-FC28274E670F}"/>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33" name="Freeform 4">
            <a:extLst>
              <a:ext uri="{FF2B5EF4-FFF2-40B4-BE49-F238E27FC236}">
                <a16:creationId xmlns:a16="http://schemas.microsoft.com/office/drawing/2014/main" id="{865E1952-11BF-4BEF-FC13-ED774E21F8E2}"/>
              </a:ext>
            </a:extLst>
          </p:cNvPr>
          <p:cNvSpPr/>
          <p:nvPr/>
        </p:nvSpPr>
        <p:spPr>
          <a:xfrm>
            <a:off x="0" y="0"/>
            <a:ext cx="4631885" cy="320021"/>
          </a:xfrm>
          <a:custGeom>
            <a:avLst/>
            <a:gdLst/>
            <a:ahLst/>
            <a:cxnLst/>
            <a:rect l="l" t="t" r="r" b="b"/>
            <a:pathLst>
              <a:path w="6947827" h="480032">
                <a:moveTo>
                  <a:pt x="0" y="0"/>
                </a:moveTo>
                <a:lnTo>
                  <a:pt x="6947827" y="0"/>
                </a:lnTo>
                <a:lnTo>
                  <a:pt x="6947827" y="480032"/>
                </a:lnTo>
                <a:lnTo>
                  <a:pt x="0" y="4800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34" name="Freeform 5">
            <a:extLst>
              <a:ext uri="{FF2B5EF4-FFF2-40B4-BE49-F238E27FC236}">
                <a16:creationId xmlns:a16="http://schemas.microsoft.com/office/drawing/2014/main" id="{D0D95A67-FB00-D6F1-7CC1-5DF70C5D6931}"/>
              </a:ext>
            </a:extLst>
          </p:cNvPr>
          <p:cNvSpPr/>
          <p:nvPr/>
        </p:nvSpPr>
        <p:spPr>
          <a:xfrm>
            <a:off x="7560116" y="6518329"/>
            <a:ext cx="4631885" cy="339671"/>
          </a:xfrm>
          <a:custGeom>
            <a:avLst/>
            <a:gdLst/>
            <a:ahLst/>
            <a:cxnLst/>
            <a:rect l="l" t="t" r="r" b="b"/>
            <a:pathLst>
              <a:path w="6947827" h="509507">
                <a:moveTo>
                  <a:pt x="0" y="0"/>
                </a:moveTo>
                <a:lnTo>
                  <a:pt x="6947827" y="0"/>
                </a:lnTo>
                <a:lnTo>
                  <a:pt x="6947827" y="509507"/>
                </a:lnTo>
                <a:lnTo>
                  <a:pt x="0" y="5095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35" name="Freeform 6">
            <a:extLst>
              <a:ext uri="{FF2B5EF4-FFF2-40B4-BE49-F238E27FC236}">
                <a16:creationId xmlns:a16="http://schemas.microsoft.com/office/drawing/2014/main" id="{DDB637FC-0CB1-158D-5561-4BFC13AB2EA0}"/>
              </a:ext>
            </a:extLst>
          </p:cNvPr>
          <p:cNvSpPr/>
          <p:nvPr/>
        </p:nvSpPr>
        <p:spPr>
          <a:xfrm>
            <a:off x="1473200" y="533400"/>
            <a:ext cx="9109629" cy="3063113"/>
          </a:xfrm>
          <a:custGeom>
            <a:avLst/>
            <a:gdLst/>
            <a:ahLst/>
            <a:cxnLst/>
            <a:rect l="l" t="t" r="r" b="b"/>
            <a:pathLst>
              <a:path w="13664444" h="4594669">
                <a:moveTo>
                  <a:pt x="0" y="0"/>
                </a:moveTo>
                <a:lnTo>
                  <a:pt x="13664444" y="0"/>
                </a:lnTo>
                <a:lnTo>
                  <a:pt x="13664444" y="4594669"/>
                </a:lnTo>
                <a:lnTo>
                  <a:pt x="0" y="45946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5EEE8F0-6FBB-B84E-8B0D-12DF3F990318}"/>
                  </a:ext>
                </a:extLst>
              </p:cNvPr>
              <p:cNvSpPr txBox="1"/>
              <p:nvPr/>
            </p:nvSpPr>
            <p:spPr>
              <a:xfrm>
                <a:off x="2946400" y="1600200"/>
                <a:ext cx="6197600" cy="1175130"/>
              </a:xfrm>
              <a:prstGeom prst="rect">
                <a:avLst/>
              </a:prstGeom>
              <a:noFill/>
            </p:spPr>
            <p:txBody>
              <a:bodyPr wrap="square" lIns="0" tIns="0" rIns="0" bIns="0" rtlCol="0">
                <a:spAutoFit/>
              </a:bodyPr>
              <a:lstStyle/>
              <a:p>
                <a:pPr algn="ctr" defTabSz="609630">
                  <a:defRPr/>
                </a:pPr>
                <a14:m>
                  <m:oMath xmlns:m="http://schemas.openxmlformats.org/officeDocument/2006/math">
                    <m:f>
                      <m:fPr>
                        <m:ctrlPr>
                          <a:rPr lang="nl-NL" sz="5400" i="1" smtClean="0">
                            <a:solidFill>
                              <a:schemeClr val="bg1"/>
                            </a:solidFill>
                            <a:latin typeface="Cambria Math" panose="02040503050406030204" pitchFamily="18" charset="0"/>
                          </a:rPr>
                        </m:ctrlPr>
                      </m:fPr>
                      <m:num>
                        <m:r>
                          <a:rPr lang="en-US" sz="5400" b="0" i="1" smtClean="0">
                            <a:solidFill>
                              <a:schemeClr val="bg1"/>
                            </a:solidFill>
                            <a:latin typeface="Cambria Math" panose="02040503050406030204" pitchFamily="18" charset="0"/>
                          </a:rPr>
                          <m:t>2</m:t>
                        </m:r>
                      </m:num>
                      <m:den>
                        <m:r>
                          <a:rPr lang="en-US" sz="5400" b="0" i="1" smtClean="0">
                            <a:solidFill>
                              <a:schemeClr val="bg1"/>
                            </a:solidFill>
                            <a:latin typeface="Cambria Math" panose="02040503050406030204" pitchFamily="18" charset="0"/>
                          </a:rPr>
                          <m:t>5</m:t>
                        </m:r>
                      </m:den>
                    </m:f>
                  </m:oMath>
                </a14:m>
                <a:r>
                  <a:rPr lang="nl-NL" sz="5400" dirty="0">
                    <a:solidFill>
                      <a:schemeClr val="bg1"/>
                    </a:solidFill>
                    <a:latin typeface="Cambria" panose="02040503050406030204" pitchFamily="18" charset="0"/>
                    <a:ea typeface="Cambria" panose="02040503050406030204" pitchFamily="18" charset="0"/>
                  </a:rPr>
                  <a:t> của 150 = …</a:t>
                </a:r>
                <a:endParaRPr lang="en-US" sz="13800" dirty="0">
                  <a:solidFill>
                    <a:schemeClr val="bg1"/>
                  </a:solidFill>
                  <a:latin typeface="Cambria" panose="02040503050406030204" pitchFamily="18" charset="0"/>
                  <a:ea typeface="Cambria" panose="02040503050406030204" pitchFamily="18" charset="0"/>
                </a:endParaRPr>
              </a:p>
            </p:txBody>
          </p:sp>
        </mc:Choice>
        <mc:Fallback xmlns="">
          <p:sp>
            <p:nvSpPr>
              <p:cNvPr id="36" name="TextBox 35">
                <a:extLst>
                  <a:ext uri="{FF2B5EF4-FFF2-40B4-BE49-F238E27FC236}">
                    <a16:creationId xmlns:a16="http://schemas.microsoft.com/office/drawing/2014/main" id="{15EEE8F0-6FBB-B84E-8B0D-12DF3F990318}"/>
                  </a:ext>
                </a:extLst>
              </p:cNvPr>
              <p:cNvSpPr txBox="1">
                <a:spLocks noRot="1" noChangeAspect="1" noMove="1" noResize="1" noEditPoints="1" noAdjustHandles="1" noChangeArrowheads="1" noChangeShapeType="1" noTextEdit="1"/>
              </p:cNvSpPr>
              <p:nvPr/>
            </p:nvSpPr>
            <p:spPr>
              <a:xfrm>
                <a:off x="2946400" y="1600200"/>
                <a:ext cx="6197600" cy="1175130"/>
              </a:xfrm>
              <a:prstGeom prst="rect">
                <a:avLst/>
              </a:prstGeom>
              <a:blipFill>
                <a:blip r:embed="rId19"/>
                <a:stretch>
                  <a:fillRect t="-5729" b="-18750"/>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76FF2DA1-6D98-3EE6-F55A-DD70FB39B2A2}"/>
              </a:ext>
            </a:extLst>
          </p:cNvPr>
          <p:cNvGrpSpPr/>
          <p:nvPr/>
        </p:nvGrpSpPr>
        <p:grpSpPr>
          <a:xfrm>
            <a:off x="7467600" y="5308600"/>
            <a:ext cx="3352800" cy="1270000"/>
            <a:chOff x="1775751" y="4816549"/>
            <a:chExt cx="4038600" cy="1368075"/>
          </a:xfrm>
        </p:grpSpPr>
        <p:sp>
          <p:nvSpPr>
            <p:cNvPr id="38" name="Freeform 3">
              <a:extLst>
                <a:ext uri="{FF2B5EF4-FFF2-40B4-BE49-F238E27FC236}">
                  <a16:creationId xmlns:a16="http://schemas.microsoft.com/office/drawing/2014/main" id="{13DB757C-AB70-B6B5-A49D-AC95B16FBAB2}"/>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20"/>
              <a:stretch>
                <a:fillRect/>
              </a:stretch>
            </a:blipFill>
          </p:spPr>
          <p:txBody>
            <a:bodyPr/>
            <a:lstStyle/>
            <a:p>
              <a:pPr defTabSz="609630">
                <a:defRPr/>
              </a:pPr>
              <a:endParaRPr lang="en-US" sz="2800">
                <a:solidFill>
                  <a:prstClr val="black"/>
                </a:solidFill>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239BC1B2-0E3B-FBEB-A6AF-C46F4AE76CA2}"/>
                </a:ext>
              </a:extLst>
            </p:cNvPr>
            <p:cNvSpPr txBox="1"/>
            <p:nvPr/>
          </p:nvSpPr>
          <p:spPr>
            <a:xfrm>
              <a:off x="2523373" y="5253184"/>
              <a:ext cx="2372746" cy="696244"/>
            </a:xfrm>
            <a:prstGeom prst="rect">
              <a:avLst/>
            </a:prstGeom>
            <a:noFill/>
          </p:spPr>
          <p:txBody>
            <a:bodyPr wrap="square">
              <a:spAutoFit/>
            </a:bodyPr>
            <a:lstStyle/>
            <a:p>
              <a:pPr defTabSz="609630">
                <a:defRPr/>
              </a:pPr>
              <a:r>
                <a:rPr lang="en-US" sz="3600" dirty="0">
                  <a:solidFill>
                    <a:prstClr val="white"/>
                  </a:solidFill>
                  <a:latin typeface="Cambria" panose="02040503050406030204" pitchFamily="18" charset="0"/>
                  <a:ea typeface="Cambria" panose="02040503050406030204" pitchFamily="18" charset="0"/>
                </a:rPr>
                <a:t>D. 70</a:t>
              </a:r>
            </a:p>
          </p:txBody>
        </p:sp>
      </p:grpSp>
      <p:grpSp>
        <p:nvGrpSpPr>
          <p:cNvPr id="40" name="Group 39">
            <a:extLst>
              <a:ext uri="{FF2B5EF4-FFF2-40B4-BE49-F238E27FC236}">
                <a16:creationId xmlns:a16="http://schemas.microsoft.com/office/drawing/2014/main" id="{B0AB1E13-A6F2-1E22-4C19-12C1887463BE}"/>
              </a:ext>
            </a:extLst>
          </p:cNvPr>
          <p:cNvGrpSpPr/>
          <p:nvPr/>
        </p:nvGrpSpPr>
        <p:grpSpPr>
          <a:xfrm>
            <a:off x="7416800" y="3784600"/>
            <a:ext cx="3352800" cy="1270000"/>
            <a:chOff x="1775751" y="4816549"/>
            <a:chExt cx="4038600" cy="1368075"/>
          </a:xfrm>
        </p:grpSpPr>
        <p:sp>
          <p:nvSpPr>
            <p:cNvPr id="41" name="Freeform 3">
              <a:extLst>
                <a:ext uri="{FF2B5EF4-FFF2-40B4-BE49-F238E27FC236}">
                  <a16:creationId xmlns:a16="http://schemas.microsoft.com/office/drawing/2014/main" id="{2A095212-E038-AFDD-7945-1D6D8B160CDC}"/>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20"/>
              <a:stretch>
                <a:fillRect/>
              </a:stretch>
            </a:blipFill>
          </p:spPr>
          <p:txBody>
            <a:bodyPr/>
            <a:lstStyle/>
            <a:p>
              <a:pPr defTabSz="609630">
                <a:defRPr/>
              </a:pPr>
              <a:endParaRPr lang="en-US" sz="2800">
                <a:solidFill>
                  <a:prstClr val="black"/>
                </a:solidFill>
                <a:latin typeface="Cambria" panose="02040503050406030204" pitchFamily="18" charset="0"/>
                <a:ea typeface="Cambria" panose="02040503050406030204" pitchFamily="18" charset="0"/>
              </a:endParaRPr>
            </a:p>
          </p:txBody>
        </p:sp>
        <p:sp>
          <p:nvSpPr>
            <p:cNvPr id="42" name="TextBox 41">
              <a:extLst>
                <a:ext uri="{FF2B5EF4-FFF2-40B4-BE49-F238E27FC236}">
                  <a16:creationId xmlns:a16="http://schemas.microsoft.com/office/drawing/2014/main" id="{51D964AC-6A17-31AF-5A64-DDC31955F4BC}"/>
                </a:ext>
              </a:extLst>
            </p:cNvPr>
            <p:cNvSpPr txBox="1"/>
            <p:nvPr/>
          </p:nvSpPr>
          <p:spPr>
            <a:xfrm>
              <a:off x="2523373" y="5253184"/>
              <a:ext cx="2372746" cy="696244"/>
            </a:xfrm>
            <a:prstGeom prst="rect">
              <a:avLst/>
            </a:prstGeom>
            <a:noFill/>
          </p:spPr>
          <p:txBody>
            <a:bodyPr wrap="square">
              <a:spAutoFit/>
            </a:bodyPr>
            <a:lstStyle/>
            <a:p>
              <a:pPr defTabSz="609630">
                <a:defRPr/>
              </a:pPr>
              <a:r>
                <a:rPr lang="en-US" sz="3600" dirty="0">
                  <a:solidFill>
                    <a:prstClr val="white"/>
                  </a:solidFill>
                  <a:latin typeface="Cambria" panose="02040503050406030204" pitchFamily="18" charset="0"/>
                  <a:ea typeface="Cambria" panose="02040503050406030204" pitchFamily="18" charset="0"/>
                </a:rPr>
                <a:t>C. 50</a:t>
              </a:r>
            </a:p>
          </p:txBody>
        </p:sp>
      </p:grpSp>
      <p:grpSp>
        <p:nvGrpSpPr>
          <p:cNvPr id="43" name="Group 42">
            <a:extLst>
              <a:ext uri="{FF2B5EF4-FFF2-40B4-BE49-F238E27FC236}">
                <a16:creationId xmlns:a16="http://schemas.microsoft.com/office/drawing/2014/main" id="{7EF4037D-735A-3655-4D38-C6D31E9EE010}"/>
              </a:ext>
            </a:extLst>
          </p:cNvPr>
          <p:cNvGrpSpPr/>
          <p:nvPr/>
        </p:nvGrpSpPr>
        <p:grpSpPr>
          <a:xfrm>
            <a:off x="609600" y="5410200"/>
            <a:ext cx="3352800" cy="1270000"/>
            <a:chOff x="1775751" y="4816549"/>
            <a:chExt cx="4038600" cy="1368075"/>
          </a:xfrm>
        </p:grpSpPr>
        <p:sp>
          <p:nvSpPr>
            <p:cNvPr id="44" name="Freeform 3">
              <a:extLst>
                <a:ext uri="{FF2B5EF4-FFF2-40B4-BE49-F238E27FC236}">
                  <a16:creationId xmlns:a16="http://schemas.microsoft.com/office/drawing/2014/main" id="{D8A3C72E-6BBE-69B4-EE7B-5136DA8CC252}"/>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20"/>
              <a:stretch>
                <a:fillRect/>
              </a:stretch>
            </a:blipFill>
          </p:spPr>
          <p:txBody>
            <a:bodyPr/>
            <a:lstStyle/>
            <a:p>
              <a:pPr defTabSz="609630">
                <a:defRPr/>
              </a:pPr>
              <a:endParaRPr lang="en-US" sz="2800">
                <a:solidFill>
                  <a:prstClr val="black"/>
                </a:solidFill>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DFA4CA41-D64D-343C-9B16-D607AA6D4EE8}"/>
                </a:ext>
              </a:extLst>
            </p:cNvPr>
            <p:cNvSpPr txBox="1"/>
            <p:nvPr/>
          </p:nvSpPr>
          <p:spPr>
            <a:xfrm>
              <a:off x="2523373" y="5253184"/>
              <a:ext cx="2372746" cy="696244"/>
            </a:xfrm>
            <a:prstGeom prst="rect">
              <a:avLst/>
            </a:prstGeom>
            <a:noFill/>
          </p:spPr>
          <p:txBody>
            <a:bodyPr wrap="square">
              <a:spAutoFit/>
            </a:bodyPr>
            <a:lstStyle/>
            <a:p>
              <a:pPr defTabSz="609630">
                <a:defRPr/>
              </a:pPr>
              <a:r>
                <a:rPr lang="en-US" sz="3600" dirty="0">
                  <a:solidFill>
                    <a:prstClr val="white"/>
                  </a:solidFill>
                  <a:latin typeface="Cambria" panose="02040503050406030204" pitchFamily="18" charset="0"/>
                  <a:ea typeface="Cambria" panose="02040503050406030204" pitchFamily="18" charset="0"/>
                </a:rPr>
                <a:t>B. 65</a:t>
              </a:r>
            </a:p>
          </p:txBody>
        </p:sp>
      </p:grpSp>
      <p:sp>
        <p:nvSpPr>
          <p:cNvPr id="46" name="Freeform 2">
            <a:extLst>
              <a:ext uri="{FF2B5EF4-FFF2-40B4-BE49-F238E27FC236}">
                <a16:creationId xmlns:a16="http://schemas.microsoft.com/office/drawing/2014/main" id="{0D02735D-FD9B-9608-A7B2-F561EFD2FFB3}"/>
              </a:ext>
            </a:extLst>
          </p:cNvPr>
          <p:cNvSpPr/>
          <p:nvPr/>
        </p:nvSpPr>
        <p:spPr>
          <a:xfrm>
            <a:off x="4114800" y="3378200"/>
            <a:ext cx="3135086" cy="2743200"/>
          </a:xfrm>
          <a:custGeom>
            <a:avLst/>
            <a:gdLst/>
            <a:ahLst/>
            <a:cxnLst/>
            <a:rect l="l" t="t" r="r" b="b"/>
            <a:pathLst>
              <a:path w="4702629" h="4114800">
                <a:moveTo>
                  <a:pt x="0" y="0"/>
                </a:moveTo>
                <a:lnTo>
                  <a:pt x="4702628" y="0"/>
                </a:lnTo>
                <a:lnTo>
                  <a:pt x="4702628"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defTabSz="609630"/>
            <a:endParaRPr lang="en-US" sz="1200">
              <a:solidFill>
                <a:prstClr val="black"/>
              </a:solidFill>
              <a:latin typeface="Calibri"/>
            </a:endParaRPr>
          </a:p>
        </p:txBody>
      </p:sp>
      <p:grpSp>
        <p:nvGrpSpPr>
          <p:cNvPr id="47" name="Group 46">
            <a:extLst>
              <a:ext uri="{FF2B5EF4-FFF2-40B4-BE49-F238E27FC236}">
                <a16:creationId xmlns:a16="http://schemas.microsoft.com/office/drawing/2014/main" id="{47999321-D37E-2B92-3E4D-E4E75AAF43F0}"/>
              </a:ext>
            </a:extLst>
          </p:cNvPr>
          <p:cNvGrpSpPr/>
          <p:nvPr/>
        </p:nvGrpSpPr>
        <p:grpSpPr>
          <a:xfrm>
            <a:off x="609600" y="3683000"/>
            <a:ext cx="3302000" cy="1270000"/>
            <a:chOff x="1773821" y="3053257"/>
            <a:chExt cx="4038600" cy="1368075"/>
          </a:xfrm>
        </p:grpSpPr>
        <p:sp>
          <p:nvSpPr>
            <p:cNvPr id="48" name="Freeform 3">
              <a:extLst>
                <a:ext uri="{FF2B5EF4-FFF2-40B4-BE49-F238E27FC236}">
                  <a16:creationId xmlns:a16="http://schemas.microsoft.com/office/drawing/2014/main" id="{77E5DB41-F309-CD13-1A89-D16737AF5CB9}"/>
                </a:ext>
              </a:extLst>
            </p:cNvPr>
            <p:cNvSpPr/>
            <p:nvPr/>
          </p:nvSpPr>
          <p:spPr>
            <a:xfrm>
              <a:off x="1773821" y="3053257"/>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20"/>
              <a:stretch>
                <a:fillRect/>
              </a:stretch>
            </a:blipFill>
          </p:spPr>
          <p:txBody>
            <a:bodyPr/>
            <a:lstStyle/>
            <a:p>
              <a:pPr defTabSz="609630">
                <a:defRPr/>
              </a:pPr>
              <a:endParaRPr lang="en-US" sz="2800">
                <a:solidFill>
                  <a:prstClr val="black"/>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6AABE36F-2B98-1E85-57FF-F88D656497D5}"/>
                </a:ext>
              </a:extLst>
            </p:cNvPr>
            <p:cNvSpPr txBox="1"/>
            <p:nvPr/>
          </p:nvSpPr>
          <p:spPr>
            <a:xfrm>
              <a:off x="2523373" y="3506302"/>
              <a:ext cx="2372746" cy="696244"/>
            </a:xfrm>
            <a:prstGeom prst="rect">
              <a:avLst/>
            </a:prstGeom>
            <a:noFill/>
          </p:spPr>
          <p:txBody>
            <a:bodyPr wrap="square">
              <a:spAutoFit/>
            </a:bodyPr>
            <a:lstStyle/>
            <a:p>
              <a:pPr defTabSz="609630">
                <a:defRPr/>
              </a:pPr>
              <a:r>
                <a:rPr lang="en-US" sz="3600" dirty="0">
                  <a:solidFill>
                    <a:prstClr val="white"/>
                  </a:solidFill>
                  <a:latin typeface="Cambria" panose="02040503050406030204" pitchFamily="18" charset="0"/>
                  <a:ea typeface="Cambria" panose="02040503050406030204" pitchFamily="18" charset="0"/>
                </a:rPr>
                <a:t>A. 60</a:t>
              </a:r>
            </a:p>
          </p:txBody>
        </p:sp>
      </p:grpSp>
    </p:spTree>
    <p:custDataLst>
      <p:tags r:id="rId1"/>
    </p:custDataLst>
    <p:extLst>
      <p:ext uri="{BB962C8B-B14F-4D97-AF65-F5344CB8AC3E}">
        <p14:creationId xmlns:p14="http://schemas.microsoft.com/office/powerpoint/2010/main" val="254581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50" fill="hold"/>
                                        <p:tgtEl>
                                          <p:spTgt spid="37"/>
                                        </p:tgtEl>
                                        <p:attrNameLst>
                                          <p:attrName>ppt_x</p:attrName>
                                        </p:attrNameLst>
                                      </p:cBhvr>
                                      <p:tavLst>
                                        <p:tav tm="0">
                                          <p:val>
                                            <p:strVal val="#ppt_x"/>
                                          </p:val>
                                        </p:tav>
                                        <p:tav tm="100000">
                                          <p:val>
                                            <p:strVal val="#ppt_x"/>
                                          </p:val>
                                        </p:tav>
                                      </p:tavLst>
                                    </p:anim>
                                    <p:anim calcmode="lin" valueType="num">
                                      <p:cBhvr additive="base">
                                        <p:cTn id="8" dur="25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250" fill="hold"/>
                                        <p:tgtEl>
                                          <p:spTgt spid="40"/>
                                        </p:tgtEl>
                                        <p:attrNameLst>
                                          <p:attrName>ppt_x</p:attrName>
                                        </p:attrNameLst>
                                      </p:cBhvr>
                                      <p:tavLst>
                                        <p:tav tm="0">
                                          <p:val>
                                            <p:strVal val="#ppt_x"/>
                                          </p:val>
                                        </p:tav>
                                        <p:tav tm="100000">
                                          <p:val>
                                            <p:strVal val="#ppt_x"/>
                                          </p:val>
                                        </p:tav>
                                      </p:tavLst>
                                    </p:anim>
                                    <p:anim calcmode="lin" valueType="num">
                                      <p:cBhvr additive="base">
                                        <p:cTn id="12" dur="2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250" fill="hold"/>
                                        <p:tgtEl>
                                          <p:spTgt spid="43"/>
                                        </p:tgtEl>
                                        <p:attrNameLst>
                                          <p:attrName>ppt_x</p:attrName>
                                        </p:attrNameLst>
                                      </p:cBhvr>
                                      <p:tavLst>
                                        <p:tav tm="0">
                                          <p:val>
                                            <p:strVal val="#ppt_x"/>
                                          </p:val>
                                        </p:tav>
                                        <p:tav tm="100000">
                                          <p:val>
                                            <p:strVal val="#ppt_x"/>
                                          </p:val>
                                        </p:tav>
                                      </p:tavLst>
                                    </p:anim>
                                    <p:anim calcmode="lin" valueType="num">
                                      <p:cBhvr additive="base">
                                        <p:cTn id="16" dur="25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50" fill="hold"/>
                                        <p:tgtEl>
                                          <p:spTgt spid="47"/>
                                        </p:tgtEl>
                                        <p:attrNameLst>
                                          <p:attrName>ppt_x</p:attrName>
                                        </p:attrNameLst>
                                      </p:cBhvr>
                                      <p:tavLst>
                                        <p:tav tm="0">
                                          <p:val>
                                            <p:strVal val="#ppt_x"/>
                                          </p:val>
                                        </p:tav>
                                        <p:tav tm="100000">
                                          <p:val>
                                            <p:strVal val="#ppt_x"/>
                                          </p:val>
                                        </p:tav>
                                      </p:tavLst>
                                    </p:anim>
                                    <p:anim calcmode="lin" valueType="num">
                                      <p:cBhvr additive="base">
                                        <p:cTn id="20" dur="25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250" fill="hold"/>
                                        <p:tgtEl>
                                          <p:spTgt spid="36"/>
                                        </p:tgtEl>
                                        <p:attrNameLst>
                                          <p:attrName>ppt_x</p:attrName>
                                        </p:attrNameLst>
                                      </p:cBhvr>
                                      <p:tavLst>
                                        <p:tav tm="0">
                                          <p:val>
                                            <p:strVal val="#ppt_x"/>
                                          </p:val>
                                        </p:tav>
                                        <p:tav tm="100000">
                                          <p:val>
                                            <p:strVal val="#ppt_x"/>
                                          </p:val>
                                        </p:tav>
                                      </p:tavLst>
                                    </p:anim>
                                    <p:anim calcmode="lin" valueType="num">
                                      <p:cBhvr additive="base">
                                        <p:cTn id="24" dur="25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250" fill="hold"/>
                                        <p:tgtEl>
                                          <p:spTgt spid="35"/>
                                        </p:tgtEl>
                                        <p:attrNameLst>
                                          <p:attrName>ppt_x</p:attrName>
                                        </p:attrNameLst>
                                      </p:cBhvr>
                                      <p:tavLst>
                                        <p:tav tm="0">
                                          <p:val>
                                            <p:strVal val="#ppt_x"/>
                                          </p:val>
                                        </p:tav>
                                        <p:tav tm="100000">
                                          <p:val>
                                            <p:strVal val="#ppt_x"/>
                                          </p:val>
                                        </p:tav>
                                      </p:tavLst>
                                    </p:anim>
                                    <p:anim calcmode="lin" valueType="num">
                                      <p:cBhvr additive="base">
                                        <p:cTn id="28" dur="2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47" presetClass="exit" presetSubtype="0" fill="hold" nodeType="clickEffect">
                                  <p:stCondLst>
                                    <p:cond delay="0"/>
                                  </p:stCondLst>
                                  <p:childTnLst>
                                    <p:animEffect transition="out" filter="fade">
                                      <p:cBhvr>
                                        <p:cTn id="33" dur="1000"/>
                                        <p:tgtEl>
                                          <p:spTgt spid="37"/>
                                        </p:tgtEl>
                                      </p:cBhvr>
                                    </p:animEffect>
                                    <p:anim calcmode="lin" valueType="num">
                                      <p:cBhvr>
                                        <p:cTn id="34" dur="1000"/>
                                        <p:tgtEl>
                                          <p:spTgt spid="37"/>
                                        </p:tgtEl>
                                        <p:attrNameLst>
                                          <p:attrName>ppt_x</p:attrName>
                                        </p:attrNameLst>
                                      </p:cBhvr>
                                      <p:tavLst>
                                        <p:tav tm="0">
                                          <p:val>
                                            <p:strVal val="ppt_x"/>
                                          </p:val>
                                        </p:tav>
                                        <p:tav tm="100000">
                                          <p:val>
                                            <p:strVal val="ppt_x"/>
                                          </p:val>
                                        </p:tav>
                                      </p:tavLst>
                                    </p:anim>
                                    <p:anim calcmode="lin" valueType="num">
                                      <p:cBhvr>
                                        <p:cTn id="35" dur="1000"/>
                                        <p:tgtEl>
                                          <p:spTgt spid="37"/>
                                        </p:tgtEl>
                                        <p:attrNameLst>
                                          <p:attrName>ppt_y</p:attrName>
                                        </p:attrNameLst>
                                      </p:cBhvr>
                                      <p:tavLst>
                                        <p:tav tm="0">
                                          <p:val>
                                            <p:strVal val="ppt_y"/>
                                          </p:val>
                                        </p:tav>
                                        <p:tav tm="100000">
                                          <p:val>
                                            <p:strVal val="ppt_y-.1"/>
                                          </p:val>
                                        </p:tav>
                                      </p:tavLst>
                                    </p:anim>
                                    <p:set>
                                      <p:cBhvr>
                                        <p:cTn id="36"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7" restart="whenNotActive" fill="hold" evtFilter="cancelBubble" nodeType="interactiveSeq">
                <p:stCondLst>
                  <p:cond evt="onClick" delay="0">
                    <p:tgtEl>
                      <p:spTgt spid="40"/>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40"/>
                                        </p:tgtEl>
                                      </p:cBhvr>
                                    </p:animEffect>
                                    <p:anim calcmode="lin" valueType="num">
                                      <p:cBhvr>
                                        <p:cTn id="42" dur="1000"/>
                                        <p:tgtEl>
                                          <p:spTgt spid="40"/>
                                        </p:tgtEl>
                                        <p:attrNameLst>
                                          <p:attrName>ppt_x</p:attrName>
                                        </p:attrNameLst>
                                      </p:cBhvr>
                                      <p:tavLst>
                                        <p:tav tm="0">
                                          <p:val>
                                            <p:strVal val="ppt_x"/>
                                          </p:val>
                                        </p:tav>
                                        <p:tav tm="100000">
                                          <p:val>
                                            <p:strVal val="ppt_x"/>
                                          </p:val>
                                        </p:tav>
                                      </p:tavLst>
                                    </p:anim>
                                    <p:anim calcmode="lin" valueType="num">
                                      <p:cBhvr>
                                        <p:cTn id="43" dur="1000"/>
                                        <p:tgtEl>
                                          <p:spTgt spid="40"/>
                                        </p:tgtEl>
                                        <p:attrNameLst>
                                          <p:attrName>ppt_y</p:attrName>
                                        </p:attrNameLst>
                                      </p:cBhvr>
                                      <p:tavLst>
                                        <p:tav tm="0">
                                          <p:val>
                                            <p:strVal val="ppt_y"/>
                                          </p:val>
                                        </p:tav>
                                        <p:tav tm="100000">
                                          <p:val>
                                            <p:strVal val="ppt_y-.1"/>
                                          </p:val>
                                        </p:tav>
                                      </p:tavLst>
                                    </p:anim>
                                    <p:set>
                                      <p:cBhvr>
                                        <p:cTn id="44"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5" restart="whenNotActive" fill="hold" evtFilter="cancelBubble" nodeType="interactiveSeq">
                <p:stCondLst>
                  <p:cond evt="onClick" delay="0">
                    <p:tgtEl>
                      <p:spTgt spid="43"/>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43"/>
                                        </p:tgtEl>
                                      </p:cBhvr>
                                    </p:animEffect>
                                    <p:anim calcmode="lin" valueType="num">
                                      <p:cBhvr>
                                        <p:cTn id="50" dur="1000"/>
                                        <p:tgtEl>
                                          <p:spTgt spid="43"/>
                                        </p:tgtEl>
                                        <p:attrNameLst>
                                          <p:attrName>ppt_x</p:attrName>
                                        </p:attrNameLst>
                                      </p:cBhvr>
                                      <p:tavLst>
                                        <p:tav tm="0">
                                          <p:val>
                                            <p:strVal val="ppt_x"/>
                                          </p:val>
                                        </p:tav>
                                        <p:tav tm="100000">
                                          <p:val>
                                            <p:strVal val="ppt_x"/>
                                          </p:val>
                                        </p:tav>
                                      </p:tavLst>
                                    </p:anim>
                                    <p:anim calcmode="lin" valueType="num">
                                      <p:cBhvr>
                                        <p:cTn id="51" dur="1000"/>
                                        <p:tgtEl>
                                          <p:spTgt spid="43"/>
                                        </p:tgtEl>
                                        <p:attrNameLst>
                                          <p:attrName>ppt_y</p:attrName>
                                        </p:attrNameLst>
                                      </p:cBhvr>
                                      <p:tavLst>
                                        <p:tav tm="0">
                                          <p:val>
                                            <p:strVal val="ppt_y"/>
                                          </p:val>
                                        </p:tav>
                                        <p:tav tm="100000">
                                          <p:val>
                                            <p:strVal val="ppt_y-.1"/>
                                          </p:val>
                                        </p:tav>
                                      </p:tavLst>
                                    </p:anim>
                                    <p:set>
                                      <p:cBhvr>
                                        <p:cTn id="52"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3" restart="whenNotActive" fill="hold" evtFilter="cancelBubble" nodeType="interactiveSeq">
                <p:stCondLst>
                  <p:cond evt="onClick" delay="0">
                    <p:tgtEl>
                      <p:spTgt spid="47"/>
                    </p:tgtEl>
                  </p:cond>
                </p:stCondLst>
                <p:endSync evt="end" delay="0">
                  <p:rtn val="all"/>
                </p:endSync>
                <p:childTnLst>
                  <p:par>
                    <p:cTn id="54" fill="hold">
                      <p:stCondLst>
                        <p:cond delay="0"/>
                      </p:stCondLst>
                      <p:childTnLst>
                        <p:par>
                          <p:cTn id="55" fill="hold">
                            <p:stCondLst>
                              <p:cond delay="0"/>
                            </p:stCondLst>
                            <p:childTnLst>
                              <p:par>
                                <p:cTn id="56" presetID="32" presetClass="emph" presetSubtype="0" fill="hold" nodeType="withEffect">
                                  <p:stCondLst>
                                    <p:cond delay="250"/>
                                  </p:stCondLst>
                                  <p:childTnLst>
                                    <p:animRot by="120000">
                                      <p:cBhvr>
                                        <p:cTn id="57" dur="100" fill="hold">
                                          <p:stCondLst>
                                            <p:cond delay="0"/>
                                          </p:stCondLst>
                                        </p:cTn>
                                        <p:tgtEl>
                                          <p:spTgt spid="47"/>
                                        </p:tgtEl>
                                        <p:attrNameLst>
                                          <p:attrName>r</p:attrName>
                                        </p:attrNameLst>
                                      </p:cBhvr>
                                    </p:animRot>
                                    <p:animRot by="-240000">
                                      <p:cBhvr>
                                        <p:cTn id="58" dur="200" fill="hold">
                                          <p:stCondLst>
                                            <p:cond delay="200"/>
                                          </p:stCondLst>
                                        </p:cTn>
                                        <p:tgtEl>
                                          <p:spTgt spid="47"/>
                                        </p:tgtEl>
                                        <p:attrNameLst>
                                          <p:attrName>r</p:attrName>
                                        </p:attrNameLst>
                                      </p:cBhvr>
                                    </p:animRot>
                                    <p:animRot by="240000">
                                      <p:cBhvr>
                                        <p:cTn id="59" dur="200" fill="hold">
                                          <p:stCondLst>
                                            <p:cond delay="400"/>
                                          </p:stCondLst>
                                        </p:cTn>
                                        <p:tgtEl>
                                          <p:spTgt spid="47"/>
                                        </p:tgtEl>
                                        <p:attrNameLst>
                                          <p:attrName>r</p:attrName>
                                        </p:attrNameLst>
                                      </p:cBhvr>
                                    </p:animRot>
                                    <p:animRot by="-240000">
                                      <p:cBhvr>
                                        <p:cTn id="60" dur="200" fill="hold">
                                          <p:stCondLst>
                                            <p:cond delay="600"/>
                                          </p:stCondLst>
                                        </p:cTn>
                                        <p:tgtEl>
                                          <p:spTgt spid="47"/>
                                        </p:tgtEl>
                                        <p:attrNameLst>
                                          <p:attrName>r</p:attrName>
                                        </p:attrNameLst>
                                      </p:cBhvr>
                                    </p:animRot>
                                    <p:animRot by="120000">
                                      <p:cBhvr>
                                        <p:cTn id="61" dur="200" fill="hold">
                                          <p:stCondLst>
                                            <p:cond delay="800"/>
                                          </p:stCondLst>
                                        </p:cTn>
                                        <p:tgtEl>
                                          <p:spTgt spid="47"/>
                                        </p:tgtEl>
                                        <p:attrNameLst>
                                          <p:attrName>r</p:attrName>
                                        </p:attrNameLst>
                                      </p:cBhvr>
                                    </p:animRot>
                                  </p:childTnLst>
                                </p:cTn>
                              </p:par>
                              <p:par>
                                <p:cTn id="62" presetID="14" presetClass="entr" presetSubtype="10" fill="hold" nodeType="withEffect">
                                  <p:stCondLst>
                                    <p:cond delay="250"/>
                                  </p:stCondLst>
                                  <p:childTnLst>
                                    <p:set>
                                      <p:cBhvr>
                                        <p:cTn id="63" dur="1" fill="hold">
                                          <p:stCondLst>
                                            <p:cond delay="0"/>
                                          </p:stCondLst>
                                        </p:cTn>
                                        <p:tgtEl>
                                          <p:spTgt spid="46"/>
                                        </p:tgtEl>
                                        <p:attrNameLst>
                                          <p:attrName>style.visibility</p:attrName>
                                        </p:attrNameLst>
                                      </p:cBhvr>
                                      <p:to>
                                        <p:strVal val="visible"/>
                                      </p:to>
                                    </p:set>
                                    <p:animEffect transition="in" filter="randombar(horizontal)">
                                      <p:cBhvr>
                                        <p:cTn id="64" dur="500"/>
                                        <p:tgtEl>
                                          <p:spTgt spid="46"/>
                                        </p:tgtEl>
                                      </p:cBhvr>
                                    </p:animEffect>
                                  </p:childTnLst>
                                </p:cTn>
                              </p:par>
                            </p:childTnLst>
                          </p:cTn>
                        </p:par>
                      </p:childTnLst>
                    </p:cTn>
                  </p:par>
                </p:childTnLst>
              </p:cTn>
              <p:nextCondLst>
                <p:cond evt="onClick" delay="0">
                  <p:tgtEl>
                    <p:spTgt spid="47"/>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0" y="0"/>
            <a:ext cx="4631885" cy="320021"/>
          </a:xfrm>
          <a:custGeom>
            <a:avLst/>
            <a:gdLst/>
            <a:ahLst/>
            <a:cxnLst/>
            <a:rect l="l" t="t" r="r" b="b"/>
            <a:pathLst>
              <a:path w="6947827" h="480032">
                <a:moveTo>
                  <a:pt x="0" y="0"/>
                </a:moveTo>
                <a:lnTo>
                  <a:pt x="6947827" y="0"/>
                </a:lnTo>
                <a:lnTo>
                  <a:pt x="6947827" y="480032"/>
                </a:lnTo>
                <a:lnTo>
                  <a:pt x="0" y="4800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7560116" y="6518329"/>
            <a:ext cx="4631885" cy="339671"/>
          </a:xfrm>
          <a:custGeom>
            <a:avLst/>
            <a:gdLst/>
            <a:ahLst/>
            <a:cxnLst/>
            <a:rect l="l" t="t" r="r" b="b"/>
            <a:pathLst>
              <a:path w="6947827" h="509507">
                <a:moveTo>
                  <a:pt x="0" y="0"/>
                </a:moveTo>
                <a:lnTo>
                  <a:pt x="6947827" y="0"/>
                </a:lnTo>
                <a:lnTo>
                  <a:pt x="6947827" y="509507"/>
                </a:lnTo>
                <a:lnTo>
                  <a:pt x="0" y="5095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1473200" y="533400"/>
            <a:ext cx="9109629" cy="3063113"/>
          </a:xfrm>
          <a:custGeom>
            <a:avLst/>
            <a:gdLst/>
            <a:ahLst/>
            <a:cxnLst/>
            <a:rect l="l" t="t" r="r" b="b"/>
            <a:pathLst>
              <a:path w="13664444" h="4594669">
                <a:moveTo>
                  <a:pt x="0" y="0"/>
                </a:moveTo>
                <a:lnTo>
                  <a:pt x="13664444" y="0"/>
                </a:lnTo>
                <a:lnTo>
                  <a:pt x="13664444" y="4594669"/>
                </a:lnTo>
                <a:lnTo>
                  <a:pt x="0" y="45946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10" name="TextBox 9">
            <a:extLst>
              <a:ext uri="{FF2B5EF4-FFF2-40B4-BE49-F238E27FC236}">
                <a16:creationId xmlns:a16="http://schemas.microsoft.com/office/drawing/2014/main" id="{78CD4E91-7596-B8B7-A249-12A315743A99}"/>
              </a:ext>
            </a:extLst>
          </p:cNvPr>
          <p:cNvSpPr txBox="1"/>
          <p:nvPr/>
        </p:nvSpPr>
        <p:spPr>
          <a:xfrm>
            <a:off x="2783840" y="1000760"/>
            <a:ext cx="7152640" cy="2215991"/>
          </a:xfrm>
          <a:prstGeom prst="rect">
            <a:avLst/>
          </a:prstGeom>
          <a:noFill/>
        </p:spPr>
        <p:txBody>
          <a:bodyPr wrap="square" lIns="0" tIns="0" rIns="0" bIns="0" rtlCol="0">
            <a:spAutoFit/>
          </a:bodyPr>
          <a:lstStyle/>
          <a:p>
            <a:pPr algn="ctr" defTabSz="609630">
              <a:defRPr/>
            </a:pPr>
            <a:r>
              <a:rPr lang="en-US" sz="3600" dirty="0" err="1">
                <a:solidFill>
                  <a:srgbClr val="15F4FD"/>
                </a:solidFill>
                <a:latin typeface="Cambria" panose="02040503050406030204" pitchFamily="18" charset="0"/>
                <a:ea typeface="Cambria" panose="02040503050406030204" pitchFamily="18" charset="0"/>
              </a:rPr>
              <a:t>Một</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hộp</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có</a:t>
            </a:r>
            <a:r>
              <a:rPr lang="en-US" sz="3600" dirty="0">
                <a:solidFill>
                  <a:srgbClr val="15F4FD"/>
                </a:solidFill>
                <a:latin typeface="Cambria" panose="02040503050406030204" pitchFamily="18" charset="0"/>
                <a:ea typeface="Cambria" panose="02040503050406030204" pitchFamily="18" charset="0"/>
              </a:rPr>
              <a:t> 30% </a:t>
            </a:r>
            <a:r>
              <a:rPr lang="en-US" sz="3600" dirty="0" err="1">
                <a:solidFill>
                  <a:srgbClr val="15F4FD"/>
                </a:solidFill>
                <a:latin typeface="Cambria" panose="02040503050406030204" pitchFamily="18" charset="0"/>
                <a:ea typeface="Cambria" panose="02040503050406030204" pitchFamily="18" charset="0"/>
              </a:rPr>
              <a:t>số</a:t>
            </a:r>
            <a:r>
              <a:rPr lang="en-US" sz="3600" dirty="0">
                <a:solidFill>
                  <a:srgbClr val="15F4FD"/>
                </a:solidFill>
                <a:latin typeface="Cambria" panose="02040503050406030204" pitchFamily="18" charset="0"/>
                <a:ea typeface="Cambria" panose="02040503050406030204" pitchFamily="18" charset="0"/>
              </a:rPr>
              <a:t> bi </a:t>
            </a:r>
            <a:r>
              <a:rPr lang="en-US" sz="3600" dirty="0" err="1">
                <a:solidFill>
                  <a:srgbClr val="15F4FD"/>
                </a:solidFill>
                <a:latin typeface="Cambria" panose="02040503050406030204" pitchFamily="18" charset="0"/>
                <a:ea typeface="Cambria" panose="02040503050406030204" pitchFamily="18" charset="0"/>
              </a:rPr>
              <a:t>là</a:t>
            </a:r>
            <a:r>
              <a:rPr lang="en-US" sz="3600" dirty="0">
                <a:solidFill>
                  <a:srgbClr val="15F4FD"/>
                </a:solidFill>
                <a:latin typeface="Cambria" panose="02040503050406030204" pitchFamily="18" charset="0"/>
                <a:ea typeface="Cambria" panose="02040503050406030204" pitchFamily="18" charset="0"/>
              </a:rPr>
              <a:t> bi </a:t>
            </a:r>
            <a:r>
              <a:rPr lang="en-US" sz="3600" dirty="0" err="1">
                <a:solidFill>
                  <a:srgbClr val="15F4FD"/>
                </a:solidFill>
                <a:latin typeface="Cambria" panose="02040503050406030204" pitchFamily="18" charset="0"/>
                <a:ea typeface="Cambria" panose="02040503050406030204" pitchFamily="18" charset="0"/>
              </a:rPr>
              <a:t>đỏ</a:t>
            </a:r>
            <a:r>
              <a:rPr lang="en-US" sz="3600" dirty="0">
                <a:solidFill>
                  <a:srgbClr val="15F4FD"/>
                </a:solidFill>
                <a:latin typeface="Cambria" panose="02040503050406030204" pitchFamily="18" charset="0"/>
                <a:ea typeface="Cambria" panose="02040503050406030204" pitchFamily="18" charset="0"/>
              </a:rPr>
              <a:t>, 25% </a:t>
            </a:r>
            <a:r>
              <a:rPr lang="en-US" sz="3600" dirty="0" err="1">
                <a:solidFill>
                  <a:srgbClr val="15F4FD"/>
                </a:solidFill>
                <a:latin typeface="Cambria" panose="02040503050406030204" pitchFamily="18" charset="0"/>
                <a:ea typeface="Cambria" panose="02040503050406030204" pitchFamily="18" charset="0"/>
              </a:rPr>
              <a:t>số</a:t>
            </a:r>
            <a:r>
              <a:rPr lang="en-US" sz="3600" dirty="0">
                <a:solidFill>
                  <a:srgbClr val="15F4FD"/>
                </a:solidFill>
                <a:latin typeface="Cambria" panose="02040503050406030204" pitchFamily="18" charset="0"/>
                <a:ea typeface="Cambria" panose="02040503050406030204" pitchFamily="18" charset="0"/>
              </a:rPr>
              <a:t> bi </a:t>
            </a:r>
            <a:r>
              <a:rPr lang="en-US" sz="3600" dirty="0" err="1">
                <a:solidFill>
                  <a:srgbClr val="15F4FD"/>
                </a:solidFill>
                <a:latin typeface="Cambria" panose="02040503050406030204" pitchFamily="18" charset="0"/>
                <a:ea typeface="Cambria" panose="02040503050406030204" pitchFamily="18" charset="0"/>
              </a:rPr>
              <a:t>là</a:t>
            </a:r>
            <a:r>
              <a:rPr lang="en-US" sz="3600" dirty="0">
                <a:solidFill>
                  <a:srgbClr val="15F4FD"/>
                </a:solidFill>
                <a:latin typeface="Cambria" panose="02040503050406030204" pitchFamily="18" charset="0"/>
                <a:ea typeface="Cambria" panose="02040503050406030204" pitchFamily="18" charset="0"/>
              </a:rPr>
              <a:t> bi </a:t>
            </a:r>
            <a:r>
              <a:rPr lang="en-US" sz="3600" dirty="0" err="1">
                <a:solidFill>
                  <a:srgbClr val="15F4FD"/>
                </a:solidFill>
                <a:latin typeface="Cambria" panose="02040503050406030204" pitchFamily="18" charset="0"/>
                <a:ea typeface="Cambria" panose="02040503050406030204" pitchFamily="18" charset="0"/>
              </a:rPr>
              <a:t>vàng</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còn</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lại</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là</a:t>
            </a:r>
            <a:r>
              <a:rPr lang="en-US" sz="3600" dirty="0">
                <a:solidFill>
                  <a:srgbClr val="15F4FD"/>
                </a:solidFill>
                <a:latin typeface="Cambria" panose="02040503050406030204" pitchFamily="18" charset="0"/>
                <a:ea typeface="Cambria" panose="02040503050406030204" pitchFamily="18" charset="0"/>
              </a:rPr>
              <a:t> bi </a:t>
            </a:r>
            <a:r>
              <a:rPr lang="en-US" sz="3600" dirty="0" err="1">
                <a:solidFill>
                  <a:srgbClr val="15F4FD"/>
                </a:solidFill>
                <a:latin typeface="Cambria" panose="02040503050406030204" pitchFamily="18" charset="0"/>
                <a:ea typeface="Cambria" panose="02040503050406030204" pitchFamily="18" charset="0"/>
              </a:rPr>
              <a:t>xanh</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Hỏi</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số</a:t>
            </a:r>
            <a:r>
              <a:rPr lang="en-US" sz="3600" dirty="0">
                <a:solidFill>
                  <a:srgbClr val="15F4FD"/>
                </a:solidFill>
                <a:latin typeface="Cambria" panose="02040503050406030204" pitchFamily="18" charset="0"/>
                <a:ea typeface="Cambria" panose="02040503050406030204" pitchFamily="18" charset="0"/>
              </a:rPr>
              <a:t> bi </a:t>
            </a:r>
            <a:r>
              <a:rPr lang="en-US" sz="3600" dirty="0" err="1">
                <a:solidFill>
                  <a:srgbClr val="15F4FD"/>
                </a:solidFill>
                <a:latin typeface="Cambria" panose="02040503050406030204" pitchFamily="18" charset="0"/>
                <a:ea typeface="Cambria" panose="02040503050406030204" pitchFamily="18" charset="0"/>
              </a:rPr>
              <a:t>xanh</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chiếm</a:t>
            </a:r>
            <a:r>
              <a:rPr lang="en-US" sz="3600" dirty="0">
                <a:solidFill>
                  <a:srgbClr val="15F4FD"/>
                </a:solidFill>
                <a:latin typeface="Cambria" panose="02040503050406030204" pitchFamily="18" charset="0"/>
                <a:ea typeface="Cambria" panose="02040503050406030204" pitchFamily="18" charset="0"/>
              </a:rPr>
              <a:t> bao </a:t>
            </a:r>
            <a:r>
              <a:rPr lang="en-US" sz="3600" dirty="0" err="1">
                <a:solidFill>
                  <a:srgbClr val="15F4FD"/>
                </a:solidFill>
                <a:latin typeface="Cambria" panose="02040503050406030204" pitchFamily="18" charset="0"/>
                <a:ea typeface="Cambria" panose="02040503050406030204" pitchFamily="18" charset="0"/>
              </a:rPr>
              <a:t>nhiêu</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phần</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trăm</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số</a:t>
            </a:r>
            <a:r>
              <a:rPr lang="en-US" sz="3600" dirty="0">
                <a:solidFill>
                  <a:srgbClr val="15F4FD"/>
                </a:solidFill>
                <a:latin typeface="Cambria" panose="02040503050406030204" pitchFamily="18" charset="0"/>
                <a:ea typeface="Cambria" panose="02040503050406030204" pitchFamily="18" charset="0"/>
              </a:rPr>
              <a:t> bi </a:t>
            </a:r>
            <a:r>
              <a:rPr lang="en-US" sz="3600" dirty="0" err="1">
                <a:solidFill>
                  <a:srgbClr val="15F4FD"/>
                </a:solidFill>
                <a:latin typeface="Cambria" panose="02040503050406030204" pitchFamily="18" charset="0"/>
                <a:ea typeface="Cambria" panose="02040503050406030204" pitchFamily="18" charset="0"/>
              </a:rPr>
              <a:t>cả</a:t>
            </a:r>
            <a:r>
              <a:rPr lang="en-US" sz="3600" dirty="0">
                <a:solidFill>
                  <a:srgbClr val="15F4FD"/>
                </a:solidFill>
                <a:latin typeface="Cambria" panose="02040503050406030204" pitchFamily="18" charset="0"/>
                <a:ea typeface="Cambria" panose="02040503050406030204" pitchFamily="18" charset="0"/>
              </a:rPr>
              <a:t> </a:t>
            </a:r>
            <a:r>
              <a:rPr lang="en-US" sz="3600" dirty="0" err="1">
                <a:solidFill>
                  <a:srgbClr val="15F4FD"/>
                </a:solidFill>
                <a:latin typeface="Cambria" panose="02040503050406030204" pitchFamily="18" charset="0"/>
                <a:ea typeface="Cambria" panose="02040503050406030204" pitchFamily="18" charset="0"/>
              </a:rPr>
              <a:t>hộp</a:t>
            </a:r>
            <a:r>
              <a:rPr lang="en-US" sz="3600" dirty="0">
                <a:solidFill>
                  <a:srgbClr val="15F4FD"/>
                </a:solidFill>
                <a:latin typeface="Cambria" panose="02040503050406030204" pitchFamily="18" charset="0"/>
                <a:ea typeface="Cambria" panose="02040503050406030204" pitchFamily="18" charset="0"/>
              </a:rPr>
              <a:t>?</a:t>
            </a:r>
          </a:p>
        </p:txBody>
      </p:sp>
      <p:grpSp>
        <p:nvGrpSpPr>
          <p:cNvPr id="11" name="Group 10">
            <a:extLst>
              <a:ext uri="{FF2B5EF4-FFF2-40B4-BE49-F238E27FC236}">
                <a16:creationId xmlns:a16="http://schemas.microsoft.com/office/drawing/2014/main" id="{9677A31A-3919-6D50-35ED-457D66A6E0A5}"/>
              </a:ext>
            </a:extLst>
          </p:cNvPr>
          <p:cNvGrpSpPr/>
          <p:nvPr/>
        </p:nvGrpSpPr>
        <p:grpSpPr>
          <a:xfrm>
            <a:off x="558800" y="3784600"/>
            <a:ext cx="3352800" cy="1270000"/>
            <a:chOff x="1775751" y="4816549"/>
            <a:chExt cx="4038600" cy="1368075"/>
          </a:xfrm>
        </p:grpSpPr>
        <p:sp>
          <p:nvSpPr>
            <p:cNvPr id="12" name="Freeform 3">
              <a:extLst>
                <a:ext uri="{FF2B5EF4-FFF2-40B4-BE49-F238E27FC236}">
                  <a16:creationId xmlns:a16="http://schemas.microsoft.com/office/drawing/2014/main" id="{E8EA7C45-6C80-EFD1-6DE9-74096A08651E}"/>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802D908A-6A0B-478E-DFAE-F2C8CBC85A06}"/>
                </a:ext>
              </a:extLst>
            </p:cNvPr>
            <p:cNvSpPr txBox="1"/>
            <p:nvPr/>
          </p:nvSpPr>
          <p:spPr>
            <a:xfrm>
              <a:off x="2523373" y="5253184"/>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A. 35 %</a:t>
              </a:r>
            </a:p>
          </p:txBody>
        </p:sp>
      </p:grpSp>
      <p:grpSp>
        <p:nvGrpSpPr>
          <p:cNvPr id="14" name="Group 13">
            <a:extLst>
              <a:ext uri="{FF2B5EF4-FFF2-40B4-BE49-F238E27FC236}">
                <a16:creationId xmlns:a16="http://schemas.microsoft.com/office/drawing/2014/main" id="{526665E4-CDA2-B57E-DBAF-929B6E429619}"/>
              </a:ext>
            </a:extLst>
          </p:cNvPr>
          <p:cNvGrpSpPr/>
          <p:nvPr/>
        </p:nvGrpSpPr>
        <p:grpSpPr>
          <a:xfrm>
            <a:off x="7467600" y="5308600"/>
            <a:ext cx="3352800" cy="1270000"/>
            <a:chOff x="1775751" y="4816549"/>
            <a:chExt cx="4038600" cy="1368075"/>
          </a:xfrm>
        </p:grpSpPr>
        <p:sp>
          <p:nvSpPr>
            <p:cNvPr id="15" name="Freeform 3">
              <a:extLst>
                <a:ext uri="{FF2B5EF4-FFF2-40B4-BE49-F238E27FC236}">
                  <a16:creationId xmlns:a16="http://schemas.microsoft.com/office/drawing/2014/main" id="{D2490B2D-2566-53F7-A969-9DC52A0ACD45}"/>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33ABB540-30DF-FF2C-773D-EEF35068621D}"/>
                </a:ext>
              </a:extLst>
            </p:cNvPr>
            <p:cNvSpPr txBox="1"/>
            <p:nvPr/>
          </p:nvSpPr>
          <p:spPr>
            <a:xfrm>
              <a:off x="2523373" y="5253184"/>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D. 50 %</a:t>
              </a:r>
            </a:p>
          </p:txBody>
        </p:sp>
      </p:grpSp>
      <p:grpSp>
        <p:nvGrpSpPr>
          <p:cNvPr id="17" name="Group 16">
            <a:extLst>
              <a:ext uri="{FF2B5EF4-FFF2-40B4-BE49-F238E27FC236}">
                <a16:creationId xmlns:a16="http://schemas.microsoft.com/office/drawing/2014/main" id="{57755804-3515-2F42-25CA-8C919F229060}"/>
              </a:ext>
            </a:extLst>
          </p:cNvPr>
          <p:cNvGrpSpPr/>
          <p:nvPr/>
        </p:nvGrpSpPr>
        <p:grpSpPr>
          <a:xfrm>
            <a:off x="609600" y="5410200"/>
            <a:ext cx="3352800" cy="1270000"/>
            <a:chOff x="1775751" y="4816549"/>
            <a:chExt cx="4038600" cy="1368075"/>
          </a:xfrm>
        </p:grpSpPr>
        <p:sp>
          <p:nvSpPr>
            <p:cNvPr id="18" name="Freeform 3">
              <a:extLst>
                <a:ext uri="{FF2B5EF4-FFF2-40B4-BE49-F238E27FC236}">
                  <a16:creationId xmlns:a16="http://schemas.microsoft.com/office/drawing/2014/main" id="{20FED8CB-9E48-5EC0-DE01-D04C0F18A5C4}"/>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4612DDAC-9A53-5447-C549-97ED81A11282}"/>
                </a:ext>
              </a:extLst>
            </p:cNvPr>
            <p:cNvSpPr txBox="1"/>
            <p:nvPr/>
          </p:nvSpPr>
          <p:spPr>
            <a:xfrm>
              <a:off x="2523373" y="5253184"/>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B. 40 %</a:t>
              </a:r>
            </a:p>
          </p:txBody>
        </p:sp>
      </p:grpSp>
      <p:sp>
        <p:nvSpPr>
          <p:cNvPr id="23" name="Freeform 2">
            <a:extLst>
              <a:ext uri="{FF2B5EF4-FFF2-40B4-BE49-F238E27FC236}">
                <a16:creationId xmlns:a16="http://schemas.microsoft.com/office/drawing/2014/main" id="{7CB3569F-1E88-AB5F-ECFD-BB55F67774FA}"/>
              </a:ext>
            </a:extLst>
          </p:cNvPr>
          <p:cNvSpPr/>
          <p:nvPr/>
        </p:nvSpPr>
        <p:spPr>
          <a:xfrm>
            <a:off x="4114800" y="3378200"/>
            <a:ext cx="3135086" cy="2743200"/>
          </a:xfrm>
          <a:custGeom>
            <a:avLst/>
            <a:gdLst/>
            <a:ahLst/>
            <a:cxnLst/>
            <a:rect l="l" t="t" r="r" b="b"/>
            <a:pathLst>
              <a:path w="4702629" h="4114800">
                <a:moveTo>
                  <a:pt x="0" y="0"/>
                </a:moveTo>
                <a:lnTo>
                  <a:pt x="4702628" y="0"/>
                </a:lnTo>
                <a:lnTo>
                  <a:pt x="4702628"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grpSp>
        <p:nvGrpSpPr>
          <p:cNvPr id="24" name="Group 23">
            <a:extLst>
              <a:ext uri="{FF2B5EF4-FFF2-40B4-BE49-F238E27FC236}">
                <a16:creationId xmlns:a16="http://schemas.microsoft.com/office/drawing/2014/main" id="{F37299F3-DD02-54B1-6BB4-91C46DB4BBE5}"/>
              </a:ext>
            </a:extLst>
          </p:cNvPr>
          <p:cNvGrpSpPr/>
          <p:nvPr/>
        </p:nvGrpSpPr>
        <p:grpSpPr>
          <a:xfrm>
            <a:off x="7416800" y="3733800"/>
            <a:ext cx="3302000" cy="1270000"/>
            <a:chOff x="1773821" y="3053257"/>
            <a:chExt cx="4038600" cy="1368075"/>
          </a:xfrm>
        </p:grpSpPr>
        <p:sp>
          <p:nvSpPr>
            <p:cNvPr id="25" name="Freeform 3">
              <a:extLst>
                <a:ext uri="{FF2B5EF4-FFF2-40B4-BE49-F238E27FC236}">
                  <a16:creationId xmlns:a16="http://schemas.microsoft.com/office/drawing/2014/main" id="{8573F555-150C-7D68-3DD3-36D5A291CA83}"/>
                </a:ext>
              </a:extLst>
            </p:cNvPr>
            <p:cNvSpPr/>
            <p:nvPr/>
          </p:nvSpPr>
          <p:spPr>
            <a:xfrm>
              <a:off x="1773821" y="3053257"/>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8D6BC3F7-BC3E-9A9F-EC3F-551FA3F8B374}"/>
                </a:ext>
              </a:extLst>
            </p:cNvPr>
            <p:cNvSpPr txBox="1"/>
            <p:nvPr/>
          </p:nvSpPr>
          <p:spPr>
            <a:xfrm>
              <a:off x="2523373" y="3506302"/>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C. 45 %</a:t>
              </a:r>
            </a:p>
          </p:txBody>
        </p:sp>
      </p:grpSp>
    </p:spTree>
    <p:custDataLst>
      <p:tags r:id="rId1"/>
    </p:custDataLst>
    <p:extLst>
      <p:ext uri="{BB962C8B-B14F-4D97-AF65-F5344CB8AC3E}">
        <p14:creationId xmlns:p14="http://schemas.microsoft.com/office/powerpoint/2010/main" val="10783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50" fill="hold"/>
                                        <p:tgtEl>
                                          <p:spTgt spid="17"/>
                                        </p:tgtEl>
                                        <p:attrNameLst>
                                          <p:attrName>ppt_x</p:attrName>
                                        </p:attrNameLst>
                                      </p:cBhvr>
                                      <p:tavLst>
                                        <p:tav tm="0">
                                          <p:val>
                                            <p:strVal val="#ppt_x"/>
                                          </p:val>
                                        </p:tav>
                                        <p:tav tm="100000">
                                          <p:val>
                                            <p:strVal val="#ppt_x"/>
                                          </p:val>
                                        </p:tav>
                                      </p:tavLst>
                                    </p:anim>
                                    <p:anim calcmode="lin" valueType="num">
                                      <p:cBhvr additive="base">
                                        <p:cTn id="16" dur="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50" fill="hold"/>
                                        <p:tgtEl>
                                          <p:spTgt spid="24"/>
                                        </p:tgtEl>
                                        <p:attrNameLst>
                                          <p:attrName>ppt_x</p:attrName>
                                        </p:attrNameLst>
                                      </p:cBhvr>
                                      <p:tavLst>
                                        <p:tav tm="0">
                                          <p:val>
                                            <p:strVal val="#ppt_x"/>
                                          </p:val>
                                        </p:tav>
                                        <p:tav tm="100000">
                                          <p:val>
                                            <p:strVal val="#ppt_x"/>
                                          </p:val>
                                        </p:tav>
                                      </p:tavLst>
                                    </p:anim>
                                    <p:anim calcmode="lin" valueType="num">
                                      <p:cBhvr additive="base">
                                        <p:cTn id="20" dur="25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50" fill="hold"/>
                                        <p:tgtEl>
                                          <p:spTgt spid="10"/>
                                        </p:tgtEl>
                                        <p:attrNameLst>
                                          <p:attrName>ppt_x</p:attrName>
                                        </p:attrNameLst>
                                      </p:cBhvr>
                                      <p:tavLst>
                                        <p:tav tm="0">
                                          <p:val>
                                            <p:strVal val="#ppt_x"/>
                                          </p:val>
                                        </p:tav>
                                        <p:tav tm="100000">
                                          <p:val>
                                            <p:strVal val="#ppt_x"/>
                                          </p:val>
                                        </p:tav>
                                      </p:tavLst>
                                    </p:anim>
                                    <p:anim calcmode="lin" valueType="num">
                                      <p:cBhvr additive="base">
                                        <p:cTn id="24" dur="25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fill="hold"/>
                                        <p:tgtEl>
                                          <p:spTgt spid="6"/>
                                        </p:tgtEl>
                                        <p:attrNameLst>
                                          <p:attrName>ppt_x</p:attrName>
                                        </p:attrNameLst>
                                      </p:cBhvr>
                                      <p:tavLst>
                                        <p:tav tm="0">
                                          <p:val>
                                            <p:strVal val="#ppt_x"/>
                                          </p:val>
                                        </p:tav>
                                        <p:tav tm="100000">
                                          <p:val>
                                            <p:strVal val="#ppt_x"/>
                                          </p:val>
                                        </p:tav>
                                      </p:tavLst>
                                    </p:anim>
                                    <p:anim calcmode="lin" valueType="num">
                                      <p:cBhvr additive="base">
                                        <p:cTn id="2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47" presetClass="exit" presetSubtype="0" fill="hold" nodeType="clickEffect">
                                  <p:stCondLst>
                                    <p:cond delay="0"/>
                                  </p:stCondLst>
                                  <p:childTnLst>
                                    <p:animEffect transition="out" filter="fade">
                                      <p:cBhvr>
                                        <p:cTn id="33" dur="1000"/>
                                        <p:tgtEl>
                                          <p:spTgt spid="11"/>
                                        </p:tgtEl>
                                      </p:cBhvr>
                                    </p:animEffect>
                                    <p:anim calcmode="lin" valueType="num">
                                      <p:cBhvr>
                                        <p:cTn id="34" dur="1000"/>
                                        <p:tgtEl>
                                          <p:spTgt spid="11"/>
                                        </p:tgtEl>
                                        <p:attrNameLst>
                                          <p:attrName>ppt_x</p:attrName>
                                        </p:attrNameLst>
                                      </p:cBhvr>
                                      <p:tavLst>
                                        <p:tav tm="0">
                                          <p:val>
                                            <p:strVal val="ppt_x"/>
                                          </p:val>
                                        </p:tav>
                                        <p:tav tm="100000">
                                          <p:val>
                                            <p:strVal val="ppt_x"/>
                                          </p:val>
                                        </p:tav>
                                      </p:tavLst>
                                    </p:anim>
                                    <p:anim calcmode="lin" valueType="num">
                                      <p:cBhvr>
                                        <p:cTn id="35" dur="1000"/>
                                        <p:tgtEl>
                                          <p:spTgt spid="11"/>
                                        </p:tgtEl>
                                        <p:attrNameLst>
                                          <p:attrName>ppt_y</p:attrName>
                                        </p:attrNameLst>
                                      </p:cBhvr>
                                      <p:tavLst>
                                        <p:tav tm="0">
                                          <p:val>
                                            <p:strVal val="ppt_y"/>
                                          </p:val>
                                        </p:tav>
                                        <p:tav tm="100000">
                                          <p:val>
                                            <p:strVal val="ppt_y-.1"/>
                                          </p:val>
                                        </p:tav>
                                      </p:tavLst>
                                    </p:anim>
                                    <p:set>
                                      <p:cBhvr>
                                        <p:cTn id="36"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14"/>
                                        </p:tgtEl>
                                      </p:cBhvr>
                                    </p:animEffect>
                                    <p:anim calcmode="lin" valueType="num">
                                      <p:cBhvr>
                                        <p:cTn id="42" dur="1000"/>
                                        <p:tgtEl>
                                          <p:spTgt spid="14"/>
                                        </p:tgtEl>
                                        <p:attrNameLst>
                                          <p:attrName>ppt_x</p:attrName>
                                        </p:attrNameLst>
                                      </p:cBhvr>
                                      <p:tavLst>
                                        <p:tav tm="0">
                                          <p:val>
                                            <p:strVal val="ppt_x"/>
                                          </p:val>
                                        </p:tav>
                                        <p:tav tm="100000">
                                          <p:val>
                                            <p:strVal val="ppt_x"/>
                                          </p:val>
                                        </p:tav>
                                      </p:tavLst>
                                    </p:anim>
                                    <p:anim calcmode="lin" valueType="num">
                                      <p:cBhvr>
                                        <p:cTn id="43" dur="1000"/>
                                        <p:tgtEl>
                                          <p:spTgt spid="14"/>
                                        </p:tgtEl>
                                        <p:attrNameLst>
                                          <p:attrName>ppt_y</p:attrName>
                                        </p:attrNameLst>
                                      </p:cBhvr>
                                      <p:tavLst>
                                        <p:tav tm="0">
                                          <p:val>
                                            <p:strVal val="ppt_y"/>
                                          </p:val>
                                        </p:tav>
                                        <p:tav tm="100000">
                                          <p:val>
                                            <p:strVal val="ppt_y-.1"/>
                                          </p:val>
                                        </p:tav>
                                      </p:tavLst>
                                    </p:anim>
                                    <p:set>
                                      <p:cBhvr>
                                        <p:cTn id="44"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17"/>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17"/>
                                        </p:tgtEl>
                                      </p:cBhvr>
                                    </p:animEffect>
                                    <p:anim calcmode="lin" valueType="num">
                                      <p:cBhvr>
                                        <p:cTn id="50" dur="1000"/>
                                        <p:tgtEl>
                                          <p:spTgt spid="17"/>
                                        </p:tgtEl>
                                        <p:attrNameLst>
                                          <p:attrName>ppt_x</p:attrName>
                                        </p:attrNameLst>
                                      </p:cBhvr>
                                      <p:tavLst>
                                        <p:tav tm="0">
                                          <p:val>
                                            <p:strVal val="ppt_x"/>
                                          </p:val>
                                        </p:tav>
                                        <p:tav tm="100000">
                                          <p:val>
                                            <p:strVal val="ppt_x"/>
                                          </p:val>
                                        </p:tav>
                                      </p:tavLst>
                                    </p:anim>
                                    <p:anim calcmode="lin" valueType="num">
                                      <p:cBhvr>
                                        <p:cTn id="51" dur="1000"/>
                                        <p:tgtEl>
                                          <p:spTgt spid="17"/>
                                        </p:tgtEl>
                                        <p:attrNameLst>
                                          <p:attrName>ppt_y</p:attrName>
                                        </p:attrNameLst>
                                      </p:cBhvr>
                                      <p:tavLst>
                                        <p:tav tm="0">
                                          <p:val>
                                            <p:strVal val="ppt_y"/>
                                          </p:val>
                                        </p:tav>
                                        <p:tav tm="100000">
                                          <p:val>
                                            <p:strVal val="ppt_y-.1"/>
                                          </p:val>
                                        </p:tav>
                                      </p:tavLst>
                                    </p:anim>
                                    <p:set>
                                      <p:cBhvr>
                                        <p:cTn id="52"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4"/>
                    </p:tgtEl>
                  </p:cond>
                </p:stCondLst>
                <p:endSync evt="end" delay="0">
                  <p:rtn val="all"/>
                </p:endSync>
                <p:childTnLst>
                  <p:par>
                    <p:cTn id="54" fill="hold">
                      <p:stCondLst>
                        <p:cond delay="0"/>
                      </p:stCondLst>
                      <p:childTnLst>
                        <p:par>
                          <p:cTn id="55" fill="hold">
                            <p:stCondLst>
                              <p:cond delay="0"/>
                            </p:stCondLst>
                            <p:childTnLst>
                              <p:par>
                                <p:cTn id="56" presetID="32" presetClass="emph" presetSubtype="0" fill="hold" nodeType="withEffect">
                                  <p:stCondLst>
                                    <p:cond delay="250"/>
                                  </p:stCondLst>
                                  <p:childTnLst>
                                    <p:animRot by="120000">
                                      <p:cBhvr>
                                        <p:cTn id="57" dur="100" fill="hold">
                                          <p:stCondLst>
                                            <p:cond delay="0"/>
                                          </p:stCondLst>
                                        </p:cTn>
                                        <p:tgtEl>
                                          <p:spTgt spid="24"/>
                                        </p:tgtEl>
                                        <p:attrNameLst>
                                          <p:attrName>r</p:attrName>
                                        </p:attrNameLst>
                                      </p:cBhvr>
                                    </p:animRot>
                                    <p:animRot by="-240000">
                                      <p:cBhvr>
                                        <p:cTn id="58" dur="200" fill="hold">
                                          <p:stCondLst>
                                            <p:cond delay="200"/>
                                          </p:stCondLst>
                                        </p:cTn>
                                        <p:tgtEl>
                                          <p:spTgt spid="24"/>
                                        </p:tgtEl>
                                        <p:attrNameLst>
                                          <p:attrName>r</p:attrName>
                                        </p:attrNameLst>
                                      </p:cBhvr>
                                    </p:animRot>
                                    <p:animRot by="240000">
                                      <p:cBhvr>
                                        <p:cTn id="59" dur="200" fill="hold">
                                          <p:stCondLst>
                                            <p:cond delay="400"/>
                                          </p:stCondLst>
                                        </p:cTn>
                                        <p:tgtEl>
                                          <p:spTgt spid="24"/>
                                        </p:tgtEl>
                                        <p:attrNameLst>
                                          <p:attrName>r</p:attrName>
                                        </p:attrNameLst>
                                      </p:cBhvr>
                                    </p:animRot>
                                    <p:animRot by="-240000">
                                      <p:cBhvr>
                                        <p:cTn id="60" dur="200" fill="hold">
                                          <p:stCondLst>
                                            <p:cond delay="600"/>
                                          </p:stCondLst>
                                        </p:cTn>
                                        <p:tgtEl>
                                          <p:spTgt spid="24"/>
                                        </p:tgtEl>
                                        <p:attrNameLst>
                                          <p:attrName>r</p:attrName>
                                        </p:attrNameLst>
                                      </p:cBhvr>
                                    </p:animRot>
                                    <p:animRot by="120000">
                                      <p:cBhvr>
                                        <p:cTn id="61" dur="200" fill="hold">
                                          <p:stCondLst>
                                            <p:cond delay="800"/>
                                          </p:stCondLst>
                                        </p:cTn>
                                        <p:tgtEl>
                                          <p:spTgt spid="24"/>
                                        </p:tgtEl>
                                        <p:attrNameLst>
                                          <p:attrName>r</p:attrName>
                                        </p:attrNameLst>
                                      </p:cBhvr>
                                    </p:animRot>
                                  </p:childTnLst>
                                </p:cTn>
                              </p:par>
                              <p:par>
                                <p:cTn id="62" presetID="14" presetClass="entr" presetSubtype="10" fill="hold" nodeType="withEffect">
                                  <p:stCondLst>
                                    <p:cond delay="25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childTnLst>
                          </p:cTn>
                        </p:par>
                      </p:childTnLst>
                    </p:cTn>
                  </p:par>
                </p:childTnLst>
              </p:cTn>
              <p:nextCondLst>
                <p:cond evt="onClick" delay="0">
                  <p:tgtEl>
                    <p:spTgt spid="24"/>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0" y="0"/>
            <a:ext cx="4631885" cy="320021"/>
          </a:xfrm>
          <a:custGeom>
            <a:avLst/>
            <a:gdLst/>
            <a:ahLst/>
            <a:cxnLst/>
            <a:rect l="l" t="t" r="r" b="b"/>
            <a:pathLst>
              <a:path w="6947827" h="480032">
                <a:moveTo>
                  <a:pt x="0" y="0"/>
                </a:moveTo>
                <a:lnTo>
                  <a:pt x="6947827" y="0"/>
                </a:lnTo>
                <a:lnTo>
                  <a:pt x="6947827" y="480032"/>
                </a:lnTo>
                <a:lnTo>
                  <a:pt x="0" y="4800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7560116" y="6518329"/>
            <a:ext cx="4631885" cy="339671"/>
          </a:xfrm>
          <a:custGeom>
            <a:avLst/>
            <a:gdLst/>
            <a:ahLst/>
            <a:cxnLst/>
            <a:rect l="l" t="t" r="r" b="b"/>
            <a:pathLst>
              <a:path w="6947827" h="509507">
                <a:moveTo>
                  <a:pt x="0" y="0"/>
                </a:moveTo>
                <a:lnTo>
                  <a:pt x="6947827" y="0"/>
                </a:lnTo>
                <a:lnTo>
                  <a:pt x="6947827" y="509507"/>
                </a:lnTo>
                <a:lnTo>
                  <a:pt x="0" y="5095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1473200" y="533400"/>
            <a:ext cx="9109629" cy="3063113"/>
          </a:xfrm>
          <a:custGeom>
            <a:avLst/>
            <a:gdLst/>
            <a:ahLst/>
            <a:cxnLst/>
            <a:rect l="l" t="t" r="r" b="b"/>
            <a:pathLst>
              <a:path w="13664444" h="4594669">
                <a:moveTo>
                  <a:pt x="0" y="0"/>
                </a:moveTo>
                <a:lnTo>
                  <a:pt x="13664444" y="0"/>
                </a:lnTo>
                <a:lnTo>
                  <a:pt x="13664444" y="4594669"/>
                </a:lnTo>
                <a:lnTo>
                  <a:pt x="0" y="45946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10" name="TextBox 9">
            <a:extLst>
              <a:ext uri="{FF2B5EF4-FFF2-40B4-BE49-F238E27FC236}">
                <a16:creationId xmlns:a16="http://schemas.microsoft.com/office/drawing/2014/main" id="{78CD4E91-7596-B8B7-A249-12A315743A99}"/>
              </a:ext>
            </a:extLst>
          </p:cNvPr>
          <p:cNvSpPr txBox="1"/>
          <p:nvPr/>
        </p:nvSpPr>
        <p:spPr>
          <a:xfrm>
            <a:off x="2428240" y="1305560"/>
            <a:ext cx="7325360" cy="1354217"/>
          </a:xfrm>
          <a:prstGeom prst="rect">
            <a:avLst/>
          </a:prstGeom>
          <a:noFill/>
        </p:spPr>
        <p:txBody>
          <a:bodyPr wrap="square" lIns="0" tIns="0" rIns="0" bIns="0" rtlCol="0">
            <a:spAutoFit/>
          </a:bodyPr>
          <a:lstStyle/>
          <a:p>
            <a:pPr algn="ctr" defTabSz="609630">
              <a:defRPr/>
            </a:pPr>
            <a:r>
              <a:rPr lang="vi-VN" sz="4400" dirty="0">
                <a:solidFill>
                  <a:srgbClr val="15F4FD"/>
                </a:solidFill>
                <a:latin typeface="Cambria" panose="02040503050406030204" pitchFamily="18" charset="0"/>
                <a:ea typeface="Cambria" panose="02040503050406030204" pitchFamily="18" charset="0"/>
              </a:rPr>
              <a:t>Viết số sau dưới dạng tỉ số %</a:t>
            </a:r>
          </a:p>
          <a:p>
            <a:pPr algn="ctr" defTabSz="609630">
              <a:defRPr/>
            </a:pPr>
            <a:r>
              <a:rPr lang="vi-VN" sz="4400" dirty="0">
                <a:solidFill>
                  <a:srgbClr val="15F4FD"/>
                </a:solidFill>
                <a:latin typeface="Cambria" panose="02040503050406030204" pitchFamily="18" charset="0"/>
                <a:ea typeface="Cambria" panose="02040503050406030204" pitchFamily="18" charset="0"/>
              </a:rPr>
              <a:t>0,675 = ....... %</a:t>
            </a:r>
          </a:p>
        </p:txBody>
      </p:sp>
      <p:grpSp>
        <p:nvGrpSpPr>
          <p:cNvPr id="11" name="Group 10">
            <a:extLst>
              <a:ext uri="{FF2B5EF4-FFF2-40B4-BE49-F238E27FC236}">
                <a16:creationId xmlns:a16="http://schemas.microsoft.com/office/drawing/2014/main" id="{9677A31A-3919-6D50-35ED-457D66A6E0A5}"/>
              </a:ext>
            </a:extLst>
          </p:cNvPr>
          <p:cNvGrpSpPr/>
          <p:nvPr/>
        </p:nvGrpSpPr>
        <p:grpSpPr>
          <a:xfrm>
            <a:off x="457200" y="3784600"/>
            <a:ext cx="3352800" cy="1270000"/>
            <a:chOff x="1775751" y="4816549"/>
            <a:chExt cx="4038600" cy="1368075"/>
          </a:xfrm>
        </p:grpSpPr>
        <p:sp>
          <p:nvSpPr>
            <p:cNvPr id="12" name="Freeform 3">
              <a:extLst>
                <a:ext uri="{FF2B5EF4-FFF2-40B4-BE49-F238E27FC236}">
                  <a16:creationId xmlns:a16="http://schemas.microsoft.com/office/drawing/2014/main" id="{E8EA7C45-6C80-EFD1-6DE9-74096A08651E}"/>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802D908A-6A0B-478E-DFAE-F2C8CBC85A06}"/>
                </a:ext>
              </a:extLst>
            </p:cNvPr>
            <p:cNvSpPr txBox="1"/>
            <p:nvPr/>
          </p:nvSpPr>
          <p:spPr>
            <a:xfrm>
              <a:off x="2523373" y="5253184"/>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A. 675 %</a:t>
              </a:r>
            </a:p>
          </p:txBody>
        </p:sp>
      </p:grpSp>
      <p:grpSp>
        <p:nvGrpSpPr>
          <p:cNvPr id="14" name="Group 13">
            <a:extLst>
              <a:ext uri="{FF2B5EF4-FFF2-40B4-BE49-F238E27FC236}">
                <a16:creationId xmlns:a16="http://schemas.microsoft.com/office/drawing/2014/main" id="{526665E4-CDA2-B57E-DBAF-929B6E429619}"/>
              </a:ext>
            </a:extLst>
          </p:cNvPr>
          <p:cNvGrpSpPr/>
          <p:nvPr/>
        </p:nvGrpSpPr>
        <p:grpSpPr>
          <a:xfrm>
            <a:off x="7416800" y="3784600"/>
            <a:ext cx="3352800" cy="1270000"/>
            <a:chOff x="1775751" y="4816549"/>
            <a:chExt cx="4038600" cy="1368075"/>
          </a:xfrm>
        </p:grpSpPr>
        <p:sp>
          <p:nvSpPr>
            <p:cNvPr id="15" name="Freeform 3">
              <a:extLst>
                <a:ext uri="{FF2B5EF4-FFF2-40B4-BE49-F238E27FC236}">
                  <a16:creationId xmlns:a16="http://schemas.microsoft.com/office/drawing/2014/main" id="{D2490B2D-2566-53F7-A969-9DC52A0ACD45}"/>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33ABB540-30DF-FF2C-773D-EEF35068621D}"/>
                </a:ext>
              </a:extLst>
            </p:cNvPr>
            <p:cNvSpPr txBox="1"/>
            <p:nvPr/>
          </p:nvSpPr>
          <p:spPr>
            <a:xfrm>
              <a:off x="2523373" y="5253184"/>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C. 6,75 %</a:t>
              </a:r>
            </a:p>
          </p:txBody>
        </p:sp>
      </p:grpSp>
      <p:grpSp>
        <p:nvGrpSpPr>
          <p:cNvPr id="17" name="Group 16">
            <a:extLst>
              <a:ext uri="{FF2B5EF4-FFF2-40B4-BE49-F238E27FC236}">
                <a16:creationId xmlns:a16="http://schemas.microsoft.com/office/drawing/2014/main" id="{57755804-3515-2F42-25CA-8C919F229060}"/>
              </a:ext>
            </a:extLst>
          </p:cNvPr>
          <p:cNvGrpSpPr/>
          <p:nvPr/>
        </p:nvGrpSpPr>
        <p:grpSpPr>
          <a:xfrm>
            <a:off x="7366000" y="5410200"/>
            <a:ext cx="3352800" cy="1270000"/>
            <a:chOff x="1775751" y="4816549"/>
            <a:chExt cx="4038600" cy="1368075"/>
          </a:xfrm>
        </p:grpSpPr>
        <p:sp>
          <p:nvSpPr>
            <p:cNvPr id="18" name="Freeform 3">
              <a:extLst>
                <a:ext uri="{FF2B5EF4-FFF2-40B4-BE49-F238E27FC236}">
                  <a16:creationId xmlns:a16="http://schemas.microsoft.com/office/drawing/2014/main" id="{20FED8CB-9E48-5EC0-DE01-D04C0F18A5C4}"/>
                </a:ext>
              </a:extLst>
            </p:cNvPr>
            <p:cNvSpPr/>
            <p:nvPr/>
          </p:nvSpPr>
          <p:spPr>
            <a:xfrm>
              <a:off x="1775751" y="4816549"/>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4612DDAC-9A53-5447-C549-97ED81A11282}"/>
                </a:ext>
              </a:extLst>
            </p:cNvPr>
            <p:cNvSpPr txBox="1"/>
            <p:nvPr/>
          </p:nvSpPr>
          <p:spPr>
            <a:xfrm>
              <a:off x="2523373" y="5253184"/>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D. 0,675 %</a:t>
              </a:r>
            </a:p>
          </p:txBody>
        </p:sp>
      </p:grpSp>
      <p:sp>
        <p:nvSpPr>
          <p:cNvPr id="23" name="Freeform 2">
            <a:extLst>
              <a:ext uri="{FF2B5EF4-FFF2-40B4-BE49-F238E27FC236}">
                <a16:creationId xmlns:a16="http://schemas.microsoft.com/office/drawing/2014/main" id="{7CB3569F-1E88-AB5F-ECFD-BB55F67774FA}"/>
              </a:ext>
            </a:extLst>
          </p:cNvPr>
          <p:cNvSpPr/>
          <p:nvPr/>
        </p:nvSpPr>
        <p:spPr>
          <a:xfrm>
            <a:off x="4114800" y="3378200"/>
            <a:ext cx="3135086" cy="2743200"/>
          </a:xfrm>
          <a:custGeom>
            <a:avLst/>
            <a:gdLst/>
            <a:ahLst/>
            <a:cxnLst/>
            <a:rect l="l" t="t" r="r" b="b"/>
            <a:pathLst>
              <a:path w="4702629" h="4114800">
                <a:moveTo>
                  <a:pt x="0" y="0"/>
                </a:moveTo>
                <a:lnTo>
                  <a:pt x="4702628" y="0"/>
                </a:lnTo>
                <a:lnTo>
                  <a:pt x="4702628"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grpSp>
        <p:nvGrpSpPr>
          <p:cNvPr id="24" name="Group 23">
            <a:extLst>
              <a:ext uri="{FF2B5EF4-FFF2-40B4-BE49-F238E27FC236}">
                <a16:creationId xmlns:a16="http://schemas.microsoft.com/office/drawing/2014/main" id="{F37299F3-DD02-54B1-6BB4-91C46DB4BBE5}"/>
              </a:ext>
            </a:extLst>
          </p:cNvPr>
          <p:cNvGrpSpPr/>
          <p:nvPr/>
        </p:nvGrpSpPr>
        <p:grpSpPr>
          <a:xfrm>
            <a:off x="406400" y="5410200"/>
            <a:ext cx="3302000" cy="1270000"/>
            <a:chOff x="1773821" y="3053257"/>
            <a:chExt cx="4038600" cy="1368075"/>
          </a:xfrm>
        </p:grpSpPr>
        <p:sp>
          <p:nvSpPr>
            <p:cNvPr id="25" name="Freeform 3">
              <a:extLst>
                <a:ext uri="{FF2B5EF4-FFF2-40B4-BE49-F238E27FC236}">
                  <a16:creationId xmlns:a16="http://schemas.microsoft.com/office/drawing/2014/main" id="{8573F555-150C-7D68-3DD3-36D5A291CA83}"/>
                </a:ext>
              </a:extLst>
            </p:cNvPr>
            <p:cNvSpPr/>
            <p:nvPr/>
          </p:nvSpPr>
          <p:spPr>
            <a:xfrm>
              <a:off x="1773821" y="3053257"/>
              <a:ext cx="4038600" cy="1368075"/>
            </a:xfrm>
            <a:custGeom>
              <a:avLst/>
              <a:gdLst/>
              <a:ahLst/>
              <a:cxnLst/>
              <a:rect l="l" t="t" r="r" b="b"/>
              <a:pathLst>
                <a:path w="16230600" h="5498116">
                  <a:moveTo>
                    <a:pt x="0" y="0"/>
                  </a:moveTo>
                  <a:lnTo>
                    <a:pt x="16230600" y="0"/>
                  </a:lnTo>
                  <a:lnTo>
                    <a:pt x="16230600" y="5498116"/>
                  </a:lnTo>
                  <a:lnTo>
                    <a:pt x="0" y="5498116"/>
                  </a:lnTo>
                  <a:lnTo>
                    <a:pt x="0" y="0"/>
                  </a:lnTo>
                  <a:close/>
                </a:path>
              </a:pathLst>
            </a:custGeom>
            <a:blipFill>
              <a:blip r:embed="rId11"/>
              <a:stretch>
                <a:fillRect/>
              </a:stretch>
            </a:blipFill>
          </p:spPr>
          <p:txBody>
            <a:bodyPr/>
            <a:lstStyle/>
            <a:p>
              <a:pPr defTabSz="609630">
                <a:defRPr/>
              </a:pPr>
              <a:endParaRPr lang="en-US" sz="1600">
                <a:solidFill>
                  <a:prstClr val="black"/>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8D6BC3F7-BC3E-9A9F-EC3F-551FA3F8B374}"/>
                </a:ext>
              </a:extLst>
            </p:cNvPr>
            <p:cNvSpPr txBox="1"/>
            <p:nvPr/>
          </p:nvSpPr>
          <p:spPr>
            <a:xfrm>
              <a:off x="2523373" y="3506302"/>
              <a:ext cx="2372746" cy="453042"/>
            </a:xfrm>
            <a:prstGeom prst="rect">
              <a:avLst/>
            </a:prstGeom>
            <a:noFill/>
          </p:spPr>
          <p:txBody>
            <a:bodyPr wrap="square">
              <a:spAutoFit/>
            </a:bodyPr>
            <a:lstStyle/>
            <a:p>
              <a:pPr defTabSz="609630">
                <a:defRPr/>
              </a:pPr>
              <a:r>
                <a:rPr lang="en-US" sz="2133" dirty="0">
                  <a:solidFill>
                    <a:prstClr val="white"/>
                  </a:solidFill>
                  <a:latin typeface="Cambria" panose="02040503050406030204" pitchFamily="18" charset="0"/>
                  <a:ea typeface="Cambria" panose="02040503050406030204" pitchFamily="18" charset="0"/>
                </a:rPr>
                <a:t>B. 67,5 %</a:t>
              </a:r>
            </a:p>
          </p:txBody>
        </p:sp>
      </p:grpSp>
    </p:spTree>
    <p:custDataLst>
      <p:tags r:id="rId1"/>
    </p:custDataLst>
    <p:extLst>
      <p:ext uri="{BB962C8B-B14F-4D97-AF65-F5344CB8AC3E}">
        <p14:creationId xmlns:p14="http://schemas.microsoft.com/office/powerpoint/2010/main" val="90610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50" fill="hold"/>
                                        <p:tgtEl>
                                          <p:spTgt spid="17"/>
                                        </p:tgtEl>
                                        <p:attrNameLst>
                                          <p:attrName>ppt_x</p:attrName>
                                        </p:attrNameLst>
                                      </p:cBhvr>
                                      <p:tavLst>
                                        <p:tav tm="0">
                                          <p:val>
                                            <p:strVal val="#ppt_x"/>
                                          </p:val>
                                        </p:tav>
                                        <p:tav tm="100000">
                                          <p:val>
                                            <p:strVal val="#ppt_x"/>
                                          </p:val>
                                        </p:tav>
                                      </p:tavLst>
                                    </p:anim>
                                    <p:anim calcmode="lin" valueType="num">
                                      <p:cBhvr additive="base">
                                        <p:cTn id="16" dur="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50" fill="hold"/>
                                        <p:tgtEl>
                                          <p:spTgt spid="24"/>
                                        </p:tgtEl>
                                        <p:attrNameLst>
                                          <p:attrName>ppt_x</p:attrName>
                                        </p:attrNameLst>
                                      </p:cBhvr>
                                      <p:tavLst>
                                        <p:tav tm="0">
                                          <p:val>
                                            <p:strVal val="#ppt_x"/>
                                          </p:val>
                                        </p:tav>
                                        <p:tav tm="100000">
                                          <p:val>
                                            <p:strVal val="#ppt_x"/>
                                          </p:val>
                                        </p:tav>
                                      </p:tavLst>
                                    </p:anim>
                                    <p:anim calcmode="lin" valueType="num">
                                      <p:cBhvr additive="base">
                                        <p:cTn id="20" dur="25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50" fill="hold"/>
                                        <p:tgtEl>
                                          <p:spTgt spid="10"/>
                                        </p:tgtEl>
                                        <p:attrNameLst>
                                          <p:attrName>ppt_x</p:attrName>
                                        </p:attrNameLst>
                                      </p:cBhvr>
                                      <p:tavLst>
                                        <p:tav tm="0">
                                          <p:val>
                                            <p:strVal val="#ppt_x"/>
                                          </p:val>
                                        </p:tav>
                                        <p:tav tm="100000">
                                          <p:val>
                                            <p:strVal val="#ppt_x"/>
                                          </p:val>
                                        </p:tav>
                                      </p:tavLst>
                                    </p:anim>
                                    <p:anim calcmode="lin" valueType="num">
                                      <p:cBhvr additive="base">
                                        <p:cTn id="24" dur="25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fill="hold"/>
                                        <p:tgtEl>
                                          <p:spTgt spid="6"/>
                                        </p:tgtEl>
                                        <p:attrNameLst>
                                          <p:attrName>ppt_x</p:attrName>
                                        </p:attrNameLst>
                                      </p:cBhvr>
                                      <p:tavLst>
                                        <p:tav tm="0">
                                          <p:val>
                                            <p:strVal val="#ppt_x"/>
                                          </p:val>
                                        </p:tav>
                                        <p:tav tm="100000">
                                          <p:val>
                                            <p:strVal val="#ppt_x"/>
                                          </p:val>
                                        </p:tav>
                                      </p:tavLst>
                                    </p:anim>
                                    <p:anim calcmode="lin" valueType="num">
                                      <p:cBhvr additive="base">
                                        <p:cTn id="2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47" presetClass="exit" presetSubtype="0" fill="hold" nodeType="clickEffect">
                                  <p:stCondLst>
                                    <p:cond delay="0"/>
                                  </p:stCondLst>
                                  <p:childTnLst>
                                    <p:animEffect transition="out" filter="fade">
                                      <p:cBhvr>
                                        <p:cTn id="33" dur="1000"/>
                                        <p:tgtEl>
                                          <p:spTgt spid="11"/>
                                        </p:tgtEl>
                                      </p:cBhvr>
                                    </p:animEffect>
                                    <p:anim calcmode="lin" valueType="num">
                                      <p:cBhvr>
                                        <p:cTn id="34" dur="1000"/>
                                        <p:tgtEl>
                                          <p:spTgt spid="11"/>
                                        </p:tgtEl>
                                        <p:attrNameLst>
                                          <p:attrName>ppt_x</p:attrName>
                                        </p:attrNameLst>
                                      </p:cBhvr>
                                      <p:tavLst>
                                        <p:tav tm="0">
                                          <p:val>
                                            <p:strVal val="ppt_x"/>
                                          </p:val>
                                        </p:tav>
                                        <p:tav tm="100000">
                                          <p:val>
                                            <p:strVal val="ppt_x"/>
                                          </p:val>
                                        </p:tav>
                                      </p:tavLst>
                                    </p:anim>
                                    <p:anim calcmode="lin" valueType="num">
                                      <p:cBhvr>
                                        <p:cTn id="35" dur="1000"/>
                                        <p:tgtEl>
                                          <p:spTgt spid="11"/>
                                        </p:tgtEl>
                                        <p:attrNameLst>
                                          <p:attrName>ppt_y</p:attrName>
                                        </p:attrNameLst>
                                      </p:cBhvr>
                                      <p:tavLst>
                                        <p:tav tm="0">
                                          <p:val>
                                            <p:strVal val="ppt_y"/>
                                          </p:val>
                                        </p:tav>
                                        <p:tav tm="100000">
                                          <p:val>
                                            <p:strVal val="ppt_y-.1"/>
                                          </p:val>
                                        </p:tav>
                                      </p:tavLst>
                                    </p:anim>
                                    <p:set>
                                      <p:cBhvr>
                                        <p:cTn id="36"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14"/>
                                        </p:tgtEl>
                                      </p:cBhvr>
                                    </p:animEffect>
                                    <p:anim calcmode="lin" valueType="num">
                                      <p:cBhvr>
                                        <p:cTn id="42" dur="1000"/>
                                        <p:tgtEl>
                                          <p:spTgt spid="14"/>
                                        </p:tgtEl>
                                        <p:attrNameLst>
                                          <p:attrName>ppt_x</p:attrName>
                                        </p:attrNameLst>
                                      </p:cBhvr>
                                      <p:tavLst>
                                        <p:tav tm="0">
                                          <p:val>
                                            <p:strVal val="ppt_x"/>
                                          </p:val>
                                        </p:tav>
                                        <p:tav tm="100000">
                                          <p:val>
                                            <p:strVal val="ppt_x"/>
                                          </p:val>
                                        </p:tav>
                                      </p:tavLst>
                                    </p:anim>
                                    <p:anim calcmode="lin" valueType="num">
                                      <p:cBhvr>
                                        <p:cTn id="43" dur="1000"/>
                                        <p:tgtEl>
                                          <p:spTgt spid="14"/>
                                        </p:tgtEl>
                                        <p:attrNameLst>
                                          <p:attrName>ppt_y</p:attrName>
                                        </p:attrNameLst>
                                      </p:cBhvr>
                                      <p:tavLst>
                                        <p:tav tm="0">
                                          <p:val>
                                            <p:strVal val="ppt_y"/>
                                          </p:val>
                                        </p:tav>
                                        <p:tav tm="100000">
                                          <p:val>
                                            <p:strVal val="ppt_y-.1"/>
                                          </p:val>
                                        </p:tav>
                                      </p:tavLst>
                                    </p:anim>
                                    <p:set>
                                      <p:cBhvr>
                                        <p:cTn id="44"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17"/>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17"/>
                                        </p:tgtEl>
                                      </p:cBhvr>
                                    </p:animEffect>
                                    <p:anim calcmode="lin" valueType="num">
                                      <p:cBhvr>
                                        <p:cTn id="50" dur="1000"/>
                                        <p:tgtEl>
                                          <p:spTgt spid="17"/>
                                        </p:tgtEl>
                                        <p:attrNameLst>
                                          <p:attrName>ppt_x</p:attrName>
                                        </p:attrNameLst>
                                      </p:cBhvr>
                                      <p:tavLst>
                                        <p:tav tm="0">
                                          <p:val>
                                            <p:strVal val="ppt_x"/>
                                          </p:val>
                                        </p:tav>
                                        <p:tav tm="100000">
                                          <p:val>
                                            <p:strVal val="ppt_x"/>
                                          </p:val>
                                        </p:tav>
                                      </p:tavLst>
                                    </p:anim>
                                    <p:anim calcmode="lin" valueType="num">
                                      <p:cBhvr>
                                        <p:cTn id="51" dur="1000"/>
                                        <p:tgtEl>
                                          <p:spTgt spid="17"/>
                                        </p:tgtEl>
                                        <p:attrNameLst>
                                          <p:attrName>ppt_y</p:attrName>
                                        </p:attrNameLst>
                                      </p:cBhvr>
                                      <p:tavLst>
                                        <p:tav tm="0">
                                          <p:val>
                                            <p:strVal val="ppt_y"/>
                                          </p:val>
                                        </p:tav>
                                        <p:tav tm="100000">
                                          <p:val>
                                            <p:strVal val="ppt_y-.1"/>
                                          </p:val>
                                        </p:tav>
                                      </p:tavLst>
                                    </p:anim>
                                    <p:set>
                                      <p:cBhvr>
                                        <p:cTn id="52"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4"/>
                    </p:tgtEl>
                  </p:cond>
                </p:stCondLst>
                <p:endSync evt="end" delay="0">
                  <p:rtn val="all"/>
                </p:endSync>
                <p:childTnLst>
                  <p:par>
                    <p:cTn id="54" fill="hold">
                      <p:stCondLst>
                        <p:cond delay="0"/>
                      </p:stCondLst>
                      <p:childTnLst>
                        <p:par>
                          <p:cTn id="55" fill="hold">
                            <p:stCondLst>
                              <p:cond delay="0"/>
                            </p:stCondLst>
                            <p:childTnLst>
                              <p:par>
                                <p:cTn id="56" presetID="32" presetClass="emph" presetSubtype="0" fill="hold" nodeType="withEffect">
                                  <p:stCondLst>
                                    <p:cond delay="250"/>
                                  </p:stCondLst>
                                  <p:childTnLst>
                                    <p:animRot by="120000">
                                      <p:cBhvr>
                                        <p:cTn id="57" dur="100" fill="hold">
                                          <p:stCondLst>
                                            <p:cond delay="0"/>
                                          </p:stCondLst>
                                        </p:cTn>
                                        <p:tgtEl>
                                          <p:spTgt spid="24"/>
                                        </p:tgtEl>
                                        <p:attrNameLst>
                                          <p:attrName>r</p:attrName>
                                        </p:attrNameLst>
                                      </p:cBhvr>
                                    </p:animRot>
                                    <p:animRot by="-240000">
                                      <p:cBhvr>
                                        <p:cTn id="58" dur="200" fill="hold">
                                          <p:stCondLst>
                                            <p:cond delay="200"/>
                                          </p:stCondLst>
                                        </p:cTn>
                                        <p:tgtEl>
                                          <p:spTgt spid="24"/>
                                        </p:tgtEl>
                                        <p:attrNameLst>
                                          <p:attrName>r</p:attrName>
                                        </p:attrNameLst>
                                      </p:cBhvr>
                                    </p:animRot>
                                    <p:animRot by="240000">
                                      <p:cBhvr>
                                        <p:cTn id="59" dur="200" fill="hold">
                                          <p:stCondLst>
                                            <p:cond delay="400"/>
                                          </p:stCondLst>
                                        </p:cTn>
                                        <p:tgtEl>
                                          <p:spTgt spid="24"/>
                                        </p:tgtEl>
                                        <p:attrNameLst>
                                          <p:attrName>r</p:attrName>
                                        </p:attrNameLst>
                                      </p:cBhvr>
                                    </p:animRot>
                                    <p:animRot by="-240000">
                                      <p:cBhvr>
                                        <p:cTn id="60" dur="200" fill="hold">
                                          <p:stCondLst>
                                            <p:cond delay="600"/>
                                          </p:stCondLst>
                                        </p:cTn>
                                        <p:tgtEl>
                                          <p:spTgt spid="24"/>
                                        </p:tgtEl>
                                        <p:attrNameLst>
                                          <p:attrName>r</p:attrName>
                                        </p:attrNameLst>
                                      </p:cBhvr>
                                    </p:animRot>
                                    <p:animRot by="120000">
                                      <p:cBhvr>
                                        <p:cTn id="61" dur="200" fill="hold">
                                          <p:stCondLst>
                                            <p:cond delay="800"/>
                                          </p:stCondLst>
                                        </p:cTn>
                                        <p:tgtEl>
                                          <p:spTgt spid="24"/>
                                        </p:tgtEl>
                                        <p:attrNameLst>
                                          <p:attrName>r</p:attrName>
                                        </p:attrNameLst>
                                      </p:cBhvr>
                                    </p:animRot>
                                  </p:childTnLst>
                                </p:cTn>
                              </p:par>
                              <p:par>
                                <p:cTn id="62" presetID="14" presetClass="entr" presetSubtype="10" fill="hold" nodeType="withEffect">
                                  <p:stCondLst>
                                    <p:cond delay="25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childTnLst>
                          </p:cTn>
                        </p:par>
                      </p:childTnLst>
                    </p:cTn>
                  </p:par>
                </p:childTnLst>
              </p:cTn>
              <p:nextCondLst>
                <p:cond evt="onClick" delay="0">
                  <p:tgtEl>
                    <p:spTgt spid="24"/>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6BAD1-037E-C379-DC0B-0E1030A51FD3}"/>
              </a:ext>
            </a:extLst>
          </p:cNvPr>
          <p:cNvPicPr>
            <a:picLocks noChangeAspect="1"/>
          </p:cNvPicPr>
          <p:nvPr/>
        </p:nvPicPr>
        <p:blipFill>
          <a:blip r:embed="rId4"/>
          <a:stretch>
            <a:fillRect/>
          </a:stretch>
        </p:blipFill>
        <p:spPr>
          <a:xfrm>
            <a:off x="-248023" y="0"/>
            <a:ext cx="2731245" cy="1670449"/>
          </a:xfrm>
          <a:prstGeom prst="rect">
            <a:avLst/>
          </a:prstGeom>
        </p:spPr>
      </p:pic>
      <p:pic>
        <p:nvPicPr>
          <p:cNvPr id="3" name="Picture 2">
            <a:extLst>
              <a:ext uri="{FF2B5EF4-FFF2-40B4-BE49-F238E27FC236}">
                <a16:creationId xmlns:a16="http://schemas.microsoft.com/office/drawing/2014/main" id="{BCA53FF9-A09D-DA03-636F-9B18F280FE6F}"/>
              </a:ext>
            </a:extLst>
          </p:cNvPr>
          <p:cNvPicPr>
            <a:picLocks noChangeAspect="1"/>
          </p:cNvPicPr>
          <p:nvPr/>
        </p:nvPicPr>
        <p:blipFill>
          <a:blip r:embed="rId5"/>
          <a:stretch>
            <a:fillRect/>
          </a:stretch>
        </p:blipFill>
        <p:spPr>
          <a:xfrm>
            <a:off x="5337989" y="0"/>
            <a:ext cx="1719221" cy="883997"/>
          </a:xfrm>
          <a:prstGeom prst="rect">
            <a:avLst/>
          </a:prstGeom>
        </p:spPr>
      </p:pic>
      <p:pic>
        <p:nvPicPr>
          <p:cNvPr id="4" name="Picture 3">
            <a:extLst>
              <a:ext uri="{FF2B5EF4-FFF2-40B4-BE49-F238E27FC236}">
                <a16:creationId xmlns:a16="http://schemas.microsoft.com/office/drawing/2014/main" id="{798C4C64-97C6-2278-0F45-39C204005A93}"/>
              </a:ext>
            </a:extLst>
          </p:cNvPr>
          <p:cNvPicPr>
            <a:picLocks noChangeAspect="1"/>
          </p:cNvPicPr>
          <p:nvPr/>
        </p:nvPicPr>
        <p:blipFill>
          <a:blip r:embed="rId6"/>
          <a:stretch>
            <a:fillRect/>
          </a:stretch>
        </p:blipFill>
        <p:spPr>
          <a:xfrm>
            <a:off x="1605885" y="1234339"/>
            <a:ext cx="9467909" cy="2316681"/>
          </a:xfrm>
          <a:prstGeom prst="rect">
            <a:avLst/>
          </a:prstGeom>
        </p:spPr>
      </p:pic>
    </p:spTree>
    <p:custDataLst>
      <p:tags r:id="rId1"/>
    </p:custDataLst>
    <p:extLst>
      <p:ext uri="{BB962C8B-B14F-4D97-AF65-F5344CB8AC3E}">
        <p14:creationId xmlns:p14="http://schemas.microsoft.com/office/powerpoint/2010/main" val="1292118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4">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5"/>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8"/>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3" name="Picture 2">
            <a:extLst>
              <a:ext uri="{FF2B5EF4-FFF2-40B4-BE49-F238E27FC236}">
                <a16:creationId xmlns:a16="http://schemas.microsoft.com/office/drawing/2014/main" id="{3A5DE530-95A0-EDC3-AB6F-970032E30E24}"/>
              </a:ext>
            </a:extLst>
          </p:cNvPr>
          <p:cNvPicPr>
            <a:picLocks noChangeAspect="1"/>
          </p:cNvPicPr>
          <p:nvPr/>
        </p:nvPicPr>
        <p:blipFill>
          <a:blip r:embed="rId9"/>
          <a:stretch>
            <a:fillRect/>
          </a:stretch>
        </p:blipFill>
        <p:spPr>
          <a:xfrm>
            <a:off x="627986" y="2077888"/>
            <a:ext cx="7425572" cy="2597121"/>
          </a:xfrm>
          <a:prstGeom prst="rect">
            <a:avLst/>
          </a:prstGeom>
        </p:spPr>
      </p:pic>
      <p:pic>
        <p:nvPicPr>
          <p:cNvPr id="7" name="Picture 6">
            <a:extLst>
              <a:ext uri="{FF2B5EF4-FFF2-40B4-BE49-F238E27FC236}">
                <a16:creationId xmlns:a16="http://schemas.microsoft.com/office/drawing/2014/main" id="{E8ED3A8D-C733-C229-0350-FD778BDF7B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custDataLst>
      <p:tags r:id="rId1"/>
    </p:custDataLst>
    <p:extLst>
      <p:ext uri="{BB962C8B-B14F-4D97-AF65-F5344CB8AC3E}">
        <p14:creationId xmlns:p14="http://schemas.microsoft.com/office/powerpoint/2010/main" val="17536904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E4BA6C7-E641-45E7-98E4-9A7BB600C4A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oán - T2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E799E28-4B73-48AA-9BC6-94E8668F5D3E}: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B11D79A7-7A10-4C5E-B170-6787F5D21214}: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66B59A2A-F4A5-48B1-A63F-6E83FC7E0116}: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9238811F-4DD3-475D-B6C8-7BFDCCFBDE4D}: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F7F8264E-8ED8-45F0-B89B-952799C852E5}: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27EC66EC-185B-4A98-829D-B65447D223C0}: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451302EA-180C-4120-A6EA-FF6B173499E7}:271"/>
</p:tagLst>
</file>

<file path=ppt/tags/tag17.xml><?xml version="1.0" encoding="utf-8"?>
<p:tagLst xmlns:a="http://schemas.openxmlformats.org/drawingml/2006/main" xmlns:r="http://schemas.openxmlformats.org/officeDocument/2006/relationships" xmlns:p="http://schemas.openxmlformats.org/presentationml/2006/main">
  <p:tag name="GENSWF_SLIDE_UID" val="{E336D2A3-B2F7-4DAA-AAF4-03A47ADCD8FD}:272"/>
</p:tagLst>
</file>

<file path=ppt/tags/tag18.xml><?xml version="1.0" encoding="utf-8"?>
<p:tagLst xmlns:a="http://schemas.openxmlformats.org/drawingml/2006/main" xmlns:r="http://schemas.openxmlformats.org/officeDocument/2006/relationships" xmlns:p="http://schemas.openxmlformats.org/presentationml/2006/main">
  <p:tag name="GENSWF_SLIDE_UID" val="{569857F7-C1C0-4560-8231-3BA24A1C65D9}:273"/>
</p:tagLst>
</file>

<file path=ppt/tags/tag19.xml><?xml version="1.0" encoding="utf-8"?>
<p:tagLst xmlns:a="http://schemas.openxmlformats.org/drawingml/2006/main" xmlns:r="http://schemas.openxmlformats.org/officeDocument/2006/relationships" xmlns:p="http://schemas.openxmlformats.org/presentationml/2006/main">
  <p:tag name="GENSWF_SLIDE_UID" val="{AD54D1C5-7D4D-46A0-A941-3E063605AAF1}:274"/>
</p:tagLst>
</file>

<file path=ppt/tags/tag2.xml><?xml version="1.0" encoding="utf-8"?>
<p:tagLst xmlns:a="http://schemas.openxmlformats.org/drawingml/2006/main" xmlns:r="http://schemas.openxmlformats.org/officeDocument/2006/relationships" xmlns:p="http://schemas.openxmlformats.org/presentationml/2006/main">
  <p:tag name="GENSWF_SLIDE_UID" val="{96EAA246-ADD3-4CB5-B524-1B04969F959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4E3A84C0-2AAD-430A-85C8-80D38AA940BB}:258"/>
</p:tagLst>
</file>

<file path=ppt/tags/tag4.xml><?xml version="1.0" encoding="utf-8"?>
<p:tagLst xmlns:a="http://schemas.openxmlformats.org/drawingml/2006/main" xmlns:r="http://schemas.openxmlformats.org/officeDocument/2006/relationships" xmlns:p="http://schemas.openxmlformats.org/presentationml/2006/main">
  <p:tag name="GENSWF_SLIDE_UID" val="{2C20F25B-835B-41CC-8E4B-C540F14E8FDF}:259"/>
</p:tagLst>
</file>

<file path=ppt/tags/tag5.xml><?xml version="1.0" encoding="utf-8"?>
<p:tagLst xmlns:a="http://schemas.openxmlformats.org/drawingml/2006/main" xmlns:r="http://schemas.openxmlformats.org/officeDocument/2006/relationships" xmlns:p="http://schemas.openxmlformats.org/presentationml/2006/main">
  <p:tag name="GENSWF_SLIDE_UID" val="{DDB976D7-963F-44C1-B3A8-6AD6872B650E}:260"/>
</p:tagLst>
</file>

<file path=ppt/tags/tag6.xml><?xml version="1.0" encoding="utf-8"?>
<p:tagLst xmlns:a="http://schemas.openxmlformats.org/drawingml/2006/main" xmlns:r="http://schemas.openxmlformats.org/officeDocument/2006/relationships" xmlns:p="http://schemas.openxmlformats.org/presentationml/2006/main">
  <p:tag name="GENSWF_SLIDE_UID" val="{50E032D5-9537-4F50-B065-FF4678EB0664}:261"/>
</p:tagLst>
</file>

<file path=ppt/tags/tag7.xml><?xml version="1.0" encoding="utf-8"?>
<p:tagLst xmlns:a="http://schemas.openxmlformats.org/drawingml/2006/main" xmlns:r="http://schemas.openxmlformats.org/officeDocument/2006/relationships" xmlns:p="http://schemas.openxmlformats.org/presentationml/2006/main">
  <p:tag name="GENSWF_SLIDE_UID" val="{ACA53C57-D783-4C84-97DC-834EB0D7D224}:262"/>
</p:tagLst>
</file>

<file path=ppt/tags/tag8.xml><?xml version="1.0" encoding="utf-8"?>
<p:tagLst xmlns:a="http://schemas.openxmlformats.org/drawingml/2006/main" xmlns:r="http://schemas.openxmlformats.org/officeDocument/2006/relationships" xmlns:p="http://schemas.openxmlformats.org/presentationml/2006/main">
  <p:tag name="GENSWF_SLIDE_UID" val="{6645621E-D111-424F-8D4A-135911AF078D}:263"/>
</p:tagLst>
</file>

<file path=ppt/tags/tag9.xml><?xml version="1.0" encoding="utf-8"?>
<p:tagLst xmlns:a="http://schemas.openxmlformats.org/drawingml/2006/main" xmlns:r="http://schemas.openxmlformats.org/officeDocument/2006/relationships" xmlns:p="http://schemas.openxmlformats.org/presentationml/2006/main">
  <p:tag name="GENSWF_SLIDE_UID" val="{39537538-EA07-4F1D-894A-85C0BEE9E30C}: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612</Words>
  <Application>Microsoft Office PowerPoint</Application>
  <PresentationFormat>Widescreen</PresentationFormat>
  <Paragraphs>74</Paragraphs>
  <Slides>18</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 T21</dc:title>
  <dc:creator>STD</dc:creator>
  <cp:lastModifiedBy>Minh Ngọc Bùi</cp:lastModifiedBy>
  <cp:revision>6</cp:revision>
  <dcterms:created xsi:type="dcterms:W3CDTF">2025-02-10T09:12:45Z</dcterms:created>
  <dcterms:modified xsi:type="dcterms:W3CDTF">2025-02-14T07:20:30Z</dcterms:modified>
</cp:coreProperties>
</file>