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19B87-0AC1-4692-B986-0E8AFAC2688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3ED0C-F14E-4517-A133-A705B1356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3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C563-7C0C-411A-B0B0-FA20F2B59A8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C27E-C314-41E6-A6EE-EC0E9549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2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C563-7C0C-411A-B0B0-FA20F2B59A8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C27E-C314-41E6-A6EE-EC0E9549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C563-7C0C-411A-B0B0-FA20F2B59A8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C27E-C314-41E6-A6EE-EC0E9549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5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79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C563-7C0C-411A-B0B0-FA20F2B59A8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C27E-C314-41E6-A6EE-EC0E9549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C563-7C0C-411A-B0B0-FA20F2B59A8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C27E-C314-41E6-A6EE-EC0E9549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5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C563-7C0C-411A-B0B0-FA20F2B59A8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C27E-C314-41E6-A6EE-EC0E9549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4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C563-7C0C-411A-B0B0-FA20F2B59A8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C27E-C314-41E6-A6EE-EC0E9549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5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C563-7C0C-411A-B0B0-FA20F2B59A8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C27E-C314-41E6-A6EE-EC0E9549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2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C563-7C0C-411A-B0B0-FA20F2B59A8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C27E-C314-41E6-A6EE-EC0E9549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C563-7C0C-411A-B0B0-FA20F2B59A8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C27E-C314-41E6-A6EE-EC0E9549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0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C563-7C0C-411A-B0B0-FA20F2B59A8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C27E-C314-41E6-A6EE-EC0E9549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7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C563-7C0C-411A-B0B0-FA20F2B59A8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6C27E-C314-41E6-A6EE-EC0E9549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6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9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1162975" y="1295133"/>
            <a:ext cx="7442232" cy="4424362"/>
            <a:chOff x="215167" y="844754"/>
            <a:chExt cx="5581674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15167" y="844754"/>
              <a:ext cx="5581674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466919" y="2337141"/>
              <a:ext cx="4180052" cy="1371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đoạn văn kể về việc chăm sóc cây cối </a:t>
              </a:r>
              <a:endPara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80" y="3925546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E1B324-822E-9D41-8DE7-2AAC44C77CEB}"/>
              </a:ext>
            </a:extLst>
          </p:cNvPr>
          <p:cNvSpPr txBox="1"/>
          <p:nvPr/>
        </p:nvSpPr>
        <p:spPr>
          <a:xfrm>
            <a:off x="3569774" y="412727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67" dirty="0">
                <a:solidFill>
                  <a:srgbClr val="0070C0"/>
                </a:solidFill>
                <a:latin typeface="UTM Cookies" panose="02040603050506020204" pitchFamily="18" charset="0"/>
              </a:rPr>
              <a:t>MÙA VÀNG</a:t>
            </a:r>
            <a:endParaRPr lang="en-US" sz="5867" dirty="0">
              <a:solidFill>
                <a:srgbClr val="0070C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8236AA9-A0AE-0648-BCD9-4F7AB26EBB6E}"/>
              </a:ext>
            </a:extLst>
          </p:cNvPr>
          <p:cNvGrpSpPr/>
          <p:nvPr/>
        </p:nvGrpSpPr>
        <p:grpSpPr>
          <a:xfrm>
            <a:off x="2056679" y="459460"/>
            <a:ext cx="2184815" cy="940681"/>
            <a:chOff x="373780" y="384074"/>
            <a:chExt cx="1638612" cy="70551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B1CFA86-F23C-4244-BBC2-E6C70FD793EF}"/>
                </a:ext>
              </a:extLst>
            </p:cNvPr>
            <p:cNvSpPr txBox="1"/>
            <p:nvPr/>
          </p:nvSpPr>
          <p:spPr>
            <a:xfrm>
              <a:off x="398745" y="404830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604A12D-8CAB-654E-B4AA-B189E3F55B46}"/>
                </a:ext>
              </a:extLst>
            </p:cNvPr>
            <p:cNvSpPr txBox="1"/>
            <p:nvPr/>
          </p:nvSpPr>
          <p:spPr>
            <a:xfrm>
              <a:off x="373780" y="384074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2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5333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240132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8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2147454" y="495015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5709" y="603699"/>
            <a:ext cx="703811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133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133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 tranh,nói về việc bạn nhỏ đang làm. </a:t>
            </a:r>
            <a:endParaRPr lang="en-US" sz="2133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4EA6E0-9DC8-1041-BCB5-A2BDDC93A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95"/>
          <a:stretch/>
        </p:blipFill>
        <p:spPr>
          <a:xfrm>
            <a:off x="2663194" y="1396291"/>
            <a:ext cx="6865612" cy="475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0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C99AE04-D572-8F46-9137-9CAB0C380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9690" y="1124324"/>
            <a:ext cx="5945325" cy="39160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F983752-3979-0E44-B3C9-87E22123DA55}"/>
              </a:ext>
            </a:extLst>
          </p:cNvPr>
          <p:cNvSpPr txBox="1"/>
          <p:nvPr/>
        </p:nvSpPr>
        <p:spPr>
          <a:xfrm>
            <a:off x="4288689" y="5340673"/>
            <a:ext cx="341151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bắt sâu.</a:t>
            </a:r>
          </a:p>
        </p:txBody>
      </p:sp>
    </p:spTree>
    <p:extLst>
      <p:ext uri="{BB962C8B-B14F-4D97-AF65-F5344CB8AC3E}">
        <p14:creationId xmlns:p14="http://schemas.microsoft.com/office/powerpoint/2010/main" val="400280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5176534-7273-8745-96BC-BA422D78C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1607" y="1034936"/>
            <a:ext cx="5868787" cy="37919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EF161D7-EEC0-B942-8E50-C22A0332E159}"/>
              </a:ext>
            </a:extLst>
          </p:cNvPr>
          <p:cNvSpPr txBox="1"/>
          <p:nvPr/>
        </p:nvSpPr>
        <p:spPr>
          <a:xfrm>
            <a:off x="3335497" y="5289584"/>
            <a:ext cx="495238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đổ đầy bình nước.</a:t>
            </a:r>
          </a:p>
        </p:txBody>
      </p:sp>
    </p:spTree>
    <p:extLst>
      <p:ext uri="{BB962C8B-B14F-4D97-AF65-F5344CB8AC3E}">
        <p14:creationId xmlns:p14="http://schemas.microsoft.com/office/powerpoint/2010/main" val="4324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7702FC-E7D3-734B-9122-7B7C3B14D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0964" y="1121168"/>
            <a:ext cx="5910069" cy="3839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2CD9CB-8F6A-C34E-BE54-D310A22A28FE}"/>
              </a:ext>
            </a:extLst>
          </p:cNvPr>
          <p:cNvSpPr txBox="1"/>
          <p:nvPr/>
        </p:nvSpPr>
        <p:spPr>
          <a:xfrm>
            <a:off x="3335496" y="5289584"/>
            <a:ext cx="509601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tưới nước cho hoa.</a:t>
            </a:r>
          </a:p>
        </p:txBody>
      </p:sp>
    </p:spTree>
    <p:extLst>
      <p:ext uri="{BB962C8B-B14F-4D97-AF65-F5344CB8AC3E}">
        <p14:creationId xmlns:p14="http://schemas.microsoft.com/office/powerpoint/2010/main" val="31390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5F3797-293D-0849-912E-C59F2F23A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6143" y="1055630"/>
            <a:ext cx="5759715" cy="3793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5EDC24-684E-9743-B8EC-AA983677093D}"/>
              </a:ext>
            </a:extLst>
          </p:cNvPr>
          <p:cNvSpPr txBox="1"/>
          <p:nvPr/>
        </p:nvSpPr>
        <p:spPr>
          <a:xfrm>
            <a:off x="3338063" y="5178749"/>
            <a:ext cx="553438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Bạn nhỏ chào tạm biệt vườn hoa trước khi đi học.</a:t>
            </a:r>
          </a:p>
        </p:txBody>
      </p:sp>
    </p:spTree>
    <p:extLst>
      <p:ext uri="{BB962C8B-B14F-4D97-AF65-F5344CB8AC3E}">
        <p14:creationId xmlns:p14="http://schemas.microsoft.com/office/powerpoint/2010/main" val="39428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C44C25-0C2B-C34A-A218-B10AB3EB97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3329" y="3429000"/>
            <a:ext cx="5865343" cy="3350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0858" y="243840"/>
            <a:ext cx="7835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 – 5 câu kể lại việc em và các bạn chăm sóc cây.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G: 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- Em và các bạn đã làm việc gì để chăm sóc cây?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- Kết quả công việc ra sao?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- Em có suy nghĩ gì khi làm xong việc đó?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3AD1E2-BAA4-614B-8AA8-95EF8A805123}"/>
              </a:ext>
            </a:extLst>
          </p:cNvPr>
          <p:cNvSpPr txBox="1"/>
          <p:nvPr/>
        </p:nvSpPr>
        <p:spPr>
          <a:xfrm>
            <a:off x="2006309" y="3048088"/>
            <a:ext cx="8341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</a:rPr>
              <a:t>Chia sẻ với các bạn những chi tiết thú vị trong câu chuyện.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Tớ đã đọc cuốn sách Hoa lá trong vườn.</a:t>
            </a:r>
          </a:p>
          <a:p>
            <a:pPr algn="just">
              <a:lnSpc>
                <a:spcPct val="150000"/>
              </a:lnSpc>
            </a:pP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73DBAD-5BB2-7047-92C6-0362FF3C5BC3}"/>
              </a:ext>
            </a:extLst>
          </p:cNvPr>
          <p:cNvSpPr txBox="1"/>
          <p:nvPr/>
        </p:nvSpPr>
        <p:spPr>
          <a:xfrm>
            <a:off x="3569774" y="625792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67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5867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5FBF8A-C683-DC4F-8D52-7E14A6824B00}"/>
              </a:ext>
            </a:extLst>
          </p:cNvPr>
          <p:cNvSpPr txBox="1"/>
          <p:nvPr/>
        </p:nvSpPr>
        <p:spPr>
          <a:xfrm>
            <a:off x="2006308" y="2379174"/>
            <a:ext cx="8179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</a:pPr>
            <a:r>
              <a:rPr lang="vi-VN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2000" dirty="0">
                <a:latin typeface="UTM Avo" panose="02040603050506020204" pitchFamily="18" charset="0"/>
              </a:rPr>
              <a:t>Kể tên những câu chuyện viết về thiên nhiên mà em đã đọc.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933911-272C-8744-AEA0-457841574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5144" y="4118919"/>
            <a:ext cx="2941713" cy="2261572"/>
          </a:xfrm>
          <a:prstGeom prst="rect">
            <a:avLst/>
          </a:prstGeom>
        </p:spPr>
      </p:pic>
      <p:pic>
        <p:nvPicPr>
          <p:cNvPr id="12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:a16="http://schemas.microsoft.com/office/drawing/2014/main" xmlns="" id="{9CA255E9-4A70-7943-9E94-60C6A1C8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83" y="411893"/>
            <a:ext cx="1682580" cy="1743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2</cp:revision>
  <dcterms:created xsi:type="dcterms:W3CDTF">2025-02-14T02:31:11Z</dcterms:created>
  <dcterms:modified xsi:type="dcterms:W3CDTF">2025-02-14T02:32:02Z</dcterms:modified>
</cp:coreProperties>
</file>