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26" r:id="rId2"/>
    <p:sldId id="258" r:id="rId3"/>
    <p:sldId id="262" r:id="rId4"/>
    <p:sldId id="263" r:id="rId5"/>
    <p:sldId id="264" r:id="rId6"/>
    <p:sldId id="272" r:id="rId7"/>
    <p:sldId id="265" r:id="rId8"/>
    <p:sldId id="266" r:id="rId9"/>
    <p:sldId id="259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0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5574-0D87-41D6-A108-E875F3C6CA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A36B-C1E3-4100-84C2-0FD34297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88531B7A-9C6F-BA69-4B10-96F4BCE1FCE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339EBE5B-92A9-E5E5-6318-6A579C99B2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E943B6A8-C319-E13B-9E09-88CFF9A40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0478F70C-A49B-45EA-9B43-CDD9D80569FD}" type="slidenum">
              <a:rPr lang="zh-CN" altLang="en-US" sz="1800" smtClean="0"/>
              <a:pPr algn="l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4373D607-2C05-E7F9-F6D2-D045A3E9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E:\0000000我图PPT\03.20\亲子乐园\r6t.png">
            <a:extLst>
              <a:ext uri="{FF2B5EF4-FFF2-40B4-BE49-F238E27FC236}">
                <a16:creationId xmlns:a16="http://schemas.microsoft.com/office/drawing/2014/main" id="{379727ED-FD34-5DFB-2FBB-1BE3D546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757238"/>
            <a:ext cx="96488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E:\0000000我图PPT\03.20\亲子乐园\34.png">
            <a:extLst>
              <a:ext uri="{FF2B5EF4-FFF2-40B4-BE49-F238E27FC236}">
                <a16:creationId xmlns:a16="http://schemas.microsoft.com/office/drawing/2014/main" id="{E60A2576-E6FB-7A32-B732-A2417BB3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413"/>
            <a:ext cx="9145588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0000000我图PPT\00001PNG素材\儿童卡通\4543.png">
            <a:extLst>
              <a:ext uri="{FF2B5EF4-FFF2-40B4-BE49-F238E27FC236}">
                <a16:creationId xmlns:a16="http://schemas.microsoft.com/office/drawing/2014/main" id="{55087201-F0B5-083B-9DCE-1B369CCB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141788"/>
            <a:ext cx="461645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E:\0000000我图PPT\00001PNG素材\儿童卡通\卡通人物.png">
            <a:extLst>
              <a:ext uri="{FF2B5EF4-FFF2-40B4-BE49-F238E27FC236}">
                <a16:creationId xmlns:a16="http://schemas.microsoft.com/office/drawing/2014/main" id="{FCA58EC2-CD2F-DBC9-A55D-F10A62AE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130175" y="595313"/>
            <a:ext cx="20764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E:\0000000我图PPT\00001PNG素材\儿童卡通\tr.png">
            <a:extLst>
              <a:ext uri="{FF2B5EF4-FFF2-40B4-BE49-F238E27FC236}">
                <a16:creationId xmlns:a16="http://schemas.microsoft.com/office/drawing/2014/main" id="{97B4EDD3-6F5D-6CD9-15AB-78ECC5BF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625975"/>
            <a:ext cx="23542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0600122D-34EB-1E01-2730-7805EBA58960}"/>
              </a:ext>
            </a:extLst>
          </p:cNvPr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spcFirstLastPara="1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defRPr/>
            </a:pP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68DA7952-37F7-CB78-0212-E331C14C01C3}"/>
              </a:ext>
            </a:extLst>
          </p:cNvPr>
          <p:cNvSpPr/>
          <p:nvPr/>
        </p:nvSpPr>
        <p:spPr>
          <a:xfrm>
            <a:off x="738872" y="3323303"/>
            <a:ext cx="7228953" cy="114074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SO SÁNH CÁC SỐ CÓ HAI CHỮ SỐ (T2)</a:t>
            </a:r>
          </a:p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Quyên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F3DA407-4CAF-44D1-A270-DF9FAFBEB24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Pg\u0013\uFFFD{B49A5C3D-DCB9-4049-A9BE-8AAB44B0AD0C}&quot;,&quot;C:\\Users\\My PC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2. So sánh số có hai chữ số (T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0CFA79-6EB1-4C69-BC00-F5EA5298D438}:2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273367-2772-4C62-8941-9447D88E4192}:3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59A664-5696-4F4A-9D12-86B29525F2EF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D617D1-77A1-4F61-BA08-9D61DE83AEC6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E74CEB-E22F-4D3C-AD81-E30AA185DE37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0E0761-5998-4D79-922D-4E4D26121523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8549E5-D282-4BBC-8F96-C7324BFE88EB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EAA91D-3F2F-47D5-8C6D-530533AFFBF1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B9BF98-9951-4F24-B772-58E2B17230AD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141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SimSun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22. So sánh số có hai chữ số (T2)</dc:title>
  <dc:creator>AutoBVT</dc:creator>
  <cp:lastModifiedBy>My PC</cp:lastModifiedBy>
  <cp:revision>20</cp:revision>
  <dcterms:created xsi:type="dcterms:W3CDTF">2020-08-23T01:47:27Z</dcterms:created>
  <dcterms:modified xsi:type="dcterms:W3CDTF">2025-02-12T02:52:34Z</dcterms:modified>
</cp:coreProperties>
</file>