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326" r:id="rId2"/>
    <p:sldId id="258" r:id="rId3"/>
    <p:sldId id="256" r:id="rId4"/>
    <p:sldId id="257" r:id="rId5"/>
    <p:sldId id="260" r:id="rId6"/>
    <p:sldId id="261" r:id="rId7"/>
    <p:sldId id="270" r:id="rId8"/>
    <p:sldId id="259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4"/>
  </p:normalViewPr>
  <p:slideViewPr>
    <p:cSldViewPr>
      <p:cViewPr varScale="1">
        <p:scale>
          <a:sx n="114" d="100"/>
          <a:sy n="114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BF6F-65ED-4E04-AEC1-CA44EDC12DC5}" type="datetimeFigureOut">
              <a:rPr lang="en-US" smtClean="0"/>
              <a:t>2/15/25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BC9C7-A3B3-4E9C-80BC-92CB7A978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C310B559-0A03-EB31-FE02-A8E842C1D53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4D523E0B-A758-B95C-88FE-492EE50A26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F34AD676-84DD-BBA1-9E3B-AA255A7E7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93E476E8-FF56-47C3-8CAB-E54B50C33C0B}" type="slidenum">
              <a:rPr lang="zh-CN" altLang="en-US" sz="1800" smtClean="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33D5F2D6-52AF-C3A1-23D0-03F3BC416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E:\0000000我图PPT\03.20\亲子乐园\r6t.png">
            <a:extLst>
              <a:ext uri="{FF2B5EF4-FFF2-40B4-BE49-F238E27FC236}">
                <a16:creationId xmlns:a16="http://schemas.microsoft.com/office/drawing/2014/main" id="{00195F99-1AA4-D2CC-0BCE-D5259ACB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" y="757238"/>
            <a:ext cx="9648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E:\0000000我图PPT\03.20\亲子乐园\34.png">
            <a:extLst>
              <a:ext uri="{FF2B5EF4-FFF2-40B4-BE49-F238E27FC236}">
                <a16:creationId xmlns:a16="http://schemas.microsoft.com/office/drawing/2014/main" id="{E4D0375E-12B8-494E-B02A-E4CBFDC9B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413"/>
            <a:ext cx="9145588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0000000我图PPT\00001PNG素材\儿童卡通\4543.png">
            <a:extLst>
              <a:ext uri="{FF2B5EF4-FFF2-40B4-BE49-F238E27FC236}">
                <a16:creationId xmlns:a16="http://schemas.microsoft.com/office/drawing/2014/main" id="{9857EBFB-DFB4-A19D-31E7-B8317D65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141788"/>
            <a:ext cx="461645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A5CCA9F7-9886-8D35-F1AD-E5C7724F1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130175" y="595313"/>
            <a:ext cx="20764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E:\0000000我图PPT\00001PNG素材\儿童卡通\tr.png">
            <a:extLst>
              <a:ext uri="{FF2B5EF4-FFF2-40B4-BE49-F238E27FC236}">
                <a16:creationId xmlns:a16="http://schemas.microsoft.com/office/drawing/2014/main" id="{534B807B-2743-94B1-5CA2-06870AF17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625975"/>
            <a:ext cx="235426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C6C2ADFD-F47A-6EE5-4D0B-6136F72658D7}"/>
              </a:ext>
            </a:extLst>
          </p:cNvPr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spcFirstLastPara="1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defRPr/>
            </a:pP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C2BDD7A3-5AAD-EC85-9A73-EC7204FFFA5E}"/>
              </a:ext>
            </a:extLst>
          </p:cNvPr>
          <p:cNvSpPr/>
          <p:nvPr/>
        </p:nvSpPr>
        <p:spPr>
          <a:xfrm>
            <a:off x="369436" y="3632124"/>
            <a:ext cx="8405128" cy="32543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SO SÁNH SỐ CÓ HAI CHỮ SỐ (T1)</a:t>
            </a:r>
          </a:p>
          <a:p>
            <a:pPr algn="ctr" defTabSz="1622425" eaLnBrk="1" hangingPunct="1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Quyên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BB0A55-6FC4-4083-A5BC-BB62EE8D10E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Pg\u0013\uFFFD{B49A5C3D-DCB9-4049-A9BE-8AAB44B0AD0C}&quot;,&quot;C:\\Users\\My PC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2. So sánh số có hai chữ số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273367-2772-4C62-8941-9447D88E4192}:3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3F7569-8BEA-4375-9B79-20CB8AD93A2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19A9F2-990A-46B1-9407-3A7952A8D911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712087-0B81-4131-876B-1B7A5183D838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C54B84-DA23-4259-8DDB-12C71843338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40D42A-93C6-4EBC-ACB3-12699FFA1280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EA7893-B695-478B-8DFE-CDA897A5349E}:2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59A19-6D09-4FE8-A607-4562A65EE4D7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163</Words>
  <Application>Microsoft Macintosh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Calibri</vt:lpstr>
      <vt:lpstr>SimSun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22. So sánh số có hai chữ số</dc:title>
  <dc:creator>AutoBVT</dc:creator>
  <cp:lastModifiedBy>Nguyễn Thị Như</cp:lastModifiedBy>
  <cp:revision>24</cp:revision>
  <dcterms:created xsi:type="dcterms:W3CDTF">2020-08-23T01:47:27Z</dcterms:created>
  <dcterms:modified xsi:type="dcterms:W3CDTF">2025-02-15T07:06:13Z</dcterms:modified>
</cp:coreProperties>
</file>