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401" r:id="rId2"/>
    <p:sldId id="289" r:id="rId3"/>
    <p:sldId id="272" r:id="rId4"/>
    <p:sldId id="288" r:id="rId5"/>
    <p:sldId id="273" r:id="rId6"/>
    <p:sldId id="274" r:id="rId7"/>
    <p:sldId id="275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6F33F-10FE-449C-8EF5-4A31FAD6925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3EA34-9596-4A6F-BE07-BF3203785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B84CC-7A5D-4519-9AA5-603237853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80ECB9-082E-4EC1-BEBF-0BDB93C0F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D7976-D52B-4117-AC0E-C8285D04C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D1CC-0F4F-469A-9BA9-C3127223638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4D160-4573-40FA-A199-038818C42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33F66-E8FB-4355-B07D-43BE01918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FCB0-44C2-41B7-9750-BB0E6F502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4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E5402-E017-4E73-AFF9-B5FF2DD3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6683E-6E07-4A79-B315-A1C89DA1F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7AD1F-AA3A-43C1-8670-FDB4F6EF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D1CC-0F4F-469A-9BA9-C3127223638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1AB30-A3EC-43BC-927E-A57C44CB0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3331-0C3F-49F0-8F40-CB4C9DFA5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FCB0-44C2-41B7-9750-BB0E6F502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0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1B6827-33E2-43FC-A8C5-2A1CB70FC5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8D6DD1-0A1F-45CF-8328-3B14B94DA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AA9A5-4B87-4C08-8BA6-9B7B55747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D1CC-0F4F-469A-9BA9-C3127223638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B1E38-B63D-4F30-A916-354D66A90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C412E-2571-4CCE-B9D8-C3F76C6A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FCB0-44C2-41B7-9750-BB0E6F502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3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36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5364F-05BA-4CE7-A238-7BDA6A10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FCF24-B3A1-41DB-9694-1E45F8019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2F853-9B0E-4FB6-B48C-187C7825D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D1CC-0F4F-469A-9BA9-C3127223638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0685D-96C8-45E7-87F9-C094E89D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3AE15-458A-4012-8E08-10FB959E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FCB0-44C2-41B7-9750-BB0E6F502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9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2609B-9513-4CD4-9A3E-ADBA9D79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C4678-E946-4193-A4B5-CA494E580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6D5F4-5D8B-4D75-878E-1035FEC94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D1CC-0F4F-469A-9BA9-C3127223638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F9B02-134F-478F-B170-39490888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6A73-154C-4C4E-8684-822EEDB86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FCB0-44C2-41B7-9750-BB0E6F502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3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366C-43DB-4528-87E3-4A36858F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D9449-B5BF-4C4C-9555-86D38FBB4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55645-B2E9-4117-B44B-10EA9A10F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150AD-B1D9-4265-8ECC-4AABED852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D1CC-0F4F-469A-9BA9-C3127223638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6849A-EB5E-4680-9B2F-E3675513C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7327F-08BB-42D5-AB6C-07E95E310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FCB0-44C2-41B7-9750-BB0E6F502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3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3373-D536-4611-BA92-032D2A6AF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8B966-49AB-47B9-B45B-02EA92147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F9C37-ADF3-4F68-9937-515E356FE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47FE81-9A7A-44A1-98F0-4F8C0D0FFC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16ED-693A-4BED-8E17-8D03352C9B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2C0396-DEBC-4C4F-A6C7-D9185347A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D1CC-0F4F-469A-9BA9-C3127223638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F70CF6-CC03-43FB-9E51-3EDF79BDA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D4D69B-3465-4897-B46A-193F6E38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FCB0-44C2-41B7-9750-BB0E6F502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5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7C32-2D97-493D-9EB0-7A4C6123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AA9C9-C221-4C3C-B0AB-2F8C48C0F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D1CC-0F4F-469A-9BA9-C3127223638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58C3A-EB6B-4227-B805-5EE0F2A2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F6C63-CB52-43D8-97E4-DC592494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FCB0-44C2-41B7-9750-BB0E6F502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2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5DFDB6-5A96-426D-91F4-4276C62D5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D1CC-0F4F-469A-9BA9-C3127223638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0EE526-AD30-4F1C-916B-AEE09B35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B7F69-8AE0-4225-8663-A772CB578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FCB0-44C2-41B7-9750-BB0E6F502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2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2C94-683A-4C97-AE82-F2BDA1A31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CA7DA-0782-496C-AA85-07F75F3C5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287D6-B40B-4629-8656-FE435C281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D0087-4687-4F2B-AA9B-F891D675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D1CC-0F4F-469A-9BA9-C3127223638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F78C1-6BA4-4371-BC6D-63ECAC661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4A86C-D505-4064-BAE4-F3FE335A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FCB0-44C2-41B7-9750-BB0E6F502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8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BD840-BCCE-45A4-8474-0586732C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83D511-41EB-48DD-8AF6-6980FA34C4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BBB56-5C0C-42E3-B875-78B0CF1BD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61868-7DE5-4549-908A-63CAAF916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D1CC-0F4F-469A-9BA9-C3127223638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39248-74B7-4D18-AC23-C33F2917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DFD02-355E-4499-A656-29323AA0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FCB0-44C2-41B7-9750-BB0E6F502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7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5A64A-9698-4426-9995-D5D4422B7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3E11E-86F1-4A02-AE49-0679ECA86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1FEE6-183C-4E22-BA36-440BD1A65F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BD1CC-0F4F-469A-9BA9-C3127223638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0BC2-FA2D-4A24-A009-9F383AEFB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FE8DF-7A50-4298-BCF8-9A793E492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FFCB0-44C2-41B7-9750-BB0E6F502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61D737-66E4-444F-9AD4-95A5376EF517}"/>
              </a:ext>
            </a:extLst>
          </p:cNvPr>
          <p:cNvSpPr txBox="1"/>
          <p:nvPr/>
        </p:nvSpPr>
        <p:spPr>
          <a:xfrm>
            <a:off x="2941163" y="318622"/>
            <a:ext cx="584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LÃO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QUANG 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36B0D6-E00C-4484-93C9-FF20BC4D7A5E}"/>
              </a:ext>
            </a:extLst>
          </p:cNvPr>
          <p:cNvSpPr txBox="1"/>
          <p:nvPr/>
        </p:nvSpPr>
        <p:spPr>
          <a:xfrm>
            <a:off x="3657600" y="1847654"/>
            <a:ext cx="5533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1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21: SỐ CÓ HAI CHỮ SỐ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ABB481-6A91-49D4-BA76-DCC1A477BAE7}"/>
              </a:ext>
            </a:extLst>
          </p:cNvPr>
          <p:cNvSpPr txBox="1"/>
          <p:nvPr/>
        </p:nvSpPr>
        <p:spPr>
          <a:xfrm>
            <a:off x="3742441" y="3429000"/>
            <a:ext cx="5043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GVCN: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1" y="914401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"/>
            <a:ext cx="2209800" cy="84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Up Ribbon 5"/>
          <p:cNvSpPr/>
          <p:nvPr/>
        </p:nvSpPr>
        <p:spPr>
          <a:xfrm>
            <a:off x="3733800" y="0"/>
            <a:ext cx="6934200" cy="990600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</a:t>
            </a:r>
          </a:p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1066800"/>
          <a:ext cx="9144000" cy="571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443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2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66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1478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08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008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67600" y="2133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67600" y="3048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67600" y="4191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67600" y="5715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86800" y="228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10600" y="3124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86800" y="4114801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86800" y="5638801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209800"/>
            <a:ext cx="3733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2963156"/>
            <a:ext cx="3733800" cy="7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769266"/>
            <a:ext cx="3733800" cy="14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5375976"/>
            <a:ext cx="3733800" cy="13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1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3716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/>
          <p:cNvSpPr/>
          <p:nvPr/>
        </p:nvSpPr>
        <p:spPr>
          <a:xfrm>
            <a:off x="4343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371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200400"/>
            <a:ext cx="434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3218968"/>
            <a:ext cx="4495800" cy="118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51054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5105400"/>
            <a:ext cx="449580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5240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722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40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240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019800" y="259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524000" y="44196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819400" y="44196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96000" y="4495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144000" y="4495800"/>
            <a:ext cx="3048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524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8194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495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096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467600" y="64008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067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28194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44196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25" grpId="0"/>
      <p:bldP spid="26" grpId="0"/>
      <p:bldP spid="27" grpId="0"/>
      <p:bldP spid="28" grpId="0"/>
      <p:bldP spid="29" grpId="0"/>
      <p:bldP spid="24" grpId="0" animBg="1"/>
      <p:bldP spid="24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1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4343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1447800"/>
            <a:ext cx="82296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3352800"/>
            <a:ext cx="8229601" cy="14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8400" y="5181600"/>
            <a:ext cx="8229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0" y="36576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19050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54102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0" name="Oval 9"/>
          <p:cNvSpPr/>
          <p:nvPr/>
        </p:nvSpPr>
        <p:spPr>
          <a:xfrm>
            <a:off x="6629400" y="21336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1" name="Oval 10"/>
          <p:cNvSpPr/>
          <p:nvPr/>
        </p:nvSpPr>
        <p:spPr>
          <a:xfrm>
            <a:off x="5105400" y="16002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2" name="Oval 11"/>
          <p:cNvSpPr/>
          <p:nvPr/>
        </p:nvSpPr>
        <p:spPr>
          <a:xfrm>
            <a:off x="80772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3" name="Oval 12"/>
          <p:cNvSpPr/>
          <p:nvPr/>
        </p:nvSpPr>
        <p:spPr>
          <a:xfrm>
            <a:off x="89916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3" name="Oval 22"/>
          <p:cNvSpPr/>
          <p:nvPr/>
        </p:nvSpPr>
        <p:spPr>
          <a:xfrm>
            <a:off x="5715000" y="3886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24" name="Oval 23"/>
          <p:cNvSpPr/>
          <p:nvPr/>
        </p:nvSpPr>
        <p:spPr>
          <a:xfrm>
            <a:off x="3429000" y="3505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5" name="Oval 24"/>
          <p:cNvSpPr/>
          <p:nvPr/>
        </p:nvSpPr>
        <p:spPr>
          <a:xfrm>
            <a:off x="6553200" y="3962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26" name="Oval 25"/>
          <p:cNvSpPr/>
          <p:nvPr/>
        </p:nvSpPr>
        <p:spPr>
          <a:xfrm>
            <a:off x="9829800" y="3581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7" name="Oval 26"/>
          <p:cNvSpPr/>
          <p:nvPr/>
        </p:nvSpPr>
        <p:spPr>
          <a:xfrm>
            <a:off x="7391400" y="36576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40" name="Oval 39"/>
          <p:cNvSpPr/>
          <p:nvPr/>
        </p:nvSpPr>
        <p:spPr>
          <a:xfrm>
            <a:off x="5791200" y="56388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41" name="Oval 40"/>
          <p:cNvSpPr/>
          <p:nvPr/>
        </p:nvSpPr>
        <p:spPr>
          <a:xfrm>
            <a:off x="4953000" y="5334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93</a:t>
            </a:r>
          </a:p>
        </p:txBody>
      </p:sp>
      <p:sp>
        <p:nvSpPr>
          <p:cNvPr id="42" name="Oval 41"/>
          <p:cNvSpPr/>
          <p:nvPr/>
        </p:nvSpPr>
        <p:spPr>
          <a:xfrm>
            <a:off x="6629400" y="5715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</a:t>
            </a:r>
          </a:p>
        </p:txBody>
      </p:sp>
      <p:sp>
        <p:nvSpPr>
          <p:cNvPr id="43" name="Oval 42"/>
          <p:cNvSpPr/>
          <p:nvPr/>
        </p:nvSpPr>
        <p:spPr>
          <a:xfrm>
            <a:off x="8991600" y="51054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44" name="Oval 43"/>
          <p:cNvSpPr/>
          <p:nvPr/>
        </p:nvSpPr>
        <p:spPr>
          <a:xfrm>
            <a:off x="8077200" y="51816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  <p:bldP spid="8" grpId="0"/>
      <p:bldP spid="9" grpId="0"/>
      <p:bldP spid="9" grpId="1"/>
      <p:bldP spid="9" grpId="2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3886200" y="0"/>
            <a:ext cx="67818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495800"/>
            <a:ext cx="27755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2971801"/>
            <a:ext cx="2171700" cy="13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2819400"/>
            <a:ext cx="237410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9207" y="5029200"/>
            <a:ext cx="39987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1143001"/>
            <a:ext cx="990600" cy="15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1066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1601" y="1295400"/>
            <a:ext cx="11484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1800" y="1066801"/>
            <a:ext cx="1461498" cy="16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763000" y="1219201"/>
            <a:ext cx="1219200" cy="14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4921E-6 L 0.32916 0.5871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014E-8 L -0.05416 0.2775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7687E-6 L 0.08334 0.2109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3654E-7 L -0.48819 0.458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9362E-6 L -0.1 0.5728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038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175</Words>
  <Application>Microsoft Office PowerPoint</Application>
  <PresentationFormat>Widescreen</PresentationFormat>
  <Paragraphs>71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等线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2025-02-07T01:32:42Z</dcterms:created>
  <dcterms:modified xsi:type="dcterms:W3CDTF">2025-02-07T01:41:58Z</dcterms:modified>
</cp:coreProperties>
</file>