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401" r:id="rId2"/>
    <p:sldId id="256" r:id="rId3"/>
    <p:sldId id="289" r:id="rId4"/>
    <p:sldId id="258" r:id="rId5"/>
    <p:sldId id="275" r:id="rId6"/>
    <p:sldId id="266" r:id="rId7"/>
    <p:sldId id="276" r:id="rId8"/>
    <p:sldId id="277" r:id="rId9"/>
    <p:sldId id="295" r:id="rId10"/>
    <p:sldId id="288" r:id="rId11"/>
    <p:sldId id="297" r:id="rId12"/>
    <p:sldId id="296" r:id="rId13"/>
    <p:sldId id="298" r:id="rId14"/>
    <p:sldId id="290" r:id="rId15"/>
    <p:sldId id="267" r:id="rId16"/>
    <p:sldId id="279" r:id="rId17"/>
    <p:sldId id="268" r:id="rId18"/>
    <p:sldId id="281" r:id="rId19"/>
    <p:sldId id="274" r:id="rId20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DFPOP1-W9" panose="020B0604020202020204" charset="-128"/>
      <p:regular r:id="rId24"/>
    </p:embeddedFont>
    <p:embeddedFont>
      <p:font typeface="Arial-Rounded" panose="020B0500000000000000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imSun" panose="02010600030101010101" pitchFamily="2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401"/>
            <p14:sldId id="256"/>
            <p14:sldId id="289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77"/>
            <p14:sldId id="295"/>
            <p14:sldId id="288"/>
            <p14:sldId id="297"/>
            <p14:sldId id="296"/>
            <p14:sldId id="298"/>
            <p14:sldId id="290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81"/>
            <p14:sldId id="274"/>
          </p14:sldIdLst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6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Users\Admin\Desktop\CT%202018\GIAO%20AN%20DIEN%20TU%202020\3.%20Vo%20thi%20thanh%20h&#7891;ng%20x\TV2-KN-Chu&#777;%20&#273;&#234;&#768;%201-%20Ba&#768;i%205%20-%20Sinh%20nh&#7853;t%20c&#7911;a%20voi%20con\&#273;o&#803;c%20ba&#768;i%205.mp3" TargetMode="External"/><Relationship Id="rId1" Type="http://schemas.microsoft.com/office/2007/relationships/media" Target="file:///C:\Users\Admin\Desktop\CT%202018\GIAO%20AN%20DIEN%20TU%202020\3.%20Vo%20thi%20thanh%20h&#7891;ng%20x\TV2-KN-Chu&#777;%20&#273;&#234;&#768;%201-%20Ba&#768;i%205%20-%20Sinh%20nh&#7853;t%20c&#7911;a%20voi%20con\&#273;o&#803;c%20ba&#768;i%205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8" y="280097"/>
            <a:ext cx="1127522" cy="5712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13" y="1260233"/>
            <a:ext cx="1419380" cy="71910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" y="2185114"/>
            <a:ext cx="9144000" cy="29428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443" y="-7822"/>
            <a:ext cx="9144000" cy="17830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593" y="3207513"/>
            <a:ext cx="4625593" cy="19359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3" y="3191981"/>
            <a:ext cx="4625593" cy="19359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0" y="238967"/>
            <a:ext cx="1391723" cy="16236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43" y="266816"/>
            <a:ext cx="1257566" cy="161448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83" y="2504263"/>
            <a:ext cx="667496" cy="5523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1" y="2217651"/>
            <a:ext cx="966515" cy="1063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61D737-66E4-444F-9AD4-95A5376EF517}"/>
              </a:ext>
            </a:extLst>
          </p:cNvPr>
          <p:cNvSpPr txBox="1"/>
          <p:nvPr/>
        </p:nvSpPr>
        <p:spPr>
          <a:xfrm>
            <a:off x="2205872" y="238967"/>
            <a:ext cx="4383464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</a:p>
          <a:p>
            <a:pPr algn="ctr"/>
            <a:r>
              <a:rPr lang="en-US" sz="10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10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0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QUANG 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6B0D6-E00C-4484-93C9-FF20BC4D7A5E}"/>
              </a:ext>
            </a:extLst>
          </p:cNvPr>
          <p:cNvSpPr txBox="1"/>
          <p:nvPr/>
        </p:nvSpPr>
        <p:spPr>
          <a:xfrm>
            <a:off x="2743200" y="1385740"/>
            <a:ext cx="4309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1</a:t>
            </a:r>
          </a:p>
          <a:p>
            <a:pPr algn="ctr"/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SINH NHẬT CỦA VOI CON – TIẾT 1+ 2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BB481-6A91-49D4-BA76-DCC1A477BAE7}"/>
              </a:ext>
            </a:extLst>
          </p:cNvPr>
          <p:cNvSpPr txBox="1"/>
          <p:nvPr/>
        </p:nvSpPr>
        <p:spPr>
          <a:xfrm>
            <a:off x="2806831" y="2571750"/>
            <a:ext cx="37825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GVCN: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57888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  NHẬT CỦA VOI CON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nay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của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nó bị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ốm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buồn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̃,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bỗng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gọi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đến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trắng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Gấu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ngoạm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nguyên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một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nải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chuối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Nó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mấy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                                                (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Lâm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7" name="Lưu đồ: Đường kết nối 5"/>
          <p:cNvSpPr/>
          <p:nvPr/>
        </p:nvSpPr>
        <p:spPr>
          <a:xfrm>
            <a:off x="636144" y="377293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5"/>
          <p:cNvSpPr/>
          <p:nvPr/>
        </p:nvSpPr>
        <p:spPr>
          <a:xfrm>
            <a:off x="636144" y="621178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004078" y="2381459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72812" y="282526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3124" y="330758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29820" y="2833636"/>
            <a:ext cx="962968" cy="1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67388" y="3265714"/>
            <a:ext cx="1746739" cy="1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5.1.png"/>
          <p:cNvPicPr>
            <a:picLocks noChangeAspect="1"/>
          </p:cNvPicPr>
          <p:nvPr/>
        </p:nvPicPr>
        <p:blipFill>
          <a:blip r:embed="rId2"/>
          <a:srcRect l="17023" t="39048" r="59151" b="44090"/>
          <a:stretch>
            <a:fillRect/>
          </a:stretch>
        </p:blipFill>
        <p:spPr>
          <a:xfrm>
            <a:off x="1909171" y="442127"/>
            <a:ext cx="5184949" cy="35269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57888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  NHẬT CỦA VOI CON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nay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của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nó bị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ốm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buồn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̃,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bỗng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gọi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đến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trắng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Gấu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ngoạm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nguyên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một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nải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chuối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Nó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mấy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                                                (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Lâm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7" name="Lưu đồ: Đường kết nối 5"/>
          <p:cNvSpPr/>
          <p:nvPr/>
        </p:nvSpPr>
        <p:spPr>
          <a:xfrm>
            <a:off x="636144" y="377293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5"/>
          <p:cNvSpPr/>
          <p:nvPr/>
        </p:nvSpPr>
        <p:spPr>
          <a:xfrm>
            <a:off x="636144" y="621178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004078" y="2381459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72812" y="282526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3124" y="3307582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29820" y="2833636"/>
            <a:ext cx="962968" cy="1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67388" y="3265714"/>
            <a:ext cx="1746739" cy="1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236865" y="4181790"/>
            <a:ext cx="117565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57888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  NHẬT CỦA VOI CON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nay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của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nó bị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ốm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buồn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̃,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bỗng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gọi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đến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trắng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Gấu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ngoạm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nguyên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một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nải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chuối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Nó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mấy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                                                (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Lâm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7" name="Lưu đồ: Đường kết nối 5"/>
          <p:cNvSpPr/>
          <p:nvPr/>
        </p:nvSpPr>
        <p:spPr>
          <a:xfrm>
            <a:off x="636144" y="377293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5"/>
          <p:cNvSpPr/>
          <p:nvPr/>
        </p:nvSpPr>
        <p:spPr>
          <a:xfrm>
            <a:off x="636144" y="621178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 preferRelativeResize="0"/>
          <p:nvPr/>
        </p:nvPicPr>
        <p:blipFill rotWithShape="1">
          <a:blip r:embed="rId4"/>
          <a:srcRect l="32794" r="16079" b="94184"/>
          <a:stretch>
            <a:fillRect/>
          </a:stretch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/>
          <p:cNvPicPr preferRelativeResize="0"/>
          <p:nvPr/>
        </p:nvPicPr>
        <p:blipFill rotWithShape="1">
          <a:blip r:embed="rId4"/>
          <a:srcRect l="32794" r="16079" b="94184"/>
          <a:stretch>
            <a:fillRect/>
          </a:stretch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723493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Những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bạn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nào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đến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̣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nhật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của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voi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723487" y="87827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Voi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làm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̀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̉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cảm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các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bạn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638354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nhật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của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voi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́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nào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cd1 bai 5.2.png"/>
          <p:cNvPicPr/>
          <p:nvPr/>
        </p:nvPicPr>
        <p:blipFill>
          <a:blip r:embed="rId2"/>
          <a:srcRect t="52650" b="9070"/>
          <a:stretch>
            <a:fillRect/>
          </a:stretch>
        </p:blipFill>
        <p:spPr>
          <a:xfrm>
            <a:off x="1761021" y="1677088"/>
            <a:ext cx="5762625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 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1728" y="1739470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</a:t>
            </a:r>
            <a:endParaRPr lang="zh-CN" alt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2302078" y="1733329"/>
            <a:ext cx="7284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(…) </a:t>
            </a:r>
            <a:r>
              <a:rPr lang="en-US" altLang="zh-CN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zh-CN" alt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2240782" y="1767390"/>
            <a:ext cx="6903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zh-CN" alt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40100" y="2546786"/>
            <a:ext cx="4882520" cy="690185"/>
            <a:chOff x="2271673" y="2724677"/>
            <a:chExt cx="4882520" cy="690185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SINH NHẬT CỦA VOI CON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79" y="272473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SINH NHẬT CỦA VOI CON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1673" y="272467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SINH NHẬT CỦA VOI CON</a:t>
              </a:r>
              <a:endParaRPr lang="zh-CN" altLang="en-US" sz="36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3788539" y="1707569"/>
            <a:ext cx="17347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5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</a:t>
            </a:r>
            <a:r>
              <a:rPr lang="en-US" altLang="zh-CN" sz="5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48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 preferRelativeResize="0"/>
          <p:nvPr/>
        </p:nvPicPr>
        <p:blipFill rotWithShape="1">
          <a:blip r:embed="rId4"/>
          <a:srcRect l="32794" r="16079" b="94184"/>
          <a:stretch>
            <a:fillRect/>
          </a:stretch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/>
          <p:cNvPicPr preferRelativeResize="0"/>
          <p:nvPr/>
        </p:nvPicPr>
        <p:blipFill rotWithShape="1">
          <a:blip r:embed="rId4"/>
          <a:srcRect l="32794" r="16079" b="94184"/>
          <a:stretch>
            <a:fillRect/>
          </a:stretch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5.1.png"/>
          <p:cNvPicPr>
            <a:picLocks noChangeAspect="1"/>
          </p:cNvPicPr>
          <p:nvPr/>
        </p:nvPicPr>
        <p:blipFill>
          <a:blip r:embed="rId2"/>
          <a:srcRect l="9033" t="22416" r="9250" b="36076"/>
          <a:stretch>
            <a:fillRect/>
          </a:stretch>
        </p:blipFill>
        <p:spPr>
          <a:xfrm>
            <a:off x="739303" y="29184"/>
            <a:ext cx="7237378" cy="346305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96502" y="3582986"/>
            <a:ext cx="624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vật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7741" y="3594709"/>
            <a:ext cx="699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vật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đ́o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có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biệt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5.1.png"/>
          <p:cNvPicPr>
            <a:picLocks noChangeAspect="1"/>
          </p:cNvPicPr>
          <p:nvPr/>
        </p:nvPicPr>
        <p:blipFill>
          <a:blip r:embed="rId4"/>
          <a:srcRect l="14443" t="85910" r="9034" b="8274"/>
          <a:stretch>
            <a:fillRect/>
          </a:stretch>
        </p:blipFill>
        <p:spPr>
          <a:xfrm>
            <a:off x="116733" y="582805"/>
            <a:ext cx="8786098" cy="1115366"/>
          </a:xfrm>
          <a:prstGeom prst="rect">
            <a:avLst/>
          </a:prstGeom>
        </p:spPr>
      </p:pic>
      <p:pic>
        <p:nvPicPr>
          <p:cNvPr id="5" name="Picture 4" descr="cd1 bai 5.2.png"/>
          <p:cNvPicPr>
            <a:picLocks noChangeAspect="1"/>
          </p:cNvPicPr>
          <p:nvPr/>
        </p:nvPicPr>
        <p:blipFill>
          <a:blip r:embed="rId5"/>
          <a:srcRect l="13644" t="8895" r="9247" b="71198"/>
          <a:stretch>
            <a:fillRect/>
          </a:stretch>
        </p:blipFill>
        <p:spPr>
          <a:xfrm>
            <a:off x="1" y="1586679"/>
            <a:ext cx="8910536" cy="3476715"/>
          </a:xfrm>
          <a:prstGeom prst="rect">
            <a:avLst/>
          </a:prstGeom>
        </p:spPr>
      </p:pic>
      <p:pic>
        <p:nvPicPr>
          <p:cNvPr id="7" name="Picture 6" descr="cd1 bai 5.1.png"/>
          <p:cNvPicPr/>
          <p:nvPr/>
        </p:nvPicPr>
        <p:blipFill>
          <a:blip r:embed="rId4"/>
          <a:srcRect l="26281" t="6360" r="15362" b="85277"/>
          <a:stretch>
            <a:fillRect/>
          </a:stretch>
        </p:blipFill>
        <p:spPr>
          <a:xfrm>
            <a:off x="2373550" y="0"/>
            <a:ext cx="4289898" cy="676275"/>
          </a:xfrm>
          <a:prstGeom prst="rect">
            <a:avLst/>
          </a:prstGeom>
        </p:spPr>
      </p:pic>
      <p:pic>
        <p:nvPicPr>
          <p:cNvPr id="8" name="đọc bài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0195" y="4442703"/>
            <a:ext cx="304800" cy="3048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341258" y="1968081"/>
            <a:ext cx="6429116" cy="1487591"/>
            <a:chOff x="2332892" y="1979093"/>
            <a:chExt cx="6429116" cy="1487591"/>
          </a:xfrm>
        </p:grpSpPr>
        <p:grpSp>
          <p:nvGrpSpPr>
            <p:cNvPr id="28" name="Group 27"/>
            <p:cNvGrpSpPr/>
            <p:nvPr/>
          </p:nvGrpSpPr>
          <p:grpSpPr>
            <a:xfrm>
              <a:off x="2332892" y="1979093"/>
              <a:ext cx="6429116" cy="876316"/>
              <a:chOff x="2332892" y="1999189"/>
              <a:chExt cx="6429116" cy="87631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7084519" y="1999189"/>
                <a:ext cx="592853" cy="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301612" y="2413281"/>
                <a:ext cx="460396" cy="706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2332892" y="2875503"/>
                <a:ext cx="592853" cy="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 flipV="1">
              <a:off x="3858568" y="3466682"/>
              <a:ext cx="311499" cy="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231112"/>
            <a:ext cx="9143999" cy="60199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  NHẬT CỦA VOI CON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nay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của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nó bị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ốm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buồn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̃,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bỗng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gọi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đến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trắng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mang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Gấu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ngoạm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nguyên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một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nải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chuối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là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Nó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mấy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                                     (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Lâm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91123" y="68085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1033075" y="1131156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0" y="158203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7810350" y="16206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3547403" y="207039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2069969" y="25224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3587610" y="296242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/>
          <p:cNvSpPr/>
          <p:nvPr/>
        </p:nvSpPr>
        <p:spPr>
          <a:xfrm>
            <a:off x="697604" y="387390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176" y="1054097"/>
            <a:ext cx="8691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/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/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 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42611" y="2242332"/>
            <a:ext cx="78477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/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/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669</Words>
  <Application>Microsoft Office PowerPoint</Application>
  <PresentationFormat>On-screen Show (16:9)</PresentationFormat>
  <Paragraphs>72</Paragraphs>
  <Slides>19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DFPOP1-W9</vt:lpstr>
      <vt:lpstr>华康少女文字W5</vt:lpstr>
      <vt:lpstr>SimSun</vt:lpstr>
      <vt:lpstr>Times New Roman</vt:lpstr>
      <vt:lpstr>Arial</vt:lpstr>
      <vt:lpstr>Calibri</vt:lpstr>
      <vt:lpstr>Arial-Rounded</vt:lpstr>
      <vt:lpstr>幼圆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Administrator</cp:lastModifiedBy>
  <cp:revision>59</cp:revision>
  <dcterms:created xsi:type="dcterms:W3CDTF">2020-08-13T09:19:00Z</dcterms:created>
  <dcterms:modified xsi:type="dcterms:W3CDTF">2025-02-07T01:49:49Z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