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01" r:id="rId2"/>
    <p:sldId id="260" r:id="rId3"/>
    <p:sldId id="261" r:id="rId4"/>
    <p:sldId id="262" r:id="rId5"/>
    <p:sldId id="271" r:id="rId6"/>
    <p:sldId id="272" r:id="rId7"/>
    <p:sldId id="273" r:id="rId8"/>
    <p:sldId id="270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C74A8-6928-4195-8C06-66016EF37A39}" type="datetimeFigureOut">
              <a:rPr lang="en-US" smtClean="0"/>
              <a:t>2/15/25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D4D26-11C1-4F2A-B1C7-2C7B80474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E496-CB0B-4723-9197-41B9BCDAB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CF82A-811E-4323-822D-AC615FC04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F5D0F-3AF0-4721-B30E-EC4B92A6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4F70-F92C-4B8C-BD5F-A89A00332E3C}" type="datetimeFigureOut">
              <a:rPr lang="en-US" smtClean="0"/>
              <a:t>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AE6E0-81E7-42B7-8C49-2EECEBEE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67526-0304-42BB-A805-D2147B59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9997-53BA-4AF5-B73C-02F3388F8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5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8840-84F3-4FCC-A511-7862F92D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C5BE5D-D39C-4A6D-BCB7-B233A5D12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9391E-94BA-4CCA-A345-252A2451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4F70-F92C-4B8C-BD5F-A89A00332E3C}" type="datetimeFigureOut">
              <a:rPr lang="en-US" smtClean="0"/>
              <a:t>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C1473-407A-468A-8924-55B3D782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32F3-4CC1-4360-946E-4E567AD0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9997-53BA-4AF5-B73C-02F3388F8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8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3157A5-C6B5-41F2-9C6E-B6D4F5AC4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9CD90-06B2-469A-9FF1-381D2CD6D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1FBA5-6DB3-40D4-962B-81AB49BF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4F70-F92C-4B8C-BD5F-A89A00332E3C}" type="datetimeFigureOut">
              <a:rPr lang="en-US" smtClean="0"/>
              <a:t>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1EFE8-ACB4-4332-9F8C-EAA8262E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E9F35-595C-400C-8BAB-D22FD870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9997-53BA-4AF5-B73C-02F3388F8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5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1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6049D-68F7-4E4D-B39F-71A148C8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97F4E-0DAB-4F33-A2E4-041320E29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9347D-3096-4267-80F9-839F4083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4F70-F92C-4B8C-BD5F-A89A00332E3C}" type="datetimeFigureOut">
              <a:rPr lang="en-US" smtClean="0"/>
              <a:t>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0D5CA-1FCE-42E9-8E3B-BAA67720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9F4D7-3F0F-4FD6-AED8-000C404F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9997-53BA-4AF5-B73C-02F3388F8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7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51DE-A5B4-4A69-8CD1-8B1D5904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FE89B-9291-4209-8DB4-7FEA4FDEC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ED29E-FBFA-45AC-B6B8-6AB4087E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4F70-F92C-4B8C-BD5F-A89A00332E3C}" type="datetimeFigureOut">
              <a:rPr lang="en-US" smtClean="0"/>
              <a:t>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FFD73-9E05-4D27-AE71-90035643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74510-AC27-4F84-86FE-E5E0A4E6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9997-53BA-4AF5-B73C-02F3388F8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7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A2B0-8F2C-45F9-AD54-21F1134B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CE483-925E-4520-919A-AA10E5ADD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BDF93-117B-4651-9B8A-7CD4BDB78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12E70-F4EA-418B-BD31-F13327E9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4F70-F92C-4B8C-BD5F-A89A00332E3C}" type="datetimeFigureOut">
              <a:rPr lang="en-US" smtClean="0"/>
              <a:t>2/15/25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99379-95C5-4028-8480-D8426D06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96574-0456-4313-8076-BE9741A7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9997-53BA-4AF5-B73C-02F3388F8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6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7B85-D0F5-4C55-98F4-A19CD66B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140A3-9EFF-4B1B-B6B3-407DD2274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7FB45-65DA-4955-8E45-203362953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C971B-533B-4D5F-9586-BCA730F3D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BB7AD-E201-4023-9D3E-75A97CB24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E4828-65C2-4597-B55B-F4E6B3A4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4F70-F92C-4B8C-BD5F-A89A00332E3C}" type="datetimeFigureOut">
              <a:rPr lang="en-US" smtClean="0"/>
              <a:t>2/15/25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FD6CF0-8E0A-4792-9E4B-ED0DF093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F4F41C-F21A-42B1-AC32-97CA11485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9997-53BA-4AF5-B73C-02F3388F8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8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725E-2653-45EC-BDEF-CB1C7417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9F617-D988-438A-AD4D-8F6ECF66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4F70-F92C-4B8C-BD5F-A89A00332E3C}" type="datetimeFigureOut">
              <a:rPr lang="en-US" smtClean="0"/>
              <a:t>2/15/25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5B021-0D1F-437D-B77A-BCF1CEFB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B73C8-168F-467D-B166-3EB01DDB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9997-53BA-4AF5-B73C-02F3388F8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6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7BB24-4346-4966-BEFB-5CB43AA67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4F70-F92C-4B8C-BD5F-A89A00332E3C}" type="datetimeFigureOut">
              <a:rPr lang="en-US" smtClean="0"/>
              <a:t>2/15/25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62D3B-AF1E-4CEA-9F04-BCCC40291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B1DCA-E5D4-4BA2-9290-987CC2EC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9997-53BA-4AF5-B73C-02F3388F8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8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DACC-503E-4C89-8457-2FE02CF6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3B163-C7A5-4B01-B98A-20DBCAAC3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01DB8-D456-4D0F-AAB9-1116FBEAD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298A8-5FBF-4FEB-AF0F-8535FB943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4F70-F92C-4B8C-BD5F-A89A00332E3C}" type="datetimeFigureOut">
              <a:rPr lang="en-US" smtClean="0"/>
              <a:t>2/15/25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FBD2C-9FDC-48EF-8E6F-8C9AF2CD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08915-FB42-4F2B-8031-AE02DCFF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9997-53BA-4AF5-B73C-02F3388F8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1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18D9-CF84-4623-948E-A619366E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56C44-91C7-4E1B-AF7B-2461CF464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4DE11-6418-4DAA-8CEF-3E26E87C3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12135-C6A2-4BAF-BE7B-6C2A81C1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4F70-F92C-4B8C-BD5F-A89A00332E3C}" type="datetimeFigureOut">
              <a:rPr lang="en-US" smtClean="0"/>
              <a:t>2/15/25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E53BE-4BD2-4D30-A134-C3E243CB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955C3-126E-4AC3-9D75-C9BB82BA4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9997-53BA-4AF5-B73C-02F3388F8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0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E2EFD4-2C27-4D1B-AA9E-3AA3F256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EE310-1049-4933-BB62-7375650DD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90985-0D29-4628-B909-B3791C10E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04F70-F92C-4B8C-BD5F-A89A00332E3C}" type="datetimeFigureOut">
              <a:rPr lang="en-US" smtClean="0"/>
              <a:t>2/15/25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1DF33-865C-451F-A89F-3B5A4123F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51948-46F8-4912-BFAB-9D911AA17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99997-53BA-4AF5-B73C-02F3388F8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4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61D737-66E4-444F-9AD4-95A5376EF517}"/>
              </a:ext>
            </a:extLst>
          </p:cNvPr>
          <p:cNvSpPr txBox="1"/>
          <p:nvPr/>
        </p:nvSpPr>
        <p:spPr>
          <a:xfrm>
            <a:off x="2941163" y="318622"/>
            <a:ext cx="584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QUANG 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6B0D6-E00C-4484-93C9-FF20BC4D7A5E}"/>
              </a:ext>
            </a:extLst>
          </p:cNvPr>
          <p:cNvSpPr txBox="1"/>
          <p:nvPr/>
        </p:nvSpPr>
        <p:spPr>
          <a:xfrm>
            <a:off x="3657600" y="1847654"/>
            <a:ext cx="5533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1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SO SÁNH SỐ CÓ HAI CHỮ SỐ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BB481-6A91-49D4-BA76-DCC1A477BAE7}"/>
              </a:ext>
            </a:extLst>
          </p:cNvPr>
          <p:cNvSpPr txBox="1"/>
          <p:nvPr/>
        </p:nvSpPr>
        <p:spPr>
          <a:xfrm>
            <a:off x="3742441" y="3429000"/>
            <a:ext cx="504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GVCN: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1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0" y="5486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5486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5486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67800" y="373380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67800" y="457200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733800" y="2819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8800" y="2819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600" y="2819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63000" y="106680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63000" y="1905001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953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76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53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4648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2819401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4267201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5731292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24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4800" y="4114801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48600" y="5691188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4876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1752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17526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1752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76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2895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28956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200" y="2895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76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4419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44196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4419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76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0" y="5943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7000" y="594360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91200" y="59436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4114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077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05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53 &gt; 35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53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57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01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68  &gt;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4343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3810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24          19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752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35          37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00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68          68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0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0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56          65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3276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00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90          89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00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71          81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3276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0400" y="4800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0" y="1752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0" y="3276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00400" y="4800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0400" y="1752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0" y="1752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00400" y="3276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4800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20000" y="48006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562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28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57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800601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4876801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4419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0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144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38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163</Words>
  <Application>Microsoft Macintosh PowerPoint</Application>
  <PresentationFormat>Widescreen</PresentationFormat>
  <Paragraphs>68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Nguyễn Thị Như</cp:lastModifiedBy>
  <cp:revision>2</cp:revision>
  <dcterms:created xsi:type="dcterms:W3CDTF">2025-02-07T02:12:57Z</dcterms:created>
  <dcterms:modified xsi:type="dcterms:W3CDTF">2025-02-15T08:08:54Z</dcterms:modified>
</cp:coreProperties>
</file>