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20" r:id="rId3"/>
    <p:sldMasterId id="2147483744" r:id="rId4"/>
  </p:sldMasterIdLst>
  <p:notesMasterIdLst>
    <p:notesMasterId r:id="rId20"/>
  </p:notesMasterIdLst>
  <p:sldIdLst>
    <p:sldId id="471" r:id="rId5"/>
    <p:sldId id="464" r:id="rId6"/>
    <p:sldId id="425" r:id="rId7"/>
    <p:sldId id="270" r:id="rId8"/>
    <p:sldId id="288" r:id="rId9"/>
    <p:sldId id="459" r:id="rId10"/>
    <p:sldId id="460" r:id="rId11"/>
    <p:sldId id="465" r:id="rId12"/>
    <p:sldId id="441" r:id="rId13"/>
    <p:sldId id="432" r:id="rId14"/>
    <p:sldId id="467" r:id="rId15"/>
    <p:sldId id="466" r:id="rId16"/>
    <p:sldId id="292" r:id="rId17"/>
    <p:sldId id="436" r:id="rId18"/>
    <p:sldId id="4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AE184-5A24-4BA4-B330-F2F977BA58D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0DC96-BAE7-4D90-BC42-33A0CA1B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0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0DC96-BAE7-4D90-BC42-33A0CA1BD3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4FFD4-C49B-4DE4-BDB2-D4736871B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82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4FFD4-C49B-4DE4-BDB2-D4736871B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63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4FFD4-C49B-4DE4-BDB2-D4736871B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1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4FFD4-C49B-4DE4-BDB2-D4736871B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709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7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0DC96-BAE7-4D90-BC42-33A0CA1BD3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52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382-BEEE-4617-A4B8-E4DCEC37A92D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1619-2684-42D0-AF9E-2B75DC88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382-BEEE-4617-A4B8-E4DCEC37A92D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1619-2684-42D0-AF9E-2B75DC88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382-BEEE-4617-A4B8-E4DCEC37A92D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1619-2684-42D0-AF9E-2B75DC88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382-BEEE-4617-A4B8-E4DCEC37A92D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1619-2684-42D0-AF9E-2B75DC88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1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382-BEEE-4617-A4B8-E4DCEC37A92D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1619-2684-42D0-AF9E-2B75DC88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88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382-BEEE-4617-A4B8-E4DCEC37A92D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1619-2684-42D0-AF9E-2B75DC88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28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382-BEEE-4617-A4B8-E4DCEC37A92D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1619-2684-42D0-AF9E-2B75DC88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0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382-BEEE-4617-A4B8-E4DCEC37A92D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1619-2684-42D0-AF9E-2B75DC88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99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382-BEEE-4617-A4B8-E4DCEC37A92D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1619-2684-42D0-AF9E-2B75DC88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55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382-BEEE-4617-A4B8-E4DCEC37A92D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1619-2684-42D0-AF9E-2B75DC88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9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382-BEEE-4617-A4B8-E4DCEC37A92D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1619-2684-42D0-AF9E-2B75DC88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4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60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2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applause.wav"/>
          </p:stSnd>
        </p:sndAc>
      </p:transition>
    </mc:Choice>
    <mc:Fallback>
      <p:transition>
        <p:cut/>
        <p:sndAc>
          <p:stSnd>
            <p:snd r:embed="rId1" name="applause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566666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AAB5-FA05-4C44-8FCF-ED2D18A857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637-74AA-446F-842D-0DB2BAD3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72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AAB5-FA05-4C44-8FCF-ED2D18A857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637-74AA-446F-842D-0DB2BAD3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7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AAB5-FA05-4C44-8FCF-ED2D18A857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637-74AA-446F-842D-0DB2BAD3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4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AAB5-FA05-4C44-8FCF-ED2D18A857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637-74AA-446F-842D-0DB2BAD3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39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AAB5-FA05-4C44-8FCF-ED2D18A857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637-74AA-446F-842D-0DB2BAD3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31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AAB5-FA05-4C44-8FCF-ED2D18A857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637-74AA-446F-842D-0DB2BAD3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7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5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AAB5-FA05-4C44-8FCF-ED2D18A857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637-74AA-446F-842D-0DB2BAD3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55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AAB5-FA05-4C44-8FCF-ED2D18A857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637-74AA-446F-842D-0DB2BAD3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33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AAB5-FA05-4C44-8FCF-ED2D18A857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637-74AA-446F-842D-0DB2BAD3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10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AAB5-FA05-4C44-8FCF-ED2D18A857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637-74AA-446F-842D-0DB2BAD3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49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AAB5-FA05-4C44-8FCF-ED2D18A857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637-74AA-446F-842D-0DB2BAD3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15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8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153530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36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1" name="applause.wav"/>
          </p:stSnd>
        </p:sndAc>
      </p:transition>
    </mc:Choice>
    <mc:Fallback xmlns="">
      <p:transition>
        <p:cut/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4064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5566599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6127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19527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9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7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2025/2/15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6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7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66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718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92382-BEEE-4617-A4B8-E4DCEC37A92D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1619-2684-42D0-AF9E-2B75DC88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9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60" r:id="rId12"/>
    <p:sldLayoutId id="2147483761" r:id="rId13"/>
    <p:sldLayoutId id="21474837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7AAB5-FA05-4C44-8FCF-ED2D18A8573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6637-74AA-446F-842D-0DB2BAD3B5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0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9566564" y="4490605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76075" y="4677658"/>
            <a:ext cx="2058354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715" y="6213629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61" y="6243206"/>
            <a:ext cx="967849" cy="614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51" y="5651998"/>
            <a:ext cx="1429237" cy="1429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" y="6172448"/>
            <a:ext cx="1048683" cy="812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058" y="309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0078" y="2310989"/>
            <a:ext cx="62919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 6: Góc học tập của em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1367" y="56661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Hương</a:t>
            </a:r>
            <a:endParaRPr lang="vi-VN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extLst>
      <p:ext uri="{BB962C8B-B14F-4D97-AF65-F5344CB8AC3E}">
        <p14:creationId xmlns:p14="http://schemas.microsoft.com/office/powerpoint/2010/main" val="279508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3653340" y="1607263"/>
            <a:ext cx="48507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Cả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lớp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đọc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to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xmlns="" id="{7CB46224-7161-4940-BE99-82083C11CA6E}"/>
              </a:ext>
            </a:extLst>
          </p:cNvPr>
          <p:cNvSpPr txBox="1"/>
          <p:nvPr/>
        </p:nvSpPr>
        <p:spPr>
          <a:xfrm>
            <a:off x="2167227" y="3105897"/>
            <a:ext cx="78229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377"/>
            <a:r>
              <a:rPr lang="vi-V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“Đồ đạc em thường dùng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iCiel Cucho" pitchFamily="50" charset="0"/>
            </a:endParaRPr>
          </a:p>
          <a:p>
            <a:pPr lvl="0" algn="ctr" defTabSz="914377"/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Em chăm như bạn quý”.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5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7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xmlns="" id="{7CB46224-7161-4940-BE99-82083C11CA6E}"/>
              </a:ext>
            </a:extLst>
          </p:cNvPr>
          <p:cNvSpPr txBox="1"/>
          <p:nvPr/>
        </p:nvSpPr>
        <p:spPr>
          <a:xfrm>
            <a:off x="2426454" y="2085392"/>
            <a:ext cx="7495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</a:t>
            </a:r>
            <a:r>
              <a:rPr lang="vi-V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hờ bố mẹ chụp ảnh hoặc tự vẽ lại góc học tập đã được xếp dọn gọn gàng, ngăn nắp của mình.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8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2792404" y="2098283"/>
            <a:ext cx="649748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iCiel Cucho" pitchFamily="50" charset="0"/>
              </a:rPr>
              <a:t>Đuổi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iCiel Cucho" pitchFamily="50" charset="0"/>
              </a:rPr>
              <a:t>hình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iCiel Cucho" pitchFamily="50" charset="0"/>
              </a:rPr>
              <a:t>bắt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iCiel Cucho" pitchFamily="50" charset="0"/>
              </a:rPr>
              <a:t>chữ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20090A-013E-4254-912C-FCCAD9C7F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62" y="757237"/>
            <a:ext cx="9877425" cy="44672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79BC08E-5020-4157-83B7-ED5D69FC1AA9}"/>
              </a:ext>
            </a:extLst>
          </p:cNvPr>
          <p:cNvSpPr/>
          <p:nvPr/>
        </p:nvSpPr>
        <p:spPr>
          <a:xfrm>
            <a:off x="4319587" y="5534025"/>
            <a:ext cx="355282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t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74F3BE-0210-4C4C-B642-8FC58EE1B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1291353"/>
            <a:ext cx="10210800" cy="3744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C953AA-1570-489C-810E-3A09A86BB46B}"/>
              </a:ext>
            </a:extLst>
          </p:cNvPr>
          <p:cNvSpPr txBox="1"/>
          <p:nvPr/>
        </p:nvSpPr>
        <p:spPr>
          <a:xfrm>
            <a:off x="3724275" y="133350"/>
            <a:ext cx="4629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Đây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vật</a:t>
            </a:r>
            <a:r>
              <a:rPr lang="en-US" sz="4400" dirty="0"/>
              <a:t> </a:t>
            </a:r>
            <a:r>
              <a:rPr lang="en-US" sz="4400" dirty="0" err="1"/>
              <a:t>gì</a:t>
            </a:r>
            <a:r>
              <a:rPr lang="en-US" sz="4400" dirty="0"/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B1ECE51-2FB9-4976-9A0D-F0BADD5F18F3}"/>
              </a:ext>
            </a:extLst>
          </p:cNvPr>
          <p:cNvSpPr/>
          <p:nvPr/>
        </p:nvSpPr>
        <p:spPr>
          <a:xfrm>
            <a:off x="4305300" y="5181600"/>
            <a:ext cx="355282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>: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kéo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144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B156E2-EC21-432B-8860-0C2CFB652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12" y="938212"/>
            <a:ext cx="9858375" cy="44100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21800B2-C4A6-4AD9-835C-AE9474697B6B}"/>
              </a:ext>
            </a:extLst>
          </p:cNvPr>
          <p:cNvSpPr/>
          <p:nvPr/>
        </p:nvSpPr>
        <p:spPr>
          <a:xfrm>
            <a:off x="4319587" y="5534025"/>
            <a:ext cx="355282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5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8D3C38-1448-4CD7-8037-134241242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7" y="681037"/>
            <a:ext cx="9458325" cy="45053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D0AF040-5977-4DB4-8640-B8BA59D4B63D}"/>
              </a:ext>
            </a:extLst>
          </p:cNvPr>
          <p:cNvSpPr/>
          <p:nvPr/>
        </p:nvSpPr>
        <p:spPr>
          <a:xfrm>
            <a:off x="4319587" y="5534025"/>
            <a:ext cx="355282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Đèn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36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5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4191280"/>
            <a:ext cx="12140532" cy="2666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1DCCF5-DEB9-4A0C-A26D-5B993DFAE593}"/>
              </a:ext>
            </a:extLst>
          </p:cNvPr>
          <p:cNvSpPr txBox="1"/>
          <p:nvPr/>
        </p:nvSpPr>
        <p:spPr>
          <a:xfrm>
            <a:off x="1667508" y="170865"/>
            <a:ext cx="849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D2232A"/>
                </a:solidFill>
                <a:effectLst/>
              </a:rPr>
              <a:t>Thực</a:t>
            </a:r>
            <a:r>
              <a:rPr lang="en-US" sz="3600" b="1" dirty="0">
                <a:solidFill>
                  <a:srgbClr val="D2232A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D2232A"/>
                </a:solidFill>
                <a:effectLst/>
              </a:rPr>
              <a:t>hành</a:t>
            </a:r>
            <a:r>
              <a:rPr lang="en-US" sz="3600" b="1" dirty="0">
                <a:solidFill>
                  <a:srgbClr val="D2232A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D2232A"/>
                </a:solidFill>
                <a:effectLst/>
              </a:rPr>
              <a:t>sắp</a:t>
            </a:r>
            <a:r>
              <a:rPr lang="en-US" sz="3600" b="1" dirty="0">
                <a:solidFill>
                  <a:srgbClr val="D2232A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D2232A"/>
                </a:solidFill>
                <a:effectLst/>
              </a:rPr>
              <a:t>xếp</a:t>
            </a:r>
            <a:r>
              <a:rPr lang="en-US" sz="3600" b="1" dirty="0">
                <a:solidFill>
                  <a:srgbClr val="D2232A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D2232A"/>
                </a:solidFill>
                <a:effectLst/>
              </a:rPr>
              <a:t>đồ</a:t>
            </a:r>
            <a:r>
              <a:rPr lang="en-US" sz="3600" b="1" dirty="0">
                <a:solidFill>
                  <a:srgbClr val="D2232A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D2232A"/>
                </a:solidFill>
                <a:effectLst/>
              </a:rPr>
              <a:t>dùng</a:t>
            </a:r>
            <a:r>
              <a:rPr lang="en-US" sz="3600" b="1" dirty="0">
                <a:solidFill>
                  <a:srgbClr val="D2232A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D2232A"/>
                </a:solidFill>
                <a:effectLst/>
              </a:rPr>
              <a:t>học</a:t>
            </a:r>
            <a:r>
              <a:rPr lang="en-US" sz="3600" b="1" dirty="0">
                <a:solidFill>
                  <a:srgbClr val="D2232A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D2232A"/>
                </a:solidFill>
                <a:effectLst/>
              </a:rPr>
              <a:t>tập</a:t>
            </a:r>
            <a:r>
              <a:rPr lang="en-US" sz="3600" b="1" dirty="0">
                <a:solidFill>
                  <a:srgbClr val="D2232A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D2232A"/>
                </a:solidFill>
                <a:effectLst/>
              </a:rPr>
              <a:t>của</a:t>
            </a:r>
            <a:r>
              <a:rPr lang="en-US" sz="3600" b="1" dirty="0">
                <a:solidFill>
                  <a:srgbClr val="D2232A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D2232A"/>
                </a:solidFill>
                <a:effectLst/>
              </a:rPr>
              <a:t>em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A378CBC-84B8-4987-84DE-4D3A9C517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216" y="981355"/>
            <a:ext cx="4886325" cy="3209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38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145</Words>
  <Application>Microsoft Office PowerPoint</Application>
  <PresentationFormat>Widescreen</PresentationFormat>
  <Paragraphs>32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Calibri Light</vt:lpstr>
      <vt:lpstr>iCiel Cucho</vt:lpstr>
      <vt:lpstr>Quicksand Medium</vt:lpstr>
      <vt:lpstr>Times New Roman</vt:lpstr>
      <vt:lpstr>UTM Avo</vt:lpstr>
      <vt:lpstr>等线</vt:lpstr>
      <vt:lpstr>9_www.33ppt.com</vt:lpstr>
      <vt:lpstr>Hoạt động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STD_NHA</cp:lastModifiedBy>
  <cp:revision>28</cp:revision>
  <dcterms:created xsi:type="dcterms:W3CDTF">2021-06-09T08:40:06Z</dcterms:created>
  <dcterms:modified xsi:type="dcterms:W3CDTF">2025-02-15T13:51:02Z</dcterms:modified>
</cp:coreProperties>
</file>