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83" r:id="rId2"/>
    <p:sldId id="284" r:id="rId3"/>
    <p:sldId id="285" r:id="rId4"/>
    <p:sldId id="286" r:id="rId5"/>
    <p:sldId id="295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7B493-EBAA-423E-85D1-B7A23CDFE0DC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B36F4-545E-4340-BFBE-26B245042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03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36F4-545E-4340-BFBE-26B245042F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06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36F4-545E-4340-BFBE-26B245042F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0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B36F4-545E-4340-BFBE-26B245042F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3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16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6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0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92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88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6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6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2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7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3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30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6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0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E7308-5D3D-48EC-8519-5834500534F0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51502-8A78-43CE-9BFD-8769C892C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2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1162973" y="158571"/>
            <a:ext cx="9436963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9523" y="1376902"/>
              <a:ext cx="1330195" cy="108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sz="4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 và nghe</a:t>
              </a:r>
              <a:r>
                <a:rPr lang="en-US" sz="4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1" algn="ctr" defTabSz="1219200">
                <a:defRPr/>
              </a:pPr>
              <a:r>
                <a:rPr lang="en-US" sz="44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</a:t>
              </a:r>
              <a:r>
                <a:rPr lang="en-US" sz="4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chuyện: Sự tích cây khoai lang</a:t>
              </a:r>
              <a:endParaRPr kumimoji="0" lang="zh-CN" altLang="en-US" sz="440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124252" y="3444795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207799" y="481389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Nhã</a:t>
            </a:r>
          </a:p>
          <a:p>
            <a:pPr algn="ctr"/>
            <a:r>
              <a:rPr lang="vi-VN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2B</a:t>
            </a:r>
            <a:endParaRPr lang="en-US" b="1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2024 - 2025</a:t>
            </a:r>
            <a:endParaRPr 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77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713">
        <p14:prism isInverted="1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703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81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80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226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3A91F7E-7DBB-4D2C-9B36-D2717C9F3C8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Ս\uFFFD\u0004{A126BDFF-15C2-4984-8D5F-67C3521194DC}&quot;,&quot;C:\\Users\\STD_NH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Nói và nghe - Kể chuyện - Sự tích cây khoai lang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779E2C-0A19-47AE-83CE-5F6C81E286D7}:2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307AF3-EC4D-4002-BB1C-7577D5406826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1566C7-9567-4C1F-B1C6-76DFCEF4ADED}:2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D2E248-8A3B-4DE9-B03D-F960BD86F0DD}:2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C7BBC7-CE99-4821-94C0-63B440A7C54B}:2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37</Words>
  <Application>Microsoft Office PowerPoint</Application>
  <PresentationFormat>Widescreen</PresentationFormat>
  <Paragraphs>12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Microsoft YaHei</vt:lpstr>
      <vt:lpstr>宋体</vt:lpstr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Nói và nghe - Kể chuyện - Sự tích cây khoai lang</dc:title>
  <dc:creator>STD_NHA</dc:creator>
  <cp:lastModifiedBy>STD_NHA</cp:lastModifiedBy>
  <cp:revision>5</cp:revision>
  <dcterms:created xsi:type="dcterms:W3CDTF">2025-02-15T14:05:12Z</dcterms:created>
  <dcterms:modified xsi:type="dcterms:W3CDTF">2025-02-15T14:34:06Z</dcterms:modified>
</cp:coreProperties>
</file>